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8"/>
  </p:notesMasterIdLst>
  <p:handoutMasterIdLst>
    <p:handoutMasterId r:id="rId49"/>
  </p:handoutMasterIdLst>
  <p:sldIdLst>
    <p:sldId id="257" r:id="rId3"/>
    <p:sldId id="258" r:id="rId4"/>
    <p:sldId id="1047" r:id="rId5"/>
    <p:sldId id="1046" r:id="rId6"/>
    <p:sldId id="1004" r:id="rId7"/>
    <p:sldId id="1128" r:id="rId8"/>
    <p:sldId id="1129" r:id="rId9"/>
    <p:sldId id="1050" r:id="rId10"/>
    <p:sldId id="259" r:id="rId11"/>
    <p:sldId id="1131" r:id="rId12"/>
    <p:sldId id="1132" r:id="rId13"/>
    <p:sldId id="1023" r:id="rId14"/>
    <p:sldId id="1130" r:id="rId15"/>
    <p:sldId id="1133" r:id="rId16"/>
    <p:sldId id="1051" r:id="rId17"/>
    <p:sldId id="1134" r:id="rId18"/>
    <p:sldId id="1055" r:id="rId19"/>
    <p:sldId id="1135" r:id="rId20"/>
    <p:sldId id="1052" r:id="rId21"/>
    <p:sldId id="1136" r:id="rId22"/>
    <p:sldId id="1137" r:id="rId23"/>
    <p:sldId id="1066" r:id="rId24"/>
    <p:sldId id="1068" r:id="rId25"/>
    <p:sldId id="1073" r:id="rId26"/>
    <p:sldId id="1069" r:id="rId27"/>
    <p:sldId id="1070" r:id="rId28"/>
    <p:sldId id="1067" r:id="rId29"/>
    <p:sldId id="1076" r:id="rId30"/>
    <p:sldId id="1077" r:id="rId31"/>
    <p:sldId id="1079" r:id="rId32"/>
    <p:sldId id="1138" r:id="rId33"/>
    <p:sldId id="1139" r:id="rId34"/>
    <p:sldId id="1080" r:id="rId35"/>
    <p:sldId id="1141" r:id="rId36"/>
    <p:sldId id="1140" r:id="rId37"/>
    <p:sldId id="1145" r:id="rId38"/>
    <p:sldId id="1146" r:id="rId39"/>
    <p:sldId id="1147" r:id="rId40"/>
    <p:sldId id="1082" r:id="rId41"/>
    <p:sldId id="1142" r:id="rId42"/>
    <p:sldId id="1143" r:id="rId43"/>
    <p:sldId id="1144" r:id="rId44"/>
    <p:sldId id="1126" r:id="rId45"/>
    <p:sldId id="1127" r:id="rId46"/>
    <p:sldId id="289" r:id="rId47"/>
  </p:sldIdLst>
  <p:sldSz cx="12192000" cy="6858000"/>
  <p:notesSz cx="6858000" cy="9144000"/>
  <p:custDataLst>
    <p:tags r:id="rId5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E5"/>
    <a:srgbClr val="B46CC9"/>
    <a:srgbClr val="1881FB"/>
    <a:srgbClr val="4C92FF"/>
    <a:srgbClr val="003B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6" autoAdjust="0"/>
    <p:restoredTop sz="86483" autoAdjust="0"/>
  </p:normalViewPr>
  <p:slideViewPr>
    <p:cSldViewPr snapToGrid="0">
      <p:cViewPr varScale="1">
        <p:scale>
          <a:sx n="49" d="100"/>
          <a:sy n="49" d="100"/>
        </p:scale>
        <p:origin x="67" y="87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gs" Target="tags/tag58.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handoutMaster" Target="handoutMasters/handoutMaster1.xml"/><Relationship Id="rId48" Type="http://schemas.openxmlformats.org/officeDocument/2006/relationships/notesMaster" Target="notesMasters/notesMaster1.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cxnId="{F2427C94-5665-44A4-ADD9-F317D94D71C8}" type="parTrans">
      <dgm:prSet/>
      <dgm:spPr/>
      <dgm:t>
        <a:bodyPr/>
        <a:lstStyle/>
        <a:p>
          <a:endParaRPr lang="zh-CN" altLang="en-US"/>
        </a:p>
      </dgm:t>
    </dgm:pt>
    <dgm:pt modelId="{F0AB42D7-3406-4661-992E-3DEBAE5C469A}" cxnId="{F2427C94-5665-44A4-ADD9-F317D94D71C8}" type="sibTrans">
      <dgm:prSet/>
      <dgm:spPr/>
      <dgm:t>
        <a:bodyPr/>
        <a:lstStyle/>
        <a:p>
          <a:endParaRPr lang="zh-CN" altLang="en-US"/>
        </a:p>
      </dgm:t>
    </dgm:pt>
    <dgm:pt modelId="{C53A126B-8AD4-4E1D-AABF-AA122D123298}">
      <dgm:prSet phldrT="[文本]" custT="1"/>
      <dgm:spPr/>
      <dgm:t>
        <a:bodyPr/>
        <a:lstStyle/>
        <a:p>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）识记教师专业发展的内容。</a:t>
          </a:r>
          <a:endParaRPr lang="zh-CN" altLang="en-US" sz="2000" dirty="0"/>
        </a:p>
      </dgm:t>
    </dgm:pt>
    <dgm:pt modelId="{48A149FE-FC20-4286-B8BA-E57ED0E93857}" cxnId="{6725FECA-8070-4932-BF06-86B6163A9EA3}" type="parTrans">
      <dgm:prSet/>
      <dgm:spPr/>
      <dgm:t>
        <a:bodyPr/>
        <a:lstStyle/>
        <a:p>
          <a:endParaRPr lang="zh-CN" altLang="en-US"/>
        </a:p>
      </dgm:t>
    </dgm:pt>
    <dgm:pt modelId="{12C07D2F-CA6B-413C-BF84-81301163758C}" cxnId="{6725FECA-8070-4932-BF06-86B6163A9EA3}" type="sibTrans">
      <dgm:prSet/>
      <dgm:spPr/>
      <dgm:t>
        <a:bodyPr/>
        <a:lstStyle/>
        <a:p>
          <a:endParaRPr lang="zh-CN" altLang="en-US"/>
        </a:p>
      </dgm:t>
    </dgm:pt>
    <dgm:pt modelId="{8AE605EB-3C0E-4DF0-B875-328975CB9F27}">
      <dgm:prSet phldrT="[文本]" custT="1"/>
      <dgm:spPr/>
      <dgm:t>
        <a:bodyPr/>
        <a:lstStyle/>
        <a:p>
          <a:r>
            <a:rPr lang="zh-CN" altLang="en-US" sz="2400" b="1" dirty="0"/>
            <a:t>能力目标</a:t>
          </a:r>
        </a:p>
      </dgm:t>
    </dgm:pt>
    <dgm:pt modelId="{9C203DDE-9F70-4C59-AD52-2707066B6A60}" cxnId="{7D7381E7-0A3B-496E-B9B4-4A4F02A5CBEB}" type="parTrans">
      <dgm:prSet/>
      <dgm:spPr/>
      <dgm:t>
        <a:bodyPr/>
        <a:lstStyle/>
        <a:p>
          <a:endParaRPr lang="zh-CN" altLang="en-US"/>
        </a:p>
      </dgm:t>
    </dgm:pt>
    <dgm:pt modelId="{8398BEC2-462A-4804-9B9F-DF4314B7499F}" cxnId="{7D7381E7-0A3B-496E-B9B4-4A4F02A5CBEB}" type="sibTrans">
      <dgm:prSet/>
      <dgm:spPr/>
      <dgm:t>
        <a:bodyPr/>
        <a:lstStyle/>
        <a:p>
          <a:endParaRPr lang="zh-CN" altLang="en-US"/>
        </a:p>
      </dgm:t>
    </dgm:pt>
    <dgm:pt modelId="{C5355562-9C6C-403C-8127-330697777D69}">
      <dgm:prSet phldrT="[文本]" custT="1"/>
      <dgm:spPr/>
      <dgm:t>
        <a:bodyPr/>
        <a:lstStyle/>
        <a:p>
          <a:r>
            <a:rPr lang="zh-CN" altLang="zh-CN" sz="2000" dirty="0">
              <a:latin typeface="+mn-ea"/>
              <a:ea typeface="+mn-ea"/>
            </a:rPr>
            <a:t>（</a:t>
          </a:r>
          <a:r>
            <a:rPr lang="en-US" altLang="zh-CN" sz="2000" dirty="0">
              <a:latin typeface="+mn-ea"/>
              <a:ea typeface="+mn-ea"/>
            </a:rPr>
            <a:t>1</a:t>
          </a:r>
          <a:r>
            <a:rPr lang="zh-CN" altLang="zh-CN" sz="2000" dirty="0">
              <a:latin typeface="+mn-ea"/>
              <a:ea typeface="+mn-ea"/>
            </a:rPr>
            <a:t>）能够明确教师专业情意、教师专业知识、教师专业能力的组成部分。</a:t>
          </a:r>
          <a:endParaRPr lang="zh-CN" altLang="en-US" sz="2000" dirty="0"/>
        </a:p>
      </dgm:t>
    </dgm:pt>
    <dgm:pt modelId="{79C421EF-8FA3-4E99-AF40-BEAD78628A54}" cxnId="{F21E5A10-4CA0-40B8-A4B3-6C5028F5B48C}" type="parTrans">
      <dgm:prSet/>
      <dgm:spPr/>
      <dgm:t>
        <a:bodyPr/>
        <a:lstStyle/>
        <a:p>
          <a:endParaRPr lang="zh-CN" altLang="en-US"/>
        </a:p>
      </dgm:t>
    </dgm:pt>
    <dgm:pt modelId="{A979D0FB-800A-4C57-AABC-08CFB148CE60}" cxnId="{F21E5A10-4CA0-40B8-A4B3-6C5028F5B48C}" type="sibTrans">
      <dgm:prSet/>
      <dgm:spPr/>
      <dgm:t>
        <a:bodyPr/>
        <a:lstStyle/>
        <a:p>
          <a:endParaRPr lang="zh-CN" altLang="en-US"/>
        </a:p>
      </dgm:t>
    </dgm:pt>
    <dgm:pt modelId="{D3D174E1-70E6-435F-93F8-F793A8BB1390}">
      <dgm:prSet custT="1"/>
      <dgm:spPr/>
      <dgm:t>
        <a:bodyPr/>
        <a:lstStyle/>
        <a:p>
          <a:r>
            <a:rPr lang="zh-CN" altLang="en-US" sz="2400" b="1" dirty="0">
              <a:latin typeface="+mn-ea"/>
              <a:ea typeface="+mn-ea"/>
            </a:rPr>
            <a:t>素养目标</a:t>
          </a:r>
        </a:p>
      </dgm:t>
    </dgm:pt>
    <dgm:pt modelId="{D0139EEB-3E6F-47B0-B474-437593C57AAA}" cxnId="{D2372C0B-A3AF-4F7B-BDF0-343EB0E7EBFA}" type="parTrans">
      <dgm:prSet/>
      <dgm:spPr/>
      <dgm:t>
        <a:bodyPr/>
        <a:lstStyle/>
        <a:p>
          <a:endParaRPr lang="zh-CN" altLang="en-US"/>
        </a:p>
      </dgm:t>
    </dgm:pt>
    <dgm:pt modelId="{D02FB8C5-C48D-4945-A8EE-BE4DC0BB603A}" cxnId="{D2372C0B-A3AF-4F7B-BDF0-343EB0E7EBFA}" type="sibTrans">
      <dgm:prSet/>
      <dgm:spPr/>
      <dgm:t>
        <a:bodyPr/>
        <a:lstStyle/>
        <a:p>
          <a:endParaRPr lang="zh-CN" altLang="en-US"/>
        </a:p>
      </dgm:t>
    </dgm:pt>
    <dgm:pt modelId="{A1A5593F-B6C4-4E73-AAA9-30CDAB48314A}">
      <dgm:prSet custT="1"/>
      <dgm:spPr/>
      <dgm:t>
        <a:bodyPr/>
        <a:lstStyle/>
        <a:p>
          <a:r>
            <a:rPr lang="zh-CN" altLang="en-US" sz="2000" dirty="0">
              <a:latin typeface="+mn-ea"/>
              <a:ea typeface="+mn-ea"/>
            </a:rPr>
            <a:t>（</a:t>
          </a:r>
          <a:r>
            <a:rPr lang="en-US" altLang="en-US" sz="2000" dirty="0">
              <a:latin typeface="+mn-ea"/>
              <a:ea typeface="+mn-ea"/>
            </a:rPr>
            <a:t>1</a:t>
          </a:r>
          <a:r>
            <a:rPr lang="zh-CN" altLang="en-US" sz="2000" dirty="0">
              <a:latin typeface="+mn-ea"/>
              <a:ea typeface="+mn-ea"/>
            </a:rPr>
            <a:t>）树立正确的专业理念，自觉提升自身的思想道德素养。</a:t>
          </a:r>
        </a:p>
      </dgm:t>
    </dgm:pt>
    <dgm:pt modelId="{F755487E-A3C5-457D-8DFE-B906694C2931}" cxnId="{3D6CA423-90DE-4510-8A88-DB32DD6693DC}" type="parTrans">
      <dgm:prSet/>
      <dgm:spPr/>
      <dgm:t>
        <a:bodyPr/>
        <a:lstStyle/>
        <a:p>
          <a:endParaRPr lang="zh-CN" altLang="en-US"/>
        </a:p>
      </dgm:t>
    </dgm:pt>
    <dgm:pt modelId="{4368A566-9E58-4806-B45B-1607EA8CDACF}" cxnId="{3D6CA423-90DE-4510-8A88-DB32DD6693DC}" type="sibTrans">
      <dgm:prSet/>
      <dgm:spPr/>
      <dgm:t>
        <a:bodyPr/>
        <a:lstStyle/>
        <a:p>
          <a:endParaRPr lang="zh-CN" altLang="en-US"/>
        </a:p>
      </dgm:t>
    </dgm:pt>
    <dgm:pt modelId="{515F9173-A71D-4301-A85C-A26D94660FEF}">
      <dgm:prSet custT="1"/>
      <dgm:spPr/>
      <dgm:t>
        <a:bodyPr/>
        <a:lstStyle/>
        <a:p>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）理解教师专业情意、教师专业知识、教师专业能力的含义。</a:t>
          </a:r>
        </a:p>
      </dgm:t>
    </dgm:pt>
    <dgm:pt modelId="{C549FBAE-89E7-4C66-9278-2B7029B0D55A}" cxnId="{50DEFADA-9D22-4FB3-9F31-A6C0DB7DE08C}" type="parTrans">
      <dgm:prSet/>
      <dgm:spPr/>
      <dgm:t>
        <a:bodyPr/>
        <a:lstStyle/>
        <a:p>
          <a:endParaRPr lang="zh-CN" altLang="en-US"/>
        </a:p>
      </dgm:t>
    </dgm:pt>
    <dgm:pt modelId="{F911623D-25F5-4118-A5FF-1AF00AE6A8FF}" cxnId="{50DEFADA-9D22-4FB3-9F31-A6C0DB7DE08C}" type="sibTrans">
      <dgm:prSet/>
      <dgm:spPr/>
      <dgm:t>
        <a:bodyPr/>
        <a:lstStyle/>
        <a:p>
          <a:endParaRPr lang="zh-CN" altLang="en-US"/>
        </a:p>
      </dgm:t>
    </dgm:pt>
    <dgm:pt modelId="{A1A2EDCE-C6A3-42E3-8766-700226178F75}">
      <dgm:prSet custT="1"/>
      <dgm:spPr/>
      <dgm:t>
        <a:bodyPr/>
        <a:lstStyle/>
        <a:p>
          <a:r>
            <a:rPr lang="zh-CN" altLang="zh-CN" sz="2000" dirty="0">
              <a:latin typeface="+mn-ea"/>
              <a:ea typeface="+mn-ea"/>
            </a:rPr>
            <a:t>（</a:t>
          </a:r>
          <a:r>
            <a:rPr lang="en-US" altLang="zh-CN" sz="2000" dirty="0">
              <a:latin typeface="+mn-ea"/>
              <a:ea typeface="+mn-ea"/>
            </a:rPr>
            <a:t>2</a:t>
          </a:r>
          <a:r>
            <a:rPr lang="zh-CN" altLang="zh-CN" sz="2000" dirty="0">
              <a:latin typeface="+mn-ea"/>
              <a:ea typeface="+mn-ea"/>
            </a:rPr>
            <a:t>）能够对照教师专业发展的内容，明确自身与要求之间的差距。</a:t>
          </a:r>
        </a:p>
      </dgm:t>
    </dgm:pt>
    <dgm:pt modelId="{9DBDD56C-BA29-4B56-9775-B11E12B1C567}" cxnId="{FD71A8CA-A055-43FA-A767-88762EEAE18F}" type="parTrans">
      <dgm:prSet/>
      <dgm:spPr/>
      <dgm:t>
        <a:bodyPr/>
        <a:lstStyle/>
        <a:p>
          <a:endParaRPr lang="zh-CN" altLang="en-US"/>
        </a:p>
      </dgm:t>
    </dgm:pt>
    <dgm:pt modelId="{06D01A99-EA8F-4A16-B45C-7354AE863FF2}" cxnId="{FD71A8CA-A055-43FA-A767-88762EEAE18F}" type="sibTrans">
      <dgm:prSet/>
      <dgm:spPr/>
      <dgm:t>
        <a:bodyPr/>
        <a:lstStyle/>
        <a:p>
          <a:endParaRPr lang="zh-CN" altLang="en-US"/>
        </a:p>
      </dgm:t>
    </dgm:pt>
    <dgm:pt modelId="{260776E7-C88E-4FD4-B591-D2E5033D692F}">
      <dgm:prSet custT="1"/>
      <dgm:spPr/>
      <dgm:t>
        <a:bodyPr/>
        <a:lstStyle/>
        <a:p>
          <a:r>
            <a:rPr lang="zh-CN" altLang="en-US" sz="2000" dirty="0">
              <a:latin typeface="+mn-ea"/>
              <a:ea typeface="+mn-ea"/>
            </a:rPr>
            <a:t>（</a:t>
          </a:r>
          <a:r>
            <a:rPr lang="en-US" altLang="en-US" sz="2000" dirty="0">
              <a:latin typeface="+mn-ea"/>
              <a:ea typeface="+mn-ea"/>
            </a:rPr>
            <a:t>2</a:t>
          </a:r>
          <a:r>
            <a:rPr lang="zh-CN" altLang="en-US" sz="2000" dirty="0">
              <a:latin typeface="+mn-ea"/>
              <a:ea typeface="+mn-ea"/>
            </a:rPr>
            <a:t>）努力形成科学合理的认知结构与知识结构，综合提高各方面的能力。</a:t>
          </a:r>
        </a:p>
      </dgm:t>
    </dgm:pt>
    <dgm:pt modelId="{686544C7-321D-47A2-95D7-1EF4F5F89377}" cxnId="{F11A9CF1-99A3-4657-BE93-0CD77D1636A7}" type="parTrans">
      <dgm:prSet/>
      <dgm:spPr/>
      <dgm:t>
        <a:bodyPr/>
        <a:lstStyle/>
        <a:p>
          <a:endParaRPr lang="zh-CN" altLang="en-US"/>
        </a:p>
      </dgm:t>
    </dgm:pt>
    <dgm:pt modelId="{87E6E2C7-37F6-4D65-8A68-BC18D6978C50}" cxnId="{F11A9CF1-99A3-4657-BE93-0CD77D1636A7}" type="sibTrans">
      <dgm:prSet/>
      <dgm:spPr/>
      <dgm:t>
        <a:bodyPr/>
        <a:lstStyle/>
        <a:p>
          <a:endParaRPr lang="zh-CN" altLang="en-US"/>
        </a:p>
      </dgm:t>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Lbl="node1" presStyleIdx="0" presStyleCnt="3"/>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Lbl="node1" presStyleIdx="0" presStyleCnt="3"/>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Lbl="node1" presStyleIdx="1" presStyleCnt="3"/>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dgm:presLayoutVars>
          <dgm:bulletEnabled val="1"/>
        </dgm:presLayoutVars>
      </dgm:prSet>
      <dgm:spPr/>
    </dgm:pt>
  </dgm:ptLst>
  <dgm:cxnLst>
    <dgm:cxn modelId="{63ABC006-1EB5-460D-A21A-BD9A39EDC550}" type="presOf" srcId="{AF26E4BB-AE0B-4288-B180-7313991A9104}" destId="{C3857240-692F-4409-BD36-6691C8B09EB9}" srcOrd="0" destOrd="0" presId="urn:microsoft.com/office/officeart/2005/8/layout/list1"/>
    <dgm:cxn modelId="{D2372C0B-A3AF-4F7B-BDF0-343EB0E7EBFA}" srcId="{AF26E4BB-AE0B-4288-B180-7313991A9104}" destId="{D3D174E1-70E6-435F-93F8-F793A8BB1390}" srcOrd="2" destOrd="0" parTransId="{D0139EEB-3E6F-47B0-B474-437593C57AAA}" sibTransId="{D02FB8C5-C48D-4945-A8EE-BE4DC0BB603A}"/>
    <dgm:cxn modelId="{F21E5A10-4CA0-40B8-A4B3-6C5028F5B48C}" srcId="{8AE605EB-3C0E-4DF0-B875-328975CB9F27}" destId="{C5355562-9C6C-403C-8127-330697777D69}" srcOrd="0" destOrd="0" parTransId="{79C421EF-8FA3-4E99-AF40-BEAD78628A54}" sibTransId="{A979D0FB-800A-4C57-AABC-08CFB148CE60}"/>
    <dgm:cxn modelId="{3D6CA423-90DE-4510-8A88-DB32DD6693DC}" srcId="{D3D174E1-70E6-435F-93F8-F793A8BB1390}" destId="{A1A5593F-B6C4-4E73-AAA9-30CDAB48314A}" srcOrd="0" destOrd="0" parTransId="{F755487E-A3C5-457D-8DFE-B906694C2931}" sibTransId="{4368A566-9E58-4806-B45B-1607EA8CDACF}"/>
    <dgm:cxn modelId="{51741028-FF78-4150-98E9-1232DE949360}" type="presOf" srcId="{C5355562-9C6C-403C-8127-330697777D69}" destId="{6A208469-C04B-4AEB-98DD-F806CDCEF7C1}" srcOrd="0" destOrd="0" presId="urn:microsoft.com/office/officeart/2005/8/layout/list1"/>
    <dgm:cxn modelId="{BF01A528-C586-40EA-84E9-D103A13BDDD1}" type="presOf" srcId="{D3D174E1-70E6-435F-93F8-F793A8BB1390}" destId="{B82FF8A8-01B2-4E47-9903-88EACCA09735}" srcOrd="0" destOrd="0" presId="urn:microsoft.com/office/officeart/2005/8/layout/list1"/>
    <dgm:cxn modelId="{1F4D532A-80B1-4897-8BF1-E165B9603E3C}" type="presOf" srcId="{260776E7-C88E-4FD4-B591-D2E5033D692F}" destId="{473D8C8D-89BA-4FD8-ADBE-57794E01063A}" srcOrd="0" destOrd="1" presId="urn:microsoft.com/office/officeart/2005/8/layout/list1"/>
    <dgm:cxn modelId="{6E5F683C-53C4-4C21-A9F4-028355E55C5E}" type="presOf" srcId="{A1A5593F-B6C4-4E73-AAA9-30CDAB48314A}" destId="{473D8C8D-89BA-4FD8-ADBE-57794E01063A}" srcOrd="0" destOrd="0" presId="urn:microsoft.com/office/officeart/2005/8/layout/list1"/>
    <dgm:cxn modelId="{E5522F4C-4F4D-4F7D-B61B-20A9DAF4AF42}" type="presOf" srcId="{130B3AB2-C2C8-49AC-B03D-3EC8B6DC2248}" destId="{4FE04C43-D13F-4599-9E2D-2398653DBB25}" srcOrd="0" destOrd="0" presId="urn:microsoft.com/office/officeart/2005/8/layout/list1"/>
    <dgm:cxn modelId="{F2427C94-5665-44A4-ADD9-F317D94D71C8}" srcId="{AF26E4BB-AE0B-4288-B180-7313991A9104}" destId="{130B3AB2-C2C8-49AC-B03D-3EC8B6DC2248}" srcOrd="0" destOrd="0" parTransId="{B409620C-8FA7-48FC-B6D5-F85348700BB9}" sibTransId="{F0AB42D7-3406-4661-992E-3DEBAE5C469A}"/>
    <dgm:cxn modelId="{1913F89D-749B-4D26-A524-9EC113CFFB17}" type="presOf" srcId="{8AE605EB-3C0E-4DF0-B875-328975CB9F27}" destId="{D1A05115-FC95-4F32-B110-EA8F1B06A8DF}" srcOrd="0" destOrd="0" presId="urn:microsoft.com/office/officeart/2005/8/layout/list1"/>
    <dgm:cxn modelId="{E12C82A5-19A5-4CD5-977A-7E83C534621F}" type="presOf" srcId="{8AE605EB-3C0E-4DF0-B875-328975CB9F27}" destId="{0A9955B3-5D54-48D7-B28F-E326E008BC42}" srcOrd="1" destOrd="0" presId="urn:microsoft.com/office/officeart/2005/8/layout/list1"/>
    <dgm:cxn modelId="{9E9E24B5-EE90-4EEE-93B5-D0C6D435B1B3}" type="presOf" srcId="{D3D174E1-70E6-435F-93F8-F793A8BB1390}" destId="{0A7A0A3E-ED59-4A29-A6CF-1B35C6F4777B}" srcOrd="1" destOrd="0" presId="urn:microsoft.com/office/officeart/2005/8/layout/list1"/>
    <dgm:cxn modelId="{7E2809BD-C40C-4CB1-AEA8-0818F771A0F2}" type="presOf" srcId="{A1A2EDCE-C6A3-42E3-8766-700226178F75}" destId="{6A208469-C04B-4AEB-98DD-F806CDCEF7C1}" srcOrd="0" destOrd="1" presId="urn:microsoft.com/office/officeart/2005/8/layout/list1"/>
    <dgm:cxn modelId="{FD71A8CA-A055-43FA-A767-88762EEAE18F}" srcId="{8AE605EB-3C0E-4DF0-B875-328975CB9F27}" destId="{A1A2EDCE-C6A3-42E3-8766-700226178F75}" srcOrd="1" destOrd="0" parTransId="{9DBDD56C-BA29-4B56-9775-B11E12B1C567}" sibTransId="{06D01A99-EA8F-4A16-B45C-7354AE863FF2}"/>
    <dgm:cxn modelId="{6725FECA-8070-4932-BF06-86B6163A9EA3}" srcId="{130B3AB2-C2C8-49AC-B03D-3EC8B6DC2248}" destId="{C53A126B-8AD4-4E1D-AABF-AA122D123298}" srcOrd="0" destOrd="0" parTransId="{48A149FE-FC20-4286-B8BA-E57ED0E93857}" sibTransId="{12C07D2F-CA6B-413C-BF84-81301163758C}"/>
    <dgm:cxn modelId="{574FC7CF-C976-43F2-BC41-091ED4252ECB}" type="presOf" srcId="{C53A126B-8AD4-4E1D-AABF-AA122D123298}" destId="{34525C93-0F27-4EB3-9B0F-F159053854B9}" srcOrd="0" destOrd="0" presId="urn:microsoft.com/office/officeart/2005/8/layout/list1"/>
    <dgm:cxn modelId="{50DEFADA-9D22-4FB3-9F31-A6C0DB7DE08C}" srcId="{130B3AB2-C2C8-49AC-B03D-3EC8B6DC2248}" destId="{515F9173-A71D-4301-A85C-A26D94660FEF}" srcOrd="1" destOrd="0" parTransId="{C549FBAE-89E7-4C66-9278-2B7029B0D55A}" sibTransId="{F911623D-25F5-4118-A5FF-1AF00AE6A8FF}"/>
    <dgm:cxn modelId="{7DD4F6E4-8E42-4712-9502-817AB7F81434}" type="presOf" srcId="{130B3AB2-C2C8-49AC-B03D-3EC8B6DC2248}" destId="{925B57BB-DDBA-46F7-8554-54A0769CD8DA}" srcOrd="1" destOrd="0" presId="urn:microsoft.com/office/officeart/2005/8/layout/list1"/>
    <dgm:cxn modelId="{7D7381E7-0A3B-496E-B9B4-4A4F02A5CBEB}" srcId="{AF26E4BB-AE0B-4288-B180-7313991A9104}" destId="{8AE605EB-3C0E-4DF0-B875-328975CB9F27}" srcOrd="1" destOrd="0" parTransId="{9C203DDE-9F70-4C59-AD52-2707066B6A60}" sibTransId="{8398BEC2-462A-4804-9B9F-DF4314B7499F}"/>
    <dgm:cxn modelId="{F11A9CF1-99A3-4657-BE93-0CD77D1636A7}" srcId="{D3D174E1-70E6-435F-93F8-F793A8BB1390}" destId="{260776E7-C88E-4FD4-B591-D2E5033D692F}" srcOrd="1" destOrd="0" parTransId="{686544C7-321D-47A2-95D7-1EF4F5F89377}" sibTransId="{87E6E2C7-37F6-4D65-8A68-BC18D6978C50}"/>
    <dgm:cxn modelId="{36DBE3F3-53B5-4B46-A0C0-9766AC2E0740}" type="presOf" srcId="{515F9173-A71D-4301-A85C-A26D94660FEF}" destId="{34525C93-0F27-4EB3-9B0F-F159053854B9}" srcOrd="0" destOrd="1" presId="urn:microsoft.com/office/officeart/2005/8/layout/list1"/>
    <dgm:cxn modelId="{B4E0E56C-92FD-4892-A713-6C3031098BF4}" type="presParOf" srcId="{C3857240-692F-4409-BD36-6691C8B09EB9}" destId="{B92ACAFF-9FA6-4B6A-9618-25359B858D08}" srcOrd="0" destOrd="0" presId="urn:microsoft.com/office/officeart/2005/8/layout/list1"/>
    <dgm:cxn modelId="{64008AA8-532B-4AE6-AE69-D1D95BCB43E8}" type="presParOf" srcId="{B92ACAFF-9FA6-4B6A-9618-25359B858D08}" destId="{4FE04C43-D13F-4599-9E2D-2398653DBB25}" srcOrd="0" destOrd="0" presId="urn:microsoft.com/office/officeart/2005/8/layout/list1"/>
    <dgm:cxn modelId="{155BBEF9-47E5-41E8-8531-1E23C2A65CB1}" type="presParOf" srcId="{B92ACAFF-9FA6-4B6A-9618-25359B858D08}" destId="{925B57BB-DDBA-46F7-8554-54A0769CD8DA}" srcOrd="1" destOrd="0" presId="urn:microsoft.com/office/officeart/2005/8/layout/list1"/>
    <dgm:cxn modelId="{7E5B8991-39AF-4326-BC26-1FF0579AF891}" type="presParOf" srcId="{C3857240-692F-4409-BD36-6691C8B09EB9}" destId="{0BFCB152-483A-4FF0-890B-DE213C093AA4}" srcOrd="1" destOrd="0" presId="urn:microsoft.com/office/officeart/2005/8/layout/list1"/>
    <dgm:cxn modelId="{60DD35B0-D5E4-4093-B733-76B0D7F56423}" type="presParOf" srcId="{C3857240-692F-4409-BD36-6691C8B09EB9}" destId="{34525C93-0F27-4EB3-9B0F-F159053854B9}" srcOrd="2" destOrd="0" presId="urn:microsoft.com/office/officeart/2005/8/layout/list1"/>
    <dgm:cxn modelId="{E13435F7-49C4-4363-B9A5-7E3820C20C96}" type="presParOf" srcId="{C3857240-692F-4409-BD36-6691C8B09EB9}" destId="{7642437F-135A-4798-A9D9-AA193B265F71}" srcOrd="3" destOrd="0" presId="urn:microsoft.com/office/officeart/2005/8/layout/list1"/>
    <dgm:cxn modelId="{D898F14F-D8B1-4783-B034-63A174082974}" type="presParOf" srcId="{C3857240-692F-4409-BD36-6691C8B09EB9}" destId="{FA3D6709-80DD-4147-97F9-B6F42EF4FDC3}" srcOrd="4" destOrd="0" presId="urn:microsoft.com/office/officeart/2005/8/layout/list1"/>
    <dgm:cxn modelId="{A0726207-9CD5-49BA-AC65-43EFC1DEBF56}" type="presParOf" srcId="{FA3D6709-80DD-4147-97F9-B6F42EF4FDC3}" destId="{D1A05115-FC95-4F32-B110-EA8F1B06A8DF}" srcOrd="0" destOrd="0" presId="urn:microsoft.com/office/officeart/2005/8/layout/list1"/>
    <dgm:cxn modelId="{7348F46A-0379-40EA-9880-AE5F16805420}" type="presParOf" srcId="{FA3D6709-80DD-4147-97F9-B6F42EF4FDC3}" destId="{0A9955B3-5D54-48D7-B28F-E326E008BC42}" srcOrd="1" destOrd="0" presId="urn:microsoft.com/office/officeart/2005/8/layout/list1"/>
    <dgm:cxn modelId="{FD52395D-9B68-4D58-8289-B31A1AD6BB5A}" type="presParOf" srcId="{C3857240-692F-4409-BD36-6691C8B09EB9}" destId="{2797E932-0946-49D9-AAD9-5376B341B25B}" srcOrd="5" destOrd="0" presId="urn:microsoft.com/office/officeart/2005/8/layout/list1"/>
    <dgm:cxn modelId="{C950F362-21AE-4642-AF9B-7B6A89162BD5}" type="presParOf" srcId="{C3857240-692F-4409-BD36-6691C8B09EB9}" destId="{6A208469-C04B-4AEB-98DD-F806CDCEF7C1}" srcOrd="6" destOrd="0" presId="urn:microsoft.com/office/officeart/2005/8/layout/list1"/>
    <dgm:cxn modelId="{E1FEEABE-69DC-48C0-A001-F25FCD52276D}" type="presParOf" srcId="{C3857240-692F-4409-BD36-6691C8B09EB9}" destId="{16D0A55F-2567-4736-9593-C9CE8EBCA5ED}" srcOrd="7" destOrd="0" presId="urn:microsoft.com/office/officeart/2005/8/layout/list1"/>
    <dgm:cxn modelId="{F20B0C77-7BFA-4B55-87FB-34E338D6195A}" type="presParOf" srcId="{C3857240-692F-4409-BD36-6691C8B09EB9}" destId="{350F3570-9B25-41DA-BA6E-DC06E7F750AB}" srcOrd="8" destOrd="0" presId="urn:microsoft.com/office/officeart/2005/8/layout/list1"/>
    <dgm:cxn modelId="{8E4FC7BA-8774-4F8B-AA65-9003581B9E46}" type="presParOf" srcId="{350F3570-9B25-41DA-BA6E-DC06E7F750AB}" destId="{B82FF8A8-01B2-4E47-9903-88EACCA09735}" srcOrd="0" destOrd="0" presId="urn:microsoft.com/office/officeart/2005/8/layout/list1"/>
    <dgm:cxn modelId="{56D21380-4BED-4207-BF8C-E3509BE3E2C3}" type="presParOf" srcId="{350F3570-9B25-41DA-BA6E-DC06E7F750AB}" destId="{0A7A0A3E-ED59-4A29-A6CF-1B35C6F4777B}" srcOrd="1" destOrd="0" presId="urn:microsoft.com/office/officeart/2005/8/layout/list1"/>
    <dgm:cxn modelId="{A1C1D62A-D945-4D3C-9162-C8D7332010EA}" type="presParOf" srcId="{C3857240-692F-4409-BD36-6691C8B09EB9}" destId="{626FB8EE-4D25-4C29-AF0C-4F95A2CF07C2}" srcOrd="9" destOrd="0" presId="urn:microsoft.com/office/officeart/2005/8/layout/list1"/>
    <dgm:cxn modelId="{5ED3BEEF-32B9-4838-B064-5D0BE51EC0DD}" type="presParOf" srcId="{C3857240-692F-4409-BD36-6691C8B09EB9}" destId="{473D8C8D-89BA-4FD8-ADBE-57794E01063A}" srcOrd="10"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060B72C-33FF-434E-96F4-25CE87F49BE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784CEAA3-DB2B-41FA-A887-611BB9CCA29F}">
      <dgm:prSet phldrT="[文本]"/>
      <dgm:spPr/>
      <dgm:t>
        <a:bodyPr/>
        <a:lstStyle/>
        <a:p>
          <a:r>
            <a:rPr lang="zh-CN" altLang="en-US" b="1" dirty="0">
              <a:solidFill>
                <a:schemeClr val="accent5"/>
              </a:solidFill>
            </a:rPr>
            <a:t>教师专业能力是指教师在从事教育教学活动，顺利完成教学任务中所表现出来的个性心理特征。教师的专业能力是教师专业结构中的一个重要组成部分。</a:t>
          </a:r>
        </a:p>
      </dgm:t>
    </dgm:pt>
    <dgm:pt modelId="{D416DA10-F06F-413E-8D26-2E2BAE6C15E7}" cxnId="{41781E04-3F3A-4306-89D2-989252F2115E}" type="parTrans">
      <dgm:prSet/>
      <dgm:spPr/>
      <dgm:t>
        <a:bodyPr/>
        <a:lstStyle/>
        <a:p>
          <a:endParaRPr lang="zh-CN" altLang="en-US"/>
        </a:p>
      </dgm:t>
    </dgm:pt>
    <dgm:pt modelId="{484E4D44-1907-4D86-818C-CB8FC56939E4}" cxnId="{41781E04-3F3A-4306-89D2-989252F2115E}" type="sibTrans">
      <dgm:prSet/>
      <dgm:spPr/>
      <dgm:t>
        <a:bodyPr/>
        <a:lstStyle/>
        <a:p>
          <a:endParaRPr lang="zh-CN" altLang="en-US"/>
        </a:p>
      </dgm:t>
    </dgm:pt>
    <dgm:pt modelId="{D416E246-4829-4B64-9DFF-A3CE4A1EAEE4}">
      <dgm:prSet phldrT="[文本]"/>
      <dgm:spPr/>
      <dgm:t>
        <a:bodyPr/>
        <a:lstStyle/>
        <a:p>
          <a:r>
            <a:rPr lang="zh-CN" altLang="en-US" b="1" dirty="0">
              <a:solidFill>
                <a:schemeClr val="accent5"/>
              </a:solidFill>
            </a:rPr>
            <a:t>邵瑞珍等学者认为</a:t>
          </a:r>
          <a:r>
            <a:rPr lang="zh-CN" altLang="en-US" dirty="0"/>
            <a:t>，教师的专业能力应包括思维条理性、逻辑性、口头表达能力与组织教学能力。</a:t>
          </a:r>
        </a:p>
      </dgm:t>
    </dgm:pt>
    <dgm:pt modelId="{9B9F500D-0533-4C85-B065-40009053E50E}" cxnId="{CDE33202-14EF-4A9E-AA43-531632274245}" type="parTrans">
      <dgm:prSet/>
      <dgm:spPr/>
      <dgm:t>
        <a:bodyPr/>
        <a:lstStyle/>
        <a:p>
          <a:endParaRPr lang="zh-CN" altLang="en-US"/>
        </a:p>
      </dgm:t>
    </dgm:pt>
    <dgm:pt modelId="{33A0E513-8EA1-4631-BD26-CACEDF411419}" cxnId="{CDE33202-14EF-4A9E-AA43-531632274245}" type="sibTrans">
      <dgm:prSet/>
      <dgm:spPr/>
      <dgm:t>
        <a:bodyPr/>
        <a:lstStyle/>
        <a:p>
          <a:endParaRPr lang="zh-CN" altLang="en-US"/>
        </a:p>
      </dgm:t>
    </dgm:pt>
    <dgm:pt modelId="{0243BF36-65FE-40B6-AF23-786AB365593B}">
      <dgm:prSet phldrT="[文本]"/>
      <dgm:spPr/>
      <dgm:t>
        <a:bodyPr/>
        <a:lstStyle/>
        <a:p>
          <a:r>
            <a:rPr lang="zh-CN" altLang="en-US" b="1" dirty="0">
              <a:solidFill>
                <a:schemeClr val="accent5"/>
              </a:solidFill>
            </a:rPr>
            <a:t>曾庆捷认为</a:t>
          </a:r>
          <a:r>
            <a:rPr lang="zh-CN" altLang="en-US" dirty="0"/>
            <a:t>，教师应具有信息的组织与转化能力、信息的传递能力、运用多种教学手段的能力、接受信息的能力。</a:t>
          </a:r>
        </a:p>
      </dgm:t>
    </dgm:pt>
    <dgm:pt modelId="{F469014D-BBAD-435C-9EB9-1D2636FC0F3B}" cxnId="{D4867EC5-5769-4EB8-AC8A-EC98B06A86B3}" type="parTrans">
      <dgm:prSet/>
      <dgm:spPr/>
      <dgm:t>
        <a:bodyPr/>
        <a:lstStyle/>
        <a:p>
          <a:endParaRPr lang="zh-CN" altLang="en-US"/>
        </a:p>
      </dgm:t>
    </dgm:pt>
    <dgm:pt modelId="{34BF1040-B2D3-4F66-802F-08E75E7B047B}" cxnId="{D4867EC5-5769-4EB8-AC8A-EC98B06A86B3}" type="sibTrans">
      <dgm:prSet/>
      <dgm:spPr/>
      <dgm:t>
        <a:bodyPr/>
        <a:lstStyle/>
        <a:p>
          <a:endParaRPr lang="zh-CN" altLang="en-US"/>
        </a:p>
      </dgm:t>
    </dgm:pt>
    <dgm:pt modelId="{33C80CF9-992F-44E2-B8F5-F82B6136F89B}">
      <dgm:prSet phldrT="[文本]"/>
      <dgm:spPr/>
      <dgm:t>
        <a:bodyPr/>
        <a:lstStyle/>
        <a:p>
          <a:r>
            <a:rPr lang="zh-CN" altLang="en-US" b="1" dirty="0">
              <a:solidFill>
                <a:schemeClr val="accent5"/>
              </a:solidFill>
            </a:rPr>
            <a:t>孟育群认为</a:t>
          </a:r>
          <a:r>
            <a:rPr lang="zh-CN" altLang="en-US" dirty="0"/>
            <a:t>，教师的专业能力包括认识能力（思维的逻辑性、思维的创造性）、设计能力、传播能力（语言表达能力、非语言表达能力、运用现代教育技术的能力）、组织能力、交往能力。</a:t>
          </a:r>
        </a:p>
      </dgm:t>
    </dgm:pt>
    <dgm:pt modelId="{C900919D-360C-4065-BCE8-934C2AD8869D}" cxnId="{A29A563D-8F3E-40F0-B9F0-D593465A9BFA}" type="parTrans">
      <dgm:prSet/>
      <dgm:spPr/>
      <dgm:t>
        <a:bodyPr/>
        <a:lstStyle/>
        <a:p>
          <a:endParaRPr lang="zh-CN" altLang="en-US"/>
        </a:p>
      </dgm:t>
    </dgm:pt>
    <dgm:pt modelId="{304AAEBA-DCC3-42B4-8AC3-449E7E0FBA07}" cxnId="{A29A563D-8F3E-40F0-B9F0-D593465A9BFA}" type="sibTrans">
      <dgm:prSet/>
      <dgm:spPr/>
      <dgm:t>
        <a:bodyPr/>
        <a:lstStyle/>
        <a:p>
          <a:endParaRPr lang="zh-CN" altLang="en-US"/>
        </a:p>
      </dgm:t>
    </dgm:pt>
    <dgm:pt modelId="{6866DF2B-D162-4CD7-9D44-23FB2033F31D}">
      <dgm:prSet phldrT="[文本]"/>
      <dgm:spPr/>
      <dgm:t>
        <a:bodyPr/>
        <a:lstStyle/>
        <a:p>
          <a:r>
            <a:rPr lang="zh-CN" altLang="en-US" b="1" dirty="0">
              <a:solidFill>
                <a:schemeClr val="accent5"/>
              </a:solidFill>
            </a:rPr>
            <a:t>罗树华和李洪珍认为</a:t>
          </a:r>
          <a:r>
            <a:rPr lang="zh-CN" altLang="en-US" dirty="0"/>
            <a:t>，教师应具有基础能力（智力能力、表达能力、审美能力）、职业能力（教育能力、班级管理能力、教学能力）、自我完善能力、自学能力。</a:t>
          </a:r>
        </a:p>
      </dgm:t>
    </dgm:pt>
    <dgm:pt modelId="{BE8D97B2-AD00-44D8-9DF0-FF3795E0C9F3}" cxnId="{CC50EFB5-DFB4-4931-BBC8-0CDD8C65695F}" type="parTrans">
      <dgm:prSet/>
      <dgm:spPr/>
      <dgm:t>
        <a:bodyPr/>
        <a:lstStyle/>
        <a:p>
          <a:endParaRPr lang="zh-CN" altLang="en-US"/>
        </a:p>
      </dgm:t>
    </dgm:pt>
    <dgm:pt modelId="{BC973ADC-07D0-4538-A636-2CED4483341C}" cxnId="{CC50EFB5-DFB4-4931-BBC8-0CDD8C65695F}" type="sibTrans">
      <dgm:prSet/>
      <dgm:spPr/>
      <dgm:t>
        <a:bodyPr/>
        <a:lstStyle/>
        <a:p>
          <a:endParaRPr lang="zh-CN" altLang="en-US"/>
        </a:p>
      </dgm:t>
    </dgm:pt>
    <dgm:pt modelId="{25DF1E61-78F6-44D7-AD86-7FF769D76B68}" type="pres">
      <dgm:prSet presAssocID="{1060B72C-33FF-434E-96F4-25CE87F49BE9}" presName="vert0" presStyleCnt="0">
        <dgm:presLayoutVars>
          <dgm:dir/>
          <dgm:animOne val="branch"/>
          <dgm:animLvl val="lvl"/>
        </dgm:presLayoutVars>
      </dgm:prSet>
      <dgm:spPr/>
    </dgm:pt>
    <dgm:pt modelId="{328ACEEF-0041-4E54-9F2F-09DBCDF8BE60}" type="pres">
      <dgm:prSet presAssocID="{784CEAA3-DB2B-41FA-A887-611BB9CCA29F}" presName="thickLine" presStyleLbl="alignNode1" presStyleIdx="0" presStyleCnt="5"/>
      <dgm:spPr/>
    </dgm:pt>
    <dgm:pt modelId="{D54DF115-443D-4DDA-9DC2-2A0C995B77E3}" type="pres">
      <dgm:prSet presAssocID="{784CEAA3-DB2B-41FA-A887-611BB9CCA29F}" presName="horz1" presStyleCnt="0"/>
      <dgm:spPr/>
    </dgm:pt>
    <dgm:pt modelId="{7F46E1A5-1128-411E-9CBE-B86EB74DBA66}" type="pres">
      <dgm:prSet presAssocID="{784CEAA3-DB2B-41FA-A887-611BB9CCA29F}" presName="tx1" presStyleLbl="revTx" presStyleIdx="0" presStyleCnt="5"/>
      <dgm:spPr/>
    </dgm:pt>
    <dgm:pt modelId="{CBC655EA-7721-4ACB-A50C-11EF03B1366E}" type="pres">
      <dgm:prSet presAssocID="{784CEAA3-DB2B-41FA-A887-611BB9CCA29F}" presName="vert1" presStyleCnt="0"/>
      <dgm:spPr/>
    </dgm:pt>
    <dgm:pt modelId="{7ACDCE4F-2194-4182-BED9-80C6A3F26B77}" type="pres">
      <dgm:prSet presAssocID="{D416E246-4829-4B64-9DFF-A3CE4A1EAEE4}" presName="thickLine" presStyleLbl="alignNode1" presStyleIdx="1" presStyleCnt="5"/>
      <dgm:spPr/>
    </dgm:pt>
    <dgm:pt modelId="{46545DC1-C854-43AA-ABF3-9F1D53827121}" type="pres">
      <dgm:prSet presAssocID="{D416E246-4829-4B64-9DFF-A3CE4A1EAEE4}" presName="horz1" presStyleCnt="0"/>
      <dgm:spPr/>
    </dgm:pt>
    <dgm:pt modelId="{5CD21E66-8ABF-483D-AF74-F145E4BDDF45}" type="pres">
      <dgm:prSet presAssocID="{D416E246-4829-4B64-9DFF-A3CE4A1EAEE4}" presName="tx1" presStyleLbl="revTx" presStyleIdx="1" presStyleCnt="5"/>
      <dgm:spPr/>
    </dgm:pt>
    <dgm:pt modelId="{F312E713-4CC4-4F9A-81C9-3BB9FAF8BFB1}" type="pres">
      <dgm:prSet presAssocID="{D416E246-4829-4B64-9DFF-A3CE4A1EAEE4}" presName="vert1" presStyleCnt="0"/>
      <dgm:spPr/>
    </dgm:pt>
    <dgm:pt modelId="{D15E19F7-6DD5-4B34-8CBA-CEFF6A6F4149}" type="pres">
      <dgm:prSet presAssocID="{0243BF36-65FE-40B6-AF23-786AB365593B}" presName="thickLine" presStyleLbl="alignNode1" presStyleIdx="2" presStyleCnt="5"/>
      <dgm:spPr/>
    </dgm:pt>
    <dgm:pt modelId="{2A8BE120-B56A-4CB8-8E18-ECD3DC63FA37}" type="pres">
      <dgm:prSet presAssocID="{0243BF36-65FE-40B6-AF23-786AB365593B}" presName="horz1" presStyleCnt="0"/>
      <dgm:spPr/>
    </dgm:pt>
    <dgm:pt modelId="{D4AE828E-B38D-4B08-B590-6C42B767BB1A}" type="pres">
      <dgm:prSet presAssocID="{0243BF36-65FE-40B6-AF23-786AB365593B}" presName="tx1" presStyleLbl="revTx" presStyleIdx="2" presStyleCnt="5"/>
      <dgm:spPr/>
    </dgm:pt>
    <dgm:pt modelId="{422A2B83-AED1-477F-853C-04B7D4FC97F1}" type="pres">
      <dgm:prSet presAssocID="{0243BF36-65FE-40B6-AF23-786AB365593B}" presName="vert1" presStyleCnt="0"/>
      <dgm:spPr/>
    </dgm:pt>
    <dgm:pt modelId="{15CE7313-C34E-49C8-8EF8-27E1A091BF5F}" type="pres">
      <dgm:prSet presAssocID="{33C80CF9-992F-44E2-B8F5-F82B6136F89B}" presName="thickLine" presStyleLbl="alignNode1" presStyleIdx="3" presStyleCnt="5"/>
      <dgm:spPr/>
    </dgm:pt>
    <dgm:pt modelId="{18102670-29E5-421B-BC02-2FF79EB97E60}" type="pres">
      <dgm:prSet presAssocID="{33C80CF9-992F-44E2-B8F5-F82B6136F89B}" presName="horz1" presStyleCnt="0"/>
      <dgm:spPr/>
    </dgm:pt>
    <dgm:pt modelId="{22F1B0BC-5EA6-4C5C-9ED3-7C1CA7B6ED16}" type="pres">
      <dgm:prSet presAssocID="{33C80CF9-992F-44E2-B8F5-F82B6136F89B}" presName="tx1" presStyleLbl="revTx" presStyleIdx="3" presStyleCnt="5"/>
      <dgm:spPr/>
    </dgm:pt>
    <dgm:pt modelId="{4FC211C8-98E2-40FD-B2E2-140C09828383}" type="pres">
      <dgm:prSet presAssocID="{33C80CF9-992F-44E2-B8F5-F82B6136F89B}" presName="vert1" presStyleCnt="0"/>
      <dgm:spPr/>
    </dgm:pt>
    <dgm:pt modelId="{53F80FA4-B58B-4138-8E0C-4962F73BDBDC}" type="pres">
      <dgm:prSet presAssocID="{6866DF2B-D162-4CD7-9D44-23FB2033F31D}" presName="thickLine" presStyleLbl="alignNode1" presStyleIdx="4" presStyleCnt="5"/>
      <dgm:spPr/>
    </dgm:pt>
    <dgm:pt modelId="{DC505C57-68A8-4828-ABD4-FFCF608C1CA4}" type="pres">
      <dgm:prSet presAssocID="{6866DF2B-D162-4CD7-9D44-23FB2033F31D}" presName="horz1" presStyleCnt="0"/>
      <dgm:spPr/>
    </dgm:pt>
    <dgm:pt modelId="{E0B3694C-8DBF-405D-A28D-3A095B4EB261}" type="pres">
      <dgm:prSet presAssocID="{6866DF2B-D162-4CD7-9D44-23FB2033F31D}" presName="tx1" presStyleLbl="revTx" presStyleIdx="4" presStyleCnt="5"/>
      <dgm:spPr/>
    </dgm:pt>
    <dgm:pt modelId="{C898527D-4BCB-4774-913E-6A14B50CF25A}" type="pres">
      <dgm:prSet presAssocID="{6866DF2B-D162-4CD7-9D44-23FB2033F31D}" presName="vert1" presStyleCnt="0"/>
      <dgm:spPr/>
    </dgm:pt>
  </dgm:ptLst>
  <dgm:cxnLst>
    <dgm:cxn modelId="{CDE33202-14EF-4A9E-AA43-531632274245}" srcId="{1060B72C-33FF-434E-96F4-25CE87F49BE9}" destId="{D416E246-4829-4B64-9DFF-A3CE4A1EAEE4}" srcOrd="1" destOrd="0" parTransId="{9B9F500D-0533-4C85-B065-40009053E50E}" sibTransId="{33A0E513-8EA1-4631-BD26-CACEDF411419}"/>
    <dgm:cxn modelId="{41781E04-3F3A-4306-89D2-989252F2115E}" srcId="{1060B72C-33FF-434E-96F4-25CE87F49BE9}" destId="{784CEAA3-DB2B-41FA-A887-611BB9CCA29F}" srcOrd="0" destOrd="0" parTransId="{D416DA10-F06F-413E-8D26-2E2BAE6C15E7}" sibTransId="{484E4D44-1907-4D86-818C-CB8FC56939E4}"/>
    <dgm:cxn modelId="{32E1B11E-FE98-4E38-9F66-5E79F88E2B15}" type="presOf" srcId="{D416E246-4829-4B64-9DFF-A3CE4A1EAEE4}" destId="{5CD21E66-8ABF-483D-AF74-F145E4BDDF45}" srcOrd="0" destOrd="0" presId="urn:microsoft.com/office/officeart/2008/layout/LinedList"/>
    <dgm:cxn modelId="{A29A563D-8F3E-40F0-B9F0-D593465A9BFA}" srcId="{1060B72C-33FF-434E-96F4-25CE87F49BE9}" destId="{33C80CF9-992F-44E2-B8F5-F82B6136F89B}" srcOrd="3" destOrd="0" parTransId="{C900919D-360C-4065-BCE8-934C2AD8869D}" sibTransId="{304AAEBA-DCC3-42B4-8AC3-449E7E0FBA07}"/>
    <dgm:cxn modelId="{53F9583D-D0FF-477D-A2FB-42F100511FB1}" type="presOf" srcId="{0243BF36-65FE-40B6-AF23-786AB365593B}" destId="{D4AE828E-B38D-4B08-B590-6C42B767BB1A}" srcOrd="0" destOrd="0" presId="urn:microsoft.com/office/officeart/2008/layout/LinedList"/>
    <dgm:cxn modelId="{9FC0D186-42CE-408B-83A7-05CDF005660D}" type="presOf" srcId="{784CEAA3-DB2B-41FA-A887-611BB9CCA29F}" destId="{7F46E1A5-1128-411E-9CBE-B86EB74DBA66}" srcOrd="0" destOrd="0" presId="urn:microsoft.com/office/officeart/2008/layout/LinedList"/>
    <dgm:cxn modelId="{80CC898C-16C3-43A5-A34C-02E355BB75CB}" type="presOf" srcId="{6866DF2B-D162-4CD7-9D44-23FB2033F31D}" destId="{E0B3694C-8DBF-405D-A28D-3A095B4EB261}" srcOrd="0" destOrd="0" presId="urn:microsoft.com/office/officeart/2008/layout/LinedList"/>
    <dgm:cxn modelId="{EC15159A-6F15-4670-B271-399742A58202}" type="presOf" srcId="{33C80CF9-992F-44E2-B8F5-F82B6136F89B}" destId="{22F1B0BC-5EA6-4C5C-9ED3-7C1CA7B6ED16}" srcOrd="0" destOrd="0" presId="urn:microsoft.com/office/officeart/2008/layout/LinedList"/>
    <dgm:cxn modelId="{3E5E5FAC-9A18-498E-8C2F-08CD1C5622E1}" type="presOf" srcId="{1060B72C-33FF-434E-96F4-25CE87F49BE9}" destId="{25DF1E61-78F6-44D7-AD86-7FF769D76B68}" srcOrd="0" destOrd="0" presId="urn:microsoft.com/office/officeart/2008/layout/LinedList"/>
    <dgm:cxn modelId="{CC50EFB5-DFB4-4931-BBC8-0CDD8C65695F}" srcId="{1060B72C-33FF-434E-96F4-25CE87F49BE9}" destId="{6866DF2B-D162-4CD7-9D44-23FB2033F31D}" srcOrd="4" destOrd="0" parTransId="{BE8D97B2-AD00-44D8-9DF0-FF3795E0C9F3}" sibTransId="{BC973ADC-07D0-4538-A636-2CED4483341C}"/>
    <dgm:cxn modelId="{D4867EC5-5769-4EB8-AC8A-EC98B06A86B3}" srcId="{1060B72C-33FF-434E-96F4-25CE87F49BE9}" destId="{0243BF36-65FE-40B6-AF23-786AB365593B}" srcOrd="2" destOrd="0" parTransId="{F469014D-BBAD-435C-9EB9-1D2636FC0F3B}" sibTransId="{34BF1040-B2D3-4F66-802F-08E75E7B047B}"/>
    <dgm:cxn modelId="{DC6037F0-A78E-49A6-8DFD-80175F3DE232}" type="presParOf" srcId="{25DF1E61-78F6-44D7-AD86-7FF769D76B68}" destId="{328ACEEF-0041-4E54-9F2F-09DBCDF8BE60}" srcOrd="0" destOrd="0" presId="urn:microsoft.com/office/officeart/2008/layout/LinedList"/>
    <dgm:cxn modelId="{6172E849-F197-4C10-8503-ED448E2326C2}" type="presParOf" srcId="{25DF1E61-78F6-44D7-AD86-7FF769D76B68}" destId="{D54DF115-443D-4DDA-9DC2-2A0C995B77E3}" srcOrd="1" destOrd="0" presId="urn:microsoft.com/office/officeart/2008/layout/LinedList"/>
    <dgm:cxn modelId="{AB51D897-4AFE-4FB3-B476-CCE000B8A4D5}" type="presParOf" srcId="{D54DF115-443D-4DDA-9DC2-2A0C995B77E3}" destId="{7F46E1A5-1128-411E-9CBE-B86EB74DBA66}" srcOrd="0" destOrd="0" presId="urn:microsoft.com/office/officeart/2008/layout/LinedList"/>
    <dgm:cxn modelId="{D1E8F90B-5781-4686-917B-AE70D0FD29ED}" type="presParOf" srcId="{D54DF115-443D-4DDA-9DC2-2A0C995B77E3}" destId="{CBC655EA-7721-4ACB-A50C-11EF03B1366E}" srcOrd="1" destOrd="0" presId="urn:microsoft.com/office/officeart/2008/layout/LinedList"/>
    <dgm:cxn modelId="{888BCB44-FEB8-4D02-89C8-735B0C5EA476}" type="presParOf" srcId="{25DF1E61-78F6-44D7-AD86-7FF769D76B68}" destId="{7ACDCE4F-2194-4182-BED9-80C6A3F26B77}" srcOrd="2" destOrd="0" presId="urn:microsoft.com/office/officeart/2008/layout/LinedList"/>
    <dgm:cxn modelId="{0F700EF6-2B00-4A1E-B9E5-C0FB6E4131CE}" type="presParOf" srcId="{25DF1E61-78F6-44D7-AD86-7FF769D76B68}" destId="{46545DC1-C854-43AA-ABF3-9F1D53827121}" srcOrd="3" destOrd="0" presId="urn:microsoft.com/office/officeart/2008/layout/LinedList"/>
    <dgm:cxn modelId="{C9D7B441-571A-4CC2-BCC9-965475BCC5E5}" type="presParOf" srcId="{46545DC1-C854-43AA-ABF3-9F1D53827121}" destId="{5CD21E66-8ABF-483D-AF74-F145E4BDDF45}" srcOrd="0" destOrd="0" presId="urn:microsoft.com/office/officeart/2008/layout/LinedList"/>
    <dgm:cxn modelId="{B9566AFD-54B7-46C6-AED6-0CEEF8B785D1}" type="presParOf" srcId="{46545DC1-C854-43AA-ABF3-9F1D53827121}" destId="{F312E713-4CC4-4F9A-81C9-3BB9FAF8BFB1}" srcOrd="1" destOrd="0" presId="urn:microsoft.com/office/officeart/2008/layout/LinedList"/>
    <dgm:cxn modelId="{6BF5937C-F5C3-4080-9202-FB62C5391444}" type="presParOf" srcId="{25DF1E61-78F6-44D7-AD86-7FF769D76B68}" destId="{D15E19F7-6DD5-4B34-8CBA-CEFF6A6F4149}" srcOrd="4" destOrd="0" presId="urn:microsoft.com/office/officeart/2008/layout/LinedList"/>
    <dgm:cxn modelId="{7911C295-458C-4B65-B31D-A17187690D91}" type="presParOf" srcId="{25DF1E61-78F6-44D7-AD86-7FF769D76B68}" destId="{2A8BE120-B56A-4CB8-8E18-ECD3DC63FA37}" srcOrd="5" destOrd="0" presId="urn:microsoft.com/office/officeart/2008/layout/LinedList"/>
    <dgm:cxn modelId="{E21972F1-6818-491C-8E70-769C1277FB5F}" type="presParOf" srcId="{2A8BE120-B56A-4CB8-8E18-ECD3DC63FA37}" destId="{D4AE828E-B38D-4B08-B590-6C42B767BB1A}" srcOrd="0" destOrd="0" presId="urn:microsoft.com/office/officeart/2008/layout/LinedList"/>
    <dgm:cxn modelId="{41B2BB04-8EC0-4F53-91F9-36237DC33DE6}" type="presParOf" srcId="{2A8BE120-B56A-4CB8-8E18-ECD3DC63FA37}" destId="{422A2B83-AED1-477F-853C-04B7D4FC97F1}" srcOrd="1" destOrd="0" presId="urn:microsoft.com/office/officeart/2008/layout/LinedList"/>
    <dgm:cxn modelId="{6B4DF28D-8794-48DF-AC21-15E1A5773F2C}" type="presParOf" srcId="{25DF1E61-78F6-44D7-AD86-7FF769D76B68}" destId="{15CE7313-C34E-49C8-8EF8-27E1A091BF5F}" srcOrd="6" destOrd="0" presId="urn:microsoft.com/office/officeart/2008/layout/LinedList"/>
    <dgm:cxn modelId="{B5FCB002-E853-42EC-A276-9118769A1020}" type="presParOf" srcId="{25DF1E61-78F6-44D7-AD86-7FF769D76B68}" destId="{18102670-29E5-421B-BC02-2FF79EB97E60}" srcOrd="7" destOrd="0" presId="urn:microsoft.com/office/officeart/2008/layout/LinedList"/>
    <dgm:cxn modelId="{AB23B9F8-C749-4DEC-8AEC-C5C615DF379A}" type="presParOf" srcId="{18102670-29E5-421B-BC02-2FF79EB97E60}" destId="{22F1B0BC-5EA6-4C5C-9ED3-7C1CA7B6ED16}" srcOrd="0" destOrd="0" presId="urn:microsoft.com/office/officeart/2008/layout/LinedList"/>
    <dgm:cxn modelId="{91A4D476-E217-4734-97CF-8BD79648F263}" type="presParOf" srcId="{18102670-29E5-421B-BC02-2FF79EB97E60}" destId="{4FC211C8-98E2-40FD-B2E2-140C09828383}" srcOrd="1" destOrd="0" presId="urn:microsoft.com/office/officeart/2008/layout/LinedList"/>
    <dgm:cxn modelId="{BA42B5A6-9E4E-4102-ACCA-A02C5361649E}" type="presParOf" srcId="{25DF1E61-78F6-44D7-AD86-7FF769D76B68}" destId="{53F80FA4-B58B-4138-8E0C-4962F73BDBDC}" srcOrd="8" destOrd="0" presId="urn:microsoft.com/office/officeart/2008/layout/LinedList"/>
    <dgm:cxn modelId="{1EB6EB6A-9B37-4C61-A1ED-636436C80AF3}" type="presParOf" srcId="{25DF1E61-78F6-44D7-AD86-7FF769D76B68}" destId="{DC505C57-68A8-4828-ABD4-FFCF608C1CA4}" srcOrd="9" destOrd="0" presId="urn:microsoft.com/office/officeart/2008/layout/LinedList"/>
    <dgm:cxn modelId="{C84C17F5-F2DC-4E7F-8F2D-816E89E720F4}" type="presParOf" srcId="{DC505C57-68A8-4828-ABD4-FFCF608C1CA4}" destId="{E0B3694C-8DBF-405D-A28D-3A095B4EB261}" srcOrd="0" destOrd="0" presId="urn:microsoft.com/office/officeart/2008/layout/LinedList"/>
    <dgm:cxn modelId="{8ADDDE80-AAF1-4B1A-BB52-A3B468A01983}" type="presParOf" srcId="{DC505C57-68A8-4828-ABD4-FFCF608C1CA4}" destId="{C898527D-4BCB-4774-913E-6A14B50CF25A}" srcOrd="1"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4E238A4-C89A-4111-ABCF-45FD12FE80E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A504B5CE-BB2E-450B-8D5A-454447F9F52B}">
      <dgm:prSet phldrT="[文本]" phldr="0" custT="1"/>
      <dgm:spPr/>
      <dgm:t>
        <a:bodyPr vert="horz" wrap="square"/>
        <a:p>
          <a:pPr>
            <a:lnSpc>
              <a:spcPct val="100000"/>
            </a:lnSpc>
            <a:spcBef>
              <a:spcPct val="0"/>
            </a:spcBef>
            <a:spcAft>
              <a:spcPct val="35000"/>
            </a:spcAft>
          </a:pPr>
          <a:r>
            <a:rPr lang="zh-CN" altLang="en-US" sz="2000" b="1" dirty="0">
              <a:solidFill>
                <a:schemeClr val="accent5"/>
              </a:solidFill>
            </a:rPr>
            <a:t>一</a:t>
          </a:r>
          <a:r>
            <a:rPr lang="zh-CN" altLang="en-US" sz="2000" dirty="0"/>
            <a:t>是要有科学研究的意识，对教育教学中出现的实际问题和社会上发生的与教育有关的事件，要有职业的敏感和探究的欲望；</a:t>
          </a:r>
          <a:r>
            <a:rPr sz="6500"/>
            <a:t/>
          </a:r>
          <a:endParaRPr sz="6500"/>
        </a:p>
      </dgm:t>
    </dgm:pt>
    <dgm:pt modelId="{E57F8C78-E204-4C88-B0CF-DF818288B710}" cxnId="{185AB551-B476-4D7E-8763-200871290276}" type="parTrans">
      <dgm:prSet/>
      <dgm:spPr/>
      <dgm:t>
        <a:bodyPr/>
        <a:lstStyle/>
        <a:p>
          <a:endParaRPr lang="zh-CN" altLang="en-US"/>
        </a:p>
      </dgm:t>
    </dgm:pt>
    <dgm:pt modelId="{9E49E3D8-9926-4E52-BCF4-F3F76B4EDD39}" cxnId="{185AB551-B476-4D7E-8763-200871290276}" type="sibTrans">
      <dgm:prSet/>
      <dgm:spPr/>
      <dgm:t>
        <a:bodyPr/>
        <a:lstStyle/>
        <a:p>
          <a:endParaRPr lang="zh-CN" altLang="en-US"/>
        </a:p>
      </dgm:t>
    </dgm:pt>
    <dgm:pt modelId="{5B8C9B9B-125C-4350-B230-2CE8AEC8AE72}">
      <dgm:prSet phldrT="[文本]" phldr="0" custT="1"/>
      <dgm:spPr/>
      <dgm:t>
        <a:bodyPr vert="horz" wrap="square"/>
        <a:p>
          <a:pPr>
            <a:lnSpc>
              <a:spcPct val="100000"/>
            </a:lnSpc>
            <a:spcBef>
              <a:spcPct val="0"/>
            </a:spcBef>
            <a:spcAft>
              <a:spcPct val="35000"/>
            </a:spcAft>
          </a:pPr>
          <a:r>
            <a:rPr lang="zh-CN" altLang="en-US" sz="2000" b="1" dirty="0">
              <a:solidFill>
                <a:schemeClr val="accent5"/>
              </a:solidFill>
            </a:rPr>
            <a:t>二</a:t>
          </a:r>
          <a:r>
            <a:rPr lang="zh-CN" altLang="en-US" sz="2000" dirty="0"/>
            <a:t>是要掌握教育研究的基本方法，不但能了解不同研究方法的特点和操作步骤，而且能够根据不同的问题选择恰当的研究方法；</a:t>
          </a:r>
          <a:r>
            <a:rPr sz="6500"/>
            <a:t/>
          </a:r>
          <a:endParaRPr sz="6500"/>
        </a:p>
      </dgm:t>
    </dgm:pt>
    <dgm:pt modelId="{3161F192-FF5E-40E7-B6F8-C1BB465DC85D}" cxnId="{532B02F2-A6E7-4694-B00C-E8B415F52F65}" type="parTrans">
      <dgm:prSet/>
      <dgm:spPr/>
      <dgm:t>
        <a:bodyPr/>
        <a:lstStyle/>
        <a:p>
          <a:endParaRPr lang="zh-CN" altLang="en-US"/>
        </a:p>
      </dgm:t>
    </dgm:pt>
    <dgm:pt modelId="{495DA3CF-FFA3-4FF2-A94A-0EDEF3F6CF88}" cxnId="{532B02F2-A6E7-4694-B00C-E8B415F52F65}" type="sibTrans">
      <dgm:prSet/>
      <dgm:spPr/>
      <dgm:t>
        <a:bodyPr/>
        <a:lstStyle/>
        <a:p>
          <a:endParaRPr lang="zh-CN" altLang="en-US"/>
        </a:p>
      </dgm:t>
    </dgm:pt>
    <dgm:pt modelId="{E02D4B45-9BC7-4D78-A7D0-16195CF5BD77}">
      <dgm:prSet phldrT="[文本]" phldr="0" custT="1"/>
      <dgm:spPr/>
      <dgm:t>
        <a:bodyPr vert="horz" wrap="square"/>
        <a:p>
          <a:pPr>
            <a:lnSpc>
              <a:spcPct val="100000"/>
            </a:lnSpc>
            <a:spcBef>
              <a:spcPct val="0"/>
            </a:spcBef>
            <a:spcAft>
              <a:spcPct val="35000"/>
            </a:spcAft>
          </a:pPr>
          <a:r>
            <a:rPr lang="zh-CN" altLang="en-US" sz="2000" b="1" dirty="0">
              <a:solidFill>
                <a:schemeClr val="accent5"/>
              </a:solidFill>
            </a:rPr>
            <a:t>三</a:t>
          </a:r>
          <a:r>
            <a:rPr lang="zh-CN" altLang="en-US" sz="2000" dirty="0"/>
            <a:t>是要善于运用科学研究的结果解决教育教学实践过程中的问题。</a:t>
          </a:r>
          <a:r>
            <a:rPr sz="6500"/>
            <a:t/>
          </a:r>
          <a:endParaRPr sz="6500"/>
        </a:p>
      </dgm:t>
    </dgm:pt>
    <dgm:pt modelId="{903A7D9C-2C2C-4CE0-9B1F-000B58A2DBFB}" cxnId="{1543CAB4-4B0D-45B4-ABF8-D848C0EBCCE5}" type="parTrans">
      <dgm:prSet/>
      <dgm:spPr/>
      <dgm:t>
        <a:bodyPr/>
        <a:lstStyle/>
        <a:p>
          <a:endParaRPr lang="zh-CN" altLang="en-US"/>
        </a:p>
      </dgm:t>
    </dgm:pt>
    <dgm:pt modelId="{B9E50DD5-43EB-4138-8AB0-ECBBB6EB8A8E}" cxnId="{1543CAB4-4B0D-45B4-ABF8-D848C0EBCCE5}" type="sibTrans">
      <dgm:prSet/>
      <dgm:spPr/>
      <dgm:t>
        <a:bodyPr/>
        <a:lstStyle/>
        <a:p>
          <a:endParaRPr lang="zh-CN" altLang="en-US"/>
        </a:p>
      </dgm:t>
    </dgm:pt>
    <dgm:pt modelId="{AA404AA5-A4EB-4425-B69C-698F3F627EBB}" type="pres">
      <dgm:prSet presAssocID="{F4E238A4-C89A-4111-ABCF-45FD12FE80E9}" presName="vert0" presStyleCnt="0">
        <dgm:presLayoutVars>
          <dgm:dir/>
          <dgm:animOne val="branch"/>
          <dgm:animLvl val="lvl"/>
        </dgm:presLayoutVars>
      </dgm:prSet>
      <dgm:spPr/>
    </dgm:pt>
    <dgm:pt modelId="{CBBF74F1-839A-46C5-8C9F-8DAF017B22E2}" type="pres">
      <dgm:prSet presAssocID="{A504B5CE-BB2E-450B-8D5A-454447F9F52B}" presName="thickLine" presStyleLbl="alignNode1" presStyleIdx="0" presStyleCnt="3"/>
      <dgm:spPr/>
    </dgm:pt>
    <dgm:pt modelId="{9CC3A902-7530-4ED5-99A1-F797FF6BF555}" type="pres">
      <dgm:prSet presAssocID="{A504B5CE-BB2E-450B-8D5A-454447F9F52B}" presName="horz1" presStyleCnt="0"/>
      <dgm:spPr/>
    </dgm:pt>
    <dgm:pt modelId="{E5CD790B-AFFE-44E6-970E-DF7D70213094}" type="pres">
      <dgm:prSet presAssocID="{A504B5CE-BB2E-450B-8D5A-454447F9F52B}" presName="tx1" presStyleLbl="revTx" presStyleIdx="0" presStyleCnt="3"/>
      <dgm:spPr/>
    </dgm:pt>
    <dgm:pt modelId="{6D18247F-EEF7-48B6-99A2-CBC5D6A1F06E}" type="pres">
      <dgm:prSet presAssocID="{A504B5CE-BB2E-450B-8D5A-454447F9F52B}" presName="vert1" presStyleCnt="0"/>
      <dgm:spPr/>
    </dgm:pt>
    <dgm:pt modelId="{4118FF25-F4D4-4B42-BDA8-E9B38AC3C0BC}" type="pres">
      <dgm:prSet presAssocID="{5B8C9B9B-125C-4350-B230-2CE8AEC8AE72}" presName="thickLine" presStyleLbl="alignNode1" presStyleIdx="1" presStyleCnt="3"/>
      <dgm:spPr/>
    </dgm:pt>
    <dgm:pt modelId="{3583DBE0-6DF8-4249-B5EF-D896250FB76F}" type="pres">
      <dgm:prSet presAssocID="{5B8C9B9B-125C-4350-B230-2CE8AEC8AE72}" presName="horz1" presStyleCnt="0"/>
      <dgm:spPr/>
    </dgm:pt>
    <dgm:pt modelId="{F7A9ADFA-4D37-4BE2-9095-42BD0E38FE51}" type="pres">
      <dgm:prSet presAssocID="{5B8C9B9B-125C-4350-B230-2CE8AEC8AE72}" presName="tx1" presStyleLbl="revTx" presStyleIdx="1" presStyleCnt="3"/>
      <dgm:spPr/>
    </dgm:pt>
    <dgm:pt modelId="{4720C473-1A23-47A1-9225-F5EFE08CB112}" type="pres">
      <dgm:prSet presAssocID="{5B8C9B9B-125C-4350-B230-2CE8AEC8AE72}" presName="vert1" presStyleCnt="0"/>
      <dgm:spPr/>
    </dgm:pt>
    <dgm:pt modelId="{2445ED80-BF81-4EF0-A90F-6719891B9419}" type="pres">
      <dgm:prSet presAssocID="{E02D4B45-9BC7-4D78-A7D0-16195CF5BD77}" presName="thickLine" presStyleLbl="alignNode1" presStyleIdx="2" presStyleCnt="3"/>
      <dgm:spPr/>
    </dgm:pt>
    <dgm:pt modelId="{B94D7CF8-D145-47B5-B1A0-803353611819}" type="pres">
      <dgm:prSet presAssocID="{E02D4B45-9BC7-4D78-A7D0-16195CF5BD77}" presName="horz1" presStyleCnt="0"/>
      <dgm:spPr/>
    </dgm:pt>
    <dgm:pt modelId="{3E6B13D6-E216-430A-A22E-39BA7A7B9A46}" type="pres">
      <dgm:prSet presAssocID="{E02D4B45-9BC7-4D78-A7D0-16195CF5BD77}" presName="tx1" presStyleLbl="revTx" presStyleIdx="2" presStyleCnt="3"/>
      <dgm:spPr/>
    </dgm:pt>
    <dgm:pt modelId="{09D90642-87D3-4820-92F7-B6452362AA7E}" type="pres">
      <dgm:prSet presAssocID="{E02D4B45-9BC7-4D78-A7D0-16195CF5BD77}" presName="vert1" presStyleCnt="0"/>
      <dgm:spPr/>
    </dgm:pt>
  </dgm:ptLst>
  <dgm:cxnLst>
    <dgm:cxn modelId="{185AB551-B476-4D7E-8763-200871290276}" srcId="{F4E238A4-C89A-4111-ABCF-45FD12FE80E9}" destId="{A504B5CE-BB2E-450B-8D5A-454447F9F52B}" srcOrd="0" destOrd="0" parTransId="{E57F8C78-E204-4C88-B0CF-DF818288B710}" sibTransId="{9E49E3D8-9926-4E52-BCF4-F3F76B4EDD39}"/>
    <dgm:cxn modelId="{532B02F2-A6E7-4694-B00C-E8B415F52F65}" srcId="{F4E238A4-C89A-4111-ABCF-45FD12FE80E9}" destId="{5B8C9B9B-125C-4350-B230-2CE8AEC8AE72}" srcOrd="1" destOrd="0" parTransId="{3161F192-FF5E-40E7-B6F8-C1BB465DC85D}" sibTransId="{495DA3CF-FFA3-4FF2-A94A-0EDEF3F6CF88}"/>
    <dgm:cxn modelId="{1543CAB4-4B0D-45B4-ABF8-D848C0EBCCE5}" srcId="{F4E238A4-C89A-4111-ABCF-45FD12FE80E9}" destId="{E02D4B45-9BC7-4D78-A7D0-16195CF5BD77}" srcOrd="2" destOrd="0" parTransId="{903A7D9C-2C2C-4CE0-9B1F-000B58A2DBFB}" sibTransId="{B9E50DD5-43EB-4138-8AB0-ECBBB6EB8A8E}"/>
    <dgm:cxn modelId="{A8566AB9-9E82-4D88-90DD-FCF17559A738}" type="presOf" srcId="{F4E238A4-C89A-4111-ABCF-45FD12FE80E9}" destId="{AA404AA5-A4EB-4425-B69C-698F3F627EBB}" srcOrd="0" destOrd="0" presId="urn:microsoft.com/office/officeart/2008/layout/LinedList"/>
    <dgm:cxn modelId="{81C47C9A-42DB-4141-8300-B6BC25AB002B}" type="presParOf" srcId="{AA404AA5-A4EB-4425-B69C-698F3F627EBB}" destId="{CBBF74F1-839A-46C5-8C9F-8DAF017B22E2}" srcOrd="0" destOrd="0" presId="urn:microsoft.com/office/officeart/2008/layout/LinedList"/>
    <dgm:cxn modelId="{319F5CB4-71E2-4298-B268-87F2E6B629D9}" type="presParOf" srcId="{AA404AA5-A4EB-4425-B69C-698F3F627EBB}" destId="{9CC3A902-7530-4ED5-99A1-F797FF6BF555}" srcOrd="1" destOrd="0" presId="urn:microsoft.com/office/officeart/2008/layout/LinedList"/>
    <dgm:cxn modelId="{969475C3-DD4D-44AC-88F5-25937F0FA07A}" type="presParOf" srcId="{9CC3A902-7530-4ED5-99A1-F797FF6BF555}" destId="{E5CD790B-AFFE-44E6-970E-DF7D70213094}" srcOrd="0" destOrd="1" presId="urn:microsoft.com/office/officeart/2008/layout/LinedList"/>
    <dgm:cxn modelId="{DA872197-6EEF-46D0-BE83-2ECFEC562985}" type="presOf" srcId="{A504B5CE-BB2E-450B-8D5A-454447F9F52B}" destId="{E5CD790B-AFFE-44E6-970E-DF7D70213094}" srcOrd="0" destOrd="0" presId="urn:microsoft.com/office/officeart/2008/layout/LinedList"/>
    <dgm:cxn modelId="{C4BCE321-A124-41F9-9934-2CDFE36809D1}" type="presParOf" srcId="{9CC3A902-7530-4ED5-99A1-F797FF6BF555}" destId="{6D18247F-EEF7-48B6-99A2-CBC5D6A1F06E}" srcOrd="1" destOrd="1" presId="urn:microsoft.com/office/officeart/2008/layout/LinedList"/>
    <dgm:cxn modelId="{086B49BF-A393-4BEC-BB80-D14507D34B93}" type="presParOf" srcId="{AA404AA5-A4EB-4425-B69C-698F3F627EBB}" destId="{4118FF25-F4D4-4B42-BDA8-E9B38AC3C0BC}" srcOrd="2" destOrd="0" presId="urn:microsoft.com/office/officeart/2008/layout/LinedList"/>
    <dgm:cxn modelId="{D6075974-639D-4689-8C47-723C1613EF49}" type="presParOf" srcId="{AA404AA5-A4EB-4425-B69C-698F3F627EBB}" destId="{3583DBE0-6DF8-4249-B5EF-D896250FB76F}" srcOrd="3" destOrd="0" presId="urn:microsoft.com/office/officeart/2008/layout/LinedList"/>
    <dgm:cxn modelId="{30FB639A-C3DD-4A58-8104-AF634764EB1A}" type="presParOf" srcId="{3583DBE0-6DF8-4249-B5EF-D896250FB76F}" destId="{F7A9ADFA-4D37-4BE2-9095-42BD0E38FE51}" srcOrd="0" destOrd="3" presId="urn:microsoft.com/office/officeart/2008/layout/LinedList"/>
    <dgm:cxn modelId="{58DC0342-FDA8-45D0-BCC4-BBCCCE347CCB}" type="presOf" srcId="{5B8C9B9B-125C-4350-B230-2CE8AEC8AE72}" destId="{F7A9ADFA-4D37-4BE2-9095-42BD0E38FE51}" srcOrd="0" destOrd="0" presId="urn:microsoft.com/office/officeart/2008/layout/LinedList"/>
    <dgm:cxn modelId="{59E42D1D-D215-4154-AAAF-4EB268C4AA59}" type="presParOf" srcId="{3583DBE0-6DF8-4249-B5EF-D896250FB76F}" destId="{4720C473-1A23-47A1-9225-F5EFE08CB112}" srcOrd="1" destOrd="3" presId="urn:microsoft.com/office/officeart/2008/layout/LinedList"/>
    <dgm:cxn modelId="{EC5EE1DB-D28D-4A36-A60E-FAE1FC43B694}" type="presParOf" srcId="{AA404AA5-A4EB-4425-B69C-698F3F627EBB}" destId="{2445ED80-BF81-4EF0-A90F-6719891B9419}" srcOrd="4" destOrd="0" presId="urn:microsoft.com/office/officeart/2008/layout/LinedList"/>
    <dgm:cxn modelId="{F009DF8B-E47B-41FE-9DC2-3FACCA5C141D}" type="presParOf" srcId="{AA404AA5-A4EB-4425-B69C-698F3F627EBB}" destId="{B94D7CF8-D145-47B5-B1A0-803353611819}" srcOrd="5" destOrd="0" presId="urn:microsoft.com/office/officeart/2008/layout/LinedList"/>
    <dgm:cxn modelId="{4CA1AB20-4CD4-422F-BEFA-0CE769D3F4B1}" type="presParOf" srcId="{B94D7CF8-D145-47B5-B1A0-803353611819}" destId="{3E6B13D6-E216-430A-A22E-39BA7A7B9A46}" srcOrd="0" destOrd="5" presId="urn:microsoft.com/office/officeart/2008/layout/LinedList"/>
    <dgm:cxn modelId="{AB34F651-DAFC-460F-9D45-248C029F797B}" type="presOf" srcId="{E02D4B45-9BC7-4D78-A7D0-16195CF5BD77}" destId="{3E6B13D6-E216-430A-A22E-39BA7A7B9A46}" srcOrd="0" destOrd="0" presId="urn:microsoft.com/office/officeart/2008/layout/LinedList"/>
    <dgm:cxn modelId="{5C11E462-DD85-4E61-89F6-05891578475D}" type="presParOf" srcId="{B94D7CF8-D145-47B5-B1A0-803353611819}" destId="{09D90642-87D3-4820-92F7-B6452362AA7E}" srcOrd="1" destOrd="5"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FCAD4A8-1A97-4709-824F-FD18FAE25BF6}"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80C7592F-BF2A-4E35-8A77-D13ADB2D2A2A}">
      <dgm:prSet phldrT="[文本]" custT="1"/>
      <dgm:spPr/>
      <dgm:t>
        <a:bodyPr/>
        <a:lstStyle/>
        <a:p>
          <a:r>
            <a:rPr lang="zh-CN" altLang="en-US" sz="2400" b="1" dirty="0"/>
            <a:t>（三）沟通与合作能力</a:t>
          </a:r>
        </a:p>
      </dgm:t>
    </dgm:pt>
    <dgm:pt modelId="{1B70190B-EA9E-4F50-B5F5-C9114BC7E869}" cxnId="{45DDD78E-74B7-4E9E-8984-F77C0490838D}" type="parTrans">
      <dgm:prSet/>
      <dgm:spPr/>
      <dgm:t>
        <a:bodyPr/>
        <a:lstStyle/>
        <a:p>
          <a:endParaRPr lang="zh-CN" altLang="en-US"/>
        </a:p>
      </dgm:t>
    </dgm:pt>
    <dgm:pt modelId="{DA62B4F0-0DF6-4A07-A7D7-D58D89097612}" cxnId="{45DDD78E-74B7-4E9E-8984-F77C0490838D}" type="sibTrans">
      <dgm:prSet/>
      <dgm:spPr/>
      <dgm:t>
        <a:bodyPr/>
        <a:lstStyle/>
        <a:p>
          <a:endParaRPr lang="zh-CN" altLang="en-US"/>
        </a:p>
      </dgm:t>
    </dgm:pt>
    <dgm:pt modelId="{EFF7F80D-4619-4D06-9B52-65724461EDC8}">
      <dgm:prSet phldrT="[文本]" custT="1"/>
      <dgm:spPr/>
      <dgm:t>
        <a:bodyPr/>
        <a:lstStyle/>
        <a:p>
          <a:r>
            <a:rPr lang="zh-CN" altLang="en-US" sz="2400" b="1" dirty="0"/>
            <a:t>（四）创新能力</a:t>
          </a:r>
        </a:p>
      </dgm:t>
    </dgm:pt>
    <dgm:pt modelId="{3579EE44-1BC0-4A57-A13F-0B0BAD3D8912}" cxnId="{8037047E-1AF4-41AB-BBA4-E04E2F4A60C7}" type="parTrans">
      <dgm:prSet/>
      <dgm:spPr/>
      <dgm:t>
        <a:bodyPr/>
        <a:lstStyle/>
        <a:p>
          <a:endParaRPr lang="zh-CN" altLang="en-US"/>
        </a:p>
      </dgm:t>
    </dgm:pt>
    <dgm:pt modelId="{12BFDE14-D5EB-4555-957D-4957AEAFDC9D}" cxnId="{8037047E-1AF4-41AB-BBA4-E04E2F4A60C7}" type="sibTrans">
      <dgm:prSet/>
      <dgm:spPr/>
      <dgm:t>
        <a:bodyPr/>
        <a:lstStyle/>
        <a:p>
          <a:endParaRPr lang="zh-CN" altLang="en-US"/>
        </a:p>
      </dgm:t>
    </dgm:pt>
    <dgm:pt modelId="{49BD5AF5-60EE-457B-B83C-F5B30572A0D7}">
      <dgm:prSet phldrT="[文本]" custT="1"/>
      <dgm:spPr/>
      <dgm:t>
        <a:bodyPr/>
        <a:lstStyle/>
        <a:p>
          <a:r>
            <a:rPr lang="zh-CN" altLang="en-US" sz="1800" dirty="0"/>
            <a:t>教师具有内在的创新精神和外在的创新能力，才能进行真正的创新教育，培养真正意义上的创新人才。</a:t>
          </a:r>
        </a:p>
      </dgm:t>
    </dgm:pt>
    <dgm:pt modelId="{43C144F9-07AD-4B0B-8AAF-B12916239855}" cxnId="{9503A7B0-9817-4C39-80BF-6E2CB1A744D0}" type="parTrans">
      <dgm:prSet/>
      <dgm:spPr/>
      <dgm:t>
        <a:bodyPr/>
        <a:lstStyle/>
        <a:p>
          <a:endParaRPr lang="zh-CN" altLang="en-US"/>
        </a:p>
      </dgm:t>
    </dgm:pt>
    <dgm:pt modelId="{423DD2F0-DB5A-4BDD-A2BA-A86B7ABCD771}" cxnId="{9503A7B0-9817-4C39-80BF-6E2CB1A744D0}" type="sibTrans">
      <dgm:prSet/>
      <dgm:spPr/>
      <dgm:t>
        <a:bodyPr/>
        <a:lstStyle/>
        <a:p>
          <a:endParaRPr lang="zh-CN" altLang="en-US"/>
        </a:p>
      </dgm:t>
    </dgm:pt>
    <dgm:pt modelId="{93B4EE8E-2BBC-416E-AA8E-3086D3414DDA}">
      <dgm:prSet phldrT="[文本]" custT="1"/>
      <dgm:spPr/>
      <dgm:t>
        <a:bodyPr/>
        <a:lstStyle/>
        <a:p>
          <a:r>
            <a:rPr lang="zh-CN" altLang="en-US" sz="1800" dirty="0"/>
            <a:t>如果没有终身学习的教师，就没有终身学习的学生，就不可能形成学习型社会。</a:t>
          </a:r>
        </a:p>
      </dgm:t>
    </dgm:pt>
    <dgm:pt modelId="{5241176A-A11D-4EDE-AFD4-F04421A29F45}" cxnId="{0054EBED-ABFC-4022-B348-1CA14EF6870C}" type="parTrans">
      <dgm:prSet/>
      <dgm:spPr/>
      <dgm:t>
        <a:bodyPr/>
        <a:lstStyle/>
        <a:p>
          <a:endParaRPr lang="zh-CN" altLang="en-US"/>
        </a:p>
      </dgm:t>
    </dgm:pt>
    <dgm:pt modelId="{C362568A-D15F-44B1-A2BD-BC7CA82DEDA8}" cxnId="{0054EBED-ABFC-4022-B348-1CA14EF6870C}" type="sibTrans">
      <dgm:prSet/>
      <dgm:spPr/>
      <dgm:t>
        <a:bodyPr/>
        <a:lstStyle/>
        <a:p>
          <a:endParaRPr lang="zh-CN" altLang="en-US"/>
        </a:p>
      </dgm:t>
    </dgm:pt>
    <dgm:pt modelId="{8773A468-16C5-423B-808E-E91876E0DB54}">
      <dgm:prSet phldrT="[文本]" custT="1"/>
      <dgm:spPr/>
      <dgm:t>
        <a:bodyPr/>
        <a:lstStyle/>
        <a:p>
          <a:r>
            <a:rPr lang="zh-CN" altLang="en-US" sz="2400" b="1" dirty="0"/>
            <a:t>（五）终身学习能力</a:t>
          </a:r>
        </a:p>
      </dgm:t>
    </dgm:pt>
    <dgm:pt modelId="{28E1D519-B197-4E5C-AB58-980E86F2DA96}" cxnId="{77906D0A-EA4D-445D-8695-C98298C9EF0A}" type="parTrans">
      <dgm:prSet/>
      <dgm:spPr/>
      <dgm:t>
        <a:bodyPr/>
        <a:lstStyle/>
        <a:p>
          <a:endParaRPr lang="zh-CN" altLang="en-US"/>
        </a:p>
      </dgm:t>
    </dgm:pt>
    <dgm:pt modelId="{52E57FE0-EA9B-4859-B44E-339C60721B1A}" cxnId="{77906D0A-EA4D-445D-8695-C98298C9EF0A}" type="sibTrans">
      <dgm:prSet/>
      <dgm:spPr/>
      <dgm:t>
        <a:bodyPr/>
        <a:lstStyle/>
        <a:p>
          <a:endParaRPr lang="zh-CN" altLang="en-US"/>
        </a:p>
      </dgm:t>
    </dgm:pt>
    <dgm:pt modelId="{5A821EC5-3963-4185-9B0F-D3E2130300A4}">
      <dgm:prSet phldrT="[文本]" custT="1"/>
      <dgm:spPr/>
      <dgm:t>
        <a:bodyPr/>
        <a:lstStyle/>
        <a:p>
          <a:r>
            <a:rPr lang="zh-CN" altLang="en-US" sz="1800" b="1" dirty="0">
              <a:solidFill>
                <a:schemeClr val="accent5"/>
              </a:solidFill>
            </a:rPr>
            <a:t>其次</a:t>
          </a:r>
          <a:r>
            <a:rPr lang="zh-CN" altLang="en-US" sz="1800" dirty="0"/>
            <a:t>，新课程改革强调教师之间的合作。</a:t>
          </a:r>
        </a:p>
      </dgm:t>
    </dgm:pt>
    <dgm:pt modelId="{DD9CCE2B-FCF3-4E16-BB85-CC2D33E33132}" cxnId="{CC64C03C-5A39-4B43-94B5-B0F330B87492}" type="parTrans">
      <dgm:prSet/>
      <dgm:spPr/>
      <dgm:t>
        <a:bodyPr/>
        <a:lstStyle/>
        <a:p>
          <a:endParaRPr lang="zh-CN" altLang="en-US"/>
        </a:p>
      </dgm:t>
    </dgm:pt>
    <dgm:pt modelId="{5A8777A3-A0FB-4F5D-9C67-5CA43D8F6526}" cxnId="{CC64C03C-5A39-4B43-94B5-B0F330B87492}" type="sibTrans">
      <dgm:prSet/>
      <dgm:spPr/>
      <dgm:t>
        <a:bodyPr/>
        <a:lstStyle/>
        <a:p>
          <a:endParaRPr lang="zh-CN" altLang="en-US"/>
        </a:p>
      </dgm:t>
    </dgm:pt>
    <dgm:pt modelId="{FB96A4CC-B796-45FC-9C60-B01EE1C93E0A}">
      <dgm:prSet phldrT="[文本]" custT="1"/>
      <dgm:spPr/>
      <dgm:t>
        <a:bodyPr/>
        <a:lstStyle/>
        <a:p>
          <a:r>
            <a:rPr lang="zh-CN" altLang="en-US" sz="1800" b="1" dirty="0">
              <a:solidFill>
                <a:schemeClr val="accent5"/>
              </a:solidFill>
            </a:rPr>
            <a:t>首先</a:t>
          </a:r>
          <a:r>
            <a:rPr lang="zh-CN" altLang="en-US" sz="1800" dirty="0"/>
            <a:t>，师生关系是教育大厦得以建立的基石。</a:t>
          </a:r>
        </a:p>
      </dgm:t>
    </dgm:pt>
    <dgm:pt modelId="{CB906A7E-FC8A-4AD7-B396-2BF7ABE0726A}" cxnId="{546D0203-B43E-4759-ABAD-17795F3823FE}" type="parTrans">
      <dgm:prSet/>
      <dgm:spPr/>
      <dgm:t>
        <a:bodyPr/>
        <a:lstStyle/>
        <a:p>
          <a:endParaRPr lang="zh-CN" altLang="en-US"/>
        </a:p>
      </dgm:t>
    </dgm:pt>
    <dgm:pt modelId="{6BD18D11-2AF8-4168-8B3A-044935EE0872}" cxnId="{546D0203-B43E-4759-ABAD-17795F3823FE}" type="sibTrans">
      <dgm:prSet/>
      <dgm:spPr/>
      <dgm:t>
        <a:bodyPr/>
        <a:lstStyle/>
        <a:p>
          <a:endParaRPr lang="zh-CN" altLang="en-US"/>
        </a:p>
      </dgm:t>
    </dgm:pt>
    <dgm:pt modelId="{D776F01B-987E-4720-B6A2-0B443F1EFA1B}">
      <dgm:prSet phldrT="[文本]" custT="1"/>
      <dgm:spPr/>
      <dgm:t>
        <a:bodyPr/>
        <a:lstStyle/>
        <a:p>
          <a:r>
            <a:rPr lang="zh-CN" altLang="en-US" sz="1800" b="1" dirty="0">
              <a:solidFill>
                <a:schemeClr val="accent5"/>
              </a:solidFill>
            </a:rPr>
            <a:t>最后</a:t>
          </a:r>
          <a:r>
            <a:rPr lang="zh-CN" altLang="en-US" sz="1800" dirty="0"/>
            <a:t>，教师和家长都对学生有着重要的影响，双方应该积极沟通，共同为学生营造一个和谐的家庭环境和校园环境。</a:t>
          </a:r>
        </a:p>
      </dgm:t>
    </dgm:pt>
    <dgm:pt modelId="{BFBE48E9-1799-446E-B5A0-DFA5B8E4D6A8}" cxnId="{C5F4C6D4-A812-4A0C-A9F9-BF0EDFE328C9}" type="parTrans">
      <dgm:prSet/>
      <dgm:spPr/>
      <dgm:t>
        <a:bodyPr/>
        <a:lstStyle/>
        <a:p>
          <a:endParaRPr lang="zh-CN" altLang="en-US"/>
        </a:p>
      </dgm:t>
    </dgm:pt>
    <dgm:pt modelId="{EE82EF85-0C8F-4CCB-9290-53106EF960FC}" cxnId="{C5F4C6D4-A812-4A0C-A9F9-BF0EDFE328C9}" type="sibTrans">
      <dgm:prSet/>
      <dgm:spPr/>
      <dgm:t>
        <a:bodyPr/>
        <a:lstStyle/>
        <a:p>
          <a:endParaRPr lang="zh-CN" altLang="en-US"/>
        </a:p>
      </dgm:t>
    </dgm:pt>
    <dgm:pt modelId="{CE19AE0E-AF05-430E-B055-9A7CD2AB502C}" type="pres">
      <dgm:prSet presAssocID="{8FCAD4A8-1A97-4709-824F-FD18FAE25BF6}" presName="linear" presStyleCnt="0">
        <dgm:presLayoutVars>
          <dgm:animLvl val="lvl"/>
          <dgm:resizeHandles val="exact"/>
        </dgm:presLayoutVars>
      </dgm:prSet>
      <dgm:spPr/>
    </dgm:pt>
    <dgm:pt modelId="{2759AE7A-B6C4-4B11-965B-3123958BEBE5}" type="pres">
      <dgm:prSet presAssocID="{80C7592F-BF2A-4E35-8A77-D13ADB2D2A2A}" presName="parentText" presStyleLbl="node1" presStyleIdx="0" presStyleCnt="3">
        <dgm:presLayoutVars>
          <dgm:chMax val="0"/>
          <dgm:bulletEnabled val="1"/>
        </dgm:presLayoutVars>
      </dgm:prSet>
      <dgm:spPr/>
    </dgm:pt>
    <dgm:pt modelId="{3435ED56-F823-4118-8C4F-80CE659EC64D}" type="pres">
      <dgm:prSet presAssocID="{80C7592F-BF2A-4E35-8A77-D13ADB2D2A2A}" presName="childText" presStyleLbl="revTx" presStyleIdx="0" presStyleCnt="3">
        <dgm:presLayoutVars>
          <dgm:bulletEnabled val="1"/>
        </dgm:presLayoutVars>
      </dgm:prSet>
      <dgm:spPr/>
    </dgm:pt>
    <dgm:pt modelId="{64264CF0-D5D3-4AED-BB3C-27C994D69582}" type="pres">
      <dgm:prSet presAssocID="{EFF7F80D-4619-4D06-9B52-65724461EDC8}" presName="parentText" presStyleLbl="node1" presStyleIdx="1" presStyleCnt="3">
        <dgm:presLayoutVars>
          <dgm:chMax val="0"/>
          <dgm:bulletEnabled val="1"/>
        </dgm:presLayoutVars>
      </dgm:prSet>
      <dgm:spPr/>
    </dgm:pt>
    <dgm:pt modelId="{F41A8E06-EA10-4500-8E40-5664BDD61DF2}" type="pres">
      <dgm:prSet presAssocID="{EFF7F80D-4619-4D06-9B52-65724461EDC8}" presName="childText" presStyleLbl="revTx" presStyleIdx="1" presStyleCnt="3">
        <dgm:presLayoutVars>
          <dgm:bulletEnabled val="1"/>
        </dgm:presLayoutVars>
      </dgm:prSet>
      <dgm:spPr/>
    </dgm:pt>
    <dgm:pt modelId="{A475BE0B-EB4C-4D9A-8A47-59EC8747BEB1}" type="pres">
      <dgm:prSet presAssocID="{8773A468-16C5-423B-808E-E91876E0DB54}" presName="parentText" presStyleLbl="node1" presStyleIdx="2" presStyleCnt="3">
        <dgm:presLayoutVars>
          <dgm:chMax val="0"/>
          <dgm:bulletEnabled val="1"/>
        </dgm:presLayoutVars>
      </dgm:prSet>
      <dgm:spPr/>
    </dgm:pt>
    <dgm:pt modelId="{7F428150-6E3F-49C5-AA14-AD21E144D40A}" type="pres">
      <dgm:prSet presAssocID="{8773A468-16C5-423B-808E-E91876E0DB54}" presName="childText" presStyleLbl="revTx" presStyleIdx="2" presStyleCnt="3">
        <dgm:presLayoutVars>
          <dgm:bulletEnabled val="1"/>
        </dgm:presLayoutVars>
      </dgm:prSet>
      <dgm:spPr/>
    </dgm:pt>
  </dgm:ptLst>
  <dgm:cxnLst>
    <dgm:cxn modelId="{546D0203-B43E-4759-ABAD-17795F3823FE}" srcId="{80C7592F-BF2A-4E35-8A77-D13ADB2D2A2A}" destId="{FB96A4CC-B796-45FC-9C60-B01EE1C93E0A}" srcOrd="0" destOrd="0" parTransId="{CB906A7E-FC8A-4AD7-B396-2BF7ABE0726A}" sibTransId="{6BD18D11-2AF8-4168-8B3A-044935EE0872}"/>
    <dgm:cxn modelId="{77906D0A-EA4D-445D-8695-C98298C9EF0A}" srcId="{8FCAD4A8-1A97-4709-824F-FD18FAE25BF6}" destId="{8773A468-16C5-423B-808E-E91876E0DB54}" srcOrd="2" destOrd="0" parTransId="{28E1D519-B197-4E5C-AB58-980E86F2DA96}" sibTransId="{52E57FE0-EA9B-4859-B44E-339C60721B1A}"/>
    <dgm:cxn modelId="{B3141413-8E32-45C0-AD88-552CC3095794}" type="presOf" srcId="{D776F01B-987E-4720-B6A2-0B443F1EFA1B}" destId="{3435ED56-F823-4118-8C4F-80CE659EC64D}" srcOrd="0" destOrd="2" presId="urn:microsoft.com/office/officeart/2005/8/layout/vList2"/>
    <dgm:cxn modelId="{053A9B32-A630-403C-A632-CBAEA1594CE0}" type="presOf" srcId="{49BD5AF5-60EE-457B-B83C-F5B30572A0D7}" destId="{F41A8E06-EA10-4500-8E40-5664BDD61DF2}" srcOrd="0" destOrd="0" presId="urn:microsoft.com/office/officeart/2005/8/layout/vList2"/>
    <dgm:cxn modelId="{CC64C03C-5A39-4B43-94B5-B0F330B87492}" srcId="{80C7592F-BF2A-4E35-8A77-D13ADB2D2A2A}" destId="{5A821EC5-3963-4185-9B0F-D3E2130300A4}" srcOrd="1" destOrd="0" parTransId="{DD9CCE2B-FCF3-4E16-BB85-CC2D33E33132}" sibTransId="{5A8777A3-A0FB-4F5D-9C67-5CA43D8F6526}"/>
    <dgm:cxn modelId="{927BBE59-2E64-403E-82F1-1B092BBAC9D0}" type="presOf" srcId="{8773A468-16C5-423B-808E-E91876E0DB54}" destId="{A475BE0B-EB4C-4D9A-8A47-59EC8747BEB1}" srcOrd="0" destOrd="0" presId="urn:microsoft.com/office/officeart/2005/8/layout/vList2"/>
    <dgm:cxn modelId="{8641957D-AB5F-44BE-B45F-D2F6A62A26FF}" type="presOf" srcId="{80C7592F-BF2A-4E35-8A77-D13ADB2D2A2A}" destId="{2759AE7A-B6C4-4B11-965B-3123958BEBE5}" srcOrd="0" destOrd="0" presId="urn:microsoft.com/office/officeart/2005/8/layout/vList2"/>
    <dgm:cxn modelId="{8037047E-1AF4-41AB-BBA4-E04E2F4A60C7}" srcId="{8FCAD4A8-1A97-4709-824F-FD18FAE25BF6}" destId="{EFF7F80D-4619-4D06-9B52-65724461EDC8}" srcOrd="1" destOrd="0" parTransId="{3579EE44-1BC0-4A57-A13F-0B0BAD3D8912}" sibTransId="{12BFDE14-D5EB-4555-957D-4957AEAFDC9D}"/>
    <dgm:cxn modelId="{45DDD78E-74B7-4E9E-8984-F77C0490838D}" srcId="{8FCAD4A8-1A97-4709-824F-FD18FAE25BF6}" destId="{80C7592F-BF2A-4E35-8A77-D13ADB2D2A2A}" srcOrd="0" destOrd="0" parTransId="{1B70190B-EA9E-4F50-B5F5-C9114BC7E869}" sibTransId="{DA62B4F0-0DF6-4A07-A7D7-D58D89097612}"/>
    <dgm:cxn modelId="{9503A7B0-9817-4C39-80BF-6E2CB1A744D0}" srcId="{EFF7F80D-4619-4D06-9B52-65724461EDC8}" destId="{49BD5AF5-60EE-457B-B83C-F5B30572A0D7}" srcOrd="0" destOrd="0" parTransId="{43C144F9-07AD-4B0B-8AAF-B12916239855}" sibTransId="{423DD2F0-DB5A-4BDD-A2BA-A86B7ABCD771}"/>
    <dgm:cxn modelId="{C83126B1-762E-46AF-A598-749E7701D9AC}" type="presOf" srcId="{8FCAD4A8-1A97-4709-824F-FD18FAE25BF6}" destId="{CE19AE0E-AF05-430E-B055-9A7CD2AB502C}" srcOrd="0" destOrd="0" presId="urn:microsoft.com/office/officeart/2005/8/layout/vList2"/>
    <dgm:cxn modelId="{FF8343C9-CCAA-4098-89C3-903543FB9591}" type="presOf" srcId="{93B4EE8E-2BBC-416E-AA8E-3086D3414DDA}" destId="{7F428150-6E3F-49C5-AA14-AD21E144D40A}" srcOrd="0" destOrd="0" presId="urn:microsoft.com/office/officeart/2005/8/layout/vList2"/>
    <dgm:cxn modelId="{C5F4C6D4-A812-4A0C-A9F9-BF0EDFE328C9}" srcId="{80C7592F-BF2A-4E35-8A77-D13ADB2D2A2A}" destId="{D776F01B-987E-4720-B6A2-0B443F1EFA1B}" srcOrd="2" destOrd="0" parTransId="{BFBE48E9-1799-446E-B5A0-DFA5B8E4D6A8}" sibTransId="{EE82EF85-0C8F-4CCB-9290-53106EF960FC}"/>
    <dgm:cxn modelId="{787D93DD-F7F1-4B9C-9BED-C2CAC0E13850}" type="presOf" srcId="{5A821EC5-3963-4185-9B0F-D3E2130300A4}" destId="{3435ED56-F823-4118-8C4F-80CE659EC64D}" srcOrd="0" destOrd="1" presId="urn:microsoft.com/office/officeart/2005/8/layout/vList2"/>
    <dgm:cxn modelId="{DAB9E3E2-984F-4061-87A0-8759C7419E20}" type="presOf" srcId="{EFF7F80D-4619-4D06-9B52-65724461EDC8}" destId="{64264CF0-D5D3-4AED-BB3C-27C994D69582}" srcOrd="0" destOrd="0" presId="urn:microsoft.com/office/officeart/2005/8/layout/vList2"/>
    <dgm:cxn modelId="{844073E7-DD64-4F18-B1B1-79E43A496CA4}" type="presOf" srcId="{FB96A4CC-B796-45FC-9C60-B01EE1C93E0A}" destId="{3435ED56-F823-4118-8C4F-80CE659EC64D}" srcOrd="0" destOrd="0" presId="urn:microsoft.com/office/officeart/2005/8/layout/vList2"/>
    <dgm:cxn modelId="{0054EBED-ABFC-4022-B348-1CA14EF6870C}" srcId="{8773A468-16C5-423B-808E-E91876E0DB54}" destId="{93B4EE8E-2BBC-416E-AA8E-3086D3414DDA}" srcOrd="0" destOrd="0" parTransId="{5241176A-A11D-4EDE-AFD4-F04421A29F45}" sibTransId="{C362568A-D15F-44B1-A2BD-BC7CA82DEDA8}"/>
    <dgm:cxn modelId="{B8B6F7E7-AD08-4D90-B7C3-001FD4E8FC55}" type="presParOf" srcId="{CE19AE0E-AF05-430E-B055-9A7CD2AB502C}" destId="{2759AE7A-B6C4-4B11-965B-3123958BEBE5}" srcOrd="0" destOrd="0" presId="urn:microsoft.com/office/officeart/2005/8/layout/vList2"/>
    <dgm:cxn modelId="{E47909BE-3E90-4287-B7D1-E713AC199321}" type="presParOf" srcId="{CE19AE0E-AF05-430E-B055-9A7CD2AB502C}" destId="{3435ED56-F823-4118-8C4F-80CE659EC64D}" srcOrd="1" destOrd="0" presId="urn:microsoft.com/office/officeart/2005/8/layout/vList2"/>
    <dgm:cxn modelId="{4602BC1C-E0EE-4094-AC41-A6D84FBA6CB4}" type="presParOf" srcId="{CE19AE0E-AF05-430E-B055-9A7CD2AB502C}" destId="{64264CF0-D5D3-4AED-BB3C-27C994D69582}" srcOrd="2" destOrd="0" presId="urn:microsoft.com/office/officeart/2005/8/layout/vList2"/>
    <dgm:cxn modelId="{B9FDF9A0-509F-469A-93DE-E6AC62518A0B}" type="presParOf" srcId="{CE19AE0E-AF05-430E-B055-9A7CD2AB502C}" destId="{F41A8E06-EA10-4500-8E40-5664BDD61DF2}" srcOrd="3" destOrd="0" presId="urn:microsoft.com/office/officeart/2005/8/layout/vList2"/>
    <dgm:cxn modelId="{DE465619-8CE0-4E81-BD66-7953FE8FE75E}" type="presParOf" srcId="{CE19AE0E-AF05-430E-B055-9A7CD2AB502C}" destId="{A475BE0B-EB4C-4D9A-8A47-59EC8747BEB1}" srcOrd="4" destOrd="0" presId="urn:microsoft.com/office/officeart/2005/8/layout/vList2"/>
    <dgm:cxn modelId="{29CEA55F-78D4-4AC6-8199-35382CB47F40}" type="presParOf" srcId="{CE19AE0E-AF05-430E-B055-9A7CD2AB502C}" destId="{7F428150-6E3F-49C5-AA14-AD21E144D40A}" srcOrd="5"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FCAD4A8-1A97-4709-824F-FD18FAE25BF6}"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80C7592F-BF2A-4E35-8A77-D13ADB2D2A2A}">
      <dgm:prSet phldrT="[文本]" custT="1"/>
      <dgm:spPr/>
      <dgm:t>
        <a:bodyPr/>
        <a:lstStyle/>
        <a:p>
          <a:r>
            <a:rPr lang="zh-CN" altLang="en-US" sz="2400" b="1" dirty="0"/>
            <a:t>（一）转变教学理念，促进共同发展</a:t>
          </a:r>
        </a:p>
      </dgm:t>
    </dgm:pt>
    <dgm:pt modelId="{1B70190B-EA9E-4F50-B5F5-C9114BC7E869}" cxnId="{45DDD78E-74B7-4E9E-8984-F77C0490838D}" type="parTrans">
      <dgm:prSet/>
      <dgm:spPr/>
      <dgm:t>
        <a:bodyPr/>
        <a:lstStyle/>
        <a:p>
          <a:endParaRPr lang="zh-CN" altLang="en-US"/>
        </a:p>
      </dgm:t>
    </dgm:pt>
    <dgm:pt modelId="{DA62B4F0-0DF6-4A07-A7D7-D58D89097612}" cxnId="{45DDD78E-74B7-4E9E-8984-F77C0490838D}" type="sibTrans">
      <dgm:prSet/>
      <dgm:spPr/>
      <dgm:t>
        <a:bodyPr/>
        <a:lstStyle/>
        <a:p>
          <a:endParaRPr lang="zh-CN" altLang="en-US"/>
        </a:p>
      </dgm:t>
    </dgm:pt>
    <dgm:pt modelId="{EFF7F80D-4619-4D06-9B52-65724461EDC8}">
      <dgm:prSet phldrT="[文本]" custT="1"/>
      <dgm:spPr/>
      <dgm:t>
        <a:bodyPr/>
        <a:lstStyle/>
        <a:p>
          <a:r>
            <a:rPr lang="zh-CN" altLang="en-US" sz="2400" b="1" dirty="0"/>
            <a:t>（二）改善教学内容，优化教学方式</a:t>
          </a:r>
        </a:p>
      </dgm:t>
    </dgm:pt>
    <dgm:pt modelId="{3579EE44-1BC0-4A57-A13F-0B0BAD3D8912}" cxnId="{8037047E-1AF4-41AB-BBA4-E04E2F4A60C7}" type="parTrans">
      <dgm:prSet/>
      <dgm:spPr/>
      <dgm:t>
        <a:bodyPr/>
        <a:lstStyle/>
        <a:p>
          <a:endParaRPr lang="zh-CN" altLang="en-US"/>
        </a:p>
      </dgm:t>
    </dgm:pt>
    <dgm:pt modelId="{12BFDE14-D5EB-4555-957D-4957AEAFDC9D}" cxnId="{8037047E-1AF4-41AB-BBA4-E04E2F4A60C7}" type="sibTrans">
      <dgm:prSet/>
      <dgm:spPr/>
      <dgm:t>
        <a:bodyPr/>
        <a:lstStyle/>
        <a:p>
          <a:endParaRPr lang="zh-CN" altLang="en-US"/>
        </a:p>
      </dgm:t>
    </dgm:pt>
    <dgm:pt modelId="{49BD5AF5-60EE-457B-B83C-F5B30572A0D7}">
      <dgm:prSet phldrT="[文本]" custT="1"/>
      <dgm:spPr/>
      <dgm:t>
        <a:bodyPr/>
        <a:lstStyle/>
        <a:p>
          <a:r>
            <a:rPr lang="zh-CN" altLang="en-US" sz="2000" b="1" dirty="0">
              <a:solidFill>
                <a:schemeClr val="accent5"/>
              </a:solidFill>
            </a:rPr>
            <a:t>首先</a:t>
          </a:r>
          <a:r>
            <a:rPr lang="zh-CN" altLang="en-US" sz="2000" dirty="0"/>
            <a:t>，教师要学会精选教学内容，深度备课。</a:t>
          </a:r>
        </a:p>
      </dgm:t>
    </dgm:pt>
    <dgm:pt modelId="{43C144F9-07AD-4B0B-8AAF-B12916239855}" cxnId="{9503A7B0-9817-4C39-80BF-6E2CB1A744D0}" type="parTrans">
      <dgm:prSet/>
      <dgm:spPr/>
      <dgm:t>
        <a:bodyPr/>
        <a:lstStyle/>
        <a:p>
          <a:endParaRPr lang="zh-CN" altLang="en-US"/>
        </a:p>
      </dgm:t>
    </dgm:pt>
    <dgm:pt modelId="{423DD2F0-DB5A-4BDD-A2BA-A86B7ABCD771}" cxnId="{9503A7B0-9817-4C39-80BF-6E2CB1A744D0}" type="sibTrans">
      <dgm:prSet/>
      <dgm:spPr/>
      <dgm:t>
        <a:bodyPr/>
        <a:lstStyle/>
        <a:p>
          <a:endParaRPr lang="zh-CN" altLang="en-US"/>
        </a:p>
      </dgm:t>
    </dgm:pt>
    <dgm:pt modelId="{5A821EC5-3963-4185-9B0F-D3E2130300A4}">
      <dgm:prSet phldrT="[文本]" custT="1"/>
      <dgm:spPr/>
      <dgm:t>
        <a:bodyPr/>
        <a:lstStyle/>
        <a:p>
          <a:r>
            <a:rPr lang="zh-CN" altLang="en-US" sz="2000" b="1" dirty="0">
              <a:solidFill>
                <a:schemeClr val="accent5"/>
              </a:solidFill>
            </a:rPr>
            <a:t>另一方面</a:t>
          </a:r>
          <a:r>
            <a:rPr lang="zh-CN" altLang="en-US" sz="2000" dirty="0"/>
            <a:t>，认真履行课后服务的职责，促进自身专业能力的提升。</a:t>
          </a:r>
        </a:p>
      </dgm:t>
    </dgm:pt>
    <dgm:pt modelId="{DD9CCE2B-FCF3-4E16-BB85-CC2D33E33132}" cxnId="{CC64C03C-5A39-4B43-94B5-B0F330B87492}" type="parTrans">
      <dgm:prSet/>
      <dgm:spPr/>
      <dgm:t>
        <a:bodyPr/>
        <a:lstStyle/>
        <a:p>
          <a:endParaRPr lang="zh-CN" altLang="en-US"/>
        </a:p>
      </dgm:t>
    </dgm:pt>
    <dgm:pt modelId="{5A8777A3-A0FB-4F5D-9C67-5CA43D8F6526}" cxnId="{CC64C03C-5A39-4B43-94B5-B0F330B87492}" type="sibTrans">
      <dgm:prSet/>
      <dgm:spPr/>
      <dgm:t>
        <a:bodyPr/>
        <a:lstStyle/>
        <a:p>
          <a:endParaRPr lang="zh-CN" altLang="en-US"/>
        </a:p>
      </dgm:t>
    </dgm:pt>
    <dgm:pt modelId="{FB96A4CC-B796-45FC-9C60-B01EE1C93E0A}">
      <dgm:prSet phldrT="[文本]" custT="1"/>
      <dgm:spPr/>
      <dgm:t>
        <a:bodyPr/>
        <a:lstStyle/>
        <a:p>
          <a:r>
            <a:rPr lang="zh-CN" altLang="en-US" sz="2000" b="1" dirty="0">
              <a:solidFill>
                <a:schemeClr val="accent5"/>
              </a:solidFill>
            </a:rPr>
            <a:t>一方面</a:t>
          </a:r>
          <a:r>
            <a:rPr lang="zh-CN" altLang="en-US" sz="2000" dirty="0"/>
            <a:t>，坚持和贯彻以学生为本的教学理念。</a:t>
          </a:r>
        </a:p>
      </dgm:t>
    </dgm:pt>
    <dgm:pt modelId="{CB906A7E-FC8A-4AD7-B396-2BF7ABE0726A}" cxnId="{546D0203-B43E-4759-ABAD-17795F3823FE}" type="parTrans">
      <dgm:prSet/>
      <dgm:spPr/>
      <dgm:t>
        <a:bodyPr/>
        <a:lstStyle/>
        <a:p>
          <a:endParaRPr lang="zh-CN" altLang="en-US"/>
        </a:p>
      </dgm:t>
    </dgm:pt>
    <dgm:pt modelId="{6BD18D11-2AF8-4168-8B3A-044935EE0872}" cxnId="{546D0203-B43E-4759-ABAD-17795F3823FE}" type="sibTrans">
      <dgm:prSet/>
      <dgm:spPr/>
      <dgm:t>
        <a:bodyPr/>
        <a:lstStyle/>
        <a:p>
          <a:endParaRPr lang="zh-CN" altLang="en-US"/>
        </a:p>
      </dgm:t>
    </dgm:pt>
    <dgm:pt modelId="{27CD2769-5D81-4400-A188-EAE15BECA391}">
      <dgm:prSet phldrT="[文本]" custT="1"/>
      <dgm:spPr/>
      <dgm:t>
        <a:bodyPr/>
        <a:lstStyle/>
        <a:p>
          <a:r>
            <a:rPr lang="zh-CN" altLang="en-US" sz="2000" b="1" dirty="0">
              <a:solidFill>
                <a:schemeClr val="accent5"/>
              </a:solidFill>
            </a:rPr>
            <a:t>其次</a:t>
          </a:r>
          <a:r>
            <a:rPr lang="zh-CN" altLang="en-US" sz="2000" dirty="0"/>
            <a:t>，教师要尝试优化教学方法。</a:t>
          </a:r>
        </a:p>
      </dgm:t>
    </dgm:pt>
    <dgm:pt modelId="{724592AE-2E1F-470A-9E7A-ACC20111CFAC}" cxnId="{4D87F0CF-0976-46EA-9206-3BD8048C2931}" type="parTrans">
      <dgm:prSet/>
      <dgm:spPr/>
      <dgm:t>
        <a:bodyPr/>
        <a:lstStyle/>
        <a:p>
          <a:endParaRPr lang="zh-CN" altLang="en-US"/>
        </a:p>
      </dgm:t>
    </dgm:pt>
    <dgm:pt modelId="{388841ED-15B9-45A5-B6BB-1589CE8C4EAE}" cxnId="{4D87F0CF-0976-46EA-9206-3BD8048C2931}" type="sibTrans">
      <dgm:prSet/>
      <dgm:spPr/>
      <dgm:t>
        <a:bodyPr/>
        <a:lstStyle/>
        <a:p>
          <a:endParaRPr lang="zh-CN" altLang="en-US"/>
        </a:p>
      </dgm:t>
    </dgm:pt>
    <dgm:pt modelId="{68CA2684-A286-4CFC-9334-CF6E7DCE5B72}">
      <dgm:prSet phldrT="[文本]" custT="1"/>
      <dgm:spPr/>
      <dgm:t>
        <a:bodyPr/>
        <a:lstStyle/>
        <a:p>
          <a:r>
            <a:rPr lang="zh-CN" altLang="en-US" sz="2000" b="1" dirty="0">
              <a:solidFill>
                <a:schemeClr val="accent5"/>
              </a:solidFill>
            </a:rPr>
            <a:t>最后</a:t>
          </a:r>
          <a:r>
            <a:rPr lang="zh-CN" altLang="en-US" sz="2000" dirty="0"/>
            <a:t>，教师还要有意识地引导学生动手操作，学生动手操作的过程其实也是学生发现、思考和学习知识的过程。</a:t>
          </a:r>
        </a:p>
      </dgm:t>
    </dgm:pt>
    <dgm:pt modelId="{B7409FA9-BA1C-466C-8664-87F7E368EBAF}" cxnId="{8E4996CE-CEF8-4EEA-B18C-6505B91A114F}" type="parTrans">
      <dgm:prSet/>
      <dgm:spPr/>
      <dgm:t>
        <a:bodyPr/>
        <a:lstStyle/>
        <a:p>
          <a:endParaRPr lang="zh-CN" altLang="en-US"/>
        </a:p>
      </dgm:t>
    </dgm:pt>
    <dgm:pt modelId="{4AEB69CD-2CF5-44F4-A042-4A52E02D9893}" cxnId="{8E4996CE-CEF8-4EEA-B18C-6505B91A114F}" type="sibTrans">
      <dgm:prSet/>
      <dgm:spPr/>
      <dgm:t>
        <a:bodyPr/>
        <a:lstStyle/>
        <a:p>
          <a:endParaRPr lang="zh-CN" altLang="en-US"/>
        </a:p>
      </dgm:t>
    </dgm:pt>
    <dgm:pt modelId="{CE19AE0E-AF05-430E-B055-9A7CD2AB502C}" type="pres">
      <dgm:prSet presAssocID="{8FCAD4A8-1A97-4709-824F-FD18FAE25BF6}" presName="linear" presStyleCnt="0">
        <dgm:presLayoutVars>
          <dgm:animLvl val="lvl"/>
          <dgm:resizeHandles val="exact"/>
        </dgm:presLayoutVars>
      </dgm:prSet>
      <dgm:spPr/>
    </dgm:pt>
    <dgm:pt modelId="{2759AE7A-B6C4-4B11-965B-3123958BEBE5}" type="pres">
      <dgm:prSet presAssocID="{80C7592F-BF2A-4E35-8A77-D13ADB2D2A2A}" presName="parentText" presStyleLbl="node1" presStyleIdx="0" presStyleCnt="2">
        <dgm:presLayoutVars>
          <dgm:chMax val="0"/>
          <dgm:bulletEnabled val="1"/>
        </dgm:presLayoutVars>
      </dgm:prSet>
      <dgm:spPr/>
    </dgm:pt>
    <dgm:pt modelId="{3435ED56-F823-4118-8C4F-80CE659EC64D}" type="pres">
      <dgm:prSet presAssocID="{80C7592F-BF2A-4E35-8A77-D13ADB2D2A2A}" presName="childText" presStyleLbl="revTx" presStyleIdx="0" presStyleCnt="2">
        <dgm:presLayoutVars>
          <dgm:bulletEnabled val="1"/>
        </dgm:presLayoutVars>
      </dgm:prSet>
      <dgm:spPr/>
    </dgm:pt>
    <dgm:pt modelId="{64264CF0-D5D3-4AED-BB3C-27C994D69582}" type="pres">
      <dgm:prSet presAssocID="{EFF7F80D-4619-4D06-9B52-65724461EDC8}" presName="parentText" presStyleLbl="node1" presStyleIdx="1" presStyleCnt="2">
        <dgm:presLayoutVars>
          <dgm:chMax val="0"/>
          <dgm:bulletEnabled val="1"/>
        </dgm:presLayoutVars>
      </dgm:prSet>
      <dgm:spPr/>
    </dgm:pt>
    <dgm:pt modelId="{F41A8E06-EA10-4500-8E40-5664BDD61DF2}" type="pres">
      <dgm:prSet presAssocID="{EFF7F80D-4619-4D06-9B52-65724461EDC8}" presName="childText" presStyleLbl="revTx" presStyleIdx="1" presStyleCnt="2">
        <dgm:presLayoutVars>
          <dgm:bulletEnabled val="1"/>
        </dgm:presLayoutVars>
      </dgm:prSet>
      <dgm:spPr/>
    </dgm:pt>
  </dgm:ptLst>
  <dgm:cxnLst>
    <dgm:cxn modelId="{546D0203-B43E-4759-ABAD-17795F3823FE}" srcId="{80C7592F-BF2A-4E35-8A77-D13ADB2D2A2A}" destId="{FB96A4CC-B796-45FC-9C60-B01EE1C93E0A}" srcOrd="0" destOrd="0" parTransId="{CB906A7E-FC8A-4AD7-B396-2BF7ABE0726A}" sibTransId="{6BD18D11-2AF8-4168-8B3A-044935EE0872}"/>
    <dgm:cxn modelId="{053A9B32-A630-403C-A632-CBAEA1594CE0}" type="presOf" srcId="{49BD5AF5-60EE-457B-B83C-F5B30572A0D7}" destId="{F41A8E06-EA10-4500-8E40-5664BDD61DF2}" srcOrd="0" destOrd="0" presId="urn:microsoft.com/office/officeart/2005/8/layout/vList2"/>
    <dgm:cxn modelId="{CC64C03C-5A39-4B43-94B5-B0F330B87492}" srcId="{80C7592F-BF2A-4E35-8A77-D13ADB2D2A2A}" destId="{5A821EC5-3963-4185-9B0F-D3E2130300A4}" srcOrd="1" destOrd="0" parTransId="{DD9CCE2B-FCF3-4E16-BB85-CC2D33E33132}" sibTransId="{5A8777A3-A0FB-4F5D-9C67-5CA43D8F6526}"/>
    <dgm:cxn modelId="{8641957D-AB5F-44BE-B45F-D2F6A62A26FF}" type="presOf" srcId="{80C7592F-BF2A-4E35-8A77-D13ADB2D2A2A}" destId="{2759AE7A-B6C4-4B11-965B-3123958BEBE5}" srcOrd="0" destOrd="0" presId="urn:microsoft.com/office/officeart/2005/8/layout/vList2"/>
    <dgm:cxn modelId="{8037047E-1AF4-41AB-BBA4-E04E2F4A60C7}" srcId="{8FCAD4A8-1A97-4709-824F-FD18FAE25BF6}" destId="{EFF7F80D-4619-4D06-9B52-65724461EDC8}" srcOrd="1" destOrd="0" parTransId="{3579EE44-1BC0-4A57-A13F-0B0BAD3D8912}" sibTransId="{12BFDE14-D5EB-4555-957D-4957AEAFDC9D}"/>
    <dgm:cxn modelId="{45DDD78E-74B7-4E9E-8984-F77C0490838D}" srcId="{8FCAD4A8-1A97-4709-824F-FD18FAE25BF6}" destId="{80C7592F-BF2A-4E35-8A77-D13ADB2D2A2A}" srcOrd="0" destOrd="0" parTransId="{1B70190B-EA9E-4F50-B5F5-C9114BC7E869}" sibTransId="{DA62B4F0-0DF6-4A07-A7D7-D58D89097612}"/>
    <dgm:cxn modelId="{9503A7B0-9817-4C39-80BF-6E2CB1A744D0}" srcId="{EFF7F80D-4619-4D06-9B52-65724461EDC8}" destId="{49BD5AF5-60EE-457B-B83C-F5B30572A0D7}" srcOrd="0" destOrd="0" parTransId="{43C144F9-07AD-4B0B-8AAF-B12916239855}" sibTransId="{423DD2F0-DB5A-4BDD-A2BA-A86B7ABCD771}"/>
    <dgm:cxn modelId="{C83126B1-762E-46AF-A598-749E7701D9AC}" type="presOf" srcId="{8FCAD4A8-1A97-4709-824F-FD18FAE25BF6}" destId="{CE19AE0E-AF05-430E-B055-9A7CD2AB502C}" srcOrd="0" destOrd="0" presId="urn:microsoft.com/office/officeart/2005/8/layout/vList2"/>
    <dgm:cxn modelId="{5E0D26CE-EE62-4B07-B469-A2BA6906D174}" type="presOf" srcId="{68CA2684-A286-4CFC-9334-CF6E7DCE5B72}" destId="{F41A8E06-EA10-4500-8E40-5664BDD61DF2}" srcOrd="0" destOrd="2" presId="urn:microsoft.com/office/officeart/2005/8/layout/vList2"/>
    <dgm:cxn modelId="{8E4996CE-CEF8-4EEA-B18C-6505B91A114F}" srcId="{EFF7F80D-4619-4D06-9B52-65724461EDC8}" destId="{68CA2684-A286-4CFC-9334-CF6E7DCE5B72}" srcOrd="2" destOrd="0" parTransId="{B7409FA9-BA1C-466C-8664-87F7E368EBAF}" sibTransId="{4AEB69CD-2CF5-44F4-A042-4A52E02D9893}"/>
    <dgm:cxn modelId="{4D87F0CF-0976-46EA-9206-3BD8048C2931}" srcId="{EFF7F80D-4619-4D06-9B52-65724461EDC8}" destId="{27CD2769-5D81-4400-A188-EAE15BECA391}" srcOrd="1" destOrd="0" parTransId="{724592AE-2E1F-470A-9E7A-ACC20111CFAC}" sibTransId="{388841ED-15B9-45A5-B6BB-1589CE8C4EAE}"/>
    <dgm:cxn modelId="{E5F73AD2-1155-47F1-8144-57F7E7D229ED}" type="presOf" srcId="{27CD2769-5D81-4400-A188-EAE15BECA391}" destId="{F41A8E06-EA10-4500-8E40-5664BDD61DF2}" srcOrd="0" destOrd="1" presId="urn:microsoft.com/office/officeart/2005/8/layout/vList2"/>
    <dgm:cxn modelId="{787D93DD-F7F1-4B9C-9BED-C2CAC0E13850}" type="presOf" srcId="{5A821EC5-3963-4185-9B0F-D3E2130300A4}" destId="{3435ED56-F823-4118-8C4F-80CE659EC64D}" srcOrd="0" destOrd="1" presId="urn:microsoft.com/office/officeart/2005/8/layout/vList2"/>
    <dgm:cxn modelId="{DAB9E3E2-984F-4061-87A0-8759C7419E20}" type="presOf" srcId="{EFF7F80D-4619-4D06-9B52-65724461EDC8}" destId="{64264CF0-D5D3-4AED-BB3C-27C994D69582}" srcOrd="0" destOrd="0" presId="urn:microsoft.com/office/officeart/2005/8/layout/vList2"/>
    <dgm:cxn modelId="{844073E7-DD64-4F18-B1B1-79E43A496CA4}" type="presOf" srcId="{FB96A4CC-B796-45FC-9C60-B01EE1C93E0A}" destId="{3435ED56-F823-4118-8C4F-80CE659EC64D}" srcOrd="0" destOrd="0" presId="urn:microsoft.com/office/officeart/2005/8/layout/vList2"/>
    <dgm:cxn modelId="{B8B6F7E7-AD08-4D90-B7C3-001FD4E8FC55}" type="presParOf" srcId="{CE19AE0E-AF05-430E-B055-9A7CD2AB502C}" destId="{2759AE7A-B6C4-4B11-965B-3123958BEBE5}" srcOrd="0" destOrd="0" presId="urn:microsoft.com/office/officeart/2005/8/layout/vList2"/>
    <dgm:cxn modelId="{E47909BE-3E90-4287-B7D1-E713AC199321}" type="presParOf" srcId="{CE19AE0E-AF05-430E-B055-9A7CD2AB502C}" destId="{3435ED56-F823-4118-8C4F-80CE659EC64D}" srcOrd="1" destOrd="0" presId="urn:microsoft.com/office/officeart/2005/8/layout/vList2"/>
    <dgm:cxn modelId="{4602BC1C-E0EE-4094-AC41-A6D84FBA6CB4}" type="presParOf" srcId="{CE19AE0E-AF05-430E-B055-9A7CD2AB502C}" destId="{64264CF0-D5D3-4AED-BB3C-27C994D69582}" srcOrd="2" destOrd="0" presId="urn:microsoft.com/office/officeart/2005/8/layout/vList2"/>
    <dgm:cxn modelId="{B9FDF9A0-509F-469A-93DE-E6AC62518A0B}" type="presParOf" srcId="{CE19AE0E-AF05-430E-B055-9A7CD2AB502C}" destId="{F41A8E06-EA10-4500-8E40-5664BDD61DF2}" srcOrd="3"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FCAD4A8-1A97-4709-824F-FD18FAE25BF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93B4EE8E-2BBC-416E-AA8E-3086D3414DDA}">
      <dgm:prSet phldrT="[文本]" custT="1"/>
      <dgm:spPr/>
      <dgm:t>
        <a:bodyPr/>
        <a:lstStyle/>
        <a:p>
          <a:r>
            <a:rPr lang="zh-CN" altLang="en-US" sz="2000" b="1" dirty="0">
              <a:solidFill>
                <a:schemeClr val="accent5"/>
              </a:solidFill>
            </a:rPr>
            <a:t>首先</a:t>
          </a:r>
          <a:r>
            <a:rPr lang="zh-CN" altLang="en-US" sz="2000" dirty="0"/>
            <a:t>，教师要积极参加职后培训，向经验丰富和优秀的教师学习和请教。</a:t>
          </a:r>
        </a:p>
      </dgm:t>
    </dgm:pt>
    <dgm:pt modelId="{5241176A-A11D-4EDE-AFD4-F04421A29F45}" cxnId="{0054EBED-ABFC-4022-B348-1CA14EF6870C}" type="parTrans">
      <dgm:prSet/>
      <dgm:spPr/>
      <dgm:t>
        <a:bodyPr/>
        <a:lstStyle/>
        <a:p>
          <a:endParaRPr lang="zh-CN" altLang="en-US"/>
        </a:p>
      </dgm:t>
    </dgm:pt>
    <dgm:pt modelId="{C362568A-D15F-44B1-A2BD-BC7CA82DEDA8}" cxnId="{0054EBED-ABFC-4022-B348-1CA14EF6870C}" type="sibTrans">
      <dgm:prSet/>
      <dgm:spPr/>
      <dgm:t>
        <a:bodyPr/>
        <a:lstStyle/>
        <a:p>
          <a:endParaRPr lang="zh-CN" altLang="en-US"/>
        </a:p>
      </dgm:t>
    </dgm:pt>
    <dgm:pt modelId="{8773A468-16C5-423B-808E-E91876E0DB54}">
      <dgm:prSet phldrT="[文本]" custT="1"/>
      <dgm:spPr/>
      <dgm:t>
        <a:bodyPr/>
        <a:lstStyle/>
        <a:p>
          <a:r>
            <a:rPr lang="zh-CN" altLang="en-US" sz="2400" b="1" dirty="0"/>
            <a:t>（三）不断学习与反思，提升自身素质</a:t>
          </a:r>
        </a:p>
      </dgm:t>
    </dgm:pt>
    <dgm:pt modelId="{28E1D519-B197-4E5C-AB58-980E86F2DA96}" cxnId="{77906D0A-EA4D-445D-8695-C98298C9EF0A}" type="parTrans">
      <dgm:prSet/>
      <dgm:spPr/>
      <dgm:t>
        <a:bodyPr/>
        <a:lstStyle/>
        <a:p>
          <a:endParaRPr lang="zh-CN" altLang="en-US"/>
        </a:p>
      </dgm:t>
    </dgm:pt>
    <dgm:pt modelId="{52E57FE0-EA9B-4859-B44E-339C60721B1A}" cxnId="{77906D0A-EA4D-445D-8695-C98298C9EF0A}" type="sibTrans">
      <dgm:prSet/>
      <dgm:spPr/>
      <dgm:t>
        <a:bodyPr/>
        <a:lstStyle/>
        <a:p>
          <a:endParaRPr lang="zh-CN" altLang="en-US"/>
        </a:p>
      </dgm:t>
    </dgm:pt>
    <dgm:pt modelId="{177AEFC4-97C8-4111-B9D3-958CEE0AB34F}">
      <dgm:prSet custT="1"/>
      <dgm:spPr/>
      <dgm:t>
        <a:bodyPr/>
        <a:lstStyle/>
        <a:p>
          <a:r>
            <a:rPr lang="zh-CN" altLang="en-US" sz="2000" b="1" dirty="0">
              <a:solidFill>
                <a:schemeClr val="accent5"/>
              </a:solidFill>
            </a:rPr>
            <a:t>最后</a:t>
          </a:r>
          <a:r>
            <a:rPr lang="zh-CN" altLang="en-US" sz="2000" dirty="0"/>
            <a:t>，为鞭策自身进步，教师也要积极准备公开课，欢迎各级各类教师来批评指正。</a:t>
          </a:r>
        </a:p>
      </dgm:t>
    </dgm:pt>
    <dgm:pt modelId="{BB7C446C-24B1-425B-BEBB-4A752AEF93E7}" cxnId="{877B243A-A3F8-4637-9C8D-0BF21EE80E72}" type="parTrans">
      <dgm:prSet/>
      <dgm:spPr/>
      <dgm:t>
        <a:bodyPr/>
        <a:lstStyle/>
        <a:p>
          <a:endParaRPr lang="zh-CN" altLang="en-US"/>
        </a:p>
      </dgm:t>
    </dgm:pt>
    <dgm:pt modelId="{A145ED2E-540F-46AE-888E-F5BDC9F0EEF3}" cxnId="{877B243A-A3F8-4637-9C8D-0BF21EE80E72}" type="sibTrans">
      <dgm:prSet/>
      <dgm:spPr/>
      <dgm:t>
        <a:bodyPr/>
        <a:lstStyle/>
        <a:p>
          <a:endParaRPr lang="zh-CN" altLang="en-US"/>
        </a:p>
      </dgm:t>
    </dgm:pt>
    <dgm:pt modelId="{DCB80DCD-D269-472E-AC2D-A6681481F599}">
      <dgm:prSet phldrT="[文本]" custT="1"/>
      <dgm:spPr/>
      <dgm:t>
        <a:bodyPr/>
        <a:lstStyle/>
        <a:p>
          <a:r>
            <a:rPr lang="zh-CN" altLang="en-US" sz="2000" b="1" dirty="0">
              <a:solidFill>
                <a:schemeClr val="accent5"/>
              </a:solidFill>
            </a:rPr>
            <a:t>其次</a:t>
          </a:r>
          <a:r>
            <a:rPr lang="zh-CN" altLang="en-US" sz="2000" dirty="0"/>
            <a:t>，教师要积极参加教研活动，开展教学创新，取长补短，改进自己的教学内容和教学方式。</a:t>
          </a:r>
        </a:p>
      </dgm:t>
    </dgm:pt>
    <dgm:pt modelId="{29E216CC-E582-4F8C-A63F-4F73921824FC}" cxnId="{E89301C0-033A-420F-894F-D2AA91254024}" type="parTrans">
      <dgm:prSet/>
      <dgm:spPr/>
      <dgm:t>
        <a:bodyPr/>
        <a:lstStyle/>
        <a:p>
          <a:endParaRPr lang="zh-CN" altLang="en-US"/>
        </a:p>
      </dgm:t>
    </dgm:pt>
    <dgm:pt modelId="{F36019D0-96F1-4F5D-A0B6-55C69277EE4B}" cxnId="{E89301C0-033A-420F-894F-D2AA91254024}" type="sibTrans">
      <dgm:prSet/>
      <dgm:spPr/>
      <dgm:t>
        <a:bodyPr/>
        <a:lstStyle/>
        <a:p>
          <a:endParaRPr lang="zh-CN" altLang="en-US"/>
        </a:p>
      </dgm:t>
    </dgm:pt>
    <dgm:pt modelId="{116948EC-F172-4EC3-86F2-1B661C148DA2}">
      <dgm:prSet phldrT="[文本]" custT="1"/>
      <dgm:spPr/>
      <dgm:t>
        <a:bodyPr/>
        <a:lstStyle/>
        <a:p>
          <a:r>
            <a:rPr lang="zh-CN" altLang="en-US" sz="2000" b="1" dirty="0">
              <a:solidFill>
                <a:schemeClr val="accent5"/>
              </a:solidFill>
            </a:rPr>
            <a:t>再次</a:t>
          </a:r>
          <a:r>
            <a:rPr lang="zh-CN" altLang="en-US" sz="2000" dirty="0"/>
            <a:t>，教师要面向学生，从学生参与课堂活动、学生能力培养等多维度进行反思；</a:t>
          </a:r>
        </a:p>
      </dgm:t>
    </dgm:pt>
    <dgm:pt modelId="{E8758571-79A7-45A5-B841-640A29D10C49}" cxnId="{6EC44A6E-EE4D-4CE5-92E2-680584D65637}" type="parTrans">
      <dgm:prSet/>
      <dgm:spPr/>
      <dgm:t>
        <a:bodyPr/>
        <a:lstStyle/>
        <a:p>
          <a:endParaRPr lang="zh-CN" altLang="en-US"/>
        </a:p>
      </dgm:t>
    </dgm:pt>
    <dgm:pt modelId="{60E96C38-2A5E-4FAE-9DC7-00244BCD06B1}" cxnId="{6EC44A6E-EE4D-4CE5-92E2-680584D65637}" type="sibTrans">
      <dgm:prSet/>
      <dgm:spPr/>
      <dgm:t>
        <a:bodyPr/>
        <a:lstStyle/>
        <a:p>
          <a:endParaRPr lang="zh-CN" altLang="en-US"/>
        </a:p>
      </dgm:t>
    </dgm:pt>
    <dgm:pt modelId="{F0702FB5-CA75-47B1-A876-3F4C364EEFA5}">
      <dgm:prSet phldrT="[文本]" custT="1"/>
      <dgm:spPr/>
      <dgm:t>
        <a:bodyPr/>
        <a:lstStyle/>
        <a:p>
          <a:r>
            <a:rPr lang="zh-CN" altLang="en-US" sz="2000" b="1" dirty="0">
              <a:solidFill>
                <a:schemeClr val="accent5"/>
              </a:solidFill>
            </a:rPr>
            <a:t>同时</a:t>
          </a:r>
          <a:r>
            <a:rPr lang="zh-CN" altLang="en-US" sz="2000" dirty="0"/>
            <a:t>，面向课堂，对自己的教学设计和教学过程中存在的不足进行反思。</a:t>
          </a:r>
        </a:p>
      </dgm:t>
    </dgm:pt>
    <dgm:pt modelId="{E137DA8D-3B72-4924-998F-4B5A2F728DB0}" cxnId="{16946F0A-48E2-425E-B411-58943A4C0AEB}" type="parTrans">
      <dgm:prSet/>
      <dgm:spPr/>
      <dgm:t>
        <a:bodyPr/>
        <a:lstStyle/>
        <a:p>
          <a:endParaRPr lang="zh-CN" altLang="en-US"/>
        </a:p>
      </dgm:t>
    </dgm:pt>
    <dgm:pt modelId="{387D88C1-3255-4FF2-9619-E0EBC5A551DE}" cxnId="{16946F0A-48E2-425E-B411-58943A4C0AEB}" type="sibTrans">
      <dgm:prSet/>
      <dgm:spPr/>
      <dgm:t>
        <a:bodyPr/>
        <a:lstStyle/>
        <a:p>
          <a:endParaRPr lang="zh-CN" altLang="en-US"/>
        </a:p>
      </dgm:t>
    </dgm:pt>
    <dgm:pt modelId="{CE19AE0E-AF05-430E-B055-9A7CD2AB502C}" type="pres">
      <dgm:prSet presAssocID="{8FCAD4A8-1A97-4709-824F-FD18FAE25BF6}" presName="linear" presStyleCnt="0">
        <dgm:presLayoutVars>
          <dgm:animLvl val="lvl"/>
          <dgm:resizeHandles val="exact"/>
        </dgm:presLayoutVars>
      </dgm:prSet>
      <dgm:spPr/>
    </dgm:pt>
    <dgm:pt modelId="{A475BE0B-EB4C-4D9A-8A47-59EC8747BEB1}" type="pres">
      <dgm:prSet presAssocID="{8773A468-16C5-423B-808E-E91876E0DB54}" presName="parentText" presStyleLbl="node1" presStyleIdx="0" presStyleCnt="1">
        <dgm:presLayoutVars>
          <dgm:chMax val="0"/>
          <dgm:bulletEnabled val="1"/>
        </dgm:presLayoutVars>
      </dgm:prSet>
      <dgm:spPr/>
    </dgm:pt>
    <dgm:pt modelId="{7F428150-6E3F-49C5-AA14-AD21E144D40A}" type="pres">
      <dgm:prSet presAssocID="{8773A468-16C5-423B-808E-E91876E0DB54}" presName="childText" presStyleLbl="revTx" presStyleIdx="0" presStyleCnt="1">
        <dgm:presLayoutVars>
          <dgm:bulletEnabled val="1"/>
        </dgm:presLayoutVars>
      </dgm:prSet>
      <dgm:spPr/>
    </dgm:pt>
  </dgm:ptLst>
  <dgm:cxnLst>
    <dgm:cxn modelId="{18AD8200-D8F1-4B9A-AEED-94568DC25CE9}" type="presOf" srcId="{116948EC-F172-4EC3-86F2-1B661C148DA2}" destId="{7F428150-6E3F-49C5-AA14-AD21E144D40A}" srcOrd="0" destOrd="2" presId="urn:microsoft.com/office/officeart/2005/8/layout/vList2"/>
    <dgm:cxn modelId="{77906D0A-EA4D-445D-8695-C98298C9EF0A}" srcId="{8FCAD4A8-1A97-4709-824F-FD18FAE25BF6}" destId="{8773A468-16C5-423B-808E-E91876E0DB54}" srcOrd="0" destOrd="0" parTransId="{28E1D519-B197-4E5C-AB58-980E86F2DA96}" sibTransId="{52E57FE0-EA9B-4859-B44E-339C60721B1A}"/>
    <dgm:cxn modelId="{16946F0A-48E2-425E-B411-58943A4C0AEB}" srcId="{8773A468-16C5-423B-808E-E91876E0DB54}" destId="{F0702FB5-CA75-47B1-A876-3F4C364EEFA5}" srcOrd="3" destOrd="0" parTransId="{E137DA8D-3B72-4924-998F-4B5A2F728DB0}" sibTransId="{387D88C1-3255-4FF2-9619-E0EBC5A551DE}"/>
    <dgm:cxn modelId="{877B243A-A3F8-4637-9C8D-0BF21EE80E72}" srcId="{8773A468-16C5-423B-808E-E91876E0DB54}" destId="{177AEFC4-97C8-4111-B9D3-958CEE0AB34F}" srcOrd="4" destOrd="0" parTransId="{BB7C446C-24B1-425B-BEBB-4A752AEF93E7}" sibTransId="{A145ED2E-540F-46AE-888E-F5BDC9F0EEF3}"/>
    <dgm:cxn modelId="{6EC44A6E-EE4D-4CE5-92E2-680584D65637}" srcId="{8773A468-16C5-423B-808E-E91876E0DB54}" destId="{116948EC-F172-4EC3-86F2-1B661C148DA2}" srcOrd="2" destOrd="0" parTransId="{E8758571-79A7-45A5-B841-640A29D10C49}" sibTransId="{60E96C38-2A5E-4FAE-9DC7-00244BCD06B1}"/>
    <dgm:cxn modelId="{927BBE59-2E64-403E-82F1-1B092BBAC9D0}" type="presOf" srcId="{8773A468-16C5-423B-808E-E91876E0DB54}" destId="{A475BE0B-EB4C-4D9A-8A47-59EC8747BEB1}" srcOrd="0" destOrd="0" presId="urn:microsoft.com/office/officeart/2005/8/layout/vList2"/>
    <dgm:cxn modelId="{D40A978E-49FA-43D7-B448-62A980E9A4BB}" type="presOf" srcId="{F0702FB5-CA75-47B1-A876-3F4C364EEFA5}" destId="{7F428150-6E3F-49C5-AA14-AD21E144D40A}" srcOrd="0" destOrd="3" presId="urn:microsoft.com/office/officeart/2005/8/layout/vList2"/>
    <dgm:cxn modelId="{9C150C94-6EE6-4100-ADEC-3D8C373FA6EC}" type="presOf" srcId="{177AEFC4-97C8-4111-B9D3-958CEE0AB34F}" destId="{7F428150-6E3F-49C5-AA14-AD21E144D40A}" srcOrd="0" destOrd="4" presId="urn:microsoft.com/office/officeart/2005/8/layout/vList2"/>
    <dgm:cxn modelId="{C83126B1-762E-46AF-A598-749E7701D9AC}" type="presOf" srcId="{8FCAD4A8-1A97-4709-824F-FD18FAE25BF6}" destId="{CE19AE0E-AF05-430E-B055-9A7CD2AB502C}" srcOrd="0" destOrd="0" presId="urn:microsoft.com/office/officeart/2005/8/layout/vList2"/>
    <dgm:cxn modelId="{E89301C0-033A-420F-894F-D2AA91254024}" srcId="{8773A468-16C5-423B-808E-E91876E0DB54}" destId="{DCB80DCD-D269-472E-AC2D-A6681481F599}" srcOrd="1" destOrd="0" parTransId="{29E216CC-E582-4F8C-A63F-4F73921824FC}" sibTransId="{F36019D0-96F1-4F5D-A0B6-55C69277EE4B}"/>
    <dgm:cxn modelId="{FF8343C9-CCAA-4098-89C3-903543FB9591}" type="presOf" srcId="{93B4EE8E-2BBC-416E-AA8E-3086D3414DDA}" destId="{7F428150-6E3F-49C5-AA14-AD21E144D40A}" srcOrd="0" destOrd="0" presId="urn:microsoft.com/office/officeart/2005/8/layout/vList2"/>
    <dgm:cxn modelId="{851445E7-43A1-48A6-99CB-555AFAAF9D12}" type="presOf" srcId="{DCB80DCD-D269-472E-AC2D-A6681481F599}" destId="{7F428150-6E3F-49C5-AA14-AD21E144D40A}" srcOrd="0" destOrd="1" presId="urn:microsoft.com/office/officeart/2005/8/layout/vList2"/>
    <dgm:cxn modelId="{0054EBED-ABFC-4022-B348-1CA14EF6870C}" srcId="{8773A468-16C5-423B-808E-E91876E0DB54}" destId="{93B4EE8E-2BBC-416E-AA8E-3086D3414DDA}" srcOrd="0" destOrd="0" parTransId="{5241176A-A11D-4EDE-AFD4-F04421A29F45}" sibTransId="{C362568A-D15F-44B1-A2BD-BC7CA82DEDA8}"/>
    <dgm:cxn modelId="{DE465619-8CE0-4E81-BD66-7953FE8FE75E}" type="presParOf" srcId="{CE19AE0E-AF05-430E-B055-9A7CD2AB502C}" destId="{A475BE0B-EB4C-4D9A-8A47-59EC8747BEB1}" srcOrd="0" destOrd="0" presId="urn:microsoft.com/office/officeart/2005/8/layout/vList2"/>
    <dgm:cxn modelId="{29CEA55F-78D4-4AC6-8199-35382CB47F40}" type="presParOf" srcId="{CE19AE0E-AF05-430E-B055-9A7CD2AB502C}" destId="{7F428150-6E3F-49C5-AA14-AD21E144D40A}" srcOrd="1"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A29C3A-5440-44EC-B987-597FA72681DF}"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zh-CN" altLang="en-US"/>
        </a:p>
      </dgm:t>
    </dgm:pt>
    <dgm:pt modelId="{CDAD8F71-21FF-4359-9411-471833DD6D9F}">
      <dgm:prSet phldrT="[文本]" custT="1"/>
      <dgm:spPr/>
      <dgm:t>
        <a:bodyPr/>
        <a:lstStyle/>
        <a:p>
          <a:r>
            <a:rPr lang="zh-CN" altLang="en-US" sz="2400" b="1" dirty="0"/>
            <a:t>专业理想</a:t>
          </a:r>
        </a:p>
      </dgm:t>
    </dgm:pt>
    <dgm:pt modelId="{81DF6E5F-2C43-4300-AC6C-550BB91BD69F}" cxnId="{06C58BC9-1B82-4C9F-8866-E4D6E5EDE308}" type="parTrans">
      <dgm:prSet/>
      <dgm:spPr/>
      <dgm:t>
        <a:bodyPr/>
        <a:lstStyle/>
        <a:p>
          <a:endParaRPr lang="zh-CN" altLang="en-US"/>
        </a:p>
      </dgm:t>
    </dgm:pt>
    <dgm:pt modelId="{7A18A1C9-748E-4CDA-816B-264CBC006016}" cxnId="{06C58BC9-1B82-4C9F-8866-E4D6E5EDE308}" type="sibTrans">
      <dgm:prSet/>
      <dgm:spPr/>
      <dgm:t>
        <a:bodyPr/>
        <a:lstStyle/>
        <a:p>
          <a:endParaRPr lang="zh-CN" altLang="en-US"/>
        </a:p>
      </dgm:t>
    </dgm:pt>
    <dgm:pt modelId="{1E6B4EEA-C200-4775-834C-2110F42A257E}">
      <dgm:prSet phldrT="[文本]" custT="1"/>
      <dgm:spPr/>
      <dgm:t>
        <a:bodyPr/>
        <a:lstStyle/>
        <a:p>
          <a:r>
            <a:rPr lang="zh-CN" altLang="en-US" sz="2400" b="1" dirty="0"/>
            <a:t>专业情操</a:t>
          </a:r>
        </a:p>
      </dgm:t>
    </dgm:pt>
    <dgm:pt modelId="{F1E28A4C-ED16-4072-B916-75AEDBF4F8E2}" cxnId="{1597004F-13B8-47DE-B663-E7DE17A1F47C}" type="parTrans">
      <dgm:prSet/>
      <dgm:spPr/>
      <dgm:t>
        <a:bodyPr/>
        <a:lstStyle/>
        <a:p>
          <a:endParaRPr lang="zh-CN" altLang="en-US"/>
        </a:p>
      </dgm:t>
    </dgm:pt>
    <dgm:pt modelId="{D243B3B5-D08F-4F10-8BE2-470F22572B04}" cxnId="{1597004F-13B8-47DE-B663-E7DE17A1F47C}" type="sibTrans">
      <dgm:prSet/>
      <dgm:spPr/>
      <dgm:t>
        <a:bodyPr/>
        <a:lstStyle/>
        <a:p>
          <a:endParaRPr lang="zh-CN" altLang="en-US"/>
        </a:p>
      </dgm:t>
    </dgm:pt>
    <dgm:pt modelId="{EA1F839D-6094-436C-B905-461A1F175274}">
      <dgm:prSet phldrT="[文本]" custT="1"/>
      <dgm:spPr/>
      <dgm:t>
        <a:bodyPr/>
        <a:lstStyle/>
        <a:p>
          <a:r>
            <a:rPr lang="zh-CN" altLang="en-US" sz="2400" b="1" dirty="0"/>
            <a:t>专业性向</a:t>
          </a:r>
        </a:p>
      </dgm:t>
    </dgm:pt>
    <dgm:pt modelId="{611505E9-C7E6-42A3-B4B4-7D31603F9D04}" cxnId="{058B4055-0580-4A8D-A142-D24174E83E7E}" type="parTrans">
      <dgm:prSet/>
      <dgm:spPr/>
      <dgm:t>
        <a:bodyPr/>
        <a:lstStyle/>
        <a:p>
          <a:endParaRPr lang="zh-CN" altLang="en-US"/>
        </a:p>
      </dgm:t>
    </dgm:pt>
    <dgm:pt modelId="{59A732D9-57AA-4DF4-B524-993B6205331C}" cxnId="{058B4055-0580-4A8D-A142-D24174E83E7E}" type="sibTrans">
      <dgm:prSet/>
      <dgm:spPr/>
      <dgm:t>
        <a:bodyPr/>
        <a:lstStyle/>
        <a:p>
          <a:endParaRPr lang="zh-CN" altLang="en-US"/>
        </a:p>
      </dgm:t>
    </dgm:pt>
    <dgm:pt modelId="{0B258140-A212-4DFD-9AD3-EBDFBCEC8941}">
      <dgm:prSet phldrT="[文本]" custT="1"/>
      <dgm:spPr/>
      <dgm:t>
        <a:bodyPr/>
        <a:lstStyle/>
        <a:p>
          <a:r>
            <a:rPr lang="zh-CN" altLang="en-US" sz="2400" b="1" dirty="0"/>
            <a:t>专业自我</a:t>
          </a:r>
        </a:p>
      </dgm:t>
    </dgm:pt>
    <dgm:pt modelId="{93838D13-15BC-4B87-BAF8-ABE38BC76EE5}" cxnId="{E98CDB05-16C2-4DB3-82C6-4CBEFFC7B611}" type="parTrans">
      <dgm:prSet/>
      <dgm:spPr/>
      <dgm:t>
        <a:bodyPr/>
        <a:lstStyle/>
        <a:p>
          <a:endParaRPr lang="zh-CN" altLang="en-US"/>
        </a:p>
      </dgm:t>
    </dgm:pt>
    <dgm:pt modelId="{2ABB35C3-8E9C-4617-AB8F-CD493C8D02F0}" cxnId="{E98CDB05-16C2-4DB3-82C6-4CBEFFC7B611}" type="sibTrans">
      <dgm:prSet/>
      <dgm:spPr/>
      <dgm:t>
        <a:bodyPr/>
        <a:lstStyle/>
        <a:p>
          <a:endParaRPr lang="zh-CN" altLang="en-US"/>
        </a:p>
      </dgm:t>
    </dgm:pt>
    <dgm:pt modelId="{37702147-9A32-4DEE-9E24-C1DFCBD009F4}" type="pres">
      <dgm:prSet presAssocID="{C3A29C3A-5440-44EC-B987-597FA72681DF}" presName="diagram" presStyleCnt="0">
        <dgm:presLayoutVars>
          <dgm:dir/>
          <dgm:resizeHandles val="exact"/>
        </dgm:presLayoutVars>
      </dgm:prSet>
      <dgm:spPr/>
    </dgm:pt>
    <dgm:pt modelId="{F4DBF800-7BCB-41BD-B94D-9FA36E089802}" type="pres">
      <dgm:prSet presAssocID="{CDAD8F71-21FF-4359-9411-471833DD6D9F}" presName="node" presStyleLbl="node1" presStyleIdx="0" presStyleCnt="4" custScaleY="42486">
        <dgm:presLayoutVars>
          <dgm:bulletEnabled val="1"/>
        </dgm:presLayoutVars>
      </dgm:prSet>
      <dgm:spPr/>
    </dgm:pt>
    <dgm:pt modelId="{DF65B8E2-58F0-4986-8223-194B86A49D88}" type="pres">
      <dgm:prSet presAssocID="{7A18A1C9-748E-4CDA-816B-264CBC006016}" presName="sibTrans" presStyleCnt="0"/>
      <dgm:spPr/>
    </dgm:pt>
    <dgm:pt modelId="{8D1BC818-1BF6-4D5F-9679-CA7BC34EC6BF}" type="pres">
      <dgm:prSet presAssocID="{1E6B4EEA-C200-4775-834C-2110F42A257E}" presName="node" presStyleLbl="node1" presStyleIdx="1" presStyleCnt="4" custScaleY="42486">
        <dgm:presLayoutVars>
          <dgm:bulletEnabled val="1"/>
        </dgm:presLayoutVars>
      </dgm:prSet>
      <dgm:spPr/>
    </dgm:pt>
    <dgm:pt modelId="{BD8A4E62-5CCD-46A7-9D63-B1F97E0A64D7}" type="pres">
      <dgm:prSet presAssocID="{D243B3B5-D08F-4F10-8BE2-470F22572B04}" presName="sibTrans" presStyleCnt="0"/>
      <dgm:spPr/>
    </dgm:pt>
    <dgm:pt modelId="{41656543-9B60-4DAE-AFB8-95C245225E87}" type="pres">
      <dgm:prSet presAssocID="{EA1F839D-6094-436C-B905-461A1F175274}" presName="node" presStyleLbl="node1" presStyleIdx="2" presStyleCnt="4" custScaleY="42486">
        <dgm:presLayoutVars>
          <dgm:bulletEnabled val="1"/>
        </dgm:presLayoutVars>
      </dgm:prSet>
      <dgm:spPr/>
    </dgm:pt>
    <dgm:pt modelId="{24BF319C-71B4-4587-B72D-86895F5F0928}" type="pres">
      <dgm:prSet presAssocID="{59A732D9-57AA-4DF4-B524-993B6205331C}" presName="sibTrans" presStyleCnt="0"/>
      <dgm:spPr/>
    </dgm:pt>
    <dgm:pt modelId="{68D49D81-5CF3-403A-ABB2-B590C10106E1}" type="pres">
      <dgm:prSet presAssocID="{0B258140-A212-4DFD-9AD3-EBDFBCEC8941}" presName="node" presStyleLbl="node1" presStyleIdx="3" presStyleCnt="4" custScaleY="42486">
        <dgm:presLayoutVars>
          <dgm:bulletEnabled val="1"/>
        </dgm:presLayoutVars>
      </dgm:prSet>
      <dgm:spPr/>
    </dgm:pt>
  </dgm:ptLst>
  <dgm:cxnLst>
    <dgm:cxn modelId="{E98CDB05-16C2-4DB3-82C6-4CBEFFC7B611}" srcId="{C3A29C3A-5440-44EC-B987-597FA72681DF}" destId="{0B258140-A212-4DFD-9AD3-EBDFBCEC8941}" srcOrd="3" destOrd="0" parTransId="{93838D13-15BC-4B87-BAF8-ABE38BC76EE5}" sibTransId="{2ABB35C3-8E9C-4617-AB8F-CD493C8D02F0}"/>
    <dgm:cxn modelId="{3DEAD243-F37A-47DE-867F-A95D14BE2492}" type="presOf" srcId="{C3A29C3A-5440-44EC-B987-597FA72681DF}" destId="{37702147-9A32-4DEE-9E24-C1DFCBD009F4}" srcOrd="0" destOrd="0" presId="urn:microsoft.com/office/officeart/2005/8/layout/default"/>
    <dgm:cxn modelId="{1597004F-13B8-47DE-B663-E7DE17A1F47C}" srcId="{C3A29C3A-5440-44EC-B987-597FA72681DF}" destId="{1E6B4EEA-C200-4775-834C-2110F42A257E}" srcOrd="1" destOrd="0" parTransId="{F1E28A4C-ED16-4072-B916-75AEDBF4F8E2}" sibTransId="{D243B3B5-D08F-4F10-8BE2-470F22572B04}"/>
    <dgm:cxn modelId="{058B4055-0580-4A8D-A142-D24174E83E7E}" srcId="{C3A29C3A-5440-44EC-B987-597FA72681DF}" destId="{EA1F839D-6094-436C-B905-461A1F175274}" srcOrd="2" destOrd="0" parTransId="{611505E9-C7E6-42A3-B4B4-7D31603F9D04}" sibTransId="{59A732D9-57AA-4DF4-B524-993B6205331C}"/>
    <dgm:cxn modelId="{745CB27E-778B-4751-A502-820F8E7448A8}" type="presOf" srcId="{CDAD8F71-21FF-4359-9411-471833DD6D9F}" destId="{F4DBF800-7BCB-41BD-B94D-9FA36E089802}" srcOrd="0" destOrd="0" presId="urn:microsoft.com/office/officeart/2005/8/layout/default"/>
    <dgm:cxn modelId="{F074928B-D874-4BF1-A6D2-109E8A5B7906}" type="presOf" srcId="{0B258140-A212-4DFD-9AD3-EBDFBCEC8941}" destId="{68D49D81-5CF3-403A-ABB2-B590C10106E1}" srcOrd="0" destOrd="0" presId="urn:microsoft.com/office/officeart/2005/8/layout/default"/>
    <dgm:cxn modelId="{9E40E699-9D78-463E-94F8-795501AE010B}" type="presOf" srcId="{EA1F839D-6094-436C-B905-461A1F175274}" destId="{41656543-9B60-4DAE-AFB8-95C245225E87}" srcOrd="0" destOrd="0" presId="urn:microsoft.com/office/officeart/2005/8/layout/default"/>
    <dgm:cxn modelId="{81B3D9A5-AA9D-474D-A2CB-10F99C8D751C}" type="presOf" srcId="{1E6B4EEA-C200-4775-834C-2110F42A257E}" destId="{8D1BC818-1BF6-4D5F-9679-CA7BC34EC6BF}" srcOrd="0" destOrd="0" presId="urn:microsoft.com/office/officeart/2005/8/layout/default"/>
    <dgm:cxn modelId="{06C58BC9-1B82-4C9F-8866-E4D6E5EDE308}" srcId="{C3A29C3A-5440-44EC-B987-597FA72681DF}" destId="{CDAD8F71-21FF-4359-9411-471833DD6D9F}" srcOrd="0" destOrd="0" parTransId="{81DF6E5F-2C43-4300-AC6C-550BB91BD69F}" sibTransId="{7A18A1C9-748E-4CDA-816B-264CBC006016}"/>
    <dgm:cxn modelId="{E6BF9618-DAA6-4CEF-AA7D-1023C0C3626B}" type="presParOf" srcId="{37702147-9A32-4DEE-9E24-C1DFCBD009F4}" destId="{F4DBF800-7BCB-41BD-B94D-9FA36E089802}" srcOrd="0" destOrd="0" presId="urn:microsoft.com/office/officeart/2005/8/layout/default"/>
    <dgm:cxn modelId="{460731F7-389E-4B7E-A152-0FAE932D72D4}" type="presParOf" srcId="{37702147-9A32-4DEE-9E24-C1DFCBD009F4}" destId="{DF65B8E2-58F0-4986-8223-194B86A49D88}" srcOrd="1" destOrd="0" presId="urn:microsoft.com/office/officeart/2005/8/layout/default"/>
    <dgm:cxn modelId="{8554E14B-A347-40F6-8654-DB2F0D82FF71}" type="presParOf" srcId="{37702147-9A32-4DEE-9E24-C1DFCBD009F4}" destId="{8D1BC818-1BF6-4D5F-9679-CA7BC34EC6BF}" srcOrd="2" destOrd="0" presId="urn:microsoft.com/office/officeart/2005/8/layout/default"/>
    <dgm:cxn modelId="{283BF4FC-0F54-4A53-B07C-83BCB2E8201C}" type="presParOf" srcId="{37702147-9A32-4DEE-9E24-C1DFCBD009F4}" destId="{BD8A4E62-5CCD-46A7-9D63-B1F97E0A64D7}" srcOrd="3" destOrd="0" presId="urn:microsoft.com/office/officeart/2005/8/layout/default"/>
    <dgm:cxn modelId="{FCBBD0BC-2968-486C-BA1C-84F1129D7E98}" type="presParOf" srcId="{37702147-9A32-4DEE-9E24-C1DFCBD009F4}" destId="{41656543-9B60-4DAE-AFB8-95C245225E87}" srcOrd="4" destOrd="0" presId="urn:microsoft.com/office/officeart/2005/8/layout/default"/>
    <dgm:cxn modelId="{36A63A9E-11A0-4D7A-B5DC-F93BB034C77E}" type="presParOf" srcId="{37702147-9A32-4DEE-9E24-C1DFCBD009F4}" destId="{24BF319C-71B4-4587-B72D-86895F5F0928}" srcOrd="5" destOrd="0" presId="urn:microsoft.com/office/officeart/2005/8/layout/default"/>
    <dgm:cxn modelId="{23C612BA-2507-4C9A-8663-AD72C478A2EA}" type="presParOf" srcId="{37702147-9A32-4DEE-9E24-C1DFCBD009F4}" destId="{68D49D81-5CF3-403A-ABB2-B590C10106E1}" srcOrd="6" destOrd="0" presId="urn:microsoft.com/office/officeart/2005/8/layout/defaul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7320557-E694-4BDA-A568-FBCCBC52BEC7}" type="doc">
      <dgm:prSet loTypeId="urn:microsoft.com/office/officeart/2005/8/layout/pList1" loCatId="picture" qsTypeId="urn:microsoft.com/office/officeart/2005/8/quickstyle/simple1" qsCatId="simple" csTypeId="urn:microsoft.com/office/officeart/2005/8/colors/accent1_2" csCatId="accent1" phldr="1"/>
      <dgm:spPr/>
      <dgm:t>
        <a:bodyPr/>
        <a:lstStyle/>
        <a:p>
          <a:endParaRPr lang="zh-CN" altLang="en-US"/>
        </a:p>
      </dgm:t>
    </dgm:pt>
    <dgm:pt modelId="{0DF3B0D0-1BF9-4CD9-8090-2FAA693C13B9}">
      <dgm:prSet phldrT="[文本]"/>
      <dgm:spPr/>
      <dgm:t>
        <a:bodyPr/>
        <a:lstStyle/>
        <a:p>
          <a:pPr algn="l"/>
          <a:r>
            <a:rPr lang="zh-CN" altLang="en-US" b="1" dirty="0"/>
            <a:t>教师专业情意是教师在教育教学工作中形成的对教育的世界观和方法论，是教师专业行为的理性支点和精神内核，是一个教师成为好教师的精神动力。</a:t>
          </a:r>
          <a:endParaRPr lang="zh-CN" altLang="en-US" dirty="0"/>
        </a:p>
      </dgm:t>
    </dgm:pt>
    <dgm:pt modelId="{AA57F2D2-B628-4620-AFF5-84DDEA3ABD3B}" cxnId="{C291F321-42EA-4D3F-8AA2-A08976A03237}" type="parTrans">
      <dgm:prSet/>
      <dgm:spPr/>
      <dgm:t>
        <a:bodyPr/>
        <a:lstStyle/>
        <a:p>
          <a:endParaRPr lang="zh-CN" altLang="en-US"/>
        </a:p>
      </dgm:t>
    </dgm:pt>
    <dgm:pt modelId="{3C562F68-8460-45EB-914C-EB3097768591}" cxnId="{C291F321-42EA-4D3F-8AA2-A08976A03237}" type="sibTrans">
      <dgm:prSet/>
      <dgm:spPr/>
      <dgm:t>
        <a:bodyPr/>
        <a:lstStyle/>
        <a:p>
          <a:endParaRPr lang="zh-CN" altLang="en-US"/>
        </a:p>
      </dgm:t>
    </dgm:pt>
    <dgm:pt modelId="{F5EC2848-CABF-4C79-B403-FBC6C106DDEA}" type="pres">
      <dgm:prSet presAssocID="{27320557-E694-4BDA-A568-FBCCBC52BEC7}" presName="Name0" presStyleCnt="0">
        <dgm:presLayoutVars>
          <dgm:dir/>
          <dgm:resizeHandles val="exact"/>
        </dgm:presLayoutVars>
      </dgm:prSet>
      <dgm:spPr/>
    </dgm:pt>
    <dgm:pt modelId="{14151261-9F12-4ACA-A61F-801C4D048975}" type="pres">
      <dgm:prSet presAssocID="{0DF3B0D0-1BF9-4CD9-8090-2FAA693C13B9}" presName="compNode" presStyleCnt="0"/>
      <dgm:spPr/>
    </dgm:pt>
    <dgm:pt modelId="{E1E038AE-CBCE-4FFC-9A94-C9F8C5BEB0C0}" type="pres">
      <dgm:prSet presAssocID="{0DF3B0D0-1BF9-4CD9-8090-2FAA693C13B9}" presName="pictRect" presStyleLbl="node1" presStyleIdx="0" presStyleCnt="1"/>
      <dgm:spPr>
        <a:solidFill>
          <a:schemeClr val="accent3">
            <a:lumMod val="20000"/>
            <a:lumOff val="80000"/>
          </a:schemeClr>
        </a:solidFill>
      </dgm:spPr>
    </dgm:pt>
    <dgm:pt modelId="{1678C0D7-8A0B-40E4-90AD-A2B4CA18979C}" type="pres">
      <dgm:prSet presAssocID="{0DF3B0D0-1BF9-4CD9-8090-2FAA693C13B9}" presName="textRect" presStyleLbl="revTx" presStyleIdx="0" presStyleCnt="1" custScaleX="129782">
        <dgm:presLayoutVars>
          <dgm:bulletEnabled val="1"/>
        </dgm:presLayoutVars>
      </dgm:prSet>
      <dgm:spPr/>
    </dgm:pt>
  </dgm:ptLst>
  <dgm:cxnLst>
    <dgm:cxn modelId="{C291F321-42EA-4D3F-8AA2-A08976A03237}" srcId="{27320557-E694-4BDA-A568-FBCCBC52BEC7}" destId="{0DF3B0D0-1BF9-4CD9-8090-2FAA693C13B9}" srcOrd="0" destOrd="0" parTransId="{AA57F2D2-B628-4620-AFF5-84DDEA3ABD3B}" sibTransId="{3C562F68-8460-45EB-914C-EB3097768591}"/>
    <dgm:cxn modelId="{B2FCAD3B-F6EE-4C9A-A619-4D207D2F68F9}" type="presOf" srcId="{27320557-E694-4BDA-A568-FBCCBC52BEC7}" destId="{F5EC2848-CABF-4C79-B403-FBC6C106DDEA}" srcOrd="0" destOrd="0" presId="urn:microsoft.com/office/officeart/2005/8/layout/pList1"/>
    <dgm:cxn modelId="{8876DDBD-D93F-4FBB-BB0B-6014B697A003}" type="presOf" srcId="{0DF3B0D0-1BF9-4CD9-8090-2FAA693C13B9}" destId="{1678C0D7-8A0B-40E4-90AD-A2B4CA18979C}" srcOrd="0" destOrd="0" presId="urn:microsoft.com/office/officeart/2005/8/layout/pList1"/>
    <dgm:cxn modelId="{8C1E87BA-4845-4078-93D6-6EDFD98DC416}" type="presParOf" srcId="{F5EC2848-CABF-4C79-B403-FBC6C106DDEA}" destId="{14151261-9F12-4ACA-A61F-801C4D048975}" srcOrd="0" destOrd="0" presId="urn:microsoft.com/office/officeart/2005/8/layout/pList1"/>
    <dgm:cxn modelId="{B418C060-479F-400A-8E78-37D636C24994}" type="presParOf" srcId="{14151261-9F12-4ACA-A61F-801C4D048975}" destId="{E1E038AE-CBCE-4FFC-9A94-C9F8C5BEB0C0}" srcOrd="0" destOrd="0" presId="urn:microsoft.com/office/officeart/2005/8/layout/pList1"/>
    <dgm:cxn modelId="{D48E059E-93BD-4840-B235-068B502BBF61}" type="presParOf" srcId="{14151261-9F12-4ACA-A61F-801C4D048975}" destId="{1678C0D7-8A0B-40E4-90AD-A2B4CA18979C}" srcOrd="1" destOrd="0" presId="urn:microsoft.com/office/officeart/2005/8/layout/p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0CCDD36-6C37-4CCA-B8F7-DBD8A9D512F7}"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zh-CN" altLang="en-US"/>
        </a:p>
      </dgm:t>
    </dgm:pt>
    <dgm:pt modelId="{AC32033C-7B60-4458-8A33-FB861DA7C4FC}">
      <dgm:prSet phldrT="[文本]" custT="1"/>
      <dgm:spPr/>
      <dgm:t>
        <a:bodyPr/>
        <a:lstStyle/>
        <a:p>
          <a:r>
            <a:rPr lang="en-US" altLang="en-US" sz="2400" b="1" dirty="0"/>
            <a:t>1.</a:t>
          </a:r>
          <a:r>
            <a:rPr lang="zh-CN" altLang="en-US" sz="2400" b="1" dirty="0"/>
            <a:t>教师对职业社会定位的认同及其表现</a:t>
          </a:r>
          <a:r>
            <a:rPr lang="en-US" altLang="en-US" sz="2400" b="1" dirty="0"/>
            <a:t>——</a:t>
          </a:r>
          <a:r>
            <a:rPr lang="zh-CN" altLang="en-US" sz="2400" b="1" dirty="0"/>
            <a:t>敬业意识</a:t>
          </a:r>
        </a:p>
      </dgm:t>
    </dgm:pt>
    <dgm:pt modelId="{473D903F-E1FB-4FF0-9D66-B8A187564CCF}" cxnId="{621A1410-2CAB-468D-AEBE-DF9094D51B98}" type="parTrans">
      <dgm:prSet/>
      <dgm:spPr/>
      <dgm:t>
        <a:bodyPr/>
        <a:lstStyle/>
        <a:p>
          <a:endParaRPr lang="zh-CN" altLang="en-US"/>
        </a:p>
      </dgm:t>
    </dgm:pt>
    <dgm:pt modelId="{9866493D-2270-4E87-A79C-A579F14AF3E8}" cxnId="{621A1410-2CAB-468D-AEBE-DF9094D51B98}" type="sibTrans">
      <dgm:prSet/>
      <dgm:spPr/>
      <dgm:t>
        <a:bodyPr/>
        <a:lstStyle/>
        <a:p>
          <a:endParaRPr lang="zh-CN" altLang="en-US"/>
        </a:p>
      </dgm:t>
    </dgm:pt>
    <dgm:pt modelId="{7F3B87BD-2319-4D28-96EC-A681A6AE0A7A}">
      <dgm:prSet phldrT="[文本]" custT="1"/>
      <dgm:spPr/>
      <dgm:t>
        <a:bodyPr/>
        <a:lstStyle/>
        <a:p>
          <a:r>
            <a:rPr lang="zh-CN" altLang="en-US" sz="2000" dirty="0"/>
            <a:t>教师敬业的具体表现是无限热爱自己所从事的教育事业，对教育劳动之于个人发展、社会进步的伟大意义有深刻的认识，愿意以积极的态度从事教育劳动。</a:t>
          </a:r>
        </a:p>
      </dgm:t>
    </dgm:pt>
    <dgm:pt modelId="{5B38BB3E-59D5-4404-BFAB-BE22C9AB5ADF}" cxnId="{4110899A-B89A-4B49-8F79-5D83854A5923}" type="parTrans">
      <dgm:prSet/>
      <dgm:spPr/>
      <dgm:t>
        <a:bodyPr/>
        <a:lstStyle/>
        <a:p>
          <a:endParaRPr lang="zh-CN" altLang="en-US"/>
        </a:p>
      </dgm:t>
    </dgm:pt>
    <dgm:pt modelId="{267FA3C6-6A52-4148-BCA8-FA104142DC71}" cxnId="{4110899A-B89A-4B49-8F79-5D83854A5923}" type="sibTrans">
      <dgm:prSet/>
      <dgm:spPr/>
      <dgm:t>
        <a:bodyPr/>
        <a:lstStyle/>
        <a:p>
          <a:endParaRPr lang="zh-CN" altLang="en-US"/>
        </a:p>
      </dgm:t>
    </dgm:pt>
    <dgm:pt modelId="{35E23D50-6498-4266-8EB4-8E0E0F1AE83E}">
      <dgm:prSet phldrT="[文本]" custT="1"/>
      <dgm:spPr/>
      <dgm:t>
        <a:bodyPr/>
        <a:lstStyle/>
        <a:p>
          <a:r>
            <a:rPr lang="en-US" altLang="en-US" sz="2400" b="1" dirty="0"/>
            <a:t>2.</a:t>
          </a:r>
          <a:r>
            <a:rPr lang="zh-CN" altLang="en-US" sz="2400" b="1" dirty="0"/>
            <a:t>教师职业目标理想的确立及其表现</a:t>
          </a:r>
          <a:r>
            <a:rPr lang="en-US" altLang="en-US" sz="2400" b="1" dirty="0"/>
            <a:t>——</a:t>
          </a:r>
          <a:r>
            <a:rPr lang="zh-CN" altLang="en-US" sz="2400" b="1" dirty="0"/>
            <a:t>乐业意识</a:t>
          </a:r>
        </a:p>
      </dgm:t>
    </dgm:pt>
    <dgm:pt modelId="{3369AC54-0BA1-4606-BA3F-484CA69E2DB2}" cxnId="{A79082E9-9FAE-4D99-B62E-B04DBE08852A}" type="parTrans">
      <dgm:prSet/>
      <dgm:spPr/>
      <dgm:t>
        <a:bodyPr/>
        <a:lstStyle/>
        <a:p>
          <a:endParaRPr lang="zh-CN" altLang="en-US"/>
        </a:p>
      </dgm:t>
    </dgm:pt>
    <dgm:pt modelId="{56F6E12D-A388-40F9-94B4-E2E93F95A50F}" cxnId="{A79082E9-9FAE-4D99-B62E-B04DBE08852A}" type="sibTrans">
      <dgm:prSet/>
      <dgm:spPr/>
      <dgm:t>
        <a:bodyPr/>
        <a:lstStyle/>
        <a:p>
          <a:endParaRPr lang="zh-CN" altLang="en-US"/>
        </a:p>
      </dgm:t>
    </dgm:pt>
    <dgm:pt modelId="{166A6A92-53B7-4A33-AAEC-36E9097B6119}">
      <dgm:prSet phldrT="[文本]" custT="1"/>
      <dgm:spPr/>
      <dgm:t>
        <a:bodyPr/>
        <a:lstStyle/>
        <a:p>
          <a:r>
            <a:rPr lang="zh-CN" altLang="en-US" sz="2000" dirty="0"/>
            <a:t>教师职业生活方式是教师乐业的基础和最高表现。一个教师只有把教师工作当作一生追求的生活方式，而不仅是谋生的手段时，他才可以摆脱困难、挫折、痛苦和懊悔等困扰，摆脱人生虚荣的累赘和患得患失的浮躁，心情舒畅地投入工作中，真正做到“乐在业中”。</a:t>
          </a:r>
        </a:p>
      </dgm:t>
    </dgm:pt>
    <dgm:pt modelId="{47B8DC47-A42E-4A60-82AE-F8F4822DF503}" cxnId="{1AA8298F-36E3-4A81-A77A-2133FC4CA645}" type="parTrans">
      <dgm:prSet/>
      <dgm:spPr/>
      <dgm:t>
        <a:bodyPr/>
        <a:lstStyle/>
        <a:p>
          <a:endParaRPr lang="zh-CN" altLang="en-US"/>
        </a:p>
      </dgm:t>
    </dgm:pt>
    <dgm:pt modelId="{A1095DCE-E073-4789-9C69-2AACCCD9B2A8}" cxnId="{1AA8298F-36E3-4A81-A77A-2133FC4CA645}" type="sibTrans">
      <dgm:prSet/>
      <dgm:spPr/>
      <dgm:t>
        <a:bodyPr/>
        <a:lstStyle/>
        <a:p>
          <a:endParaRPr lang="zh-CN" altLang="en-US"/>
        </a:p>
      </dgm:t>
    </dgm:pt>
    <dgm:pt modelId="{58B46426-2737-454A-B386-725F1DBCF7A3}" type="pres">
      <dgm:prSet presAssocID="{D0CCDD36-6C37-4CCA-B8F7-DBD8A9D512F7}" presName="linear" presStyleCnt="0">
        <dgm:presLayoutVars>
          <dgm:animLvl val="lvl"/>
          <dgm:resizeHandles val="exact"/>
        </dgm:presLayoutVars>
      </dgm:prSet>
      <dgm:spPr/>
    </dgm:pt>
    <dgm:pt modelId="{01EC234E-5C3D-4592-A78B-3939B53E725F}" type="pres">
      <dgm:prSet presAssocID="{AC32033C-7B60-4458-8A33-FB861DA7C4FC}" presName="parentText" presStyleLbl="node1" presStyleIdx="0" presStyleCnt="2">
        <dgm:presLayoutVars>
          <dgm:chMax val="0"/>
          <dgm:bulletEnabled val="1"/>
        </dgm:presLayoutVars>
      </dgm:prSet>
      <dgm:spPr/>
    </dgm:pt>
    <dgm:pt modelId="{CBFC0B07-766C-417F-BD47-94FFA22E36F5}" type="pres">
      <dgm:prSet presAssocID="{AC32033C-7B60-4458-8A33-FB861DA7C4FC}" presName="childText" presStyleLbl="revTx" presStyleIdx="0" presStyleCnt="2">
        <dgm:presLayoutVars>
          <dgm:bulletEnabled val="1"/>
        </dgm:presLayoutVars>
      </dgm:prSet>
      <dgm:spPr/>
    </dgm:pt>
    <dgm:pt modelId="{90732163-2554-424B-8C18-D21B73F79C59}" type="pres">
      <dgm:prSet presAssocID="{35E23D50-6498-4266-8EB4-8E0E0F1AE83E}" presName="parentText" presStyleLbl="node1" presStyleIdx="1" presStyleCnt="2">
        <dgm:presLayoutVars>
          <dgm:chMax val="0"/>
          <dgm:bulletEnabled val="1"/>
        </dgm:presLayoutVars>
      </dgm:prSet>
      <dgm:spPr/>
    </dgm:pt>
    <dgm:pt modelId="{312F49A2-769B-4F97-9E8D-1FB9EFE7737D}" type="pres">
      <dgm:prSet presAssocID="{35E23D50-6498-4266-8EB4-8E0E0F1AE83E}" presName="childText" presStyleLbl="revTx" presStyleIdx="1" presStyleCnt="2">
        <dgm:presLayoutVars>
          <dgm:bulletEnabled val="1"/>
        </dgm:presLayoutVars>
      </dgm:prSet>
      <dgm:spPr/>
    </dgm:pt>
  </dgm:ptLst>
  <dgm:cxnLst>
    <dgm:cxn modelId="{621A1410-2CAB-468D-AEBE-DF9094D51B98}" srcId="{D0CCDD36-6C37-4CCA-B8F7-DBD8A9D512F7}" destId="{AC32033C-7B60-4458-8A33-FB861DA7C4FC}" srcOrd="0" destOrd="0" parTransId="{473D903F-E1FB-4FF0-9D66-B8A187564CCF}" sibTransId="{9866493D-2270-4E87-A79C-A579F14AF3E8}"/>
    <dgm:cxn modelId="{A4199833-43D5-4014-B774-E9D1ED1D5615}" type="presOf" srcId="{D0CCDD36-6C37-4CCA-B8F7-DBD8A9D512F7}" destId="{58B46426-2737-454A-B386-725F1DBCF7A3}" srcOrd="0" destOrd="0" presId="urn:microsoft.com/office/officeart/2005/8/layout/vList2"/>
    <dgm:cxn modelId="{A7252568-CABD-4DE2-8825-3D51061418C2}" type="presOf" srcId="{166A6A92-53B7-4A33-AAEC-36E9097B6119}" destId="{312F49A2-769B-4F97-9E8D-1FB9EFE7737D}" srcOrd="0" destOrd="0" presId="urn:microsoft.com/office/officeart/2005/8/layout/vList2"/>
    <dgm:cxn modelId="{A2B5AA4F-1E16-4ADE-9CE5-55E9AB8B72AB}" type="presOf" srcId="{35E23D50-6498-4266-8EB4-8E0E0F1AE83E}" destId="{90732163-2554-424B-8C18-D21B73F79C59}" srcOrd="0" destOrd="0" presId="urn:microsoft.com/office/officeart/2005/8/layout/vList2"/>
    <dgm:cxn modelId="{1AA8298F-36E3-4A81-A77A-2133FC4CA645}" srcId="{35E23D50-6498-4266-8EB4-8E0E0F1AE83E}" destId="{166A6A92-53B7-4A33-AAEC-36E9097B6119}" srcOrd="0" destOrd="0" parTransId="{47B8DC47-A42E-4A60-82AE-F8F4822DF503}" sibTransId="{A1095DCE-E073-4789-9C69-2AACCCD9B2A8}"/>
    <dgm:cxn modelId="{4110899A-B89A-4B49-8F79-5D83854A5923}" srcId="{AC32033C-7B60-4458-8A33-FB861DA7C4FC}" destId="{7F3B87BD-2319-4D28-96EC-A681A6AE0A7A}" srcOrd="0" destOrd="0" parTransId="{5B38BB3E-59D5-4404-BFAB-BE22C9AB5ADF}" sibTransId="{267FA3C6-6A52-4148-BCA8-FA104142DC71}"/>
    <dgm:cxn modelId="{72A5FDE4-955D-40BE-8658-8EBD2E9DC11B}" type="presOf" srcId="{7F3B87BD-2319-4D28-96EC-A681A6AE0A7A}" destId="{CBFC0B07-766C-417F-BD47-94FFA22E36F5}" srcOrd="0" destOrd="0" presId="urn:microsoft.com/office/officeart/2005/8/layout/vList2"/>
    <dgm:cxn modelId="{A79082E9-9FAE-4D99-B62E-B04DBE08852A}" srcId="{D0CCDD36-6C37-4CCA-B8F7-DBD8A9D512F7}" destId="{35E23D50-6498-4266-8EB4-8E0E0F1AE83E}" srcOrd="1" destOrd="0" parTransId="{3369AC54-0BA1-4606-BA3F-484CA69E2DB2}" sibTransId="{56F6E12D-A388-40F9-94B4-E2E93F95A50F}"/>
    <dgm:cxn modelId="{F4E466FF-0943-4DE0-A06C-BB4412C1EA27}" type="presOf" srcId="{AC32033C-7B60-4458-8A33-FB861DA7C4FC}" destId="{01EC234E-5C3D-4592-A78B-3939B53E725F}" srcOrd="0" destOrd="0" presId="urn:microsoft.com/office/officeart/2005/8/layout/vList2"/>
    <dgm:cxn modelId="{FB343A0C-520D-43D9-84E7-5EBABFE02690}" type="presParOf" srcId="{58B46426-2737-454A-B386-725F1DBCF7A3}" destId="{01EC234E-5C3D-4592-A78B-3939B53E725F}" srcOrd="0" destOrd="0" presId="urn:microsoft.com/office/officeart/2005/8/layout/vList2"/>
    <dgm:cxn modelId="{07844D46-2D05-40E9-AE21-6E97CF1E9D88}" type="presParOf" srcId="{58B46426-2737-454A-B386-725F1DBCF7A3}" destId="{CBFC0B07-766C-417F-BD47-94FFA22E36F5}" srcOrd="1" destOrd="0" presId="urn:microsoft.com/office/officeart/2005/8/layout/vList2"/>
    <dgm:cxn modelId="{F7D9297C-33ED-4965-883D-741C8D446606}" type="presParOf" srcId="{58B46426-2737-454A-B386-725F1DBCF7A3}" destId="{90732163-2554-424B-8C18-D21B73F79C59}" srcOrd="2" destOrd="0" presId="urn:microsoft.com/office/officeart/2005/8/layout/vList2"/>
    <dgm:cxn modelId="{CAE431BB-9E53-4C05-BBD1-4DCF895B9375}" type="presParOf" srcId="{58B46426-2737-454A-B386-725F1DBCF7A3}" destId="{312F49A2-769B-4F97-9E8D-1FB9EFE7737D}" srcOrd="3"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8450929-7E3F-43F1-B404-3E050E94FAE1}"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AD67E241-8423-448E-895B-505B03F9234B}">
      <dgm:prSet phldrT="[文本]" custT="1"/>
      <dgm:spPr/>
      <dgm:t>
        <a:bodyPr/>
        <a:lstStyle/>
        <a:p>
          <a:r>
            <a:rPr lang="zh-CN" altLang="en-US" sz="2800" b="1" dirty="0"/>
            <a:t>（一）良好的职业道德态度</a:t>
          </a:r>
        </a:p>
      </dgm:t>
    </dgm:pt>
    <dgm:pt modelId="{6733B599-09D6-4693-8558-91CE8611BA19}" cxnId="{9302F74D-ABF2-46A3-B7D5-14F853D240E2}" type="parTrans">
      <dgm:prSet/>
      <dgm:spPr/>
      <dgm:t>
        <a:bodyPr/>
        <a:lstStyle/>
        <a:p>
          <a:endParaRPr lang="zh-CN" altLang="en-US"/>
        </a:p>
      </dgm:t>
    </dgm:pt>
    <dgm:pt modelId="{09CEA4E2-A852-4F6D-8E68-BF5B1C4CFD83}" cxnId="{9302F74D-ABF2-46A3-B7D5-14F853D240E2}" type="sibTrans">
      <dgm:prSet/>
      <dgm:spPr/>
      <dgm:t>
        <a:bodyPr/>
        <a:lstStyle/>
        <a:p>
          <a:endParaRPr lang="zh-CN" altLang="en-US"/>
        </a:p>
      </dgm:t>
    </dgm:pt>
    <dgm:pt modelId="{57C18CCF-FF14-447E-8E29-CA109A321D01}">
      <dgm:prSet phldrT="[文本]" custT="1"/>
      <dgm:spPr/>
      <dgm:t>
        <a:bodyPr/>
        <a:lstStyle/>
        <a:p>
          <a:r>
            <a:rPr lang="zh-CN" altLang="en-US" sz="2000" dirty="0"/>
            <a:t>教师对职业规则的信奉和职业规范的遵守是教师具有良好职业道德态度的具体表现。职业规则包括经济的、行政管理的、业务技术的，也包括道德等方面的行为规定，通常表现为必要的规章制度和必须进行的道德行为规范。</a:t>
          </a:r>
        </a:p>
      </dgm:t>
    </dgm:pt>
    <dgm:pt modelId="{04872D14-7417-4CBB-8CF2-D0565B6BBA89}" cxnId="{06B17C06-4E6E-45A2-A7EA-9579EB6413DE}" type="parTrans">
      <dgm:prSet/>
      <dgm:spPr/>
      <dgm:t>
        <a:bodyPr/>
        <a:lstStyle/>
        <a:p>
          <a:endParaRPr lang="zh-CN" altLang="en-US"/>
        </a:p>
      </dgm:t>
    </dgm:pt>
    <dgm:pt modelId="{3CCFF2A1-75AA-4820-AC86-1B50A50E9DAB}" cxnId="{06B17C06-4E6E-45A2-A7EA-9579EB6413DE}" type="sibTrans">
      <dgm:prSet/>
      <dgm:spPr/>
      <dgm:t>
        <a:bodyPr/>
        <a:lstStyle/>
        <a:p>
          <a:endParaRPr lang="zh-CN" altLang="en-US"/>
        </a:p>
      </dgm:t>
    </dgm:pt>
    <dgm:pt modelId="{4267EEAA-BF95-4829-909E-893E35C0BFAB}">
      <dgm:prSet phldrT="[文本]" custT="1"/>
      <dgm:spPr/>
      <dgm:t>
        <a:bodyPr/>
        <a:lstStyle/>
        <a:p>
          <a:r>
            <a:rPr lang="zh-CN" altLang="en-US" sz="2800" b="1" dirty="0"/>
            <a:t>（二）高尚的职业道德行为</a:t>
          </a:r>
        </a:p>
      </dgm:t>
    </dgm:pt>
    <dgm:pt modelId="{C87A00A4-3E23-4C64-8FF1-005961AB12BD}" cxnId="{1EAA7C49-6598-4D52-8D30-CB15DF7E84C7}" type="parTrans">
      <dgm:prSet/>
      <dgm:spPr/>
      <dgm:t>
        <a:bodyPr/>
        <a:lstStyle/>
        <a:p>
          <a:endParaRPr lang="zh-CN" altLang="en-US"/>
        </a:p>
      </dgm:t>
    </dgm:pt>
    <dgm:pt modelId="{3B7525B2-6B8B-4BA1-9B6D-E2E590A2850F}" cxnId="{1EAA7C49-6598-4D52-8D30-CB15DF7E84C7}" type="sibTrans">
      <dgm:prSet/>
      <dgm:spPr/>
      <dgm:t>
        <a:bodyPr/>
        <a:lstStyle/>
        <a:p>
          <a:endParaRPr lang="zh-CN" altLang="en-US"/>
        </a:p>
      </dgm:t>
    </dgm:pt>
    <dgm:pt modelId="{7BB4214D-3885-4C8D-A004-D3778077A3E5}">
      <dgm:prSet phldrT="[文本]" custT="1"/>
      <dgm:spPr/>
      <dgm:t>
        <a:bodyPr/>
        <a:lstStyle/>
        <a:p>
          <a:r>
            <a:rPr lang="zh-CN" altLang="en-US" sz="2000" b="1" dirty="0">
              <a:solidFill>
                <a:schemeClr val="accent5"/>
              </a:solidFill>
            </a:rPr>
            <a:t>其一</a:t>
          </a:r>
          <a:r>
            <a:rPr lang="zh-CN" altLang="en-US" sz="2000" dirty="0"/>
            <a:t>，知识传授上的道德性</a:t>
          </a:r>
        </a:p>
      </dgm:t>
    </dgm:pt>
    <dgm:pt modelId="{785B66DB-4EDD-4D1F-A26C-5AF3E322EF21}" cxnId="{F8E39415-37C0-4D06-A3AA-9950E91A2F9A}" type="parTrans">
      <dgm:prSet/>
      <dgm:spPr/>
      <dgm:t>
        <a:bodyPr/>
        <a:lstStyle/>
        <a:p>
          <a:endParaRPr lang="zh-CN" altLang="en-US"/>
        </a:p>
      </dgm:t>
    </dgm:pt>
    <dgm:pt modelId="{A05B89B9-F680-4530-BCFB-0B2211B1D58E}" cxnId="{F8E39415-37C0-4D06-A3AA-9950E91A2F9A}" type="sibTrans">
      <dgm:prSet/>
      <dgm:spPr/>
      <dgm:t>
        <a:bodyPr/>
        <a:lstStyle/>
        <a:p>
          <a:endParaRPr lang="zh-CN" altLang="en-US"/>
        </a:p>
      </dgm:t>
    </dgm:pt>
    <dgm:pt modelId="{58680B52-290C-49E5-B1B2-661A69A92BCA}">
      <dgm:prSet phldrT="[文本]" custT="1"/>
      <dgm:spPr/>
      <dgm:t>
        <a:bodyPr/>
        <a:lstStyle/>
        <a:p>
          <a:r>
            <a:rPr lang="zh-CN" altLang="en-US" sz="2000" b="1" dirty="0">
              <a:solidFill>
                <a:schemeClr val="accent5"/>
              </a:solidFill>
            </a:rPr>
            <a:t>其二</a:t>
          </a:r>
          <a:r>
            <a:rPr lang="zh-CN" altLang="en-US" sz="2000" dirty="0"/>
            <a:t>，人格发展上的道德性</a:t>
          </a:r>
        </a:p>
      </dgm:t>
    </dgm:pt>
    <dgm:pt modelId="{11E827BC-CB51-40A2-8997-A4FB0EF21015}" cxnId="{8ABD4126-3414-4759-BD0D-FA6DA6E9B0CF}" type="parTrans">
      <dgm:prSet/>
      <dgm:spPr/>
      <dgm:t>
        <a:bodyPr/>
        <a:lstStyle/>
        <a:p>
          <a:endParaRPr lang="zh-CN" altLang="en-US"/>
        </a:p>
      </dgm:t>
    </dgm:pt>
    <dgm:pt modelId="{8BD2097A-20D8-4431-A1C5-5BCD3458C421}" cxnId="{8ABD4126-3414-4759-BD0D-FA6DA6E9B0CF}" type="sibTrans">
      <dgm:prSet/>
      <dgm:spPr/>
      <dgm:t>
        <a:bodyPr/>
        <a:lstStyle/>
        <a:p>
          <a:endParaRPr lang="zh-CN" altLang="en-US"/>
        </a:p>
      </dgm:t>
    </dgm:pt>
    <dgm:pt modelId="{DC4100C1-E2DE-4B66-A85B-10CF8C4FD2ED}">
      <dgm:prSet phldrT="[文本]" custT="1"/>
      <dgm:spPr/>
      <dgm:t>
        <a:bodyPr/>
        <a:lstStyle/>
        <a:p>
          <a:r>
            <a:rPr lang="zh-CN" altLang="en-US" sz="2000" b="1" dirty="0">
              <a:solidFill>
                <a:schemeClr val="accent5"/>
              </a:solidFill>
            </a:rPr>
            <a:t>其三</a:t>
          </a:r>
          <a:r>
            <a:rPr lang="zh-CN" altLang="en-US" sz="2000" dirty="0"/>
            <a:t>，思想品德教育上的道德性</a:t>
          </a:r>
        </a:p>
      </dgm:t>
    </dgm:pt>
    <dgm:pt modelId="{F20B049E-CF6C-418A-A4A9-A77AF2CFFEDC}" cxnId="{99B029B5-8A6D-4AA9-B22D-A840135A40F7}" type="parTrans">
      <dgm:prSet/>
      <dgm:spPr/>
      <dgm:t>
        <a:bodyPr/>
        <a:lstStyle/>
        <a:p>
          <a:endParaRPr lang="zh-CN" altLang="en-US"/>
        </a:p>
      </dgm:t>
    </dgm:pt>
    <dgm:pt modelId="{3B08B0BF-17E3-45C9-BF4F-739074322B25}" cxnId="{99B029B5-8A6D-4AA9-B22D-A840135A40F7}" type="sibTrans">
      <dgm:prSet/>
      <dgm:spPr/>
      <dgm:t>
        <a:bodyPr/>
        <a:lstStyle/>
        <a:p>
          <a:endParaRPr lang="zh-CN" altLang="en-US"/>
        </a:p>
      </dgm:t>
    </dgm:pt>
    <dgm:pt modelId="{51224808-5738-469A-930B-86ED0FF4115D}" type="pres">
      <dgm:prSet presAssocID="{78450929-7E3F-43F1-B404-3E050E94FAE1}" presName="linear" presStyleCnt="0">
        <dgm:presLayoutVars>
          <dgm:animLvl val="lvl"/>
          <dgm:resizeHandles val="exact"/>
        </dgm:presLayoutVars>
      </dgm:prSet>
      <dgm:spPr/>
    </dgm:pt>
    <dgm:pt modelId="{F913CC49-B35C-4525-9514-0A3117D44C78}" type="pres">
      <dgm:prSet presAssocID="{AD67E241-8423-448E-895B-505B03F9234B}" presName="parentText" presStyleLbl="node1" presStyleIdx="0" presStyleCnt="2">
        <dgm:presLayoutVars>
          <dgm:chMax val="0"/>
          <dgm:bulletEnabled val="1"/>
        </dgm:presLayoutVars>
      </dgm:prSet>
      <dgm:spPr/>
    </dgm:pt>
    <dgm:pt modelId="{B47B0AF1-D55B-4222-929F-51387A7EC8B1}" type="pres">
      <dgm:prSet presAssocID="{AD67E241-8423-448E-895B-505B03F9234B}" presName="childText" presStyleLbl="revTx" presStyleIdx="0" presStyleCnt="2">
        <dgm:presLayoutVars>
          <dgm:bulletEnabled val="1"/>
        </dgm:presLayoutVars>
      </dgm:prSet>
      <dgm:spPr/>
    </dgm:pt>
    <dgm:pt modelId="{43038CD0-30ED-4EAE-9A04-820672F9626A}" type="pres">
      <dgm:prSet presAssocID="{4267EEAA-BF95-4829-909E-893E35C0BFAB}" presName="parentText" presStyleLbl="node1" presStyleIdx="1" presStyleCnt="2">
        <dgm:presLayoutVars>
          <dgm:chMax val="0"/>
          <dgm:bulletEnabled val="1"/>
        </dgm:presLayoutVars>
      </dgm:prSet>
      <dgm:spPr/>
    </dgm:pt>
    <dgm:pt modelId="{B15FB389-B9ED-4E51-9891-A394FB249F8C}" type="pres">
      <dgm:prSet presAssocID="{4267EEAA-BF95-4829-909E-893E35C0BFAB}" presName="childText" presStyleLbl="revTx" presStyleIdx="1" presStyleCnt="2">
        <dgm:presLayoutVars>
          <dgm:bulletEnabled val="1"/>
        </dgm:presLayoutVars>
      </dgm:prSet>
      <dgm:spPr/>
    </dgm:pt>
  </dgm:ptLst>
  <dgm:cxnLst>
    <dgm:cxn modelId="{06B17C06-4E6E-45A2-A7EA-9579EB6413DE}" srcId="{AD67E241-8423-448E-895B-505B03F9234B}" destId="{57C18CCF-FF14-447E-8E29-CA109A321D01}" srcOrd="0" destOrd="0" parTransId="{04872D14-7417-4CBB-8CF2-D0565B6BBA89}" sibTransId="{3CCFF2A1-75AA-4820-AC86-1B50A50E9DAB}"/>
    <dgm:cxn modelId="{F8E39415-37C0-4D06-A3AA-9950E91A2F9A}" srcId="{4267EEAA-BF95-4829-909E-893E35C0BFAB}" destId="{7BB4214D-3885-4C8D-A004-D3778077A3E5}" srcOrd="0" destOrd="0" parTransId="{785B66DB-4EDD-4D1F-A26C-5AF3E322EF21}" sibTransId="{A05B89B9-F680-4530-BCFB-0B2211B1D58E}"/>
    <dgm:cxn modelId="{A54A3316-AEC3-4A17-9389-2DDDCB920B3A}" type="presOf" srcId="{58680B52-290C-49E5-B1B2-661A69A92BCA}" destId="{B15FB389-B9ED-4E51-9891-A394FB249F8C}" srcOrd="0" destOrd="1" presId="urn:microsoft.com/office/officeart/2005/8/layout/vList2"/>
    <dgm:cxn modelId="{8ABD4126-3414-4759-BD0D-FA6DA6E9B0CF}" srcId="{4267EEAA-BF95-4829-909E-893E35C0BFAB}" destId="{58680B52-290C-49E5-B1B2-661A69A92BCA}" srcOrd="1" destOrd="0" parTransId="{11E827BC-CB51-40A2-8997-A4FB0EF21015}" sibTransId="{8BD2097A-20D8-4431-A1C5-5BCD3458C421}"/>
    <dgm:cxn modelId="{1EAA7C49-6598-4D52-8D30-CB15DF7E84C7}" srcId="{78450929-7E3F-43F1-B404-3E050E94FAE1}" destId="{4267EEAA-BF95-4829-909E-893E35C0BFAB}" srcOrd="1" destOrd="0" parTransId="{C87A00A4-3E23-4C64-8FF1-005961AB12BD}" sibTransId="{3B7525B2-6B8B-4BA1-9B6D-E2E590A2850F}"/>
    <dgm:cxn modelId="{9302F74D-ABF2-46A3-B7D5-14F853D240E2}" srcId="{78450929-7E3F-43F1-B404-3E050E94FAE1}" destId="{AD67E241-8423-448E-895B-505B03F9234B}" srcOrd="0" destOrd="0" parTransId="{6733B599-09D6-4693-8558-91CE8611BA19}" sibTransId="{09CEA4E2-A852-4F6D-8E68-BF5B1C4CFD83}"/>
    <dgm:cxn modelId="{7C73556F-CBF5-458C-98B2-1D85EAD054B2}" type="presOf" srcId="{AD67E241-8423-448E-895B-505B03F9234B}" destId="{F913CC49-B35C-4525-9514-0A3117D44C78}" srcOrd="0" destOrd="0" presId="urn:microsoft.com/office/officeart/2005/8/layout/vList2"/>
    <dgm:cxn modelId="{43D7C778-5D95-41D2-840E-B28832CEF997}" type="presOf" srcId="{4267EEAA-BF95-4829-909E-893E35C0BFAB}" destId="{43038CD0-30ED-4EAE-9A04-820672F9626A}" srcOrd="0" destOrd="0" presId="urn:microsoft.com/office/officeart/2005/8/layout/vList2"/>
    <dgm:cxn modelId="{275B1787-1337-4253-9D26-583E2F1F69BC}" type="presOf" srcId="{7BB4214D-3885-4C8D-A004-D3778077A3E5}" destId="{B15FB389-B9ED-4E51-9891-A394FB249F8C}" srcOrd="0" destOrd="0" presId="urn:microsoft.com/office/officeart/2005/8/layout/vList2"/>
    <dgm:cxn modelId="{99B029B5-8A6D-4AA9-B22D-A840135A40F7}" srcId="{4267EEAA-BF95-4829-909E-893E35C0BFAB}" destId="{DC4100C1-E2DE-4B66-A85B-10CF8C4FD2ED}" srcOrd="2" destOrd="0" parTransId="{F20B049E-CF6C-418A-A4A9-A77AF2CFFEDC}" sibTransId="{3B08B0BF-17E3-45C9-BF4F-739074322B25}"/>
    <dgm:cxn modelId="{915521C7-8AB7-4B17-8515-6E783925F887}" type="presOf" srcId="{78450929-7E3F-43F1-B404-3E050E94FAE1}" destId="{51224808-5738-469A-930B-86ED0FF4115D}" srcOrd="0" destOrd="0" presId="urn:microsoft.com/office/officeart/2005/8/layout/vList2"/>
    <dgm:cxn modelId="{433558C8-E1BA-4704-B1A7-95DFB7A4AC1D}" type="presOf" srcId="{DC4100C1-E2DE-4B66-A85B-10CF8C4FD2ED}" destId="{B15FB389-B9ED-4E51-9891-A394FB249F8C}" srcOrd="0" destOrd="2" presId="urn:microsoft.com/office/officeart/2005/8/layout/vList2"/>
    <dgm:cxn modelId="{BBA6FBCC-1E75-4105-9370-3D9370050047}" type="presOf" srcId="{57C18CCF-FF14-447E-8E29-CA109A321D01}" destId="{B47B0AF1-D55B-4222-929F-51387A7EC8B1}" srcOrd="0" destOrd="0" presId="urn:microsoft.com/office/officeart/2005/8/layout/vList2"/>
    <dgm:cxn modelId="{097C2CE7-AC61-4418-9AA8-8EA7E821CAF2}" type="presParOf" srcId="{51224808-5738-469A-930B-86ED0FF4115D}" destId="{F913CC49-B35C-4525-9514-0A3117D44C78}" srcOrd="0" destOrd="0" presId="urn:microsoft.com/office/officeart/2005/8/layout/vList2"/>
    <dgm:cxn modelId="{17E2F685-6B57-439E-B122-13CA1826CDF2}" type="presParOf" srcId="{51224808-5738-469A-930B-86ED0FF4115D}" destId="{B47B0AF1-D55B-4222-929F-51387A7EC8B1}" srcOrd="1" destOrd="0" presId="urn:microsoft.com/office/officeart/2005/8/layout/vList2"/>
    <dgm:cxn modelId="{2B3650BE-5A8F-41D7-9288-AEB726C6C90E}" type="presParOf" srcId="{51224808-5738-469A-930B-86ED0FF4115D}" destId="{43038CD0-30ED-4EAE-9A04-820672F9626A}" srcOrd="2" destOrd="0" presId="urn:microsoft.com/office/officeart/2005/8/layout/vList2"/>
    <dgm:cxn modelId="{41614EDA-F63E-47CC-BA2E-09410DDCBE55}" type="presParOf" srcId="{51224808-5738-469A-930B-86ED0FF4115D}" destId="{B15FB389-B9ED-4E51-9891-A394FB249F8C}" srcOrd="3"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CCC8567-F187-45A6-ADC2-5FB49F8F2B17}"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E0143B9C-34B3-4CA9-8F15-4150E4F9A302}">
      <dgm:prSet phldrT="[文本]" custT="1"/>
      <dgm:spPr/>
      <dgm:t>
        <a:bodyPr/>
        <a:lstStyle/>
        <a:p>
          <a:r>
            <a:rPr lang="zh-CN" altLang="en-US" sz="2000" b="1" dirty="0"/>
            <a:t>（</a:t>
          </a:r>
          <a:r>
            <a:rPr lang="en-US" altLang="en-US" sz="2000" b="1" dirty="0"/>
            <a:t>1</a:t>
          </a:r>
          <a:r>
            <a:rPr lang="zh-CN" altLang="en-US" sz="2000" b="1" dirty="0"/>
            <a:t>）生活丰富，爱好广泛。</a:t>
          </a:r>
        </a:p>
      </dgm:t>
    </dgm:pt>
    <dgm:pt modelId="{1D08FF18-D429-436B-9391-BBAF9EB51F94}" cxnId="{91861172-8934-4EA4-AED0-3F0878EF3306}" type="parTrans">
      <dgm:prSet/>
      <dgm:spPr/>
      <dgm:t>
        <a:bodyPr/>
        <a:lstStyle/>
        <a:p>
          <a:endParaRPr lang="zh-CN" altLang="en-US"/>
        </a:p>
      </dgm:t>
    </dgm:pt>
    <dgm:pt modelId="{2A1D8F96-C50D-40EC-AD1D-772CE77D5ABA}" cxnId="{91861172-8934-4EA4-AED0-3F0878EF3306}" type="sibTrans">
      <dgm:prSet/>
      <dgm:spPr/>
      <dgm:t>
        <a:bodyPr/>
        <a:lstStyle/>
        <a:p>
          <a:endParaRPr lang="zh-CN" altLang="en-US"/>
        </a:p>
      </dgm:t>
    </dgm:pt>
    <dgm:pt modelId="{AF320BC0-5E96-49D5-8FAE-D9CDB77D8339}">
      <dgm:prSet phldrT="[文本]" custT="1"/>
      <dgm:spPr/>
      <dgm:t>
        <a:bodyPr/>
        <a:lstStyle/>
        <a:p>
          <a:r>
            <a:rPr lang="zh-CN" altLang="en-US" sz="2000" b="1" dirty="0"/>
            <a:t>（</a:t>
          </a:r>
          <a:r>
            <a:rPr lang="en-US" altLang="en-US" sz="2000" b="1" dirty="0"/>
            <a:t>2</a:t>
          </a:r>
          <a:r>
            <a:rPr lang="zh-CN" altLang="en-US" sz="2000" b="1" dirty="0"/>
            <a:t>）与人热情交往。</a:t>
          </a:r>
        </a:p>
      </dgm:t>
    </dgm:pt>
    <dgm:pt modelId="{690B8664-DE2F-447D-B0FD-B209C3CC96C6}" cxnId="{95ED83F5-D19C-4296-9AEC-3C9B4F6E976F}" type="parTrans">
      <dgm:prSet/>
      <dgm:spPr/>
      <dgm:t>
        <a:bodyPr/>
        <a:lstStyle/>
        <a:p>
          <a:endParaRPr lang="zh-CN" altLang="en-US"/>
        </a:p>
      </dgm:t>
    </dgm:pt>
    <dgm:pt modelId="{7AF93AE1-BE62-4ACA-8F7C-ECEBD8FD653F}" cxnId="{95ED83F5-D19C-4296-9AEC-3C9B4F6E976F}" type="sibTrans">
      <dgm:prSet/>
      <dgm:spPr/>
      <dgm:t>
        <a:bodyPr/>
        <a:lstStyle/>
        <a:p>
          <a:endParaRPr lang="zh-CN" altLang="en-US"/>
        </a:p>
      </dgm:t>
    </dgm:pt>
    <dgm:pt modelId="{114AD877-DA8F-4A24-8742-145FD871E877}">
      <dgm:prSet phldrT="[文本]" custT="1"/>
      <dgm:spPr/>
      <dgm:t>
        <a:bodyPr/>
        <a:lstStyle/>
        <a:p>
          <a:r>
            <a:rPr lang="zh-CN" altLang="en-US" sz="2000" b="1" dirty="0"/>
            <a:t>（</a:t>
          </a:r>
          <a:r>
            <a:rPr lang="en-US" altLang="en-US" sz="2000" b="1" dirty="0"/>
            <a:t>3</a:t>
          </a:r>
          <a:r>
            <a:rPr lang="zh-CN" altLang="en-US" sz="2000" b="1" dirty="0"/>
            <a:t>）情绪上的安全感和自我认可。</a:t>
          </a:r>
        </a:p>
      </dgm:t>
    </dgm:pt>
    <dgm:pt modelId="{9D4522A1-25A9-4FFA-BF23-14AB18154B4A}" cxnId="{91436F2B-0A32-4B66-85CA-A6094BB290ED}" type="parTrans">
      <dgm:prSet/>
      <dgm:spPr/>
      <dgm:t>
        <a:bodyPr/>
        <a:lstStyle/>
        <a:p>
          <a:endParaRPr lang="zh-CN" altLang="en-US"/>
        </a:p>
      </dgm:t>
    </dgm:pt>
    <dgm:pt modelId="{9D96F80B-9D6A-4ADC-A7A6-636BAF208B82}" cxnId="{91436F2B-0A32-4B66-85CA-A6094BB290ED}" type="sibTrans">
      <dgm:prSet/>
      <dgm:spPr/>
      <dgm:t>
        <a:bodyPr/>
        <a:lstStyle/>
        <a:p>
          <a:endParaRPr lang="zh-CN" altLang="en-US"/>
        </a:p>
      </dgm:t>
    </dgm:pt>
    <dgm:pt modelId="{D9B1DDCC-C898-47A1-870F-87088350B70B}">
      <dgm:prSet phldrT="[文本]" custT="1"/>
      <dgm:spPr/>
      <dgm:t>
        <a:bodyPr/>
        <a:lstStyle/>
        <a:p>
          <a:r>
            <a:rPr lang="zh-CN" altLang="en-US" sz="2000" b="1" dirty="0"/>
            <a:t>（</a:t>
          </a:r>
          <a:r>
            <a:rPr lang="en-US" altLang="en-US" sz="2000" b="1" dirty="0"/>
            <a:t>4</a:t>
          </a:r>
          <a:r>
            <a:rPr lang="zh-CN" altLang="en-US" sz="2000" b="1" dirty="0"/>
            <a:t>）具有现实性知觉。</a:t>
          </a:r>
        </a:p>
      </dgm:t>
    </dgm:pt>
    <dgm:pt modelId="{F27834F3-B6E0-4D71-BEB7-3F16E5139921}" cxnId="{3B8FFB91-A190-44E7-8ED6-C2A7AD254481}" type="parTrans">
      <dgm:prSet/>
      <dgm:spPr/>
      <dgm:t>
        <a:bodyPr/>
        <a:lstStyle/>
        <a:p>
          <a:endParaRPr lang="zh-CN" altLang="en-US"/>
        </a:p>
      </dgm:t>
    </dgm:pt>
    <dgm:pt modelId="{7B64C2C1-3FE0-4480-988E-0A0DE0C6E6C7}" cxnId="{3B8FFB91-A190-44E7-8ED6-C2A7AD254481}" type="sibTrans">
      <dgm:prSet/>
      <dgm:spPr/>
      <dgm:t>
        <a:bodyPr/>
        <a:lstStyle/>
        <a:p>
          <a:endParaRPr lang="zh-CN" altLang="en-US"/>
        </a:p>
      </dgm:t>
    </dgm:pt>
    <dgm:pt modelId="{F9DFC8B3-286C-4952-B2C4-8C0A80AB2542}">
      <dgm:prSet phldrT="[文本]" custT="1"/>
      <dgm:spPr/>
      <dgm:t>
        <a:bodyPr/>
        <a:lstStyle/>
        <a:p>
          <a:r>
            <a:rPr lang="zh-CN" altLang="en-US" sz="2000" b="1" dirty="0"/>
            <a:t>（</a:t>
          </a:r>
          <a:r>
            <a:rPr lang="en-US" altLang="en-US" sz="2000" b="1" dirty="0"/>
            <a:t>5</a:t>
          </a:r>
          <a:r>
            <a:rPr lang="zh-CN" altLang="en-US" sz="2000" b="1" dirty="0"/>
            <a:t>）有自知之明。</a:t>
          </a:r>
        </a:p>
      </dgm:t>
    </dgm:pt>
    <dgm:pt modelId="{46738855-4B0A-4C57-A4D1-4DB1553C597F}" cxnId="{B2E286A6-EE08-4DEC-A406-DC0DB04FE00F}" type="parTrans">
      <dgm:prSet/>
      <dgm:spPr/>
      <dgm:t>
        <a:bodyPr/>
        <a:lstStyle/>
        <a:p>
          <a:endParaRPr lang="zh-CN" altLang="en-US"/>
        </a:p>
      </dgm:t>
    </dgm:pt>
    <dgm:pt modelId="{F808CBB1-6C3A-4900-8E91-D1302E94F301}" cxnId="{B2E286A6-EE08-4DEC-A406-DC0DB04FE00F}" type="sibTrans">
      <dgm:prSet/>
      <dgm:spPr/>
      <dgm:t>
        <a:bodyPr/>
        <a:lstStyle/>
        <a:p>
          <a:endParaRPr lang="zh-CN" altLang="en-US"/>
        </a:p>
      </dgm:t>
    </dgm:pt>
    <dgm:pt modelId="{3780A6FA-1237-45C4-8FAC-F6A35AF2E299}">
      <dgm:prSet phldrT="[文本]" custT="1"/>
      <dgm:spPr/>
      <dgm:t>
        <a:bodyPr/>
        <a:lstStyle/>
        <a:p>
          <a:r>
            <a:rPr lang="zh-CN" altLang="en-US" sz="2000" b="1" dirty="0"/>
            <a:t>（</a:t>
          </a:r>
          <a:r>
            <a:rPr lang="en-US" altLang="en-US" sz="2000" b="1" dirty="0"/>
            <a:t>6</a:t>
          </a:r>
          <a:r>
            <a:rPr lang="zh-CN" altLang="en-US" sz="2000" b="1" dirty="0"/>
            <a:t>）有长远的人生目标。</a:t>
          </a:r>
        </a:p>
      </dgm:t>
    </dgm:pt>
    <dgm:pt modelId="{8440DEAF-7D9A-4E73-9D55-BAF767647CBA}" cxnId="{A13C25F6-4F2A-4BFB-9122-A8CED5014941}" type="parTrans">
      <dgm:prSet/>
      <dgm:spPr/>
      <dgm:t>
        <a:bodyPr/>
        <a:lstStyle/>
        <a:p>
          <a:endParaRPr lang="zh-CN" altLang="en-US"/>
        </a:p>
      </dgm:t>
    </dgm:pt>
    <dgm:pt modelId="{97E35B65-414D-4805-9F9D-F930FFA089F5}" cxnId="{A13C25F6-4F2A-4BFB-9122-A8CED5014941}" type="sibTrans">
      <dgm:prSet/>
      <dgm:spPr/>
      <dgm:t>
        <a:bodyPr/>
        <a:lstStyle/>
        <a:p>
          <a:endParaRPr lang="zh-CN" altLang="en-US"/>
        </a:p>
      </dgm:t>
    </dgm:pt>
    <dgm:pt modelId="{EF95B3FD-E40D-4F60-9120-691FB2847371}" type="pres">
      <dgm:prSet presAssocID="{BCCC8567-F187-45A6-ADC2-5FB49F8F2B17}" presName="linear" presStyleCnt="0">
        <dgm:presLayoutVars>
          <dgm:animLvl val="lvl"/>
          <dgm:resizeHandles val="exact"/>
        </dgm:presLayoutVars>
      </dgm:prSet>
      <dgm:spPr/>
    </dgm:pt>
    <dgm:pt modelId="{2F881D87-BDD4-4C83-BF18-AE08F5F3BA63}" type="pres">
      <dgm:prSet presAssocID="{E0143B9C-34B3-4CA9-8F15-4150E4F9A302}" presName="parentText" presStyleLbl="node1" presStyleIdx="0" presStyleCnt="6">
        <dgm:presLayoutVars>
          <dgm:chMax val="0"/>
          <dgm:bulletEnabled val="1"/>
        </dgm:presLayoutVars>
      </dgm:prSet>
      <dgm:spPr/>
    </dgm:pt>
    <dgm:pt modelId="{7BB9D19A-7E88-401F-AECB-A79E87272D26}" type="pres">
      <dgm:prSet presAssocID="{2A1D8F96-C50D-40EC-AD1D-772CE77D5ABA}" presName="spacer" presStyleCnt="0"/>
      <dgm:spPr/>
    </dgm:pt>
    <dgm:pt modelId="{3C487F36-C117-4D22-91F4-F86C6AD8D464}" type="pres">
      <dgm:prSet presAssocID="{AF320BC0-5E96-49D5-8FAE-D9CDB77D8339}" presName="parentText" presStyleLbl="node1" presStyleIdx="1" presStyleCnt="6">
        <dgm:presLayoutVars>
          <dgm:chMax val="0"/>
          <dgm:bulletEnabled val="1"/>
        </dgm:presLayoutVars>
      </dgm:prSet>
      <dgm:spPr/>
    </dgm:pt>
    <dgm:pt modelId="{AEEA6F1F-96EF-45F2-80CD-905FD18B230C}" type="pres">
      <dgm:prSet presAssocID="{7AF93AE1-BE62-4ACA-8F7C-ECEBD8FD653F}" presName="spacer" presStyleCnt="0"/>
      <dgm:spPr/>
    </dgm:pt>
    <dgm:pt modelId="{624E6E74-2644-49A8-B61D-A230D1B17BD1}" type="pres">
      <dgm:prSet presAssocID="{114AD877-DA8F-4A24-8742-145FD871E877}" presName="parentText" presStyleLbl="node1" presStyleIdx="2" presStyleCnt="6">
        <dgm:presLayoutVars>
          <dgm:chMax val="0"/>
          <dgm:bulletEnabled val="1"/>
        </dgm:presLayoutVars>
      </dgm:prSet>
      <dgm:spPr/>
    </dgm:pt>
    <dgm:pt modelId="{76DB9438-1C2F-417D-8680-5F53391350BA}" type="pres">
      <dgm:prSet presAssocID="{9D96F80B-9D6A-4ADC-A7A6-636BAF208B82}" presName="spacer" presStyleCnt="0"/>
      <dgm:spPr/>
    </dgm:pt>
    <dgm:pt modelId="{7594FC81-2A1D-4BF4-AAAA-0098A23CAEFE}" type="pres">
      <dgm:prSet presAssocID="{D9B1DDCC-C898-47A1-870F-87088350B70B}" presName="parentText" presStyleLbl="node1" presStyleIdx="3" presStyleCnt="6">
        <dgm:presLayoutVars>
          <dgm:chMax val="0"/>
          <dgm:bulletEnabled val="1"/>
        </dgm:presLayoutVars>
      </dgm:prSet>
      <dgm:spPr/>
    </dgm:pt>
    <dgm:pt modelId="{E2CFE9D9-146F-47AB-82FA-2F2B40A2356A}" type="pres">
      <dgm:prSet presAssocID="{7B64C2C1-3FE0-4480-988E-0A0DE0C6E6C7}" presName="spacer" presStyleCnt="0"/>
      <dgm:spPr/>
    </dgm:pt>
    <dgm:pt modelId="{EE50AA1A-0CBD-4337-B6D6-29CCC80B877A}" type="pres">
      <dgm:prSet presAssocID="{F9DFC8B3-286C-4952-B2C4-8C0A80AB2542}" presName="parentText" presStyleLbl="node1" presStyleIdx="4" presStyleCnt="6">
        <dgm:presLayoutVars>
          <dgm:chMax val="0"/>
          <dgm:bulletEnabled val="1"/>
        </dgm:presLayoutVars>
      </dgm:prSet>
      <dgm:spPr/>
    </dgm:pt>
    <dgm:pt modelId="{558273B3-9D22-42F1-8B18-C539C0E8AD51}" type="pres">
      <dgm:prSet presAssocID="{F808CBB1-6C3A-4900-8E91-D1302E94F301}" presName="spacer" presStyleCnt="0"/>
      <dgm:spPr/>
    </dgm:pt>
    <dgm:pt modelId="{4643678C-4F0D-4810-A099-173051106AEE}" type="pres">
      <dgm:prSet presAssocID="{3780A6FA-1237-45C4-8FAC-F6A35AF2E299}" presName="parentText" presStyleLbl="node1" presStyleIdx="5" presStyleCnt="6">
        <dgm:presLayoutVars>
          <dgm:chMax val="0"/>
          <dgm:bulletEnabled val="1"/>
        </dgm:presLayoutVars>
      </dgm:prSet>
      <dgm:spPr/>
    </dgm:pt>
  </dgm:ptLst>
  <dgm:cxnLst>
    <dgm:cxn modelId="{91436F2B-0A32-4B66-85CA-A6094BB290ED}" srcId="{BCCC8567-F187-45A6-ADC2-5FB49F8F2B17}" destId="{114AD877-DA8F-4A24-8742-145FD871E877}" srcOrd="2" destOrd="0" parTransId="{9D4522A1-25A9-4FFA-BF23-14AB18154B4A}" sibTransId="{9D96F80B-9D6A-4ADC-A7A6-636BAF208B82}"/>
    <dgm:cxn modelId="{8338635E-0B7C-465F-952C-8100E695D7E0}" type="presOf" srcId="{114AD877-DA8F-4A24-8742-145FD871E877}" destId="{624E6E74-2644-49A8-B61D-A230D1B17BD1}" srcOrd="0" destOrd="0" presId="urn:microsoft.com/office/officeart/2005/8/layout/vList2"/>
    <dgm:cxn modelId="{57CEA771-A930-487C-9457-E7B9DAF42F0D}" type="presOf" srcId="{F9DFC8B3-286C-4952-B2C4-8C0A80AB2542}" destId="{EE50AA1A-0CBD-4337-B6D6-29CCC80B877A}" srcOrd="0" destOrd="0" presId="urn:microsoft.com/office/officeart/2005/8/layout/vList2"/>
    <dgm:cxn modelId="{91861172-8934-4EA4-AED0-3F0878EF3306}" srcId="{BCCC8567-F187-45A6-ADC2-5FB49F8F2B17}" destId="{E0143B9C-34B3-4CA9-8F15-4150E4F9A302}" srcOrd="0" destOrd="0" parTransId="{1D08FF18-D429-436B-9391-BBAF9EB51F94}" sibTransId="{2A1D8F96-C50D-40EC-AD1D-772CE77D5ABA}"/>
    <dgm:cxn modelId="{3B8FFB91-A190-44E7-8ED6-C2A7AD254481}" srcId="{BCCC8567-F187-45A6-ADC2-5FB49F8F2B17}" destId="{D9B1DDCC-C898-47A1-870F-87088350B70B}" srcOrd="3" destOrd="0" parTransId="{F27834F3-B6E0-4D71-BEB7-3F16E5139921}" sibTransId="{7B64C2C1-3FE0-4480-988E-0A0DE0C6E6C7}"/>
    <dgm:cxn modelId="{B2E286A6-EE08-4DEC-A406-DC0DB04FE00F}" srcId="{BCCC8567-F187-45A6-ADC2-5FB49F8F2B17}" destId="{F9DFC8B3-286C-4952-B2C4-8C0A80AB2542}" srcOrd="4" destOrd="0" parTransId="{46738855-4B0A-4C57-A4D1-4DB1553C597F}" sibTransId="{F808CBB1-6C3A-4900-8E91-D1302E94F301}"/>
    <dgm:cxn modelId="{F8F565A8-4F57-43E7-A306-8EDC528320E3}" type="presOf" srcId="{BCCC8567-F187-45A6-ADC2-5FB49F8F2B17}" destId="{EF95B3FD-E40D-4F60-9120-691FB2847371}" srcOrd="0" destOrd="0" presId="urn:microsoft.com/office/officeart/2005/8/layout/vList2"/>
    <dgm:cxn modelId="{E63DE4AB-9955-4EB8-8C76-7D65A0E13C32}" type="presOf" srcId="{AF320BC0-5E96-49D5-8FAE-D9CDB77D8339}" destId="{3C487F36-C117-4D22-91F4-F86C6AD8D464}" srcOrd="0" destOrd="0" presId="urn:microsoft.com/office/officeart/2005/8/layout/vList2"/>
    <dgm:cxn modelId="{A46CB7AD-53F7-49D8-83BE-DF32EBFAA60F}" type="presOf" srcId="{E0143B9C-34B3-4CA9-8F15-4150E4F9A302}" destId="{2F881D87-BDD4-4C83-BF18-AE08F5F3BA63}" srcOrd="0" destOrd="0" presId="urn:microsoft.com/office/officeart/2005/8/layout/vList2"/>
    <dgm:cxn modelId="{1932A0C7-D5E6-4611-A3FF-9CCA90CA43A8}" type="presOf" srcId="{3780A6FA-1237-45C4-8FAC-F6A35AF2E299}" destId="{4643678C-4F0D-4810-A099-173051106AEE}" srcOrd="0" destOrd="0" presId="urn:microsoft.com/office/officeart/2005/8/layout/vList2"/>
    <dgm:cxn modelId="{95ED83F5-D19C-4296-9AEC-3C9B4F6E976F}" srcId="{BCCC8567-F187-45A6-ADC2-5FB49F8F2B17}" destId="{AF320BC0-5E96-49D5-8FAE-D9CDB77D8339}" srcOrd="1" destOrd="0" parTransId="{690B8664-DE2F-447D-B0FD-B209C3CC96C6}" sibTransId="{7AF93AE1-BE62-4ACA-8F7C-ECEBD8FD653F}"/>
    <dgm:cxn modelId="{F53FBFF5-C22A-404E-96C2-8B14F5A0A481}" type="presOf" srcId="{D9B1DDCC-C898-47A1-870F-87088350B70B}" destId="{7594FC81-2A1D-4BF4-AAAA-0098A23CAEFE}" srcOrd="0" destOrd="0" presId="urn:microsoft.com/office/officeart/2005/8/layout/vList2"/>
    <dgm:cxn modelId="{A13C25F6-4F2A-4BFB-9122-A8CED5014941}" srcId="{BCCC8567-F187-45A6-ADC2-5FB49F8F2B17}" destId="{3780A6FA-1237-45C4-8FAC-F6A35AF2E299}" srcOrd="5" destOrd="0" parTransId="{8440DEAF-7D9A-4E73-9D55-BAF767647CBA}" sibTransId="{97E35B65-414D-4805-9F9D-F930FFA089F5}"/>
    <dgm:cxn modelId="{97B38B5B-C3E5-488E-AE1B-7BF5976F1FE5}" type="presParOf" srcId="{EF95B3FD-E40D-4F60-9120-691FB2847371}" destId="{2F881D87-BDD4-4C83-BF18-AE08F5F3BA63}" srcOrd="0" destOrd="0" presId="urn:microsoft.com/office/officeart/2005/8/layout/vList2"/>
    <dgm:cxn modelId="{9A898CC0-729A-4000-9716-A9862392DC2B}" type="presParOf" srcId="{EF95B3FD-E40D-4F60-9120-691FB2847371}" destId="{7BB9D19A-7E88-401F-AECB-A79E87272D26}" srcOrd="1" destOrd="0" presId="urn:microsoft.com/office/officeart/2005/8/layout/vList2"/>
    <dgm:cxn modelId="{C391572A-1875-43E2-A9C1-81FAA39C68ED}" type="presParOf" srcId="{EF95B3FD-E40D-4F60-9120-691FB2847371}" destId="{3C487F36-C117-4D22-91F4-F86C6AD8D464}" srcOrd="2" destOrd="0" presId="urn:microsoft.com/office/officeart/2005/8/layout/vList2"/>
    <dgm:cxn modelId="{B0F130A4-8F1A-46ED-9FC6-5EE5B240917C}" type="presParOf" srcId="{EF95B3FD-E40D-4F60-9120-691FB2847371}" destId="{AEEA6F1F-96EF-45F2-80CD-905FD18B230C}" srcOrd="3" destOrd="0" presId="urn:microsoft.com/office/officeart/2005/8/layout/vList2"/>
    <dgm:cxn modelId="{5B235AEB-7BDB-4BA2-B48E-E18C58630488}" type="presParOf" srcId="{EF95B3FD-E40D-4F60-9120-691FB2847371}" destId="{624E6E74-2644-49A8-B61D-A230D1B17BD1}" srcOrd="4" destOrd="0" presId="urn:microsoft.com/office/officeart/2005/8/layout/vList2"/>
    <dgm:cxn modelId="{040B1456-D6FA-4CC4-889A-615BBE6BA63F}" type="presParOf" srcId="{EF95B3FD-E40D-4F60-9120-691FB2847371}" destId="{76DB9438-1C2F-417D-8680-5F53391350BA}" srcOrd="5" destOrd="0" presId="urn:microsoft.com/office/officeart/2005/8/layout/vList2"/>
    <dgm:cxn modelId="{3E712D58-1D02-4536-992E-913B583BF9C3}" type="presParOf" srcId="{EF95B3FD-E40D-4F60-9120-691FB2847371}" destId="{7594FC81-2A1D-4BF4-AAAA-0098A23CAEFE}" srcOrd="6" destOrd="0" presId="urn:microsoft.com/office/officeart/2005/8/layout/vList2"/>
    <dgm:cxn modelId="{EF9F371A-EFAA-4AF1-AD8E-9408CBCE0FAB}" type="presParOf" srcId="{EF95B3FD-E40D-4F60-9120-691FB2847371}" destId="{E2CFE9D9-146F-47AB-82FA-2F2B40A2356A}" srcOrd="7" destOrd="0" presId="urn:microsoft.com/office/officeart/2005/8/layout/vList2"/>
    <dgm:cxn modelId="{682317EC-54D1-46FE-A8A5-C15A4AC38344}" type="presParOf" srcId="{EF95B3FD-E40D-4F60-9120-691FB2847371}" destId="{EE50AA1A-0CBD-4337-B6D6-29CCC80B877A}" srcOrd="8" destOrd="0" presId="urn:microsoft.com/office/officeart/2005/8/layout/vList2"/>
    <dgm:cxn modelId="{402D4B06-4E94-4223-860D-C3B6FFAD91BE}" type="presParOf" srcId="{EF95B3FD-E40D-4F60-9120-691FB2847371}" destId="{558273B3-9D22-42F1-8B18-C539C0E8AD51}" srcOrd="9" destOrd="0" presId="urn:microsoft.com/office/officeart/2005/8/layout/vList2"/>
    <dgm:cxn modelId="{6C06B06A-3551-42FC-B604-8BB4ABFB9799}" type="presParOf" srcId="{EF95B3FD-E40D-4F60-9120-691FB2847371}" destId="{4643678C-4F0D-4810-A099-173051106AEE}" srcOrd="1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32181F6-E84B-4622-90B6-C7FA3C104EC8}"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A8821D0F-0B10-42CD-BD27-881CD115A8B0}">
      <dgm:prSet phldrT="[文本]" custT="1"/>
      <dgm:spPr/>
      <dgm:t>
        <a:bodyPr/>
        <a:lstStyle/>
        <a:p>
          <a:pPr algn="l"/>
          <a:r>
            <a:rPr lang="zh-CN" altLang="en-US" sz="2400" b="1" dirty="0"/>
            <a:t>（</a:t>
          </a:r>
          <a:r>
            <a:rPr lang="en-US" altLang="en-US" sz="2400" b="1" dirty="0"/>
            <a:t>1</a:t>
          </a:r>
          <a:r>
            <a:rPr lang="zh-CN" altLang="en-US" sz="2400" b="1" dirty="0"/>
            <a:t>）自我意象</a:t>
          </a:r>
        </a:p>
      </dgm:t>
    </dgm:pt>
    <dgm:pt modelId="{723DF061-6360-4591-A845-202BF7C14BCA}" cxnId="{399B0DFB-ED2E-4BA3-B3E0-A5F34B5729CF}" type="parTrans">
      <dgm:prSet/>
      <dgm:spPr/>
      <dgm:t>
        <a:bodyPr/>
        <a:lstStyle/>
        <a:p>
          <a:endParaRPr lang="zh-CN" altLang="en-US"/>
        </a:p>
      </dgm:t>
    </dgm:pt>
    <dgm:pt modelId="{C9536141-DEBA-40B0-A778-84247A80C269}" cxnId="{399B0DFB-ED2E-4BA3-B3E0-A5F34B5729CF}" type="sibTrans">
      <dgm:prSet/>
      <dgm:spPr/>
      <dgm:t>
        <a:bodyPr/>
        <a:lstStyle/>
        <a:p>
          <a:endParaRPr lang="zh-CN" altLang="en-US"/>
        </a:p>
      </dgm:t>
    </dgm:pt>
    <dgm:pt modelId="{6BD698CC-967D-4E46-8474-175C89707332}">
      <dgm:prSet phldrT="[文本]" custT="1"/>
      <dgm:spPr/>
      <dgm:t>
        <a:bodyPr/>
        <a:lstStyle/>
        <a:p>
          <a:r>
            <a:rPr lang="zh-CN" altLang="en-US" sz="2000" dirty="0"/>
            <a:t>它可从一般的自我描述中推断出来。</a:t>
          </a:r>
        </a:p>
      </dgm:t>
    </dgm:pt>
    <dgm:pt modelId="{A9598F51-CB90-40E0-B018-6452CAEA7A00}" cxnId="{FAC7AFDC-1DBA-4C74-B039-808C1B8248A7}" type="parTrans">
      <dgm:prSet/>
      <dgm:spPr/>
      <dgm:t>
        <a:bodyPr/>
        <a:lstStyle/>
        <a:p>
          <a:endParaRPr lang="zh-CN" altLang="en-US"/>
        </a:p>
      </dgm:t>
    </dgm:pt>
    <dgm:pt modelId="{BDDA5645-58D2-4D21-B295-A396EC7F2E90}" cxnId="{FAC7AFDC-1DBA-4C74-B039-808C1B8248A7}" type="sibTrans">
      <dgm:prSet/>
      <dgm:spPr/>
      <dgm:t>
        <a:bodyPr/>
        <a:lstStyle/>
        <a:p>
          <a:endParaRPr lang="zh-CN" altLang="en-US"/>
        </a:p>
      </dgm:t>
    </dgm:pt>
    <dgm:pt modelId="{AFC6CA04-C2C1-4347-88B1-6C0C26DAE3BC}">
      <dgm:prSet phldrT="[文本]" custT="1"/>
      <dgm:spPr/>
      <dgm:t>
        <a:bodyPr/>
        <a:lstStyle/>
        <a:p>
          <a:pPr algn="l"/>
          <a:r>
            <a:rPr lang="zh-CN" altLang="en-US" sz="2400" b="1" dirty="0"/>
            <a:t>（</a:t>
          </a:r>
          <a:r>
            <a:rPr lang="en-US" altLang="en-US" sz="2400" b="1" dirty="0"/>
            <a:t>2</a:t>
          </a:r>
          <a:r>
            <a:rPr lang="zh-CN" altLang="en-US" sz="2400" b="1" dirty="0"/>
            <a:t>）自我尊重</a:t>
          </a:r>
        </a:p>
      </dgm:t>
    </dgm:pt>
    <dgm:pt modelId="{02C4E642-402D-4584-9934-88B3C1E30BDF}" cxnId="{A588F39D-2498-484F-B6BE-C5F1D6F11FC2}" type="parTrans">
      <dgm:prSet/>
      <dgm:spPr/>
      <dgm:t>
        <a:bodyPr/>
        <a:lstStyle/>
        <a:p>
          <a:endParaRPr lang="zh-CN" altLang="en-US"/>
        </a:p>
      </dgm:t>
    </dgm:pt>
    <dgm:pt modelId="{F9BD2619-E93E-4C07-BC91-CF30F154FF03}" cxnId="{A588F39D-2498-484F-B6BE-C5F1D6F11FC2}" type="sibTrans">
      <dgm:prSet/>
      <dgm:spPr/>
      <dgm:t>
        <a:bodyPr/>
        <a:lstStyle/>
        <a:p>
          <a:endParaRPr lang="zh-CN" altLang="en-US"/>
        </a:p>
      </dgm:t>
    </dgm:pt>
    <dgm:pt modelId="{3EB5CBD4-9397-4FCF-ADD5-307A08717988}">
      <dgm:prSet phldrT="[文本]" custT="1"/>
      <dgm:spPr/>
      <dgm:t>
        <a:bodyPr/>
        <a:lstStyle/>
        <a:p>
          <a:r>
            <a:rPr lang="zh-CN" altLang="en-US" sz="2000" dirty="0"/>
            <a:t>它是教师对自身的专业行为和素质做出的个人评价。</a:t>
          </a:r>
        </a:p>
      </dgm:t>
    </dgm:pt>
    <dgm:pt modelId="{D8ED6E1A-D4C6-4477-8FE3-5EDB16328709}" cxnId="{78599891-5077-4090-9444-D1E16E9B5F2C}" type="parTrans">
      <dgm:prSet/>
      <dgm:spPr/>
      <dgm:t>
        <a:bodyPr/>
        <a:lstStyle/>
        <a:p>
          <a:endParaRPr lang="zh-CN" altLang="en-US"/>
        </a:p>
      </dgm:t>
    </dgm:pt>
    <dgm:pt modelId="{636FB204-5A80-4D79-8C8D-431028752516}" cxnId="{78599891-5077-4090-9444-D1E16E9B5F2C}" type="sibTrans">
      <dgm:prSet/>
      <dgm:spPr/>
      <dgm:t>
        <a:bodyPr/>
        <a:lstStyle/>
        <a:p>
          <a:endParaRPr lang="zh-CN" altLang="en-US"/>
        </a:p>
      </dgm:t>
    </dgm:pt>
    <dgm:pt modelId="{DEDC3DAD-AA36-494C-87C8-BD79E8386DC5}">
      <dgm:prSet phldrT="[文本]" custT="1"/>
      <dgm:spPr/>
      <dgm:t>
        <a:bodyPr/>
        <a:lstStyle/>
        <a:p>
          <a:pPr algn="l"/>
          <a:r>
            <a:rPr lang="zh-CN" altLang="en-US" sz="2400" b="1" dirty="0"/>
            <a:t>（</a:t>
          </a:r>
          <a:r>
            <a:rPr lang="en-US" altLang="en-US" sz="2400" b="1" dirty="0"/>
            <a:t>3</a:t>
          </a:r>
          <a:r>
            <a:rPr lang="zh-CN" altLang="en-US" sz="2400" b="1" dirty="0"/>
            <a:t>）工作动机</a:t>
          </a:r>
        </a:p>
      </dgm:t>
    </dgm:pt>
    <dgm:pt modelId="{C0365F17-C0A8-464D-A429-1F9AC0ED3EFE}" cxnId="{AB7B18F2-833B-4FCF-87E6-6C745B3457FF}" type="parTrans">
      <dgm:prSet/>
      <dgm:spPr/>
      <dgm:t>
        <a:bodyPr/>
        <a:lstStyle/>
        <a:p>
          <a:endParaRPr lang="zh-CN" altLang="en-US"/>
        </a:p>
      </dgm:t>
    </dgm:pt>
    <dgm:pt modelId="{D65EC826-1D13-499D-BB82-FC7E67C98682}" cxnId="{AB7B18F2-833B-4FCF-87E6-6C745B3457FF}" type="sibTrans">
      <dgm:prSet/>
      <dgm:spPr/>
      <dgm:t>
        <a:bodyPr/>
        <a:lstStyle/>
        <a:p>
          <a:endParaRPr lang="zh-CN" altLang="en-US"/>
        </a:p>
      </dgm:t>
    </dgm:pt>
    <dgm:pt modelId="{E92270AD-4CC8-4743-8B2F-2FD818C8F655}">
      <dgm:prSet phldrT="[文本]" custT="1"/>
      <dgm:spPr/>
      <dgm:t>
        <a:bodyPr/>
        <a:lstStyle/>
        <a:p>
          <a:r>
            <a:rPr lang="zh-CN" altLang="en-US" sz="2000" dirty="0"/>
            <a:t>它是促使人们进入教师职业、留在教学工作岗位的动机。</a:t>
          </a:r>
        </a:p>
      </dgm:t>
    </dgm:pt>
    <dgm:pt modelId="{94101ECE-BA54-4902-8197-79905092D40B}" cxnId="{1BB2FA83-4726-46AB-983E-95A42E464778}" type="parTrans">
      <dgm:prSet/>
      <dgm:spPr/>
      <dgm:t>
        <a:bodyPr/>
        <a:lstStyle/>
        <a:p>
          <a:endParaRPr lang="zh-CN" altLang="en-US"/>
        </a:p>
      </dgm:t>
    </dgm:pt>
    <dgm:pt modelId="{37E04798-3B25-4357-95D5-22F0B77C12B9}" cxnId="{1BB2FA83-4726-46AB-983E-95A42E464778}" type="sibTrans">
      <dgm:prSet/>
      <dgm:spPr/>
      <dgm:t>
        <a:bodyPr/>
        <a:lstStyle/>
        <a:p>
          <a:endParaRPr lang="zh-CN" altLang="en-US"/>
        </a:p>
      </dgm:t>
    </dgm:pt>
    <dgm:pt modelId="{07E151DD-77F5-4C04-A588-2CC2442C5D14}">
      <dgm:prSet phldrT="[文本]" custT="1"/>
      <dgm:spPr/>
      <dgm:t>
        <a:bodyPr/>
        <a:lstStyle/>
        <a:p>
          <a:pPr algn="l"/>
          <a:r>
            <a:rPr lang="zh-CN" altLang="en-US" sz="2400" b="1" dirty="0"/>
            <a:t>（</a:t>
          </a:r>
          <a:r>
            <a:rPr lang="en-US" altLang="en-US" sz="2400" b="1" dirty="0"/>
            <a:t>4</a:t>
          </a:r>
          <a:r>
            <a:rPr lang="zh-CN" altLang="en-US" sz="2400" b="1" dirty="0"/>
            <a:t>）工作满意感</a:t>
          </a:r>
        </a:p>
      </dgm:t>
    </dgm:pt>
    <dgm:pt modelId="{49A969EB-3D74-48CC-AB30-9CCCD046B601}" cxnId="{4E6D0DFC-1E7D-4233-B5F9-63B9248230E5}" type="parTrans">
      <dgm:prSet/>
      <dgm:spPr/>
      <dgm:t>
        <a:bodyPr/>
        <a:lstStyle/>
        <a:p>
          <a:endParaRPr lang="zh-CN" altLang="en-US"/>
        </a:p>
      </dgm:t>
    </dgm:pt>
    <dgm:pt modelId="{DD4FE500-F583-4B4D-9F15-DF8F492003FE}" cxnId="{4E6D0DFC-1E7D-4233-B5F9-63B9248230E5}" type="sibTrans">
      <dgm:prSet/>
      <dgm:spPr/>
      <dgm:t>
        <a:bodyPr/>
        <a:lstStyle/>
        <a:p>
          <a:endParaRPr lang="zh-CN" altLang="en-US"/>
        </a:p>
      </dgm:t>
    </dgm:pt>
    <dgm:pt modelId="{B82567D9-D63D-4346-BAE0-F858A3556C95}">
      <dgm:prSet phldrT="[文本]" custT="1"/>
      <dgm:spPr/>
      <dgm:t>
        <a:bodyPr/>
        <a:lstStyle/>
        <a:p>
          <a:r>
            <a:rPr lang="zh-CN" altLang="en-US" sz="2000" dirty="0"/>
            <a:t>它指教师对自己工作情况的满意度。</a:t>
          </a:r>
        </a:p>
      </dgm:t>
    </dgm:pt>
    <dgm:pt modelId="{991BE5D6-4809-4F44-8B55-D0E3DF0BBF80}" cxnId="{576745B7-6857-4EB6-8139-FC2FD89F8F59}" type="parTrans">
      <dgm:prSet/>
      <dgm:spPr/>
      <dgm:t>
        <a:bodyPr/>
        <a:lstStyle/>
        <a:p>
          <a:endParaRPr lang="zh-CN" altLang="en-US"/>
        </a:p>
      </dgm:t>
    </dgm:pt>
    <dgm:pt modelId="{9C6601AD-BCCC-45CF-997E-C975EB16C6CF}" cxnId="{576745B7-6857-4EB6-8139-FC2FD89F8F59}" type="sibTrans">
      <dgm:prSet/>
      <dgm:spPr/>
      <dgm:t>
        <a:bodyPr/>
        <a:lstStyle/>
        <a:p>
          <a:endParaRPr lang="zh-CN" altLang="en-US"/>
        </a:p>
      </dgm:t>
    </dgm:pt>
    <dgm:pt modelId="{247C0114-FD99-4B5E-A737-82B594C49F26}">
      <dgm:prSet phldrT="[文本]" custT="1"/>
      <dgm:spPr/>
      <dgm:t>
        <a:bodyPr/>
        <a:lstStyle/>
        <a:p>
          <a:r>
            <a:rPr lang="zh-CN" altLang="en-US" sz="2000" dirty="0"/>
            <a:t>它指教师对工作内容的理解。</a:t>
          </a:r>
        </a:p>
      </dgm:t>
    </dgm:pt>
    <dgm:pt modelId="{7A612D60-D7BC-4BAA-B787-E81E46A5EBB7}" cxnId="{55378E64-8B47-4621-8124-DE8C3B8DAD93}" type="parTrans">
      <dgm:prSet/>
      <dgm:spPr/>
      <dgm:t>
        <a:bodyPr/>
        <a:lstStyle/>
        <a:p>
          <a:endParaRPr lang="zh-CN" altLang="en-US"/>
        </a:p>
      </dgm:t>
    </dgm:pt>
    <dgm:pt modelId="{C38A0A32-04BC-4088-84A6-A8780E460D06}" cxnId="{55378E64-8B47-4621-8124-DE8C3B8DAD93}" type="sibTrans">
      <dgm:prSet/>
      <dgm:spPr/>
      <dgm:t>
        <a:bodyPr/>
        <a:lstStyle/>
        <a:p>
          <a:endParaRPr lang="zh-CN" altLang="en-US"/>
        </a:p>
      </dgm:t>
    </dgm:pt>
    <dgm:pt modelId="{A8A86EF2-4F2E-4141-AFFD-FEED027A9607}">
      <dgm:prSet phldrT="[文本]" custT="1"/>
      <dgm:spPr/>
      <dgm:t>
        <a:bodyPr/>
        <a:lstStyle/>
        <a:p>
          <a:pPr algn="l"/>
          <a:r>
            <a:rPr lang="zh-CN" altLang="en-US" sz="2400" b="1" dirty="0"/>
            <a:t>（</a:t>
          </a:r>
          <a:r>
            <a:rPr lang="en-US" altLang="en-US" sz="2400" b="1" dirty="0"/>
            <a:t>5</a:t>
          </a:r>
          <a:r>
            <a:rPr lang="zh-CN" altLang="en-US" sz="2400" b="1" dirty="0"/>
            <a:t>）任务知觉</a:t>
          </a:r>
        </a:p>
      </dgm:t>
    </dgm:pt>
    <dgm:pt modelId="{A2DC7606-193C-4584-B8D6-D967C6F43E70}" cxnId="{BBC5E9B3-C7BA-4765-BF1C-E1890F291DF6}" type="parTrans">
      <dgm:prSet/>
      <dgm:spPr/>
      <dgm:t>
        <a:bodyPr/>
        <a:lstStyle/>
        <a:p>
          <a:endParaRPr lang="zh-CN" altLang="en-US"/>
        </a:p>
      </dgm:t>
    </dgm:pt>
    <dgm:pt modelId="{F3A61F37-CF5E-4F3C-AF30-B30F8F3F0064}" cxnId="{BBC5E9B3-C7BA-4765-BF1C-E1890F291DF6}" type="sibTrans">
      <dgm:prSet/>
      <dgm:spPr/>
      <dgm:t>
        <a:bodyPr/>
        <a:lstStyle/>
        <a:p>
          <a:endParaRPr lang="zh-CN" altLang="en-US"/>
        </a:p>
      </dgm:t>
    </dgm:pt>
    <dgm:pt modelId="{446D0894-F699-4B95-B5AB-B04BA8A5CFAC}">
      <dgm:prSet phldrT="[文本]" custT="1"/>
      <dgm:spPr/>
      <dgm:t>
        <a:bodyPr/>
        <a:lstStyle/>
        <a:p>
          <a:r>
            <a:rPr lang="zh-CN" altLang="en-US" sz="2000" dirty="0"/>
            <a:t>它是教师对其职业生涯工作情况未来发展的期望。</a:t>
          </a:r>
        </a:p>
      </dgm:t>
    </dgm:pt>
    <dgm:pt modelId="{A2FA61F1-D2C7-4745-804B-835623E783A2}" cxnId="{47864D8D-0F3E-4A47-B568-CF47C052BBE6}" type="parTrans">
      <dgm:prSet/>
      <dgm:spPr/>
      <dgm:t>
        <a:bodyPr/>
        <a:lstStyle/>
        <a:p>
          <a:endParaRPr lang="zh-CN" altLang="en-US"/>
        </a:p>
      </dgm:t>
    </dgm:pt>
    <dgm:pt modelId="{93984230-169B-4670-ADB8-6783DD5231C3}" cxnId="{47864D8D-0F3E-4A47-B568-CF47C052BBE6}" type="sibTrans">
      <dgm:prSet/>
      <dgm:spPr/>
      <dgm:t>
        <a:bodyPr/>
        <a:lstStyle/>
        <a:p>
          <a:endParaRPr lang="zh-CN" altLang="en-US"/>
        </a:p>
      </dgm:t>
    </dgm:pt>
    <dgm:pt modelId="{A1E9AAD1-51FC-42FE-A379-63636F5F8F71}">
      <dgm:prSet phldrT="[文本]" custT="1"/>
      <dgm:spPr/>
      <dgm:t>
        <a:bodyPr/>
        <a:lstStyle/>
        <a:p>
          <a:pPr algn="l"/>
          <a:r>
            <a:rPr lang="zh-CN" altLang="en-US" sz="2400" b="1" dirty="0"/>
            <a:t>（</a:t>
          </a:r>
          <a:r>
            <a:rPr lang="en-US" altLang="en-US" sz="2400" b="1" dirty="0"/>
            <a:t>6</a:t>
          </a:r>
          <a:r>
            <a:rPr lang="zh-CN" altLang="en-US" sz="2400" b="1" dirty="0"/>
            <a:t>）未来前景</a:t>
          </a:r>
        </a:p>
      </dgm:t>
    </dgm:pt>
    <dgm:pt modelId="{0E6F6F4A-5AD7-49A7-BACF-A7AF951DD758}" cxnId="{611FAB5E-CF3E-4B90-9DFC-758662CC2131}" type="parTrans">
      <dgm:prSet/>
      <dgm:spPr/>
      <dgm:t>
        <a:bodyPr/>
        <a:lstStyle/>
        <a:p>
          <a:endParaRPr lang="zh-CN" altLang="en-US"/>
        </a:p>
      </dgm:t>
    </dgm:pt>
    <dgm:pt modelId="{9778526C-DD33-4207-A52E-FC8A50851577}" cxnId="{611FAB5E-CF3E-4B90-9DFC-758662CC2131}" type="sibTrans">
      <dgm:prSet/>
      <dgm:spPr/>
      <dgm:t>
        <a:bodyPr/>
        <a:lstStyle/>
        <a:p>
          <a:endParaRPr lang="zh-CN" altLang="en-US"/>
        </a:p>
      </dgm:t>
    </dgm:pt>
    <dgm:pt modelId="{05CB000F-A994-4BA8-8359-6119A81F104F}" type="pres">
      <dgm:prSet presAssocID="{A32181F6-E84B-4622-90B6-C7FA3C104EC8}" presName="Name0" presStyleCnt="0">
        <dgm:presLayoutVars>
          <dgm:dir/>
          <dgm:animLvl val="lvl"/>
          <dgm:resizeHandles val="exact"/>
        </dgm:presLayoutVars>
      </dgm:prSet>
      <dgm:spPr/>
    </dgm:pt>
    <dgm:pt modelId="{B4CE46AF-4107-4334-92DF-E9B585E2C809}" type="pres">
      <dgm:prSet presAssocID="{A8821D0F-0B10-42CD-BD27-881CD115A8B0}" presName="linNode" presStyleCnt="0"/>
      <dgm:spPr/>
    </dgm:pt>
    <dgm:pt modelId="{F317856B-C220-4196-8374-A1D5CDEB27DF}" type="pres">
      <dgm:prSet presAssocID="{A8821D0F-0B10-42CD-BD27-881CD115A8B0}" presName="parentText" presStyleLbl="node1" presStyleIdx="0" presStyleCnt="6">
        <dgm:presLayoutVars>
          <dgm:chMax val="1"/>
          <dgm:bulletEnabled val="1"/>
        </dgm:presLayoutVars>
      </dgm:prSet>
      <dgm:spPr/>
    </dgm:pt>
    <dgm:pt modelId="{0EF7FEA3-9E15-4790-92DD-CAB63B7C584A}" type="pres">
      <dgm:prSet presAssocID="{A8821D0F-0B10-42CD-BD27-881CD115A8B0}" presName="descendantText" presStyleLbl="alignAccFollowNode1" presStyleIdx="0" presStyleCnt="6">
        <dgm:presLayoutVars>
          <dgm:bulletEnabled val="1"/>
        </dgm:presLayoutVars>
      </dgm:prSet>
      <dgm:spPr/>
    </dgm:pt>
    <dgm:pt modelId="{46562299-820A-42A0-BEC9-635AF51FC697}" type="pres">
      <dgm:prSet presAssocID="{C9536141-DEBA-40B0-A778-84247A80C269}" presName="sp" presStyleCnt="0"/>
      <dgm:spPr/>
    </dgm:pt>
    <dgm:pt modelId="{4F458FE9-53A3-4054-BF9F-5D7520F9BAEE}" type="pres">
      <dgm:prSet presAssocID="{AFC6CA04-C2C1-4347-88B1-6C0C26DAE3BC}" presName="linNode" presStyleCnt="0"/>
      <dgm:spPr/>
    </dgm:pt>
    <dgm:pt modelId="{56759048-6684-4441-B9C9-1A3AACCC5D4F}" type="pres">
      <dgm:prSet presAssocID="{AFC6CA04-C2C1-4347-88B1-6C0C26DAE3BC}" presName="parentText" presStyleLbl="node1" presStyleIdx="1" presStyleCnt="6">
        <dgm:presLayoutVars>
          <dgm:chMax val="1"/>
          <dgm:bulletEnabled val="1"/>
        </dgm:presLayoutVars>
      </dgm:prSet>
      <dgm:spPr/>
    </dgm:pt>
    <dgm:pt modelId="{E6BD4BF3-42F8-48F9-967B-90A40D878436}" type="pres">
      <dgm:prSet presAssocID="{AFC6CA04-C2C1-4347-88B1-6C0C26DAE3BC}" presName="descendantText" presStyleLbl="alignAccFollowNode1" presStyleIdx="1" presStyleCnt="6">
        <dgm:presLayoutVars>
          <dgm:bulletEnabled val="1"/>
        </dgm:presLayoutVars>
      </dgm:prSet>
      <dgm:spPr/>
    </dgm:pt>
    <dgm:pt modelId="{4B2D57D0-F584-44DF-8120-446E3E101CC6}" type="pres">
      <dgm:prSet presAssocID="{F9BD2619-E93E-4C07-BC91-CF30F154FF03}" presName="sp" presStyleCnt="0"/>
      <dgm:spPr/>
    </dgm:pt>
    <dgm:pt modelId="{EFFFA39A-C455-4268-B95E-EEE4784A5C01}" type="pres">
      <dgm:prSet presAssocID="{DEDC3DAD-AA36-494C-87C8-BD79E8386DC5}" presName="linNode" presStyleCnt="0"/>
      <dgm:spPr/>
    </dgm:pt>
    <dgm:pt modelId="{2CD1ECBB-D311-49B2-9D58-EF0303F67E9F}" type="pres">
      <dgm:prSet presAssocID="{DEDC3DAD-AA36-494C-87C8-BD79E8386DC5}" presName="parentText" presStyleLbl="node1" presStyleIdx="2" presStyleCnt="6">
        <dgm:presLayoutVars>
          <dgm:chMax val="1"/>
          <dgm:bulletEnabled val="1"/>
        </dgm:presLayoutVars>
      </dgm:prSet>
      <dgm:spPr/>
    </dgm:pt>
    <dgm:pt modelId="{346F6B25-04BD-42DC-B013-DA149A8BE812}" type="pres">
      <dgm:prSet presAssocID="{DEDC3DAD-AA36-494C-87C8-BD79E8386DC5}" presName="descendantText" presStyleLbl="alignAccFollowNode1" presStyleIdx="2" presStyleCnt="6">
        <dgm:presLayoutVars>
          <dgm:bulletEnabled val="1"/>
        </dgm:presLayoutVars>
      </dgm:prSet>
      <dgm:spPr/>
    </dgm:pt>
    <dgm:pt modelId="{B89462E2-B6F5-4A6F-9CC9-2FF2098FF781}" type="pres">
      <dgm:prSet presAssocID="{D65EC826-1D13-499D-BB82-FC7E67C98682}" presName="sp" presStyleCnt="0"/>
      <dgm:spPr/>
    </dgm:pt>
    <dgm:pt modelId="{CFE5D2AF-53F8-4E11-B629-E3DB4F9E880D}" type="pres">
      <dgm:prSet presAssocID="{07E151DD-77F5-4C04-A588-2CC2442C5D14}" presName="linNode" presStyleCnt="0"/>
      <dgm:spPr/>
    </dgm:pt>
    <dgm:pt modelId="{7398161B-B285-4EE5-B017-4974BC6CDFBD}" type="pres">
      <dgm:prSet presAssocID="{07E151DD-77F5-4C04-A588-2CC2442C5D14}" presName="parentText" presStyleLbl="node1" presStyleIdx="3" presStyleCnt="6">
        <dgm:presLayoutVars>
          <dgm:chMax val="1"/>
          <dgm:bulletEnabled val="1"/>
        </dgm:presLayoutVars>
      </dgm:prSet>
      <dgm:spPr/>
    </dgm:pt>
    <dgm:pt modelId="{9A19BDC0-9A94-4677-BC91-D18BF0A0D295}" type="pres">
      <dgm:prSet presAssocID="{07E151DD-77F5-4C04-A588-2CC2442C5D14}" presName="descendantText" presStyleLbl="alignAccFollowNode1" presStyleIdx="3" presStyleCnt="6">
        <dgm:presLayoutVars>
          <dgm:bulletEnabled val="1"/>
        </dgm:presLayoutVars>
      </dgm:prSet>
      <dgm:spPr/>
    </dgm:pt>
    <dgm:pt modelId="{59C06923-D855-4677-A474-66C8D59ADD37}" type="pres">
      <dgm:prSet presAssocID="{DD4FE500-F583-4B4D-9F15-DF8F492003FE}" presName="sp" presStyleCnt="0"/>
      <dgm:spPr/>
    </dgm:pt>
    <dgm:pt modelId="{62179555-D8FE-4266-827B-D4C191EE3374}" type="pres">
      <dgm:prSet presAssocID="{A8A86EF2-4F2E-4141-AFFD-FEED027A9607}" presName="linNode" presStyleCnt="0"/>
      <dgm:spPr/>
    </dgm:pt>
    <dgm:pt modelId="{93399AE3-2426-4720-94C0-BD7195A27FB5}" type="pres">
      <dgm:prSet presAssocID="{A8A86EF2-4F2E-4141-AFFD-FEED027A9607}" presName="parentText" presStyleLbl="node1" presStyleIdx="4" presStyleCnt="6">
        <dgm:presLayoutVars>
          <dgm:chMax val="1"/>
          <dgm:bulletEnabled val="1"/>
        </dgm:presLayoutVars>
      </dgm:prSet>
      <dgm:spPr/>
    </dgm:pt>
    <dgm:pt modelId="{1164977B-FFBB-42F9-9C5D-44C1A73C1C17}" type="pres">
      <dgm:prSet presAssocID="{A8A86EF2-4F2E-4141-AFFD-FEED027A9607}" presName="descendantText" presStyleLbl="alignAccFollowNode1" presStyleIdx="4" presStyleCnt="6">
        <dgm:presLayoutVars>
          <dgm:bulletEnabled val="1"/>
        </dgm:presLayoutVars>
      </dgm:prSet>
      <dgm:spPr/>
    </dgm:pt>
    <dgm:pt modelId="{A3CFE6B9-40FC-475B-911A-52E40949A6E0}" type="pres">
      <dgm:prSet presAssocID="{F3A61F37-CF5E-4F3C-AF30-B30F8F3F0064}" presName="sp" presStyleCnt="0"/>
      <dgm:spPr/>
    </dgm:pt>
    <dgm:pt modelId="{30F6DCE4-2E6C-4DD8-ADCF-59CEB839ADD1}" type="pres">
      <dgm:prSet presAssocID="{A1E9AAD1-51FC-42FE-A379-63636F5F8F71}" presName="linNode" presStyleCnt="0"/>
      <dgm:spPr/>
    </dgm:pt>
    <dgm:pt modelId="{F1A56AEE-CA4A-4359-A910-3159F7C496F8}" type="pres">
      <dgm:prSet presAssocID="{A1E9AAD1-51FC-42FE-A379-63636F5F8F71}" presName="parentText" presStyleLbl="node1" presStyleIdx="5" presStyleCnt="6">
        <dgm:presLayoutVars>
          <dgm:chMax val="1"/>
          <dgm:bulletEnabled val="1"/>
        </dgm:presLayoutVars>
      </dgm:prSet>
      <dgm:spPr/>
    </dgm:pt>
    <dgm:pt modelId="{CDB44C3B-1A15-4165-A0BF-61D7556363AB}" type="pres">
      <dgm:prSet presAssocID="{A1E9AAD1-51FC-42FE-A379-63636F5F8F71}" presName="descendantText" presStyleLbl="alignAccFollowNode1" presStyleIdx="5" presStyleCnt="6">
        <dgm:presLayoutVars>
          <dgm:bulletEnabled val="1"/>
        </dgm:presLayoutVars>
      </dgm:prSet>
      <dgm:spPr/>
    </dgm:pt>
  </dgm:ptLst>
  <dgm:cxnLst>
    <dgm:cxn modelId="{050E7603-F6E6-44F6-AD77-A2C704F72002}" type="presOf" srcId="{A1E9AAD1-51FC-42FE-A379-63636F5F8F71}" destId="{F1A56AEE-CA4A-4359-A910-3159F7C496F8}" srcOrd="0" destOrd="0" presId="urn:microsoft.com/office/officeart/2005/8/layout/vList5"/>
    <dgm:cxn modelId="{5F0F7B19-6ADC-40BC-A961-36790BCE9C9F}" type="presOf" srcId="{A32181F6-E84B-4622-90B6-C7FA3C104EC8}" destId="{05CB000F-A994-4BA8-8359-6119A81F104F}" srcOrd="0" destOrd="0" presId="urn:microsoft.com/office/officeart/2005/8/layout/vList5"/>
    <dgm:cxn modelId="{684A901D-8851-4190-9921-CA5EB03D923D}" type="presOf" srcId="{446D0894-F699-4B95-B5AB-B04BA8A5CFAC}" destId="{CDB44C3B-1A15-4165-A0BF-61D7556363AB}" srcOrd="0" destOrd="0" presId="urn:microsoft.com/office/officeart/2005/8/layout/vList5"/>
    <dgm:cxn modelId="{75CF7F2B-A8EC-4481-AE12-8E8441157109}" type="presOf" srcId="{3EB5CBD4-9397-4FCF-ADD5-307A08717988}" destId="{E6BD4BF3-42F8-48F9-967B-90A40D878436}" srcOrd="0" destOrd="0" presId="urn:microsoft.com/office/officeart/2005/8/layout/vList5"/>
    <dgm:cxn modelId="{611FAB5E-CF3E-4B90-9DFC-758662CC2131}" srcId="{A32181F6-E84B-4622-90B6-C7FA3C104EC8}" destId="{A1E9AAD1-51FC-42FE-A379-63636F5F8F71}" srcOrd="5" destOrd="0" parTransId="{0E6F6F4A-5AD7-49A7-BACF-A7AF951DD758}" sibTransId="{9778526C-DD33-4207-A52E-FC8A50851577}"/>
    <dgm:cxn modelId="{55378E64-8B47-4621-8124-DE8C3B8DAD93}" srcId="{A8A86EF2-4F2E-4141-AFFD-FEED027A9607}" destId="{247C0114-FD99-4B5E-A737-82B594C49F26}" srcOrd="0" destOrd="0" parTransId="{7A612D60-D7BC-4BAA-B787-E81E46A5EBB7}" sibTransId="{C38A0A32-04BC-4088-84A6-A8780E460D06}"/>
    <dgm:cxn modelId="{F8A3D948-D1C5-4221-A622-9B723F12BB3F}" type="presOf" srcId="{6BD698CC-967D-4E46-8474-175C89707332}" destId="{0EF7FEA3-9E15-4790-92DD-CAB63B7C584A}" srcOrd="0" destOrd="0" presId="urn:microsoft.com/office/officeart/2005/8/layout/vList5"/>
    <dgm:cxn modelId="{DB4F0E55-C466-4C04-9AD5-542F310A3299}" type="presOf" srcId="{247C0114-FD99-4B5E-A737-82B594C49F26}" destId="{1164977B-FFBB-42F9-9C5D-44C1A73C1C17}" srcOrd="0" destOrd="0" presId="urn:microsoft.com/office/officeart/2005/8/layout/vList5"/>
    <dgm:cxn modelId="{1BB2FA83-4726-46AB-983E-95A42E464778}" srcId="{DEDC3DAD-AA36-494C-87C8-BD79E8386DC5}" destId="{E92270AD-4CC8-4743-8B2F-2FD818C8F655}" srcOrd="0" destOrd="0" parTransId="{94101ECE-BA54-4902-8197-79905092D40B}" sibTransId="{37E04798-3B25-4357-95D5-22F0B77C12B9}"/>
    <dgm:cxn modelId="{38D48D8C-2688-4A38-B1DD-2CA9EBC01379}" type="presOf" srcId="{A8821D0F-0B10-42CD-BD27-881CD115A8B0}" destId="{F317856B-C220-4196-8374-A1D5CDEB27DF}" srcOrd="0" destOrd="0" presId="urn:microsoft.com/office/officeart/2005/8/layout/vList5"/>
    <dgm:cxn modelId="{47864D8D-0F3E-4A47-B568-CF47C052BBE6}" srcId="{A1E9AAD1-51FC-42FE-A379-63636F5F8F71}" destId="{446D0894-F699-4B95-B5AB-B04BA8A5CFAC}" srcOrd="0" destOrd="0" parTransId="{A2FA61F1-D2C7-4745-804B-835623E783A2}" sibTransId="{93984230-169B-4670-ADB8-6783DD5231C3}"/>
    <dgm:cxn modelId="{78599891-5077-4090-9444-D1E16E9B5F2C}" srcId="{AFC6CA04-C2C1-4347-88B1-6C0C26DAE3BC}" destId="{3EB5CBD4-9397-4FCF-ADD5-307A08717988}" srcOrd="0" destOrd="0" parTransId="{D8ED6E1A-D4C6-4477-8FE3-5EDB16328709}" sibTransId="{636FB204-5A80-4D79-8C8D-431028752516}"/>
    <dgm:cxn modelId="{A588F39D-2498-484F-B6BE-C5F1D6F11FC2}" srcId="{A32181F6-E84B-4622-90B6-C7FA3C104EC8}" destId="{AFC6CA04-C2C1-4347-88B1-6C0C26DAE3BC}" srcOrd="1" destOrd="0" parTransId="{02C4E642-402D-4584-9934-88B3C1E30BDF}" sibTransId="{F9BD2619-E93E-4C07-BC91-CF30F154FF03}"/>
    <dgm:cxn modelId="{BBC5E9B3-C7BA-4765-BF1C-E1890F291DF6}" srcId="{A32181F6-E84B-4622-90B6-C7FA3C104EC8}" destId="{A8A86EF2-4F2E-4141-AFFD-FEED027A9607}" srcOrd="4" destOrd="0" parTransId="{A2DC7606-193C-4584-B8D6-D967C6F43E70}" sibTransId="{F3A61F37-CF5E-4F3C-AF30-B30F8F3F0064}"/>
    <dgm:cxn modelId="{576745B7-6857-4EB6-8139-FC2FD89F8F59}" srcId="{07E151DD-77F5-4C04-A588-2CC2442C5D14}" destId="{B82567D9-D63D-4346-BAE0-F858A3556C95}" srcOrd="0" destOrd="0" parTransId="{991BE5D6-4809-4F44-8B55-D0E3DF0BBF80}" sibTransId="{9C6601AD-BCCC-45CF-997E-C975EB16C6CF}"/>
    <dgm:cxn modelId="{4107EFB9-7D98-4B73-B4DF-562881DF3780}" type="presOf" srcId="{AFC6CA04-C2C1-4347-88B1-6C0C26DAE3BC}" destId="{56759048-6684-4441-B9C9-1A3AACCC5D4F}" srcOrd="0" destOrd="0" presId="urn:microsoft.com/office/officeart/2005/8/layout/vList5"/>
    <dgm:cxn modelId="{53E4DDC5-3618-4EF1-B1F7-2D4D0B226E03}" type="presOf" srcId="{A8A86EF2-4F2E-4141-AFFD-FEED027A9607}" destId="{93399AE3-2426-4720-94C0-BD7195A27FB5}" srcOrd="0" destOrd="0" presId="urn:microsoft.com/office/officeart/2005/8/layout/vList5"/>
    <dgm:cxn modelId="{65224DCA-9AF4-4681-AC37-48B0B75B8CE9}" type="presOf" srcId="{DEDC3DAD-AA36-494C-87C8-BD79E8386DC5}" destId="{2CD1ECBB-D311-49B2-9D58-EF0303F67E9F}" srcOrd="0" destOrd="0" presId="urn:microsoft.com/office/officeart/2005/8/layout/vList5"/>
    <dgm:cxn modelId="{32E3FBD1-AD5E-4FA6-9BC2-FD4F1214CB86}" type="presOf" srcId="{B82567D9-D63D-4346-BAE0-F858A3556C95}" destId="{9A19BDC0-9A94-4677-BC91-D18BF0A0D295}" srcOrd="0" destOrd="0" presId="urn:microsoft.com/office/officeart/2005/8/layout/vList5"/>
    <dgm:cxn modelId="{0CDC51D4-B6E8-4A9B-B09D-48FD51B54B7B}" type="presOf" srcId="{07E151DD-77F5-4C04-A588-2CC2442C5D14}" destId="{7398161B-B285-4EE5-B017-4974BC6CDFBD}" srcOrd="0" destOrd="0" presId="urn:microsoft.com/office/officeart/2005/8/layout/vList5"/>
    <dgm:cxn modelId="{FAC7AFDC-1DBA-4C74-B039-808C1B8248A7}" srcId="{A8821D0F-0B10-42CD-BD27-881CD115A8B0}" destId="{6BD698CC-967D-4E46-8474-175C89707332}" srcOrd="0" destOrd="0" parTransId="{A9598F51-CB90-40E0-B018-6452CAEA7A00}" sibTransId="{BDDA5645-58D2-4D21-B295-A396EC7F2E90}"/>
    <dgm:cxn modelId="{8D0CB0DC-E498-45C4-8DC7-4DCD7AB277F0}" type="presOf" srcId="{E92270AD-4CC8-4743-8B2F-2FD818C8F655}" destId="{346F6B25-04BD-42DC-B013-DA149A8BE812}" srcOrd="0" destOrd="0" presId="urn:microsoft.com/office/officeart/2005/8/layout/vList5"/>
    <dgm:cxn modelId="{AB7B18F2-833B-4FCF-87E6-6C745B3457FF}" srcId="{A32181F6-E84B-4622-90B6-C7FA3C104EC8}" destId="{DEDC3DAD-AA36-494C-87C8-BD79E8386DC5}" srcOrd="2" destOrd="0" parTransId="{C0365F17-C0A8-464D-A429-1F9AC0ED3EFE}" sibTransId="{D65EC826-1D13-499D-BB82-FC7E67C98682}"/>
    <dgm:cxn modelId="{399B0DFB-ED2E-4BA3-B3E0-A5F34B5729CF}" srcId="{A32181F6-E84B-4622-90B6-C7FA3C104EC8}" destId="{A8821D0F-0B10-42CD-BD27-881CD115A8B0}" srcOrd="0" destOrd="0" parTransId="{723DF061-6360-4591-A845-202BF7C14BCA}" sibTransId="{C9536141-DEBA-40B0-A778-84247A80C269}"/>
    <dgm:cxn modelId="{4E6D0DFC-1E7D-4233-B5F9-63B9248230E5}" srcId="{A32181F6-E84B-4622-90B6-C7FA3C104EC8}" destId="{07E151DD-77F5-4C04-A588-2CC2442C5D14}" srcOrd="3" destOrd="0" parTransId="{49A969EB-3D74-48CC-AB30-9CCCD046B601}" sibTransId="{DD4FE500-F583-4B4D-9F15-DF8F492003FE}"/>
    <dgm:cxn modelId="{35EF8683-06EC-41D2-984F-3B7D4A296DF8}" type="presParOf" srcId="{05CB000F-A994-4BA8-8359-6119A81F104F}" destId="{B4CE46AF-4107-4334-92DF-E9B585E2C809}" srcOrd="0" destOrd="0" presId="urn:microsoft.com/office/officeart/2005/8/layout/vList5"/>
    <dgm:cxn modelId="{1A788BBB-D6AA-4984-A0D3-8380E732747C}" type="presParOf" srcId="{B4CE46AF-4107-4334-92DF-E9B585E2C809}" destId="{F317856B-C220-4196-8374-A1D5CDEB27DF}" srcOrd="0" destOrd="0" presId="urn:microsoft.com/office/officeart/2005/8/layout/vList5"/>
    <dgm:cxn modelId="{1DB5297B-9560-472C-B04C-9D337BAF43A6}" type="presParOf" srcId="{B4CE46AF-4107-4334-92DF-E9B585E2C809}" destId="{0EF7FEA3-9E15-4790-92DD-CAB63B7C584A}" srcOrd="1" destOrd="0" presId="urn:microsoft.com/office/officeart/2005/8/layout/vList5"/>
    <dgm:cxn modelId="{3BE266D4-CDFB-451E-BA41-53F4DFA3925D}" type="presParOf" srcId="{05CB000F-A994-4BA8-8359-6119A81F104F}" destId="{46562299-820A-42A0-BEC9-635AF51FC697}" srcOrd="1" destOrd="0" presId="urn:microsoft.com/office/officeart/2005/8/layout/vList5"/>
    <dgm:cxn modelId="{5ED49990-9AED-4697-9840-1E662E9F1DC9}" type="presParOf" srcId="{05CB000F-A994-4BA8-8359-6119A81F104F}" destId="{4F458FE9-53A3-4054-BF9F-5D7520F9BAEE}" srcOrd="2" destOrd="0" presId="urn:microsoft.com/office/officeart/2005/8/layout/vList5"/>
    <dgm:cxn modelId="{EE65778F-AC0A-4767-B269-458EF65348C8}" type="presParOf" srcId="{4F458FE9-53A3-4054-BF9F-5D7520F9BAEE}" destId="{56759048-6684-4441-B9C9-1A3AACCC5D4F}" srcOrd="0" destOrd="0" presId="urn:microsoft.com/office/officeart/2005/8/layout/vList5"/>
    <dgm:cxn modelId="{86C80EFA-D0D9-4DF3-8ADF-812E821359FB}" type="presParOf" srcId="{4F458FE9-53A3-4054-BF9F-5D7520F9BAEE}" destId="{E6BD4BF3-42F8-48F9-967B-90A40D878436}" srcOrd="1" destOrd="0" presId="urn:microsoft.com/office/officeart/2005/8/layout/vList5"/>
    <dgm:cxn modelId="{87AE91CF-3F1C-4309-B59D-BD2965EACFA9}" type="presParOf" srcId="{05CB000F-A994-4BA8-8359-6119A81F104F}" destId="{4B2D57D0-F584-44DF-8120-446E3E101CC6}" srcOrd="3" destOrd="0" presId="urn:microsoft.com/office/officeart/2005/8/layout/vList5"/>
    <dgm:cxn modelId="{6B04D735-1A6E-4416-B156-8C138A84EAF7}" type="presParOf" srcId="{05CB000F-A994-4BA8-8359-6119A81F104F}" destId="{EFFFA39A-C455-4268-B95E-EEE4784A5C01}" srcOrd="4" destOrd="0" presId="urn:microsoft.com/office/officeart/2005/8/layout/vList5"/>
    <dgm:cxn modelId="{C65122A3-AB60-4292-B9F8-224D18DB6090}" type="presParOf" srcId="{EFFFA39A-C455-4268-B95E-EEE4784A5C01}" destId="{2CD1ECBB-D311-49B2-9D58-EF0303F67E9F}" srcOrd="0" destOrd="0" presId="urn:microsoft.com/office/officeart/2005/8/layout/vList5"/>
    <dgm:cxn modelId="{6B389979-C310-4124-AC9D-4CDA120CA1FA}" type="presParOf" srcId="{EFFFA39A-C455-4268-B95E-EEE4784A5C01}" destId="{346F6B25-04BD-42DC-B013-DA149A8BE812}" srcOrd="1" destOrd="0" presId="urn:microsoft.com/office/officeart/2005/8/layout/vList5"/>
    <dgm:cxn modelId="{2DE76CE7-5D39-4E26-AD11-7F1A0AF2D9F8}" type="presParOf" srcId="{05CB000F-A994-4BA8-8359-6119A81F104F}" destId="{B89462E2-B6F5-4A6F-9CC9-2FF2098FF781}" srcOrd="5" destOrd="0" presId="urn:microsoft.com/office/officeart/2005/8/layout/vList5"/>
    <dgm:cxn modelId="{FC51D645-7B57-4D73-843D-C0D471E2F3DC}" type="presParOf" srcId="{05CB000F-A994-4BA8-8359-6119A81F104F}" destId="{CFE5D2AF-53F8-4E11-B629-E3DB4F9E880D}" srcOrd="6" destOrd="0" presId="urn:microsoft.com/office/officeart/2005/8/layout/vList5"/>
    <dgm:cxn modelId="{581D3AA3-2F10-482D-A56C-A8F6A9638CDE}" type="presParOf" srcId="{CFE5D2AF-53F8-4E11-B629-E3DB4F9E880D}" destId="{7398161B-B285-4EE5-B017-4974BC6CDFBD}" srcOrd="0" destOrd="0" presId="urn:microsoft.com/office/officeart/2005/8/layout/vList5"/>
    <dgm:cxn modelId="{9882420A-0956-4BF7-A392-DF6A4544BBBF}" type="presParOf" srcId="{CFE5D2AF-53F8-4E11-B629-E3DB4F9E880D}" destId="{9A19BDC0-9A94-4677-BC91-D18BF0A0D295}" srcOrd="1" destOrd="0" presId="urn:microsoft.com/office/officeart/2005/8/layout/vList5"/>
    <dgm:cxn modelId="{C40BCD1C-5B3F-4D9C-AD93-B8AFD9E219EA}" type="presParOf" srcId="{05CB000F-A994-4BA8-8359-6119A81F104F}" destId="{59C06923-D855-4677-A474-66C8D59ADD37}" srcOrd="7" destOrd="0" presId="urn:microsoft.com/office/officeart/2005/8/layout/vList5"/>
    <dgm:cxn modelId="{6B2CE9D1-9966-48C9-8AA4-F303DD669E20}" type="presParOf" srcId="{05CB000F-A994-4BA8-8359-6119A81F104F}" destId="{62179555-D8FE-4266-827B-D4C191EE3374}" srcOrd="8" destOrd="0" presId="urn:microsoft.com/office/officeart/2005/8/layout/vList5"/>
    <dgm:cxn modelId="{C3BAA229-2A00-4583-A078-4D0FEE3BC4FF}" type="presParOf" srcId="{62179555-D8FE-4266-827B-D4C191EE3374}" destId="{93399AE3-2426-4720-94C0-BD7195A27FB5}" srcOrd="0" destOrd="0" presId="urn:microsoft.com/office/officeart/2005/8/layout/vList5"/>
    <dgm:cxn modelId="{5D9A5C49-72C5-438D-B972-D81FBF21FE6A}" type="presParOf" srcId="{62179555-D8FE-4266-827B-D4C191EE3374}" destId="{1164977B-FFBB-42F9-9C5D-44C1A73C1C17}" srcOrd="1" destOrd="0" presId="urn:microsoft.com/office/officeart/2005/8/layout/vList5"/>
    <dgm:cxn modelId="{A3B87BEC-5ACD-4DE4-8BD3-E8AF9D59AAB4}" type="presParOf" srcId="{05CB000F-A994-4BA8-8359-6119A81F104F}" destId="{A3CFE6B9-40FC-475B-911A-52E40949A6E0}" srcOrd="9" destOrd="0" presId="urn:microsoft.com/office/officeart/2005/8/layout/vList5"/>
    <dgm:cxn modelId="{E814BFDE-CC7A-4460-A7C6-D44E6EA95B66}" type="presParOf" srcId="{05CB000F-A994-4BA8-8359-6119A81F104F}" destId="{30F6DCE4-2E6C-4DD8-ADCF-59CEB839ADD1}" srcOrd="10" destOrd="0" presId="urn:microsoft.com/office/officeart/2005/8/layout/vList5"/>
    <dgm:cxn modelId="{DE87B92D-CD9B-4FBD-A0EB-9BC880D1B9EE}" type="presParOf" srcId="{30F6DCE4-2E6C-4DD8-ADCF-59CEB839ADD1}" destId="{F1A56AEE-CA4A-4359-A910-3159F7C496F8}" srcOrd="0" destOrd="0" presId="urn:microsoft.com/office/officeart/2005/8/layout/vList5"/>
    <dgm:cxn modelId="{E39524D2-D4B1-4936-A17C-C6D308B60222}" type="presParOf" srcId="{30F6DCE4-2E6C-4DD8-ADCF-59CEB839ADD1}" destId="{CDB44C3B-1A15-4165-A0BF-61D7556363AB}"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0F3D48D-8BBB-48FE-9368-E2AEFD038F83}"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3054B850-21AA-44F1-ACEC-71C7DCD6A724}">
      <dgm:prSet phldrT="[文本]"/>
      <dgm:spPr/>
      <dgm:t>
        <a:bodyPr/>
        <a:lstStyle/>
        <a:p>
          <a:r>
            <a:rPr lang="zh-CN" altLang="en-US" b="1" dirty="0">
              <a:solidFill>
                <a:schemeClr val="accent5"/>
              </a:solidFill>
            </a:rPr>
            <a:t>教书育人是教师的使命，要做到这一点，教师一定要有扎实的学识。教师的专业知识是区别于其他职业的理论体系和知识经验的，是教师专业素养的基础。</a:t>
          </a:r>
        </a:p>
      </dgm:t>
    </dgm:pt>
    <dgm:pt modelId="{A9B2B6F3-88B6-46E3-BC6F-92AA9E1281FC}" cxnId="{45FC78EF-3BB5-4964-B833-18B7BA2190E6}" type="parTrans">
      <dgm:prSet/>
      <dgm:spPr/>
      <dgm:t>
        <a:bodyPr/>
        <a:lstStyle/>
        <a:p>
          <a:endParaRPr lang="zh-CN" altLang="en-US"/>
        </a:p>
      </dgm:t>
    </dgm:pt>
    <dgm:pt modelId="{3FC8AAC1-B9D6-48E7-B23C-3B6A5C90C191}" cxnId="{45FC78EF-3BB5-4964-B833-18B7BA2190E6}" type="sibTrans">
      <dgm:prSet/>
      <dgm:spPr/>
      <dgm:t>
        <a:bodyPr/>
        <a:lstStyle/>
        <a:p>
          <a:endParaRPr lang="zh-CN" altLang="en-US"/>
        </a:p>
      </dgm:t>
    </dgm:pt>
    <dgm:pt modelId="{28541F01-D098-40E5-9EA8-5F9D04AB48BF}">
      <dgm:prSet/>
      <dgm:spPr/>
      <dgm:t>
        <a:bodyPr/>
        <a:lstStyle/>
        <a:p>
          <a:r>
            <a:rPr lang="zh-CN" altLang="en-US" b="1" dirty="0">
              <a:solidFill>
                <a:schemeClr val="accent5"/>
              </a:solidFill>
            </a:rPr>
            <a:t>在国内</a:t>
          </a:r>
          <a:r>
            <a:rPr lang="zh-CN" altLang="en-US" dirty="0"/>
            <a:t>，陈向明将教师的知识分成两类：理论性知识和实践性知识。理论性知识通常呈外显状态，可以为教师和专业理论工作者所共享；而实践性知识通常呈内隐状态，镶嵌在教师日常的教育教学情境和行动中。她认为教师的实践性知识比理论性知识更为重要。</a:t>
          </a:r>
        </a:p>
      </dgm:t>
    </dgm:pt>
    <dgm:pt modelId="{EE383235-6C67-43F7-B049-B625307E238B}" cxnId="{A5408C30-B76B-48B9-B31B-804F785A5706}" type="parTrans">
      <dgm:prSet/>
      <dgm:spPr/>
      <dgm:t>
        <a:bodyPr/>
        <a:lstStyle/>
        <a:p>
          <a:endParaRPr lang="zh-CN" altLang="en-US"/>
        </a:p>
      </dgm:t>
    </dgm:pt>
    <dgm:pt modelId="{A2216450-FC4C-4D8E-81E0-0B1D73412266}" cxnId="{A5408C30-B76B-48B9-B31B-804F785A5706}" type="sibTrans">
      <dgm:prSet/>
      <dgm:spPr/>
      <dgm:t>
        <a:bodyPr/>
        <a:lstStyle/>
        <a:p>
          <a:endParaRPr lang="zh-CN" altLang="en-US"/>
        </a:p>
      </dgm:t>
    </dgm:pt>
    <dgm:pt modelId="{51D107E3-4B34-4445-AA6A-1EE499EFF330}">
      <dgm:prSet/>
      <dgm:spPr/>
      <dgm:t>
        <a:bodyPr/>
        <a:lstStyle/>
        <a:p>
          <a:r>
            <a:rPr lang="zh-CN" altLang="en-US" b="1" dirty="0">
              <a:solidFill>
                <a:schemeClr val="accent5"/>
              </a:solidFill>
            </a:rPr>
            <a:t>在国外</a:t>
          </a:r>
          <a:r>
            <a:rPr lang="zh-CN" altLang="en-US" dirty="0"/>
            <a:t>，李</a:t>
          </a:r>
          <a:r>
            <a:rPr lang="en-US" altLang="en-US" dirty="0"/>
            <a:t>·</a:t>
          </a:r>
          <a:r>
            <a:rPr lang="zh-CN" altLang="en-US" dirty="0"/>
            <a:t>舒尔曼（</a:t>
          </a:r>
          <a:r>
            <a:rPr lang="en-US" altLang="en-US" dirty="0" err="1"/>
            <a:t>LeeS.Shulman</a:t>
          </a:r>
          <a:r>
            <a:rPr lang="zh-CN" altLang="en-US" dirty="0"/>
            <a:t>）认为教师知识包括：学科知识、一般教学法知识、课程知识、学科教学法知识、学习者及其特性知识、教育情境知识、教育理念与价值观知识等。</a:t>
          </a:r>
        </a:p>
      </dgm:t>
    </dgm:pt>
    <dgm:pt modelId="{5DFF7C90-03E1-46BC-9871-3817E2DCD184}" cxnId="{A6EB73BA-FCCD-48D4-A186-D8177A2239F2}" type="parTrans">
      <dgm:prSet/>
      <dgm:spPr/>
      <dgm:t>
        <a:bodyPr/>
        <a:lstStyle/>
        <a:p>
          <a:endParaRPr lang="zh-CN" altLang="en-US"/>
        </a:p>
      </dgm:t>
    </dgm:pt>
    <dgm:pt modelId="{9FED6B2E-8AC9-4C5D-A9D7-AE1D0FEA27CE}" cxnId="{A6EB73BA-FCCD-48D4-A186-D8177A2239F2}" type="sibTrans">
      <dgm:prSet/>
      <dgm:spPr/>
      <dgm:t>
        <a:bodyPr/>
        <a:lstStyle/>
        <a:p>
          <a:endParaRPr lang="zh-CN" altLang="en-US"/>
        </a:p>
      </dgm:t>
    </dgm:pt>
    <dgm:pt modelId="{B769A0AE-7E6B-4E74-8AD5-42656F54C1A2}" type="pres">
      <dgm:prSet presAssocID="{80F3D48D-8BBB-48FE-9368-E2AEFD038F83}" presName="vert0" presStyleCnt="0">
        <dgm:presLayoutVars>
          <dgm:dir/>
          <dgm:animOne val="branch"/>
          <dgm:animLvl val="lvl"/>
        </dgm:presLayoutVars>
      </dgm:prSet>
      <dgm:spPr/>
    </dgm:pt>
    <dgm:pt modelId="{17E00A45-11D9-40B1-AE29-286DFB83A760}" type="pres">
      <dgm:prSet presAssocID="{3054B850-21AA-44F1-ACEC-71C7DCD6A724}" presName="thickLine" presStyleLbl="alignNode1" presStyleIdx="0" presStyleCnt="3"/>
      <dgm:spPr/>
    </dgm:pt>
    <dgm:pt modelId="{98F56F91-7603-4620-B8D3-FCFB337B40B4}" type="pres">
      <dgm:prSet presAssocID="{3054B850-21AA-44F1-ACEC-71C7DCD6A724}" presName="horz1" presStyleCnt="0"/>
      <dgm:spPr/>
    </dgm:pt>
    <dgm:pt modelId="{5B5B2564-0245-4EC9-9F26-240F08D78506}" type="pres">
      <dgm:prSet presAssocID="{3054B850-21AA-44F1-ACEC-71C7DCD6A724}" presName="tx1" presStyleLbl="revTx" presStyleIdx="0" presStyleCnt="3" custScaleY="60645"/>
      <dgm:spPr/>
    </dgm:pt>
    <dgm:pt modelId="{5F02D63C-E533-4600-8E00-7A1FAD26DF90}" type="pres">
      <dgm:prSet presAssocID="{3054B850-21AA-44F1-ACEC-71C7DCD6A724}" presName="vert1" presStyleCnt="0"/>
      <dgm:spPr/>
    </dgm:pt>
    <dgm:pt modelId="{EB2F46CF-5A36-4673-B7F1-370A9A7AFF8F}" type="pres">
      <dgm:prSet presAssocID="{28541F01-D098-40E5-9EA8-5F9D04AB48BF}" presName="thickLine" presStyleLbl="alignNode1" presStyleIdx="1" presStyleCnt="3"/>
      <dgm:spPr/>
    </dgm:pt>
    <dgm:pt modelId="{FAD3E2A5-525D-41D1-B67A-B9376641FC7B}" type="pres">
      <dgm:prSet presAssocID="{28541F01-D098-40E5-9EA8-5F9D04AB48BF}" presName="horz1" presStyleCnt="0"/>
      <dgm:spPr/>
    </dgm:pt>
    <dgm:pt modelId="{D63048BC-9396-4BF9-BFB0-2A5E927DD280}" type="pres">
      <dgm:prSet presAssocID="{28541F01-D098-40E5-9EA8-5F9D04AB48BF}" presName="tx1" presStyleLbl="revTx" presStyleIdx="1" presStyleCnt="3"/>
      <dgm:spPr/>
    </dgm:pt>
    <dgm:pt modelId="{3EAAC204-00CB-4163-A3A0-6077910EBBAA}" type="pres">
      <dgm:prSet presAssocID="{28541F01-D098-40E5-9EA8-5F9D04AB48BF}" presName="vert1" presStyleCnt="0"/>
      <dgm:spPr/>
    </dgm:pt>
    <dgm:pt modelId="{B26FFCFF-3FD5-4FDE-A58D-73A7DA102CFC}" type="pres">
      <dgm:prSet presAssocID="{51D107E3-4B34-4445-AA6A-1EE499EFF330}" presName="thickLine" presStyleLbl="alignNode1" presStyleIdx="2" presStyleCnt="3"/>
      <dgm:spPr/>
    </dgm:pt>
    <dgm:pt modelId="{4DF18AD4-C9ED-4AF6-B606-7D4FC322F972}" type="pres">
      <dgm:prSet presAssocID="{51D107E3-4B34-4445-AA6A-1EE499EFF330}" presName="horz1" presStyleCnt="0"/>
      <dgm:spPr/>
    </dgm:pt>
    <dgm:pt modelId="{19A6ECF3-8BEE-4C0D-8893-0E55DCC4EC38}" type="pres">
      <dgm:prSet presAssocID="{51D107E3-4B34-4445-AA6A-1EE499EFF330}" presName="tx1" presStyleLbl="revTx" presStyleIdx="2" presStyleCnt="3"/>
      <dgm:spPr/>
    </dgm:pt>
    <dgm:pt modelId="{E9F90922-05F0-4329-8601-ED5988648474}" type="pres">
      <dgm:prSet presAssocID="{51D107E3-4B34-4445-AA6A-1EE499EFF330}" presName="vert1" presStyleCnt="0"/>
      <dgm:spPr/>
    </dgm:pt>
  </dgm:ptLst>
  <dgm:cxnLst>
    <dgm:cxn modelId="{CBCDB710-5E94-4627-A771-01F6E0F9E40E}" type="presOf" srcId="{3054B850-21AA-44F1-ACEC-71C7DCD6A724}" destId="{5B5B2564-0245-4EC9-9F26-240F08D78506}" srcOrd="0" destOrd="0" presId="urn:microsoft.com/office/officeart/2008/layout/LinedList"/>
    <dgm:cxn modelId="{121F3E2D-DC40-449E-9569-85434D4AC612}" type="presOf" srcId="{28541F01-D098-40E5-9EA8-5F9D04AB48BF}" destId="{D63048BC-9396-4BF9-BFB0-2A5E927DD280}" srcOrd="0" destOrd="0" presId="urn:microsoft.com/office/officeart/2008/layout/LinedList"/>
    <dgm:cxn modelId="{A5408C30-B76B-48B9-B31B-804F785A5706}" srcId="{80F3D48D-8BBB-48FE-9368-E2AEFD038F83}" destId="{28541F01-D098-40E5-9EA8-5F9D04AB48BF}" srcOrd="1" destOrd="0" parTransId="{EE383235-6C67-43F7-B049-B625307E238B}" sibTransId="{A2216450-FC4C-4D8E-81E0-0B1D73412266}"/>
    <dgm:cxn modelId="{D102653A-C2B1-4C7D-97A0-3B37D0FC2A19}" type="presOf" srcId="{51D107E3-4B34-4445-AA6A-1EE499EFF330}" destId="{19A6ECF3-8BEE-4C0D-8893-0E55DCC4EC38}" srcOrd="0" destOrd="0" presId="urn:microsoft.com/office/officeart/2008/layout/LinedList"/>
    <dgm:cxn modelId="{D5E1BE5E-78C9-4ABE-A0A4-D026C49C2465}" type="presOf" srcId="{80F3D48D-8BBB-48FE-9368-E2AEFD038F83}" destId="{B769A0AE-7E6B-4E74-8AD5-42656F54C1A2}" srcOrd="0" destOrd="0" presId="urn:microsoft.com/office/officeart/2008/layout/LinedList"/>
    <dgm:cxn modelId="{A6EB73BA-FCCD-48D4-A186-D8177A2239F2}" srcId="{80F3D48D-8BBB-48FE-9368-E2AEFD038F83}" destId="{51D107E3-4B34-4445-AA6A-1EE499EFF330}" srcOrd="2" destOrd="0" parTransId="{5DFF7C90-03E1-46BC-9871-3817E2DCD184}" sibTransId="{9FED6B2E-8AC9-4C5D-A9D7-AE1D0FEA27CE}"/>
    <dgm:cxn modelId="{45FC78EF-3BB5-4964-B833-18B7BA2190E6}" srcId="{80F3D48D-8BBB-48FE-9368-E2AEFD038F83}" destId="{3054B850-21AA-44F1-ACEC-71C7DCD6A724}" srcOrd="0" destOrd="0" parTransId="{A9B2B6F3-88B6-46E3-BC6F-92AA9E1281FC}" sibTransId="{3FC8AAC1-B9D6-48E7-B23C-3B6A5C90C191}"/>
    <dgm:cxn modelId="{9BDAA1DB-BE37-4228-A40E-1DB1113DAA6F}" type="presParOf" srcId="{B769A0AE-7E6B-4E74-8AD5-42656F54C1A2}" destId="{17E00A45-11D9-40B1-AE29-286DFB83A760}" srcOrd="0" destOrd="0" presId="urn:microsoft.com/office/officeart/2008/layout/LinedList"/>
    <dgm:cxn modelId="{0A5BAE99-0857-4186-ADA5-C275EF392B4F}" type="presParOf" srcId="{B769A0AE-7E6B-4E74-8AD5-42656F54C1A2}" destId="{98F56F91-7603-4620-B8D3-FCFB337B40B4}" srcOrd="1" destOrd="0" presId="urn:microsoft.com/office/officeart/2008/layout/LinedList"/>
    <dgm:cxn modelId="{67BE2DFC-7B35-406E-982D-7957686D31E2}" type="presParOf" srcId="{98F56F91-7603-4620-B8D3-FCFB337B40B4}" destId="{5B5B2564-0245-4EC9-9F26-240F08D78506}" srcOrd="0" destOrd="0" presId="urn:microsoft.com/office/officeart/2008/layout/LinedList"/>
    <dgm:cxn modelId="{A52528C8-1CDC-4AD0-91A2-4A6C745833C0}" type="presParOf" srcId="{98F56F91-7603-4620-B8D3-FCFB337B40B4}" destId="{5F02D63C-E533-4600-8E00-7A1FAD26DF90}" srcOrd="1" destOrd="0" presId="urn:microsoft.com/office/officeart/2008/layout/LinedList"/>
    <dgm:cxn modelId="{3DFE959C-38A1-4571-9FC5-C4DA281CAEBA}" type="presParOf" srcId="{B769A0AE-7E6B-4E74-8AD5-42656F54C1A2}" destId="{EB2F46CF-5A36-4673-B7F1-370A9A7AFF8F}" srcOrd="2" destOrd="0" presId="urn:microsoft.com/office/officeart/2008/layout/LinedList"/>
    <dgm:cxn modelId="{526DBA21-30D5-4199-AC57-B5C4221F7F7C}" type="presParOf" srcId="{B769A0AE-7E6B-4E74-8AD5-42656F54C1A2}" destId="{FAD3E2A5-525D-41D1-B67A-B9376641FC7B}" srcOrd="3" destOrd="0" presId="urn:microsoft.com/office/officeart/2008/layout/LinedList"/>
    <dgm:cxn modelId="{4E394391-DE8C-4A2F-B37D-74A824942E21}" type="presParOf" srcId="{FAD3E2A5-525D-41D1-B67A-B9376641FC7B}" destId="{D63048BC-9396-4BF9-BFB0-2A5E927DD280}" srcOrd="0" destOrd="0" presId="urn:microsoft.com/office/officeart/2008/layout/LinedList"/>
    <dgm:cxn modelId="{115936AF-8BD2-4276-AA99-AF0AD4FFC5F3}" type="presParOf" srcId="{FAD3E2A5-525D-41D1-B67A-B9376641FC7B}" destId="{3EAAC204-00CB-4163-A3A0-6077910EBBAA}" srcOrd="1" destOrd="0" presId="urn:microsoft.com/office/officeart/2008/layout/LinedList"/>
    <dgm:cxn modelId="{99188BEC-EB07-421A-8540-45D99464F05B}" type="presParOf" srcId="{B769A0AE-7E6B-4E74-8AD5-42656F54C1A2}" destId="{B26FFCFF-3FD5-4FDE-A58D-73A7DA102CFC}" srcOrd="4" destOrd="0" presId="urn:microsoft.com/office/officeart/2008/layout/LinedList"/>
    <dgm:cxn modelId="{CCF0CAC7-F06C-4868-9083-9A86A2608E59}" type="presParOf" srcId="{B769A0AE-7E6B-4E74-8AD5-42656F54C1A2}" destId="{4DF18AD4-C9ED-4AF6-B606-7D4FC322F972}" srcOrd="5" destOrd="0" presId="urn:microsoft.com/office/officeart/2008/layout/LinedList"/>
    <dgm:cxn modelId="{D88EFA06-39D1-4415-982F-163B8800649B}" type="presParOf" srcId="{4DF18AD4-C9ED-4AF6-B606-7D4FC322F972}" destId="{19A6ECF3-8BEE-4C0D-8893-0E55DCC4EC38}" srcOrd="0" destOrd="0" presId="urn:microsoft.com/office/officeart/2008/layout/LinedList"/>
    <dgm:cxn modelId="{420D3802-A24A-4498-9B49-40B58D0FF94F}" type="presParOf" srcId="{4DF18AD4-C9ED-4AF6-B606-7D4FC322F972}" destId="{E9F90922-05F0-4329-8601-ED5988648474}" srcOrd="1"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A801416-38F5-4818-8A14-F8236D31D4A7}"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5C440EDE-B40F-4BAC-9B5E-B9DE81245135}">
      <dgm:prSet phldrT="[文本]" custT="1"/>
      <dgm:spPr/>
      <dgm:t>
        <a:bodyPr/>
        <a:lstStyle/>
        <a:p>
          <a:r>
            <a:rPr lang="zh-CN" altLang="en-US" sz="2400" b="1" dirty="0"/>
            <a:t>（一）发展为本，自我统整的知识补充、更新和内化</a:t>
          </a:r>
        </a:p>
      </dgm:t>
    </dgm:pt>
    <dgm:pt modelId="{886E0A43-5F17-4B6F-9141-05E70B11BC00}" cxnId="{48C79C8E-A9AF-4525-892B-4962A499CBDF}" type="parTrans">
      <dgm:prSet/>
      <dgm:spPr/>
      <dgm:t>
        <a:bodyPr/>
        <a:lstStyle/>
        <a:p>
          <a:endParaRPr lang="zh-CN" altLang="en-US"/>
        </a:p>
      </dgm:t>
    </dgm:pt>
    <dgm:pt modelId="{A615914E-0115-4001-BC91-B2EFA0DDBEF2}" cxnId="{48C79C8E-A9AF-4525-892B-4962A499CBDF}" type="sibTrans">
      <dgm:prSet/>
      <dgm:spPr/>
      <dgm:t>
        <a:bodyPr/>
        <a:lstStyle/>
        <a:p>
          <a:endParaRPr lang="zh-CN" altLang="en-US"/>
        </a:p>
      </dgm:t>
    </dgm:pt>
    <dgm:pt modelId="{864CC207-1A28-4BE3-9235-219CEFBF9EBF}">
      <dgm:prSet phldrT="[文本]" custT="1"/>
      <dgm:spPr/>
      <dgm:t>
        <a:bodyPr/>
        <a:lstStyle/>
        <a:p>
          <a:r>
            <a:rPr lang="zh-CN" altLang="en-US" sz="2000" dirty="0"/>
            <a:t>自我统整的发展强调发展的自主性，是教师不断超越自我、发展自我、实现自我的过程。</a:t>
          </a:r>
        </a:p>
      </dgm:t>
    </dgm:pt>
    <dgm:pt modelId="{4404989C-FA2B-413B-A079-C92998EFDE09}" cxnId="{77025968-23E9-4A7A-B5F3-72FD2DFD4309}" type="parTrans">
      <dgm:prSet/>
      <dgm:spPr/>
      <dgm:t>
        <a:bodyPr/>
        <a:lstStyle/>
        <a:p>
          <a:endParaRPr lang="zh-CN" altLang="en-US"/>
        </a:p>
      </dgm:t>
    </dgm:pt>
    <dgm:pt modelId="{94832660-896D-4A99-8351-EB84DB4C2769}" cxnId="{77025968-23E9-4A7A-B5F3-72FD2DFD4309}" type="sibTrans">
      <dgm:prSet/>
      <dgm:spPr/>
      <dgm:t>
        <a:bodyPr/>
        <a:lstStyle/>
        <a:p>
          <a:endParaRPr lang="zh-CN" altLang="en-US"/>
        </a:p>
      </dgm:t>
    </dgm:pt>
    <dgm:pt modelId="{C46BFC27-F5AC-49B2-B0EA-AF41448E2B68}">
      <dgm:prSet phldrT="[文本]" custT="1"/>
      <dgm:spPr/>
      <dgm:t>
        <a:bodyPr/>
        <a:lstStyle/>
        <a:p>
          <a:r>
            <a:rPr lang="zh-CN" altLang="en-US" sz="2400" b="1" dirty="0"/>
            <a:t>（二）基于实践，反思实践和行动研究</a:t>
          </a:r>
        </a:p>
      </dgm:t>
    </dgm:pt>
    <dgm:pt modelId="{9A9B4EB7-EFD1-4147-B1CF-04E50F76DF58}" cxnId="{095DFDA5-0800-4FD2-8348-8022396D9FE5}" type="parTrans">
      <dgm:prSet/>
      <dgm:spPr/>
      <dgm:t>
        <a:bodyPr/>
        <a:lstStyle/>
        <a:p>
          <a:endParaRPr lang="zh-CN" altLang="en-US"/>
        </a:p>
      </dgm:t>
    </dgm:pt>
    <dgm:pt modelId="{D47E8525-08B0-4238-808D-9EEB500CAC96}" cxnId="{095DFDA5-0800-4FD2-8348-8022396D9FE5}" type="sibTrans">
      <dgm:prSet/>
      <dgm:spPr/>
      <dgm:t>
        <a:bodyPr/>
        <a:lstStyle/>
        <a:p>
          <a:endParaRPr lang="zh-CN" altLang="en-US"/>
        </a:p>
      </dgm:t>
    </dgm:pt>
    <dgm:pt modelId="{C3E5B5B5-BA0A-427B-BC8E-019EA1C0E85F}">
      <dgm:prSet phldrT="[文本]" custT="1"/>
      <dgm:spPr/>
      <dgm:t>
        <a:bodyPr/>
        <a:lstStyle/>
        <a:p>
          <a:r>
            <a:rPr lang="zh-CN" altLang="en-US" sz="2000" dirty="0"/>
            <a:t>反思实践和行动研究是教师获得实践性知识的重要途径，包括两个主体：个体和团体。</a:t>
          </a:r>
        </a:p>
      </dgm:t>
    </dgm:pt>
    <dgm:pt modelId="{F5677D29-4445-4DBA-BD41-AC5CC21376B4}" cxnId="{219ADE43-57B1-47EB-AD04-321DD32708B6}" type="parTrans">
      <dgm:prSet/>
      <dgm:spPr/>
      <dgm:t>
        <a:bodyPr/>
        <a:lstStyle/>
        <a:p>
          <a:endParaRPr lang="zh-CN" altLang="en-US"/>
        </a:p>
      </dgm:t>
    </dgm:pt>
    <dgm:pt modelId="{550341B9-CCB6-4577-A484-FC44605036D5}" cxnId="{219ADE43-57B1-47EB-AD04-321DD32708B6}" type="sibTrans">
      <dgm:prSet/>
      <dgm:spPr/>
      <dgm:t>
        <a:bodyPr/>
        <a:lstStyle/>
        <a:p>
          <a:endParaRPr lang="zh-CN" altLang="en-US"/>
        </a:p>
      </dgm:t>
    </dgm:pt>
    <dgm:pt modelId="{1B7A8621-9CDF-4006-851A-3339905A6350}">
      <dgm:prSet phldrT="[文本]" custT="1"/>
      <dgm:spPr/>
      <dgm:t>
        <a:bodyPr/>
        <a:lstStyle/>
        <a:p>
          <a:r>
            <a:rPr lang="zh-CN" altLang="en-US" sz="2000" dirty="0"/>
            <a:t>教师实践性知识的获得，另一个重要的途径就是通过与同事之间正式或非正式的交流，实现优势互补。</a:t>
          </a:r>
        </a:p>
      </dgm:t>
    </dgm:pt>
    <dgm:pt modelId="{0ABC95C1-4A39-4876-B1BF-CE72D8B6BD76}" cxnId="{FB7B9CA1-AA6A-4660-A1E7-C9805D893D90}" type="parTrans">
      <dgm:prSet/>
      <dgm:spPr/>
      <dgm:t>
        <a:bodyPr/>
        <a:lstStyle/>
        <a:p>
          <a:endParaRPr lang="zh-CN" altLang="en-US"/>
        </a:p>
      </dgm:t>
    </dgm:pt>
    <dgm:pt modelId="{2177A3CB-E708-486C-AC62-8284DE243A9E}" cxnId="{FB7B9CA1-AA6A-4660-A1E7-C9805D893D90}" type="sibTrans">
      <dgm:prSet/>
      <dgm:spPr/>
      <dgm:t>
        <a:bodyPr/>
        <a:lstStyle/>
        <a:p>
          <a:endParaRPr lang="zh-CN" altLang="en-US"/>
        </a:p>
      </dgm:t>
    </dgm:pt>
    <dgm:pt modelId="{A1655194-F17D-43FD-8DE0-ADB6102A74EC}">
      <dgm:prSet phldrT="[文本]" custT="1"/>
      <dgm:spPr/>
      <dgm:t>
        <a:bodyPr/>
        <a:lstStyle/>
        <a:p>
          <a:r>
            <a:rPr lang="zh-CN" altLang="en-US" sz="2400" b="1" dirty="0"/>
            <a:t>（三）优势互补，团队合作</a:t>
          </a:r>
        </a:p>
      </dgm:t>
    </dgm:pt>
    <dgm:pt modelId="{D44CB49F-1D0C-4590-9246-F41C312E600E}" cxnId="{D759FB0C-4621-4F06-993A-CFDE20ADCEF1}" type="parTrans">
      <dgm:prSet/>
      <dgm:spPr/>
      <dgm:t>
        <a:bodyPr/>
        <a:lstStyle/>
        <a:p>
          <a:endParaRPr lang="zh-CN" altLang="en-US"/>
        </a:p>
      </dgm:t>
    </dgm:pt>
    <dgm:pt modelId="{6F01C687-2801-4E96-8940-6F4F3C03FAB8}" cxnId="{D759FB0C-4621-4F06-993A-CFDE20ADCEF1}" type="sibTrans">
      <dgm:prSet/>
      <dgm:spPr/>
      <dgm:t>
        <a:bodyPr/>
        <a:lstStyle/>
        <a:p>
          <a:endParaRPr lang="zh-CN" altLang="en-US"/>
        </a:p>
      </dgm:t>
    </dgm:pt>
    <dgm:pt modelId="{FADE0ADC-77D8-49E4-A26C-46CD42B5D443}" type="pres">
      <dgm:prSet presAssocID="{2A801416-38F5-4818-8A14-F8236D31D4A7}" presName="linear" presStyleCnt="0">
        <dgm:presLayoutVars>
          <dgm:animLvl val="lvl"/>
          <dgm:resizeHandles val="exact"/>
        </dgm:presLayoutVars>
      </dgm:prSet>
      <dgm:spPr/>
    </dgm:pt>
    <dgm:pt modelId="{78ACF77B-1C3C-4BBF-A52F-4453835BD1CE}" type="pres">
      <dgm:prSet presAssocID="{5C440EDE-B40F-4BAC-9B5E-B9DE81245135}" presName="parentText" presStyleLbl="node1" presStyleIdx="0" presStyleCnt="3">
        <dgm:presLayoutVars>
          <dgm:chMax val="0"/>
          <dgm:bulletEnabled val="1"/>
        </dgm:presLayoutVars>
      </dgm:prSet>
      <dgm:spPr/>
    </dgm:pt>
    <dgm:pt modelId="{C38BE87B-86A1-4737-9DCB-885EE6542F4E}" type="pres">
      <dgm:prSet presAssocID="{5C440EDE-B40F-4BAC-9B5E-B9DE81245135}" presName="childText" presStyleLbl="revTx" presStyleIdx="0" presStyleCnt="3">
        <dgm:presLayoutVars>
          <dgm:bulletEnabled val="1"/>
        </dgm:presLayoutVars>
      </dgm:prSet>
      <dgm:spPr/>
    </dgm:pt>
    <dgm:pt modelId="{9A413858-7BF8-4DE8-894A-21F2A5D77B1A}" type="pres">
      <dgm:prSet presAssocID="{C46BFC27-F5AC-49B2-B0EA-AF41448E2B68}" presName="parentText" presStyleLbl="node1" presStyleIdx="1" presStyleCnt="3">
        <dgm:presLayoutVars>
          <dgm:chMax val="0"/>
          <dgm:bulletEnabled val="1"/>
        </dgm:presLayoutVars>
      </dgm:prSet>
      <dgm:spPr/>
    </dgm:pt>
    <dgm:pt modelId="{474A6184-D6A4-43C7-A54A-A081E4B4A467}" type="pres">
      <dgm:prSet presAssocID="{C46BFC27-F5AC-49B2-B0EA-AF41448E2B68}" presName="childText" presStyleLbl="revTx" presStyleIdx="1" presStyleCnt="3">
        <dgm:presLayoutVars>
          <dgm:bulletEnabled val="1"/>
        </dgm:presLayoutVars>
      </dgm:prSet>
      <dgm:spPr/>
    </dgm:pt>
    <dgm:pt modelId="{BDF9DB48-B877-470E-9184-FF629316A336}" type="pres">
      <dgm:prSet presAssocID="{A1655194-F17D-43FD-8DE0-ADB6102A74EC}" presName="parentText" presStyleLbl="node1" presStyleIdx="2" presStyleCnt="3">
        <dgm:presLayoutVars>
          <dgm:chMax val="0"/>
          <dgm:bulletEnabled val="1"/>
        </dgm:presLayoutVars>
      </dgm:prSet>
      <dgm:spPr/>
    </dgm:pt>
    <dgm:pt modelId="{504C1001-6658-40E6-B9AC-77D7E2DB1453}" type="pres">
      <dgm:prSet presAssocID="{A1655194-F17D-43FD-8DE0-ADB6102A74EC}" presName="childText" presStyleLbl="revTx" presStyleIdx="2" presStyleCnt="3">
        <dgm:presLayoutVars>
          <dgm:bulletEnabled val="1"/>
        </dgm:presLayoutVars>
      </dgm:prSet>
      <dgm:spPr/>
    </dgm:pt>
  </dgm:ptLst>
  <dgm:cxnLst>
    <dgm:cxn modelId="{D759FB0C-4621-4F06-993A-CFDE20ADCEF1}" srcId="{2A801416-38F5-4818-8A14-F8236D31D4A7}" destId="{A1655194-F17D-43FD-8DE0-ADB6102A74EC}" srcOrd="2" destOrd="0" parTransId="{D44CB49F-1D0C-4590-9246-F41C312E600E}" sibTransId="{6F01C687-2801-4E96-8940-6F4F3C03FAB8}"/>
    <dgm:cxn modelId="{270D8028-E152-4C78-8116-834111769A9D}" type="presOf" srcId="{C46BFC27-F5AC-49B2-B0EA-AF41448E2B68}" destId="{9A413858-7BF8-4DE8-894A-21F2A5D77B1A}" srcOrd="0" destOrd="0" presId="urn:microsoft.com/office/officeart/2005/8/layout/vList2"/>
    <dgm:cxn modelId="{59F4563D-4A7D-4E96-B905-9CA4079B8443}" type="presOf" srcId="{2A801416-38F5-4818-8A14-F8236D31D4A7}" destId="{FADE0ADC-77D8-49E4-A26C-46CD42B5D443}" srcOrd="0" destOrd="0" presId="urn:microsoft.com/office/officeart/2005/8/layout/vList2"/>
    <dgm:cxn modelId="{219ADE43-57B1-47EB-AD04-321DD32708B6}" srcId="{C46BFC27-F5AC-49B2-B0EA-AF41448E2B68}" destId="{C3E5B5B5-BA0A-427B-BC8E-019EA1C0E85F}" srcOrd="0" destOrd="0" parTransId="{F5677D29-4445-4DBA-BD41-AC5CC21376B4}" sibTransId="{550341B9-CCB6-4577-A484-FC44605036D5}"/>
    <dgm:cxn modelId="{77025968-23E9-4A7A-B5F3-72FD2DFD4309}" srcId="{5C440EDE-B40F-4BAC-9B5E-B9DE81245135}" destId="{864CC207-1A28-4BE3-9235-219CEFBF9EBF}" srcOrd="0" destOrd="0" parTransId="{4404989C-FA2B-413B-A079-C92998EFDE09}" sibTransId="{94832660-896D-4A99-8351-EB84DB4C2769}"/>
    <dgm:cxn modelId="{E64FB474-010B-45B4-94BC-B11C2D3EA021}" type="presOf" srcId="{C3E5B5B5-BA0A-427B-BC8E-019EA1C0E85F}" destId="{474A6184-D6A4-43C7-A54A-A081E4B4A467}" srcOrd="0" destOrd="0" presId="urn:microsoft.com/office/officeart/2005/8/layout/vList2"/>
    <dgm:cxn modelId="{91AFE97B-385D-48EE-BCAF-1C2C7C3E7473}" type="presOf" srcId="{A1655194-F17D-43FD-8DE0-ADB6102A74EC}" destId="{BDF9DB48-B877-470E-9184-FF629316A336}" srcOrd="0" destOrd="0" presId="urn:microsoft.com/office/officeart/2005/8/layout/vList2"/>
    <dgm:cxn modelId="{48C79C8E-A9AF-4525-892B-4962A499CBDF}" srcId="{2A801416-38F5-4818-8A14-F8236D31D4A7}" destId="{5C440EDE-B40F-4BAC-9B5E-B9DE81245135}" srcOrd="0" destOrd="0" parTransId="{886E0A43-5F17-4B6F-9141-05E70B11BC00}" sibTransId="{A615914E-0115-4001-BC91-B2EFA0DDBEF2}"/>
    <dgm:cxn modelId="{1739F097-3C0C-4B05-A2B9-C0CBFEED8761}" type="presOf" srcId="{1B7A8621-9CDF-4006-851A-3339905A6350}" destId="{504C1001-6658-40E6-B9AC-77D7E2DB1453}" srcOrd="0" destOrd="0" presId="urn:microsoft.com/office/officeart/2005/8/layout/vList2"/>
    <dgm:cxn modelId="{FB7B9CA1-AA6A-4660-A1E7-C9805D893D90}" srcId="{A1655194-F17D-43FD-8DE0-ADB6102A74EC}" destId="{1B7A8621-9CDF-4006-851A-3339905A6350}" srcOrd="0" destOrd="0" parTransId="{0ABC95C1-4A39-4876-B1BF-CE72D8B6BD76}" sibTransId="{2177A3CB-E708-486C-AC62-8284DE243A9E}"/>
    <dgm:cxn modelId="{095DFDA5-0800-4FD2-8348-8022396D9FE5}" srcId="{2A801416-38F5-4818-8A14-F8236D31D4A7}" destId="{C46BFC27-F5AC-49B2-B0EA-AF41448E2B68}" srcOrd="1" destOrd="0" parTransId="{9A9B4EB7-EFD1-4147-B1CF-04E50F76DF58}" sibTransId="{D47E8525-08B0-4238-808D-9EEB500CAC96}"/>
    <dgm:cxn modelId="{DFD7C2CD-D32F-4E7C-A78B-4FD70457769E}" type="presOf" srcId="{864CC207-1A28-4BE3-9235-219CEFBF9EBF}" destId="{C38BE87B-86A1-4737-9DCB-885EE6542F4E}" srcOrd="0" destOrd="0" presId="urn:microsoft.com/office/officeart/2005/8/layout/vList2"/>
    <dgm:cxn modelId="{B7B548DA-078B-4AC3-9430-722A08FF22F9}" type="presOf" srcId="{5C440EDE-B40F-4BAC-9B5E-B9DE81245135}" destId="{78ACF77B-1C3C-4BBF-A52F-4453835BD1CE}" srcOrd="0" destOrd="0" presId="urn:microsoft.com/office/officeart/2005/8/layout/vList2"/>
    <dgm:cxn modelId="{989ADEF5-8991-46A8-916C-2EF1160CC742}" type="presParOf" srcId="{FADE0ADC-77D8-49E4-A26C-46CD42B5D443}" destId="{78ACF77B-1C3C-4BBF-A52F-4453835BD1CE}" srcOrd="0" destOrd="0" presId="urn:microsoft.com/office/officeart/2005/8/layout/vList2"/>
    <dgm:cxn modelId="{0D3B3B36-4E99-4169-BD12-33335F0B7EB8}" type="presParOf" srcId="{FADE0ADC-77D8-49E4-A26C-46CD42B5D443}" destId="{C38BE87B-86A1-4737-9DCB-885EE6542F4E}" srcOrd="1" destOrd="0" presId="urn:microsoft.com/office/officeart/2005/8/layout/vList2"/>
    <dgm:cxn modelId="{0AF9920C-757D-4FAC-9D97-B1A137980A90}" type="presParOf" srcId="{FADE0ADC-77D8-49E4-A26C-46CD42B5D443}" destId="{9A413858-7BF8-4DE8-894A-21F2A5D77B1A}" srcOrd="2" destOrd="0" presId="urn:microsoft.com/office/officeart/2005/8/layout/vList2"/>
    <dgm:cxn modelId="{9248608D-86AF-4A0E-BB3A-6EF6C78FDBEA}" type="presParOf" srcId="{FADE0ADC-77D8-49E4-A26C-46CD42B5D443}" destId="{474A6184-D6A4-43C7-A54A-A081E4B4A467}" srcOrd="3" destOrd="0" presId="urn:microsoft.com/office/officeart/2005/8/layout/vList2"/>
    <dgm:cxn modelId="{6C9E69D1-3289-4277-9536-EF787C24C813}" type="presParOf" srcId="{FADE0ADC-77D8-49E4-A26C-46CD42B5D443}" destId="{BDF9DB48-B877-470E-9184-FF629316A336}" srcOrd="4" destOrd="0" presId="urn:microsoft.com/office/officeart/2005/8/layout/vList2"/>
    <dgm:cxn modelId="{8961B89B-E3E9-42EB-B1BF-A44AF333069C}" type="presParOf" srcId="{FADE0ADC-77D8-49E4-A26C-46CD42B5D443}" destId="{504C1001-6658-40E6-B9AC-77D7E2DB1453}" srcOrd="5"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665567" cy="5382367"/>
        <a:chOff x="0" y="0"/>
        <a:chExt cx="10665567" cy="5382367"/>
      </a:xfrm>
    </dsp:grpSpPr>
    <dsp:sp modelId="{34525C93-0F27-4EB3-9B0F-F159053854B9}">
      <dsp:nvSpPr>
        <dsp:cNvPr id="5" name="矩形 4"/>
        <dsp:cNvSpPr/>
      </dsp:nvSpPr>
      <dsp:spPr bwMode="white">
        <a:xfrm>
          <a:off x="0" y="380404"/>
          <a:ext cx="10665567" cy="1336040"/>
        </a:xfrm>
        <a:prstGeom prst="rect">
          <a:avLst/>
        </a:prstGeom>
      </dsp:spPr>
      <dsp:style>
        <a:lnRef idx="2">
          <a:schemeClr val="accent2"/>
        </a:lnRef>
        <a:fillRef idx="1">
          <a:schemeClr val="lt1">
            <a:alpha val="90000"/>
          </a:schemeClr>
        </a:fillRef>
        <a:effectRef idx="0">
          <a:scrgbClr r="0" g="0" b="0"/>
        </a:effectRef>
        <a:fontRef idx="minor"/>
      </dsp:style>
      <dsp:txBody>
        <a:bodyPr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zh-CN" altLang="zh-CN" sz="2000" dirty="0">
              <a:solidFill>
                <a:schemeClr val="dk1"/>
              </a:solidFill>
              <a:latin typeface="微软雅黑" panose="020B0503020204020204" pitchFamily="34" charset="-122"/>
              <a:ea typeface="微软雅黑" panose="020B0503020204020204" pitchFamily="34" charset="-122"/>
            </a:rPr>
            <a:t>（</a:t>
          </a:r>
          <a:r>
            <a:rPr lang="en-US" altLang="zh-CN" sz="2000" dirty="0">
              <a:solidFill>
                <a:schemeClr val="dk1"/>
              </a:solidFill>
              <a:latin typeface="微软雅黑" panose="020B0503020204020204" pitchFamily="34" charset="-122"/>
              <a:ea typeface="微软雅黑" panose="020B0503020204020204" pitchFamily="34" charset="-122"/>
            </a:rPr>
            <a:t>1</a:t>
          </a:r>
          <a:r>
            <a:rPr lang="zh-CN" altLang="zh-CN" sz="2000" dirty="0">
              <a:solidFill>
                <a:schemeClr val="dk1"/>
              </a:solidFill>
              <a:latin typeface="微软雅黑" panose="020B0503020204020204" pitchFamily="34" charset="-122"/>
              <a:ea typeface="微软雅黑" panose="020B0503020204020204" pitchFamily="34" charset="-122"/>
            </a:rPr>
            <a:t>）识记教师专业发展的内容。</a:t>
          </a:r>
          <a:endParaRPr lang="zh-CN" altLang="en-US" sz="2000" dirty="0">
            <a:solidFill>
              <a:schemeClr val="dk1"/>
            </a:solidFill>
          </a:endParaRPr>
        </a:p>
        <a:p>
          <a:pPr marL="228600" lvl="1" indent="-228600">
            <a:lnSpc>
              <a:spcPct val="100000"/>
            </a:lnSpc>
            <a:spcBef>
              <a:spcPct val="0"/>
            </a:spcBef>
            <a:spcAft>
              <a:spcPct val="15000"/>
            </a:spcAft>
            <a:buChar char="•"/>
          </a:pPr>
          <a:r>
            <a:rPr lang="zh-CN" altLang="zh-CN" sz="2000" dirty="0">
              <a:solidFill>
                <a:schemeClr val="dk1"/>
              </a:solidFill>
              <a:latin typeface="微软雅黑" panose="020B0503020204020204" pitchFamily="34" charset="-122"/>
              <a:ea typeface="微软雅黑" panose="020B0503020204020204" pitchFamily="34" charset="-122"/>
            </a:rPr>
            <a:t>（</a:t>
          </a:r>
          <a:r>
            <a:rPr lang="en-US" altLang="zh-CN" sz="2000" dirty="0">
              <a:solidFill>
                <a:schemeClr val="dk1"/>
              </a:solidFill>
              <a:latin typeface="微软雅黑" panose="020B0503020204020204" pitchFamily="34" charset="-122"/>
              <a:ea typeface="微软雅黑" panose="020B0503020204020204" pitchFamily="34" charset="-122"/>
            </a:rPr>
            <a:t>2</a:t>
          </a:r>
          <a:r>
            <a:rPr lang="zh-CN" altLang="zh-CN" sz="2000" dirty="0">
              <a:solidFill>
                <a:schemeClr val="dk1"/>
              </a:solidFill>
              <a:latin typeface="微软雅黑" panose="020B0503020204020204" pitchFamily="34" charset="-122"/>
              <a:ea typeface="微软雅黑" panose="020B0503020204020204" pitchFamily="34" charset="-122"/>
            </a:rPr>
            <a:t>）理解教师专业情意、教师专业知识、教师专业能力的含义。</a:t>
          </a:r>
          <a:endParaRPr>
            <a:solidFill>
              <a:schemeClr val="dk1"/>
            </a:solidFill>
          </a:endParaRPr>
        </a:p>
      </dsp:txBody>
      <dsp:txXfrm>
        <a:off x="0" y="380404"/>
        <a:ext cx="10665567" cy="1336040"/>
      </dsp:txXfrm>
    </dsp:sp>
    <dsp:sp modelId="{925B57BB-DDBA-46F7-8554-54A0769CD8DA}">
      <dsp:nvSpPr>
        <dsp:cNvPr id="4" name="圆角矩形 3"/>
        <dsp:cNvSpPr/>
      </dsp:nvSpPr>
      <dsp:spPr bwMode="white">
        <a:xfrm>
          <a:off x="533278" y="26164"/>
          <a:ext cx="7465897" cy="708480"/>
        </a:xfrm>
        <a:prstGeom prst="roundRect">
          <a:avLst/>
        </a:prstGeom>
      </dsp:spPr>
      <dsp:style>
        <a:lnRef idx="2">
          <a:schemeClr val="lt1"/>
        </a:lnRef>
        <a:fillRef idx="1">
          <a:schemeClr val="accent2"/>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t>知识目标</a:t>
          </a:r>
        </a:p>
      </dsp:txBody>
      <dsp:txXfrm>
        <a:off x="533278" y="26164"/>
        <a:ext cx="7465897" cy="708480"/>
      </dsp:txXfrm>
    </dsp:sp>
    <dsp:sp modelId="{6A208469-C04B-4AEB-98DD-F806CDCEF7C1}">
      <dsp:nvSpPr>
        <dsp:cNvPr id="8" name="矩形 7"/>
        <dsp:cNvSpPr/>
      </dsp:nvSpPr>
      <dsp:spPr bwMode="white">
        <a:xfrm>
          <a:off x="0" y="2180731"/>
          <a:ext cx="10665567" cy="1336040"/>
        </a:xfrm>
        <a:prstGeom prst="rect">
          <a:avLst/>
        </a:prstGeom>
      </dsp:spPr>
      <dsp:style>
        <a:lnRef idx="2">
          <a:schemeClr val="accent3"/>
        </a:lnRef>
        <a:fillRef idx="1">
          <a:schemeClr val="lt1">
            <a:alpha val="90000"/>
          </a:schemeClr>
        </a:fillRef>
        <a:effectRef idx="0">
          <a:scrgbClr r="0" g="0" b="0"/>
        </a:effectRef>
        <a:fontRef idx="minor"/>
      </dsp:style>
      <dsp:txBody>
        <a:bodyPr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zh-CN" altLang="zh-CN" sz="2000" dirty="0">
              <a:solidFill>
                <a:schemeClr val="dk1"/>
              </a:solidFill>
              <a:latin typeface="+mn-ea"/>
              <a:ea typeface="+mn-ea"/>
            </a:rPr>
            <a:t>（</a:t>
          </a:r>
          <a:r>
            <a:rPr lang="en-US" altLang="zh-CN" sz="2000" dirty="0">
              <a:solidFill>
                <a:schemeClr val="dk1"/>
              </a:solidFill>
              <a:latin typeface="+mn-ea"/>
              <a:ea typeface="+mn-ea"/>
            </a:rPr>
            <a:t>1</a:t>
          </a:r>
          <a:r>
            <a:rPr lang="zh-CN" altLang="zh-CN" sz="2000" dirty="0">
              <a:solidFill>
                <a:schemeClr val="dk1"/>
              </a:solidFill>
              <a:latin typeface="+mn-ea"/>
              <a:ea typeface="+mn-ea"/>
            </a:rPr>
            <a:t>）能够明确教师专业情意、教师专业知识、教师专业能力的组成部分。</a:t>
          </a:r>
          <a:endParaRPr lang="zh-CN" altLang="en-US" sz="2000" dirty="0">
            <a:solidFill>
              <a:schemeClr val="dk1"/>
            </a:solidFill>
          </a:endParaRPr>
        </a:p>
        <a:p>
          <a:pPr marL="228600" lvl="1" indent="-228600">
            <a:lnSpc>
              <a:spcPct val="100000"/>
            </a:lnSpc>
            <a:spcBef>
              <a:spcPct val="0"/>
            </a:spcBef>
            <a:spcAft>
              <a:spcPct val="15000"/>
            </a:spcAft>
            <a:buChar char="•"/>
          </a:pPr>
          <a:r>
            <a:rPr lang="zh-CN" altLang="zh-CN" sz="2000" dirty="0">
              <a:solidFill>
                <a:schemeClr val="dk1"/>
              </a:solidFill>
              <a:latin typeface="+mn-ea"/>
              <a:ea typeface="+mn-ea"/>
            </a:rPr>
            <a:t>（</a:t>
          </a:r>
          <a:r>
            <a:rPr lang="en-US" altLang="zh-CN" sz="2000" dirty="0">
              <a:solidFill>
                <a:schemeClr val="dk1"/>
              </a:solidFill>
              <a:latin typeface="+mn-ea"/>
              <a:ea typeface="+mn-ea"/>
            </a:rPr>
            <a:t>2</a:t>
          </a:r>
          <a:r>
            <a:rPr lang="zh-CN" altLang="zh-CN" sz="2000" dirty="0">
              <a:solidFill>
                <a:schemeClr val="dk1"/>
              </a:solidFill>
              <a:latin typeface="+mn-ea"/>
              <a:ea typeface="+mn-ea"/>
            </a:rPr>
            <a:t>）能够对照教师专业发展的内容，明确自身与要求之间的差距。</a:t>
          </a:r>
          <a:endParaRPr>
            <a:solidFill>
              <a:schemeClr val="dk1"/>
            </a:solidFill>
          </a:endParaRPr>
        </a:p>
      </dsp:txBody>
      <dsp:txXfrm>
        <a:off x="0" y="2180731"/>
        <a:ext cx="10665567" cy="1336040"/>
      </dsp:txXfrm>
    </dsp:sp>
    <dsp:sp modelId="{0A9955B3-5D54-48D7-B28F-E326E008BC42}">
      <dsp:nvSpPr>
        <dsp:cNvPr id="7" name="圆角矩形 6"/>
        <dsp:cNvSpPr/>
      </dsp:nvSpPr>
      <dsp:spPr bwMode="white">
        <a:xfrm>
          <a:off x="573034" y="1762556"/>
          <a:ext cx="7465897" cy="708480"/>
        </a:xfrm>
        <a:prstGeom prst="roundRect">
          <a:avLst/>
        </a:prstGeom>
      </dsp:spPr>
      <dsp:style>
        <a:lnRef idx="2">
          <a:schemeClr val="lt1"/>
        </a:lnRef>
        <a:fillRef idx="1">
          <a:schemeClr val="accent3"/>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t>能力目标</a:t>
          </a:r>
        </a:p>
      </dsp:txBody>
      <dsp:txXfrm>
        <a:off x="573034" y="1762556"/>
        <a:ext cx="7465897" cy="708480"/>
      </dsp:txXfrm>
    </dsp:sp>
    <dsp:sp modelId="{473D8C8D-89BA-4FD8-ADBE-57794E01063A}">
      <dsp:nvSpPr>
        <dsp:cNvPr id="11" name="矩形 10"/>
        <dsp:cNvSpPr/>
      </dsp:nvSpPr>
      <dsp:spPr bwMode="white">
        <a:xfrm>
          <a:off x="0" y="4020164"/>
          <a:ext cx="10665567" cy="1336040"/>
        </a:xfrm>
        <a:prstGeom prst="rect">
          <a:avLst/>
        </a:prstGeom>
      </dsp:spPr>
      <dsp:style>
        <a:lnRef idx="2">
          <a:schemeClr val="accent4"/>
        </a:lnRef>
        <a:fillRef idx="1">
          <a:schemeClr val="lt1">
            <a:alpha val="90000"/>
          </a:schemeClr>
        </a:fillRef>
        <a:effectRef idx="0">
          <a:scrgbClr r="0" g="0" b="0"/>
        </a:effectRef>
        <a:fontRef idx="minor"/>
      </dsp:style>
      <dsp:txBody>
        <a:bodyPr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zh-CN" altLang="en-US" sz="2000" dirty="0">
              <a:solidFill>
                <a:schemeClr val="dk1"/>
              </a:solidFill>
              <a:latin typeface="+mn-ea"/>
              <a:ea typeface="+mn-ea"/>
            </a:rPr>
            <a:t>（</a:t>
          </a:r>
          <a:r>
            <a:rPr lang="en-US" altLang="en-US" sz="2000" dirty="0">
              <a:solidFill>
                <a:schemeClr val="dk1"/>
              </a:solidFill>
              <a:latin typeface="+mn-ea"/>
              <a:ea typeface="+mn-ea"/>
            </a:rPr>
            <a:t>1</a:t>
          </a:r>
          <a:r>
            <a:rPr lang="zh-CN" altLang="en-US" sz="2000" dirty="0">
              <a:solidFill>
                <a:schemeClr val="dk1"/>
              </a:solidFill>
              <a:latin typeface="+mn-ea"/>
              <a:ea typeface="+mn-ea"/>
            </a:rPr>
            <a:t>）树立正确的专业理念，自觉提升自身的思想道德素养。</a:t>
          </a:r>
          <a:endParaRPr lang="zh-CN" altLang="en-US" sz="2000" dirty="0">
            <a:solidFill>
              <a:schemeClr val="dk1"/>
            </a:solidFill>
            <a:latin typeface="+mn-ea"/>
            <a:ea typeface="+mn-ea"/>
          </a:endParaRPr>
        </a:p>
        <a:p>
          <a:pPr marL="228600" lvl="1" indent="-228600">
            <a:lnSpc>
              <a:spcPct val="100000"/>
            </a:lnSpc>
            <a:spcBef>
              <a:spcPct val="0"/>
            </a:spcBef>
            <a:spcAft>
              <a:spcPct val="15000"/>
            </a:spcAft>
            <a:buChar char="•"/>
          </a:pPr>
          <a:r>
            <a:rPr lang="zh-CN" altLang="en-US" sz="2000" dirty="0">
              <a:solidFill>
                <a:schemeClr val="dk1"/>
              </a:solidFill>
              <a:latin typeface="+mn-ea"/>
              <a:ea typeface="+mn-ea"/>
            </a:rPr>
            <a:t>（</a:t>
          </a:r>
          <a:r>
            <a:rPr lang="en-US" altLang="en-US" sz="2000" dirty="0">
              <a:solidFill>
                <a:schemeClr val="dk1"/>
              </a:solidFill>
              <a:latin typeface="+mn-ea"/>
              <a:ea typeface="+mn-ea"/>
            </a:rPr>
            <a:t>2</a:t>
          </a:r>
          <a:r>
            <a:rPr lang="zh-CN" altLang="en-US" sz="2000" dirty="0">
              <a:solidFill>
                <a:schemeClr val="dk1"/>
              </a:solidFill>
              <a:latin typeface="+mn-ea"/>
              <a:ea typeface="+mn-ea"/>
            </a:rPr>
            <a:t>）努力形成科学合理的认知结构与知识结构，综合提高各方面的能力。</a:t>
          </a:r>
          <a:endParaRPr>
            <a:solidFill>
              <a:schemeClr val="dk1"/>
            </a:solidFill>
          </a:endParaRPr>
        </a:p>
      </dsp:txBody>
      <dsp:txXfrm>
        <a:off x="0" y="4020164"/>
        <a:ext cx="10665567" cy="1336040"/>
      </dsp:txXfrm>
    </dsp:sp>
    <dsp:sp modelId="{0A7A0A3E-ED59-4A29-A6CF-1B35C6F4777B}">
      <dsp:nvSpPr>
        <dsp:cNvPr id="10" name="圆角矩形 9"/>
        <dsp:cNvSpPr/>
      </dsp:nvSpPr>
      <dsp:spPr bwMode="white">
        <a:xfrm>
          <a:off x="533278" y="3665924"/>
          <a:ext cx="7465897" cy="708480"/>
        </a:xfrm>
        <a:prstGeom prst="roundRect">
          <a:avLst/>
        </a:prstGeom>
      </dsp:spPr>
      <dsp:style>
        <a:lnRef idx="2">
          <a:schemeClr val="lt1"/>
        </a:lnRef>
        <a:fillRef idx="1">
          <a:schemeClr val="accent4"/>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latin typeface="+mn-ea"/>
              <a:ea typeface="+mn-ea"/>
            </a:rPr>
            <a:t>素养目标</a:t>
          </a:r>
        </a:p>
      </dsp:txBody>
      <dsp:txXfrm>
        <a:off x="533278" y="3665924"/>
        <a:ext cx="7465897" cy="708480"/>
      </dsp:txXfrm>
    </dsp:sp>
    <dsp:sp modelId="{4FE04C43-D13F-4599-9E2D-2398653DBB25}">
      <dsp:nvSpPr>
        <dsp:cNvPr id="3" name="矩形 2" hidden="1"/>
        <dsp:cNvSpPr/>
      </dsp:nvSpPr>
      <dsp:spPr>
        <a:xfrm>
          <a:off x="0" y="26164"/>
          <a:ext cx="533278" cy="708480"/>
        </a:xfrm>
        <a:prstGeom prst="rect">
          <a:avLst/>
        </a:prstGeom>
      </dsp:spPr>
      <dsp:txXfrm>
        <a:off x="0" y="26164"/>
        <a:ext cx="533278" cy="708480"/>
      </dsp:txXfrm>
    </dsp:sp>
    <dsp:sp modelId="{D1A05115-FC95-4F32-B110-EA8F1B06A8DF}">
      <dsp:nvSpPr>
        <dsp:cNvPr id="6" name="矩形 5" hidden="1"/>
        <dsp:cNvSpPr/>
      </dsp:nvSpPr>
      <dsp:spPr>
        <a:xfrm>
          <a:off x="0" y="1846044"/>
          <a:ext cx="533278" cy="708480"/>
        </a:xfrm>
        <a:prstGeom prst="rect">
          <a:avLst/>
        </a:prstGeom>
      </dsp:spPr>
      <dsp:txXfrm>
        <a:off x="0" y="1846044"/>
        <a:ext cx="533278" cy="708480"/>
      </dsp:txXfrm>
    </dsp:sp>
    <dsp:sp modelId="{B82FF8A8-01B2-4E47-9903-88EACCA09735}">
      <dsp:nvSpPr>
        <dsp:cNvPr id="9" name="矩形 8" hidden="1"/>
        <dsp:cNvSpPr/>
      </dsp:nvSpPr>
      <dsp:spPr>
        <a:xfrm>
          <a:off x="0" y="3665924"/>
          <a:ext cx="533278" cy="708480"/>
        </a:xfrm>
        <a:prstGeom prst="rect">
          <a:avLst/>
        </a:prstGeom>
      </dsp:spPr>
      <dsp:txXfrm>
        <a:off x="0" y="3665924"/>
        <a:ext cx="533278" cy="708480"/>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500" cy="5012871"/>
        <a:chOff x="0" y="0"/>
        <a:chExt cx="10858500" cy="5012871"/>
      </a:xfrm>
    </dsp:grpSpPr>
    <dsp:sp modelId="{328ACEEF-0041-4E54-9F2F-09DBCDF8BE60}">
      <dsp:nvSpPr>
        <dsp:cNvPr id="3" name="直接连接符 2"/>
        <dsp:cNvSpPr/>
      </dsp:nvSpPr>
      <dsp:spPr bwMode="white">
        <a:xfrm>
          <a:off x="0" y="0"/>
          <a:ext cx="10858500" cy="0"/>
        </a:xfrm>
        <a:prstGeom prst="line">
          <a:avLst/>
        </a:prstGeom>
      </dsp:spPr>
      <dsp:style>
        <a:lnRef idx="2">
          <a:schemeClr val="accent1"/>
        </a:lnRef>
        <a:fillRef idx="1">
          <a:schemeClr val="accent1"/>
        </a:fillRef>
        <a:effectRef idx="0">
          <a:scrgbClr r="0" g="0" b="0"/>
        </a:effectRef>
        <a:fontRef idx="minor">
          <a:schemeClr val="lt1"/>
        </a:fontRef>
      </dsp:style>
      <dsp:txXfrm>
        <a:off x="0" y="0"/>
        <a:ext cx="10858500" cy="0"/>
      </dsp:txXfrm>
    </dsp:sp>
    <dsp:sp modelId="{7F46E1A5-1128-411E-9CBE-B86EB74DBA66}">
      <dsp:nvSpPr>
        <dsp:cNvPr id="4" name="矩形 3"/>
        <dsp:cNvSpPr/>
      </dsp:nvSpPr>
      <dsp:spPr bwMode="white">
        <a:xfrm>
          <a:off x="0" y="0"/>
          <a:ext cx="10858500" cy="1002574"/>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altLang="en-US" b="1" dirty="0">
              <a:solidFill>
                <a:schemeClr val="accent5"/>
              </a:solidFill>
            </a:rPr>
            <a:t>教师专业能力是指教师在从事教育教学活动，顺利完成教学任务中所表现出来的个性心理特征。教师的专业能力是教师专业结构中的一个重要组成部分。</a:t>
          </a:r>
          <a:endParaRPr>
            <a:solidFill>
              <a:schemeClr val="tx1"/>
            </a:solidFill>
          </a:endParaRPr>
        </a:p>
      </dsp:txBody>
      <dsp:txXfrm>
        <a:off x="0" y="0"/>
        <a:ext cx="10858500" cy="1002574"/>
      </dsp:txXfrm>
    </dsp:sp>
    <dsp:sp modelId="{7ACDCE4F-2194-4182-BED9-80C6A3F26B77}">
      <dsp:nvSpPr>
        <dsp:cNvPr id="5" name="直接连接符 4"/>
        <dsp:cNvSpPr/>
      </dsp:nvSpPr>
      <dsp:spPr bwMode="white">
        <a:xfrm>
          <a:off x="0" y="1002574"/>
          <a:ext cx="10858500" cy="0"/>
        </a:xfrm>
        <a:prstGeom prst="line">
          <a:avLst/>
        </a:prstGeom>
      </dsp:spPr>
      <dsp:style>
        <a:lnRef idx="2">
          <a:schemeClr val="accent1"/>
        </a:lnRef>
        <a:fillRef idx="1">
          <a:schemeClr val="accent1"/>
        </a:fillRef>
        <a:effectRef idx="0">
          <a:scrgbClr r="0" g="0" b="0"/>
        </a:effectRef>
        <a:fontRef idx="minor">
          <a:schemeClr val="lt1"/>
        </a:fontRef>
      </dsp:style>
      <dsp:txXfrm>
        <a:off x="0" y="1002574"/>
        <a:ext cx="10858500" cy="0"/>
      </dsp:txXfrm>
    </dsp:sp>
    <dsp:sp modelId="{5CD21E66-8ABF-483D-AF74-F145E4BDDF45}">
      <dsp:nvSpPr>
        <dsp:cNvPr id="6" name="矩形 5"/>
        <dsp:cNvSpPr/>
      </dsp:nvSpPr>
      <dsp:spPr bwMode="white">
        <a:xfrm>
          <a:off x="0" y="1002574"/>
          <a:ext cx="10858500" cy="1002574"/>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altLang="en-US" b="1" dirty="0">
              <a:solidFill>
                <a:schemeClr val="accent5"/>
              </a:solidFill>
            </a:rPr>
            <a:t>邵瑞珍等学者认为</a:t>
          </a:r>
          <a:r>
            <a:rPr lang="zh-CN" altLang="en-US" dirty="0">
              <a:solidFill>
                <a:schemeClr val="tx1"/>
              </a:solidFill>
            </a:rPr>
            <a:t>，教师的专业能力应包括思维条理性、逻辑性、口头表达能力与组织教学能力。</a:t>
          </a:r>
          <a:endParaRPr>
            <a:solidFill>
              <a:schemeClr val="tx1"/>
            </a:solidFill>
          </a:endParaRPr>
        </a:p>
      </dsp:txBody>
      <dsp:txXfrm>
        <a:off x="0" y="1002574"/>
        <a:ext cx="10858500" cy="1002574"/>
      </dsp:txXfrm>
    </dsp:sp>
    <dsp:sp modelId="{D15E19F7-6DD5-4B34-8CBA-CEFF6A6F4149}">
      <dsp:nvSpPr>
        <dsp:cNvPr id="7" name="直接连接符 6"/>
        <dsp:cNvSpPr/>
      </dsp:nvSpPr>
      <dsp:spPr bwMode="white">
        <a:xfrm>
          <a:off x="0" y="2005148"/>
          <a:ext cx="10858500" cy="0"/>
        </a:xfrm>
        <a:prstGeom prst="line">
          <a:avLst/>
        </a:prstGeom>
      </dsp:spPr>
      <dsp:style>
        <a:lnRef idx="2">
          <a:schemeClr val="accent1"/>
        </a:lnRef>
        <a:fillRef idx="1">
          <a:schemeClr val="accent1"/>
        </a:fillRef>
        <a:effectRef idx="0">
          <a:scrgbClr r="0" g="0" b="0"/>
        </a:effectRef>
        <a:fontRef idx="minor">
          <a:schemeClr val="lt1"/>
        </a:fontRef>
      </dsp:style>
      <dsp:txXfrm>
        <a:off x="0" y="2005148"/>
        <a:ext cx="10858500" cy="0"/>
      </dsp:txXfrm>
    </dsp:sp>
    <dsp:sp modelId="{D4AE828E-B38D-4B08-B590-6C42B767BB1A}">
      <dsp:nvSpPr>
        <dsp:cNvPr id="8" name="矩形 7"/>
        <dsp:cNvSpPr/>
      </dsp:nvSpPr>
      <dsp:spPr bwMode="white">
        <a:xfrm>
          <a:off x="0" y="2005148"/>
          <a:ext cx="10858500" cy="1002574"/>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altLang="en-US" b="1" dirty="0">
              <a:solidFill>
                <a:schemeClr val="accent5"/>
              </a:solidFill>
            </a:rPr>
            <a:t>曾庆捷认为</a:t>
          </a:r>
          <a:r>
            <a:rPr lang="zh-CN" altLang="en-US" dirty="0">
              <a:solidFill>
                <a:schemeClr val="tx1"/>
              </a:solidFill>
            </a:rPr>
            <a:t>，教师应具有信息的组织与转化能力、信息的传递能力、运用多种教学手段的能力、接受信息的能力。</a:t>
          </a:r>
          <a:endParaRPr>
            <a:solidFill>
              <a:schemeClr val="tx1"/>
            </a:solidFill>
          </a:endParaRPr>
        </a:p>
      </dsp:txBody>
      <dsp:txXfrm>
        <a:off x="0" y="2005148"/>
        <a:ext cx="10858500" cy="1002574"/>
      </dsp:txXfrm>
    </dsp:sp>
    <dsp:sp modelId="{15CE7313-C34E-49C8-8EF8-27E1A091BF5F}">
      <dsp:nvSpPr>
        <dsp:cNvPr id="9" name="直接连接符 8"/>
        <dsp:cNvSpPr/>
      </dsp:nvSpPr>
      <dsp:spPr bwMode="white">
        <a:xfrm>
          <a:off x="0" y="3007723"/>
          <a:ext cx="10858500" cy="0"/>
        </a:xfrm>
        <a:prstGeom prst="line">
          <a:avLst/>
        </a:prstGeom>
      </dsp:spPr>
      <dsp:style>
        <a:lnRef idx="2">
          <a:schemeClr val="accent1"/>
        </a:lnRef>
        <a:fillRef idx="1">
          <a:schemeClr val="accent1"/>
        </a:fillRef>
        <a:effectRef idx="0">
          <a:scrgbClr r="0" g="0" b="0"/>
        </a:effectRef>
        <a:fontRef idx="minor">
          <a:schemeClr val="lt1"/>
        </a:fontRef>
      </dsp:style>
      <dsp:txXfrm>
        <a:off x="0" y="3007723"/>
        <a:ext cx="10858500" cy="0"/>
      </dsp:txXfrm>
    </dsp:sp>
    <dsp:sp modelId="{22F1B0BC-5EA6-4C5C-9ED3-7C1CA7B6ED16}">
      <dsp:nvSpPr>
        <dsp:cNvPr id="10" name="矩形 9"/>
        <dsp:cNvSpPr/>
      </dsp:nvSpPr>
      <dsp:spPr bwMode="white">
        <a:xfrm>
          <a:off x="0" y="3007723"/>
          <a:ext cx="10858500" cy="1002574"/>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altLang="en-US" b="1" dirty="0">
              <a:solidFill>
                <a:schemeClr val="accent5"/>
              </a:solidFill>
            </a:rPr>
            <a:t>孟育群认为</a:t>
          </a:r>
          <a:r>
            <a:rPr lang="zh-CN" altLang="en-US" dirty="0">
              <a:solidFill>
                <a:schemeClr val="tx1"/>
              </a:solidFill>
            </a:rPr>
            <a:t>，教师的专业能力包括认识能力（思维的逻辑性、思维的创造性）、设计能力、传播能力（语言表达能力、非语言表达能力、运用现代教育技术的能力）、组织能力、交往能力。</a:t>
          </a:r>
          <a:endParaRPr>
            <a:solidFill>
              <a:schemeClr val="tx1"/>
            </a:solidFill>
          </a:endParaRPr>
        </a:p>
      </dsp:txBody>
      <dsp:txXfrm>
        <a:off x="0" y="3007723"/>
        <a:ext cx="10858500" cy="1002574"/>
      </dsp:txXfrm>
    </dsp:sp>
    <dsp:sp modelId="{53F80FA4-B58B-4138-8E0C-4962F73BDBDC}">
      <dsp:nvSpPr>
        <dsp:cNvPr id="11" name="直接连接符 10"/>
        <dsp:cNvSpPr/>
      </dsp:nvSpPr>
      <dsp:spPr bwMode="white">
        <a:xfrm>
          <a:off x="0" y="4010297"/>
          <a:ext cx="10858500" cy="0"/>
        </a:xfrm>
        <a:prstGeom prst="line">
          <a:avLst/>
        </a:prstGeom>
      </dsp:spPr>
      <dsp:style>
        <a:lnRef idx="2">
          <a:schemeClr val="accent1"/>
        </a:lnRef>
        <a:fillRef idx="1">
          <a:schemeClr val="accent1"/>
        </a:fillRef>
        <a:effectRef idx="0">
          <a:scrgbClr r="0" g="0" b="0"/>
        </a:effectRef>
        <a:fontRef idx="minor">
          <a:schemeClr val="lt1"/>
        </a:fontRef>
      </dsp:style>
      <dsp:txXfrm>
        <a:off x="0" y="4010297"/>
        <a:ext cx="10858500" cy="0"/>
      </dsp:txXfrm>
    </dsp:sp>
    <dsp:sp modelId="{E0B3694C-8DBF-405D-A28D-3A095B4EB261}">
      <dsp:nvSpPr>
        <dsp:cNvPr id="12" name="矩形 11"/>
        <dsp:cNvSpPr/>
      </dsp:nvSpPr>
      <dsp:spPr bwMode="white">
        <a:xfrm>
          <a:off x="0" y="4010297"/>
          <a:ext cx="10858500" cy="1002574"/>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altLang="en-US" b="1" dirty="0">
              <a:solidFill>
                <a:schemeClr val="accent5"/>
              </a:solidFill>
            </a:rPr>
            <a:t>罗树华和李洪珍认为</a:t>
          </a:r>
          <a:r>
            <a:rPr lang="zh-CN" altLang="en-US" dirty="0">
              <a:solidFill>
                <a:schemeClr val="tx1"/>
              </a:solidFill>
            </a:rPr>
            <a:t>，教师应具有基础能力（智力能力、表达能力、审美能力）、职业能力（教育能力、班级管理能力、教学能力）、自我完善能力、自学能力。</a:t>
          </a:r>
          <a:endParaRPr>
            <a:solidFill>
              <a:schemeClr val="tx1"/>
            </a:solidFill>
          </a:endParaRPr>
        </a:p>
      </dsp:txBody>
      <dsp:txXfrm>
        <a:off x="0" y="4010297"/>
        <a:ext cx="10858500" cy="1002574"/>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117381" cy="4683995"/>
        <a:chOff x="0" y="0"/>
        <a:chExt cx="6117381" cy="4683995"/>
      </a:xfrm>
    </dsp:grpSpPr>
    <dsp:sp modelId="{CBBF74F1-839A-46C5-8C9F-8DAF017B22E2}">
      <dsp:nvSpPr>
        <dsp:cNvPr id="3" name="直接连接符 2"/>
        <dsp:cNvSpPr/>
      </dsp:nvSpPr>
      <dsp:spPr bwMode="white">
        <a:xfrm>
          <a:off x="0" y="0"/>
          <a:ext cx="6117381" cy="0"/>
        </a:xfrm>
        <a:prstGeom prst="line">
          <a:avLst/>
        </a:prstGeom>
      </dsp:spPr>
      <dsp:style>
        <a:lnRef idx="2">
          <a:schemeClr val="accent1"/>
        </a:lnRef>
        <a:fillRef idx="1">
          <a:schemeClr val="accent1"/>
        </a:fillRef>
        <a:effectRef idx="0">
          <a:scrgbClr r="0" g="0" b="0"/>
        </a:effectRef>
        <a:fontRef idx="minor">
          <a:schemeClr val="lt1"/>
        </a:fontRef>
      </dsp:style>
      <dsp:txXfrm>
        <a:off x="0" y="0"/>
        <a:ext cx="6117381" cy="0"/>
      </dsp:txXfrm>
    </dsp:sp>
    <dsp:sp modelId="{E5CD790B-AFFE-44E6-970E-DF7D70213094}">
      <dsp:nvSpPr>
        <dsp:cNvPr id="4" name="矩形 3"/>
        <dsp:cNvSpPr/>
      </dsp:nvSpPr>
      <dsp:spPr bwMode="white">
        <a:xfrm>
          <a:off x="0" y="0"/>
          <a:ext cx="6117381" cy="156133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buNone/>
          </a:pPr>
          <a:r>
            <a:rPr lang="zh-CN" altLang="en-US" sz="2000" b="1" dirty="0">
              <a:solidFill>
                <a:schemeClr val="accent5"/>
              </a:solidFill>
            </a:rPr>
            <a:t>一</a:t>
          </a:r>
          <a:r>
            <a:rPr lang="zh-CN" altLang="en-US" sz="2000" dirty="0">
              <a:solidFill>
                <a:schemeClr val="tx1"/>
              </a:solidFill>
            </a:rPr>
            <a:t>是要有科学研究的意识，对教育教学中出现的实际问题和社会上发生的与教育有关的事件，要有职业的敏感和探究的欲望；</a:t>
          </a:r>
          <a:endParaRPr sz="6500">
            <a:solidFill>
              <a:schemeClr val="tx1"/>
            </a:solidFill>
          </a:endParaRPr>
        </a:p>
      </dsp:txBody>
      <dsp:txXfrm>
        <a:off x="0" y="0"/>
        <a:ext cx="6117381" cy="1561332"/>
      </dsp:txXfrm>
    </dsp:sp>
    <dsp:sp modelId="{4118FF25-F4D4-4B42-BDA8-E9B38AC3C0BC}">
      <dsp:nvSpPr>
        <dsp:cNvPr id="5" name="直接连接符 4"/>
        <dsp:cNvSpPr/>
      </dsp:nvSpPr>
      <dsp:spPr bwMode="white">
        <a:xfrm>
          <a:off x="0" y="1561332"/>
          <a:ext cx="6117381" cy="0"/>
        </a:xfrm>
        <a:prstGeom prst="line">
          <a:avLst/>
        </a:prstGeom>
      </dsp:spPr>
      <dsp:style>
        <a:lnRef idx="2">
          <a:schemeClr val="accent1"/>
        </a:lnRef>
        <a:fillRef idx="1">
          <a:schemeClr val="accent1"/>
        </a:fillRef>
        <a:effectRef idx="0">
          <a:scrgbClr r="0" g="0" b="0"/>
        </a:effectRef>
        <a:fontRef idx="minor">
          <a:schemeClr val="lt1"/>
        </a:fontRef>
      </dsp:style>
      <dsp:txXfrm>
        <a:off x="0" y="1561332"/>
        <a:ext cx="6117381" cy="0"/>
      </dsp:txXfrm>
    </dsp:sp>
    <dsp:sp modelId="{F7A9ADFA-4D37-4BE2-9095-42BD0E38FE51}">
      <dsp:nvSpPr>
        <dsp:cNvPr id="6" name="矩形 5"/>
        <dsp:cNvSpPr/>
      </dsp:nvSpPr>
      <dsp:spPr bwMode="white">
        <a:xfrm>
          <a:off x="0" y="1561332"/>
          <a:ext cx="6117381" cy="156133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buNone/>
          </a:pPr>
          <a:r>
            <a:rPr lang="zh-CN" altLang="en-US" sz="2000" b="1" dirty="0">
              <a:solidFill>
                <a:schemeClr val="accent5"/>
              </a:solidFill>
            </a:rPr>
            <a:t>二</a:t>
          </a:r>
          <a:r>
            <a:rPr lang="zh-CN" altLang="en-US" sz="2000" dirty="0">
              <a:solidFill>
                <a:schemeClr val="tx1"/>
              </a:solidFill>
            </a:rPr>
            <a:t>是要掌握教育研究的基本方法，不但能了解不同研究方法的特点和操作步骤，而且能够根据不同的问题选择恰当的研究方法；</a:t>
          </a:r>
          <a:endParaRPr sz="6500">
            <a:solidFill>
              <a:schemeClr val="tx1"/>
            </a:solidFill>
          </a:endParaRPr>
        </a:p>
      </dsp:txBody>
      <dsp:txXfrm>
        <a:off x="0" y="1561332"/>
        <a:ext cx="6117381" cy="1561332"/>
      </dsp:txXfrm>
    </dsp:sp>
    <dsp:sp modelId="{2445ED80-BF81-4EF0-A90F-6719891B9419}">
      <dsp:nvSpPr>
        <dsp:cNvPr id="7" name="直接连接符 6"/>
        <dsp:cNvSpPr/>
      </dsp:nvSpPr>
      <dsp:spPr bwMode="white">
        <a:xfrm>
          <a:off x="0" y="3122663"/>
          <a:ext cx="6117381" cy="0"/>
        </a:xfrm>
        <a:prstGeom prst="line">
          <a:avLst/>
        </a:prstGeom>
      </dsp:spPr>
      <dsp:style>
        <a:lnRef idx="2">
          <a:schemeClr val="accent1"/>
        </a:lnRef>
        <a:fillRef idx="1">
          <a:schemeClr val="accent1"/>
        </a:fillRef>
        <a:effectRef idx="0">
          <a:scrgbClr r="0" g="0" b="0"/>
        </a:effectRef>
        <a:fontRef idx="minor">
          <a:schemeClr val="lt1"/>
        </a:fontRef>
      </dsp:style>
      <dsp:txXfrm>
        <a:off x="0" y="3122663"/>
        <a:ext cx="6117381" cy="0"/>
      </dsp:txXfrm>
    </dsp:sp>
    <dsp:sp modelId="{3E6B13D6-E216-430A-A22E-39BA7A7B9A46}">
      <dsp:nvSpPr>
        <dsp:cNvPr id="8" name="矩形 7"/>
        <dsp:cNvSpPr/>
      </dsp:nvSpPr>
      <dsp:spPr bwMode="white">
        <a:xfrm>
          <a:off x="0" y="3122663"/>
          <a:ext cx="6117381" cy="156133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buNone/>
          </a:pPr>
          <a:r>
            <a:rPr lang="zh-CN" altLang="en-US" sz="2000" b="1" dirty="0">
              <a:solidFill>
                <a:schemeClr val="accent5"/>
              </a:solidFill>
            </a:rPr>
            <a:t>三</a:t>
          </a:r>
          <a:r>
            <a:rPr lang="zh-CN" altLang="en-US" sz="2000" dirty="0">
              <a:solidFill>
                <a:schemeClr val="tx1"/>
              </a:solidFill>
            </a:rPr>
            <a:t>是要善于运用科学研究的结果解决教育教学实践过程中的问题。</a:t>
          </a:r>
          <a:endParaRPr sz="6500">
            <a:solidFill>
              <a:schemeClr val="tx1"/>
            </a:solidFill>
          </a:endParaRPr>
        </a:p>
      </dsp:txBody>
      <dsp:txXfrm>
        <a:off x="0" y="3122663"/>
        <a:ext cx="6117381" cy="1561332"/>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500" cy="4963885"/>
        <a:chOff x="0" y="0"/>
        <a:chExt cx="10858500" cy="4963885"/>
      </a:xfrm>
    </dsp:grpSpPr>
    <dsp:sp modelId="{2759AE7A-B6C4-4B11-965B-3123958BEBE5}">
      <dsp:nvSpPr>
        <dsp:cNvPr id="3" name="圆角矩形 2"/>
        <dsp:cNvSpPr/>
      </dsp:nvSpPr>
      <dsp:spPr bwMode="white">
        <a:xfrm>
          <a:off x="0" y="40070"/>
          <a:ext cx="10858500" cy="74880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zh-CN" altLang="en-US" sz="2400" b="1" dirty="0"/>
            <a:t>（三）沟通与合作能力</a:t>
          </a:r>
        </a:p>
      </dsp:txBody>
      <dsp:txXfrm>
        <a:off x="0" y="40070"/>
        <a:ext cx="10858500" cy="748800"/>
      </dsp:txXfrm>
    </dsp:sp>
    <dsp:sp modelId="{3435ED56-F823-4118-8C4F-80CE659EC64D}">
      <dsp:nvSpPr>
        <dsp:cNvPr id="4" name="矩形 3"/>
        <dsp:cNvSpPr/>
      </dsp:nvSpPr>
      <dsp:spPr bwMode="white">
        <a:xfrm>
          <a:off x="0" y="788870"/>
          <a:ext cx="10858500" cy="131254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2860" rIns="128016" bIns="22860" anchor="t"/>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marL="171450" lvl="1" indent="-171450">
            <a:lnSpc>
              <a:spcPct val="100000"/>
            </a:lnSpc>
            <a:spcBef>
              <a:spcPct val="0"/>
            </a:spcBef>
            <a:spcAft>
              <a:spcPct val="20000"/>
            </a:spcAft>
            <a:buChar char="•"/>
          </a:pPr>
          <a:r>
            <a:rPr lang="zh-CN" altLang="en-US" sz="1800" b="1" dirty="0">
              <a:solidFill>
                <a:schemeClr val="accent5"/>
              </a:solidFill>
            </a:rPr>
            <a:t>首先</a:t>
          </a:r>
          <a:r>
            <a:rPr lang="zh-CN" altLang="en-US" sz="1800" dirty="0">
              <a:solidFill>
                <a:schemeClr val="tx1"/>
              </a:solidFill>
            </a:rPr>
            <a:t>，师生关系是教育大厦得以建立的基石。</a:t>
          </a:r>
          <a:endParaRPr lang="zh-CN" altLang="en-US" sz="1800" dirty="0">
            <a:solidFill>
              <a:schemeClr val="tx1"/>
            </a:solidFill>
          </a:endParaRPr>
        </a:p>
        <a:p>
          <a:pPr marL="171450" lvl="1" indent="-171450">
            <a:lnSpc>
              <a:spcPct val="100000"/>
            </a:lnSpc>
            <a:spcBef>
              <a:spcPct val="0"/>
            </a:spcBef>
            <a:spcAft>
              <a:spcPct val="20000"/>
            </a:spcAft>
            <a:buChar char="•"/>
          </a:pPr>
          <a:r>
            <a:rPr lang="zh-CN" altLang="en-US" sz="1800" b="1" dirty="0">
              <a:solidFill>
                <a:schemeClr val="accent5"/>
              </a:solidFill>
            </a:rPr>
            <a:t>其次</a:t>
          </a:r>
          <a:r>
            <a:rPr lang="zh-CN" altLang="en-US" sz="1800" dirty="0">
              <a:solidFill>
                <a:schemeClr val="tx1"/>
              </a:solidFill>
            </a:rPr>
            <a:t>，新课程改革强调教师之间的合作。</a:t>
          </a:r>
          <a:endParaRPr lang="zh-CN" altLang="en-US" sz="1800" dirty="0">
            <a:solidFill>
              <a:schemeClr val="tx1"/>
            </a:solidFill>
          </a:endParaRPr>
        </a:p>
        <a:p>
          <a:pPr marL="171450" lvl="1" indent="-171450">
            <a:lnSpc>
              <a:spcPct val="100000"/>
            </a:lnSpc>
            <a:spcBef>
              <a:spcPct val="0"/>
            </a:spcBef>
            <a:spcAft>
              <a:spcPct val="20000"/>
            </a:spcAft>
            <a:buChar char="•"/>
          </a:pPr>
          <a:r>
            <a:rPr lang="zh-CN" altLang="en-US" sz="1800" b="1" dirty="0">
              <a:solidFill>
                <a:schemeClr val="accent5"/>
              </a:solidFill>
            </a:rPr>
            <a:t>最后</a:t>
          </a:r>
          <a:r>
            <a:rPr lang="zh-CN" altLang="en-US" sz="1800" dirty="0">
              <a:solidFill>
                <a:schemeClr val="tx1"/>
              </a:solidFill>
            </a:rPr>
            <a:t>，教师和家长都对学生有着重要的影响，双方应该积极沟通，共同为学生营造一个和谐的家庭环境和校园环境。</a:t>
          </a:r>
          <a:endParaRPr>
            <a:solidFill>
              <a:schemeClr val="tx1"/>
            </a:solidFill>
          </a:endParaRPr>
        </a:p>
      </dsp:txBody>
      <dsp:txXfrm>
        <a:off x="0" y="788870"/>
        <a:ext cx="10858500" cy="1312545"/>
      </dsp:txXfrm>
    </dsp:sp>
    <dsp:sp modelId="{64264CF0-D5D3-4AED-BB3C-27C994D69582}">
      <dsp:nvSpPr>
        <dsp:cNvPr id="5" name="圆角矩形 4"/>
        <dsp:cNvSpPr/>
      </dsp:nvSpPr>
      <dsp:spPr bwMode="white">
        <a:xfrm>
          <a:off x="0" y="2101415"/>
          <a:ext cx="10858500" cy="748800"/>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lIns="91439" tIns="91439" rIns="91439" bIns="91439"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zh-CN" altLang="en-US" sz="2400" b="1" dirty="0"/>
            <a:t>（四）创新能力</a:t>
          </a:r>
        </a:p>
      </dsp:txBody>
      <dsp:txXfrm>
        <a:off x="0" y="2101415"/>
        <a:ext cx="10858500" cy="748800"/>
      </dsp:txXfrm>
    </dsp:sp>
    <dsp:sp modelId="{F41A8E06-EA10-4500-8E40-5664BDD61DF2}">
      <dsp:nvSpPr>
        <dsp:cNvPr id="6" name="矩形 5"/>
        <dsp:cNvSpPr/>
      </dsp:nvSpPr>
      <dsp:spPr bwMode="white">
        <a:xfrm>
          <a:off x="0" y="2850215"/>
          <a:ext cx="10858500" cy="662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2860" rIns="128016" bIns="22860" anchor="t"/>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marL="171450" lvl="1" indent="-171450">
            <a:lnSpc>
              <a:spcPct val="100000"/>
            </a:lnSpc>
            <a:spcBef>
              <a:spcPct val="0"/>
            </a:spcBef>
            <a:spcAft>
              <a:spcPct val="20000"/>
            </a:spcAft>
            <a:buChar char="•"/>
          </a:pPr>
          <a:r>
            <a:rPr lang="zh-CN" altLang="en-US" sz="1800" dirty="0">
              <a:solidFill>
                <a:schemeClr val="tx1"/>
              </a:solidFill>
            </a:rPr>
            <a:t>教师具有内在的创新精神和外在的创新能力，才能进行真正的创新教育，培养真正意义上的创新人才。</a:t>
          </a:r>
          <a:endParaRPr>
            <a:solidFill>
              <a:schemeClr val="tx1"/>
            </a:solidFill>
          </a:endParaRPr>
        </a:p>
      </dsp:txBody>
      <dsp:txXfrm>
        <a:off x="0" y="2850215"/>
        <a:ext cx="10858500" cy="662400"/>
      </dsp:txXfrm>
    </dsp:sp>
    <dsp:sp modelId="{A475BE0B-EB4C-4D9A-8A47-59EC8747BEB1}">
      <dsp:nvSpPr>
        <dsp:cNvPr id="7" name="圆角矩形 6"/>
        <dsp:cNvSpPr/>
      </dsp:nvSpPr>
      <dsp:spPr bwMode="white">
        <a:xfrm>
          <a:off x="0" y="3512615"/>
          <a:ext cx="10858500" cy="74880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91439" tIns="91439" rIns="91439" bIns="91439"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zh-CN" altLang="en-US" sz="2400" b="1" dirty="0"/>
            <a:t>（五）终身学习能力</a:t>
          </a:r>
        </a:p>
      </dsp:txBody>
      <dsp:txXfrm>
        <a:off x="0" y="3512615"/>
        <a:ext cx="10858500" cy="748800"/>
      </dsp:txXfrm>
    </dsp:sp>
    <dsp:sp modelId="{7F428150-6E3F-49C5-AA14-AD21E144D40A}">
      <dsp:nvSpPr>
        <dsp:cNvPr id="8" name="矩形 7"/>
        <dsp:cNvSpPr/>
      </dsp:nvSpPr>
      <dsp:spPr bwMode="white">
        <a:xfrm>
          <a:off x="0" y="4261415"/>
          <a:ext cx="10858500" cy="662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2860" rIns="128016" bIns="22860" anchor="t"/>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marL="171450" lvl="1" indent="-171450">
            <a:lnSpc>
              <a:spcPct val="100000"/>
            </a:lnSpc>
            <a:spcBef>
              <a:spcPct val="0"/>
            </a:spcBef>
            <a:spcAft>
              <a:spcPct val="20000"/>
            </a:spcAft>
            <a:buChar char="•"/>
          </a:pPr>
          <a:r>
            <a:rPr lang="zh-CN" altLang="en-US" sz="1800" dirty="0">
              <a:solidFill>
                <a:schemeClr val="tx1"/>
              </a:solidFill>
            </a:rPr>
            <a:t>如果没有终身学习的教师，就没有终身学习的学生，就不可能形成学习型社会。</a:t>
          </a:r>
          <a:endParaRPr>
            <a:solidFill>
              <a:schemeClr val="tx1"/>
            </a:solidFill>
          </a:endParaRPr>
        </a:p>
      </dsp:txBody>
      <dsp:txXfrm>
        <a:off x="0" y="4261415"/>
        <a:ext cx="10858500" cy="6624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500" cy="4963885"/>
        <a:chOff x="0" y="0"/>
        <a:chExt cx="10858500" cy="4963885"/>
      </a:xfrm>
    </dsp:grpSpPr>
    <dsp:sp modelId="{2759AE7A-B6C4-4B11-965B-3123958BEBE5}">
      <dsp:nvSpPr>
        <dsp:cNvPr id="3" name="圆角矩形 2"/>
        <dsp:cNvSpPr/>
      </dsp:nvSpPr>
      <dsp:spPr bwMode="white">
        <a:xfrm>
          <a:off x="0" y="24645"/>
          <a:ext cx="10858500" cy="119808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64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nSpc>
              <a:spcPct val="100000"/>
            </a:lnSpc>
            <a:spcBef>
              <a:spcPct val="0"/>
            </a:spcBef>
            <a:spcAft>
              <a:spcPct val="35000"/>
            </a:spcAft>
          </a:pPr>
          <a:r>
            <a:rPr lang="zh-CN" altLang="en-US" sz="2400" b="1" dirty="0"/>
            <a:t>（一）转变教学理念，促进共同发展</a:t>
          </a:r>
        </a:p>
      </dsp:txBody>
      <dsp:txXfrm>
        <a:off x="0" y="24645"/>
        <a:ext cx="10858500" cy="1198080"/>
      </dsp:txXfrm>
    </dsp:sp>
    <dsp:sp modelId="{3435ED56-F823-4118-8C4F-80CE659EC64D}">
      <dsp:nvSpPr>
        <dsp:cNvPr id="4" name="矩形 3"/>
        <dsp:cNvSpPr/>
      </dsp:nvSpPr>
      <dsp:spPr bwMode="white">
        <a:xfrm>
          <a:off x="0" y="1222725"/>
          <a:ext cx="10858500" cy="105984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64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marL="228600" lvl="1" indent="-228600">
            <a:lnSpc>
              <a:spcPct val="100000"/>
            </a:lnSpc>
            <a:spcBef>
              <a:spcPct val="0"/>
            </a:spcBef>
            <a:spcAft>
              <a:spcPct val="20000"/>
            </a:spcAft>
            <a:buChar char="•"/>
          </a:pPr>
          <a:r>
            <a:rPr lang="zh-CN" altLang="en-US" sz="2000" b="1" dirty="0">
              <a:solidFill>
                <a:schemeClr val="accent5"/>
              </a:solidFill>
            </a:rPr>
            <a:t>一方面</a:t>
          </a:r>
          <a:r>
            <a:rPr lang="zh-CN" altLang="en-US" sz="2000" dirty="0">
              <a:solidFill>
                <a:schemeClr val="tx1"/>
              </a:solidFill>
            </a:rPr>
            <a:t>，坚持和贯彻以学生为本的教学理念。</a:t>
          </a:r>
          <a:endParaRPr lang="zh-CN" altLang="en-US" sz="2000" dirty="0">
            <a:solidFill>
              <a:schemeClr val="tx1"/>
            </a:solidFill>
          </a:endParaRPr>
        </a:p>
        <a:p>
          <a:pPr marL="228600" lvl="1" indent="-228600">
            <a:lnSpc>
              <a:spcPct val="100000"/>
            </a:lnSpc>
            <a:spcBef>
              <a:spcPct val="0"/>
            </a:spcBef>
            <a:spcAft>
              <a:spcPct val="20000"/>
            </a:spcAft>
            <a:buChar char="•"/>
          </a:pPr>
          <a:r>
            <a:rPr lang="zh-CN" altLang="en-US" sz="2000" b="1" dirty="0">
              <a:solidFill>
                <a:schemeClr val="accent5"/>
              </a:solidFill>
            </a:rPr>
            <a:t>另一方面</a:t>
          </a:r>
          <a:r>
            <a:rPr lang="zh-CN" altLang="en-US" sz="2000" dirty="0">
              <a:solidFill>
                <a:schemeClr val="tx1"/>
              </a:solidFill>
            </a:rPr>
            <a:t>，认真履行课后服务的职责，促进自身专业能力的提升。</a:t>
          </a:r>
          <a:endParaRPr>
            <a:solidFill>
              <a:schemeClr val="tx1"/>
            </a:solidFill>
          </a:endParaRPr>
        </a:p>
      </dsp:txBody>
      <dsp:txXfrm>
        <a:off x="0" y="1222725"/>
        <a:ext cx="10858500" cy="1059840"/>
      </dsp:txXfrm>
    </dsp:sp>
    <dsp:sp modelId="{64264CF0-D5D3-4AED-BB3C-27C994D69582}">
      <dsp:nvSpPr>
        <dsp:cNvPr id="5" name="圆角矩形 4"/>
        <dsp:cNvSpPr/>
      </dsp:nvSpPr>
      <dsp:spPr bwMode="white">
        <a:xfrm>
          <a:off x="0" y="2282565"/>
          <a:ext cx="10858500" cy="119808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91439" tIns="91439" rIns="91439" bIns="91439" anchor="ctr"/>
        <a:lstStyle>
          <a:lvl1pPr algn="l">
            <a:defRPr sz="64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nSpc>
              <a:spcPct val="100000"/>
            </a:lnSpc>
            <a:spcBef>
              <a:spcPct val="0"/>
            </a:spcBef>
            <a:spcAft>
              <a:spcPct val="35000"/>
            </a:spcAft>
          </a:pPr>
          <a:r>
            <a:rPr lang="zh-CN" altLang="en-US" sz="2400" b="1" dirty="0"/>
            <a:t>（二）改善教学内容，优化教学方式</a:t>
          </a:r>
        </a:p>
      </dsp:txBody>
      <dsp:txXfrm>
        <a:off x="0" y="2282565"/>
        <a:ext cx="10858500" cy="1198080"/>
      </dsp:txXfrm>
    </dsp:sp>
    <dsp:sp modelId="{F41A8E06-EA10-4500-8E40-5664BDD61DF2}">
      <dsp:nvSpPr>
        <dsp:cNvPr id="6" name="矩形 5"/>
        <dsp:cNvSpPr/>
      </dsp:nvSpPr>
      <dsp:spPr bwMode="white">
        <a:xfrm>
          <a:off x="0" y="3480645"/>
          <a:ext cx="10858500" cy="14585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64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marL="228600" lvl="1" indent="-228600">
            <a:lnSpc>
              <a:spcPct val="100000"/>
            </a:lnSpc>
            <a:spcBef>
              <a:spcPct val="0"/>
            </a:spcBef>
            <a:spcAft>
              <a:spcPct val="20000"/>
            </a:spcAft>
            <a:buChar char="•"/>
          </a:pPr>
          <a:r>
            <a:rPr lang="zh-CN" altLang="en-US" sz="2000" b="1" dirty="0">
              <a:solidFill>
                <a:schemeClr val="accent5"/>
              </a:solidFill>
            </a:rPr>
            <a:t>首先</a:t>
          </a:r>
          <a:r>
            <a:rPr lang="zh-CN" altLang="en-US" sz="2000" dirty="0">
              <a:solidFill>
                <a:schemeClr val="tx1"/>
              </a:solidFill>
            </a:rPr>
            <a:t>，教师要学会精选教学内容，深度备课。</a:t>
          </a:r>
          <a:endParaRPr lang="zh-CN" altLang="en-US" sz="2000" dirty="0">
            <a:solidFill>
              <a:schemeClr val="tx1"/>
            </a:solidFill>
          </a:endParaRPr>
        </a:p>
        <a:p>
          <a:pPr marL="228600" lvl="1" indent="-228600">
            <a:lnSpc>
              <a:spcPct val="100000"/>
            </a:lnSpc>
            <a:spcBef>
              <a:spcPct val="0"/>
            </a:spcBef>
            <a:spcAft>
              <a:spcPct val="20000"/>
            </a:spcAft>
            <a:buChar char="•"/>
          </a:pPr>
          <a:r>
            <a:rPr lang="zh-CN" altLang="en-US" sz="2000" b="1" dirty="0">
              <a:solidFill>
                <a:schemeClr val="accent5"/>
              </a:solidFill>
            </a:rPr>
            <a:t>其次</a:t>
          </a:r>
          <a:r>
            <a:rPr lang="zh-CN" altLang="en-US" sz="2000" dirty="0">
              <a:solidFill>
                <a:schemeClr val="tx1"/>
              </a:solidFill>
            </a:rPr>
            <a:t>，教师要尝试优化教学方法。</a:t>
          </a:r>
          <a:endParaRPr lang="zh-CN" altLang="en-US" sz="2000" dirty="0">
            <a:solidFill>
              <a:schemeClr val="tx1"/>
            </a:solidFill>
          </a:endParaRPr>
        </a:p>
        <a:p>
          <a:pPr marL="228600" lvl="1" indent="-228600">
            <a:lnSpc>
              <a:spcPct val="100000"/>
            </a:lnSpc>
            <a:spcBef>
              <a:spcPct val="0"/>
            </a:spcBef>
            <a:spcAft>
              <a:spcPct val="20000"/>
            </a:spcAft>
            <a:buChar char="•"/>
          </a:pPr>
          <a:r>
            <a:rPr lang="zh-CN" altLang="en-US" sz="2000" b="1" dirty="0">
              <a:solidFill>
                <a:schemeClr val="accent5"/>
              </a:solidFill>
            </a:rPr>
            <a:t>最后</a:t>
          </a:r>
          <a:r>
            <a:rPr lang="zh-CN" altLang="en-US" sz="2000" dirty="0">
              <a:solidFill>
                <a:schemeClr val="tx1"/>
              </a:solidFill>
            </a:rPr>
            <a:t>，教师还要有意识地引导学生动手操作，学生动手操作的过程其实也是学生发现、思考和学习知识的过程。</a:t>
          </a:r>
          <a:endParaRPr>
            <a:solidFill>
              <a:schemeClr val="tx1"/>
            </a:solidFill>
          </a:endParaRPr>
        </a:p>
      </dsp:txBody>
      <dsp:txXfrm>
        <a:off x="0" y="3480645"/>
        <a:ext cx="10858500" cy="1458595"/>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500" cy="4963885"/>
        <a:chOff x="0" y="0"/>
        <a:chExt cx="10858500" cy="4963885"/>
      </a:xfrm>
    </dsp:grpSpPr>
    <dsp:sp modelId="{A475BE0B-EB4C-4D9A-8A47-59EC8747BEB1}">
      <dsp:nvSpPr>
        <dsp:cNvPr id="3" name="圆角矩形 2"/>
        <dsp:cNvSpPr/>
      </dsp:nvSpPr>
      <dsp:spPr bwMode="white">
        <a:xfrm>
          <a:off x="0" y="756260"/>
          <a:ext cx="10858500" cy="1216800"/>
        </a:xfrm>
        <a:prstGeom prst="roundRect">
          <a:avLst/>
        </a:prstGeom>
      </dsp:spPr>
      <dsp:style>
        <a:lnRef idx="2">
          <a:schemeClr val="lt1"/>
        </a:lnRef>
        <a:fillRef idx="1">
          <a:schemeClr val="accent1"/>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（三）不断学习与反思，提升自身素质</a:t>
          </a:r>
        </a:p>
      </dsp:txBody>
      <dsp:txXfrm>
        <a:off x="0" y="756260"/>
        <a:ext cx="10858500" cy="1216800"/>
      </dsp:txXfrm>
    </dsp:sp>
    <dsp:sp modelId="{7F428150-6E3F-49C5-AA14-AD21E144D40A}">
      <dsp:nvSpPr>
        <dsp:cNvPr id="4" name="矩形 3"/>
        <dsp:cNvSpPr/>
      </dsp:nvSpPr>
      <dsp:spPr bwMode="white">
        <a:xfrm>
          <a:off x="0" y="1973060"/>
          <a:ext cx="10858500" cy="223456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28600" lvl="1" indent="-228600">
            <a:lnSpc>
              <a:spcPct val="100000"/>
            </a:lnSpc>
            <a:spcBef>
              <a:spcPct val="0"/>
            </a:spcBef>
            <a:spcAft>
              <a:spcPct val="20000"/>
            </a:spcAft>
            <a:buChar char="•"/>
          </a:pPr>
          <a:r>
            <a:rPr lang="zh-CN" altLang="en-US" sz="2000" b="1" dirty="0">
              <a:solidFill>
                <a:schemeClr val="accent5"/>
              </a:solidFill>
            </a:rPr>
            <a:t>首先</a:t>
          </a:r>
          <a:r>
            <a:rPr lang="zh-CN" altLang="en-US" sz="2000" dirty="0">
              <a:solidFill>
                <a:schemeClr val="tx1"/>
              </a:solidFill>
            </a:rPr>
            <a:t>，教师要积极参加职后培训，向经验丰富和优秀的教师学习和请教。</a:t>
          </a:r>
          <a:endParaRPr lang="zh-CN" altLang="en-US" sz="2000" dirty="0">
            <a:solidFill>
              <a:schemeClr val="tx1"/>
            </a:solidFill>
          </a:endParaRPr>
        </a:p>
        <a:p>
          <a:pPr marL="228600" lvl="1" indent="-228600">
            <a:lnSpc>
              <a:spcPct val="100000"/>
            </a:lnSpc>
            <a:spcBef>
              <a:spcPct val="0"/>
            </a:spcBef>
            <a:spcAft>
              <a:spcPct val="20000"/>
            </a:spcAft>
            <a:buChar char="•"/>
          </a:pPr>
          <a:r>
            <a:rPr lang="zh-CN" altLang="en-US" sz="2000" b="1" dirty="0">
              <a:solidFill>
                <a:schemeClr val="accent5"/>
              </a:solidFill>
            </a:rPr>
            <a:t>其次</a:t>
          </a:r>
          <a:r>
            <a:rPr lang="zh-CN" altLang="en-US" sz="2000" dirty="0">
              <a:solidFill>
                <a:schemeClr val="tx1"/>
              </a:solidFill>
            </a:rPr>
            <a:t>，教师要积极参加教研活动，开展教学创新，取长补短，改进自己的教学内容和教学方式。</a:t>
          </a:r>
          <a:endParaRPr lang="zh-CN" altLang="en-US" sz="2000" dirty="0">
            <a:solidFill>
              <a:schemeClr val="tx1"/>
            </a:solidFill>
          </a:endParaRPr>
        </a:p>
        <a:p>
          <a:pPr marL="228600" lvl="1" indent="-228600">
            <a:lnSpc>
              <a:spcPct val="100000"/>
            </a:lnSpc>
            <a:spcBef>
              <a:spcPct val="0"/>
            </a:spcBef>
            <a:spcAft>
              <a:spcPct val="20000"/>
            </a:spcAft>
            <a:buChar char="•"/>
          </a:pPr>
          <a:r>
            <a:rPr lang="zh-CN" altLang="en-US" sz="2000" b="1" dirty="0">
              <a:solidFill>
                <a:schemeClr val="accent5"/>
              </a:solidFill>
            </a:rPr>
            <a:t>再次</a:t>
          </a:r>
          <a:r>
            <a:rPr lang="zh-CN" altLang="en-US" sz="2000" dirty="0">
              <a:solidFill>
                <a:schemeClr val="tx1"/>
              </a:solidFill>
            </a:rPr>
            <a:t>，教师要面向学生，从学生参与课堂活动、学生能力培养等多维度进行反思；</a:t>
          </a:r>
          <a:endParaRPr lang="zh-CN" altLang="en-US" sz="2000" dirty="0">
            <a:solidFill>
              <a:schemeClr val="tx1"/>
            </a:solidFill>
          </a:endParaRPr>
        </a:p>
        <a:p>
          <a:pPr marL="228600" lvl="1" indent="-228600">
            <a:lnSpc>
              <a:spcPct val="100000"/>
            </a:lnSpc>
            <a:spcBef>
              <a:spcPct val="0"/>
            </a:spcBef>
            <a:spcAft>
              <a:spcPct val="20000"/>
            </a:spcAft>
            <a:buChar char="•"/>
          </a:pPr>
          <a:r>
            <a:rPr lang="zh-CN" altLang="en-US" sz="2000" b="1" dirty="0">
              <a:solidFill>
                <a:schemeClr val="accent5"/>
              </a:solidFill>
            </a:rPr>
            <a:t>同时</a:t>
          </a:r>
          <a:r>
            <a:rPr lang="zh-CN" altLang="en-US" sz="2000" dirty="0">
              <a:solidFill>
                <a:schemeClr val="tx1"/>
              </a:solidFill>
            </a:rPr>
            <a:t>，面向课堂，对自己的教学设计和教学过程中存在的不足进行反思。</a:t>
          </a:r>
          <a:endParaRPr lang="zh-CN" altLang="en-US" sz="2000" dirty="0">
            <a:solidFill>
              <a:schemeClr val="tx1"/>
            </a:solidFill>
          </a:endParaRPr>
        </a:p>
        <a:p>
          <a:pPr marL="228600" lvl="1" indent="-228600">
            <a:lnSpc>
              <a:spcPct val="100000"/>
            </a:lnSpc>
            <a:spcBef>
              <a:spcPct val="0"/>
            </a:spcBef>
            <a:spcAft>
              <a:spcPct val="20000"/>
            </a:spcAft>
            <a:buChar char="•"/>
          </a:pPr>
          <a:r>
            <a:rPr lang="zh-CN" altLang="en-US" sz="2000" b="1" dirty="0">
              <a:solidFill>
                <a:schemeClr val="accent5"/>
              </a:solidFill>
            </a:rPr>
            <a:t>最后</a:t>
          </a:r>
          <a:r>
            <a:rPr lang="zh-CN" altLang="en-US" sz="2000" dirty="0">
              <a:solidFill>
                <a:schemeClr val="tx1"/>
              </a:solidFill>
            </a:rPr>
            <a:t>，为鞭策自身进步，教师也要积极准备公开课，欢迎各级各类教师来批评指正。</a:t>
          </a:r>
          <a:endParaRPr>
            <a:solidFill>
              <a:schemeClr val="tx1"/>
            </a:solidFill>
          </a:endParaRPr>
        </a:p>
      </dsp:txBody>
      <dsp:txXfrm>
        <a:off x="0" y="1973060"/>
        <a:ext cx="10858500" cy="223456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055258" cy="3836005"/>
        <a:chOff x="0" y="0"/>
        <a:chExt cx="3055258" cy="3836005"/>
      </a:xfrm>
    </dsp:grpSpPr>
    <dsp:sp modelId="{F4DBF800-7BCB-41BD-B94D-9FA36E089802}">
      <dsp:nvSpPr>
        <dsp:cNvPr id="3" name="矩形 2"/>
        <dsp:cNvSpPr/>
      </dsp:nvSpPr>
      <dsp:spPr bwMode="white">
        <a:xfrm>
          <a:off x="74218" y="-115"/>
          <a:ext cx="2907194" cy="741090"/>
        </a:xfrm>
        <a:prstGeom prst="rect">
          <a:avLst/>
        </a:prstGeom>
      </dsp:spPr>
      <dsp:style>
        <a:lnRef idx="2">
          <a:schemeClr val="lt1"/>
        </a:lnRef>
        <a:fillRef idx="1">
          <a:schemeClr val="accent2"/>
        </a:fillRef>
        <a:effectRef idx="0">
          <a:scrgbClr r="0" g="0" b="0"/>
        </a:effectRef>
        <a:fontRef idx="minor">
          <a:schemeClr val="lt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a:t>专业理想</a:t>
          </a:r>
        </a:p>
      </dsp:txBody>
      <dsp:txXfrm>
        <a:off x="74218" y="-115"/>
        <a:ext cx="2907194" cy="741090"/>
      </dsp:txXfrm>
    </dsp:sp>
    <dsp:sp modelId="{8D1BC818-1BF6-4D5F-9679-CA7BC34EC6BF}">
      <dsp:nvSpPr>
        <dsp:cNvPr id="4" name="矩形 3"/>
        <dsp:cNvSpPr/>
      </dsp:nvSpPr>
      <dsp:spPr bwMode="white">
        <a:xfrm>
          <a:off x="74218" y="1031600"/>
          <a:ext cx="2907194" cy="741090"/>
        </a:xfrm>
        <a:prstGeom prst="rect">
          <a:avLst/>
        </a:prstGeom>
      </dsp:spPr>
      <dsp:style>
        <a:lnRef idx="2">
          <a:schemeClr val="lt1"/>
        </a:lnRef>
        <a:fillRef idx="1">
          <a:schemeClr val="accent3"/>
        </a:fillRef>
        <a:effectRef idx="0">
          <a:scrgbClr r="0" g="0" b="0"/>
        </a:effectRef>
        <a:fontRef idx="minor">
          <a:schemeClr val="lt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a:t>专业情操</a:t>
          </a:r>
        </a:p>
      </dsp:txBody>
      <dsp:txXfrm>
        <a:off x="74218" y="1031600"/>
        <a:ext cx="2907194" cy="741090"/>
      </dsp:txXfrm>
    </dsp:sp>
    <dsp:sp modelId="{41656543-9B60-4DAE-AFB8-95C245225E87}">
      <dsp:nvSpPr>
        <dsp:cNvPr id="5" name="矩形 4"/>
        <dsp:cNvSpPr/>
      </dsp:nvSpPr>
      <dsp:spPr bwMode="white">
        <a:xfrm>
          <a:off x="74218" y="2063315"/>
          <a:ext cx="2907194" cy="741090"/>
        </a:xfrm>
        <a:prstGeom prst="rect">
          <a:avLst/>
        </a:prstGeom>
      </dsp:spPr>
      <dsp:style>
        <a:lnRef idx="2">
          <a:schemeClr val="lt1"/>
        </a:lnRef>
        <a:fillRef idx="1">
          <a:schemeClr val="accent4"/>
        </a:fillRef>
        <a:effectRef idx="0">
          <a:scrgbClr r="0" g="0" b="0"/>
        </a:effectRef>
        <a:fontRef idx="minor">
          <a:schemeClr val="lt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a:t>专业性向</a:t>
          </a:r>
        </a:p>
      </dsp:txBody>
      <dsp:txXfrm>
        <a:off x="74218" y="2063315"/>
        <a:ext cx="2907194" cy="741090"/>
      </dsp:txXfrm>
    </dsp:sp>
    <dsp:sp modelId="{68D49D81-5CF3-403A-ABB2-B590C10106E1}">
      <dsp:nvSpPr>
        <dsp:cNvPr id="6" name="矩形 5"/>
        <dsp:cNvSpPr/>
      </dsp:nvSpPr>
      <dsp:spPr bwMode="white">
        <a:xfrm>
          <a:off x="74218" y="3095029"/>
          <a:ext cx="2907194" cy="741090"/>
        </a:xfrm>
        <a:prstGeom prst="rect">
          <a:avLst/>
        </a:prstGeom>
      </dsp:spPr>
      <dsp:style>
        <a:lnRef idx="2">
          <a:schemeClr val="lt1"/>
        </a:lnRef>
        <a:fillRef idx="1">
          <a:schemeClr val="accent5"/>
        </a:fillRef>
        <a:effectRef idx="0">
          <a:scrgbClr r="0" g="0" b="0"/>
        </a:effectRef>
        <a:fontRef idx="minor">
          <a:schemeClr val="lt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a:t>专业自我</a:t>
          </a:r>
        </a:p>
      </dsp:txBody>
      <dsp:txXfrm>
        <a:off x="74218" y="3095029"/>
        <a:ext cx="2907194" cy="74109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E1E038AE-CBCE-4FFC-9A94-C9F8C5BEB0C0}">
      <dsp:nvSpPr>
        <dsp:cNvPr id="3" name="圆角矩形 2"/>
        <dsp:cNvSpPr/>
      </dsp:nvSpPr>
      <dsp:spPr bwMode="white">
        <a:xfrm>
          <a:off x="1509074" y="-91"/>
          <a:ext cx="5109975" cy="3522252"/>
        </a:xfrm>
        <a:prstGeom prst="roundRect">
          <a:avLst/>
        </a:prstGeom>
        <a:solidFill>
          <a:schemeClr val="accent3">
            <a:lumMod val="20000"/>
            <a:lumOff val="80000"/>
          </a:schemeClr>
        </a:solidFill>
      </dsp:spPr>
      <dsp:style>
        <a:lnRef idx="2">
          <a:schemeClr val="lt1"/>
        </a:lnRef>
        <a:fillRef idx="1">
          <a:schemeClr val="accent1"/>
        </a:fillRef>
        <a:effectRef idx="0">
          <a:scrgbClr r="0" g="0" b="0"/>
        </a:effectRef>
        <a:fontRef idx="minor">
          <a:schemeClr val="lt1"/>
        </a:fontRef>
      </dsp:style>
      <dsp:txXfrm>
        <a:off x="1509074" y="-91"/>
        <a:ext cx="5109975" cy="3522252"/>
      </dsp:txXfrm>
    </dsp:sp>
    <dsp:sp modelId="{1678C0D7-8A0B-40E4-90AD-A2B4CA18979C}">
      <dsp:nvSpPr>
        <dsp:cNvPr id="4" name="矩形 3"/>
        <dsp:cNvSpPr/>
      </dsp:nvSpPr>
      <dsp:spPr bwMode="white">
        <a:xfrm>
          <a:off x="1509074" y="3522161"/>
          <a:ext cx="5109975" cy="1896597"/>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56464" tIns="156464" rIns="156464" bIns="0" anchor="t"/>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gn="l">
            <a:lnSpc>
              <a:spcPct val="100000"/>
            </a:lnSpc>
            <a:spcBef>
              <a:spcPct val="0"/>
            </a:spcBef>
            <a:spcAft>
              <a:spcPct val="35000"/>
            </a:spcAft>
          </a:pPr>
          <a:r>
            <a:rPr lang="zh-CN" altLang="en-US" b="1" dirty="0">
              <a:solidFill>
                <a:schemeClr val="tx1"/>
              </a:solidFill>
            </a:rPr>
            <a:t>教师专业情意是教师在教育教学工作中形成的对教育的世界观和方法论，是教师专业行为的理性支点和精神内核，是一个教师成为好教师的精神动力。</a:t>
          </a:r>
          <a:endParaRPr lang="zh-CN" altLang="en-US" dirty="0">
            <a:solidFill>
              <a:schemeClr val="tx1"/>
            </a:solidFill>
          </a:endParaRPr>
        </a:p>
      </dsp:txBody>
      <dsp:txXfrm>
        <a:off x="1509074" y="3522161"/>
        <a:ext cx="5109975" cy="1896597"/>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972020" cy="4180114"/>
        <a:chOff x="0" y="0"/>
        <a:chExt cx="10972020" cy="4180114"/>
      </a:xfrm>
    </dsp:grpSpPr>
    <dsp:sp modelId="{01EC234E-5C3D-4592-A78B-3939B53E725F}">
      <dsp:nvSpPr>
        <dsp:cNvPr id="3" name="圆角矩形 2"/>
        <dsp:cNvSpPr/>
      </dsp:nvSpPr>
      <dsp:spPr bwMode="white">
        <a:xfrm>
          <a:off x="0" y="3344"/>
          <a:ext cx="10972020" cy="1104480"/>
        </a:xfrm>
        <a:prstGeom prst="roundRect">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5900"/>
          </a:lvl1pPr>
          <a:lvl2pPr marL="285750" indent="-285750" algn="l">
            <a:defRPr sz="4600"/>
          </a:lvl2pPr>
          <a:lvl3pPr marL="571500" indent="-285750" algn="l">
            <a:defRPr sz="4600"/>
          </a:lvl3pPr>
          <a:lvl4pPr marL="857250" indent="-285750" algn="l">
            <a:defRPr sz="4600"/>
          </a:lvl4pPr>
          <a:lvl5pPr marL="1143000" indent="-285750" algn="l">
            <a:defRPr sz="4600"/>
          </a:lvl5pPr>
          <a:lvl6pPr marL="1428750" indent="-285750" algn="l">
            <a:defRPr sz="4600"/>
          </a:lvl6pPr>
          <a:lvl7pPr marL="1714500" indent="-285750" algn="l">
            <a:defRPr sz="4600"/>
          </a:lvl7pPr>
          <a:lvl8pPr marL="2000250" indent="-285750" algn="l">
            <a:defRPr sz="4600"/>
          </a:lvl8pPr>
          <a:lvl9pPr marL="2286000" indent="-285750" algn="l">
            <a:defRPr sz="4600"/>
          </a:lvl9pPr>
        </a:lstStyle>
        <a:p>
          <a:pPr lvl="0">
            <a:lnSpc>
              <a:spcPct val="100000"/>
            </a:lnSpc>
            <a:spcBef>
              <a:spcPct val="0"/>
            </a:spcBef>
            <a:spcAft>
              <a:spcPct val="35000"/>
            </a:spcAft>
          </a:pPr>
          <a:r>
            <a:rPr lang="en-US" altLang="en-US" sz="2400" b="1" dirty="0"/>
            <a:t>1.</a:t>
          </a:r>
          <a:r>
            <a:rPr lang="zh-CN" altLang="en-US" sz="2400" b="1" dirty="0"/>
            <a:t>教师对职业社会定位的认同及其表现</a:t>
          </a:r>
          <a:r>
            <a:rPr lang="en-US" altLang="en-US" sz="2400" b="1" dirty="0"/>
            <a:t>——</a:t>
          </a:r>
          <a:r>
            <a:rPr lang="zh-CN" altLang="en-US" sz="2400" b="1" dirty="0"/>
            <a:t>敬业意识</a:t>
          </a:r>
        </a:p>
      </dsp:txBody>
      <dsp:txXfrm>
        <a:off x="0" y="3344"/>
        <a:ext cx="10972020" cy="1104480"/>
      </dsp:txXfrm>
    </dsp:sp>
    <dsp:sp modelId="{CBFC0B07-766C-417F-BD47-94FFA22E36F5}">
      <dsp:nvSpPr>
        <dsp:cNvPr id="4" name="矩形 3"/>
        <dsp:cNvSpPr/>
      </dsp:nvSpPr>
      <dsp:spPr bwMode="white">
        <a:xfrm>
          <a:off x="0" y="1107825"/>
          <a:ext cx="10972020" cy="97704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8361" tIns="25400" rIns="142240" bIns="25400" anchor="t"/>
        <a:lstStyle>
          <a:lvl1pPr algn="l">
            <a:defRPr sz="5900"/>
          </a:lvl1pPr>
          <a:lvl2pPr marL="285750" indent="-285750" algn="l">
            <a:defRPr sz="4600"/>
          </a:lvl2pPr>
          <a:lvl3pPr marL="571500" indent="-285750" algn="l">
            <a:defRPr sz="4600"/>
          </a:lvl3pPr>
          <a:lvl4pPr marL="857250" indent="-285750" algn="l">
            <a:defRPr sz="4600"/>
          </a:lvl4pPr>
          <a:lvl5pPr marL="1143000" indent="-285750" algn="l">
            <a:defRPr sz="4600"/>
          </a:lvl5pPr>
          <a:lvl6pPr marL="1428750" indent="-285750" algn="l">
            <a:defRPr sz="4600"/>
          </a:lvl6pPr>
          <a:lvl7pPr marL="1714500" indent="-285750" algn="l">
            <a:defRPr sz="4600"/>
          </a:lvl7pPr>
          <a:lvl8pPr marL="2000250" indent="-285750" algn="l">
            <a:defRPr sz="4600"/>
          </a:lvl8pPr>
          <a:lvl9pPr marL="2286000" indent="-285750" algn="l">
            <a:defRPr sz="4600"/>
          </a:lvl9pPr>
        </a:lstStyle>
        <a:p>
          <a:pPr marL="228600" lvl="1" indent="-228600">
            <a:lnSpc>
              <a:spcPct val="100000"/>
            </a:lnSpc>
            <a:spcBef>
              <a:spcPct val="0"/>
            </a:spcBef>
            <a:spcAft>
              <a:spcPct val="20000"/>
            </a:spcAft>
            <a:buChar char="•"/>
          </a:pPr>
          <a:r>
            <a:rPr lang="zh-CN" altLang="en-US" sz="2000" dirty="0">
              <a:solidFill>
                <a:schemeClr val="tx1"/>
              </a:solidFill>
            </a:rPr>
            <a:t>教师敬业的具体表现是无限热爱自己所从事的教育事业，对教育劳动之于个人发展、社会进步的伟大意义有深刻的认识，愿意以积极的态度从事教育劳动。</a:t>
          </a:r>
          <a:endParaRPr>
            <a:solidFill>
              <a:schemeClr val="tx1"/>
            </a:solidFill>
          </a:endParaRPr>
        </a:p>
      </dsp:txBody>
      <dsp:txXfrm>
        <a:off x="0" y="1107825"/>
        <a:ext cx="10972020" cy="977040"/>
      </dsp:txXfrm>
    </dsp:sp>
    <dsp:sp modelId="{90732163-2554-424B-8C18-D21B73F79C59}">
      <dsp:nvSpPr>
        <dsp:cNvPr id="5" name="圆角矩形 4"/>
        <dsp:cNvSpPr/>
      </dsp:nvSpPr>
      <dsp:spPr bwMode="white">
        <a:xfrm>
          <a:off x="0" y="2084865"/>
          <a:ext cx="10972020" cy="1104480"/>
        </a:xfrm>
        <a:prstGeom prst="roundRect">
          <a:avLst/>
        </a:prstGeom>
      </dsp:spPr>
      <dsp:style>
        <a:lnRef idx="2">
          <a:schemeClr val="lt1"/>
        </a:lnRef>
        <a:fillRef idx="1">
          <a:schemeClr val="accent2">
            <a:hueOff val="-240000"/>
            <a:satOff val="0"/>
            <a:lumOff val="-10195"/>
            <a:alpha val="100000"/>
          </a:schemeClr>
        </a:fillRef>
        <a:effectRef idx="0">
          <a:scrgbClr r="0" g="0" b="0"/>
        </a:effectRef>
        <a:fontRef idx="minor">
          <a:schemeClr val="lt1"/>
        </a:fontRef>
      </dsp:style>
      <dsp:txBody>
        <a:bodyPr lIns="91439" tIns="91439" rIns="91439" bIns="91439" anchor="ctr"/>
        <a:lstStyle>
          <a:lvl1pPr algn="l">
            <a:defRPr sz="5900"/>
          </a:lvl1pPr>
          <a:lvl2pPr marL="285750" indent="-285750" algn="l">
            <a:defRPr sz="4600"/>
          </a:lvl2pPr>
          <a:lvl3pPr marL="571500" indent="-285750" algn="l">
            <a:defRPr sz="4600"/>
          </a:lvl3pPr>
          <a:lvl4pPr marL="857250" indent="-285750" algn="l">
            <a:defRPr sz="4600"/>
          </a:lvl4pPr>
          <a:lvl5pPr marL="1143000" indent="-285750" algn="l">
            <a:defRPr sz="4600"/>
          </a:lvl5pPr>
          <a:lvl6pPr marL="1428750" indent="-285750" algn="l">
            <a:defRPr sz="4600"/>
          </a:lvl6pPr>
          <a:lvl7pPr marL="1714500" indent="-285750" algn="l">
            <a:defRPr sz="4600"/>
          </a:lvl7pPr>
          <a:lvl8pPr marL="2000250" indent="-285750" algn="l">
            <a:defRPr sz="4600"/>
          </a:lvl8pPr>
          <a:lvl9pPr marL="2286000" indent="-285750" algn="l">
            <a:defRPr sz="4600"/>
          </a:lvl9pPr>
        </a:lstStyle>
        <a:p>
          <a:pPr lvl="0">
            <a:lnSpc>
              <a:spcPct val="100000"/>
            </a:lnSpc>
            <a:spcBef>
              <a:spcPct val="0"/>
            </a:spcBef>
            <a:spcAft>
              <a:spcPct val="35000"/>
            </a:spcAft>
          </a:pPr>
          <a:r>
            <a:rPr lang="en-US" altLang="en-US" sz="2400" b="1" dirty="0"/>
            <a:t>2.</a:t>
          </a:r>
          <a:r>
            <a:rPr lang="zh-CN" altLang="en-US" sz="2400" b="1" dirty="0"/>
            <a:t>教师职业目标理想的确立及其表现</a:t>
          </a:r>
          <a:r>
            <a:rPr lang="en-US" altLang="en-US" sz="2400" b="1" dirty="0"/>
            <a:t>——</a:t>
          </a:r>
          <a:r>
            <a:rPr lang="zh-CN" altLang="en-US" sz="2400" b="1" dirty="0"/>
            <a:t>乐业意识</a:t>
          </a:r>
        </a:p>
      </dsp:txBody>
      <dsp:txXfrm>
        <a:off x="0" y="2084865"/>
        <a:ext cx="10972020" cy="1104480"/>
      </dsp:txXfrm>
    </dsp:sp>
    <dsp:sp modelId="{312F49A2-769B-4F97-9E8D-1FB9EFE7737D}">
      <dsp:nvSpPr>
        <dsp:cNvPr id="6" name="矩形 5"/>
        <dsp:cNvSpPr/>
      </dsp:nvSpPr>
      <dsp:spPr bwMode="white">
        <a:xfrm>
          <a:off x="0" y="3189345"/>
          <a:ext cx="10972020" cy="9874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8361" tIns="25400" rIns="142240" bIns="25400" anchor="t"/>
        <a:lstStyle>
          <a:lvl1pPr algn="l">
            <a:defRPr sz="5900"/>
          </a:lvl1pPr>
          <a:lvl2pPr marL="285750" indent="-285750" algn="l">
            <a:defRPr sz="4600"/>
          </a:lvl2pPr>
          <a:lvl3pPr marL="571500" indent="-285750" algn="l">
            <a:defRPr sz="4600"/>
          </a:lvl3pPr>
          <a:lvl4pPr marL="857250" indent="-285750" algn="l">
            <a:defRPr sz="4600"/>
          </a:lvl4pPr>
          <a:lvl5pPr marL="1143000" indent="-285750" algn="l">
            <a:defRPr sz="4600"/>
          </a:lvl5pPr>
          <a:lvl6pPr marL="1428750" indent="-285750" algn="l">
            <a:defRPr sz="4600"/>
          </a:lvl6pPr>
          <a:lvl7pPr marL="1714500" indent="-285750" algn="l">
            <a:defRPr sz="4600"/>
          </a:lvl7pPr>
          <a:lvl8pPr marL="2000250" indent="-285750" algn="l">
            <a:defRPr sz="4600"/>
          </a:lvl8pPr>
          <a:lvl9pPr marL="2286000" indent="-285750" algn="l">
            <a:defRPr sz="4600"/>
          </a:lvl9pPr>
        </a:lstStyle>
        <a:p>
          <a:pPr marL="228600" lvl="1" indent="-228600">
            <a:lnSpc>
              <a:spcPct val="100000"/>
            </a:lnSpc>
            <a:spcBef>
              <a:spcPct val="0"/>
            </a:spcBef>
            <a:spcAft>
              <a:spcPct val="20000"/>
            </a:spcAft>
            <a:buChar char="•"/>
          </a:pPr>
          <a:r>
            <a:rPr lang="zh-CN" altLang="en-US" sz="2000" dirty="0">
              <a:solidFill>
                <a:schemeClr val="tx1"/>
              </a:solidFill>
            </a:rPr>
            <a:t>教师职业生活方式是教师乐业的基础和最高表现。一个教师只有把教师工作当作一生追求的生活方式，而不仅是谋生的手段时，他才可以摆脱困难、挫折、痛苦和懊悔等困扰，摆脱人生虚荣的累赘和患得患失的浮躁，心情舒畅地投入工作中，真正做到“乐在业中”。</a:t>
          </a:r>
          <a:endParaRPr>
            <a:solidFill>
              <a:schemeClr val="tx1"/>
            </a:solidFill>
          </a:endParaRPr>
        </a:p>
      </dsp:txBody>
      <dsp:txXfrm>
        <a:off x="0" y="3189345"/>
        <a:ext cx="10972020" cy="987425"/>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499" cy="5418667"/>
        <a:chOff x="0" y="0"/>
        <a:chExt cx="10858499" cy="5418667"/>
      </a:xfrm>
    </dsp:grpSpPr>
    <dsp:sp modelId="{F913CC49-B35C-4525-9514-0A3117D44C78}">
      <dsp:nvSpPr>
        <dsp:cNvPr id="3" name="圆角矩形 2"/>
        <dsp:cNvSpPr/>
      </dsp:nvSpPr>
      <dsp:spPr bwMode="white">
        <a:xfrm>
          <a:off x="0" y="377436"/>
          <a:ext cx="10858499" cy="121680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06680" tIns="106680" rIns="106680" bIns="1066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800" b="1" dirty="0"/>
            <a:t>（一）良好的职业道德态度</a:t>
          </a:r>
        </a:p>
      </dsp:txBody>
      <dsp:txXfrm>
        <a:off x="0" y="377436"/>
        <a:ext cx="10858499" cy="1216800"/>
      </dsp:txXfrm>
    </dsp:sp>
    <dsp:sp modelId="{B47B0AF1-D55B-4222-929F-51387A7EC8B1}">
      <dsp:nvSpPr>
        <dsp:cNvPr id="4" name="矩形 3"/>
        <dsp:cNvSpPr/>
      </dsp:nvSpPr>
      <dsp:spPr bwMode="white">
        <a:xfrm>
          <a:off x="0" y="1594236"/>
          <a:ext cx="10858499"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28600" lvl="1" indent="-228600">
            <a:lnSpc>
              <a:spcPct val="100000"/>
            </a:lnSpc>
            <a:spcBef>
              <a:spcPct val="0"/>
            </a:spcBef>
            <a:spcAft>
              <a:spcPct val="20000"/>
            </a:spcAft>
            <a:buChar char="•"/>
          </a:pPr>
          <a:r>
            <a:rPr lang="zh-CN" altLang="en-US" sz="2000" dirty="0">
              <a:solidFill>
                <a:schemeClr val="tx1"/>
              </a:solidFill>
            </a:rPr>
            <a:t>教师对职业规则的信奉和职业规范的遵守是教师具有良好职业道德态度的具体表现。职业规则包括经济的、行政管理的、业务技术的，也包括道德等方面的行为规定，通常表现为必要的规章制度和必须进行的道德行为规范。</a:t>
          </a:r>
          <a:endParaRPr>
            <a:solidFill>
              <a:schemeClr val="tx1"/>
            </a:solidFill>
          </a:endParaRPr>
        </a:p>
      </dsp:txBody>
      <dsp:txXfrm>
        <a:off x="0" y="1594236"/>
        <a:ext cx="10858499" cy="1076400"/>
      </dsp:txXfrm>
    </dsp:sp>
    <dsp:sp modelId="{43038CD0-30ED-4EAE-9A04-820672F9626A}">
      <dsp:nvSpPr>
        <dsp:cNvPr id="5" name="圆角矩形 4"/>
        <dsp:cNvSpPr/>
      </dsp:nvSpPr>
      <dsp:spPr bwMode="white">
        <a:xfrm>
          <a:off x="0" y="2670636"/>
          <a:ext cx="10858499" cy="121680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106680" tIns="106680" rIns="106680" bIns="1066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800" b="1" dirty="0"/>
            <a:t>（二）高尚的职业道德行为</a:t>
          </a:r>
        </a:p>
      </dsp:txBody>
      <dsp:txXfrm>
        <a:off x="0" y="2670636"/>
        <a:ext cx="10858499" cy="1216800"/>
      </dsp:txXfrm>
    </dsp:sp>
    <dsp:sp modelId="{B15FB389-B9ED-4E51-9891-A394FB249F8C}">
      <dsp:nvSpPr>
        <dsp:cNvPr id="6" name="矩形 5"/>
        <dsp:cNvSpPr/>
      </dsp:nvSpPr>
      <dsp:spPr bwMode="white">
        <a:xfrm>
          <a:off x="0" y="3887436"/>
          <a:ext cx="10858499" cy="11537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28600" lvl="1" indent="-228600">
            <a:lnSpc>
              <a:spcPct val="100000"/>
            </a:lnSpc>
            <a:spcBef>
              <a:spcPct val="0"/>
            </a:spcBef>
            <a:spcAft>
              <a:spcPct val="20000"/>
            </a:spcAft>
            <a:buChar char="•"/>
          </a:pPr>
          <a:r>
            <a:rPr lang="zh-CN" altLang="en-US" sz="2000" b="1" dirty="0">
              <a:solidFill>
                <a:schemeClr val="accent5"/>
              </a:solidFill>
            </a:rPr>
            <a:t>其一</a:t>
          </a:r>
          <a:r>
            <a:rPr lang="zh-CN" altLang="en-US" sz="2000" dirty="0">
              <a:solidFill>
                <a:schemeClr val="tx1"/>
              </a:solidFill>
            </a:rPr>
            <a:t>，知识传授上的道德性</a:t>
          </a:r>
          <a:endParaRPr lang="zh-CN" altLang="en-US" sz="2000" dirty="0">
            <a:solidFill>
              <a:schemeClr val="tx1"/>
            </a:solidFill>
          </a:endParaRPr>
        </a:p>
        <a:p>
          <a:pPr marL="228600" lvl="1" indent="-228600">
            <a:lnSpc>
              <a:spcPct val="100000"/>
            </a:lnSpc>
            <a:spcBef>
              <a:spcPct val="0"/>
            </a:spcBef>
            <a:spcAft>
              <a:spcPct val="20000"/>
            </a:spcAft>
            <a:buChar char="•"/>
          </a:pPr>
          <a:r>
            <a:rPr lang="zh-CN" altLang="en-US" sz="2000" b="1" dirty="0">
              <a:solidFill>
                <a:schemeClr val="accent5"/>
              </a:solidFill>
            </a:rPr>
            <a:t>其二</a:t>
          </a:r>
          <a:r>
            <a:rPr lang="zh-CN" altLang="en-US" sz="2000" dirty="0">
              <a:solidFill>
                <a:schemeClr val="tx1"/>
              </a:solidFill>
            </a:rPr>
            <a:t>，人格发展上的道德性</a:t>
          </a:r>
          <a:endParaRPr lang="zh-CN" altLang="en-US" sz="2000" dirty="0">
            <a:solidFill>
              <a:schemeClr val="tx1"/>
            </a:solidFill>
          </a:endParaRPr>
        </a:p>
        <a:p>
          <a:pPr marL="228600" lvl="1" indent="-228600">
            <a:lnSpc>
              <a:spcPct val="100000"/>
            </a:lnSpc>
            <a:spcBef>
              <a:spcPct val="0"/>
            </a:spcBef>
            <a:spcAft>
              <a:spcPct val="20000"/>
            </a:spcAft>
            <a:buChar char="•"/>
          </a:pPr>
          <a:r>
            <a:rPr lang="zh-CN" altLang="en-US" sz="2000" b="1" dirty="0">
              <a:solidFill>
                <a:schemeClr val="accent5"/>
              </a:solidFill>
            </a:rPr>
            <a:t>其三</a:t>
          </a:r>
          <a:r>
            <a:rPr lang="zh-CN" altLang="en-US" sz="2000" dirty="0">
              <a:solidFill>
                <a:schemeClr val="tx1"/>
              </a:solidFill>
            </a:rPr>
            <a:t>，思想品德教育上的道德性</a:t>
          </a:r>
          <a:endParaRPr>
            <a:solidFill>
              <a:schemeClr val="tx1"/>
            </a:solidFill>
          </a:endParaRPr>
        </a:p>
      </dsp:txBody>
      <dsp:txXfrm>
        <a:off x="0" y="3887436"/>
        <a:ext cx="10858499" cy="1153795"/>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18376" cy="4618681"/>
        <a:chOff x="0" y="0"/>
        <a:chExt cx="4918376" cy="4618681"/>
      </a:xfrm>
    </dsp:grpSpPr>
    <dsp:sp modelId="{2F881D87-BDD4-4C83-BF18-AE08F5F3BA63}">
      <dsp:nvSpPr>
        <dsp:cNvPr id="3" name="圆角矩形 2"/>
        <dsp:cNvSpPr/>
      </dsp:nvSpPr>
      <dsp:spPr bwMode="white">
        <a:xfrm>
          <a:off x="0" y="28381"/>
          <a:ext cx="4918376" cy="67392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76200" tIns="76200" rIns="76200" bIns="76200" anchor="ctr"/>
        <a:lstStyle>
          <a:lvl1pPr algn="l">
            <a:defRPr sz="36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000" b="1" dirty="0"/>
            <a:t>（</a:t>
          </a:r>
          <a:r>
            <a:rPr lang="en-US" altLang="en-US" sz="2000" b="1" dirty="0"/>
            <a:t>1</a:t>
          </a:r>
          <a:r>
            <a:rPr lang="zh-CN" altLang="en-US" sz="2000" b="1" dirty="0"/>
            <a:t>）生活丰富，爱好广泛。</a:t>
          </a:r>
        </a:p>
      </dsp:txBody>
      <dsp:txXfrm>
        <a:off x="0" y="28381"/>
        <a:ext cx="4918376" cy="673920"/>
      </dsp:txXfrm>
    </dsp:sp>
    <dsp:sp modelId="{3C487F36-C117-4D22-91F4-F86C6AD8D464}">
      <dsp:nvSpPr>
        <dsp:cNvPr id="4" name="圆角矩形 3"/>
        <dsp:cNvSpPr/>
      </dsp:nvSpPr>
      <dsp:spPr bwMode="white">
        <a:xfrm>
          <a:off x="0" y="805981"/>
          <a:ext cx="4918376" cy="673920"/>
        </a:xfrm>
        <a:prstGeom prst="roundRect">
          <a:avLst/>
        </a:prstGeom>
      </dsp:spPr>
      <dsp:style>
        <a:lnRef idx="2">
          <a:schemeClr val="lt1"/>
        </a:lnRef>
        <a:fillRef idx="1">
          <a:schemeClr val="accent5">
            <a:hueOff val="-132000"/>
            <a:satOff val="0"/>
            <a:lumOff val="5176"/>
            <a:alpha val="100000"/>
          </a:schemeClr>
        </a:fillRef>
        <a:effectRef idx="0">
          <a:scrgbClr r="0" g="0" b="0"/>
        </a:effectRef>
        <a:fontRef idx="minor">
          <a:schemeClr val="lt1"/>
        </a:fontRef>
      </dsp:style>
      <dsp:txBody>
        <a:bodyPr lIns="76200" tIns="76200" rIns="76200" bIns="76200" anchor="ctr"/>
        <a:lstStyle>
          <a:lvl1pPr algn="l">
            <a:defRPr sz="36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000" b="1" dirty="0"/>
            <a:t>（</a:t>
          </a:r>
          <a:r>
            <a:rPr lang="en-US" altLang="en-US" sz="2000" b="1" dirty="0"/>
            <a:t>2</a:t>
          </a:r>
          <a:r>
            <a:rPr lang="zh-CN" altLang="en-US" sz="2000" b="1" dirty="0"/>
            <a:t>）与人热情交往。</a:t>
          </a:r>
        </a:p>
      </dsp:txBody>
      <dsp:txXfrm>
        <a:off x="0" y="805981"/>
        <a:ext cx="4918376" cy="673920"/>
      </dsp:txXfrm>
    </dsp:sp>
    <dsp:sp modelId="{624E6E74-2644-49A8-B61D-A230D1B17BD1}">
      <dsp:nvSpPr>
        <dsp:cNvPr id="5" name="圆角矩形 4"/>
        <dsp:cNvSpPr/>
      </dsp:nvSpPr>
      <dsp:spPr bwMode="white">
        <a:xfrm>
          <a:off x="0" y="1583581"/>
          <a:ext cx="4918376" cy="673920"/>
        </a:xfrm>
        <a:prstGeom prst="roundRect">
          <a:avLst/>
        </a:prstGeom>
      </dsp:spPr>
      <dsp:style>
        <a:lnRef idx="2">
          <a:schemeClr val="lt1"/>
        </a:lnRef>
        <a:fillRef idx="1">
          <a:schemeClr val="accent5">
            <a:hueOff val="-264000"/>
            <a:satOff val="0"/>
            <a:lumOff val="10353"/>
            <a:alpha val="100000"/>
          </a:schemeClr>
        </a:fillRef>
        <a:effectRef idx="0">
          <a:scrgbClr r="0" g="0" b="0"/>
        </a:effectRef>
        <a:fontRef idx="minor">
          <a:schemeClr val="lt1"/>
        </a:fontRef>
      </dsp:style>
      <dsp:txBody>
        <a:bodyPr lIns="76200" tIns="76200" rIns="76200" bIns="76200" anchor="ctr"/>
        <a:lstStyle>
          <a:lvl1pPr algn="l">
            <a:defRPr sz="36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000" b="1" dirty="0"/>
            <a:t>（</a:t>
          </a:r>
          <a:r>
            <a:rPr lang="en-US" altLang="en-US" sz="2000" b="1" dirty="0"/>
            <a:t>3</a:t>
          </a:r>
          <a:r>
            <a:rPr lang="zh-CN" altLang="en-US" sz="2000" b="1" dirty="0"/>
            <a:t>）情绪上的安全感和自我认可。</a:t>
          </a:r>
        </a:p>
      </dsp:txBody>
      <dsp:txXfrm>
        <a:off x="0" y="1583581"/>
        <a:ext cx="4918376" cy="673920"/>
      </dsp:txXfrm>
    </dsp:sp>
    <dsp:sp modelId="{7594FC81-2A1D-4BF4-AAAA-0098A23CAEFE}">
      <dsp:nvSpPr>
        <dsp:cNvPr id="6" name="圆角矩形 5"/>
        <dsp:cNvSpPr/>
      </dsp:nvSpPr>
      <dsp:spPr bwMode="white">
        <a:xfrm>
          <a:off x="0" y="2361181"/>
          <a:ext cx="4918376" cy="673920"/>
        </a:xfrm>
        <a:prstGeom prst="roundRect">
          <a:avLst/>
        </a:prstGeom>
      </dsp:spPr>
      <dsp:style>
        <a:lnRef idx="2">
          <a:schemeClr val="lt1"/>
        </a:lnRef>
        <a:fillRef idx="1">
          <a:schemeClr val="accent5">
            <a:hueOff val="-396000"/>
            <a:satOff val="0"/>
            <a:lumOff val="15529"/>
            <a:alpha val="100000"/>
          </a:schemeClr>
        </a:fillRef>
        <a:effectRef idx="0">
          <a:scrgbClr r="0" g="0" b="0"/>
        </a:effectRef>
        <a:fontRef idx="minor">
          <a:schemeClr val="lt1"/>
        </a:fontRef>
      </dsp:style>
      <dsp:txBody>
        <a:bodyPr lIns="76200" tIns="76200" rIns="76200" bIns="76200" anchor="ctr"/>
        <a:lstStyle>
          <a:lvl1pPr algn="l">
            <a:defRPr sz="36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000" b="1" dirty="0"/>
            <a:t>（</a:t>
          </a:r>
          <a:r>
            <a:rPr lang="en-US" altLang="en-US" sz="2000" b="1" dirty="0"/>
            <a:t>4</a:t>
          </a:r>
          <a:r>
            <a:rPr lang="zh-CN" altLang="en-US" sz="2000" b="1" dirty="0"/>
            <a:t>）具有现实性知觉。</a:t>
          </a:r>
        </a:p>
      </dsp:txBody>
      <dsp:txXfrm>
        <a:off x="0" y="2361181"/>
        <a:ext cx="4918376" cy="673920"/>
      </dsp:txXfrm>
    </dsp:sp>
    <dsp:sp modelId="{EE50AA1A-0CBD-4337-B6D6-29CCC80B877A}">
      <dsp:nvSpPr>
        <dsp:cNvPr id="7" name="圆角矩形 6"/>
        <dsp:cNvSpPr/>
      </dsp:nvSpPr>
      <dsp:spPr bwMode="white">
        <a:xfrm>
          <a:off x="0" y="3138781"/>
          <a:ext cx="4918376" cy="673920"/>
        </a:xfrm>
        <a:prstGeom prst="roundRect">
          <a:avLst/>
        </a:prstGeom>
      </dsp:spPr>
      <dsp:style>
        <a:lnRef idx="2">
          <a:schemeClr val="lt1"/>
        </a:lnRef>
        <a:fillRef idx="1">
          <a:schemeClr val="accent5">
            <a:hueOff val="-528000"/>
            <a:satOff val="0"/>
            <a:lumOff val="20706"/>
            <a:alpha val="100000"/>
          </a:schemeClr>
        </a:fillRef>
        <a:effectRef idx="0">
          <a:scrgbClr r="0" g="0" b="0"/>
        </a:effectRef>
        <a:fontRef idx="minor">
          <a:schemeClr val="lt1"/>
        </a:fontRef>
      </dsp:style>
      <dsp:txBody>
        <a:bodyPr lIns="76200" tIns="76200" rIns="76200" bIns="76200" anchor="ctr"/>
        <a:lstStyle>
          <a:lvl1pPr algn="l">
            <a:defRPr sz="36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000" b="1" dirty="0"/>
            <a:t>（</a:t>
          </a:r>
          <a:r>
            <a:rPr lang="en-US" altLang="en-US" sz="2000" b="1" dirty="0"/>
            <a:t>5</a:t>
          </a:r>
          <a:r>
            <a:rPr lang="zh-CN" altLang="en-US" sz="2000" b="1" dirty="0"/>
            <a:t>）有自知之明。</a:t>
          </a:r>
        </a:p>
      </dsp:txBody>
      <dsp:txXfrm>
        <a:off x="0" y="3138781"/>
        <a:ext cx="4918376" cy="673920"/>
      </dsp:txXfrm>
    </dsp:sp>
    <dsp:sp modelId="{4643678C-4F0D-4810-A099-173051106AEE}">
      <dsp:nvSpPr>
        <dsp:cNvPr id="8" name="圆角矩形 7"/>
        <dsp:cNvSpPr/>
      </dsp:nvSpPr>
      <dsp:spPr bwMode="white">
        <a:xfrm>
          <a:off x="0" y="3916381"/>
          <a:ext cx="4918376" cy="67392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76200" tIns="76200" rIns="76200" bIns="76200" anchor="ctr"/>
        <a:lstStyle>
          <a:lvl1pPr algn="l">
            <a:defRPr sz="36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000" b="1" dirty="0"/>
            <a:t>（</a:t>
          </a:r>
          <a:r>
            <a:rPr lang="en-US" altLang="en-US" sz="2000" b="1" dirty="0"/>
            <a:t>6</a:t>
          </a:r>
          <a:r>
            <a:rPr lang="zh-CN" altLang="en-US" sz="2000" b="1" dirty="0"/>
            <a:t>）有长远的人生目标。</a:t>
          </a:r>
        </a:p>
      </dsp:txBody>
      <dsp:txXfrm>
        <a:off x="0" y="3916381"/>
        <a:ext cx="4918376" cy="67392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499" cy="5044319"/>
        <a:chOff x="0" y="0"/>
        <a:chExt cx="10858499" cy="5044319"/>
      </a:xfrm>
    </dsp:grpSpPr>
    <dsp:sp modelId="{0EF7FEA3-9E15-4790-92DD-CAB63B7C584A}">
      <dsp:nvSpPr>
        <dsp:cNvPr id="4" name="同侧圆角矩形 3"/>
        <dsp:cNvSpPr/>
      </dsp:nvSpPr>
      <dsp:spPr bwMode="white">
        <a:xfrm rot="5400000">
          <a:off x="7060943" y="-3071174"/>
          <a:ext cx="645673" cy="6949439"/>
        </a:xfrm>
        <a:prstGeom prst="round2SameRect">
          <a:avLst/>
        </a:prstGeom>
      </dsp:spPr>
      <dsp:style>
        <a:lnRef idx="2">
          <a:schemeClr val="accent3">
            <a:tint val="40000"/>
            <a:alpha val="90000"/>
            <a:hueOff val="0"/>
            <a:satOff val="0"/>
            <a:lumOff val="0"/>
            <a:alpha val="90196"/>
          </a:schemeClr>
        </a:lnRef>
        <a:fillRef idx="1">
          <a:schemeClr val="accent3">
            <a:tint val="40000"/>
            <a:alpha val="90000"/>
            <a:hueOff val="0"/>
            <a:satOff val="0"/>
            <a:lumOff val="0"/>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它可从一般的自我描述中推断出来。</a:t>
          </a:r>
          <a:endParaRPr>
            <a:solidFill>
              <a:schemeClr val="dk1"/>
            </a:solidFill>
          </a:endParaRPr>
        </a:p>
      </dsp:txBody>
      <dsp:txXfrm rot="5400000">
        <a:off x="7060943" y="-3071174"/>
        <a:ext cx="645673" cy="6949439"/>
      </dsp:txXfrm>
    </dsp:sp>
    <dsp:sp modelId="{F317856B-C220-4196-8374-A1D5CDEB27DF}">
      <dsp:nvSpPr>
        <dsp:cNvPr id="3" name="圆角矩形 2"/>
        <dsp:cNvSpPr/>
      </dsp:nvSpPr>
      <dsp:spPr bwMode="white">
        <a:xfrm>
          <a:off x="0" y="0"/>
          <a:ext cx="3909060" cy="807091"/>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400" b="1" dirty="0"/>
            <a:t>（</a:t>
          </a:r>
          <a:r>
            <a:rPr lang="en-US" altLang="en-US" sz="2400" b="1" dirty="0"/>
            <a:t>1</a:t>
          </a:r>
          <a:r>
            <a:rPr lang="zh-CN" altLang="en-US" sz="2400" b="1" dirty="0"/>
            <a:t>）自我意象</a:t>
          </a:r>
        </a:p>
      </dsp:txBody>
      <dsp:txXfrm>
        <a:off x="0" y="0"/>
        <a:ext cx="3909060" cy="807091"/>
      </dsp:txXfrm>
    </dsp:sp>
    <dsp:sp modelId="{E6BD4BF3-42F8-48F9-967B-90A40D878436}">
      <dsp:nvSpPr>
        <dsp:cNvPr id="6" name="同侧圆角矩形 5"/>
        <dsp:cNvSpPr/>
      </dsp:nvSpPr>
      <dsp:spPr bwMode="white">
        <a:xfrm rot="5400000">
          <a:off x="7060943" y="-2223729"/>
          <a:ext cx="645673" cy="6949439"/>
        </a:xfrm>
        <a:prstGeom prst="round2SameRect">
          <a:avLst/>
        </a:prstGeom>
      </dsp:spPr>
      <dsp:style>
        <a:lnRef idx="2">
          <a:schemeClr val="accent3">
            <a:tint val="40000"/>
            <a:alpha val="90000"/>
            <a:hueOff val="720000"/>
            <a:satOff val="-12705"/>
            <a:lumOff val="-470"/>
            <a:alpha val="90196"/>
          </a:schemeClr>
        </a:lnRef>
        <a:fillRef idx="1">
          <a:schemeClr val="accent3">
            <a:tint val="40000"/>
            <a:alpha val="90000"/>
            <a:hueOff val="720000"/>
            <a:satOff val="-12705"/>
            <a:lumOff val="-470"/>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它是教师对自身的专业行为和素质做出的个人评价。</a:t>
          </a:r>
          <a:endParaRPr>
            <a:solidFill>
              <a:schemeClr val="dk1"/>
            </a:solidFill>
          </a:endParaRPr>
        </a:p>
      </dsp:txBody>
      <dsp:txXfrm rot="5400000">
        <a:off x="7060943" y="-2223729"/>
        <a:ext cx="645673" cy="6949439"/>
      </dsp:txXfrm>
    </dsp:sp>
    <dsp:sp modelId="{56759048-6684-4441-B9C9-1A3AACCC5D4F}">
      <dsp:nvSpPr>
        <dsp:cNvPr id="5" name="圆角矩形 4"/>
        <dsp:cNvSpPr/>
      </dsp:nvSpPr>
      <dsp:spPr bwMode="white">
        <a:xfrm>
          <a:off x="0" y="847446"/>
          <a:ext cx="3909060" cy="807091"/>
        </a:xfrm>
        <a:prstGeom prst="roundRect">
          <a:avLst/>
        </a:prstGeom>
      </dsp:spPr>
      <dsp:style>
        <a:lnRef idx="2">
          <a:schemeClr val="lt1"/>
        </a:lnRef>
        <a:fillRef idx="1">
          <a:schemeClr val="accent3">
            <a:hueOff val="888000"/>
            <a:satOff val="-10744"/>
            <a:lumOff val="1176"/>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400" b="1" dirty="0"/>
            <a:t>（</a:t>
          </a:r>
          <a:r>
            <a:rPr lang="en-US" altLang="en-US" sz="2400" b="1" dirty="0"/>
            <a:t>2</a:t>
          </a:r>
          <a:r>
            <a:rPr lang="zh-CN" altLang="en-US" sz="2400" b="1" dirty="0"/>
            <a:t>）自我尊重</a:t>
          </a:r>
        </a:p>
      </dsp:txBody>
      <dsp:txXfrm>
        <a:off x="0" y="847446"/>
        <a:ext cx="3909060" cy="807091"/>
      </dsp:txXfrm>
    </dsp:sp>
    <dsp:sp modelId="{346F6B25-04BD-42DC-B013-DA149A8BE812}">
      <dsp:nvSpPr>
        <dsp:cNvPr id="8" name="同侧圆角矩形 7"/>
        <dsp:cNvSpPr/>
      </dsp:nvSpPr>
      <dsp:spPr bwMode="white">
        <a:xfrm rot="5400000">
          <a:off x="7060943" y="-1376283"/>
          <a:ext cx="645673" cy="6949439"/>
        </a:xfrm>
        <a:prstGeom prst="round2SameRect">
          <a:avLst/>
        </a:prstGeom>
      </dsp:spPr>
      <dsp:style>
        <a:lnRef idx="2">
          <a:schemeClr val="accent3">
            <a:tint val="40000"/>
            <a:alpha val="90000"/>
            <a:hueOff val="1440000"/>
            <a:satOff val="-25411"/>
            <a:lumOff val="-940"/>
            <a:alpha val="90196"/>
          </a:schemeClr>
        </a:lnRef>
        <a:fillRef idx="1">
          <a:schemeClr val="accent3">
            <a:tint val="40000"/>
            <a:alpha val="90000"/>
            <a:hueOff val="1440000"/>
            <a:satOff val="-25411"/>
            <a:lumOff val="-940"/>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它是促使人们进入教师职业、留在教学工作岗位的动机。</a:t>
          </a:r>
          <a:endParaRPr>
            <a:solidFill>
              <a:schemeClr val="dk1"/>
            </a:solidFill>
          </a:endParaRPr>
        </a:p>
      </dsp:txBody>
      <dsp:txXfrm rot="5400000">
        <a:off x="7060943" y="-1376283"/>
        <a:ext cx="645673" cy="6949439"/>
      </dsp:txXfrm>
    </dsp:sp>
    <dsp:sp modelId="{2CD1ECBB-D311-49B2-9D58-EF0303F67E9F}">
      <dsp:nvSpPr>
        <dsp:cNvPr id="7" name="圆角矩形 6"/>
        <dsp:cNvSpPr/>
      </dsp:nvSpPr>
      <dsp:spPr bwMode="white">
        <a:xfrm>
          <a:off x="0" y="1694891"/>
          <a:ext cx="3909060" cy="807091"/>
        </a:xfrm>
        <a:prstGeom prst="roundRect">
          <a:avLst/>
        </a:prstGeom>
      </dsp:spPr>
      <dsp:style>
        <a:lnRef idx="2">
          <a:schemeClr val="lt1"/>
        </a:lnRef>
        <a:fillRef idx="1">
          <a:schemeClr val="accent3">
            <a:hueOff val="1776000"/>
            <a:satOff val="-21489"/>
            <a:lumOff val="2353"/>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400" b="1" dirty="0"/>
            <a:t>（</a:t>
          </a:r>
          <a:r>
            <a:rPr lang="en-US" altLang="en-US" sz="2400" b="1" dirty="0"/>
            <a:t>3</a:t>
          </a:r>
          <a:r>
            <a:rPr lang="zh-CN" altLang="en-US" sz="2400" b="1" dirty="0"/>
            <a:t>）工作动机</a:t>
          </a:r>
        </a:p>
      </dsp:txBody>
      <dsp:txXfrm>
        <a:off x="0" y="1694891"/>
        <a:ext cx="3909060" cy="807091"/>
      </dsp:txXfrm>
    </dsp:sp>
    <dsp:sp modelId="{9A19BDC0-9A94-4677-BC91-D18BF0A0D295}">
      <dsp:nvSpPr>
        <dsp:cNvPr id="10" name="同侧圆角矩形 9"/>
        <dsp:cNvSpPr/>
      </dsp:nvSpPr>
      <dsp:spPr bwMode="white">
        <a:xfrm rot="5400000">
          <a:off x="7060943" y="-528837"/>
          <a:ext cx="645673" cy="6949439"/>
        </a:xfrm>
        <a:prstGeom prst="round2SameRect">
          <a:avLst/>
        </a:prstGeom>
      </dsp:spPr>
      <dsp:style>
        <a:lnRef idx="2">
          <a:schemeClr val="accent3">
            <a:tint val="40000"/>
            <a:alpha val="90000"/>
            <a:hueOff val="2160000"/>
            <a:satOff val="-38117"/>
            <a:lumOff val="-1411"/>
            <a:alpha val="90196"/>
          </a:schemeClr>
        </a:lnRef>
        <a:fillRef idx="1">
          <a:schemeClr val="accent3">
            <a:tint val="40000"/>
            <a:alpha val="90000"/>
            <a:hueOff val="2160000"/>
            <a:satOff val="-38117"/>
            <a:lumOff val="-1411"/>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它指教师对自己工作情况的满意度。</a:t>
          </a:r>
          <a:endParaRPr>
            <a:solidFill>
              <a:schemeClr val="dk1"/>
            </a:solidFill>
          </a:endParaRPr>
        </a:p>
      </dsp:txBody>
      <dsp:txXfrm rot="5400000">
        <a:off x="7060943" y="-528837"/>
        <a:ext cx="645673" cy="6949439"/>
      </dsp:txXfrm>
    </dsp:sp>
    <dsp:sp modelId="{7398161B-B285-4EE5-B017-4974BC6CDFBD}">
      <dsp:nvSpPr>
        <dsp:cNvPr id="9" name="圆角矩形 8"/>
        <dsp:cNvSpPr/>
      </dsp:nvSpPr>
      <dsp:spPr bwMode="white">
        <a:xfrm>
          <a:off x="0" y="2542337"/>
          <a:ext cx="3909060" cy="807091"/>
        </a:xfrm>
        <a:prstGeom prst="roundRect">
          <a:avLst/>
        </a:prstGeom>
      </dsp:spPr>
      <dsp:style>
        <a:lnRef idx="2">
          <a:schemeClr val="lt1"/>
        </a:lnRef>
        <a:fillRef idx="1">
          <a:schemeClr val="accent3">
            <a:hueOff val="2664000"/>
            <a:satOff val="-32234"/>
            <a:lumOff val="3529"/>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400" b="1" dirty="0"/>
            <a:t>（</a:t>
          </a:r>
          <a:r>
            <a:rPr lang="en-US" altLang="en-US" sz="2400" b="1" dirty="0"/>
            <a:t>4</a:t>
          </a:r>
          <a:r>
            <a:rPr lang="zh-CN" altLang="en-US" sz="2400" b="1" dirty="0"/>
            <a:t>）工作满意感</a:t>
          </a:r>
        </a:p>
      </dsp:txBody>
      <dsp:txXfrm>
        <a:off x="0" y="2542337"/>
        <a:ext cx="3909060" cy="807091"/>
      </dsp:txXfrm>
    </dsp:sp>
    <dsp:sp modelId="{1164977B-FFBB-42F9-9C5D-44C1A73C1C17}">
      <dsp:nvSpPr>
        <dsp:cNvPr id="12" name="同侧圆角矩形 11"/>
        <dsp:cNvSpPr/>
      </dsp:nvSpPr>
      <dsp:spPr bwMode="white">
        <a:xfrm rot="5400000">
          <a:off x="7060943" y="318608"/>
          <a:ext cx="645673" cy="6949439"/>
        </a:xfrm>
        <a:prstGeom prst="round2SameRect">
          <a:avLst/>
        </a:prstGeom>
      </dsp:spPr>
      <dsp:style>
        <a:lnRef idx="2">
          <a:schemeClr val="accent3">
            <a:tint val="40000"/>
            <a:alpha val="90000"/>
            <a:hueOff val="2880000"/>
            <a:satOff val="-50823"/>
            <a:lumOff val="-1881"/>
            <a:alpha val="90196"/>
          </a:schemeClr>
        </a:lnRef>
        <a:fillRef idx="1">
          <a:schemeClr val="accent3">
            <a:tint val="40000"/>
            <a:alpha val="90000"/>
            <a:hueOff val="2880000"/>
            <a:satOff val="-50823"/>
            <a:lumOff val="-1881"/>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它指教师对工作内容的理解。</a:t>
          </a:r>
          <a:endParaRPr>
            <a:solidFill>
              <a:schemeClr val="dk1"/>
            </a:solidFill>
          </a:endParaRPr>
        </a:p>
      </dsp:txBody>
      <dsp:txXfrm rot="5400000">
        <a:off x="7060943" y="318608"/>
        <a:ext cx="645673" cy="6949439"/>
      </dsp:txXfrm>
    </dsp:sp>
    <dsp:sp modelId="{93399AE3-2426-4720-94C0-BD7195A27FB5}">
      <dsp:nvSpPr>
        <dsp:cNvPr id="11" name="圆角矩形 10"/>
        <dsp:cNvSpPr/>
      </dsp:nvSpPr>
      <dsp:spPr bwMode="white">
        <a:xfrm>
          <a:off x="0" y="3389782"/>
          <a:ext cx="3909060" cy="807091"/>
        </a:xfrm>
        <a:prstGeom prst="roundRect">
          <a:avLst/>
        </a:prstGeom>
      </dsp:spPr>
      <dsp:style>
        <a:lnRef idx="2">
          <a:schemeClr val="lt1"/>
        </a:lnRef>
        <a:fillRef idx="1">
          <a:schemeClr val="accent3">
            <a:hueOff val="3552000"/>
            <a:satOff val="-42979"/>
            <a:lumOff val="4706"/>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400" b="1" dirty="0"/>
            <a:t>（</a:t>
          </a:r>
          <a:r>
            <a:rPr lang="en-US" altLang="en-US" sz="2400" b="1" dirty="0"/>
            <a:t>5</a:t>
          </a:r>
          <a:r>
            <a:rPr lang="zh-CN" altLang="en-US" sz="2400" b="1" dirty="0"/>
            <a:t>）任务知觉</a:t>
          </a:r>
        </a:p>
      </dsp:txBody>
      <dsp:txXfrm>
        <a:off x="0" y="3389782"/>
        <a:ext cx="3909060" cy="807091"/>
      </dsp:txXfrm>
    </dsp:sp>
    <dsp:sp modelId="{CDB44C3B-1A15-4165-A0BF-61D7556363AB}">
      <dsp:nvSpPr>
        <dsp:cNvPr id="14" name="同侧圆角矩形 13"/>
        <dsp:cNvSpPr/>
      </dsp:nvSpPr>
      <dsp:spPr bwMode="white">
        <a:xfrm rot="5400000">
          <a:off x="7060943" y="1166054"/>
          <a:ext cx="645673" cy="6949439"/>
        </a:xfrm>
        <a:prstGeom prst="round2SameRect">
          <a:avLst/>
        </a:prstGeom>
      </dsp:spPr>
      <dsp:style>
        <a:lnRef idx="2">
          <a:schemeClr val="accent3">
            <a:tint val="40000"/>
            <a:alpha val="90000"/>
            <a:hueOff val="3600000"/>
            <a:satOff val="-63528"/>
            <a:lumOff val="-2352"/>
            <a:alpha val="90196"/>
          </a:schemeClr>
        </a:lnRef>
        <a:fillRef idx="1">
          <a:schemeClr val="accent3">
            <a:tint val="40000"/>
            <a:alpha val="90000"/>
            <a:hueOff val="3600000"/>
            <a:satOff val="-63528"/>
            <a:lumOff val="-2352"/>
            <a:alpha val="90196"/>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它是教师对其职业生涯工作情况未来发展的期望。</a:t>
          </a:r>
          <a:endParaRPr>
            <a:solidFill>
              <a:schemeClr val="dk1"/>
            </a:solidFill>
          </a:endParaRPr>
        </a:p>
      </dsp:txBody>
      <dsp:txXfrm rot="5400000">
        <a:off x="7060943" y="1166054"/>
        <a:ext cx="645673" cy="6949439"/>
      </dsp:txXfrm>
    </dsp:sp>
    <dsp:sp modelId="{F1A56AEE-CA4A-4359-A910-3159F7C496F8}">
      <dsp:nvSpPr>
        <dsp:cNvPr id="13" name="圆角矩形 12"/>
        <dsp:cNvSpPr/>
      </dsp:nvSpPr>
      <dsp:spPr bwMode="white">
        <a:xfrm>
          <a:off x="0" y="4237228"/>
          <a:ext cx="3909060" cy="807091"/>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400" b="1" dirty="0"/>
            <a:t>（</a:t>
          </a:r>
          <a:r>
            <a:rPr lang="en-US" altLang="en-US" sz="2400" b="1" dirty="0"/>
            <a:t>6</a:t>
          </a:r>
          <a:r>
            <a:rPr lang="zh-CN" altLang="en-US" sz="2400" b="1" dirty="0"/>
            <a:t>）未来前景</a:t>
          </a:r>
        </a:p>
      </dsp:txBody>
      <dsp:txXfrm>
        <a:off x="0" y="4237228"/>
        <a:ext cx="3909060" cy="807091"/>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500" cy="5418667"/>
        <a:chOff x="0" y="0"/>
        <a:chExt cx="10858500" cy="5418667"/>
      </a:xfrm>
    </dsp:grpSpPr>
    <dsp:sp modelId="{17E00A45-11D9-40B1-AE29-286DFB83A760}">
      <dsp:nvSpPr>
        <dsp:cNvPr id="3" name="直接连接符 2"/>
        <dsp:cNvSpPr/>
      </dsp:nvSpPr>
      <dsp:spPr bwMode="white">
        <a:xfrm>
          <a:off x="0" y="0"/>
          <a:ext cx="10858500" cy="0"/>
        </a:xfrm>
        <a:prstGeom prst="line">
          <a:avLst/>
        </a:prstGeom>
      </dsp:spPr>
      <dsp:style>
        <a:lnRef idx="2">
          <a:schemeClr val="accent1"/>
        </a:lnRef>
        <a:fillRef idx="1">
          <a:schemeClr val="accent1"/>
        </a:fillRef>
        <a:effectRef idx="0">
          <a:scrgbClr r="0" g="0" b="0"/>
        </a:effectRef>
        <a:fontRef idx="minor">
          <a:schemeClr val="lt1"/>
        </a:fontRef>
      </dsp:style>
      <dsp:txXfrm>
        <a:off x="0" y="0"/>
        <a:ext cx="10858500" cy="0"/>
      </dsp:txXfrm>
    </dsp:sp>
    <dsp:sp modelId="{5B5B2564-0245-4EC9-9F26-240F08D78506}">
      <dsp:nvSpPr>
        <dsp:cNvPr id="4" name="矩形 3"/>
        <dsp:cNvSpPr/>
      </dsp:nvSpPr>
      <dsp:spPr bwMode="white">
        <a:xfrm>
          <a:off x="0" y="0"/>
          <a:ext cx="10858500" cy="180622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5250" tIns="95250" rIns="95250" bIns="95250" anchor="t"/>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a:lnSpc>
              <a:spcPct val="100000"/>
            </a:lnSpc>
            <a:spcBef>
              <a:spcPct val="0"/>
            </a:spcBef>
            <a:spcAft>
              <a:spcPct val="35000"/>
            </a:spcAft>
          </a:pPr>
          <a:r>
            <a:rPr lang="zh-CN" altLang="en-US" b="1" dirty="0">
              <a:solidFill>
                <a:schemeClr val="accent5"/>
              </a:solidFill>
            </a:rPr>
            <a:t>教书育人是教师的使命，要做到这一点，教师一定要有扎实的学识。教师的专业知识是区别于其他职业的理论体系和知识经验的，是教师专业素养的基础。</a:t>
          </a:r>
          <a:endParaRPr>
            <a:solidFill>
              <a:schemeClr val="tx1"/>
            </a:solidFill>
          </a:endParaRPr>
        </a:p>
      </dsp:txBody>
      <dsp:txXfrm>
        <a:off x="0" y="0"/>
        <a:ext cx="10858500" cy="1806222"/>
      </dsp:txXfrm>
    </dsp:sp>
    <dsp:sp modelId="{EB2F46CF-5A36-4673-B7F1-370A9A7AFF8F}">
      <dsp:nvSpPr>
        <dsp:cNvPr id="5" name="直接连接符 4"/>
        <dsp:cNvSpPr/>
      </dsp:nvSpPr>
      <dsp:spPr bwMode="white">
        <a:xfrm>
          <a:off x="0" y="1806222"/>
          <a:ext cx="10858500" cy="0"/>
        </a:xfrm>
        <a:prstGeom prst="line">
          <a:avLst/>
        </a:prstGeom>
      </dsp:spPr>
      <dsp:style>
        <a:lnRef idx="2">
          <a:schemeClr val="accent1"/>
        </a:lnRef>
        <a:fillRef idx="1">
          <a:schemeClr val="accent1"/>
        </a:fillRef>
        <a:effectRef idx="0">
          <a:scrgbClr r="0" g="0" b="0"/>
        </a:effectRef>
        <a:fontRef idx="minor">
          <a:schemeClr val="lt1"/>
        </a:fontRef>
      </dsp:style>
      <dsp:txXfrm>
        <a:off x="0" y="1806222"/>
        <a:ext cx="10858500" cy="0"/>
      </dsp:txXfrm>
    </dsp:sp>
    <dsp:sp modelId="{D63048BC-9396-4BF9-BFB0-2A5E927DD280}">
      <dsp:nvSpPr>
        <dsp:cNvPr id="6" name="矩形 5"/>
        <dsp:cNvSpPr/>
      </dsp:nvSpPr>
      <dsp:spPr bwMode="white">
        <a:xfrm>
          <a:off x="0" y="1806222"/>
          <a:ext cx="10858500" cy="180622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5250" tIns="95250" rIns="95250" bIns="95250" anchor="t"/>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a:lnSpc>
              <a:spcPct val="100000"/>
            </a:lnSpc>
            <a:spcBef>
              <a:spcPct val="0"/>
            </a:spcBef>
            <a:spcAft>
              <a:spcPct val="35000"/>
            </a:spcAft>
          </a:pPr>
          <a:r>
            <a:rPr lang="zh-CN" altLang="en-US" b="1" dirty="0">
              <a:solidFill>
                <a:schemeClr val="accent5"/>
              </a:solidFill>
            </a:rPr>
            <a:t>在国内</a:t>
          </a:r>
          <a:r>
            <a:rPr lang="zh-CN" altLang="en-US" dirty="0">
              <a:solidFill>
                <a:schemeClr val="tx1"/>
              </a:solidFill>
            </a:rPr>
            <a:t>，陈向明将教师的知识分成两类：理论性知识和实践性知识。理论性知识通常呈外显状态，可以为教师和专业理论工作者所共享；而实践性知识通常呈内隐状态，镶嵌在教师日常的教育教学情境和行动中。她认为教师的实践性知识比理论性知识更为重要。</a:t>
          </a:r>
          <a:endParaRPr>
            <a:solidFill>
              <a:schemeClr val="tx1"/>
            </a:solidFill>
          </a:endParaRPr>
        </a:p>
      </dsp:txBody>
      <dsp:txXfrm>
        <a:off x="0" y="1806222"/>
        <a:ext cx="10858500" cy="1806222"/>
      </dsp:txXfrm>
    </dsp:sp>
    <dsp:sp modelId="{B26FFCFF-3FD5-4FDE-A58D-73A7DA102CFC}">
      <dsp:nvSpPr>
        <dsp:cNvPr id="7" name="直接连接符 6"/>
        <dsp:cNvSpPr/>
      </dsp:nvSpPr>
      <dsp:spPr bwMode="white">
        <a:xfrm>
          <a:off x="0" y="3612445"/>
          <a:ext cx="10858500" cy="0"/>
        </a:xfrm>
        <a:prstGeom prst="line">
          <a:avLst/>
        </a:prstGeom>
      </dsp:spPr>
      <dsp:style>
        <a:lnRef idx="2">
          <a:schemeClr val="accent1"/>
        </a:lnRef>
        <a:fillRef idx="1">
          <a:schemeClr val="accent1"/>
        </a:fillRef>
        <a:effectRef idx="0">
          <a:scrgbClr r="0" g="0" b="0"/>
        </a:effectRef>
        <a:fontRef idx="minor">
          <a:schemeClr val="lt1"/>
        </a:fontRef>
      </dsp:style>
      <dsp:txXfrm>
        <a:off x="0" y="3612445"/>
        <a:ext cx="10858500" cy="0"/>
      </dsp:txXfrm>
    </dsp:sp>
    <dsp:sp modelId="{19A6ECF3-8BEE-4C0D-8893-0E55DCC4EC38}">
      <dsp:nvSpPr>
        <dsp:cNvPr id="8" name="矩形 7"/>
        <dsp:cNvSpPr/>
      </dsp:nvSpPr>
      <dsp:spPr bwMode="white">
        <a:xfrm>
          <a:off x="0" y="3612445"/>
          <a:ext cx="10858500" cy="180622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5250" tIns="95250" rIns="95250" bIns="95250" anchor="t"/>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a:lnSpc>
              <a:spcPct val="100000"/>
            </a:lnSpc>
            <a:spcBef>
              <a:spcPct val="0"/>
            </a:spcBef>
            <a:spcAft>
              <a:spcPct val="35000"/>
            </a:spcAft>
          </a:pPr>
          <a:r>
            <a:rPr lang="zh-CN" altLang="en-US" b="1" dirty="0">
              <a:solidFill>
                <a:schemeClr val="accent5"/>
              </a:solidFill>
            </a:rPr>
            <a:t>在国外</a:t>
          </a:r>
          <a:r>
            <a:rPr lang="zh-CN" altLang="en-US" dirty="0">
              <a:solidFill>
                <a:schemeClr val="tx1"/>
              </a:solidFill>
            </a:rPr>
            <a:t>，李</a:t>
          </a:r>
          <a:r>
            <a:rPr lang="en-US" altLang="en-US" dirty="0">
              <a:solidFill>
                <a:schemeClr val="tx1"/>
              </a:solidFill>
            </a:rPr>
            <a:t>·</a:t>
          </a:r>
          <a:r>
            <a:rPr lang="zh-CN" altLang="en-US" dirty="0">
              <a:solidFill>
                <a:schemeClr val="tx1"/>
              </a:solidFill>
            </a:rPr>
            <a:t>舒尔曼（</a:t>
          </a:r>
          <a:r>
            <a:rPr lang="en-US" altLang="en-US" dirty="0" err="1">
              <a:solidFill>
                <a:schemeClr val="tx1"/>
              </a:solidFill>
            </a:rPr>
            <a:t>LeeS.Shulman</a:t>
          </a:r>
          <a:r>
            <a:rPr lang="zh-CN" altLang="en-US" dirty="0">
              <a:solidFill>
                <a:schemeClr val="tx1"/>
              </a:solidFill>
            </a:rPr>
            <a:t>）认为教师知识包括：学科知识、一般教学法知识、课程知识、学科教学法知识、学习者及其特性知识、教育情境知识、教育理念与价值观知识等。</a:t>
          </a:r>
          <a:endParaRPr>
            <a:solidFill>
              <a:schemeClr val="tx1"/>
            </a:solidFill>
          </a:endParaRPr>
        </a:p>
      </dsp:txBody>
      <dsp:txXfrm>
        <a:off x="0" y="3612445"/>
        <a:ext cx="10858500" cy="1806222"/>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499" cy="4913691"/>
        <a:chOff x="0" y="0"/>
        <a:chExt cx="10858499" cy="4913691"/>
      </a:xfrm>
    </dsp:grpSpPr>
    <dsp:sp modelId="{78ACF77B-1C3C-4BBF-A52F-4453835BD1CE}">
      <dsp:nvSpPr>
        <dsp:cNvPr id="3" name="圆角矩形 2"/>
        <dsp:cNvSpPr/>
      </dsp:nvSpPr>
      <dsp:spPr bwMode="white">
        <a:xfrm>
          <a:off x="0" y="22525"/>
          <a:ext cx="10858499" cy="86112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4600"/>
          </a:lvl1pPr>
          <a:lvl2pPr marL="285750" indent="-285750" algn="l">
            <a:defRPr sz="3500"/>
          </a:lvl2pPr>
          <a:lvl3pPr marL="571500" indent="-285750" algn="l">
            <a:defRPr sz="3500"/>
          </a:lvl3pPr>
          <a:lvl4pPr marL="857250" indent="-285750" algn="l">
            <a:defRPr sz="3500"/>
          </a:lvl4pPr>
          <a:lvl5pPr marL="1143000" indent="-285750" algn="l">
            <a:defRPr sz="3500"/>
          </a:lvl5pPr>
          <a:lvl6pPr marL="1428750" indent="-285750" algn="l">
            <a:defRPr sz="3500"/>
          </a:lvl6pPr>
          <a:lvl7pPr marL="1714500" indent="-285750" algn="l">
            <a:defRPr sz="3500"/>
          </a:lvl7pPr>
          <a:lvl8pPr marL="2000250" indent="-285750" algn="l">
            <a:defRPr sz="3500"/>
          </a:lvl8pPr>
          <a:lvl9pPr marL="2286000" indent="-285750" algn="l">
            <a:defRPr sz="3500"/>
          </a:lvl9pPr>
        </a:lstStyle>
        <a:p>
          <a:pPr lvl="0">
            <a:lnSpc>
              <a:spcPct val="100000"/>
            </a:lnSpc>
            <a:spcBef>
              <a:spcPct val="0"/>
            </a:spcBef>
            <a:spcAft>
              <a:spcPct val="35000"/>
            </a:spcAft>
          </a:pPr>
          <a:r>
            <a:rPr lang="zh-CN" altLang="en-US" sz="2400" b="1" dirty="0"/>
            <a:t>（一）发展为本，自我统整的知识补充、更新和内化</a:t>
          </a:r>
        </a:p>
      </dsp:txBody>
      <dsp:txXfrm>
        <a:off x="0" y="22525"/>
        <a:ext cx="10858499" cy="861120"/>
      </dsp:txXfrm>
    </dsp:sp>
    <dsp:sp modelId="{C38BE87B-86A1-4737-9DCB-885EE6542F4E}">
      <dsp:nvSpPr>
        <dsp:cNvPr id="4" name="矩形 3"/>
        <dsp:cNvSpPr/>
      </dsp:nvSpPr>
      <dsp:spPr bwMode="white">
        <a:xfrm>
          <a:off x="0" y="883645"/>
          <a:ext cx="10858499" cy="76176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4600"/>
          </a:lvl1pPr>
          <a:lvl2pPr marL="285750" indent="-285750" algn="l">
            <a:defRPr sz="3500"/>
          </a:lvl2pPr>
          <a:lvl3pPr marL="571500" indent="-285750" algn="l">
            <a:defRPr sz="3500"/>
          </a:lvl3pPr>
          <a:lvl4pPr marL="857250" indent="-285750" algn="l">
            <a:defRPr sz="3500"/>
          </a:lvl4pPr>
          <a:lvl5pPr marL="1143000" indent="-285750" algn="l">
            <a:defRPr sz="3500"/>
          </a:lvl5pPr>
          <a:lvl6pPr marL="1428750" indent="-285750" algn="l">
            <a:defRPr sz="3500"/>
          </a:lvl6pPr>
          <a:lvl7pPr marL="1714500" indent="-285750" algn="l">
            <a:defRPr sz="3500"/>
          </a:lvl7pPr>
          <a:lvl8pPr marL="2000250" indent="-285750" algn="l">
            <a:defRPr sz="3500"/>
          </a:lvl8pPr>
          <a:lvl9pPr marL="2286000" indent="-285750" algn="l">
            <a:defRPr sz="3500"/>
          </a:lvl9pPr>
        </a:lstStyle>
        <a:p>
          <a:pPr marL="228600" lvl="1" indent="-228600">
            <a:lnSpc>
              <a:spcPct val="100000"/>
            </a:lnSpc>
            <a:spcBef>
              <a:spcPct val="0"/>
            </a:spcBef>
            <a:spcAft>
              <a:spcPct val="20000"/>
            </a:spcAft>
            <a:buChar char="•"/>
          </a:pPr>
          <a:r>
            <a:rPr lang="zh-CN" altLang="en-US" sz="2000" dirty="0">
              <a:solidFill>
                <a:schemeClr val="tx1"/>
              </a:solidFill>
            </a:rPr>
            <a:t>自我统整的发展强调发展的自主性，是教师不断超越自我、发展自我、实现自我的过程。</a:t>
          </a:r>
          <a:endParaRPr>
            <a:solidFill>
              <a:schemeClr val="tx1"/>
            </a:solidFill>
          </a:endParaRPr>
        </a:p>
      </dsp:txBody>
      <dsp:txXfrm>
        <a:off x="0" y="883645"/>
        <a:ext cx="10858499" cy="761760"/>
      </dsp:txXfrm>
    </dsp:sp>
    <dsp:sp modelId="{9A413858-7BF8-4DE8-894A-21F2A5D77B1A}">
      <dsp:nvSpPr>
        <dsp:cNvPr id="5" name="圆角矩形 4"/>
        <dsp:cNvSpPr/>
      </dsp:nvSpPr>
      <dsp:spPr bwMode="white">
        <a:xfrm>
          <a:off x="0" y="1645405"/>
          <a:ext cx="10858499" cy="861120"/>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lIns="91439" tIns="91439" rIns="91439" bIns="91439" anchor="ctr"/>
        <a:lstStyle>
          <a:lvl1pPr algn="l">
            <a:defRPr sz="4600"/>
          </a:lvl1pPr>
          <a:lvl2pPr marL="285750" indent="-285750" algn="l">
            <a:defRPr sz="3500"/>
          </a:lvl2pPr>
          <a:lvl3pPr marL="571500" indent="-285750" algn="l">
            <a:defRPr sz="3500"/>
          </a:lvl3pPr>
          <a:lvl4pPr marL="857250" indent="-285750" algn="l">
            <a:defRPr sz="3500"/>
          </a:lvl4pPr>
          <a:lvl5pPr marL="1143000" indent="-285750" algn="l">
            <a:defRPr sz="3500"/>
          </a:lvl5pPr>
          <a:lvl6pPr marL="1428750" indent="-285750" algn="l">
            <a:defRPr sz="3500"/>
          </a:lvl6pPr>
          <a:lvl7pPr marL="1714500" indent="-285750" algn="l">
            <a:defRPr sz="3500"/>
          </a:lvl7pPr>
          <a:lvl8pPr marL="2000250" indent="-285750" algn="l">
            <a:defRPr sz="3500"/>
          </a:lvl8pPr>
          <a:lvl9pPr marL="2286000" indent="-285750" algn="l">
            <a:defRPr sz="3500"/>
          </a:lvl9pPr>
        </a:lstStyle>
        <a:p>
          <a:pPr lvl="0">
            <a:lnSpc>
              <a:spcPct val="100000"/>
            </a:lnSpc>
            <a:spcBef>
              <a:spcPct val="0"/>
            </a:spcBef>
            <a:spcAft>
              <a:spcPct val="35000"/>
            </a:spcAft>
          </a:pPr>
          <a:r>
            <a:rPr lang="zh-CN" altLang="en-US" sz="2400" b="1" dirty="0"/>
            <a:t>（二）基于实践，反思实践和行动研究</a:t>
          </a:r>
        </a:p>
      </dsp:txBody>
      <dsp:txXfrm>
        <a:off x="0" y="1645405"/>
        <a:ext cx="10858499" cy="861120"/>
      </dsp:txXfrm>
    </dsp:sp>
    <dsp:sp modelId="{474A6184-D6A4-43C7-A54A-A081E4B4A467}">
      <dsp:nvSpPr>
        <dsp:cNvPr id="6" name="矩形 5"/>
        <dsp:cNvSpPr/>
      </dsp:nvSpPr>
      <dsp:spPr bwMode="white">
        <a:xfrm>
          <a:off x="0" y="2506526"/>
          <a:ext cx="10858499" cy="76176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4600"/>
          </a:lvl1pPr>
          <a:lvl2pPr marL="285750" indent="-285750" algn="l">
            <a:defRPr sz="3500"/>
          </a:lvl2pPr>
          <a:lvl3pPr marL="571500" indent="-285750" algn="l">
            <a:defRPr sz="3500"/>
          </a:lvl3pPr>
          <a:lvl4pPr marL="857250" indent="-285750" algn="l">
            <a:defRPr sz="3500"/>
          </a:lvl4pPr>
          <a:lvl5pPr marL="1143000" indent="-285750" algn="l">
            <a:defRPr sz="3500"/>
          </a:lvl5pPr>
          <a:lvl6pPr marL="1428750" indent="-285750" algn="l">
            <a:defRPr sz="3500"/>
          </a:lvl6pPr>
          <a:lvl7pPr marL="1714500" indent="-285750" algn="l">
            <a:defRPr sz="3500"/>
          </a:lvl7pPr>
          <a:lvl8pPr marL="2000250" indent="-285750" algn="l">
            <a:defRPr sz="3500"/>
          </a:lvl8pPr>
          <a:lvl9pPr marL="2286000" indent="-285750" algn="l">
            <a:defRPr sz="3500"/>
          </a:lvl9pPr>
        </a:lstStyle>
        <a:p>
          <a:pPr marL="228600" lvl="1" indent="-228600">
            <a:lnSpc>
              <a:spcPct val="100000"/>
            </a:lnSpc>
            <a:spcBef>
              <a:spcPct val="0"/>
            </a:spcBef>
            <a:spcAft>
              <a:spcPct val="20000"/>
            </a:spcAft>
            <a:buChar char="•"/>
          </a:pPr>
          <a:r>
            <a:rPr lang="zh-CN" altLang="en-US" sz="2000" dirty="0">
              <a:solidFill>
                <a:schemeClr val="tx1"/>
              </a:solidFill>
            </a:rPr>
            <a:t>反思实践和行动研究是教师获得实践性知识的重要途径，包括两个主体：个体和团体。</a:t>
          </a:r>
          <a:endParaRPr>
            <a:solidFill>
              <a:schemeClr val="tx1"/>
            </a:solidFill>
          </a:endParaRPr>
        </a:p>
      </dsp:txBody>
      <dsp:txXfrm>
        <a:off x="0" y="2506526"/>
        <a:ext cx="10858499" cy="761760"/>
      </dsp:txXfrm>
    </dsp:sp>
    <dsp:sp modelId="{BDF9DB48-B877-470E-9184-FF629316A336}">
      <dsp:nvSpPr>
        <dsp:cNvPr id="7" name="圆角矩形 6"/>
        <dsp:cNvSpPr/>
      </dsp:nvSpPr>
      <dsp:spPr bwMode="white">
        <a:xfrm>
          <a:off x="0" y="3268286"/>
          <a:ext cx="10858499" cy="86112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91439" tIns="91439" rIns="91439" bIns="91439" anchor="ctr"/>
        <a:lstStyle>
          <a:lvl1pPr algn="l">
            <a:defRPr sz="4600"/>
          </a:lvl1pPr>
          <a:lvl2pPr marL="285750" indent="-285750" algn="l">
            <a:defRPr sz="3500"/>
          </a:lvl2pPr>
          <a:lvl3pPr marL="571500" indent="-285750" algn="l">
            <a:defRPr sz="3500"/>
          </a:lvl3pPr>
          <a:lvl4pPr marL="857250" indent="-285750" algn="l">
            <a:defRPr sz="3500"/>
          </a:lvl4pPr>
          <a:lvl5pPr marL="1143000" indent="-285750" algn="l">
            <a:defRPr sz="3500"/>
          </a:lvl5pPr>
          <a:lvl6pPr marL="1428750" indent="-285750" algn="l">
            <a:defRPr sz="3500"/>
          </a:lvl6pPr>
          <a:lvl7pPr marL="1714500" indent="-285750" algn="l">
            <a:defRPr sz="3500"/>
          </a:lvl7pPr>
          <a:lvl8pPr marL="2000250" indent="-285750" algn="l">
            <a:defRPr sz="3500"/>
          </a:lvl8pPr>
          <a:lvl9pPr marL="2286000" indent="-285750" algn="l">
            <a:defRPr sz="3500"/>
          </a:lvl9pPr>
        </a:lstStyle>
        <a:p>
          <a:pPr lvl="0">
            <a:lnSpc>
              <a:spcPct val="100000"/>
            </a:lnSpc>
            <a:spcBef>
              <a:spcPct val="0"/>
            </a:spcBef>
            <a:spcAft>
              <a:spcPct val="35000"/>
            </a:spcAft>
          </a:pPr>
          <a:r>
            <a:rPr lang="zh-CN" altLang="en-US" sz="2400" b="1" dirty="0"/>
            <a:t>（三）优势互补，团队合作</a:t>
          </a:r>
        </a:p>
      </dsp:txBody>
      <dsp:txXfrm>
        <a:off x="0" y="3268286"/>
        <a:ext cx="10858499" cy="861120"/>
      </dsp:txXfrm>
    </dsp:sp>
    <dsp:sp modelId="{504C1001-6658-40E6-B9AC-77D7E2DB1453}">
      <dsp:nvSpPr>
        <dsp:cNvPr id="8" name="矩形 7"/>
        <dsp:cNvSpPr/>
      </dsp:nvSpPr>
      <dsp:spPr bwMode="white">
        <a:xfrm>
          <a:off x="0" y="4129406"/>
          <a:ext cx="10858499" cy="76176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4600"/>
          </a:lvl1pPr>
          <a:lvl2pPr marL="285750" indent="-285750" algn="l">
            <a:defRPr sz="3500"/>
          </a:lvl2pPr>
          <a:lvl3pPr marL="571500" indent="-285750" algn="l">
            <a:defRPr sz="3500"/>
          </a:lvl3pPr>
          <a:lvl4pPr marL="857250" indent="-285750" algn="l">
            <a:defRPr sz="3500"/>
          </a:lvl4pPr>
          <a:lvl5pPr marL="1143000" indent="-285750" algn="l">
            <a:defRPr sz="3500"/>
          </a:lvl5pPr>
          <a:lvl6pPr marL="1428750" indent="-285750" algn="l">
            <a:defRPr sz="3500"/>
          </a:lvl6pPr>
          <a:lvl7pPr marL="1714500" indent="-285750" algn="l">
            <a:defRPr sz="3500"/>
          </a:lvl7pPr>
          <a:lvl8pPr marL="2000250" indent="-285750" algn="l">
            <a:defRPr sz="3500"/>
          </a:lvl8pPr>
          <a:lvl9pPr marL="2286000" indent="-285750" algn="l">
            <a:defRPr sz="3500"/>
          </a:lvl9pPr>
        </a:lstStyle>
        <a:p>
          <a:pPr marL="228600" lvl="1" indent="-228600">
            <a:lnSpc>
              <a:spcPct val="100000"/>
            </a:lnSpc>
            <a:spcBef>
              <a:spcPct val="0"/>
            </a:spcBef>
            <a:spcAft>
              <a:spcPct val="20000"/>
            </a:spcAft>
            <a:buChar char="•"/>
          </a:pPr>
          <a:r>
            <a:rPr lang="zh-CN" altLang="en-US" sz="2000" dirty="0">
              <a:solidFill>
                <a:schemeClr val="tx1"/>
              </a:solidFill>
            </a:rPr>
            <a:t>教师实践性知识的获得，另一个重要的途径就是通过与同事之间正式或非正式的交流，实现优势互补。</a:t>
          </a:r>
          <a:endParaRPr>
            <a:solidFill>
              <a:schemeClr val="tx1"/>
            </a:solidFill>
          </a:endParaRPr>
        </a:p>
      </dsp:txBody>
      <dsp:txXfrm>
        <a:off x="0" y="4129406"/>
        <a:ext cx="10858499" cy="76176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off" val="ctr"/>
          <dgm:param type="contDir" val="sameDir"/>
          <dgm:param type="grDir" val="tL"/>
          <dgm:param type="flowDir" val="row"/>
          <dgm:param type="horzAlign" val="ctr"/>
          <dgm:param type="vertAlign" val="mid"/>
        </dgm:alg>
      </dgm:if>
      <dgm:else name="Name3">
        <dgm:alg type="snake">
          <dgm:param type="off" val="ctr"/>
          <dgm:param type="contDir" val="sameDir"/>
          <dgm:param type="grDir" val="tR"/>
          <dgm:param type="flowDir" val="row"/>
          <dgm:param type="horzAlign" val="ctr"/>
          <dgm:param type="vertAlign" val="mid"/>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9A9E8B-8668-4EE9-81CF-39121E27677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DABDA-89F0-4727-B28F-05A90B0069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endParaRPr lang="en-US"/>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endParaRPr lang="en-US"/>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endParaRPr lang="en-US"/>
          </a:p>
        </p:txBody>
      </p:sp>
      <p:sp>
        <p:nvSpPr>
          <p:cNvPr id="8" name="Content Placeholder 7"/>
          <p:cNvSpPr>
            <a:spLocks noGrp="1"/>
          </p:cNvSpPr>
          <p:nvPr>
            <p:ph idx="1" hasCustomPrompt="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20204" pitchFamily="34" charset="0"/>
              <a:buChar char="•"/>
              <a:defRPr/>
            </a:lvl1pPr>
            <a:lvl2pPr marL="742950" indent="-285750">
              <a:buFont typeface="Arial" panose="020B0604020202020204" pitchFamily="34" charset="0"/>
              <a:buChar char="•"/>
              <a:defRPr/>
            </a:lvl2pPr>
            <a:lvl3pPr marL="1200150" indent="-28575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E2982A54-1ED4-49C6-8154-FC2019FF8FB3}"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endParaRPr lang="en-US"/>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2A27A813-B2FD-42E1-9222-83B574E99074}" type="datetime1">
              <a:rPr lang="zh-CN" altLang="en-US" smtClean="0"/>
            </a:fld>
            <a:endParaRPr lang="en-US" altLang="zh-CN"/>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endParaRPr lang="en-US" dirty="0"/>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endParaRPr lang="en-US"/>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endParaRPr lang="en-US"/>
          </a:p>
        </p:txBody>
      </p:sp>
      <p:sp>
        <p:nvSpPr>
          <p:cNvPr id="2" name="Date Placeholder 1"/>
          <p:cNvSpPr>
            <a:spLocks noGrp="1"/>
          </p:cNvSpPr>
          <p:nvPr>
            <p:ph type="dt" sz="half" idx="10"/>
          </p:nvPr>
        </p:nvSpPr>
        <p:spPr/>
        <p:txBody>
          <a:bodyPr/>
          <a:lstStyle/>
          <a:p>
            <a:fld id="{0D3978B1-822A-48DD-9412-1B7D6807ED91}"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p:cSld name="Closing">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endParaRPr lang="en-US" dirty="0"/>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p:cNvGrpSpPr/>
          <p:nvPr userDrawn="1"/>
        </p:nvGrpSpPr>
        <p:grpSpPr>
          <a:xfrm>
            <a:off x="-11197" y="6067352"/>
            <a:ext cx="12212928" cy="790649"/>
            <a:chOff x="-11197" y="5923722"/>
            <a:chExt cx="12212928" cy="934279"/>
          </a:xfrm>
        </p:grpSpPr>
        <p:sp>
          <p:nvSpPr>
            <p:cNvPr id="11" name="任意多边形: 形状 10"/>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endParaRPr lang="en-US"/>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diagramColors" Target="../diagrams/colors3.xml"/><Relationship Id="rId8" Type="http://schemas.openxmlformats.org/officeDocument/2006/relationships/diagramQuickStyle" Target="../diagrams/quickStyle3.xml"/><Relationship Id="rId7" Type="http://schemas.openxmlformats.org/officeDocument/2006/relationships/diagramLayout" Target="../diagrams/layout3.xml"/><Relationship Id="rId6" Type="http://schemas.openxmlformats.org/officeDocument/2006/relationships/diagramData" Target="../diagrams/data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1" Type="http://schemas.openxmlformats.org/officeDocument/2006/relationships/slideLayout" Target="../slideLayouts/slideLayout5.xml"/><Relationship Id="rId10" Type="http://schemas.microsoft.com/office/2007/relationships/diagramDrawing" Target="../diagrams/drawing3.xml"/><Relationship Id="rId1"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1" Type="http://schemas.openxmlformats.org/officeDocument/2006/relationships/slideLayout" Target="../slideLayouts/slideLayout5.xml"/><Relationship Id="rId20" Type="http://schemas.openxmlformats.org/officeDocument/2006/relationships/tags" Target="../tags/tag2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8" Type="http://schemas.openxmlformats.org/officeDocument/2006/relationships/slideLayout" Target="../slideLayouts/slideLayout5.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2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4" Type="http://schemas.openxmlformats.org/officeDocument/2006/relationships/slideLayout" Target="../slideLayouts/slideLayout5.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2.xml"/><Relationship Id="rId4" Type="http://schemas.openxmlformats.org/officeDocument/2006/relationships/diagramColors" Target="../diagrams/colors12.xml"/><Relationship Id="rId3" Type="http://schemas.openxmlformats.org/officeDocument/2006/relationships/diagramQuickStyle" Target="../diagrams/quickStyle12.xml"/><Relationship Id="rId2" Type="http://schemas.openxmlformats.org/officeDocument/2006/relationships/diagramLayout" Target="../diagrams/layout12.xml"/><Relationship Id="rId1" Type="http://schemas.openxmlformats.org/officeDocument/2006/relationships/diagramData" Target="../diagrams/data12.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3.xml"/><Relationship Id="rId4" Type="http://schemas.openxmlformats.org/officeDocument/2006/relationships/diagramColors" Target="../diagrams/colors13.xml"/><Relationship Id="rId3" Type="http://schemas.openxmlformats.org/officeDocument/2006/relationships/diagramQuickStyle" Target="../diagrams/quickStyle13.xml"/><Relationship Id="rId2" Type="http://schemas.openxmlformats.org/officeDocument/2006/relationships/diagramLayout" Target="../diagrams/layout13.xml"/><Relationship Id="rId1" Type="http://schemas.openxmlformats.org/officeDocument/2006/relationships/diagramData" Target="../diagrams/data13.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4.xml"/><Relationship Id="rId4" Type="http://schemas.openxmlformats.org/officeDocument/2006/relationships/diagramColors" Target="../diagrams/colors14.xml"/><Relationship Id="rId3" Type="http://schemas.openxmlformats.org/officeDocument/2006/relationships/diagramQuickStyle" Target="../diagrams/quickStyle14.xml"/><Relationship Id="rId2" Type="http://schemas.openxmlformats.org/officeDocument/2006/relationships/diagramLayout" Target="../diagrams/layout14.xml"/><Relationship Id="rId1" Type="http://schemas.openxmlformats.org/officeDocument/2006/relationships/diagramData" Target="../diagrams/data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5"/>
            <a:ext cx="6709664" cy="2657764"/>
          </a:xfrm>
        </p:spPr>
        <p:txBody>
          <a:bodyPr wrap="square">
            <a:normAutofit fontScale="90000"/>
          </a:bodyPr>
          <a:lstStyle/>
          <a:p>
            <a:r>
              <a:rPr lang="zh-CN" altLang="en-US" sz="5400" dirty="0"/>
              <a:t>第三章</a:t>
            </a:r>
            <a:br>
              <a:rPr lang="en-US" sz="7200" dirty="0"/>
            </a:br>
            <a:r>
              <a:rPr lang="zh-CN" altLang="en-US" sz="6000" dirty="0"/>
              <a:t>教师专业发展的内容</a:t>
            </a:r>
            <a:endParaRPr sz="6000" dirty="0"/>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endParaRPr lang="zh-CN" altLang="en-US" dirty="0"/>
          </a:p>
        </p:txBody>
      </p:sp>
    </p:spTree>
    <p:custDataLst>
      <p:tags r:id="rId1"/>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教师专业情意</a:t>
            </a:r>
            <a:endParaRPr lang="zh-CN" altLang="en-US" sz="3200" dirty="0"/>
          </a:p>
        </p:txBody>
      </p:sp>
      <p:graphicFrame>
        <p:nvGraphicFramePr>
          <p:cNvPr id="7" name="图示 6"/>
          <p:cNvGraphicFramePr/>
          <p:nvPr/>
        </p:nvGraphicFramePr>
        <p:xfrm>
          <a:off x="7541985" y="1510997"/>
          <a:ext cx="3055258" cy="383600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8" name="图示 7"/>
          <p:cNvGraphicFramePr/>
          <p:nvPr/>
        </p:nvGraphicFramePr>
        <p:xfrm>
          <a:off x="-274314" y="1125554"/>
          <a:ext cx="8128000" cy="54186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pSp>
        <p:nvGrpSpPr>
          <p:cNvPr id="9" name="组合 8"/>
          <p:cNvGrpSpPr/>
          <p:nvPr/>
        </p:nvGrpSpPr>
        <p:grpSpPr>
          <a:xfrm>
            <a:off x="1043996" y="1510997"/>
            <a:ext cx="5052004" cy="3233057"/>
            <a:chOff x="3046967" y="1666396"/>
            <a:chExt cx="5639833" cy="3747529"/>
          </a:xfrm>
        </p:grpSpPr>
        <p:sp>
          <p:nvSpPr>
            <p:cNvPr id="10" name="î$ļîďé"/>
            <p:cNvSpPr/>
            <p:nvPr/>
          </p:nvSpPr>
          <p:spPr>
            <a:xfrm rot="10800000" flipV="1">
              <a:off x="3830913" y="2293180"/>
              <a:ext cx="2967254" cy="2348735"/>
            </a:xfrm>
            <a:custGeom>
              <a:avLst/>
              <a:gdLst>
                <a:gd name="connsiteX0" fmla="*/ 2539540 w 2735294"/>
                <a:gd name="connsiteY0" fmla="*/ -91 h 2165127"/>
                <a:gd name="connsiteX1" fmla="*/ 2735184 w 2735294"/>
                <a:gd name="connsiteY1" fmla="*/ -91 h 2165127"/>
                <a:gd name="connsiteX2" fmla="*/ 2735184 w 2735294"/>
                <a:gd name="connsiteY2" fmla="*/ 2165037 h 2165127"/>
                <a:gd name="connsiteX3" fmla="*/ 2539540 w 2735294"/>
                <a:gd name="connsiteY3" fmla="*/ 2165037 h 2165127"/>
                <a:gd name="connsiteX4" fmla="*/ 195533 w 2735294"/>
                <a:gd name="connsiteY4" fmla="*/ 2165037 h 2165127"/>
                <a:gd name="connsiteX5" fmla="*/ -110 w 2735294"/>
                <a:gd name="connsiteY5" fmla="*/ 2165037 h 2165127"/>
                <a:gd name="connsiteX6" fmla="*/ -110 w 2735294"/>
                <a:gd name="connsiteY6" fmla="*/ -91 h 2165127"/>
                <a:gd name="connsiteX7" fmla="*/ 195533 w 2735294"/>
                <a:gd name="connsiteY7" fmla="*/ -91 h 216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294" h="2165127">
                  <a:moveTo>
                    <a:pt x="2539540" y="-91"/>
                  </a:moveTo>
                  <a:cubicBezTo>
                    <a:pt x="2647591" y="-91"/>
                    <a:pt x="2735184" y="-91"/>
                    <a:pt x="2735184" y="-91"/>
                  </a:cubicBezTo>
                  <a:lnTo>
                    <a:pt x="2735184" y="2165037"/>
                  </a:lnTo>
                  <a:cubicBezTo>
                    <a:pt x="2735184" y="2165037"/>
                    <a:pt x="2647591" y="2165037"/>
                    <a:pt x="2539540" y="2165037"/>
                  </a:cubicBezTo>
                  <a:lnTo>
                    <a:pt x="195533" y="2165037"/>
                  </a:lnTo>
                  <a:cubicBezTo>
                    <a:pt x="87482" y="2165037"/>
                    <a:pt x="-110" y="2165037"/>
                    <a:pt x="-110" y="2165037"/>
                  </a:cubicBezTo>
                  <a:lnTo>
                    <a:pt x="-110" y="-91"/>
                  </a:lnTo>
                  <a:cubicBezTo>
                    <a:pt x="-110" y="-91"/>
                    <a:pt x="87482" y="-91"/>
                    <a:pt x="195533" y="-91"/>
                  </a:cubicBezTo>
                  <a:close/>
                </a:path>
              </a:pathLst>
            </a:custGeom>
            <a:solidFill>
              <a:srgbClr val="243420"/>
            </a:solidFill>
            <a:ln w="9525" cap="flat">
              <a:noFill/>
              <a:prstDash val="solid"/>
              <a:miter/>
            </a:ln>
          </p:spPr>
          <p:txBody>
            <a:bodyPr rtlCol="0" anchor="ctr"/>
            <a:lstStyle/>
            <a:p>
              <a:endParaRPr lang="zh-CN" altLang="en-US"/>
            </a:p>
          </p:txBody>
        </p:sp>
        <p:sp>
          <p:nvSpPr>
            <p:cNvPr id="11" name="îšļiḍè"/>
            <p:cNvSpPr/>
            <p:nvPr/>
          </p:nvSpPr>
          <p:spPr>
            <a:xfrm rot="10800000">
              <a:off x="3909236" y="2293180"/>
              <a:ext cx="2967254" cy="2348735"/>
            </a:xfrm>
            <a:custGeom>
              <a:avLst/>
              <a:gdLst>
                <a:gd name="connsiteX0" fmla="*/ 2539540 w 2735294"/>
                <a:gd name="connsiteY0" fmla="*/ -91 h 2165127"/>
                <a:gd name="connsiteX1" fmla="*/ 2735184 w 2735294"/>
                <a:gd name="connsiteY1" fmla="*/ -91 h 2165127"/>
                <a:gd name="connsiteX2" fmla="*/ 2735184 w 2735294"/>
                <a:gd name="connsiteY2" fmla="*/ 2165037 h 2165127"/>
                <a:gd name="connsiteX3" fmla="*/ 2539540 w 2735294"/>
                <a:gd name="connsiteY3" fmla="*/ 2165037 h 2165127"/>
                <a:gd name="connsiteX4" fmla="*/ 195533 w 2735294"/>
                <a:gd name="connsiteY4" fmla="*/ 2165037 h 2165127"/>
                <a:gd name="connsiteX5" fmla="*/ -110 w 2735294"/>
                <a:gd name="connsiteY5" fmla="*/ 2165037 h 2165127"/>
                <a:gd name="connsiteX6" fmla="*/ -110 w 2735294"/>
                <a:gd name="connsiteY6" fmla="*/ -91 h 2165127"/>
                <a:gd name="connsiteX7" fmla="*/ 195533 w 2735294"/>
                <a:gd name="connsiteY7" fmla="*/ -91 h 216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5294" h="2165127">
                  <a:moveTo>
                    <a:pt x="2539540" y="-91"/>
                  </a:moveTo>
                  <a:cubicBezTo>
                    <a:pt x="2647591" y="-91"/>
                    <a:pt x="2735184" y="-91"/>
                    <a:pt x="2735184" y="-91"/>
                  </a:cubicBezTo>
                  <a:lnTo>
                    <a:pt x="2735184" y="2165037"/>
                  </a:lnTo>
                  <a:cubicBezTo>
                    <a:pt x="2735184" y="2165037"/>
                    <a:pt x="2647591" y="2165037"/>
                    <a:pt x="2539540" y="2165037"/>
                  </a:cubicBezTo>
                  <a:lnTo>
                    <a:pt x="195533" y="2165037"/>
                  </a:lnTo>
                  <a:cubicBezTo>
                    <a:pt x="87482" y="2165037"/>
                    <a:pt x="-110" y="2165037"/>
                    <a:pt x="-110" y="2165037"/>
                  </a:cubicBezTo>
                  <a:lnTo>
                    <a:pt x="-110" y="-91"/>
                  </a:lnTo>
                  <a:cubicBezTo>
                    <a:pt x="-110" y="-91"/>
                    <a:pt x="87482" y="-91"/>
                    <a:pt x="195533" y="-91"/>
                  </a:cubicBezTo>
                  <a:close/>
                </a:path>
              </a:pathLst>
            </a:custGeom>
            <a:solidFill>
              <a:srgbClr val="3C8339"/>
            </a:solidFill>
            <a:ln w="9525" cap="flat">
              <a:noFill/>
              <a:prstDash val="solid"/>
              <a:miter/>
            </a:ln>
          </p:spPr>
          <p:txBody>
            <a:bodyPr rtlCol="0" anchor="ctr"/>
            <a:lstStyle/>
            <a:p>
              <a:endParaRPr lang="zh-CN" altLang="en-US"/>
            </a:p>
          </p:txBody>
        </p:sp>
        <p:sp>
          <p:nvSpPr>
            <p:cNvPr id="12" name="íṧlíḍê"/>
            <p:cNvSpPr/>
            <p:nvPr/>
          </p:nvSpPr>
          <p:spPr>
            <a:xfrm rot="10800000" flipV="1">
              <a:off x="3904311" y="2283983"/>
              <a:ext cx="2970425" cy="2357266"/>
            </a:xfrm>
            <a:custGeom>
              <a:avLst/>
              <a:gdLst>
                <a:gd name="connsiteX0" fmla="*/ 1936989 w 2047017"/>
                <a:gd name="connsiteY0" fmla="*/ -91 h 2617184"/>
                <a:gd name="connsiteX1" fmla="*/ 2046907 w 2047017"/>
                <a:gd name="connsiteY1" fmla="*/ -91 h 2617184"/>
                <a:gd name="connsiteX2" fmla="*/ 2046907 w 2047017"/>
                <a:gd name="connsiteY2" fmla="*/ 2617093 h 2617184"/>
                <a:gd name="connsiteX3" fmla="*/ 1936989 w 2047017"/>
                <a:gd name="connsiteY3" fmla="*/ 2617093 h 2617184"/>
                <a:gd name="connsiteX4" fmla="*/ 109808 w 2047017"/>
                <a:gd name="connsiteY4" fmla="*/ 2617093 h 2617184"/>
                <a:gd name="connsiteX5" fmla="*/ -111 w 2047017"/>
                <a:gd name="connsiteY5" fmla="*/ 2617093 h 2617184"/>
                <a:gd name="connsiteX6" fmla="*/ -111 w 2047017"/>
                <a:gd name="connsiteY6" fmla="*/ -91 h 2617184"/>
                <a:gd name="connsiteX7" fmla="*/ 109808 w 2047017"/>
                <a:gd name="connsiteY7" fmla="*/ -91 h 2617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7017" h="2617184">
                  <a:moveTo>
                    <a:pt x="1936989" y="-91"/>
                  </a:moveTo>
                  <a:cubicBezTo>
                    <a:pt x="1997695" y="-91"/>
                    <a:pt x="2046907" y="-91"/>
                    <a:pt x="2046907" y="-91"/>
                  </a:cubicBezTo>
                  <a:lnTo>
                    <a:pt x="2046907" y="2617093"/>
                  </a:lnTo>
                  <a:cubicBezTo>
                    <a:pt x="2046907" y="2617093"/>
                    <a:pt x="1997695" y="2617093"/>
                    <a:pt x="1936989" y="2617093"/>
                  </a:cubicBezTo>
                  <a:lnTo>
                    <a:pt x="109808" y="2617093"/>
                  </a:lnTo>
                  <a:cubicBezTo>
                    <a:pt x="49102" y="2617093"/>
                    <a:pt x="-111" y="2617093"/>
                    <a:pt x="-111" y="2617093"/>
                  </a:cubicBezTo>
                  <a:lnTo>
                    <a:pt x="-111" y="-91"/>
                  </a:lnTo>
                  <a:cubicBezTo>
                    <a:pt x="-111" y="-91"/>
                    <a:pt x="49102" y="-91"/>
                    <a:pt x="109808" y="-91"/>
                  </a:cubicBezTo>
                  <a:close/>
                </a:path>
              </a:pathLst>
            </a:custGeom>
            <a:solidFill>
              <a:srgbClr val="446184"/>
            </a:solidFill>
            <a:ln w="9525" cap="flat">
              <a:noFill/>
              <a:prstDash val="solid"/>
              <a:miter/>
            </a:ln>
          </p:spPr>
          <p:txBody>
            <a:bodyPr rtlCol="0" anchor="ctr"/>
            <a:lstStyle/>
            <a:p>
              <a:endParaRPr lang="zh-CN" altLang="en-US"/>
            </a:p>
          </p:txBody>
        </p:sp>
        <p:sp>
          <p:nvSpPr>
            <p:cNvPr id="13" name="íṣľïďé"/>
            <p:cNvSpPr/>
            <p:nvPr/>
          </p:nvSpPr>
          <p:spPr>
            <a:xfrm rot="10800000" flipV="1">
              <a:off x="3618438" y="5332700"/>
              <a:ext cx="5068362" cy="81225"/>
            </a:xfrm>
            <a:custGeom>
              <a:avLst/>
              <a:gdLst>
                <a:gd name="connsiteX0" fmla="*/ 6046836 w 6144577"/>
                <a:gd name="connsiteY0" fmla="*/ -91 h 234029"/>
                <a:gd name="connsiteX1" fmla="*/ 6144467 w 6144577"/>
                <a:gd name="connsiteY1" fmla="*/ -91 h 234029"/>
                <a:gd name="connsiteX2" fmla="*/ 6144467 w 6144577"/>
                <a:gd name="connsiteY2" fmla="*/ 233938 h 234029"/>
                <a:gd name="connsiteX3" fmla="*/ 6046836 w 6144577"/>
                <a:gd name="connsiteY3" fmla="*/ 233938 h 234029"/>
                <a:gd name="connsiteX4" fmla="*/ 97521 w 6144577"/>
                <a:gd name="connsiteY4" fmla="*/ 233938 h 234029"/>
                <a:gd name="connsiteX5" fmla="*/ -111 w 6144577"/>
                <a:gd name="connsiteY5" fmla="*/ 233938 h 234029"/>
                <a:gd name="connsiteX6" fmla="*/ -111 w 6144577"/>
                <a:gd name="connsiteY6" fmla="*/ -91 h 234029"/>
                <a:gd name="connsiteX7" fmla="*/ 97521 w 6144577"/>
                <a:gd name="connsiteY7" fmla="*/ -91 h 23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44577" h="234029">
                  <a:moveTo>
                    <a:pt x="6046836" y="-91"/>
                  </a:moveTo>
                  <a:cubicBezTo>
                    <a:pt x="6100756" y="-91"/>
                    <a:pt x="6144467" y="-91"/>
                    <a:pt x="6144467" y="-91"/>
                  </a:cubicBezTo>
                  <a:lnTo>
                    <a:pt x="6144467" y="233938"/>
                  </a:lnTo>
                  <a:cubicBezTo>
                    <a:pt x="6144467" y="233938"/>
                    <a:pt x="6100756" y="233938"/>
                    <a:pt x="6046836" y="233938"/>
                  </a:cubicBezTo>
                  <a:lnTo>
                    <a:pt x="97521" y="233938"/>
                  </a:lnTo>
                  <a:cubicBezTo>
                    <a:pt x="43600" y="233938"/>
                    <a:pt x="-111" y="233938"/>
                    <a:pt x="-111" y="233938"/>
                  </a:cubicBezTo>
                  <a:lnTo>
                    <a:pt x="-111" y="-91"/>
                  </a:lnTo>
                  <a:cubicBezTo>
                    <a:pt x="-111" y="-91"/>
                    <a:pt x="43600" y="-91"/>
                    <a:pt x="97521" y="-91"/>
                  </a:cubicBezTo>
                  <a:close/>
                </a:path>
              </a:pathLst>
            </a:custGeom>
            <a:solidFill>
              <a:srgbClr val="586A83"/>
            </a:solidFill>
            <a:ln w="9525" cap="flat">
              <a:noFill/>
              <a:prstDash val="solid"/>
              <a:miter/>
            </a:ln>
          </p:spPr>
          <p:txBody>
            <a:bodyPr rtlCol="0" anchor="ctr"/>
            <a:lstStyle/>
            <a:p>
              <a:endParaRPr lang="zh-CN" altLang="en-US"/>
            </a:p>
          </p:txBody>
        </p:sp>
        <p:sp>
          <p:nvSpPr>
            <p:cNvPr id="14" name="ïṩḷîďê"/>
            <p:cNvSpPr/>
            <p:nvPr/>
          </p:nvSpPr>
          <p:spPr>
            <a:xfrm>
              <a:off x="8065376" y="3763426"/>
              <a:ext cx="317508" cy="642593"/>
            </a:xfrm>
            <a:custGeom>
              <a:avLst/>
              <a:gdLst>
                <a:gd name="connsiteX0" fmla="*/ 290973 w 292687"/>
                <a:gd name="connsiteY0" fmla="*/ 71822 h 592359"/>
                <a:gd name="connsiteX1" fmla="*/ 225917 w 292687"/>
                <a:gd name="connsiteY1" fmla="*/ 592269 h 592359"/>
                <a:gd name="connsiteX2" fmla="*/ -111 w 292687"/>
                <a:gd name="connsiteY2" fmla="*/ 150499 h 592359"/>
                <a:gd name="connsiteX3" fmla="*/ 40942 w 292687"/>
                <a:gd name="connsiteY3" fmla="*/ -91 h 592359"/>
              </a:gdLst>
              <a:ahLst/>
              <a:cxnLst>
                <a:cxn ang="0">
                  <a:pos x="connsiteX0" y="connsiteY0"/>
                </a:cxn>
                <a:cxn ang="0">
                  <a:pos x="connsiteX1" y="connsiteY1"/>
                </a:cxn>
                <a:cxn ang="0">
                  <a:pos x="connsiteX2" y="connsiteY2"/>
                </a:cxn>
                <a:cxn ang="0">
                  <a:pos x="connsiteX3" y="connsiteY3"/>
                </a:cxn>
              </a:cxnLst>
              <a:rect l="l" t="t" r="r" b="b"/>
              <a:pathLst>
                <a:path w="292687" h="592359">
                  <a:moveTo>
                    <a:pt x="290973" y="71822"/>
                  </a:moveTo>
                  <a:cubicBezTo>
                    <a:pt x="304689" y="342332"/>
                    <a:pt x="225917" y="592269"/>
                    <a:pt x="225917" y="592269"/>
                  </a:cubicBezTo>
                  <a:cubicBezTo>
                    <a:pt x="225917" y="592269"/>
                    <a:pt x="-111" y="195076"/>
                    <a:pt x="-111" y="150499"/>
                  </a:cubicBezTo>
                  <a:cubicBezTo>
                    <a:pt x="-111" y="105922"/>
                    <a:pt x="40942" y="-91"/>
                    <a:pt x="40942" y="-91"/>
                  </a:cubicBezTo>
                  <a:close/>
                </a:path>
              </a:pathLst>
            </a:custGeom>
            <a:solidFill>
              <a:srgbClr val="DC9283"/>
            </a:solidFill>
            <a:ln w="9525" cap="flat">
              <a:noFill/>
              <a:prstDash val="solid"/>
              <a:miter/>
            </a:ln>
          </p:spPr>
          <p:txBody>
            <a:bodyPr rtlCol="0" anchor="ctr"/>
            <a:lstStyle/>
            <a:p>
              <a:endParaRPr lang="zh-CN" altLang="en-US"/>
            </a:p>
          </p:txBody>
        </p:sp>
        <p:sp>
          <p:nvSpPr>
            <p:cNvPr id="15" name="i$1ïḑé"/>
            <p:cNvSpPr/>
            <p:nvPr/>
          </p:nvSpPr>
          <p:spPr>
            <a:xfrm>
              <a:off x="6307983" y="3481032"/>
              <a:ext cx="524399" cy="516430"/>
            </a:xfrm>
            <a:custGeom>
              <a:avLst/>
              <a:gdLst>
                <a:gd name="connsiteX0" fmla="*/ 140288 w 483405"/>
                <a:gd name="connsiteY0" fmla="*/ -91 h 476059"/>
                <a:gd name="connsiteX1" fmla="*/ -111 w 483405"/>
                <a:gd name="connsiteY1" fmla="*/ 225937 h 476059"/>
                <a:gd name="connsiteX2" fmla="*/ 215631 w 483405"/>
                <a:gd name="connsiteY2" fmla="*/ 475968 h 476059"/>
                <a:gd name="connsiteX3" fmla="*/ 469091 w 483405"/>
                <a:gd name="connsiteY3" fmla="*/ 445108 h 476059"/>
                <a:gd name="connsiteX4" fmla="*/ 475949 w 483405"/>
                <a:gd name="connsiteY4" fmla="*/ 133449 h 476059"/>
                <a:gd name="connsiteX5" fmla="*/ 140288 w 483405"/>
                <a:gd name="connsiteY5" fmla="*/ -91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405" h="476059">
                  <a:moveTo>
                    <a:pt x="140288" y="-91"/>
                  </a:moveTo>
                  <a:lnTo>
                    <a:pt x="-111" y="225937"/>
                  </a:lnTo>
                  <a:lnTo>
                    <a:pt x="215631" y="475968"/>
                  </a:lnTo>
                  <a:cubicBezTo>
                    <a:pt x="215631" y="475968"/>
                    <a:pt x="462233" y="455394"/>
                    <a:pt x="469091" y="445108"/>
                  </a:cubicBezTo>
                  <a:cubicBezTo>
                    <a:pt x="475949" y="434820"/>
                    <a:pt x="492999" y="143736"/>
                    <a:pt x="475949" y="133449"/>
                  </a:cubicBezTo>
                  <a:cubicBezTo>
                    <a:pt x="458899" y="123162"/>
                    <a:pt x="140288" y="-91"/>
                    <a:pt x="140288" y="-91"/>
                  </a:cubicBezTo>
                  <a:close/>
                </a:path>
              </a:pathLst>
            </a:custGeom>
            <a:solidFill>
              <a:srgbClr val="EC7157"/>
            </a:solidFill>
            <a:ln w="9525" cap="flat">
              <a:noFill/>
              <a:prstDash val="solid"/>
              <a:miter/>
            </a:ln>
          </p:spPr>
          <p:txBody>
            <a:bodyPr rtlCol="0" anchor="ctr"/>
            <a:lstStyle/>
            <a:p>
              <a:endParaRPr lang="zh-CN" altLang="en-US"/>
            </a:p>
          </p:txBody>
        </p:sp>
        <p:sp>
          <p:nvSpPr>
            <p:cNvPr id="16" name="isḻiḓê"/>
            <p:cNvSpPr/>
            <p:nvPr/>
          </p:nvSpPr>
          <p:spPr>
            <a:xfrm>
              <a:off x="6396814" y="4588392"/>
              <a:ext cx="1720535" cy="754290"/>
            </a:xfrm>
            <a:custGeom>
              <a:avLst/>
              <a:gdLst>
                <a:gd name="connsiteX0" fmla="*/ 1175016 w 1586035"/>
                <a:gd name="connsiteY0" fmla="*/ 40771 h 695325"/>
                <a:gd name="connsiteX1" fmla="*/ 1585925 w 1586035"/>
                <a:gd name="connsiteY1" fmla="*/ 695234 h 695325"/>
                <a:gd name="connsiteX2" fmla="*/ 393 w 1586035"/>
                <a:gd name="connsiteY2" fmla="*/ 695234 h 695325"/>
                <a:gd name="connsiteX3" fmla="*/ 257568 w 1586035"/>
                <a:gd name="connsiteY3" fmla="*/ -91 h 695325"/>
              </a:gdLst>
              <a:ahLst/>
              <a:cxnLst>
                <a:cxn ang="0">
                  <a:pos x="connsiteX0" y="connsiteY0"/>
                </a:cxn>
                <a:cxn ang="0">
                  <a:pos x="connsiteX1" y="connsiteY1"/>
                </a:cxn>
                <a:cxn ang="0">
                  <a:pos x="connsiteX2" y="connsiteY2"/>
                </a:cxn>
                <a:cxn ang="0">
                  <a:pos x="connsiteX3" y="connsiteY3"/>
                </a:cxn>
              </a:cxnLst>
              <a:rect l="l" t="t" r="r" b="b"/>
              <a:pathLst>
                <a:path w="1586035" h="695325">
                  <a:moveTo>
                    <a:pt x="1175016" y="40771"/>
                  </a:moveTo>
                  <a:cubicBezTo>
                    <a:pt x="1520869" y="242796"/>
                    <a:pt x="1585925" y="695234"/>
                    <a:pt x="1585925" y="695234"/>
                  </a:cubicBezTo>
                  <a:lnTo>
                    <a:pt x="393" y="695234"/>
                  </a:lnTo>
                  <a:cubicBezTo>
                    <a:pt x="-13323" y="304709"/>
                    <a:pt x="257568" y="-91"/>
                    <a:pt x="257568" y="-91"/>
                  </a:cubicBezTo>
                  <a:close/>
                </a:path>
              </a:pathLst>
            </a:custGeom>
            <a:solidFill>
              <a:srgbClr val="373D54"/>
            </a:solidFill>
            <a:ln w="9525" cap="flat">
              <a:noFill/>
              <a:prstDash val="solid"/>
              <a:miter/>
            </a:ln>
          </p:spPr>
          <p:txBody>
            <a:bodyPr rtlCol="0" anchor="ctr"/>
            <a:lstStyle/>
            <a:p>
              <a:endParaRPr lang="zh-CN" altLang="en-US"/>
            </a:p>
          </p:txBody>
        </p:sp>
        <p:sp>
          <p:nvSpPr>
            <p:cNvPr id="17" name="îśļidé"/>
            <p:cNvSpPr/>
            <p:nvPr/>
          </p:nvSpPr>
          <p:spPr>
            <a:xfrm>
              <a:off x="6389921" y="2905317"/>
              <a:ext cx="2039477" cy="1727403"/>
            </a:xfrm>
            <a:custGeom>
              <a:avLst/>
              <a:gdLst>
                <a:gd name="connsiteX0" fmla="*/ 1009253 w 1880044"/>
                <a:gd name="connsiteY0" fmla="*/ 44368 h 1592366"/>
                <a:gd name="connsiteX1" fmla="*/ 1653906 w 1880044"/>
                <a:gd name="connsiteY1" fmla="*/ 349168 h 1592366"/>
                <a:gd name="connsiteX2" fmla="*/ 1879934 w 1880044"/>
                <a:gd name="connsiteY2" fmla="*/ 900475 h 1592366"/>
                <a:gd name="connsiteX3" fmla="*/ 1486170 w 1880044"/>
                <a:gd name="connsiteY3" fmla="*/ 934765 h 1592366"/>
                <a:gd name="connsiteX4" fmla="*/ 1311482 w 1880044"/>
                <a:gd name="connsiteY4" fmla="*/ 1075164 h 1592366"/>
                <a:gd name="connsiteX5" fmla="*/ 1181370 w 1880044"/>
                <a:gd name="connsiteY5" fmla="*/ 1592276 h 1592366"/>
                <a:gd name="connsiteX6" fmla="*/ 215631 w 1880044"/>
                <a:gd name="connsiteY6" fmla="*/ 1592276 h 1592366"/>
                <a:gd name="connsiteX7" fmla="*/ 106093 w 1880044"/>
                <a:gd name="connsiteY7" fmla="*/ 1047731 h 1592366"/>
                <a:gd name="connsiteX8" fmla="*/ 260208 w 1880044"/>
                <a:gd name="connsiteY8" fmla="*/ 749789 h 1592366"/>
                <a:gd name="connsiteX9" fmla="*/ -111 w 1880044"/>
                <a:gd name="connsiteY9" fmla="*/ 561480 h 1592366"/>
                <a:gd name="connsiteX10" fmla="*/ 567675 w 1880044"/>
                <a:gd name="connsiteY10" fmla="*/ 21413 h 1592366"/>
                <a:gd name="connsiteX11" fmla="*/ 1009253 w 1880044"/>
                <a:gd name="connsiteY11" fmla="*/ 44368 h 159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0044" h="1592366">
                  <a:moveTo>
                    <a:pt x="1009253" y="44368"/>
                  </a:moveTo>
                  <a:cubicBezTo>
                    <a:pt x="1462168" y="81992"/>
                    <a:pt x="1588850" y="222390"/>
                    <a:pt x="1653906" y="349168"/>
                  </a:cubicBezTo>
                  <a:cubicBezTo>
                    <a:pt x="1718961" y="475946"/>
                    <a:pt x="1879934" y="900475"/>
                    <a:pt x="1879934" y="900475"/>
                  </a:cubicBezTo>
                  <a:lnTo>
                    <a:pt x="1486170" y="934765"/>
                  </a:lnTo>
                  <a:lnTo>
                    <a:pt x="1311482" y="1075164"/>
                  </a:lnTo>
                  <a:cubicBezTo>
                    <a:pt x="1157368" y="1325099"/>
                    <a:pt x="1181370" y="1592276"/>
                    <a:pt x="1181370" y="1592276"/>
                  </a:cubicBezTo>
                  <a:lnTo>
                    <a:pt x="215631" y="1592276"/>
                  </a:lnTo>
                  <a:lnTo>
                    <a:pt x="106093" y="1047731"/>
                  </a:lnTo>
                  <a:cubicBezTo>
                    <a:pt x="130001" y="944957"/>
                    <a:pt x="260208" y="749789"/>
                    <a:pt x="260208" y="749789"/>
                  </a:cubicBezTo>
                  <a:lnTo>
                    <a:pt x="-111" y="561480"/>
                  </a:lnTo>
                  <a:cubicBezTo>
                    <a:pt x="99235" y="362789"/>
                    <a:pt x="375270" y="80754"/>
                    <a:pt x="567675" y="21413"/>
                  </a:cubicBezTo>
                  <a:cubicBezTo>
                    <a:pt x="760080" y="-37928"/>
                    <a:pt x="1009253" y="44368"/>
                    <a:pt x="1009253" y="44368"/>
                  </a:cubicBezTo>
                  <a:close/>
                </a:path>
              </a:pathLst>
            </a:custGeom>
            <a:solidFill>
              <a:srgbClr val="F7C196"/>
            </a:solidFill>
            <a:ln w="9525" cap="flat">
              <a:noFill/>
              <a:prstDash val="solid"/>
              <a:miter/>
            </a:ln>
          </p:spPr>
          <p:txBody>
            <a:bodyPr rtlCol="0" anchor="ctr"/>
            <a:lstStyle/>
            <a:p>
              <a:endParaRPr lang="zh-CN" altLang="en-US"/>
            </a:p>
          </p:txBody>
        </p:sp>
        <p:sp>
          <p:nvSpPr>
            <p:cNvPr id="18" name="îṩḷïďè"/>
            <p:cNvSpPr/>
            <p:nvPr/>
          </p:nvSpPr>
          <p:spPr>
            <a:xfrm>
              <a:off x="6154840" y="3340072"/>
              <a:ext cx="238521" cy="177987"/>
            </a:xfrm>
            <a:custGeom>
              <a:avLst/>
              <a:gdLst>
                <a:gd name="connsiteX0" fmla="*/ 214022 w 219875"/>
                <a:gd name="connsiteY0" fmla="*/ 97560 h 164073"/>
                <a:gd name="connsiteX1" fmla="*/ 85625 w 219875"/>
                <a:gd name="connsiteY1" fmla="*/ -72 h 164073"/>
                <a:gd name="connsiteX2" fmla="*/ -100 w 219875"/>
                <a:gd name="connsiteY2" fmla="*/ 157948 h 164073"/>
                <a:gd name="connsiteX3" fmla="*/ 115438 w 219875"/>
                <a:gd name="connsiteY3" fmla="*/ 162996 h 164073"/>
                <a:gd name="connsiteX4" fmla="*/ 214022 w 219875"/>
                <a:gd name="connsiteY4" fmla="*/ 97560 h 164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75" h="164073">
                  <a:moveTo>
                    <a:pt x="214022" y="97560"/>
                  </a:moveTo>
                  <a:cubicBezTo>
                    <a:pt x="190876" y="56412"/>
                    <a:pt x="174207" y="-1310"/>
                    <a:pt x="85625" y="-72"/>
                  </a:cubicBezTo>
                  <a:cubicBezTo>
                    <a:pt x="-2957" y="1167"/>
                    <a:pt x="-100" y="157948"/>
                    <a:pt x="-100" y="157948"/>
                  </a:cubicBezTo>
                  <a:cubicBezTo>
                    <a:pt x="-100" y="157948"/>
                    <a:pt x="106485" y="166902"/>
                    <a:pt x="115438" y="162996"/>
                  </a:cubicBezTo>
                  <a:cubicBezTo>
                    <a:pt x="124392" y="159091"/>
                    <a:pt x="247455" y="165568"/>
                    <a:pt x="214022" y="97560"/>
                  </a:cubicBezTo>
                  <a:close/>
                </a:path>
              </a:pathLst>
            </a:custGeom>
            <a:solidFill>
              <a:srgbClr val="FDF3EB"/>
            </a:solidFill>
            <a:ln w="9525" cap="flat">
              <a:noFill/>
              <a:prstDash val="solid"/>
              <a:miter/>
            </a:ln>
          </p:spPr>
          <p:txBody>
            <a:bodyPr rtlCol="0" anchor="ctr"/>
            <a:lstStyle/>
            <a:p>
              <a:endParaRPr lang="zh-CN" altLang="en-US"/>
            </a:p>
          </p:txBody>
        </p:sp>
        <p:sp>
          <p:nvSpPr>
            <p:cNvPr id="19" name="îṣlïḑè"/>
            <p:cNvSpPr/>
            <p:nvPr/>
          </p:nvSpPr>
          <p:spPr>
            <a:xfrm>
              <a:off x="7908730" y="4430466"/>
              <a:ext cx="398534" cy="262019"/>
            </a:xfrm>
            <a:custGeom>
              <a:avLst/>
              <a:gdLst>
                <a:gd name="connsiteX0" fmla="*/ 367269 w 367379"/>
                <a:gd name="connsiteY0" fmla="*/ 85768 h 241536"/>
                <a:gd name="connsiteX1" fmla="*/ 164862 w 367379"/>
                <a:gd name="connsiteY1" fmla="*/ 241121 h 241536"/>
                <a:gd name="connsiteX2" fmla="*/ -111 w 367379"/>
                <a:gd name="connsiteY2" fmla="*/ 194639 h 241536"/>
                <a:gd name="connsiteX3" fmla="*/ 367269 w 367379"/>
                <a:gd name="connsiteY3" fmla="*/ 85768 h 241536"/>
              </a:gdLst>
              <a:ahLst/>
              <a:cxnLst>
                <a:cxn ang="0">
                  <a:pos x="connsiteX0" y="connsiteY0"/>
                </a:cxn>
                <a:cxn ang="0">
                  <a:pos x="connsiteX1" y="connsiteY1"/>
                </a:cxn>
                <a:cxn ang="0">
                  <a:pos x="connsiteX2" y="connsiteY2"/>
                </a:cxn>
                <a:cxn ang="0">
                  <a:pos x="connsiteX3" y="connsiteY3"/>
                </a:cxn>
              </a:cxnLst>
              <a:rect l="l" t="t" r="r" b="b"/>
              <a:pathLst>
                <a:path w="367379" h="241536">
                  <a:moveTo>
                    <a:pt x="367269" y="85768"/>
                  </a:moveTo>
                  <a:cubicBezTo>
                    <a:pt x="332121" y="181018"/>
                    <a:pt x="266399" y="246645"/>
                    <a:pt x="164862" y="241121"/>
                  </a:cubicBezTo>
                  <a:cubicBezTo>
                    <a:pt x="106970" y="238911"/>
                    <a:pt x="50419" y="222985"/>
                    <a:pt x="-111" y="194639"/>
                  </a:cubicBezTo>
                  <a:cubicBezTo>
                    <a:pt x="2175" y="5091"/>
                    <a:pt x="250397" y="-74252"/>
                    <a:pt x="367269" y="85768"/>
                  </a:cubicBezTo>
                  <a:close/>
                </a:path>
              </a:pathLst>
            </a:custGeom>
            <a:solidFill>
              <a:srgbClr val="EC7157"/>
            </a:solidFill>
            <a:ln w="9525" cap="flat">
              <a:noFill/>
              <a:prstDash val="solid"/>
              <a:miter/>
            </a:ln>
          </p:spPr>
          <p:txBody>
            <a:bodyPr rtlCol="0" anchor="ctr"/>
            <a:lstStyle/>
            <a:p>
              <a:endParaRPr lang="zh-CN" altLang="en-US"/>
            </a:p>
          </p:txBody>
        </p:sp>
        <p:sp>
          <p:nvSpPr>
            <p:cNvPr id="20" name="ïšḻîdè"/>
            <p:cNvSpPr/>
            <p:nvPr/>
          </p:nvSpPr>
          <p:spPr>
            <a:xfrm>
              <a:off x="5712042" y="3878533"/>
              <a:ext cx="365851" cy="558440"/>
            </a:xfrm>
            <a:custGeom>
              <a:avLst/>
              <a:gdLst>
                <a:gd name="connsiteX0" fmla="*/ 93090 w 337251"/>
                <a:gd name="connsiteY0" fmla="*/ -91 h 514785"/>
                <a:gd name="connsiteX1" fmla="*/ 21177 w 337251"/>
                <a:gd name="connsiteY1" fmla="*/ 505877 h 514785"/>
                <a:gd name="connsiteX2" fmla="*/ 257492 w 337251"/>
                <a:gd name="connsiteY2" fmla="*/ 462252 h 514785"/>
                <a:gd name="connsiteX3" fmla="*/ 337121 w 337251"/>
                <a:gd name="connsiteY3" fmla="*/ 287564 h 514785"/>
                <a:gd name="connsiteX4" fmla="*/ 93090 w 337251"/>
                <a:gd name="connsiteY4" fmla="*/ -91 h 514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251" h="514785">
                  <a:moveTo>
                    <a:pt x="93090" y="-91"/>
                  </a:moveTo>
                  <a:cubicBezTo>
                    <a:pt x="-40260" y="220794"/>
                    <a:pt x="3269" y="477683"/>
                    <a:pt x="21177" y="505877"/>
                  </a:cubicBezTo>
                  <a:cubicBezTo>
                    <a:pt x="39084" y="534071"/>
                    <a:pt x="247205" y="487875"/>
                    <a:pt x="257492" y="462252"/>
                  </a:cubicBezTo>
                  <a:cubicBezTo>
                    <a:pt x="267779" y="436630"/>
                    <a:pt x="334549" y="326140"/>
                    <a:pt x="337121" y="287564"/>
                  </a:cubicBezTo>
                  <a:cubicBezTo>
                    <a:pt x="339693" y="248988"/>
                    <a:pt x="93090" y="-91"/>
                    <a:pt x="93090" y="-91"/>
                  </a:cubicBezTo>
                  <a:close/>
                </a:path>
              </a:pathLst>
            </a:custGeom>
            <a:solidFill>
              <a:srgbClr val="DC9283"/>
            </a:solidFill>
            <a:ln w="9525" cap="flat">
              <a:noFill/>
              <a:prstDash val="solid"/>
              <a:miter/>
            </a:ln>
          </p:spPr>
          <p:txBody>
            <a:bodyPr rtlCol="0" anchor="ctr"/>
            <a:lstStyle/>
            <a:p>
              <a:endParaRPr lang="zh-CN" altLang="en-US"/>
            </a:p>
          </p:txBody>
        </p:sp>
        <p:sp>
          <p:nvSpPr>
            <p:cNvPr id="21" name="íślíḋè"/>
            <p:cNvSpPr/>
            <p:nvPr/>
          </p:nvSpPr>
          <p:spPr>
            <a:xfrm>
              <a:off x="5555965" y="3447554"/>
              <a:ext cx="1653135" cy="1281674"/>
            </a:xfrm>
            <a:custGeom>
              <a:avLst/>
              <a:gdLst>
                <a:gd name="connsiteX0" fmla="*/ 719138 w 1523904"/>
                <a:gd name="connsiteY0" fmla="*/ 1181481 h 1181481"/>
                <a:gd name="connsiteX1" fmla="*/ 1523905 w 1523904"/>
                <a:gd name="connsiteY1" fmla="*/ 1181481 h 1181481"/>
                <a:gd name="connsiteX2" fmla="*/ 804672 w 1523904"/>
                <a:gd name="connsiteY2" fmla="*/ 0 h 1181481"/>
                <a:gd name="connsiteX3" fmla="*/ 0 w 1523904"/>
                <a:gd name="connsiteY3" fmla="*/ 0 h 1181481"/>
                <a:gd name="connsiteX4" fmla="*/ 719138 w 1523904"/>
                <a:gd name="connsiteY4" fmla="*/ 1181481 h 1181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3904" h="1181481">
                  <a:moveTo>
                    <a:pt x="719138" y="1181481"/>
                  </a:moveTo>
                  <a:lnTo>
                    <a:pt x="1523905" y="1181481"/>
                  </a:lnTo>
                  <a:lnTo>
                    <a:pt x="804672" y="0"/>
                  </a:lnTo>
                  <a:lnTo>
                    <a:pt x="0" y="0"/>
                  </a:lnTo>
                  <a:lnTo>
                    <a:pt x="719138" y="1181481"/>
                  </a:lnTo>
                  <a:close/>
                </a:path>
              </a:pathLst>
            </a:custGeom>
            <a:solidFill>
              <a:srgbClr val="BB564B"/>
            </a:solidFill>
            <a:ln w="9525" cap="flat">
              <a:noFill/>
              <a:prstDash val="solid"/>
              <a:miter/>
            </a:ln>
          </p:spPr>
          <p:txBody>
            <a:bodyPr rtlCol="0" anchor="ctr"/>
            <a:lstStyle/>
            <a:p>
              <a:endParaRPr lang="zh-CN" altLang="en-US"/>
            </a:p>
          </p:txBody>
        </p:sp>
        <p:sp>
          <p:nvSpPr>
            <p:cNvPr id="22" name="ïśḻíḋé"/>
            <p:cNvSpPr/>
            <p:nvPr/>
          </p:nvSpPr>
          <p:spPr>
            <a:xfrm>
              <a:off x="5513188" y="3447554"/>
              <a:ext cx="1653135" cy="1281674"/>
            </a:xfrm>
            <a:custGeom>
              <a:avLst/>
              <a:gdLst>
                <a:gd name="connsiteX0" fmla="*/ 719138 w 1523904"/>
                <a:gd name="connsiteY0" fmla="*/ 1181481 h 1181481"/>
                <a:gd name="connsiteX1" fmla="*/ 1523905 w 1523904"/>
                <a:gd name="connsiteY1" fmla="*/ 1181481 h 1181481"/>
                <a:gd name="connsiteX2" fmla="*/ 804767 w 1523904"/>
                <a:gd name="connsiteY2" fmla="*/ 0 h 1181481"/>
                <a:gd name="connsiteX3" fmla="*/ 0 w 1523904"/>
                <a:gd name="connsiteY3" fmla="*/ 0 h 1181481"/>
                <a:gd name="connsiteX4" fmla="*/ 719138 w 1523904"/>
                <a:gd name="connsiteY4" fmla="*/ 1181481 h 1181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3904" h="1181481">
                  <a:moveTo>
                    <a:pt x="719138" y="1181481"/>
                  </a:moveTo>
                  <a:lnTo>
                    <a:pt x="1523905" y="1181481"/>
                  </a:lnTo>
                  <a:lnTo>
                    <a:pt x="804767" y="0"/>
                  </a:lnTo>
                  <a:lnTo>
                    <a:pt x="0" y="0"/>
                  </a:lnTo>
                  <a:lnTo>
                    <a:pt x="719138" y="1181481"/>
                  </a:lnTo>
                  <a:close/>
                </a:path>
              </a:pathLst>
            </a:custGeom>
            <a:solidFill>
              <a:srgbClr val="DF685B"/>
            </a:solidFill>
            <a:ln w="9525" cap="flat">
              <a:noFill/>
              <a:prstDash val="solid"/>
              <a:miter/>
            </a:ln>
          </p:spPr>
          <p:txBody>
            <a:bodyPr rtlCol="0" anchor="ctr"/>
            <a:lstStyle/>
            <a:p>
              <a:endParaRPr lang="zh-CN" altLang="en-US"/>
            </a:p>
          </p:txBody>
        </p:sp>
        <p:sp>
          <p:nvSpPr>
            <p:cNvPr id="23" name="išľíďè"/>
            <p:cNvSpPr/>
            <p:nvPr/>
          </p:nvSpPr>
          <p:spPr>
            <a:xfrm>
              <a:off x="5572785" y="3340817"/>
              <a:ext cx="837804" cy="676897"/>
            </a:xfrm>
            <a:custGeom>
              <a:avLst/>
              <a:gdLst>
                <a:gd name="connsiteX0" fmla="*/ 37724 w 772310"/>
                <a:gd name="connsiteY0" fmla="*/ -91 h 623982"/>
                <a:gd name="connsiteX1" fmla="*/ 635037 w 772310"/>
                <a:gd name="connsiteY1" fmla="*/ -91 h 623982"/>
                <a:gd name="connsiteX2" fmla="*/ 704379 w 772310"/>
                <a:gd name="connsiteY2" fmla="*/ 295184 h 623982"/>
                <a:gd name="connsiteX3" fmla="*/ 745432 w 772310"/>
                <a:gd name="connsiteY3" fmla="*/ 623892 h 623982"/>
                <a:gd name="connsiteX4" fmla="*/ 148119 w 772310"/>
                <a:gd name="connsiteY4" fmla="*/ 623892 h 623982"/>
                <a:gd name="connsiteX5" fmla="*/ 107066 w 772310"/>
                <a:gd name="connsiteY5" fmla="*/ 295184 h 623982"/>
                <a:gd name="connsiteX6" fmla="*/ 37724 w 772310"/>
                <a:gd name="connsiteY6" fmla="*/ -91 h 62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310" h="623982">
                  <a:moveTo>
                    <a:pt x="37724" y="-91"/>
                  </a:moveTo>
                  <a:lnTo>
                    <a:pt x="635037" y="-91"/>
                  </a:lnTo>
                  <a:cubicBezTo>
                    <a:pt x="545121" y="43533"/>
                    <a:pt x="635037" y="169454"/>
                    <a:pt x="704379" y="295184"/>
                  </a:cubicBezTo>
                  <a:cubicBezTo>
                    <a:pt x="773721" y="420914"/>
                    <a:pt x="794295" y="510925"/>
                    <a:pt x="745432" y="623892"/>
                  </a:cubicBezTo>
                  <a:lnTo>
                    <a:pt x="148119" y="623892"/>
                  </a:lnTo>
                  <a:cubicBezTo>
                    <a:pt x="196982" y="510925"/>
                    <a:pt x="176694" y="421009"/>
                    <a:pt x="107066" y="295184"/>
                  </a:cubicBezTo>
                  <a:cubicBezTo>
                    <a:pt x="37438" y="169358"/>
                    <a:pt x="-52192" y="43533"/>
                    <a:pt x="37724" y="-91"/>
                  </a:cubicBezTo>
                  <a:close/>
                </a:path>
              </a:pathLst>
            </a:custGeom>
            <a:solidFill>
              <a:srgbClr val="FFFFFF"/>
            </a:solidFill>
            <a:ln w="9525" cap="flat">
              <a:noFill/>
              <a:prstDash val="solid"/>
              <a:miter/>
            </a:ln>
          </p:spPr>
          <p:txBody>
            <a:bodyPr rtlCol="0" anchor="ctr"/>
            <a:lstStyle/>
            <a:p>
              <a:endParaRPr lang="zh-CN" altLang="en-US"/>
            </a:p>
          </p:txBody>
        </p:sp>
        <p:sp>
          <p:nvSpPr>
            <p:cNvPr id="24" name="iślïḍê"/>
            <p:cNvSpPr/>
            <p:nvPr/>
          </p:nvSpPr>
          <p:spPr>
            <a:xfrm>
              <a:off x="5709129" y="3900852"/>
              <a:ext cx="1457110" cy="740396"/>
            </a:xfrm>
            <a:custGeom>
              <a:avLst/>
              <a:gdLst>
                <a:gd name="connsiteX0" fmla="*/ 2716 w 1343203"/>
                <a:gd name="connsiteY0" fmla="*/ 316139 h 682517"/>
                <a:gd name="connsiteX1" fmla="*/ 278465 w 1343203"/>
                <a:gd name="connsiteY1" fmla="*/ 290802 h 682517"/>
                <a:gd name="connsiteX2" fmla="*/ 613745 w 1343203"/>
                <a:gd name="connsiteY2" fmla="*/ 338904 h 682517"/>
                <a:gd name="connsiteX3" fmla="*/ 894542 w 1343203"/>
                <a:gd name="connsiteY3" fmla="*/ 177931 h 682517"/>
                <a:gd name="connsiteX4" fmla="*/ 1031607 w 1343203"/>
                <a:gd name="connsiteY4" fmla="*/ -91 h 682517"/>
                <a:gd name="connsiteX5" fmla="*/ 1062373 w 1343203"/>
                <a:gd name="connsiteY5" fmla="*/ 106017 h 682517"/>
                <a:gd name="connsiteX6" fmla="*/ 1082947 w 1343203"/>
                <a:gd name="connsiteY6" fmla="*/ 171073 h 682517"/>
                <a:gd name="connsiteX7" fmla="*/ 1340122 w 1343203"/>
                <a:gd name="connsiteY7" fmla="*/ 287564 h 682517"/>
                <a:gd name="connsiteX8" fmla="*/ 1268208 w 1343203"/>
                <a:gd name="connsiteY8" fmla="*/ 390243 h 682517"/>
                <a:gd name="connsiteX9" fmla="*/ 1257921 w 1343203"/>
                <a:gd name="connsiteY9" fmla="*/ 489589 h 682517"/>
                <a:gd name="connsiteX10" fmla="*/ 1219821 w 1343203"/>
                <a:gd name="connsiteY10" fmla="*/ 568361 h 682517"/>
                <a:gd name="connsiteX11" fmla="*/ 928737 w 1343203"/>
                <a:gd name="connsiteY11" fmla="*/ 554645 h 682517"/>
                <a:gd name="connsiteX12" fmla="*/ 363714 w 1343203"/>
                <a:gd name="connsiteY12" fmla="*/ 681327 h 682517"/>
                <a:gd name="connsiteX13" fmla="*/ 62248 w 1343203"/>
                <a:gd name="connsiteY13" fmla="*/ 562455 h 682517"/>
                <a:gd name="connsiteX14" fmla="*/ 2716 w 1343203"/>
                <a:gd name="connsiteY14" fmla="*/ 316139 h 682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43203" h="682517">
                  <a:moveTo>
                    <a:pt x="2716" y="316139"/>
                  </a:moveTo>
                  <a:cubicBezTo>
                    <a:pt x="92194" y="290259"/>
                    <a:pt x="185777" y="281658"/>
                    <a:pt x="278465" y="290802"/>
                  </a:cubicBezTo>
                  <a:cubicBezTo>
                    <a:pt x="381430" y="301661"/>
                    <a:pt x="455725" y="316710"/>
                    <a:pt x="613745" y="338904"/>
                  </a:cubicBezTo>
                  <a:cubicBezTo>
                    <a:pt x="809008" y="366336"/>
                    <a:pt x="826057" y="215650"/>
                    <a:pt x="894542" y="177931"/>
                  </a:cubicBezTo>
                  <a:cubicBezTo>
                    <a:pt x="963027" y="140212"/>
                    <a:pt x="1031607" y="-91"/>
                    <a:pt x="1031607" y="-91"/>
                  </a:cubicBezTo>
                  <a:cubicBezTo>
                    <a:pt x="1065802" y="20483"/>
                    <a:pt x="1076089" y="64965"/>
                    <a:pt x="1062373" y="106017"/>
                  </a:cubicBezTo>
                  <a:cubicBezTo>
                    <a:pt x="1048657" y="147070"/>
                    <a:pt x="1007604" y="150594"/>
                    <a:pt x="1082947" y="171073"/>
                  </a:cubicBezTo>
                  <a:cubicBezTo>
                    <a:pt x="1158289" y="191552"/>
                    <a:pt x="1370602" y="236224"/>
                    <a:pt x="1340122" y="287564"/>
                  </a:cubicBezTo>
                  <a:cubicBezTo>
                    <a:pt x="1309642" y="338904"/>
                    <a:pt x="1254397" y="359478"/>
                    <a:pt x="1268208" y="390243"/>
                  </a:cubicBezTo>
                  <a:cubicBezTo>
                    <a:pt x="1282019" y="421009"/>
                    <a:pt x="1275066" y="455394"/>
                    <a:pt x="1257921" y="489589"/>
                  </a:cubicBezTo>
                  <a:cubicBezTo>
                    <a:pt x="1240776" y="523784"/>
                    <a:pt x="1292211" y="551216"/>
                    <a:pt x="1219821" y="568361"/>
                  </a:cubicBezTo>
                  <a:cubicBezTo>
                    <a:pt x="1147431" y="585506"/>
                    <a:pt x="1075993" y="571790"/>
                    <a:pt x="928737" y="554645"/>
                  </a:cubicBezTo>
                  <a:cubicBezTo>
                    <a:pt x="708424" y="529023"/>
                    <a:pt x="656703" y="697520"/>
                    <a:pt x="363714" y="681327"/>
                  </a:cubicBezTo>
                  <a:cubicBezTo>
                    <a:pt x="287514" y="677232"/>
                    <a:pt x="146925" y="669516"/>
                    <a:pt x="62248" y="562455"/>
                  </a:cubicBezTo>
                  <a:cubicBezTo>
                    <a:pt x="-9190" y="471777"/>
                    <a:pt x="-2141" y="358620"/>
                    <a:pt x="2716" y="316139"/>
                  </a:cubicBezTo>
                  <a:close/>
                </a:path>
              </a:pathLst>
            </a:custGeom>
            <a:solidFill>
              <a:srgbClr val="F29F8B"/>
            </a:solidFill>
            <a:ln w="9525" cap="flat">
              <a:noFill/>
              <a:prstDash val="solid"/>
              <a:miter/>
            </a:ln>
          </p:spPr>
          <p:txBody>
            <a:bodyPr rtlCol="0" anchor="ctr"/>
            <a:lstStyle/>
            <a:p>
              <a:endParaRPr lang="zh-CN" altLang="en-US"/>
            </a:p>
          </p:txBody>
        </p:sp>
        <p:sp>
          <p:nvSpPr>
            <p:cNvPr id="25" name="íśľíḋê"/>
            <p:cNvSpPr/>
            <p:nvPr/>
          </p:nvSpPr>
          <p:spPr>
            <a:xfrm>
              <a:off x="6709569" y="3366001"/>
              <a:ext cx="129730" cy="308047"/>
            </a:xfrm>
            <a:custGeom>
              <a:avLst/>
              <a:gdLst>
                <a:gd name="connsiteX0" fmla="*/ 3171 w 119589"/>
                <a:gd name="connsiteY0" fmla="*/ 283875 h 283966"/>
                <a:gd name="connsiteX1" fmla="*/ 6124 w 119589"/>
                <a:gd name="connsiteY1" fmla="*/ 282160 h 283966"/>
                <a:gd name="connsiteX2" fmla="*/ 119376 w 119589"/>
                <a:gd name="connsiteY2" fmla="*/ 4126 h 283966"/>
                <a:gd name="connsiteX3" fmla="*/ 117090 w 119589"/>
                <a:gd name="connsiteY3" fmla="*/ 30 h 283966"/>
                <a:gd name="connsiteX4" fmla="*/ 112995 w 119589"/>
                <a:gd name="connsiteY4" fmla="*/ 2316 h 283966"/>
                <a:gd name="connsiteX5" fmla="*/ 219 w 119589"/>
                <a:gd name="connsiteY5" fmla="*/ 279017 h 283966"/>
                <a:gd name="connsiteX6" fmla="*/ 1647 w 119589"/>
                <a:gd name="connsiteY6" fmla="*/ 283399 h 283966"/>
                <a:gd name="connsiteX7" fmla="*/ 3171 w 119589"/>
                <a:gd name="connsiteY7" fmla="*/ 283875 h 28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589" h="283966">
                  <a:moveTo>
                    <a:pt x="3171" y="283875"/>
                  </a:moveTo>
                  <a:cubicBezTo>
                    <a:pt x="4381" y="283837"/>
                    <a:pt x="5486" y="283189"/>
                    <a:pt x="6124" y="282160"/>
                  </a:cubicBezTo>
                  <a:cubicBezTo>
                    <a:pt x="52292" y="193140"/>
                    <a:pt x="90201" y="100071"/>
                    <a:pt x="119376" y="4126"/>
                  </a:cubicBezTo>
                  <a:cubicBezTo>
                    <a:pt x="119814" y="2373"/>
                    <a:pt x="118814" y="582"/>
                    <a:pt x="117090" y="30"/>
                  </a:cubicBezTo>
                  <a:cubicBezTo>
                    <a:pt x="115328" y="-456"/>
                    <a:pt x="113499" y="563"/>
                    <a:pt x="112995" y="2316"/>
                  </a:cubicBezTo>
                  <a:cubicBezTo>
                    <a:pt x="83991" y="97823"/>
                    <a:pt x="46234" y="190444"/>
                    <a:pt x="219" y="279017"/>
                  </a:cubicBezTo>
                  <a:cubicBezTo>
                    <a:pt x="-553" y="280627"/>
                    <a:pt x="76" y="282560"/>
                    <a:pt x="1647" y="283399"/>
                  </a:cubicBezTo>
                  <a:cubicBezTo>
                    <a:pt x="2104" y="283694"/>
                    <a:pt x="2628" y="283856"/>
                    <a:pt x="3171" y="283875"/>
                  </a:cubicBezTo>
                  <a:close/>
                </a:path>
              </a:pathLst>
            </a:custGeom>
            <a:solidFill>
              <a:srgbClr val="EFC090"/>
            </a:solidFill>
            <a:ln w="9525" cap="flat">
              <a:noFill/>
              <a:prstDash val="solid"/>
              <a:miter/>
            </a:ln>
          </p:spPr>
          <p:txBody>
            <a:bodyPr rtlCol="0" anchor="ctr"/>
            <a:lstStyle/>
            <a:p>
              <a:endParaRPr lang="zh-CN" altLang="en-US"/>
            </a:p>
          </p:txBody>
        </p:sp>
        <p:sp>
          <p:nvSpPr>
            <p:cNvPr id="26" name="işlíḓé"/>
            <p:cNvSpPr/>
            <p:nvPr/>
          </p:nvSpPr>
          <p:spPr>
            <a:xfrm>
              <a:off x="7455461" y="2389615"/>
              <a:ext cx="520284" cy="499616"/>
            </a:xfrm>
            <a:custGeom>
              <a:avLst/>
              <a:gdLst>
                <a:gd name="connsiteX0" fmla="*/ 20438 w 479612"/>
                <a:gd name="connsiteY0" fmla="*/ 105703 h 460559"/>
                <a:gd name="connsiteX1" fmla="*/ 357432 w 479612"/>
                <a:gd name="connsiteY1" fmla="*/ 31408 h 460559"/>
                <a:gd name="connsiteX2" fmla="*/ 453540 w 479612"/>
                <a:gd name="connsiteY2" fmla="*/ 338399 h 460559"/>
                <a:gd name="connsiteX3" fmla="*/ 146549 w 479612"/>
                <a:gd name="connsiteY3" fmla="*/ 434506 h 460559"/>
                <a:gd name="connsiteX4" fmla="*/ 20438 w 479612"/>
                <a:gd name="connsiteY4" fmla="*/ 105703 h 460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612" h="460559">
                  <a:moveTo>
                    <a:pt x="20438" y="105703"/>
                  </a:moveTo>
                  <a:cubicBezTo>
                    <a:pt x="78731" y="-5644"/>
                    <a:pt x="246085" y="-26790"/>
                    <a:pt x="357432" y="31408"/>
                  </a:cubicBezTo>
                  <a:cubicBezTo>
                    <a:pt x="468742" y="89644"/>
                    <a:pt x="511776" y="227090"/>
                    <a:pt x="453540" y="338399"/>
                  </a:cubicBezTo>
                  <a:cubicBezTo>
                    <a:pt x="395304" y="449708"/>
                    <a:pt x="257858" y="492742"/>
                    <a:pt x="146549" y="434506"/>
                  </a:cubicBezTo>
                  <a:cubicBezTo>
                    <a:pt x="35011" y="376308"/>
                    <a:pt x="-37760" y="217050"/>
                    <a:pt x="20438" y="105703"/>
                  </a:cubicBezTo>
                  <a:close/>
                </a:path>
              </a:pathLst>
            </a:custGeom>
            <a:solidFill>
              <a:srgbClr val="221E1F"/>
            </a:solidFill>
            <a:ln w="9525" cap="flat">
              <a:noFill/>
              <a:prstDash val="solid"/>
              <a:miter/>
            </a:ln>
          </p:spPr>
          <p:txBody>
            <a:bodyPr rtlCol="0" anchor="ctr"/>
            <a:lstStyle/>
            <a:p>
              <a:endParaRPr lang="zh-CN" altLang="en-US"/>
            </a:p>
          </p:txBody>
        </p:sp>
        <p:sp>
          <p:nvSpPr>
            <p:cNvPr id="27" name="íślíďé"/>
            <p:cNvSpPr/>
            <p:nvPr/>
          </p:nvSpPr>
          <p:spPr>
            <a:xfrm>
              <a:off x="7601936" y="2359739"/>
              <a:ext cx="392847" cy="355431"/>
            </a:xfrm>
            <a:custGeom>
              <a:avLst/>
              <a:gdLst>
                <a:gd name="connsiteX0" fmla="*/ 6667 w 362137"/>
                <a:gd name="connsiteY0" fmla="*/ 52948 h 327646"/>
                <a:gd name="connsiteX1" fmla="*/ 225742 w 362137"/>
                <a:gd name="connsiteY1" fmla="*/ 27802 h 327646"/>
                <a:gd name="connsiteX2" fmla="*/ 352805 w 362137"/>
                <a:gd name="connsiteY2" fmla="*/ 200395 h 327646"/>
                <a:gd name="connsiteX3" fmla="*/ 336136 w 362137"/>
                <a:gd name="connsiteY3" fmla="*/ 265927 h 327646"/>
                <a:gd name="connsiteX4" fmla="*/ 292797 w 362137"/>
                <a:gd name="connsiteY4" fmla="*/ 319362 h 327646"/>
                <a:gd name="connsiteX5" fmla="*/ 299465 w 362137"/>
                <a:gd name="connsiteY5" fmla="*/ 326125 h 327646"/>
                <a:gd name="connsiteX6" fmla="*/ 361568 w 362137"/>
                <a:gd name="connsiteY6" fmla="*/ 219445 h 327646"/>
                <a:gd name="connsiteX7" fmla="*/ 327849 w 362137"/>
                <a:gd name="connsiteY7" fmla="*/ 101049 h 327646"/>
                <a:gd name="connsiteX8" fmla="*/ 9743 w 362137"/>
                <a:gd name="connsiteY8" fmla="*/ 39041 h 327646"/>
                <a:gd name="connsiteX9" fmla="*/ 1904 w 362137"/>
                <a:gd name="connsiteY9" fmla="*/ 44566 h 327646"/>
                <a:gd name="connsiteX10" fmla="*/ 6667 w 362137"/>
                <a:gd name="connsiteY10" fmla="*/ 52757 h 327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2137" h="327646">
                  <a:moveTo>
                    <a:pt x="6667" y="52948"/>
                  </a:moveTo>
                  <a:cubicBezTo>
                    <a:pt x="70065" y="6313"/>
                    <a:pt x="153427" y="-3259"/>
                    <a:pt x="225742" y="27802"/>
                  </a:cubicBezTo>
                  <a:cubicBezTo>
                    <a:pt x="292417" y="57615"/>
                    <a:pt x="350423" y="124766"/>
                    <a:pt x="352805" y="200395"/>
                  </a:cubicBezTo>
                  <a:cubicBezTo>
                    <a:pt x="353538" y="223369"/>
                    <a:pt x="347757" y="246096"/>
                    <a:pt x="336136" y="265927"/>
                  </a:cubicBezTo>
                  <a:cubicBezTo>
                    <a:pt x="323820" y="285367"/>
                    <a:pt x="309275" y="303303"/>
                    <a:pt x="292797" y="319362"/>
                  </a:cubicBezTo>
                  <a:cubicBezTo>
                    <a:pt x="288511" y="323839"/>
                    <a:pt x="295274" y="330506"/>
                    <a:pt x="299465" y="326125"/>
                  </a:cubicBezTo>
                  <a:cubicBezTo>
                    <a:pt x="328611" y="295645"/>
                    <a:pt x="356615" y="262974"/>
                    <a:pt x="361568" y="219445"/>
                  </a:cubicBezTo>
                  <a:cubicBezTo>
                    <a:pt x="364587" y="177239"/>
                    <a:pt x="352652" y="135329"/>
                    <a:pt x="327849" y="101049"/>
                  </a:cubicBezTo>
                  <a:cubicBezTo>
                    <a:pt x="257126" y="-3917"/>
                    <a:pt x="114709" y="-31672"/>
                    <a:pt x="9743" y="39041"/>
                  </a:cubicBezTo>
                  <a:cubicBezTo>
                    <a:pt x="7086" y="40832"/>
                    <a:pt x="4475" y="42670"/>
                    <a:pt x="1904" y="44566"/>
                  </a:cubicBezTo>
                  <a:cubicBezTo>
                    <a:pt x="-2954" y="48185"/>
                    <a:pt x="1904" y="56377"/>
                    <a:pt x="6667" y="52757"/>
                  </a:cubicBezTo>
                  <a:close/>
                </a:path>
              </a:pathLst>
            </a:custGeom>
            <a:solidFill>
              <a:srgbClr val="221E1F"/>
            </a:solidFill>
            <a:ln w="9525" cap="flat">
              <a:noFill/>
              <a:prstDash val="solid"/>
              <a:miter/>
            </a:ln>
          </p:spPr>
          <p:txBody>
            <a:bodyPr rtlCol="0" anchor="ctr"/>
            <a:lstStyle/>
            <a:p>
              <a:endParaRPr lang="zh-CN" altLang="en-US"/>
            </a:p>
          </p:txBody>
        </p:sp>
        <p:sp>
          <p:nvSpPr>
            <p:cNvPr id="28" name="íSľîḑê"/>
            <p:cNvSpPr/>
            <p:nvPr/>
          </p:nvSpPr>
          <p:spPr>
            <a:xfrm>
              <a:off x="7463183" y="2620418"/>
              <a:ext cx="379257" cy="297324"/>
            </a:xfrm>
            <a:custGeom>
              <a:avLst/>
              <a:gdLst>
                <a:gd name="connsiteX0" fmla="*/ -15 w 349609"/>
                <a:gd name="connsiteY0" fmla="*/ 4290 h 274081"/>
                <a:gd name="connsiteX1" fmla="*/ 63326 w 349609"/>
                <a:gd name="connsiteY1" fmla="*/ 207554 h 274081"/>
                <a:gd name="connsiteX2" fmla="*/ 143622 w 349609"/>
                <a:gd name="connsiteY2" fmla="*/ 264704 h 274081"/>
                <a:gd name="connsiteX3" fmla="*/ 248397 w 349609"/>
                <a:gd name="connsiteY3" fmla="*/ 268038 h 274081"/>
                <a:gd name="connsiteX4" fmla="*/ 348028 w 349609"/>
                <a:gd name="connsiteY4" fmla="*/ 210888 h 274081"/>
                <a:gd name="connsiteX5" fmla="*/ 341360 w 349609"/>
                <a:gd name="connsiteY5" fmla="*/ 204125 h 274081"/>
                <a:gd name="connsiteX6" fmla="*/ 156766 w 349609"/>
                <a:gd name="connsiteY6" fmla="*/ 258608 h 274081"/>
                <a:gd name="connsiteX7" fmla="*/ 30370 w 349609"/>
                <a:gd name="connsiteY7" fmla="*/ 127067 h 274081"/>
                <a:gd name="connsiteX8" fmla="*/ 9414 w 349609"/>
                <a:gd name="connsiteY8" fmla="*/ 4481 h 274081"/>
                <a:gd name="connsiteX9" fmla="*/ -111 w 349609"/>
                <a:gd name="connsiteY9" fmla="*/ 4481 h 27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9609" h="274081">
                  <a:moveTo>
                    <a:pt x="-15" y="4290"/>
                  </a:moveTo>
                  <a:cubicBezTo>
                    <a:pt x="4652" y="75823"/>
                    <a:pt x="16844" y="150309"/>
                    <a:pt x="63326" y="207554"/>
                  </a:cubicBezTo>
                  <a:cubicBezTo>
                    <a:pt x="84081" y="233881"/>
                    <a:pt x="111951" y="253712"/>
                    <a:pt x="143622" y="264704"/>
                  </a:cubicBezTo>
                  <a:cubicBezTo>
                    <a:pt x="177502" y="275829"/>
                    <a:pt x="213869" y="276981"/>
                    <a:pt x="248397" y="268038"/>
                  </a:cubicBezTo>
                  <a:cubicBezTo>
                    <a:pt x="286011" y="257970"/>
                    <a:pt x="320348" y="238272"/>
                    <a:pt x="348028" y="210888"/>
                  </a:cubicBezTo>
                  <a:cubicBezTo>
                    <a:pt x="352505" y="206601"/>
                    <a:pt x="345742" y="199934"/>
                    <a:pt x="341360" y="204125"/>
                  </a:cubicBezTo>
                  <a:cubicBezTo>
                    <a:pt x="292783" y="250988"/>
                    <a:pt x="223441" y="276229"/>
                    <a:pt x="156766" y="258608"/>
                  </a:cubicBezTo>
                  <a:cubicBezTo>
                    <a:pt x="93139" y="241748"/>
                    <a:pt x="50658" y="187266"/>
                    <a:pt x="30370" y="127067"/>
                  </a:cubicBezTo>
                  <a:cubicBezTo>
                    <a:pt x="18073" y="87291"/>
                    <a:pt x="11024" y="46086"/>
                    <a:pt x="9414" y="4481"/>
                  </a:cubicBezTo>
                  <a:cubicBezTo>
                    <a:pt x="9414" y="-1615"/>
                    <a:pt x="-111" y="-1615"/>
                    <a:pt x="-111" y="4481"/>
                  </a:cubicBezTo>
                  <a:close/>
                </a:path>
              </a:pathLst>
            </a:custGeom>
            <a:solidFill>
              <a:srgbClr val="221E1F"/>
            </a:solidFill>
            <a:ln w="9525" cap="flat">
              <a:noFill/>
              <a:prstDash val="solid"/>
              <a:miter/>
            </a:ln>
          </p:spPr>
          <p:txBody>
            <a:bodyPr rtlCol="0" anchor="ctr"/>
            <a:lstStyle/>
            <a:p>
              <a:endParaRPr lang="zh-CN" altLang="en-US"/>
            </a:p>
          </p:txBody>
        </p:sp>
        <p:sp>
          <p:nvSpPr>
            <p:cNvPr id="29" name="ïṥḻíḍé"/>
            <p:cNvSpPr/>
            <p:nvPr/>
          </p:nvSpPr>
          <p:spPr>
            <a:xfrm>
              <a:off x="7117036" y="2549845"/>
              <a:ext cx="395588" cy="419183"/>
            </a:xfrm>
            <a:custGeom>
              <a:avLst/>
              <a:gdLst>
                <a:gd name="connsiteX0" fmla="*/ 16463 w 364664"/>
                <a:gd name="connsiteY0" fmla="*/ 331188 h 386414"/>
                <a:gd name="connsiteX1" fmla="*/ 172578 w 364664"/>
                <a:gd name="connsiteY1" fmla="*/ 382909 h 386414"/>
                <a:gd name="connsiteX2" fmla="*/ 174673 w 364664"/>
                <a:gd name="connsiteY2" fmla="*/ 382909 h 386414"/>
                <a:gd name="connsiteX3" fmla="*/ 266589 w 364664"/>
                <a:gd name="connsiteY3" fmla="*/ 383671 h 386414"/>
                <a:gd name="connsiteX4" fmla="*/ 332693 w 364664"/>
                <a:gd name="connsiteY4" fmla="*/ 369955 h 386414"/>
                <a:gd name="connsiteX5" fmla="*/ 360696 w 364664"/>
                <a:gd name="connsiteY5" fmla="*/ 357287 h 386414"/>
                <a:gd name="connsiteX6" fmla="*/ 326692 w 364664"/>
                <a:gd name="connsiteY6" fmla="*/ 244796 h 386414"/>
                <a:gd name="connsiteX7" fmla="*/ 272114 w 364664"/>
                <a:gd name="connsiteY7" fmla="*/ 35246 h 386414"/>
                <a:gd name="connsiteX8" fmla="*/ 263637 w 364664"/>
                <a:gd name="connsiteY8" fmla="*/ -91 h 386414"/>
                <a:gd name="connsiteX9" fmla="*/ 246206 w 364664"/>
                <a:gd name="connsiteY9" fmla="*/ 6671 h 386414"/>
                <a:gd name="connsiteX10" fmla="*/ -111 w 364664"/>
                <a:gd name="connsiteY10" fmla="*/ 101921 h 386414"/>
                <a:gd name="connsiteX11" fmla="*/ 12082 w 364664"/>
                <a:gd name="connsiteY11" fmla="*/ 267371 h 386414"/>
                <a:gd name="connsiteX12" fmla="*/ 12082 w 364664"/>
                <a:gd name="connsiteY12" fmla="*/ 270228 h 38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64" h="386414">
                  <a:moveTo>
                    <a:pt x="16463" y="331188"/>
                  </a:moveTo>
                  <a:cubicBezTo>
                    <a:pt x="97045" y="366145"/>
                    <a:pt x="144384" y="378813"/>
                    <a:pt x="172578" y="382909"/>
                  </a:cubicBezTo>
                  <a:lnTo>
                    <a:pt x="174673" y="382909"/>
                  </a:lnTo>
                  <a:cubicBezTo>
                    <a:pt x="205144" y="387195"/>
                    <a:pt x="236052" y="387443"/>
                    <a:pt x="266589" y="383671"/>
                  </a:cubicBezTo>
                  <a:cubicBezTo>
                    <a:pt x="289002" y="381147"/>
                    <a:pt x="311129" y="376556"/>
                    <a:pt x="332693" y="369955"/>
                  </a:cubicBezTo>
                  <a:cubicBezTo>
                    <a:pt x="355839" y="362907"/>
                    <a:pt x="359077" y="359382"/>
                    <a:pt x="360696" y="357287"/>
                  </a:cubicBezTo>
                  <a:cubicBezTo>
                    <a:pt x="374603" y="338237"/>
                    <a:pt x="348028" y="304328"/>
                    <a:pt x="326692" y="244796"/>
                  </a:cubicBezTo>
                  <a:cubicBezTo>
                    <a:pt x="313452" y="207935"/>
                    <a:pt x="299736" y="150213"/>
                    <a:pt x="272114" y="35246"/>
                  </a:cubicBezTo>
                  <a:lnTo>
                    <a:pt x="263637" y="-91"/>
                  </a:lnTo>
                  <a:lnTo>
                    <a:pt x="246206" y="6671"/>
                  </a:lnTo>
                  <a:lnTo>
                    <a:pt x="-111" y="101921"/>
                  </a:lnTo>
                  <a:lnTo>
                    <a:pt x="12082" y="267371"/>
                  </a:lnTo>
                  <a:lnTo>
                    <a:pt x="12082" y="270228"/>
                  </a:lnTo>
                  <a:close/>
                </a:path>
              </a:pathLst>
            </a:custGeom>
            <a:solidFill>
              <a:srgbClr val="DC9283"/>
            </a:solidFill>
            <a:ln w="9525" cap="flat">
              <a:noFill/>
              <a:prstDash val="solid"/>
              <a:miter/>
            </a:ln>
          </p:spPr>
          <p:txBody>
            <a:bodyPr rtlCol="0" anchor="ctr"/>
            <a:lstStyle/>
            <a:p>
              <a:endParaRPr lang="zh-CN" altLang="en-US"/>
            </a:p>
          </p:txBody>
        </p:sp>
        <p:sp>
          <p:nvSpPr>
            <p:cNvPr id="30" name="ïṥḻídê"/>
            <p:cNvSpPr/>
            <p:nvPr/>
          </p:nvSpPr>
          <p:spPr>
            <a:xfrm>
              <a:off x="7117036" y="2557079"/>
              <a:ext cx="275160" cy="282497"/>
            </a:xfrm>
            <a:custGeom>
              <a:avLst/>
              <a:gdLst>
                <a:gd name="connsiteX0" fmla="*/ 12082 w 253650"/>
                <a:gd name="connsiteY0" fmla="*/ 260322 h 260413"/>
                <a:gd name="connsiteX1" fmla="*/ 65231 w 253650"/>
                <a:gd name="connsiteY1" fmla="*/ 238510 h 260413"/>
                <a:gd name="connsiteX2" fmla="*/ 253540 w 253650"/>
                <a:gd name="connsiteY2" fmla="*/ 30579 h 260413"/>
                <a:gd name="connsiteX3" fmla="*/ 246206 w 253650"/>
                <a:gd name="connsiteY3" fmla="*/ -91 h 260413"/>
                <a:gd name="connsiteX4" fmla="*/ -111 w 253650"/>
                <a:gd name="connsiteY4" fmla="*/ 95159 h 260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50" h="260413">
                  <a:moveTo>
                    <a:pt x="12082" y="260322"/>
                  </a:moveTo>
                  <a:cubicBezTo>
                    <a:pt x="30379" y="254541"/>
                    <a:pt x="48153" y="247244"/>
                    <a:pt x="65231" y="238510"/>
                  </a:cubicBezTo>
                  <a:cubicBezTo>
                    <a:pt x="154766" y="193266"/>
                    <a:pt x="216012" y="114685"/>
                    <a:pt x="253540" y="30579"/>
                  </a:cubicBezTo>
                  <a:cubicBezTo>
                    <a:pt x="250111" y="16196"/>
                    <a:pt x="247539" y="5624"/>
                    <a:pt x="246206" y="-91"/>
                  </a:cubicBezTo>
                  <a:lnTo>
                    <a:pt x="-111" y="95159"/>
                  </a:lnTo>
                  <a:close/>
                </a:path>
              </a:pathLst>
            </a:custGeom>
            <a:solidFill>
              <a:srgbClr val="DF685B"/>
            </a:solidFill>
            <a:ln w="9525" cap="flat">
              <a:noFill/>
              <a:prstDash val="solid"/>
              <a:miter/>
            </a:ln>
          </p:spPr>
          <p:txBody>
            <a:bodyPr rtlCol="0" anchor="ctr"/>
            <a:lstStyle/>
            <a:p>
              <a:endParaRPr lang="zh-CN" altLang="en-US"/>
            </a:p>
          </p:txBody>
        </p:sp>
        <p:sp>
          <p:nvSpPr>
            <p:cNvPr id="31" name="ïṥ1ïḍè"/>
            <p:cNvSpPr/>
            <p:nvPr/>
          </p:nvSpPr>
          <p:spPr>
            <a:xfrm>
              <a:off x="6870725" y="1922742"/>
              <a:ext cx="685758" cy="842797"/>
            </a:xfrm>
            <a:custGeom>
              <a:avLst/>
              <a:gdLst>
                <a:gd name="connsiteX0" fmla="*/ 346866 w 632150"/>
                <a:gd name="connsiteY0" fmla="*/ 742676 h 776913"/>
                <a:gd name="connsiteX1" fmla="*/ 630329 w 632150"/>
                <a:gd name="connsiteY1" fmla="*/ 285476 h 776913"/>
                <a:gd name="connsiteX2" fmla="*/ 375155 w 632150"/>
                <a:gd name="connsiteY2" fmla="*/ 3536 h 776913"/>
                <a:gd name="connsiteX3" fmla="*/ 2537 w 632150"/>
                <a:gd name="connsiteY3" fmla="*/ 371201 h 776913"/>
                <a:gd name="connsiteX4" fmla="*/ 2537 w 632150"/>
                <a:gd name="connsiteY4" fmla="*/ 378630 h 776913"/>
                <a:gd name="connsiteX5" fmla="*/ 1108 w 632150"/>
                <a:gd name="connsiteY5" fmla="*/ 499408 h 776913"/>
                <a:gd name="connsiteX6" fmla="*/ 346866 w 632150"/>
                <a:gd name="connsiteY6" fmla="*/ 742676 h 776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150" h="776913">
                  <a:moveTo>
                    <a:pt x="346866" y="742676"/>
                  </a:moveTo>
                  <a:cubicBezTo>
                    <a:pt x="564321" y="647426"/>
                    <a:pt x="645188" y="417683"/>
                    <a:pt x="630329" y="285476"/>
                  </a:cubicBezTo>
                  <a:cubicBezTo>
                    <a:pt x="615470" y="153269"/>
                    <a:pt x="505743" y="20395"/>
                    <a:pt x="375155" y="3536"/>
                  </a:cubicBezTo>
                  <a:cubicBezTo>
                    <a:pt x="244567" y="-13323"/>
                    <a:pt x="29969" y="15823"/>
                    <a:pt x="2537" y="371201"/>
                  </a:cubicBezTo>
                  <a:cubicBezTo>
                    <a:pt x="2537" y="373677"/>
                    <a:pt x="2537" y="376059"/>
                    <a:pt x="2537" y="378630"/>
                  </a:cubicBezTo>
                  <a:cubicBezTo>
                    <a:pt x="-426" y="418826"/>
                    <a:pt x="-902" y="459155"/>
                    <a:pt x="1108" y="499408"/>
                  </a:cubicBezTo>
                  <a:cubicBezTo>
                    <a:pt x="15681" y="761726"/>
                    <a:pt x="155889" y="825829"/>
                    <a:pt x="346866" y="742676"/>
                  </a:cubicBezTo>
                  <a:close/>
                </a:path>
              </a:pathLst>
            </a:custGeom>
            <a:solidFill>
              <a:srgbClr val="F29F8B"/>
            </a:solidFill>
            <a:ln w="9525" cap="flat">
              <a:noFill/>
              <a:prstDash val="solid"/>
              <a:miter/>
            </a:ln>
          </p:spPr>
          <p:txBody>
            <a:bodyPr rtlCol="0" anchor="ctr"/>
            <a:lstStyle/>
            <a:p>
              <a:endParaRPr lang="zh-CN" altLang="en-US"/>
            </a:p>
          </p:txBody>
        </p:sp>
        <p:sp>
          <p:nvSpPr>
            <p:cNvPr id="32" name="íṧ1ïdé"/>
            <p:cNvSpPr/>
            <p:nvPr/>
          </p:nvSpPr>
          <p:spPr>
            <a:xfrm>
              <a:off x="7233432" y="1922437"/>
              <a:ext cx="437360" cy="559728"/>
            </a:xfrm>
            <a:custGeom>
              <a:avLst/>
              <a:gdLst>
                <a:gd name="connsiteX0" fmla="*/ 224 w 403170"/>
                <a:gd name="connsiteY0" fmla="*/ 484 h 515972"/>
                <a:gd name="connsiteX1" fmla="*/ 321884 w 403170"/>
                <a:gd name="connsiteY1" fmla="*/ 515882 h 515972"/>
                <a:gd name="connsiteX2" fmla="*/ 339315 w 403170"/>
                <a:gd name="connsiteY2" fmla="*/ 122499 h 515972"/>
                <a:gd name="connsiteX3" fmla="*/ 224 w 403170"/>
                <a:gd name="connsiteY3" fmla="*/ 484 h 515972"/>
              </a:gdLst>
              <a:ahLst/>
              <a:cxnLst>
                <a:cxn ang="0">
                  <a:pos x="connsiteX0" y="connsiteY0"/>
                </a:cxn>
                <a:cxn ang="0">
                  <a:pos x="connsiteX1" y="connsiteY1"/>
                </a:cxn>
                <a:cxn ang="0">
                  <a:pos x="connsiteX2" y="connsiteY2"/>
                </a:cxn>
                <a:cxn ang="0">
                  <a:pos x="connsiteX3" y="connsiteY3"/>
                </a:cxn>
              </a:cxnLst>
              <a:rect l="l" t="t" r="r" b="b"/>
              <a:pathLst>
                <a:path w="403170" h="515972">
                  <a:moveTo>
                    <a:pt x="224" y="484"/>
                  </a:moveTo>
                  <a:cubicBezTo>
                    <a:pt x="224" y="484"/>
                    <a:pt x="-23207" y="409011"/>
                    <a:pt x="321884" y="515882"/>
                  </a:cubicBezTo>
                  <a:cubicBezTo>
                    <a:pt x="321884" y="515882"/>
                    <a:pt x="492286" y="305475"/>
                    <a:pt x="339315" y="122499"/>
                  </a:cubicBezTo>
                  <a:cubicBezTo>
                    <a:pt x="223776" y="-15613"/>
                    <a:pt x="224" y="484"/>
                    <a:pt x="224" y="484"/>
                  </a:cubicBezTo>
                  <a:close/>
                </a:path>
              </a:pathLst>
            </a:custGeom>
            <a:solidFill>
              <a:srgbClr val="221E1F"/>
            </a:solidFill>
            <a:ln w="9525" cap="flat">
              <a:noFill/>
              <a:prstDash val="solid"/>
              <a:miter/>
            </a:ln>
          </p:spPr>
          <p:txBody>
            <a:bodyPr rtlCol="0" anchor="ctr"/>
            <a:lstStyle/>
            <a:p>
              <a:endParaRPr lang="zh-CN" altLang="en-US"/>
            </a:p>
          </p:txBody>
        </p:sp>
        <p:sp>
          <p:nvSpPr>
            <p:cNvPr id="33" name="íŝľîḍè"/>
            <p:cNvSpPr/>
            <p:nvPr/>
          </p:nvSpPr>
          <p:spPr>
            <a:xfrm>
              <a:off x="6808324" y="1875373"/>
              <a:ext cx="425472" cy="244769"/>
            </a:xfrm>
            <a:custGeom>
              <a:avLst/>
              <a:gdLst>
                <a:gd name="connsiteX0" fmla="*/ 392101 w 392211"/>
                <a:gd name="connsiteY0" fmla="*/ 43868 h 225635"/>
                <a:gd name="connsiteX1" fmla="*/ 70346 w 392211"/>
                <a:gd name="connsiteY1" fmla="*/ 38534 h 225635"/>
                <a:gd name="connsiteX2" fmla="*/ 151595 w 392211"/>
                <a:gd name="connsiteY2" fmla="*/ 215127 h 225635"/>
                <a:gd name="connsiteX3" fmla="*/ 392101 w 392211"/>
                <a:gd name="connsiteY3" fmla="*/ 43868 h 225635"/>
              </a:gdLst>
              <a:ahLst/>
              <a:cxnLst>
                <a:cxn ang="0">
                  <a:pos x="connsiteX0" y="connsiteY0"/>
                </a:cxn>
                <a:cxn ang="0">
                  <a:pos x="connsiteX1" y="connsiteY1"/>
                </a:cxn>
                <a:cxn ang="0">
                  <a:pos x="connsiteX2" y="connsiteY2"/>
                </a:cxn>
                <a:cxn ang="0">
                  <a:pos x="connsiteX3" y="connsiteY3"/>
                </a:cxn>
              </a:cxnLst>
              <a:rect l="l" t="t" r="r" b="b"/>
              <a:pathLst>
                <a:path w="392211" h="225635">
                  <a:moveTo>
                    <a:pt x="392101" y="43868"/>
                  </a:moveTo>
                  <a:cubicBezTo>
                    <a:pt x="392101" y="43868"/>
                    <a:pt x="209888" y="-51382"/>
                    <a:pt x="70346" y="38534"/>
                  </a:cubicBezTo>
                  <a:cubicBezTo>
                    <a:pt x="-69195" y="128450"/>
                    <a:pt x="20054" y="264276"/>
                    <a:pt x="151595" y="215127"/>
                  </a:cubicBezTo>
                  <a:cubicBezTo>
                    <a:pt x="283135" y="165978"/>
                    <a:pt x="392101" y="43868"/>
                    <a:pt x="392101" y="43868"/>
                  </a:cubicBezTo>
                  <a:close/>
                </a:path>
              </a:pathLst>
            </a:custGeom>
            <a:solidFill>
              <a:srgbClr val="221E1F"/>
            </a:solidFill>
            <a:ln w="9525" cap="flat">
              <a:noFill/>
              <a:prstDash val="solid"/>
              <a:miter/>
            </a:ln>
          </p:spPr>
          <p:txBody>
            <a:bodyPr rtlCol="0" anchor="ctr"/>
            <a:lstStyle/>
            <a:p>
              <a:endParaRPr lang="zh-CN" altLang="en-US"/>
            </a:p>
          </p:txBody>
        </p:sp>
        <p:sp>
          <p:nvSpPr>
            <p:cNvPr id="34" name="îŝļîḍé"/>
            <p:cNvSpPr/>
            <p:nvPr/>
          </p:nvSpPr>
          <p:spPr>
            <a:xfrm>
              <a:off x="6873149" y="1843144"/>
              <a:ext cx="376294" cy="152416"/>
            </a:xfrm>
            <a:custGeom>
              <a:avLst/>
              <a:gdLst>
                <a:gd name="connsiteX0" fmla="*/ 345584 w 346878"/>
                <a:gd name="connsiteY0" fmla="*/ 70721 h 140501"/>
                <a:gd name="connsiteX1" fmla="*/ 190803 w 346878"/>
                <a:gd name="connsiteY1" fmla="*/ 1284 h 140501"/>
                <a:gd name="connsiteX2" fmla="*/ 106412 w 346878"/>
                <a:gd name="connsiteY2" fmla="*/ 6332 h 140501"/>
                <a:gd name="connsiteX3" fmla="*/ 30212 w 346878"/>
                <a:gd name="connsiteY3" fmla="*/ 42622 h 140501"/>
                <a:gd name="connsiteX4" fmla="*/ 4303 w 346878"/>
                <a:gd name="connsiteY4" fmla="*/ 82532 h 140501"/>
                <a:gd name="connsiteX5" fmla="*/ 1922 w 346878"/>
                <a:gd name="connsiteY5" fmla="*/ 136920 h 140501"/>
                <a:gd name="connsiteX6" fmla="*/ 11447 w 346878"/>
                <a:gd name="connsiteY6" fmla="*/ 134443 h 140501"/>
                <a:gd name="connsiteX7" fmla="*/ 34688 w 346878"/>
                <a:gd name="connsiteY7" fmla="*/ 51766 h 140501"/>
                <a:gd name="connsiteX8" fmla="*/ 105078 w 346878"/>
                <a:gd name="connsiteY8" fmla="*/ 15952 h 140501"/>
                <a:gd name="connsiteX9" fmla="*/ 262336 w 346878"/>
                <a:gd name="connsiteY9" fmla="*/ 28335 h 140501"/>
                <a:gd name="connsiteX10" fmla="*/ 338536 w 346878"/>
                <a:gd name="connsiteY10" fmla="*/ 77008 h 140501"/>
                <a:gd name="connsiteX11" fmla="*/ 345298 w 346878"/>
                <a:gd name="connsiteY11" fmla="*/ 70340 h 14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6878" h="140501">
                  <a:moveTo>
                    <a:pt x="345584" y="70721"/>
                  </a:moveTo>
                  <a:cubicBezTo>
                    <a:pt x="302874" y="31421"/>
                    <a:pt x="248553" y="7047"/>
                    <a:pt x="190803" y="1284"/>
                  </a:cubicBezTo>
                  <a:cubicBezTo>
                    <a:pt x="162580" y="-1621"/>
                    <a:pt x="134081" y="84"/>
                    <a:pt x="106412" y="6332"/>
                  </a:cubicBezTo>
                  <a:cubicBezTo>
                    <a:pt x="78341" y="11752"/>
                    <a:pt x="52110" y="24239"/>
                    <a:pt x="30212" y="42622"/>
                  </a:cubicBezTo>
                  <a:cubicBezTo>
                    <a:pt x="18134" y="53348"/>
                    <a:pt x="9180" y="67140"/>
                    <a:pt x="4303" y="82532"/>
                  </a:cubicBezTo>
                  <a:cubicBezTo>
                    <a:pt x="-621" y="100239"/>
                    <a:pt x="-1440" y="118841"/>
                    <a:pt x="1922" y="136920"/>
                  </a:cubicBezTo>
                  <a:cubicBezTo>
                    <a:pt x="2875" y="143016"/>
                    <a:pt x="12019" y="140444"/>
                    <a:pt x="11447" y="134443"/>
                  </a:cubicBezTo>
                  <a:cubicBezTo>
                    <a:pt x="6685" y="104154"/>
                    <a:pt x="12019" y="73674"/>
                    <a:pt x="34688" y="51766"/>
                  </a:cubicBezTo>
                  <a:cubicBezTo>
                    <a:pt x="54624" y="33898"/>
                    <a:pt x="78893" y="21553"/>
                    <a:pt x="105078" y="15952"/>
                  </a:cubicBezTo>
                  <a:cubicBezTo>
                    <a:pt x="157513" y="3694"/>
                    <a:pt x="212463" y="8028"/>
                    <a:pt x="262336" y="28335"/>
                  </a:cubicBezTo>
                  <a:cubicBezTo>
                    <a:pt x="290472" y="39813"/>
                    <a:pt x="316295" y="56300"/>
                    <a:pt x="338536" y="77008"/>
                  </a:cubicBezTo>
                  <a:cubicBezTo>
                    <a:pt x="343012" y="81199"/>
                    <a:pt x="349775" y="74531"/>
                    <a:pt x="345298" y="70340"/>
                  </a:cubicBezTo>
                  <a:close/>
                </a:path>
              </a:pathLst>
            </a:custGeom>
            <a:solidFill>
              <a:srgbClr val="221E1F"/>
            </a:solidFill>
            <a:ln w="9525" cap="flat">
              <a:noFill/>
              <a:prstDash val="solid"/>
              <a:miter/>
            </a:ln>
          </p:spPr>
          <p:txBody>
            <a:bodyPr rtlCol="0" anchor="ctr"/>
            <a:lstStyle/>
            <a:p>
              <a:endParaRPr lang="zh-CN" altLang="en-US"/>
            </a:p>
          </p:txBody>
        </p:sp>
        <p:sp>
          <p:nvSpPr>
            <p:cNvPr id="35" name="iŝľîḋe"/>
            <p:cNvSpPr/>
            <p:nvPr/>
          </p:nvSpPr>
          <p:spPr>
            <a:xfrm>
              <a:off x="7281908" y="1917742"/>
              <a:ext cx="420699" cy="459696"/>
            </a:xfrm>
            <a:custGeom>
              <a:avLst/>
              <a:gdLst>
                <a:gd name="connsiteX0" fmla="*/ 4497 w 387812"/>
                <a:gd name="connsiteY0" fmla="*/ 11956 h 423760"/>
                <a:gd name="connsiteX1" fmla="*/ 286437 w 387812"/>
                <a:gd name="connsiteY1" fmla="*/ 71582 h 423760"/>
                <a:gd name="connsiteX2" fmla="*/ 340825 w 387812"/>
                <a:gd name="connsiteY2" fmla="*/ 118350 h 423760"/>
                <a:gd name="connsiteX3" fmla="*/ 369400 w 387812"/>
                <a:gd name="connsiteY3" fmla="*/ 182072 h 423760"/>
                <a:gd name="connsiteX4" fmla="*/ 364161 w 387812"/>
                <a:gd name="connsiteY4" fmla="*/ 314279 h 423760"/>
                <a:gd name="connsiteX5" fmla="*/ 254624 w 387812"/>
                <a:gd name="connsiteY5" fmla="*/ 415054 h 423760"/>
                <a:gd name="connsiteX6" fmla="*/ 253576 w 387812"/>
                <a:gd name="connsiteY6" fmla="*/ 421702 h 423760"/>
                <a:gd name="connsiteX7" fmla="*/ 259386 w 387812"/>
                <a:gd name="connsiteY7" fmla="*/ 423245 h 423760"/>
                <a:gd name="connsiteX8" fmla="*/ 365018 w 387812"/>
                <a:gd name="connsiteY8" fmla="*/ 333425 h 423760"/>
                <a:gd name="connsiteX9" fmla="*/ 383211 w 387812"/>
                <a:gd name="connsiteY9" fmla="*/ 199313 h 423760"/>
                <a:gd name="connsiteX10" fmla="*/ 360161 w 387812"/>
                <a:gd name="connsiteY10" fmla="*/ 131780 h 423760"/>
                <a:gd name="connsiteX11" fmla="*/ 313202 w 387812"/>
                <a:gd name="connsiteY11" fmla="*/ 77774 h 423760"/>
                <a:gd name="connsiteX12" fmla="*/ 246527 w 387812"/>
                <a:gd name="connsiteY12" fmla="*/ 40721 h 423760"/>
                <a:gd name="connsiteX13" fmla="*/ 175090 w 387812"/>
                <a:gd name="connsiteY13" fmla="*/ 15671 h 423760"/>
                <a:gd name="connsiteX14" fmla="*/ 4497 w 387812"/>
                <a:gd name="connsiteY14" fmla="*/ 2431 h 423760"/>
                <a:gd name="connsiteX15" fmla="*/ 4497 w 387812"/>
                <a:gd name="connsiteY15" fmla="*/ 11956 h 42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7812" h="423760">
                  <a:moveTo>
                    <a:pt x="4497" y="11956"/>
                  </a:moveTo>
                  <a:cubicBezTo>
                    <a:pt x="102424" y="1478"/>
                    <a:pt x="201141" y="22357"/>
                    <a:pt x="286437" y="71582"/>
                  </a:cubicBezTo>
                  <a:cubicBezTo>
                    <a:pt x="307650" y="83184"/>
                    <a:pt x="326175" y="99119"/>
                    <a:pt x="340825" y="118350"/>
                  </a:cubicBezTo>
                  <a:cubicBezTo>
                    <a:pt x="353970" y="137772"/>
                    <a:pt x="363638" y="159336"/>
                    <a:pt x="369400" y="182072"/>
                  </a:cubicBezTo>
                  <a:cubicBezTo>
                    <a:pt x="381306" y="224935"/>
                    <a:pt x="382640" y="273036"/>
                    <a:pt x="364161" y="314279"/>
                  </a:cubicBezTo>
                  <a:cubicBezTo>
                    <a:pt x="342921" y="361904"/>
                    <a:pt x="297486" y="389527"/>
                    <a:pt x="254624" y="415054"/>
                  </a:cubicBezTo>
                  <a:cubicBezTo>
                    <a:pt x="252500" y="416597"/>
                    <a:pt x="252024" y="419578"/>
                    <a:pt x="253576" y="421702"/>
                  </a:cubicBezTo>
                  <a:cubicBezTo>
                    <a:pt x="254900" y="423531"/>
                    <a:pt x="257329" y="424179"/>
                    <a:pt x="259386" y="423245"/>
                  </a:cubicBezTo>
                  <a:cubicBezTo>
                    <a:pt x="299106" y="399623"/>
                    <a:pt x="340920" y="374287"/>
                    <a:pt x="365018" y="333425"/>
                  </a:cubicBezTo>
                  <a:cubicBezTo>
                    <a:pt x="389117" y="292562"/>
                    <a:pt x="391879" y="244271"/>
                    <a:pt x="383211" y="199313"/>
                  </a:cubicBezTo>
                  <a:cubicBezTo>
                    <a:pt x="378858" y="175795"/>
                    <a:pt x="371095" y="153050"/>
                    <a:pt x="360161" y="131780"/>
                  </a:cubicBezTo>
                  <a:cubicBezTo>
                    <a:pt x="348836" y="110425"/>
                    <a:pt x="332777" y="91956"/>
                    <a:pt x="313202" y="77774"/>
                  </a:cubicBezTo>
                  <a:cubicBezTo>
                    <a:pt x="292419" y="63000"/>
                    <a:pt x="270054" y="50570"/>
                    <a:pt x="246527" y="40721"/>
                  </a:cubicBezTo>
                  <a:cubicBezTo>
                    <a:pt x="223401" y="30539"/>
                    <a:pt x="199512" y="22157"/>
                    <a:pt x="175090" y="15671"/>
                  </a:cubicBezTo>
                  <a:cubicBezTo>
                    <a:pt x="119493" y="1012"/>
                    <a:pt x="61695" y="-3475"/>
                    <a:pt x="4497" y="2431"/>
                  </a:cubicBezTo>
                  <a:cubicBezTo>
                    <a:pt x="-1599" y="3002"/>
                    <a:pt x="-1694" y="12527"/>
                    <a:pt x="4497" y="11956"/>
                  </a:cubicBezTo>
                  <a:close/>
                </a:path>
              </a:pathLst>
            </a:custGeom>
            <a:solidFill>
              <a:srgbClr val="221E1F"/>
            </a:solidFill>
            <a:ln w="9525" cap="flat">
              <a:noFill/>
              <a:prstDash val="solid"/>
              <a:miter/>
            </a:ln>
          </p:spPr>
          <p:txBody>
            <a:bodyPr rtlCol="0" anchor="ctr"/>
            <a:lstStyle/>
            <a:p>
              <a:endParaRPr lang="zh-CN" altLang="en-US"/>
            </a:p>
          </p:txBody>
        </p:sp>
        <p:sp>
          <p:nvSpPr>
            <p:cNvPr id="36" name="ïšlíḑè"/>
            <p:cNvSpPr/>
            <p:nvPr/>
          </p:nvSpPr>
          <p:spPr>
            <a:xfrm>
              <a:off x="6991391" y="2455197"/>
              <a:ext cx="80800" cy="61904"/>
            </a:xfrm>
            <a:custGeom>
              <a:avLst/>
              <a:gdLst>
                <a:gd name="connsiteX0" fmla="*/ 64848 w 74484"/>
                <a:gd name="connsiteY0" fmla="*/ 4195 h 57065"/>
                <a:gd name="connsiteX1" fmla="*/ 20291 w 74484"/>
                <a:gd name="connsiteY1" fmla="*/ 47258 h 57065"/>
                <a:gd name="connsiteX2" fmla="*/ 5699 w 74484"/>
                <a:gd name="connsiteY2" fmla="*/ 44486 h 57065"/>
                <a:gd name="connsiteX3" fmla="*/ 3127 w 74484"/>
                <a:gd name="connsiteY3" fmla="*/ 54011 h 57065"/>
                <a:gd name="connsiteX4" fmla="*/ 52181 w 74484"/>
                <a:gd name="connsiteY4" fmla="*/ 46962 h 57065"/>
                <a:gd name="connsiteX5" fmla="*/ 74373 w 74484"/>
                <a:gd name="connsiteY5" fmla="*/ 4481 h 57065"/>
                <a:gd name="connsiteX6" fmla="*/ 64848 w 74484"/>
                <a:gd name="connsiteY6" fmla="*/ 4481 h 5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84" h="57065">
                  <a:moveTo>
                    <a:pt x="64848" y="4195"/>
                  </a:moveTo>
                  <a:cubicBezTo>
                    <a:pt x="64430" y="28388"/>
                    <a:pt x="44484" y="47667"/>
                    <a:pt x="20291" y="47258"/>
                  </a:cubicBezTo>
                  <a:cubicBezTo>
                    <a:pt x="15300" y="47172"/>
                    <a:pt x="10366" y="46229"/>
                    <a:pt x="5699" y="44486"/>
                  </a:cubicBezTo>
                  <a:cubicBezTo>
                    <a:pt x="-112" y="42486"/>
                    <a:pt x="-2588" y="51725"/>
                    <a:pt x="3127" y="54011"/>
                  </a:cubicBezTo>
                  <a:cubicBezTo>
                    <a:pt x="19662" y="59716"/>
                    <a:pt x="37922" y="57087"/>
                    <a:pt x="52181" y="46962"/>
                  </a:cubicBezTo>
                  <a:cubicBezTo>
                    <a:pt x="65697" y="36951"/>
                    <a:pt x="73879" y="21292"/>
                    <a:pt x="74373" y="4481"/>
                  </a:cubicBezTo>
                  <a:cubicBezTo>
                    <a:pt x="74373" y="-1615"/>
                    <a:pt x="64848" y="-1615"/>
                    <a:pt x="64848" y="4481"/>
                  </a:cubicBezTo>
                  <a:close/>
                </a:path>
              </a:pathLst>
            </a:custGeom>
            <a:solidFill>
              <a:srgbClr val="221E1F"/>
            </a:solidFill>
            <a:ln w="9525" cap="flat">
              <a:noFill/>
              <a:prstDash val="solid"/>
              <a:miter/>
            </a:ln>
          </p:spPr>
          <p:txBody>
            <a:bodyPr rtlCol="0" anchor="ctr"/>
            <a:lstStyle/>
            <a:p>
              <a:endParaRPr lang="zh-CN" altLang="en-US"/>
            </a:p>
          </p:txBody>
        </p:sp>
        <p:sp>
          <p:nvSpPr>
            <p:cNvPr id="37" name="îṩḷiḍê"/>
            <p:cNvSpPr/>
            <p:nvPr/>
          </p:nvSpPr>
          <p:spPr>
            <a:xfrm>
              <a:off x="6926957" y="2223876"/>
              <a:ext cx="27959" cy="67444"/>
            </a:xfrm>
            <a:custGeom>
              <a:avLst/>
              <a:gdLst>
                <a:gd name="connsiteX0" fmla="*/ 8421 w 25773"/>
                <a:gd name="connsiteY0" fmla="*/ 4931 h 62172"/>
                <a:gd name="connsiteX1" fmla="*/ 516 w 25773"/>
                <a:gd name="connsiteY1" fmla="*/ 52556 h 62172"/>
                <a:gd name="connsiteX2" fmla="*/ 3278 w 25773"/>
                <a:gd name="connsiteY2" fmla="*/ 59318 h 62172"/>
                <a:gd name="connsiteX3" fmla="*/ 10041 w 25773"/>
                <a:gd name="connsiteY3" fmla="*/ 62081 h 62172"/>
                <a:gd name="connsiteX4" fmla="*/ 19566 w 25773"/>
                <a:gd name="connsiteY4" fmla="*/ 52556 h 62172"/>
                <a:gd name="connsiteX5" fmla="*/ 18899 w 25773"/>
                <a:gd name="connsiteY5" fmla="*/ 41983 h 62172"/>
                <a:gd name="connsiteX6" fmla="*/ 18899 w 25773"/>
                <a:gd name="connsiteY6" fmla="*/ 36649 h 62172"/>
                <a:gd name="connsiteX7" fmla="*/ 18899 w 25773"/>
                <a:gd name="connsiteY7" fmla="*/ 34077 h 62172"/>
                <a:gd name="connsiteX8" fmla="*/ 18899 w 25773"/>
                <a:gd name="connsiteY8" fmla="*/ 32934 h 62172"/>
                <a:gd name="connsiteX9" fmla="*/ 18899 w 25773"/>
                <a:gd name="connsiteY9" fmla="*/ 32934 h 62172"/>
                <a:gd name="connsiteX10" fmla="*/ 21280 w 25773"/>
                <a:gd name="connsiteY10" fmla="*/ 22552 h 62172"/>
                <a:gd name="connsiteX11" fmla="*/ 22995 w 25773"/>
                <a:gd name="connsiteY11" fmla="*/ 17599 h 62172"/>
                <a:gd name="connsiteX12" fmla="*/ 23757 w 25773"/>
                <a:gd name="connsiteY12" fmla="*/ 15408 h 62172"/>
                <a:gd name="connsiteX13" fmla="*/ 24328 w 25773"/>
                <a:gd name="connsiteY13" fmla="*/ 14265 h 62172"/>
                <a:gd name="connsiteX14" fmla="*/ 20995 w 25773"/>
                <a:gd name="connsiteY14" fmla="*/ 1216 h 62172"/>
                <a:gd name="connsiteX15" fmla="*/ 7965 w 25773"/>
                <a:gd name="connsiteY15" fmla="*/ 4616 h 62172"/>
                <a:gd name="connsiteX16" fmla="*/ 7945 w 25773"/>
                <a:gd name="connsiteY16" fmla="*/ 4645 h 6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73" h="62172">
                  <a:moveTo>
                    <a:pt x="8421" y="4931"/>
                  </a:moveTo>
                  <a:cubicBezTo>
                    <a:pt x="1278" y="19723"/>
                    <a:pt x="-1466" y="36249"/>
                    <a:pt x="516" y="52556"/>
                  </a:cubicBezTo>
                  <a:cubicBezTo>
                    <a:pt x="592" y="55070"/>
                    <a:pt x="1573" y="57470"/>
                    <a:pt x="3278" y="59318"/>
                  </a:cubicBezTo>
                  <a:cubicBezTo>
                    <a:pt x="5078" y="61100"/>
                    <a:pt x="7507" y="62100"/>
                    <a:pt x="10041" y="62081"/>
                  </a:cubicBezTo>
                  <a:cubicBezTo>
                    <a:pt x="14613" y="62081"/>
                    <a:pt x="20232" y="57794"/>
                    <a:pt x="19566" y="52556"/>
                  </a:cubicBezTo>
                  <a:cubicBezTo>
                    <a:pt x="19061" y="49050"/>
                    <a:pt x="18832" y="45517"/>
                    <a:pt x="18899" y="41983"/>
                  </a:cubicBezTo>
                  <a:cubicBezTo>
                    <a:pt x="18804" y="40202"/>
                    <a:pt x="18804" y="38430"/>
                    <a:pt x="18899" y="36649"/>
                  </a:cubicBezTo>
                  <a:cubicBezTo>
                    <a:pt x="18899" y="35792"/>
                    <a:pt x="18899" y="34934"/>
                    <a:pt x="18899" y="34077"/>
                  </a:cubicBezTo>
                  <a:cubicBezTo>
                    <a:pt x="18899" y="33220"/>
                    <a:pt x="18899" y="33315"/>
                    <a:pt x="18899" y="32934"/>
                  </a:cubicBezTo>
                  <a:cubicBezTo>
                    <a:pt x="18899" y="34172"/>
                    <a:pt x="18899" y="34268"/>
                    <a:pt x="18899" y="32934"/>
                  </a:cubicBezTo>
                  <a:cubicBezTo>
                    <a:pt x="19499" y="29429"/>
                    <a:pt x="20299" y="25962"/>
                    <a:pt x="21280" y="22552"/>
                  </a:cubicBezTo>
                  <a:cubicBezTo>
                    <a:pt x="21766" y="20875"/>
                    <a:pt x="22337" y="19218"/>
                    <a:pt x="22995" y="17599"/>
                  </a:cubicBezTo>
                  <a:lnTo>
                    <a:pt x="23757" y="15408"/>
                  </a:lnTo>
                  <a:cubicBezTo>
                    <a:pt x="22709" y="17694"/>
                    <a:pt x="23757" y="14646"/>
                    <a:pt x="24328" y="14265"/>
                  </a:cubicBezTo>
                  <a:cubicBezTo>
                    <a:pt x="27015" y="9741"/>
                    <a:pt x="25519" y="3902"/>
                    <a:pt x="20995" y="1216"/>
                  </a:cubicBezTo>
                  <a:cubicBezTo>
                    <a:pt x="16461" y="-1442"/>
                    <a:pt x="10622" y="82"/>
                    <a:pt x="7965" y="4616"/>
                  </a:cubicBezTo>
                  <a:cubicBezTo>
                    <a:pt x="7955" y="4626"/>
                    <a:pt x="7955" y="4635"/>
                    <a:pt x="7945" y="4645"/>
                  </a:cubicBezTo>
                  <a:close/>
                </a:path>
              </a:pathLst>
            </a:custGeom>
            <a:solidFill>
              <a:srgbClr val="221E1F"/>
            </a:solidFill>
            <a:ln w="9525" cap="flat">
              <a:noFill/>
              <a:prstDash val="solid"/>
              <a:miter/>
            </a:ln>
          </p:spPr>
          <p:txBody>
            <a:bodyPr rtlCol="0" anchor="ctr"/>
            <a:lstStyle/>
            <a:p>
              <a:endParaRPr lang="zh-CN" altLang="en-US"/>
            </a:p>
          </p:txBody>
        </p:sp>
        <p:sp>
          <p:nvSpPr>
            <p:cNvPr id="38" name="î$ļidé"/>
            <p:cNvSpPr/>
            <p:nvPr/>
          </p:nvSpPr>
          <p:spPr>
            <a:xfrm>
              <a:off x="7145347" y="2252808"/>
              <a:ext cx="29306" cy="60727"/>
            </a:xfrm>
            <a:custGeom>
              <a:avLst/>
              <a:gdLst>
                <a:gd name="connsiteX0" fmla="*/ 9414 w 27015"/>
                <a:gd name="connsiteY0" fmla="*/ 4454 h 55980"/>
                <a:gd name="connsiteX1" fmla="*/ -111 w 27015"/>
                <a:gd name="connsiteY1" fmla="*/ 46364 h 55980"/>
                <a:gd name="connsiteX2" fmla="*/ 9414 w 27015"/>
                <a:gd name="connsiteY2" fmla="*/ 55889 h 55980"/>
                <a:gd name="connsiteX3" fmla="*/ 18939 w 27015"/>
                <a:gd name="connsiteY3" fmla="*/ 46364 h 55980"/>
                <a:gd name="connsiteX4" fmla="*/ 19606 w 27015"/>
                <a:gd name="connsiteY4" fmla="*/ 36839 h 55980"/>
                <a:gd name="connsiteX5" fmla="*/ 19606 w 27015"/>
                <a:gd name="connsiteY5" fmla="*/ 36839 h 55980"/>
                <a:gd name="connsiteX6" fmla="*/ 19606 w 27015"/>
                <a:gd name="connsiteY6" fmla="*/ 34172 h 55980"/>
                <a:gd name="connsiteX7" fmla="*/ 20464 w 27015"/>
                <a:gd name="connsiteY7" fmla="*/ 29886 h 55980"/>
                <a:gd name="connsiteX8" fmla="*/ 22940 w 27015"/>
                <a:gd name="connsiteY8" fmla="*/ 21123 h 55980"/>
                <a:gd name="connsiteX9" fmla="*/ 24559 w 27015"/>
                <a:gd name="connsiteY9" fmla="*/ 16742 h 55980"/>
                <a:gd name="connsiteX10" fmla="*/ 24559 w 27015"/>
                <a:gd name="connsiteY10" fmla="*/ 16742 h 55980"/>
                <a:gd name="connsiteX11" fmla="*/ 25607 w 27015"/>
                <a:gd name="connsiteY11" fmla="*/ 14265 h 55980"/>
                <a:gd name="connsiteX12" fmla="*/ 26559 w 27015"/>
                <a:gd name="connsiteY12" fmla="*/ 6931 h 55980"/>
                <a:gd name="connsiteX13" fmla="*/ 22178 w 27015"/>
                <a:gd name="connsiteY13" fmla="*/ 1216 h 55980"/>
                <a:gd name="connsiteX14" fmla="*/ 9148 w 27015"/>
                <a:gd name="connsiteY14" fmla="*/ 4616 h 55980"/>
                <a:gd name="connsiteX15" fmla="*/ 9129 w 27015"/>
                <a:gd name="connsiteY15" fmla="*/ 4645 h 55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015" h="55980">
                  <a:moveTo>
                    <a:pt x="9414" y="4454"/>
                  </a:moveTo>
                  <a:cubicBezTo>
                    <a:pt x="3424" y="17627"/>
                    <a:pt x="175" y="31896"/>
                    <a:pt x="-111" y="46364"/>
                  </a:cubicBezTo>
                  <a:cubicBezTo>
                    <a:pt x="-111" y="51622"/>
                    <a:pt x="4157" y="55889"/>
                    <a:pt x="9414" y="55889"/>
                  </a:cubicBezTo>
                  <a:cubicBezTo>
                    <a:pt x="14672" y="55889"/>
                    <a:pt x="18939" y="51622"/>
                    <a:pt x="18939" y="46364"/>
                  </a:cubicBezTo>
                  <a:cubicBezTo>
                    <a:pt x="18939" y="43221"/>
                    <a:pt x="18939" y="40078"/>
                    <a:pt x="19606" y="36839"/>
                  </a:cubicBezTo>
                  <a:cubicBezTo>
                    <a:pt x="20273" y="33601"/>
                    <a:pt x="19606" y="38649"/>
                    <a:pt x="19606" y="36839"/>
                  </a:cubicBezTo>
                  <a:cubicBezTo>
                    <a:pt x="19606" y="35030"/>
                    <a:pt x="19606" y="35030"/>
                    <a:pt x="19606" y="34172"/>
                  </a:cubicBezTo>
                  <a:lnTo>
                    <a:pt x="20464" y="29886"/>
                  </a:lnTo>
                  <a:cubicBezTo>
                    <a:pt x="21131" y="26933"/>
                    <a:pt x="21987" y="24076"/>
                    <a:pt x="22940" y="21123"/>
                  </a:cubicBezTo>
                  <a:cubicBezTo>
                    <a:pt x="22940" y="19694"/>
                    <a:pt x="23988" y="18170"/>
                    <a:pt x="24559" y="16742"/>
                  </a:cubicBezTo>
                  <a:cubicBezTo>
                    <a:pt x="25131" y="15313"/>
                    <a:pt x="25512" y="14075"/>
                    <a:pt x="24559" y="16742"/>
                  </a:cubicBezTo>
                  <a:cubicBezTo>
                    <a:pt x="24855" y="15894"/>
                    <a:pt x="25197" y="15065"/>
                    <a:pt x="25607" y="14265"/>
                  </a:cubicBezTo>
                  <a:cubicBezTo>
                    <a:pt x="26902" y="12046"/>
                    <a:pt x="27245" y="9407"/>
                    <a:pt x="26559" y="6931"/>
                  </a:cubicBezTo>
                  <a:cubicBezTo>
                    <a:pt x="25902" y="4530"/>
                    <a:pt x="24331" y="2473"/>
                    <a:pt x="22178" y="1216"/>
                  </a:cubicBezTo>
                  <a:cubicBezTo>
                    <a:pt x="17635" y="-1442"/>
                    <a:pt x="11806" y="82"/>
                    <a:pt x="9148" y="4616"/>
                  </a:cubicBezTo>
                  <a:cubicBezTo>
                    <a:pt x="9138" y="4626"/>
                    <a:pt x="9138" y="4635"/>
                    <a:pt x="9129" y="4645"/>
                  </a:cubicBezTo>
                  <a:close/>
                </a:path>
              </a:pathLst>
            </a:custGeom>
            <a:solidFill>
              <a:srgbClr val="221E1F"/>
            </a:solidFill>
            <a:ln w="9525" cap="flat">
              <a:noFill/>
              <a:prstDash val="solid"/>
              <a:miter/>
            </a:ln>
          </p:spPr>
          <p:txBody>
            <a:bodyPr rtlCol="0" anchor="ctr"/>
            <a:lstStyle/>
            <a:p>
              <a:endParaRPr lang="zh-CN" altLang="en-US"/>
            </a:p>
          </p:txBody>
        </p:sp>
        <p:sp>
          <p:nvSpPr>
            <p:cNvPr id="39" name="iṡlîďè"/>
            <p:cNvSpPr/>
            <p:nvPr/>
          </p:nvSpPr>
          <p:spPr>
            <a:xfrm>
              <a:off x="7185059" y="2197532"/>
              <a:ext cx="48925" cy="45360"/>
            </a:xfrm>
            <a:custGeom>
              <a:avLst/>
              <a:gdLst>
                <a:gd name="connsiteX0" fmla="*/ 44817 w 45100"/>
                <a:gd name="connsiteY0" fmla="*/ 35597 h 41814"/>
                <a:gd name="connsiteX1" fmla="*/ 6050 w 45100"/>
                <a:gd name="connsiteY1" fmla="*/ 69 h 41814"/>
                <a:gd name="connsiteX2" fmla="*/ 49 w 45100"/>
                <a:gd name="connsiteY2" fmla="*/ 3593 h 41814"/>
                <a:gd name="connsiteX3" fmla="*/ 3574 w 45100"/>
                <a:gd name="connsiteY3" fmla="*/ 9594 h 41814"/>
                <a:gd name="connsiteX4" fmla="*/ 22624 w 45100"/>
                <a:gd name="connsiteY4" fmla="*/ 20262 h 41814"/>
                <a:gd name="connsiteX5" fmla="*/ 29958 w 45100"/>
                <a:gd name="connsiteY5" fmla="*/ 28549 h 41814"/>
                <a:gd name="connsiteX6" fmla="*/ 35292 w 45100"/>
                <a:gd name="connsiteY6" fmla="*/ 38074 h 41814"/>
                <a:gd name="connsiteX7" fmla="*/ 41340 w 45100"/>
                <a:gd name="connsiteY7" fmla="*/ 41550 h 41814"/>
                <a:gd name="connsiteX8" fmla="*/ 44817 w 45100"/>
                <a:gd name="connsiteY8" fmla="*/ 35502 h 4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100" h="41814">
                  <a:moveTo>
                    <a:pt x="44817" y="35597"/>
                  </a:moveTo>
                  <a:cubicBezTo>
                    <a:pt x="38340" y="18223"/>
                    <a:pt x="23919" y="5012"/>
                    <a:pt x="6050" y="69"/>
                  </a:cubicBezTo>
                  <a:cubicBezTo>
                    <a:pt x="3421" y="-617"/>
                    <a:pt x="735" y="964"/>
                    <a:pt x="49" y="3593"/>
                  </a:cubicBezTo>
                  <a:cubicBezTo>
                    <a:pt x="-636" y="6222"/>
                    <a:pt x="945" y="8908"/>
                    <a:pt x="3574" y="9594"/>
                  </a:cubicBezTo>
                  <a:cubicBezTo>
                    <a:pt x="10660" y="11623"/>
                    <a:pt x="17185" y="15280"/>
                    <a:pt x="22624" y="20262"/>
                  </a:cubicBezTo>
                  <a:cubicBezTo>
                    <a:pt x="25395" y="22710"/>
                    <a:pt x="27863" y="25491"/>
                    <a:pt x="29958" y="28549"/>
                  </a:cubicBezTo>
                  <a:cubicBezTo>
                    <a:pt x="32082" y="31511"/>
                    <a:pt x="33873" y="34711"/>
                    <a:pt x="35292" y="38074"/>
                  </a:cubicBezTo>
                  <a:cubicBezTo>
                    <a:pt x="36006" y="40702"/>
                    <a:pt x="38712" y="42265"/>
                    <a:pt x="41340" y="41550"/>
                  </a:cubicBezTo>
                  <a:cubicBezTo>
                    <a:pt x="43969" y="40836"/>
                    <a:pt x="45531" y="38131"/>
                    <a:pt x="44817" y="35502"/>
                  </a:cubicBezTo>
                  <a:close/>
                </a:path>
              </a:pathLst>
            </a:custGeom>
            <a:solidFill>
              <a:srgbClr val="221E1F"/>
            </a:solidFill>
            <a:ln w="9525" cap="flat">
              <a:noFill/>
              <a:prstDash val="solid"/>
              <a:miter/>
            </a:ln>
          </p:spPr>
          <p:txBody>
            <a:bodyPr rtlCol="0" anchor="ctr"/>
            <a:lstStyle/>
            <a:p>
              <a:endParaRPr lang="zh-CN" altLang="en-US"/>
            </a:p>
          </p:txBody>
        </p:sp>
        <p:sp>
          <p:nvSpPr>
            <p:cNvPr id="40" name="í$1íďé"/>
            <p:cNvSpPr/>
            <p:nvPr/>
          </p:nvSpPr>
          <p:spPr>
            <a:xfrm>
              <a:off x="6929582" y="2174997"/>
              <a:ext cx="47754" cy="18024"/>
            </a:xfrm>
            <a:custGeom>
              <a:avLst/>
              <a:gdLst>
                <a:gd name="connsiteX0" fmla="*/ 39149 w 44021"/>
                <a:gd name="connsiteY0" fmla="*/ 173 h 16615"/>
                <a:gd name="connsiteX1" fmla="*/ 2287 w 44021"/>
                <a:gd name="connsiteY1" fmla="*/ 7603 h 16615"/>
                <a:gd name="connsiteX2" fmla="*/ 525 w 44021"/>
                <a:gd name="connsiteY2" fmla="*/ 14127 h 16615"/>
                <a:gd name="connsiteX3" fmla="*/ 7050 w 44021"/>
                <a:gd name="connsiteY3" fmla="*/ 15889 h 16615"/>
                <a:gd name="connsiteX4" fmla="*/ 39149 w 44021"/>
                <a:gd name="connsiteY4" fmla="*/ 9698 h 16615"/>
                <a:gd name="connsiteX5" fmla="*/ 43911 w 44021"/>
                <a:gd name="connsiteY5" fmla="*/ 4936 h 16615"/>
                <a:gd name="connsiteX6" fmla="*/ 39149 w 44021"/>
                <a:gd name="connsiteY6" fmla="*/ 173 h 16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21" h="16615">
                  <a:moveTo>
                    <a:pt x="39149" y="173"/>
                  </a:moveTo>
                  <a:cubicBezTo>
                    <a:pt x="26405" y="-970"/>
                    <a:pt x="13593" y="1611"/>
                    <a:pt x="2287" y="7603"/>
                  </a:cubicBezTo>
                  <a:cubicBezTo>
                    <a:pt x="1" y="8917"/>
                    <a:pt x="-790" y="11841"/>
                    <a:pt x="525" y="14127"/>
                  </a:cubicBezTo>
                  <a:cubicBezTo>
                    <a:pt x="1839" y="16413"/>
                    <a:pt x="4764" y="17204"/>
                    <a:pt x="7050" y="15889"/>
                  </a:cubicBezTo>
                  <a:cubicBezTo>
                    <a:pt x="16918" y="10746"/>
                    <a:pt x="28072" y="8593"/>
                    <a:pt x="39149" y="9698"/>
                  </a:cubicBezTo>
                  <a:cubicBezTo>
                    <a:pt x="41759" y="9650"/>
                    <a:pt x="43864" y="7545"/>
                    <a:pt x="43911" y="4936"/>
                  </a:cubicBezTo>
                  <a:cubicBezTo>
                    <a:pt x="43911" y="2307"/>
                    <a:pt x="41778" y="173"/>
                    <a:pt x="39149" y="173"/>
                  </a:cubicBezTo>
                  <a:close/>
                </a:path>
              </a:pathLst>
            </a:custGeom>
            <a:solidFill>
              <a:srgbClr val="221E1F"/>
            </a:solidFill>
            <a:ln w="9525" cap="flat">
              <a:noFill/>
              <a:prstDash val="solid"/>
              <a:miter/>
            </a:ln>
          </p:spPr>
          <p:txBody>
            <a:bodyPr rtlCol="0" anchor="ctr"/>
            <a:lstStyle/>
            <a:p>
              <a:endParaRPr lang="zh-CN" altLang="en-US"/>
            </a:p>
          </p:txBody>
        </p:sp>
        <p:sp>
          <p:nvSpPr>
            <p:cNvPr id="41" name="ïṧľiďe"/>
            <p:cNvSpPr/>
            <p:nvPr/>
          </p:nvSpPr>
          <p:spPr>
            <a:xfrm>
              <a:off x="7104809" y="2359971"/>
              <a:ext cx="202796" cy="148699"/>
            </a:xfrm>
            <a:custGeom>
              <a:avLst/>
              <a:gdLst>
                <a:gd name="connsiteX0" fmla="*/ -79 w 186943"/>
                <a:gd name="connsiteY0" fmla="*/ 79690 h 137075"/>
                <a:gd name="connsiteX1" fmla="*/ 95171 w 186943"/>
                <a:gd name="connsiteY1" fmla="*/ 136840 h 137075"/>
                <a:gd name="connsiteX2" fmla="*/ 186802 w 186943"/>
                <a:gd name="connsiteY2" fmla="*/ 73499 h 137075"/>
                <a:gd name="connsiteX3" fmla="*/ 90885 w 186943"/>
                <a:gd name="connsiteY3" fmla="*/ -34 h 137075"/>
                <a:gd name="connsiteX4" fmla="*/ -79 w 186943"/>
                <a:gd name="connsiteY4" fmla="*/ 79690 h 137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43" h="137075">
                  <a:moveTo>
                    <a:pt x="-79" y="79690"/>
                  </a:moveTo>
                  <a:cubicBezTo>
                    <a:pt x="1255" y="121886"/>
                    <a:pt x="43736" y="138745"/>
                    <a:pt x="95171" y="136840"/>
                  </a:cubicBezTo>
                  <a:cubicBezTo>
                    <a:pt x="146607" y="134935"/>
                    <a:pt x="188135" y="115695"/>
                    <a:pt x="186802" y="73499"/>
                  </a:cubicBezTo>
                  <a:cubicBezTo>
                    <a:pt x="185468" y="31303"/>
                    <a:pt x="142510" y="-1653"/>
                    <a:pt x="90885" y="-34"/>
                  </a:cubicBezTo>
                  <a:cubicBezTo>
                    <a:pt x="39260" y="1585"/>
                    <a:pt x="-1412" y="37399"/>
                    <a:pt x="-79" y="79690"/>
                  </a:cubicBezTo>
                  <a:close/>
                </a:path>
              </a:pathLst>
            </a:custGeom>
            <a:solidFill>
              <a:srgbClr val="EA5A5A"/>
            </a:solidFill>
            <a:ln w="9525" cap="flat">
              <a:noFill/>
              <a:prstDash val="solid"/>
              <a:miter/>
            </a:ln>
          </p:spPr>
          <p:txBody>
            <a:bodyPr rtlCol="0" anchor="ctr"/>
            <a:lstStyle/>
            <a:p>
              <a:endParaRPr lang="zh-CN" altLang="en-US"/>
            </a:p>
          </p:txBody>
        </p:sp>
        <p:sp>
          <p:nvSpPr>
            <p:cNvPr id="42" name="îş1idê"/>
            <p:cNvSpPr/>
            <p:nvPr/>
          </p:nvSpPr>
          <p:spPr>
            <a:xfrm>
              <a:off x="6870722" y="2325212"/>
              <a:ext cx="54899" cy="139078"/>
            </a:xfrm>
            <a:custGeom>
              <a:avLst/>
              <a:gdLst>
                <a:gd name="connsiteX0" fmla="*/ 920 w 50607"/>
                <a:gd name="connsiteY0" fmla="*/ 128115 h 128206"/>
                <a:gd name="connsiteX1" fmla="*/ 47783 w 50607"/>
                <a:gd name="connsiteY1" fmla="*/ 90587 h 128206"/>
                <a:gd name="connsiteX2" fmla="*/ 2825 w 50607"/>
                <a:gd name="connsiteY2" fmla="*/ -91 h 128206"/>
                <a:gd name="connsiteX3" fmla="*/ 2825 w 50607"/>
                <a:gd name="connsiteY3" fmla="*/ 7338 h 128206"/>
                <a:gd name="connsiteX4" fmla="*/ 920 w 50607"/>
                <a:gd name="connsiteY4" fmla="*/ 128115 h 128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07" h="128206">
                  <a:moveTo>
                    <a:pt x="920" y="128115"/>
                  </a:moveTo>
                  <a:cubicBezTo>
                    <a:pt x="22885" y="126715"/>
                    <a:pt x="41611" y="111713"/>
                    <a:pt x="47783" y="90587"/>
                  </a:cubicBezTo>
                  <a:cubicBezTo>
                    <a:pt x="58070" y="56678"/>
                    <a:pt x="38258" y="19816"/>
                    <a:pt x="2825" y="-91"/>
                  </a:cubicBezTo>
                  <a:cubicBezTo>
                    <a:pt x="2825" y="2385"/>
                    <a:pt x="2825" y="4766"/>
                    <a:pt x="2825" y="7338"/>
                  </a:cubicBezTo>
                  <a:cubicBezTo>
                    <a:pt x="-290" y="47524"/>
                    <a:pt x="-928" y="87853"/>
                    <a:pt x="920" y="128115"/>
                  </a:cubicBezTo>
                  <a:close/>
                </a:path>
              </a:pathLst>
            </a:custGeom>
            <a:solidFill>
              <a:srgbClr val="EA5A5A"/>
            </a:solidFill>
            <a:ln w="9525" cap="flat">
              <a:noFill/>
              <a:prstDash val="solid"/>
              <a:miter/>
            </a:ln>
          </p:spPr>
          <p:txBody>
            <a:bodyPr rtlCol="0" anchor="ctr"/>
            <a:lstStyle/>
            <a:p>
              <a:endParaRPr lang="zh-CN" altLang="en-US"/>
            </a:p>
          </p:txBody>
        </p:sp>
        <p:sp>
          <p:nvSpPr>
            <p:cNvPr id="43" name="îṥľïde"/>
            <p:cNvSpPr/>
            <p:nvPr/>
          </p:nvSpPr>
          <p:spPr>
            <a:xfrm>
              <a:off x="7409452" y="2374428"/>
              <a:ext cx="220349" cy="261485"/>
            </a:xfrm>
            <a:custGeom>
              <a:avLst/>
              <a:gdLst>
                <a:gd name="connsiteX0" fmla="*/ -111 w 203124"/>
                <a:gd name="connsiteY0" fmla="*/ 172947 h 241044"/>
                <a:gd name="connsiteX1" fmla="*/ 34847 w 203124"/>
                <a:gd name="connsiteY1" fmla="*/ 235146 h 241044"/>
                <a:gd name="connsiteX2" fmla="*/ 185532 w 203124"/>
                <a:gd name="connsiteY2" fmla="*/ 24929 h 241044"/>
                <a:gd name="connsiteX3" fmla="*/ 45895 w 203124"/>
                <a:gd name="connsiteY3" fmla="*/ 40550 h 241044"/>
              </a:gdLst>
              <a:ahLst/>
              <a:cxnLst>
                <a:cxn ang="0">
                  <a:pos x="connsiteX0" y="connsiteY0"/>
                </a:cxn>
                <a:cxn ang="0">
                  <a:pos x="connsiteX1" y="connsiteY1"/>
                </a:cxn>
                <a:cxn ang="0">
                  <a:pos x="connsiteX2" y="connsiteY2"/>
                </a:cxn>
                <a:cxn ang="0">
                  <a:pos x="connsiteX3" y="connsiteY3"/>
                </a:cxn>
              </a:cxnLst>
              <a:rect l="l" t="t" r="r" b="b"/>
              <a:pathLst>
                <a:path w="203124" h="241044">
                  <a:moveTo>
                    <a:pt x="-111" y="172947"/>
                  </a:moveTo>
                  <a:cubicBezTo>
                    <a:pt x="3033" y="200475"/>
                    <a:pt x="17606" y="229145"/>
                    <a:pt x="34847" y="235146"/>
                  </a:cubicBezTo>
                  <a:cubicBezTo>
                    <a:pt x="152575" y="276103"/>
                    <a:pt x="242301" y="89223"/>
                    <a:pt x="185532" y="24929"/>
                  </a:cubicBezTo>
                  <a:cubicBezTo>
                    <a:pt x="128763" y="-39365"/>
                    <a:pt x="45895" y="40550"/>
                    <a:pt x="45895" y="40550"/>
                  </a:cubicBezTo>
                  <a:close/>
                </a:path>
              </a:pathLst>
            </a:custGeom>
            <a:solidFill>
              <a:srgbClr val="F19E93"/>
            </a:solidFill>
            <a:ln w="9525" cap="flat">
              <a:noFill/>
              <a:prstDash val="solid"/>
              <a:miter/>
            </a:ln>
          </p:spPr>
          <p:txBody>
            <a:bodyPr rtlCol="0" anchor="ctr"/>
            <a:lstStyle/>
            <a:p>
              <a:endParaRPr lang="zh-CN" altLang="en-US"/>
            </a:p>
          </p:txBody>
        </p:sp>
        <p:sp>
          <p:nvSpPr>
            <p:cNvPr id="44" name="išļîḋê"/>
            <p:cNvSpPr/>
            <p:nvPr/>
          </p:nvSpPr>
          <p:spPr>
            <a:xfrm>
              <a:off x="7439739" y="2417033"/>
              <a:ext cx="136548" cy="114688"/>
            </a:xfrm>
            <a:custGeom>
              <a:avLst/>
              <a:gdLst>
                <a:gd name="connsiteX0" fmla="*/ 121228 w 125874"/>
                <a:gd name="connsiteY0" fmla="*/ 229 h 105722"/>
                <a:gd name="connsiteX1" fmla="*/ 48647 w 125874"/>
                <a:gd name="connsiteY1" fmla="*/ 26708 h 105722"/>
                <a:gd name="connsiteX2" fmla="*/ 450 w 125874"/>
                <a:gd name="connsiteY2" fmla="*/ 98431 h 105722"/>
                <a:gd name="connsiteX3" fmla="*/ 8737 w 125874"/>
                <a:gd name="connsiteY3" fmla="*/ 103194 h 105722"/>
                <a:gd name="connsiteX4" fmla="*/ 121228 w 125874"/>
                <a:gd name="connsiteY4" fmla="*/ 9754 h 105722"/>
                <a:gd name="connsiteX5" fmla="*/ 121228 w 125874"/>
                <a:gd name="connsiteY5" fmla="*/ 229 h 10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874" h="105722">
                  <a:moveTo>
                    <a:pt x="121228" y="229"/>
                  </a:moveTo>
                  <a:cubicBezTo>
                    <a:pt x="94319" y="-2019"/>
                    <a:pt x="67783" y="7658"/>
                    <a:pt x="48647" y="26708"/>
                  </a:cubicBezTo>
                  <a:cubicBezTo>
                    <a:pt x="27215" y="46425"/>
                    <a:pt x="13595" y="72905"/>
                    <a:pt x="450" y="98431"/>
                  </a:cubicBezTo>
                  <a:cubicBezTo>
                    <a:pt x="-2312" y="103861"/>
                    <a:pt x="5879" y="108718"/>
                    <a:pt x="8737" y="103194"/>
                  </a:cubicBezTo>
                  <a:cubicBezTo>
                    <a:pt x="30930" y="60046"/>
                    <a:pt x="63696" y="2229"/>
                    <a:pt x="121228" y="9754"/>
                  </a:cubicBezTo>
                  <a:cubicBezTo>
                    <a:pt x="127323" y="10516"/>
                    <a:pt x="127228" y="991"/>
                    <a:pt x="121228" y="229"/>
                  </a:cubicBezTo>
                  <a:close/>
                </a:path>
              </a:pathLst>
            </a:custGeom>
            <a:solidFill>
              <a:srgbClr val="221E1F"/>
            </a:solidFill>
            <a:ln w="9525" cap="flat">
              <a:noFill/>
              <a:prstDash val="solid"/>
              <a:miter/>
            </a:ln>
          </p:spPr>
          <p:txBody>
            <a:bodyPr rtlCol="0" anchor="ctr"/>
            <a:lstStyle/>
            <a:p>
              <a:endParaRPr lang="zh-CN" altLang="en-US"/>
            </a:p>
          </p:txBody>
        </p:sp>
        <p:sp>
          <p:nvSpPr>
            <p:cNvPr id="45" name="ïś1ïďè"/>
            <p:cNvSpPr/>
            <p:nvPr/>
          </p:nvSpPr>
          <p:spPr>
            <a:xfrm>
              <a:off x="7460749" y="2468072"/>
              <a:ext cx="48689" cy="123639"/>
            </a:xfrm>
            <a:custGeom>
              <a:avLst/>
              <a:gdLst>
                <a:gd name="connsiteX0" fmla="*/ 12420 w 44883"/>
                <a:gd name="connsiteY0" fmla="*/ 8996 h 113974"/>
                <a:gd name="connsiteX1" fmla="*/ 25069 w 44883"/>
                <a:gd name="connsiteY1" fmla="*/ 86777 h 113974"/>
                <a:gd name="connsiteX2" fmla="*/ 2324 w 44883"/>
                <a:gd name="connsiteY2" fmla="*/ 105199 h 113974"/>
                <a:gd name="connsiteX3" fmla="*/ 7181 w 44883"/>
                <a:gd name="connsiteY3" fmla="*/ 113390 h 113974"/>
                <a:gd name="connsiteX4" fmla="*/ 38633 w 44883"/>
                <a:gd name="connsiteY4" fmla="*/ 26789 h 113974"/>
                <a:gd name="connsiteX5" fmla="*/ 16706 w 44883"/>
                <a:gd name="connsiteY5" fmla="*/ 805 h 113974"/>
                <a:gd name="connsiteX6" fmla="*/ 11944 w 44883"/>
                <a:gd name="connsiteY6" fmla="*/ 8996 h 11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83" h="113974">
                  <a:moveTo>
                    <a:pt x="12420" y="8996"/>
                  </a:moveTo>
                  <a:cubicBezTo>
                    <a:pt x="37395" y="26979"/>
                    <a:pt x="43052" y="61803"/>
                    <a:pt x="25069" y="86777"/>
                  </a:cubicBezTo>
                  <a:cubicBezTo>
                    <a:pt x="19259" y="94835"/>
                    <a:pt x="11410" y="101198"/>
                    <a:pt x="2324" y="105199"/>
                  </a:cubicBezTo>
                  <a:cubicBezTo>
                    <a:pt x="-3201" y="107770"/>
                    <a:pt x="1657" y="115962"/>
                    <a:pt x="7181" y="113390"/>
                  </a:cubicBezTo>
                  <a:cubicBezTo>
                    <a:pt x="39785" y="98160"/>
                    <a:pt x="53863" y="59393"/>
                    <a:pt x="38633" y="26789"/>
                  </a:cubicBezTo>
                  <a:cubicBezTo>
                    <a:pt x="33756" y="16340"/>
                    <a:pt x="26184" y="7377"/>
                    <a:pt x="16706" y="805"/>
                  </a:cubicBezTo>
                  <a:cubicBezTo>
                    <a:pt x="11753" y="-2815"/>
                    <a:pt x="7181" y="5472"/>
                    <a:pt x="11944" y="8996"/>
                  </a:cubicBezTo>
                  <a:close/>
                </a:path>
              </a:pathLst>
            </a:custGeom>
            <a:solidFill>
              <a:srgbClr val="221E1F"/>
            </a:solidFill>
            <a:ln w="9525" cap="flat">
              <a:noFill/>
              <a:prstDash val="solid"/>
              <a:miter/>
            </a:ln>
          </p:spPr>
          <p:txBody>
            <a:bodyPr rtlCol="0" anchor="ctr"/>
            <a:lstStyle/>
            <a:p>
              <a:endParaRPr lang="zh-CN" altLang="en-US"/>
            </a:p>
          </p:txBody>
        </p:sp>
        <p:sp>
          <p:nvSpPr>
            <p:cNvPr id="46" name="i$ľidé"/>
            <p:cNvSpPr/>
            <p:nvPr/>
          </p:nvSpPr>
          <p:spPr>
            <a:xfrm>
              <a:off x="7034787" y="2149348"/>
              <a:ext cx="277331" cy="277331"/>
            </a:xfrm>
            <a:custGeom>
              <a:avLst/>
              <a:gdLst>
                <a:gd name="connsiteX0" fmla="*/ 255651 w 255651"/>
                <a:gd name="connsiteY0" fmla="*/ 127826 h 255651"/>
                <a:gd name="connsiteX1" fmla="*/ 127825 w 255651"/>
                <a:gd name="connsiteY1" fmla="*/ 255651 h 255651"/>
                <a:gd name="connsiteX2" fmla="*/ 0 w 255651"/>
                <a:gd name="connsiteY2" fmla="*/ 127826 h 255651"/>
                <a:gd name="connsiteX3" fmla="*/ 127825 w 255651"/>
                <a:gd name="connsiteY3" fmla="*/ 0 h 255651"/>
                <a:gd name="connsiteX4" fmla="*/ 255651 w 255651"/>
                <a:gd name="connsiteY4" fmla="*/ 127826 h 25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51" h="255651">
                  <a:moveTo>
                    <a:pt x="255651" y="127826"/>
                  </a:moveTo>
                  <a:cubicBezTo>
                    <a:pt x="255651" y="198422"/>
                    <a:pt x="198422" y="255651"/>
                    <a:pt x="127825" y="255651"/>
                  </a:cubicBezTo>
                  <a:cubicBezTo>
                    <a:pt x="57229" y="255651"/>
                    <a:pt x="0" y="198422"/>
                    <a:pt x="0" y="127826"/>
                  </a:cubicBezTo>
                  <a:cubicBezTo>
                    <a:pt x="0" y="57229"/>
                    <a:pt x="57229" y="0"/>
                    <a:pt x="127825" y="0"/>
                  </a:cubicBezTo>
                  <a:cubicBezTo>
                    <a:pt x="198421" y="0"/>
                    <a:pt x="255651" y="57229"/>
                    <a:pt x="255651" y="127826"/>
                  </a:cubicBezTo>
                  <a:close/>
                </a:path>
              </a:pathLst>
            </a:custGeom>
            <a:solidFill>
              <a:srgbClr val="FFFFFF">
                <a:alpha val="45000"/>
              </a:srgbClr>
            </a:solidFill>
            <a:ln w="9525" cap="flat">
              <a:noFill/>
              <a:prstDash val="solid"/>
              <a:miter/>
            </a:ln>
          </p:spPr>
          <p:txBody>
            <a:bodyPr rtlCol="0" anchor="ctr"/>
            <a:lstStyle/>
            <a:p>
              <a:endParaRPr lang="zh-CN" altLang="en-US"/>
            </a:p>
          </p:txBody>
        </p:sp>
        <p:sp>
          <p:nvSpPr>
            <p:cNvPr id="47" name="íṣlíḑe"/>
            <p:cNvSpPr/>
            <p:nvPr/>
          </p:nvSpPr>
          <p:spPr>
            <a:xfrm>
              <a:off x="7034787" y="2149348"/>
              <a:ext cx="277331" cy="277331"/>
            </a:xfrm>
            <a:custGeom>
              <a:avLst/>
              <a:gdLst>
                <a:gd name="connsiteX0" fmla="*/ 255651 w 255651"/>
                <a:gd name="connsiteY0" fmla="*/ 127826 h 255651"/>
                <a:gd name="connsiteX1" fmla="*/ 127825 w 255651"/>
                <a:gd name="connsiteY1" fmla="*/ 255651 h 255651"/>
                <a:gd name="connsiteX2" fmla="*/ 0 w 255651"/>
                <a:gd name="connsiteY2" fmla="*/ 127826 h 255651"/>
                <a:gd name="connsiteX3" fmla="*/ 127825 w 255651"/>
                <a:gd name="connsiteY3" fmla="*/ 0 h 255651"/>
                <a:gd name="connsiteX4" fmla="*/ 255651 w 255651"/>
                <a:gd name="connsiteY4" fmla="*/ 127826 h 25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51" h="255651">
                  <a:moveTo>
                    <a:pt x="255651" y="127826"/>
                  </a:moveTo>
                  <a:cubicBezTo>
                    <a:pt x="255651" y="198422"/>
                    <a:pt x="198422" y="255651"/>
                    <a:pt x="127825" y="255651"/>
                  </a:cubicBezTo>
                  <a:cubicBezTo>
                    <a:pt x="57229" y="255651"/>
                    <a:pt x="0" y="198422"/>
                    <a:pt x="0" y="127826"/>
                  </a:cubicBezTo>
                  <a:cubicBezTo>
                    <a:pt x="0" y="57229"/>
                    <a:pt x="57229" y="0"/>
                    <a:pt x="127825" y="0"/>
                  </a:cubicBezTo>
                  <a:cubicBezTo>
                    <a:pt x="198421" y="0"/>
                    <a:pt x="255651" y="57229"/>
                    <a:pt x="255651" y="127826"/>
                  </a:cubicBezTo>
                  <a:close/>
                </a:path>
              </a:pathLst>
            </a:custGeom>
            <a:noFill/>
            <a:ln w="19050" cap="rnd">
              <a:solidFill>
                <a:srgbClr val="221E1F"/>
              </a:solidFill>
              <a:prstDash val="solid"/>
              <a:miter/>
            </a:ln>
          </p:spPr>
          <p:txBody>
            <a:bodyPr rtlCol="0" anchor="ctr"/>
            <a:lstStyle/>
            <a:p>
              <a:endParaRPr lang="zh-CN" altLang="en-US"/>
            </a:p>
          </p:txBody>
        </p:sp>
        <p:sp>
          <p:nvSpPr>
            <p:cNvPr id="48" name="îsliḓè"/>
            <p:cNvSpPr/>
            <p:nvPr/>
          </p:nvSpPr>
          <p:spPr>
            <a:xfrm rot="19873200">
              <a:off x="6729213" y="2090310"/>
              <a:ext cx="277331" cy="277331"/>
            </a:xfrm>
            <a:custGeom>
              <a:avLst/>
              <a:gdLst>
                <a:gd name="connsiteX0" fmla="*/ 255540 w 255651"/>
                <a:gd name="connsiteY0" fmla="*/ 127734 h 255651"/>
                <a:gd name="connsiteX1" fmla="*/ 127715 w 255651"/>
                <a:gd name="connsiteY1" fmla="*/ 255560 h 255651"/>
                <a:gd name="connsiteX2" fmla="*/ -111 w 255651"/>
                <a:gd name="connsiteY2" fmla="*/ 127734 h 255651"/>
                <a:gd name="connsiteX3" fmla="*/ 127715 w 255651"/>
                <a:gd name="connsiteY3" fmla="*/ -91 h 255651"/>
                <a:gd name="connsiteX4" fmla="*/ 255540 w 255651"/>
                <a:gd name="connsiteY4" fmla="*/ 127734 h 25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51" h="255651">
                  <a:moveTo>
                    <a:pt x="255540" y="127734"/>
                  </a:moveTo>
                  <a:cubicBezTo>
                    <a:pt x="255540" y="198330"/>
                    <a:pt x="198311" y="255560"/>
                    <a:pt x="127715" y="255560"/>
                  </a:cubicBezTo>
                  <a:cubicBezTo>
                    <a:pt x="57119" y="255560"/>
                    <a:pt x="-111" y="198330"/>
                    <a:pt x="-111" y="127734"/>
                  </a:cubicBezTo>
                  <a:cubicBezTo>
                    <a:pt x="-111" y="57138"/>
                    <a:pt x="57118" y="-91"/>
                    <a:pt x="127715" y="-91"/>
                  </a:cubicBezTo>
                  <a:cubicBezTo>
                    <a:pt x="198311" y="-91"/>
                    <a:pt x="255540" y="57138"/>
                    <a:pt x="255540" y="127734"/>
                  </a:cubicBezTo>
                  <a:close/>
                </a:path>
              </a:pathLst>
            </a:custGeom>
            <a:solidFill>
              <a:srgbClr val="FFFFFF">
                <a:alpha val="45000"/>
              </a:srgbClr>
            </a:solidFill>
            <a:ln w="9525" cap="flat">
              <a:noFill/>
              <a:prstDash val="solid"/>
              <a:miter/>
            </a:ln>
          </p:spPr>
          <p:txBody>
            <a:bodyPr rtlCol="0" anchor="ctr"/>
            <a:lstStyle/>
            <a:p>
              <a:endParaRPr lang="zh-CN" altLang="en-US"/>
            </a:p>
          </p:txBody>
        </p:sp>
        <p:sp>
          <p:nvSpPr>
            <p:cNvPr id="49" name="iṥlïde"/>
            <p:cNvSpPr/>
            <p:nvPr/>
          </p:nvSpPr>
          <p:spPr>
            <a:xfrm rot="19873200">
              <a:off x="6729213" y="2090310"/>
              <a:ext cx="277331" cy="277331"/>
            </a:xfrm>
            <a:custGeom>
              <a:avLst/>
              <a:gdLst>
                <a:gd name="connsiteX0" fmla="*/ 255540 w 255651"/>
                <a:gd name="connsiteY0" fmla="*/ 127734 h 255651"/>
                <a:gd name="connsiteX1" fmla="*/ 127715 w 255651"/>
                <a:gd name="connsiteY1" fmla="*/ 255560 h 255651"/>
                <a:gd name="connsiteX2" fmla="*/ -111 w 255651"/>
                <a:gd name="connsiteY2" fmla="*/ 127734 h 255651"/>
                <a:gd name="connsiteX3" fmla="*/ 127715 w 255651"/>
                <a:gd name="connsiteY3" fmla="*/ -91 h 255651"/>
                <a:gd name="connsiteX4" fmla="*/ 255540 w 255651"/>
                <a:gd name="connsiteY4" fmla="*/ 127734 h 25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51" h="255651">
                  <a:moveTo>
                    <a:pt x="255540" y="127734"/>
                  </a:moveTo>
                  <a:cubicBezTo>
                    <a:pt x="255540" y="198330"/>
                    <a:pt x="198311" y="255560"/>
                    <a:pt x="127715" y="255560"/>
                  </a:cubicBezTo>
                  <a:cubicBezTo>
                    <a:pt x="57119" y="255560"/>
                    <a:pt x="-111" y="198330"/>
                    <a:pt x="-111" y="127734"/>
                  </a:cubicBezTo>
                  <a:cubicBezTo>
                    <a:pt x="-111" y="57138"/>
                    <a:pt x="57118" y="-91"/>
                    <a:pt x="127715" y="-91"/>
                  </a:cubicBezTo>
                  <a:cubicBezTo>
                    <a:pt x="198311" y="-91"/>
                    <a:pt x="255540" y="57138"/>
                    <a:pt x="255540" y="127734"/>
                  </a:cubicBezTo>
                  <a:close/>
                </a:path>
              </a:pathLst>
            </a:custGeom>
            <a:noFill/>
            <a:ln w="19050" cap="rnd">
              <a:solidFill>
                <a:srgbClr val="221E1F"/>
              </a:solidFill>
              <a:prstDash val="solid"/>
              <a:miter/>
            </a:ln>
          </p:spPr>
          <p:txBody>
            <a:bodyPr rtlCol="0" anchor="ctr"/>
            <a:lstStyle/>
            <a:p>
              <a:endParaRPr lang="zh-CN" altLang="en-US"/>
            </a:p>
          </p:txBody>
        </p:sp>
        <p:sp>
          <p:nvSpPr>
            <p:cNvPr id="50" name="isľídé"/>
            <p:cNvSpPr/>
            <p:nvPr/>
          </p:nvSpPr>
          <p:spPr>
            <a:xfrm>
              <a:off x="7308709" y="2318702"/>
              <a:ext cx="150651" cy="99917"/>
            </a:xfrm>
            <a:custGeom>
              <a:avLst/>
              <a:gdLst>
                <a:gd name="connsiteX0" fmla="*/ 0 w 138874"/>
                <a:gd name="connsiteY0" fmla="*/ 0 h 92106"/>
                <a:gd name="connsiteX1" fmla="*/ 41624 w 138874"/>
                <a:gd name="connsiteY1" fmla="*/ 20479 h 92106"/>
                <a:gd name="connsiteX2" fmla="*/ 138874 w 138874"/>
                <a:gd name="connsiteY2" fmla="*/ 92107 h 92106"/>
              </a:gdLst>
              <a:ahLst/>
              <a:cxnLst>
                <a:cxn ang="0">
                  <a:pos x="connsiteX0" y="connsiteY0"/>
                </a:cxn>
                <a:cxn ang="0">
                  <a:pos x="connsiteX1" y="connsiteY1"/>
                </a:cxn>
                <a:cxn ang="0">
                  <a:pos x="connsiteX2" y="connsiteY2"/>
                </a:cxn>
              </a:cxnLst>
              <a:rect l="l" t="t" r="r" b="b"/>
              <a:pathLst>
                <a:path w="138874" h="92106">
                  <a:moveTo>
                    <a:pt x="0" y="0"/>
                  </a:moveTo>
                  <a:lnTo>
                    <a:pt x="41624" y="20479"/>
                  </a:lnTo>
                  <a:lnTo>
                    <a:pt x="138874" y="92107"/>
                  </a:lnTo>
                </a:path>
              </a:pathLst>
            </a:custGeom>
            <a:noFill/>
            <a:ln w="19050" cap="rnd">
              <a:solidFill>
                <a:srgbClr val="221E1F"/>
              </a:solidFill>
              <a:prstDash val="solid"/>
              <a:miter/>
            </a:ln>
          </p:spPr>
          <p:txBody>
            <a:bodyPr rtlCol="0" anchor="ctr"/>
            <a:lstStyle/>
            <a:p>
              <a:endParaRPr lang="zh-CN" altLang="en-US"/>
            </a:p>
          </p:txBody>
        </p:sp>
        <p:sp>
          <p:nvSpPr>
            <p:cNvPr id="51" name="iŝ1îďê"/>
            <p:cNvSpPr/>
            <p:nvPr/>
          </p:nvSpPr>
          <p:spPr>
            <a:xfrm>
              <a:off x="6999037" y="2274064"/>
              <a:ext cx="34304" cy="9919"/>
            </a:xfrm>
            <a:custGeom>
              <a:avLst/>
              <a:gdLst>
                <a:gd name="connsiteX0" fmla="*/ 31623 w 31622"/>
                <a:gd name="connsiteY0" fmla="*/ 9144 h 9144"/>
                <a:gd name="connsiteX1" fmla="*/ 0 w 31622"/>
                <a:gd name="connsiteY1" fmla="*/ 0 h 9144"/>
              </a:gdLst>
              <a:ahLst/>
              <a:cxnLst>
                <a:cxn ang="0">
                  <a:pos x="connsiteX0" y="connsiteY0"/>
                </a:cxn>
                <a:cxn ang="0">
                  <a:pos x="connsiteX1" y="connsiteY1"/>
                </a:cxn>
              </a:cxnLst>
              <a:rect l="l" t="t" r="r" b="b"/>
              <a:pathLst>
                <a:path w="31622" h="9144">
                  <a:moveTo>
                    <a:pt x="31623" y="9144"/>
                  </a:moveTo>
                  <a:lnTo>
                    <a:pt x="0" y="0"/>
                  </a:lnTo>
                </a:path>
              </a:pathLst>
            </a:custGeom>
            <a:ln w="19050" cap="rnd">
              <a:solidFill>
                <a:srgbClr val="221E1F"/>
              </a:solidFill>
              <a:prstDash val="solid"/>
              <a:miter/>
            </a:ln>
          </p:spPr>
          <p:txBody>
            <a:bodyPr rtlCol="0" anchor="ctr"/>
            <a:lstStyle/>
            <a:p>
              <a:endParaRPr lang="zh-CN" altLang="en-US"/>
            </a:p>
          </p:txBody>
        </p:sp>
        <p:sp>
          <p:nvSpPr>
            <p:cNvPr id="52" name="íŝľïḍè"/>
            <p:cNvSpPr/>
            <p:nvPr/>
          </p:nvSpPr>
          <p:spPr>
            <a:xfrm>
              <a:off x="6928861" y="2317015"/>
              <a:ext cx="89393" cy="119376"/>
            </a:xfrm>
            <a:custGeom>
              <a:avLst/>
              <a:gdLst>
                <a:gd name="connsiteX0" fmla="*/ 82295 w 82405"/>
                <a:gd name="connsiteY0" fmla="*/ 4797 h 110044"/>
                <a:gd name="connsiteX1" fmla="*/ 28288 w 82405"/>
                <a:gd name="connsiteY1" fmla="*/ 415 h 110044"/>
                <a:gd name="connsiteX2" fmla="*/ 10477 w 82405"/>
                <a:gd name="connsiteY2" fmla="*/ 6892 h 110044"/>
                <a:gd name="connsiteX3" fmla="*/ -96 w 82405"/>
                <a:gd name="connsiteY3" fmla="*/ 31372 h 110044"/>
                <a:gd name="connsiteX4" fmla="*/ 13906 w 82405"/>
                <a:gd name="connsiteY4" fmla="*/ 76520 h 110044"/>
                <a:gd name="connsiteX5" fmla="*/ 48195 w 82405"/>
                <a:gd name="connsiteY5" fmla="*/ 109953 h 11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05" h="110044">
                  <a:moveTo>
                    <a:pt x="82295" y="4797"/>
                  </a:moveTo>
                  <a:cubicBezTo>
                    <a:pt x="64636" y="501"/>
                    <a:pt x="46405" y="-975"/>
                    <a:pt x="28288" y="415"/>
                  </a:cubicBezTo>
                  <a:cubicBezTo>
                    <a:pt x="21869" y="920"/>
                    <a:pt x="15715" y="3159"/>
                    <a:pt x="10477" y="6892"/>
                  </a:cubicBezTo>
                  <a:cubicBezTo>
                    <a:pt x="3675" y="13207"/>
                    <a:pt x="-163" y="22085"/>
                    <a:pt x="-96" y="31372"/>
                  </a:cubicBezTo>
                  <a:cubicBezTo>
                    <a:pt x="-410" y="47536"/>
                    <a:pt x="4495" y="63376"/>
                    <a:pt x="13906" y="76520"/>
                  </a:cubicBezTo>
                  <a:cubicBezTo>
                    <a:pt x="23298" y="89579"/>
                    <a:pt x="34899" y="100895"/>
                    <a:pt x="48195" y="109953"/>
                  </a:cubicBezTo>
                </a:path>
              </a:pathLst>
            </a:custGeom>
            <a:solidFill>
              <a:srgbClr val="EA9A87"/>
            </a:solidFill>
            <a:ln w="9525" cap="flat">
              <a:noFill/>
              <a:prstDash val="solid"/>
              <a:miter/>
            </a:ln>
          </p:spPr>
          <p:txBody>
            <a:bodyPr rtlCol="0" anchor="ctr"/>
            <a:lstStyle/>
            <a:p>
              <a:endParaRPr lang="zh-CN" altLang="en-US"/>
            </a:p>
          </p:txBody>
        </p:sp>
        <p:sp>
          <p:nvSpPr>
            <p:cNvPr id="53" name="ïṧlíde"/>
            <p:cNvSpPr/>
            <p:nvPr/>
          </p:nvSpPr>
          <p:spPr>
            <a:xfrm>
              <a:off x="6923371" y="2311934"/>
              <a:ext cx="99806" cy="129975"/>
            </a:xfrm>
            <a:custGeom>
              <a:avLst/>
              <a:gdLst>
                <a:gd name="connsiteX0" fmla="*/ 88404 w 92004"/>
                <a:gd name="connsiteY0" fmla="*/ 4909 h 119814"/>
                <a:gd name="connsiteX1" fmla="*/ 30111 w 92004"/>
                <a:gd name="connsiteY1" fmla="*/ 814 h 119814"/>
                <a:gd name="connsiteX2" fmla="*/ 393 w 92004"/>
                <a:gd name="connsiteY2" fmla="*/ 31960 h 119814"/>
                <a:gd name="connsiteX3" fmla="*/ 50590 w 92004"/>
                <a:gd name="connsiteY3" fmla="*/ 118828 h 119814"/>
                <a:gd name="connsiteX4" fmla="*/ 55448 w 92004"/>
                <a:gd name="connsiteY4" fmla="*/ 110542 h 119814"/>
                <a:gd name="connsiteX5" fmla="*/ 9537 w 92004"/>
                <a:gd name="connsiteY5" fmla="*/ 36913 h 119814"/>
                <a:gd name="connsiteX6" fmla="*/ 15061 w 92004"/>
                <a:gd name="connsiteY6" fmla="*/ 18625 h 119814"/>
                <a:gd name="connsiteX7" fmla="*/ 35255 w 92004"/>
                <a:gd name="connsiteY7" fmla="*/ 9672 h 119814"/>
                <a:gd name="connsiteX8" fmla="*/ 85927 w 92004"/>
                <a:gd name="connsiteY8" fmla="*/ 14053 h 119814"/>
                <a:gd name="connsiteX9" fmla="*/ 88404 w 92004"/>
                <a:gd name="connsiteY9" fmla="*/ 4528 h 11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004" h="119814">
                  <a:moveTo>
                    <a:pt x="88404" y="4909"/>
                  </a:moveTo>
                  <a:cubicBezTo>
                    <a:pt x="69354" y="175"/>
                    <a:pt x="49628" y="-1215"/>
                    <a:pt x="30111" y="814"/>
                  </a:cubicBezTo>
                  <a:cubicBezTo>
                    <a:pt x="14024" y="2738"/>
                    <a:pt x="1555" y="15796"/>
                    <a:pt x="393" y="31960"/>
                  </a:cubicBezTo>
                  <a:cubicBezTo>
                    <a:pt x="-4179" y="68727"/>
                    <a:pt x="23158" y="98635"/>
                    <a:pt x="50590" y="118828"/>
                  </a:cubicBezTo>
                  <a:cubicBezTo>
                    <a:pt x="55543" y="122448"/>
                    <a:pt x="60115" y="114161"/>
                    <a:pt x="55448" y="110542"/>
                  </a:cubicBezTo>
                  <a:cubicBezTo>
                    <a:pt x="31635" y="93301"/>
                    <a:pt x="8394" y="68441"/>
                    <a:pt x="9537" y="36913"/>
                  </a:cubicBezTo>
                  <a:cubicBezTo>
                    <a:pt x="9470" y="30398"/>
                    <a:pt x="11404" y="24017"/>
                    <a:pt x="15061" y="18625"/>
                  </a:cubicBezTo>
                  <a:cubicBezTo>
                    <a:pt x="20281" y="12996"/>
                    <a:pt x="27577" y="9767"/>
                    <a:pt x="35255" y="9672"/>
                  </a:cubicBezTo>
                  <a:cubicBezTo>
                    <a:pt x="52266" y="8605"/>
                    <a:pt x="69345" y="10081"/>
                    <a:pt x="85927" y="14053"/>
                  </a:cubicBezTo>
                  <a:cubicBezTo>
                    <a:pt x="91928" y="15196"/>
                    <a:pt x="94500" y="6052"/>
                    <a:pt x="88404" y="4528"/>
                  </a:cubicBezTo>
                  <a:close/>
                </a:path>
              </a:pathLst>
            </a:custGeom>
            <a:solidFill>
              <a:srgbClr val="221E1F"/>
            </a:solidFill>
            <a:ln w="9525" cap="flat">
              <a:noFill/>
              <a:prstDash val="solid"/>
              <a:miter/>
            </a:ln>
          </p:spPr>
          <p:txBody>
            <a:bodyPr rtlCol="0" anchor="ctr"/>
            <a:lstStyle/>
            <a:p>
              <a:endParaRPr lang="zh-CN" altLang="en-US"/>
            </a:p>
          </p:txBody>
        </p:sp>
        <p:sp>
          <p:nvSpPr>
            <p:cNvPr id="54" name="ïŝľîḓè"/>
            <p:cNvSpPr/>
            <p:nvPr/>
          </p:nvSpPr>
          <p:spPr>
            <a:xfrm>
              <a:off x="7239504" y="2202875"/>
              <a:ext cx="346459" cy="506713"/>
            </a:xfrm>
            <a:custGeom>
              <a:avLst/>
              <a:gdLst>
                <a:gd name="connsiteX0" fmla="*/ 263329 w 319375"/>
                <a:gd name="connsiteY0" fmla="*/ 371285 h 467102"/>
                <a:gd name="connsiteX1" fmla="*/ 313239 w 319375"/>
                <a:gd name="connsiteY1" fmla="*/ 179071 h 467102"/>
                <a:gd name="connsiteX2" fmla="*/ 145694 w 319375"/>
                <a:gd name="connsiteY2" fmla="*/ 26194 h 467102"/>
                <a:gd name="connsiteX3" fmla="*/ 11773 w 319375"/>
                <a:gd name="connsiteY3" fmla="*/ 6001 h 467102"/>
                <a:gd name="connsiteX4" fmla="*/ 78448 w 319375"/>
                <a:gd name="connsiteY4" fmla="*/ 51626 h 467102"/>
                <a:gd name="connsiteX5" fmla="*/ 177889 w 319375"/>
                <a:gd name="connsiteY5" fmla="*/ 194977 h 467102"/>
                <a:gd name="connsiteX6" fmla="*/ 81020 w 319375"/>
                <a:gd name="connsiteY6" fmla="*/ 221647 h 467102"/>
                <a:gd name="connsiteX7" fmla="*/ 1772 w 319375"/>
                <a:gd name="connsiteY7" fmla="*/ 204883 h 467102"/>
                <a:gd name="connsiteX8" fmla="*/ 66256 w 319375"/>
                <a:gd name="connsiteY8" fmla="*/ 273559 h 467102"/>
                <a:gd name="connsiteX9" fmla="*/ 165507 w 319375"/>
                <a:gd name="connsiteY9" fmla="*/ 467011 h 4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375" h="467102">
                  <a:moveTo>
                    <a:pt x="263329" y="371285"/>
                  </a:moveTo>
                  <a:cubicBezTo>
                    <a:pt x="211322" y="259462"/>
                    <a:pt x="349054" y="257842"/>
                    <a:pt x="313239" y="179071"/>
                  </a:cubicBezTo>
                  <a:cubicBezTo>
                    <a:pt x="277425" y="100299"/>
                    <a:pt x="232372" y="52198"/>
                    <a:pt x="145694" y="26194"/>
                  </a:cubicBezTo>
                  <a:cubicBezTo>
                    <a:pt x="59017" y="191"/>
                    <a:pt x="23870" y="-6476"/>
                    <a:pt x="11773" y="6001"/>
                  </a:cubicBezTo>
                  <a:cubicBezTo>
                    <a:pt x="-323" y="18479"/>
                    <a:pt x="21298" y="32957"/>
                    <a:pt x="78448" y="51626"/>
                  </a:cubicBezTo>
                  <a:cubicBezTo>
                    <a:pt x="135598" y="70295"/>
                    <a:pt x="196558" y="144590"/>
                    <a:pt x="177889" y="194977"/>
                  </a:cubicBezTo>
                  <a:cubicBezTo>
                    <a:pt x="159220" y="245365"/>
                    <a:pt x="121882" y="256223"/>
                    <a:pt x="81020" y="221647"/>
                  </a:cubicBezTo>
                  <a:cubicBezTo>
                    <a:pt x="40158" y="187072"/>
                    <a:pt x="12154" y="190024"/>
                    <a:pt x="1772" y="204883"/>
                  </a:cubicBezTo>
                  <a:cubicBezTo>
                    <a:pt x="-8610" y="219742"/>
                    <a:pt x="25489" y="245079"/>
                    <a:pt x="66256" y="273559"/>
                  </a:cubicBezTo>
                  <a:cubicBezTo>
                    <a:pt x="107023" y="302038"/>
                    <a:pt x="166459" y="384334"/>
                    <a:pt x="165507" y="467011"/>
                  </a:cubicBezTo>
                  <a:close/>
                </a:path>
              </a:pathLst>
            </a:custGeom>
            <a:solidFill>
              <a:srgbClr val="DC9283"/>
            </a:solidFill>
            <a:ln w="9525" cap="flat">
              <a:noFill/>
              <a:prstDash val="solid"/>
              <a:miter/>
            </a:ln>
          </p:spPr>
          <p:txBody>
            <a:bodyPr rtlCol="0" anchor="ctr"/>
            <a:lstStyle/>
            <a:p>
              <a:endParaRPr lang="zh-CN" altLang="en-US"/>
            </a:p>
          </p:txBody>
        </p:sp>
        <p:sp>
          <p:nvSpPr>
            <p:cNvPr id="55" name="íṡ1íďe"/>
            <p:cNvSpPr/>
            <p:nvPr/>
          </p:nvSpPr>
          <p:spPr>
            <a:xfrm>
              <a:off x="7493561" y="2212264"/>
              <a:ext cx="93717" cy="232393"/>
            </a:xfrm>
            <a:custGeom>
              <a:avLst/>
              <a:gdLst>
                <a:gd name="connsiteX0" fmla="*/ -111 w 86391"/>
                <a:gd name="connsiteY0" fmla="*/ 6872 h 214226"/>
                <a:gd name="connsiteX1" fmla="*/ 72375 w 86391"/>
                <a:gd name="connsiteY1" fmla="*/ 95073 h 214226"/>
                <a:gd name="connsiteX2" fmla="*/ 86281 w 86391"/>
                <a:gd name="connsiteY2" fmla="*/ 214136 h 214226"/>
                <a:gd name="connsiteX3" fmla="*/ 40561 w 86391"/>
                <a:gd name="connsiteY3" fmla="*/ 189847 h 214226"/>
                <a:gd name="connsiteX4" fmla="*/ -111 w 86391"/>
                <a:gd name="connsiteY4" fmla="*/ 6872 h 214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91" h="214226">
                  <a:moveTo>
                    <a:pt x="-111" y="6872"/>
                  </a:moveTo>
                  <a:cubicBezTo>
                    <a:pt x="20178" y="-17989"/>
                    <a:pt x="58945" y="26588"/>
                    <a:pt x="72375" y="95073"/>
                  </a:cubicBezTo>
                  <a:cubicBezTo>
                    <a:pt x="80309" y="134307"/>
                    <a:pt x="84957" y="174131"/>
                    <a:pt x="86281" y="214136"/>
                  </a:cubicBezTo>
                  <a:cubicBezTo>
                    <a:pt x="86281" y="214136"/>
                    <a:pt x="41990" y="193181"/>
                    <a:pt x="40561" y="189847"/>
                  </a:cubicBezTo>
                  <a:cubicBezTo>
                    <a:pt x="39132" y="186513"/>
                    <a:pt x="-111" y="6872"/>
                    <a:pt x="-111" y="6872"/>
                  </a:cubicBezTo>
                  <a:close/>
                </a:path>
              </a:pathLst>
            </a:custGeom>
            <a:solidFill>
              <a:srgbClr val="DC9283"/>
            </a:solidFill>
            <a:ln w="9525" cap="flat">
              <a:noFill/>
              <a:prstDash val="solid"/>
              <a:miter/>
            </a:ln>
          </p:spPr>
          <p:txBody>
            <a:bodyPr rtlCol="0" anchor="ctr"/>
            <a:lstStyle/>
            <a:p>
              <a:endParaRPr lang="zh-CN" altLang="en-US"/>
            </a:p>
          </p:txBody>
        </p:sp>
        <p:sp>
          <p:nvSpPr>
            <p:cNvPr id="56" name="išļîḋê"/>
            <p:cNvSpPr/>
            <p:nvPr/>
          </p:nvSpPr>
          <p:spPr>
            <a:xfrm>
              <a:off x="7447375" y="2168336"/>
              <a:ext cx="90010" cy="176094"/>
            </a:xfrm>
            <a:custGeom>
              <a:avLst/>
              <a:gdLst>
                <a:gd name="connsiteX0" fmla="*/ -111 w 82974"/>
                <a:gd name="connsiteY0" fmla="*/ 6218 h 162328"/>
                <a:gd name="connsiteX1" fmla="*/ 62850 w 82974"/>
                <a:gd name="connsiteY1" fmla="*/ 62510 h 162328"/>
                <a:gd name="connsiteX2" fmla="*/ 82852 w 82974"/>
                <a:gd name="connsiteY2" fmla="*/ 162237 h 162328"/>
                <a:gd name="connsiteX3" fmla="*/ -111 w 82974"/>
                <a:gd name="connsiteY3" fmla="*/ 6218 h 162328"/>
              </a:gdLst>
              <a:ahLst/>
              <a:cxnLst>
                <a:cxn ang="0">
                  <a:pos x="connsiteX0" y="connsiteY0"/>
                </a:cxn>
                <a:cxn ang="0">
                  <a:pos x="connsiteX1" y="connsiteY1"/>
                </a:cxn>
                <a:cxn ang="0">
                  <a:pos x="connsiteX2" y="connsiteY2"/>
                </a:cxn>
                <a:cxn ang="0">
                  <a:pos x="connsiteX3" y="connsiteY3"/>
                </a:cxn>
              </a:cxnLst>
              <a:rect l="l" t="t" r="r" b="b"/>
              <a:pathLst>
                <a:path w="82974" h="162328">
                  <a:moveTo>
                    <a:pt x="-111" y="6218"/>
                  </a:moveTo>
                  <a:cubicBezTo>
                    <a:pt x="15225" y="-13880"/>
                    <a:pt x="43514" y="16505"/>
                    <a:pt x="62850" y="62510"/>
                  </a:cubicBezTo>
                  <a:cubicBezTo>
                    <a:pt x="76375" y="94000"/>
                    <a:pt x="83186" y="127966"/>
                    <a:pt x="82852" y="162237"/>
                  </a:cubicBezTo>
                  <a:cubicBezTo>
                    <a:pt x="41704" y="160046"/>
                    <a:pt x="-111" y="6218"/>
                    <a:pt x="-111" y="6218"/>
                  </a:cubicBezTo>
                  <a:close/>
                </a:path>
              </a:pathLst>
            </a:custGeom>
            <a:solidFill>
              <a:srgbClr val="DC9283"/>
            </a:solidFill>
            <a:ln w="9525" cap="flat">
              <a:noFill/>
              <a:prstDash val="solid"/>
              <a:miter/>
            </a:ln>
          </p:spPr>
          <p:txBody>
            <a:bodyPr rtlCol="0" anchor="ctr"/>
            <a:lstStyle/>
            <a:p>
              <a:endParaRPr lang="zh-CN" altLang="en-US"/>
            </a:p>
          </p:txBody>
        </p:sp>
        <p:sp>
          <p:nvSpPr>
            <p:cNvPr id="57" name="iSlíḓe"/>
            <p:cNvSpPr/>
            <p:nvPr/>
          </p:nvSpPr>
          <p:spPr>
            <a:xfrm>
              <a:off x="7359639" y="2112682"/>
              <a:ext cx="982012" cy="2579421"/>
            </a:xfrm>
            <a:custGeom>
              <a:avLst/>
              <a:gdLst>
                <a:gd name="connsiteX0" fmla="*/ 54096 w 905245"/>
                <a:gd name="connsiteY0" fmla="*/ 534914 h 2377779"/>
                <a:gd name="connsiteX1" fmla="*/ 28569 w 905245"/>
                <a:gd name="connsiteY1" fmla="*/ 419662 h 2377779"/>
                <a:gd name="connsiteX2" fmla="*/ 62002 w 905245"/>
                <a:gd name="connsiteY2" fmla="*/ 305362 h 2377779"/>
                <a:gd name="connsiteX3" fmla="*/ 60954 w 905245"/>
                <a:gd name="connsiteY3" fmla="*/ 130387 h 2377779"/>
                <a:gd name="connsiteX4" fmla="*/ 1899 w 905245"/>
                <a:gd name="connsiteY4" fmla="*/ 657 h 2377779"/>
                <a:gd name="connsiteX5" fmla="*/ 146012 w 905245"/>
                <a:gd name="connsiteY5" fmla="*/ 166582 h 2377779"/>
                <a:gd name="connsiteX6" fmla="*/ 225927 w 905245"/>
                <a:gd name="connsiteY6" fmla="*/ 338032 h 2377779"/>
                <a:gd name="connsiteX7" fmla="*/ 288792 w 905245"/>
                <a:gd name="connsiteY7" fmla="*/ 619210 h 2377779"/>
                <a:gd name="connsiteX8" fmla="*/ 900392 w 905245"/>
                <a:gd name="connsiteY8" fmla="*/ 1935946 h 2377779"/>
                <a:gd name="connsiteX9" fmla="*/ 671030 w 905245"/>
                <a:gd name="connsiteY9" fmla="*/ 2377335 h 2377779"/>
                <a:gd name="connsiteX10" fmla="*/ 287458 w 905245"/>
                <a:gd name="connsiteY10" fmla="*/ 1928707 h 2377779"/>
                <a:gd name="connsiteX11" fmla="*/ 54096 w 905245"/>
                <a:gd name="connsiteY11" fmla="*/ 534914 h 23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5245" h="2377779">
                  <a:moveTo>
                    <a:pt x="54096" y="534914"/>
                  </a:moveTo>
                  <a:cubicBezTo>
                    <a:pt x="55239" y="501862"/>
                    <a:pt x="27426" y="465572"/>
                    <a:pt x="28569" y="419662"/>
                  </a:cubicBezTo>
                  <a:cubicBezTo>
                    <a:pt x="29712" y="373751"/>
                    <a:pt x="46095" y="344700"/>
                    <a:pt x="62002" y="305362"/>
                  </a:cubicBezTo>
                  <a:cubicBezTo>
                    <a:pt x="77908" y="266023"/>
                    <a:pt x="74384" y="158486"/>
                    <a:pt x="60954" y="130387"/>
                  </a:cubicBezTo>
                  <a:cubicBezTo>
                    <a:pt x="52191" y="82762"/>
                    <a:pt x="-12198" y="9801"/>
                    <a:pt x="1899" y="657"/>
                  </a:cubicBezTo>
                  <a:cubicBezTo>
                    <a:pt x="15996" y="-8487"/>
                    <a:pt x="123819" y="67332"/>
                    <a:pt x="146012" y="166582"/>
                  </a:cubicBezTo>
                  <a:cubicBezTo>
                    <a:pt x="227260" y="278882"/>
                    <a:pt x="209163" y="263452"/>
                    <a:pt x="225927" y="338032"/>
                  </a:cubicBezTo>
                  <a:cubicBezTo>
                    <a:pt x="242691" y="412613"/>
                    <a:pt x="288792" y="619210"/>
                    <a:pt x="288792" y="619210"/>
                  </a:cubicBezTo>
                  <a:cubicBezTo>
                    <a:pt x="417570" y="966778"/>
                    <a:pt x="876484" y="1716776"/>
                    <a:pt x="900392" y="1935946"/>
                  </a:cubicBezTo>
                  <a:cubicBezTo>
                    <a:pt x="924300" y="2155117"/>
                    <a:pt x="859339" y="2388003"/>
                    <a:pt x="671030" y="2377335"/>
                  </a:cubicBezTo>
                  <a:cubicBezTo>
                    <a:pt x="482721" y="2366667"/>
                    <a:pt x="335369" y="2243985"/>
                    <a:pt x="287458" y="1928707"/>
                  </a:cubicBezTo>
                  <a:cubicBezTo>
                    <a:pt x="239548" y="1613430"/>
                    <a:pt x="128867" y="678361"/>
                    <a:pt x="54096" y="534914"/>
                  </a:cubicBezTo>
                  <a:close/>
                </a:path>
              </a:pathLst>
            </a:custGeom>
            <a:solidFill>
              <a:srgbClr val="F29F8B"/>
            </a:solidFill>
            <a:ln w="9525" cap="flat">
              <a:noFill/>
              <a:prstDash val="solid"/>
              <a:miter/>
            </a:ln>
          </p:spPr>
          <p:txBody>
            <a:bodyPr rtlCol="0" anchor="ctr"/>
            <a:lstStyle/>
            <a:p>
              <a:endParaRPr lang="zh-CN" altLang="en-US"/>
            </a:p>
          </p:txBody>
        </p:sp>
        <p:sp>
          <p:nvSpPr>
            <p:cNvPr id="58" name="i$1ïďè"/>
            <p:cNvSpPr/>
            <p:nvPr/>
          </p:nvSpPr>
          <p:spPr>
            <a:xfrm rot="9502202">
              <a:off x="4585717" y="1733083"/>
              <a:ext cx="25625" cy="317525"/>
            </a:xfrm>
            <a:custGeom>
              <a:avLst/>
              <a:gdLst>
                <a:gd name="connsiteX0" fmla="*/ -111 w 23622"/>
                <a:gd name="connsiteY0" fmla="*/ -91 h 292703"/>
                <a:gd name="connsiteX1" fmla="*/ 23511 w 23622"/>
                <a:gd name="connsiteY1" fmla="*/ -91 h 292703"/>
                <a:gd name="connsiteX2" fmla="*/ 23511 w 23622"/>
                <a:gd name="connsiteY2" fmla="*/ 292612 h 292703"/>
                <a:gd name="connsiteX3" fmla="*/ -111 w 23622"/>
                <a:gd name="connsiteY3" fmla="*/ 292612 h 292703"/>
              </a:gdLst>
              <a:ahLst/>
              <a:cxnLst>
                <a:cxn ang="0">
                  <a:pos x="connsiteX0" y="connsiteY0"/>
                </a:cxn>
                <a:cxn ang="0">
                  <a:pos x="connsiteX1" y="connsiteY1"/>
                </a:cxn>
                <a:cxn ang="0">
                  <a:pos x="connsiteX2" y="connsiteY2"/>
                </a:cxn>
                <a:cxn ang="0">
                  <a:pos x="connsiteX3" y="connsiteY3"/>
                </a:cxn>
              </a:cxnLst>
              <a:rect l="l" t="t" r="r" b="b"/>
              <a:pathLst>
                <a:path w="23622" h="292703">
                  <a:moveTo>
                    <a:pt x="-111" y="-91"/>
                  </a:moveTo>
                  <a:lnTo>
                    <a:pt x="23511" y="-91"/>
                  </a:lnTo>
                  <a:lnTo>
                    <a:pt x="23511" y="292612"/>
                  </a:lnTo>
                  <a:lnTo>
                    <a:pt x="-111" y="292612"/>
                  </a:lnTo>
                  <a:close/>
                </a:path>
              </a:pathLst>
            </a:custGeom>
            <a:solidFill>
              <a:srgbClr val="FCC89A"/>
            </a:solidFill>
            <a:ln w="9525" cap="flat">
              <a:noFill/>
              <a:prstDash val="solid"/>
              <a:miter/>
            </a:ln>
          </p:spPr>
          <p:txBody>
            <a:bodyPr rtlCol="0" anchor="ctr"/>
            <a:lstStyle/>
            <a:p>
              <a:endParaRPr lang="zh-CN" altLang="en-US"/>
            </a:p>
          </p:txBody>
        </p:sp>
        <p:sp>
          <p:nvSpPr>
            <p:cNvPr id="59" name="ïŝ1iḓè"/>
            <p:cNvSpPr/>
            <p:nvPr/>
          </p:nvSpPr>
          <p:spPr>
            <a:xfrm rot="9498294">
              <a:off x="3529547" y="2004009"/>
              <a:ext cx="945676" cy="470459"/>
            </a:xfrm>
            <a:custGeom>
              <a:avLst/>
              <a:gdLst>
                <a:gd name="connsiteX0" fmla="*/ -111 w 871749"/>
                <a:gd name="connsiteY0" fmla="*/ -91 h 433682"/>
                <a:gd name="connsiteX1" fmla="*/ 871639 w 871749"/>
                <a:gd name="connsiteY1" fmla="*/ -91 h 433682"/>
                <a:gd name="connsiteX2" fmla="*/ 871639 w 871749"/>
                <a:gd name="connsiteY2" fmla="*/ 433591 h 433682"/>
                <a:gd name="connsiteX3" fmla="*/ -111 w 871749"/>
                <a:gd name="connsiteY3" fmla="*/ 433591 h 433682"/>
              </a:gdLst>
              <a:ahLst/>
              <a:cxnLst>
                <a:cxn ang="0">
                  <a:pos x="connsiteX0" y="connsiteY0"/>
                </a:cxn>
                <a:cxn ang="0">
                  <a:pos x="connsiteX1" y="connsiteY1"/>
                </a:cxn>
                <a:cxn ang="0">
                  <a:pos x="connsiteX2" y="connsiteY2"/>
                </a:cxn>
                <a:cxn ang="0">
                  <a:pos x="connsiteX3" y="connsiteY3"/>
                </a:cxn>
              </a:cxnLst>
              <a:rect l="l" t="t" r="r" b="b"/>
              <a:pathLst>
                <a:path w="871749" h="433682">
                  <a:moveTo>
                    <a:pt x="-111" y="-91"/>
                  </a:moveTo>
                  <a:lnTo>
                    <a:pt x="871639" y="-91"/>
                  </a:lnTo>
                  <a:lnTo>
                    <a:pt x="871639" y="433591"/>
                  </a:lnTo>
                  <a:lnTo>
                    <a:pt x="-111" y="433591"/>
                  </a:lnTo>
                  <a:close/>
                </a:path>
              </a:pathLst>
            </a:custGeom>
            <a:solidFill>
              <a:srgbClr val="5A6C87"/>
            </a:solidFill>
            <a:ln w="9534" cap="flat">
              <a:noFill/>
              <a:prstDash val="solid"/>
              <a:miter/>
            </a:ln>
          </p:spPr>
          <p:txBody>
            <a:bodyPr rtlCol="0" anchor="ctr"/>
            <a:lstStyle/>
            <a:p>
              <a:endParaRPr lang="zh-CN" altLang="en-US"/>
            </a:p>
          </p:txBody>
        </p:sp>
        <p:sp>
          <p:nvSpPr>
            <p:cNvPr id="60" name="iṩḻîḋé"/>
            <p:cNvSpPr/>
            <p:nvPr/>
          </p:nvSpPr>
          <p:spPr>
            <a:xfrm rot="9498294">
              <a:off x="3600448" y="2376843"/>
              <a:ext cx="945676" cy="83874"/>
            </a:xfrm>
            <a:custGeom>
              <a:avLst/>
              <a:gdLst>
                <a:gd name="connsiteX0" fmla="*/ -111 w 871749"/>
                <a:gd name="connsiteY0" fmla="*/ -91 h 77317"/>
                <a:gd name="connsiteX1" fmla="*/ 871639 w 871749"/>
                <a:gd name="connsiteY1" fmla="*/ -91 h 77317"/>
                <a:gd name="connsiteX2" fmla="*/ 871639 w 871749"/>
                <a:gd name="connsiteY2" fmla="*/ 77226 h 77317"/>
                <a:gd name="connsiteX3" fmla="*/ -111 w 871749"/>
                <a:gd name="connsiteY3" fmla="*/ 77226 h 77317"/>
              </a:gdLst>
              <a:ahLst/>
              <a:cxnLst>
                <a:cxn ang="0">
                  <a:pos x="connsiteX0" y="connsiteY0"/>
                </a:cxn>
                <a:cxn ang="0">
                  <a:pos x="connsiteX1" y="connsiteY1"/>
                </a:cxn>
                <a:cxn ang="0">
                  <a:pos x="connsiteX2" y="connsiteY2"/>
                </a:cxn>
                <a:cxn ang="0">
                  <a:pos x="connsiteX3" y="connsiteY3"/>
                </a:cxn>
              </a:cxnLst>
              <a:rect l="l" t="t" r="r" b="b"/>
              <a:pathLst>
                <a:path w="871749" h="77317">
                  <a:moveTo>
                    <a:pt x="-111" y="-91"/>
                  </a:moveTo>
                  <a:lnTo>
                    <a:pt x="871639" y="-91"/>
                  </a:lnTo>
                  <a:lnTo>
                    <a:pt x="871639" y="77226"/>
                  </a:lnTo>
                  <a:lnTo>
                    <a:pt x="-111" y="77226"/>
                  </a:lnTo>
                  <a:close/>
                </a:path>
              </a:pathLst>
            </a:custGeom>
            <a:solidFill>
              <a:srgbClr val="7289AB"/>
            </a:solidFill>
            <a:ln w="9534" cap="flat">
              <a:noFill/>
              <a:prstDash val="solid"/>
              <a:miter/>
            </a:ln>
          </p:spPr>
          <p:txBody>
            <a:bodyPr rtlCol="0" anchor="ctr"/>
            <a:lstStyle/>
            <a:p>
              <a:endParaRPr lang="zh-CN" altLang="en-US"/>
            </a:p>
          </p:txBody>
        </p:sp>
        <p:sp>
          <p:nvSpPr>
            <p:cNvPr id="61" name="ïSḷíḓé"/>
            <p:cNvSpPr/>
            <p:nvPr/>
          </p:nvSpPr>
          <p:spPr>
            <a:xfrm>
              <a:off x="3046967" y="1666396"/>
              <a:ext cx="1636293" cy="640733"/>
            </a:xfrm>
            <a:custGeom>
              <a:avLst/>
              <a:gdLst>
                <a:gd name="connsiteX0" fmla="*/ 714470 w 1508379"/>
                <a:gd name="connsiteY0" fmla="*/ 139351 h 590645"/>
                <a:gd name="connsiteX1" fmla="*/ 1508379 w 1508379"/>
                <a:gd name="connsiteY1" fmla="*/ 0 h 590645"/>
                <a:gd name="connsiteX2" fmla="*/ 793909 w 1508379"/>
                <a:gd name="connsiteY2" fmla="*/ 451295 h 590645"/>
                <a:gd name="connsiteX3" fmla="*/ 0 w 1508379"/>
                <a:gd name="connsiteY3" fmla="*/ 590645 h 590645"/>
                <a:gd name="connsiteX4" fmla="*/ 714470 w 1508379"/>
                <a:gd name="connsiteY4" fmla="*/ 139351 h 590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79" h="590645">
                  <a:moveTo>
                    <a:pt x="714470" y="139351"/>
                  </a:moveTo>
                  <a:lnTo>
                    <a:pt x="1508379" y="0"/>
                  </a:lnTo>
                  <a:lnTo>
                    <a:pt x="793909" y="451295"/>
                  </a:lnTo>
                  <a:lnTo>
                    <a:pt x="0" y="590645"/>
                  </a:lnTo>
                  <a:lnTo>
                    <a:pt x="714470" y="139351"/>
                  </a:lnTo>
                  <a:close/>
                </a:path>
              </a:pathLst>
            </a:custGeom>
            <a:solidFill>
              <a:srgbClr val="5A6C87"/>
            </a:solidFill>
            <a:ln w="9525" cap="flat">
              <a:noFill/>
              <a:prstDash val="solid"/>
              <a:miter/>
            </a:ln>
          </p:spPr>
          <p:txBody>
            <a:bodyPr rtlCol="0" anchor="ctr"/>
            <a:lstStyle/>
            <a:p>
              <a:endParaRPr lang="zh-CN" altLang="en-US"/>
            </a:p>
          </p:txBody>
        </p:sp>
        <p:sp>
          <p:nvSpPr>
            <p:cNvPr id="62" name="ïṡļíḋe"/>
            <p:cNvSpPr/>
            <p:nvPr/>
          </p:nvSpPr>
          <p:spPr>
            <a:xfrm>
              <a:off x="3908202" y="1666396"/>
              <a:ext cx="788182" cy="522733"/>
            </a:xfrm>
            <a:custGeom>
              <a:avLst/>
              <a:gdLst>
                <a:gd name="connsiteX0" fmla="*/ 726567 w 726567"/>
                <a:gd name="connsiteY0" fmla="*/ 30575 h 481869"/>
                <a:gd name="connsiteX1" fmla="*/ 714470 w 726567"/>
                <a:gd name="connsiteY1" fmla="*/ 0 h 481869"/>
                <a:gd name="connsiteX2" fmla="*/ 0 w 726567"/>
                <a:gd name="connsiteY2" fmla="*/ 451295 h 481869"/>
                <a:gd name="connsiteX3" fmla="*/ 12097 w 726567"/>
                <a:gd name="connsiteY3" fmla="*/ 481870 h 481869"/>
                <a:gd name="connsiteX4" fmla="*/ 726567 w 726567"/>
                <a:gd name="connsiteY4" fmla="*/ 30575 h 481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567" h="481869">
                  <a:moveTo>
                    <a:pt x="726567" y="30575"/>
                  </a:moveTo>
                  <a:lnTo>
                    <a:pt x="714470" y="0"/>
                  </a:lnTo>
                  <a:lnTo>
                    <a:pt x="0" y="451295"/>
                  </a:lnTo>
                  <a:lnTo>
                    <a:pt x="12097" y="481870"/>
                  </a:lnTo>
                  <a:lnTo>
                    <a:pt x="726567" y="30575"/>
                  </a:lnTo>
                  <a:close/>
                </a:path>
              </a:pathLst>
            </a:custGeom>
            <a:solidFill>
              <a:srgbClr val="7289AB"/>
            </a:solidFill>
            <a:ln w="9525" cap="flat">
              <a:noFill/>
              <a:prstDash val="solid"/>
              <a:miter/>
            </a:ln>
          </p:spPr>
          <p:txBody>
            <a:bodyPr rtlCol="0" anchor="ctr"/>
            <a:lstStyle/>
            <a:p>
              <a:endParaRPr lang="zh-CN" altLang="en-US"/>
            </a:p>
          </p:txBody>
        </p:sp>
        <p:sp>
          <p:nvSpPr>
            <p:cNvPr id="63" name="iṥḻíḑé"/>
            <p:cNvSpPr/>
            <p:nvPr/>
          </p:nvSpPr>
          <p:spPr>
            <a:xfrm>
              <a:off x="3046967" y="2155961"/>
              <a:ext cx="874356" cy="184336"/>
            </a:xfrm>
            <a:custGeom>
              <a:avLst/>
              <a:gdLst>
                <a:gd name="connsiteX0" fmla="*/ 12097 w 806005"/>
                <a:gd name="connsiteY0" fmla="*/ 169926 h 169926"/>
                <a:gd name="connsiteX1" fmla="*/ 0 w 806005"/>
                <a:gd name="connsiteY1" fmla="*/ 139351 h 169926"/>
                <a:gd name="connsiteX2" fmla="*/ 793909 w 806005"/>
                <a:gd name="connsiteY2" fmla="*/ 0 h 169926"/>
                <a:gd name="connsiteX3" fmla="*/ 806006 w 806005"/>
                <a:gd name="connsiteY3" fmla="*/ 30575 h 169926"/>
                <a:gd name="connsiteX4" fmla="*/ 12097 w 806005"/>
                <a:gd name="connsiteY4" fmla="*/ 169926 h 169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05" h="169926">
                  <a:moveTo>
                    <a:pt x="12097" y="169926"/>
                  </a:moveTo>
                  <a:lnTo>
                    <a:pt x="0" y="139351"/>
                  </a:lnTo>
                  <a:lnTo>
                    <a:pt x="793909" y="0"/>
                  </a:lnTo>
                  <a:lnTo>
                    <a:pt x="806006" y="30575"/>
                  </a:lnTo>
                  <a:lnTo>
                    <a:pt x="12097" y="169926"/>
                  </a:lnTo>
                  <a:close/>
                </a:path>
              </a:pathLst>
            </a:custGeom>
            <a:solidFill>
              <a:srgbClr val="7289AB"/>
            </a:solidFill>
            <a:ln w="9525" cap="flat">
              <a:noFill/>
              <a:prstDash val="solid"/>
              <a:miter/>
            </a:ln>
          </p:spPr>
          <p:txBody>
            <a:bodyPr rtlCol="0" anchor="ctr"/>
            <a:lstStyle/>
            <a:p>
              <a:endParaRPr lang="zh-CN" altLang="en-US"/>
            </a:p>
          </p:txBody>
        </p:sp>
        <p:sp>
          <p:nvSpPr>
            <p:cNvPr id="64" name="iṥļîḑè"/>
            <p:cNvSpPr/>
            <p:nvPr/>
          </p:nvSpPr>
          <p:spPr>
            <a:xfrm>
              <a:off x="4593470" y="1986504"/>
              <a:ext cx="146518" cy="146518"/>
            </a:xfrm>
            <a:custGeom>
              <a:avLst/>
              <a:gdLst>
                <a:gd name="connsiteX0" fmla="*/ 135064 w 135064"/>
                <a:gd name="connsiteY0" fmla="*/ 67532 h 135064"/>
                <a:gd name="connsiteX1" fmla="*/ 67532 w 135064"/>
                <a:gd name="connsiteY1" fmla="*/ 135065 h 135064"/>
                <a:gd name="connsiteX2" fmla="*/ 0 w 135064"/>
                <a:gd name="connsiteY2" fmla="*/ 67532 h 135064"/>
                <a:gd name="connsiteX3" fmla="*/ 67532 w 135064"/>
                <a:gd name="connsiteY3" fmla="*/ 0 h 135064"/>
                <a:gd name="connsiteX4" fmla="*/ 135064 w 135064"/>
                <a:gd name="connsiteY4" fmla="*/ 67532 h 135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64" h="135064">
                  <a:moveTo>
                    <a:pt x="135064" y="67532"/>
                  </a:moveTo>
                  <a:cubicBezTo>
                    <a:pt x="135064" y="104829"/>
                    <a:pt x="104829" y="135065"/>
                    <a:pt x="67532" y="135065"/>
                  </a:cubicBezTo>
                  <a:cubicBezTo>
                    <a:pt x="30235" y="135065"/>
                    <a:pt x="0" y="104829"/>
                    <a:pt x="0" y="67532"/>
                  </a:cubicBezTo>
                  <a:cubicBezTo>
                    <a:pt x="0" y="30235"/>
                    <a:pt x="30235" y="0"/>
                    <a:pt x="67532" y="0"/>
                  </a:cubicBezTo>
                  <a:cubicBezTo>
                    <a:pt x="104829" y="0"/>
                    <a:pt x="135064" y="30235"/>
                    <a:pt x="135064" y="67532"/>
                  </a:cubicBezTo>
                  <a:close/>
                </a:path>
              </a:pathLst>
            </a:custGeom>
            <a:solidFill>
              <a:srgbClr val="FCDDC2"/>
            </a:solidFill>
            <a:ln w="9525" cap="flat">
              <a:noFill/>
              <a:prstDash val="solid"/>
              <a:miter/>
            </a:ln>
          </p:spPr>
          <p:txBody>
            <a:bodyPr rtlCol="0" anchor="ctr"/>
            <a:lstStyle/>
            <a:p>
              <a:endParaRPr lang="zh-CN" altLang="en-US"/>
            </a:p>
          </p:txBody>
        </p:sp>
        <p:sp>
          <p:nvSpPr>
            <p:cNvPr id="65" name="iṧ1iḍê"/>
            <p:cNvSpPr/>
            <p:nvPr/>
          </p:nvSpPr>
          <p:spPr>
            <a:xfrm>
              <a:off x="4130188" y="2763738"/>
              <a:ext cx="2109248" cy="188969"/>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iṥḷîḍê"/>
            <p:cNvSpPr/>
            <p:nvPr/>
          </p:nvSpPr>
          <p:spPr>
            <a:xfrm>
              <a:off x="4130188" y="3101711"/>
              <a:ext cx="1119321" cy="9430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íŝľîďé"/>
            <p:cNvSpPr/>
            <p:nvPr/>
          </p:nvSpPr>
          <p:spPr>
            <a:xfrm>
              <a:off x="4130188" y="3343803"/>
              <a:ext cx="1119321" cy="173453"/>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ïṩľïḋe"/>
            <p:cNvSpPr/>
            <p:nvPr/>
          </p:nvSpPr>
          <p:spPr>
            <a:xfrm>
              <a:off x="4130188" y="4360085"/>
              <a:ext cx="201574" cy="173453"/>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一、专业理想</a:t>
            </a:r>
            <a:endParaRPr lang="zh-CN" altLang="en-US" sz="3200" dirty="0"/>
          </a:p>
        </p:txBody>
      </p:sp>
      <p:sp>
        <p:nvSpPr>
          <p:cNvPr id="6" name="文本框 5"/>
          <p:cNvSpPr txBox="1"/>
          <p:nvPr/>
        </p:nvSpPr>
        <p:spPr>
          <a:xfrm>
            <a:off x="6703769" y="2506859"/>
            <a:ext cx="3707494" cy="2345770"/>
          </a:xfrm>
          <a:prstGeom prst="rect">
            <a:avLst/>
          </a:prstGeom>
          <a:solidFill>
            <a:schemeClr val="accent6">
              <a:lumMod val="20000"/>
              <a:lumOff val="80000"/>
            </a:schemeClr>
          </a:solidFill>
          <a:ln w="28575">
            <a:solidFill>
              <a:schemeClr val="accent5">
                <a:lumMod val="50000"/>
              </a:schemeClr>
            </a:solidFill>
            <a:prstDash val="lgDashDot"/>
          </a:ln>
        </p:spPr>
        <p:txBody>
          <a:bodyPr wrap="square">
            <a:spAutoFit/>
          </a:bodyPr>
          <a:lstStyle/>
          <a:p>
            <a:pPr indent="457200">
              <a:lnSpc>
                <a:spcPct val="150000"/>
              </a:lnSpc>
            </a:pPr>
            <a:r>
              <a:rPr lang="zh-CN" altLang="en-US" sz="2000" dirty="0"/>
              <a:t>教师的专业理想是每一位成熟的教育工作者的向往和追求，它为教师提供奋斗目标，是推动教师专业发展并献身于教育工作的根本动力。</a:t>
            </a:r>
            <a:endParaRPr lang="zh-CN" altLang="en-US" sz="2000" dirty="0"/>
          </a:p>
        </p:txBody>
      </p:sp>
      <p:grpSp>
        <p:nvGrpSpPr>
          <p:cNvPr id="129" name="组合 128"/>
          <p:cNvGrpSpPr/>
          <p:nvPr/>
        </p:nvGrpSpPr>
        <p:grpSpPr>
          <a:xfrm>
            <a:off x="660399" y="1493951"/>
            <a:ext cx="5078516" cy="3870098"/>
            <a:chOff x="2857170" y="1093788"/>
            <a:chExt cx="6477660" cy="4670424"/>
          </a:xfrm>
        </p:grpSpPr>
        <p:grpSp>
          <p:nvGrpSpPr>
            <p:cNvPr id="130" name="组合 129"/>
            <p:cNvGrpSpPr/>
            <p:nvPr/>
          </p:nvGrpSpPr>
          <p:grpSpPr>
            <a:xfrm>
              <a:off x="5097133" y="1838325"/>
              <a:ext cx="3917951" cy="2736851"/>
              <a:chOff x="4488202" y="2097225"/>
              <a:chExt cx="3917951" cy="2736851"/>
            </a:xfrm>
          </p:grpSpPr>
          <p:sp>
            <p:nvSpPr>
              <p:cNvPr id="156" name="任意多边形 42"/>
              <p:cNvSpPr/>
              <p:nvPr/>
            </p:nvSpPr>
            <p:spPr bwMode="auto">
              <a:xfrm flipH="1">
                <a:off x="4821578" y="4260988"/>
                <a:ext cx="454025" cy="573088"/>
              </a:xfrm>
              <a:custGeom>
                <a:avLst/>
                <a:gdLst>
                  <a:gd name="T0" fmla="*/ 82 w 149"/>
                  <a:gd name="T1" fmla="*/ 0 h 188"/>
                  <a:gd name="T2" fmla="*/ 135 w 149"/>
                  <a:gd name="T3" fmla="*/ 7 h 188"/>
                  <a:gd name="T4" fmla="*/ 124 w 149"/>
                  <a:gd name="T5" fmla="*/ 115 h 188"/>
                  <a:gd name="T6" fmla="*/ 35 w 149"/>
                  <a:gd name="T7" fmla="*/ 188 h 188"/>
                  <a:gd name="T8" fmla="*/ 0 w 149"/>
                  <a:gd name="T9" fmla="*/ 133 h 188"/>
                  <a:gd name="T10" fmla="*/ 82 w 149"/>
                  <a:gd name="T11" fmla="*/ 0 h 188"/>
                  <a:gd name="T12" fmla="*/ 82 w 149"/>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149" h="188">
                    <a:moveTo>
                      <a:pt x="82" y="0"/>
                    </a:moveTo>
                    <a:cubicBezTo>
                      <a:pt x="135" y="7"/>
                      <a:pt x="135" y="7"/>
                      <a:pt x="135" y="7"/>
                    </a:cubicBezTo>
                    <a:cubicBezTo>
                      <a:pt x="135" y="7"/>
                      <a:pt x="149" y="71"/>
                      <a:pt x="124" y="115"/>
                    </a:cubicBezTo>
                    <a:cubicBezTo>
                      <a:pt x="99" y="158"/>
                      <a:pt x="69" y="180"/>
                      <a:pt x="35" y="188"/>
                    </a:cubicBezTo>
                    <a:cubicBezTo>
                      <a:pt x="0" y="133"/>
                      <a:pt x="0" y="133"/>
                      <a:pt x="0" y="133"/>
                    </a:cubicBezTo>
                    <a:cubicBezTo>
                      <a:pt x="82" y="0"/>
                      <a:pt x="82" y="0"/>
                      <a:pt x="82" y="0"/>
                    </a:cubicBezTo>
                    <a:cubicBezTo>
                      <a:pt x="82" y="0"/>
                      <a:pt x="82" y="0"/>
                      <a:pt x="82" y="0"/>
                    </a:cubicBezTo>
                    <a:close/>
                  </a:path>
                </a:pathLst>
              </a:custGeom>
              <a:solidFill>
                <a:srgbClr val="0D5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7" name="任意多边形 45"/>
              <p:cNvSpPr/>
              <p:nvPr/>
            </p:nvSpPr>
            <p:spPr bwMode="auto">
              <a:xfrm flipH="1">
                <a:off x="6915490" y="2097225"/>
                <a:ext cx="1490663" cy="1330325"/>
              </a:xfrm>
              <a:custGeom>
                <a:avLst/>
                <a:gdLst>
                  <a:gd name="T0" fmla="*/ 0 w 490"/>
                  <a:gd name="T1" fmla="*/ 0 h 437"/>
                  <a:gd name="T2" fmla="*/ 490 w 490"/>
                  <a:gd name="T3" fmla="*/ 157 h 437"/>
                  <a:gd name="T4" fmla="*/ 422 w 490"/>
                  <a:gd name="T5" fmla="*/ 334 h 437"/>
                  <a:gd name="T6" fmla="*/ 266 w 490"/>
                  <a:gd name="T7" fmla="*/ 437 h 437"/>
                  <a:gd name="T8" fmla="*/ 265 w 490"/>
                  <a:gd name="T9" fmla="*/ 436 h 437"/>
                  <a:gd name="T10" fmla="*/ 0 w 490"/>
                  <a:gd name="T11" fmla="*/ 0 h 437"/>
                </a:gdLst>
                <a:ahLst/>
                <a:cxnLst>
                  <a:cxn ang="0">
                    <a:pos x="T0" y="T1"/>
                  </a:cxn>
                  <a:cxn ang="0">
                    <a:pos x="T2" y="T3"/>
                  </a:cxn>
                  <a:cxn ang="0">
                    <a:pos x="T4" y="T5"/>
                  </a:cxn>
                  <a:cxn ang="0">
                    <a:pos x="T6" y="T7"/>
                  </a:cxn>
                  <a:cxn ang="0">
                    <a:pos x="T8" y="T9"/>
                  </a:cxn>
                  <a:cxn ang="0">
                    <a:pos x="T10" y="T11"/>
                  </a:cxn>
                </a:cxnLst>
                <a:rect l="0" t="0" r="r" b="b"/>
                <a:pathLst>
                  <a:path w="490" h="437">
                    <a:moveTo>
                      <a:pt x="0" y="0"/>
                    </a:moveTo>
                    <a:cubicBezTo>
                      <a:pt x="284" y="20"/>
                      <a:pt x="443" y="123"/>
                      <a:pt x="490" y="157"/>
                    </a:cubicBezTo>
                    <a:cubicBezTo>
                      <a:pt x="490" y="165"/>
                      <a:pt x="486" y="240"/>
                      <a:pt x="422" y="334"/>
                    </a:cubicBezTo>
                    <a:cubicBezTo>
                      <a:pt x="358" y="429"/>
                      <a:pt x="275" y="436"/>
                      <a:pt x="266" y="437"/>
                    </a:cubicBezTo>
                    <a:cubicBezTo>
                      <a:pt x="266" y="437"/>
                      <a:pt x="265" y="437"/>
                      <a:pt x="265" y="436"/>
                    </a:cubicBezTo>
                    <a:cubicBezTo>
                      <a:pt x="17" y="224"/>
                      <a:pt x="0" y="0"/>
                      <a:pt x="0" y="0"/>
                    </a:cubicBezTo>
                    <a:close/>
                  </a:path>
                </a:pathLst>
              </a:custGeom>
              <a:solidFill>
                <a:srgbClr val="0D5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8" name="任意多边形 46"/>
              <p:cNvSpPr/>
              <p:nvPr/>
            </p:nvSpPr>
            <p:spPr bwMode="auto">
              <a:xfrm flipH="1">
                <a:off x="4488202" y="3311663"/>
                <a:ext cx="1535113" cy="776288"/>
              </a:xfrm>
              <a:custGeom>
                <a:avLst/>
                <a:gdLst>
                  <a:gd name="T0" fmla="*/ 967 w 967"/>
                  <a:gd name="T1" fmla="*/ 489 h 489"/>
                  <a:gd name="T2" fmla="*/ 956 w 967"/>
                  <a:gd name="T3" fmla="*/ 455 h 489"/>
                  <a:gd name="T4" fmla="*/ 463 w 967"/>
                  <a:gd name="T5" fmla="*/ 16 h 489"/>
                  <a:gd name="T6" fmla="*/ 0 w 967"/>
                  <a:gd name="T7" fmla="*/ 0 h 489"/>
                  <a:gd name="T8" fmla="*/ 86 w 967"/>
                  <a:gd name="T9" fmla="*/ 75 h 489"/>
                  <a:gd name="T10" fmla="*/ 967 w 967"/>
                  <a:gd name="T11" fmla="*/ 489 h 489"/>
                  <a:gd name="T12" fmla="*/ 967 w 967"/>
                  <a:gd name="T13" fmla="*/ 489 h 489"/>
                  <a:gd name="T14" fmla="*/ 967 w 967"/>
                  <a:gd name="T15" fmla="*/ 489 h 4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7" h="489">
                    <a:moveTo>
                      <a:pt x="967" y="489"/>
                    </a:moveTo>
                    <a:lnTo>
                      <a:pt x="956" y="455"/>
                    </a:lnTo>
                    <a:lnTo>
                      <a:pt x="463" y="16"/>
                    </a:lnTo>
                    <a:lnTo>
                      <a:pt x="0" y="0"/>
                    </a:lnTo>
                    <a:lnTo>
                      <a:pt x="86" y="75"/>
                    </a:lnTo>
                    <a:lnTo>
                      <a:pt x="967" y="489"/>
                    </a:lnTo>
                    <a:lnTo>
                      <a:pt x="967" y="489"/>
                    </a:lnTo>
                    <a:lnTo>
                      <a:pt x="967" y="489"/>
                    </a:lnTo>
                    <a:close/>
                  </a:path>
                </a:pathLst>
              </a:custGeom>
              <a:solidFill>
                <a:srgbClr val="4365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任意多边形 47"/>
              <p:cNvSpPr/>
              <p:nvPr/>
            </p:nvSpPr>
            <p:spPr bwMode="auto">
              <a:xfrm flipH="1">
                <a:off x="4488202" y="3400563"/>
                <a:ext cx="1395413" cy="687388"/>
              </a:xfrm>
              <a:custGeom>
                <a:avLst/>
                <a:gdLst>
                  <a:gd name="T0" fmla="*/ 459 w 459"/>
                  <a:gd name="T1" fmla="*/ 226 h 226"/>
                  <a:gd name="T2" fmla="*/ 198 w 459"/>
                  <a:gd name="T3" fmla="*/ 0 h 226"/>
                  <a:gd name="T4" fmla="*/ 0 w 459"/>
                  <a:gd name="T5" fmla="*/ 10 h 226"/>
                  <a:gd name="T6" fmla="*/ 259 w 459"/>
                  <a:gd name="T7" fmla="*/ 221 h 226"/>
                  <a:gd name="T8" fmla="*/ 459 w 459"/>
                  <a:gd name="T9" fmla="*/ 226 h 226"/>
                </a:gdLst>
                <a:ahLst/>
                <a:cxnLst>
                  <a:cxn ang="0">
                    <a:pos x="T0" y="T1"/>
                  </a:cxn>
                  <a:cxn ang="0">
                    <a:pos x="T2" y="T3"/>
                  </a:cxn>
                  <a:cxn ang="0">
                    <a:pos x="T4" y="T5"/>
                  </a:cxn>
                  <a:cxn ang="0">
                    <a:pos x="T6" y="T7"/>
                  </a:cxn>
                  <a:cxn ang="0">
                    <a:pos x="T8" y="T9"/>
                  </a:cxn>
                </a:cxnLst>
                <a:rect l="0" t="0" r="r" b="b"/>
                <a:pathLst>
                  <a:path w="459" h="226">
                    <a:moveTo>
                      <a:pt x="459" y="226"/>
                    </a:moveTo>
                    <a:cubicBezTo>
                      <a:pt x="198" y="0"/>
                      <a:pt x="198" y="0"/>
                      <a:pt x="198" y="0"/>
                    </a:cubicBezTo>
                    <a:cubicBezTo>
                      <a:pt x="0" y="10"/>
                      <a:pt x="0" y="10"/>
                      <a:pt x="0" y="10"/>
                    </a:cubicBezTo>
                    <a:cubicBezTo>
                      <a:pt x="259" y="221"/>
                      <a:pt x="259" y="221"/>
                      <a:pt x="259" y="221"/>
                    </a:cubicBezTo>
                    <a:cubicBezTo>
                      <a:pt x="259" y="220"/>
                      <a:pt x="326" y="199"/>
                      <a:pt x="459" y="226"/>
                    </a:cubicBezTo>
                    <a:close/>
                  </a:path>
                </a:pathLst>
              </a:custGeom>
              <a:solidFill>
                <a:srgbClr val="0D5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0" name="任意多边形 43"/>
              <p:cNvSpPr/>
              <p:nvPr/>
            </p:nvSpPr>
            <p:spPr bwMode="auto">
              <a:xfrm flipH="1">
                <a:off x="4926353" y="2575063"/>
                <a:ext cx="2670175" cy="2239963"/>
              </a:xfrm>
              <a:custGeom>
                <a:avLst/>
                <a:gdLst>
                  <a:gd name="T0" fmla="*/ 156 w 878"/>
                  <a:gd name="T1" fmla="*/ 177 h 736"/>
                  <a:gd name="T2" fmla="*/ 223 w 878"/>
                  <a:gd name="T3" fmla="*/ 0 h 736"/>
                  <a:gd name="T4" fmla="*/ 237 w 878"/>
                  <a:gd name="T5" fmla="*/ 11 h 736"/>
                  <a:gd name="T6" fmla="*/ 851 w 878"/>
                  <a:gd name="T7" fmla="*/ 516 h 736"/>
                  <a:gd name="T8" fmla="*/ 713 w 878"/>
                  <a:gd name="T9" fmla="*/ 736 h 736"/>
                  <a:gd name="T10" fmla="*/ 0 w 878"/>
                  <a:gd name="T11" fmla="*/ 280 h 736"/>
                  <a:gd name="T12" fmla="*/ 156 w 878"/>
                  <a:gd name="T13" fmla="*/ 177 h 736"/>
                </a:gdLst>
                <a:ahLst/>
                <a:cxnLst>
                  <a:cxn ang="0">
                    <a:pos x="T0" y="T1"/>
                  </a:cxn>
                  <a:cxn ang="0">
                    <a:pos x="T2" y="T3"/>
                  </a:cxn>
                  <a:cxn ang="0">
                    <a:pos x="T4" y="T5"/>
                  </a:cxn>
                  <a:cxn ang="0">
                    <a:pos x="T6" y="T7"/>
                  </a:cxn>
                  <a:cxn ang="0">
                    <a:pos x="T8" y="T9"/>
                  </a:cxn>
                  <a:cxn ang="0">
                    <a:pos x="T10" y="T11"/>
                  </a:cxn>
                  <a:cxn ang="0">
                    <a:pos x="T12" y="T13"/>
                  </a:cxn>
                </a:cxnLst>
                <a:rect l="0" t="0" r="r" b="b"/>
                <a:pathLst>
                  <a:path w="878" h="736">
                    <a:moveTo>
                      <a:pt x="156" y="177"/>
                    </a:moveTo>
                    <a:cubicBezTo>
                      <a:pt x="220" y="83"/>
                      <a:pt x="223" y="8"/>
                      <a:pt x="223" y="0"/>
                    </a:cubicBezTo>
                    <a:cubicBezTo>
                      <a:pt x="233" y="7"/>
                      <a:pt x="237" y="11"/>
                      <a:pt x="237" y="11"/>
                    </a:cubicBezTo>
                    <a:cubicBezTo>
                      <a:pt x="851" y="516"/>
                      <a:pt x="851" y="516"/>
                      <a:pt x="851" y="516"/>
                    </a:cubicBezTo>
                    <a:cubicBezTo>
                      <a:pt x="878" y="708"/>
                      <a:pt x="713" y="736"/>
                      <a:pt x="713" y="736"/>
                    </a:cubicBezTo>
                    <a:cubicBezTo>
                      <a:pt x="713" y="736"/>
                      <a:pt x="248" y="491"/>
                      <a:pt x="0" y="280"/>
                    </a:cubicBezTo>
                    <a:cubicBezTo>
                      <a:pt x="9" y="279"/>
                      <a:pt x="92" y="272"/>
                      <a:pt x="156" y="177"/>
                    </a:cubicBezTo>
                    <a:close/>
                  </a:path>
                </a:pathLst>
              </a:custGeom>
              <a:solidFill>
                <a:srgbClr val="83BB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1" name="任意多边形 44"/>
              <p:cNvSpPr/>
              <p:nvPr/>
            </p:nvSpPr>
            <p:spPr bwMode="auto">
              <a:xfrm flipH="1">
                <a:off x="4970802" y="4067313"/>
                <a:ext cx="573088" cy="754063"/>
              </a:xfrm>
              <a:custGeom>
                <a:avLst/>
                <a:gdLst>
                  <a:gd name="T0" fmla="*/ 38 w 188"/>
                  <a:gd name="T1" fmla="*/ 248 h 248"/>
                  <a:gd name="T2" fmla="*/ 37 w 188"/>
                  <a:gd name="T3" fmla="*/ 247 h 248"/>
                  <a:gd name="T4" fmla="*/ 0 w 188"/>
                  <a:gd name="T5" fmla="*/ 227 h 248"/>
                  <a:gd name="T6" fmla="*/ 2 w 188"/>
                  <a:gd name="T7" fmla="*/ 224 h 248"/>
                  <a:gd name="T8" fmla="*/ 38 w 188"/>
                  <a:gd name="T9" fmla="*/ 244 h 248"/>
                  <a:gd name="T10" fmla="*/ 116 w 188"/>
                  <a:gd name="T11" fmla="*/ 206 h 248"/>
                  <a:gd name="T12" fmla="*/ 174 w 188"/>
                  <a:gd name="T13" fmla="*/ 27 h 248"/>
                  <a:gd name="T14" fmla="*/ 145 w 188"/>
                  <a:gd name="T15" fmla="*/ 3 h 248"/>
                  <a:gd name="T16" fmla="*/ 147 w 188"/>
                  <a:gd name="T17" fmla="*/ 0 h 248"/>
                  <a:gd name="T18" fmla="*/ 178 w 188"/>
                  <a:gd name="T19" fmla="*/ 25 h 248"/>
                  <a:gd name="T20" fmla="*/ 178 w 188"/>
                  <a:gd name="T21" fmla="*/ 26 h 248"/>
                  <a:gd name="T22" fmla="*/ 167 w 188"/>
                  <a:gd name="T23" fmla="*/ 142 h 248"/>
                  <a:gd name="T24" fmla="*/ 118 w 188"/>
                  <a:gd name="T25" fmla="*/ 209 h 248"/>
                  <a:gd name="T26" fmla="*/ 38 w 188"/>
                  <a:gd name="T27" fmla="*/ 247 h 248"/>
                  <a:gd name="T28" fmla="*/ 38 w 188"/>
                  <a:gd name="T29" fmla="*/ 248 h 248"/>
                  <a:gd name="T30" fmla="*/ 38 w 188"/>
                  <a:gd name="T3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8" h="248">
                    <a:moveTo>
                      <a:pt x="38" y="248"/>
                    </a:moveTo>
                    <a:cubicBezTo>
                      <a:pt x="37" y="247"/>
                      <a:pt x="37" y="247"/>
                      <a:pt x="37" y="247"/>
                    </a:cubicBezTo>
                    <a:cubicBezTo>
                      <a:pt x="37" y="247"/>
                      <a:pt x="23" y="240"/>
                      <a:pt x="0" y="227"/>
                    </a:cubicBezTo>
                    <a:cubicBezTo>
                      <a:pt x="2" y="224"/>
                      <a:pt x="2" y="224"/>
                      <a:pt x="2" y="224"/>
                    </a:cubicBezTo>
                    <a:cubicBezTo>
                      <a:pt x="23" y="235"/>
                      <a:pt x="35" y="242"/>
                      <a:pt x="38" y="244"/>
                    </a:cubicBezTo>
                    <a:cubicBezTo>
                      <a:pt x="44" y="243"/>
                      <a:pt x="81" y="235"/>
                      <a:pt x="116" y="206"/>
                    </a:cubicBezTo>
                    <a:cubicBezTo>
                      <a:pt x="150" y="178"/>
                      <a:pt x="188" y="124"/>
                      <a:pt x="174" y="27"/>
                    </a:cubicBezTo>
                    <a:cubicBezTo>
                      <a:pt x="145" y="3"/>
                      <a:pt x="145" y="3"/>
                      <a:pt x="145" y="3"/>
                    </a:cubicBezTo>
                    <a:cubicBezTo>
                      <a:pt x="147" y="0"/>
                      <a:pt x="147" y="0"/>
                      <a:pt x="147" y="0"/>
                    </a:cubicBezTo>
                    <a:cubicBezTo>
                      <a:pt x="178" y="25"/>
                      <a:pt x="178" y="25"/>
                      <a:pt x="178" y="25"/>
                    </a:cubicBezTo>
                    <a:cubicBezTo>
                      <a:pt x="178" y="26"/>
                      <a:pt x="178" y="26"/>
                      <a:pt x="178" y="26"/>
                    </a:cubicBezTo>
                    <a:cubicBezTo>
                      <a:pt x="184" y="70"/>
                      <a:pt x="180" y="109"/>
                      <a:pt x="167" y="142"/>
                    </a:cubicBezTo>
                    <a:cubicBezTo>
                      <a:pt x="157" y="168"/>
                      <a:pt x="140" y="191"/>
                      <a:pt x="118" y="209"/>
                    </a:cubicBezTo>
                    <a:cubicBezTo>
                      <a:pt x="80" y="240"/>
                      <a:pt x="39" y="247"/>
                      <a:pt x="38" y="247"/>
                    </a:cubicBezTo>
                    <a:cubicBezTo>
                      <a:pt x="38" y="248"/>
                      <a:pt x="38" y="248"/>
                      <a:pt x="38" y="248"/>
                    </a:cubicBezTo>
                    <a:cubicBezTo>
                      <a:pt x="38" y="248"/>
                      <a:pt x="38" y="248"/>
                      <a:pt x="38" y="248"/>
                    </a:cubicBezTo>
                    <a:close/>
                  </a:path>
                </a:pathLst>
              </a:custGeom>
              <a:solidFill>
                <a:srgbClr val="F0F1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1" name="任意多边形 74"/>
            <p:cNvSpPr/>
            <p:nvPr/>
          </p:nvSpPr>
          <p:spPr bwMode="auto">
            <a:xfrm flipH="1">
              <a:off x="7226365" y="3563938"/>
              <a:ext cx="200025" cy="238125"/>
            </a:xfrm>
            <a:custGeom>
              <a:avLst/>
              <a:gdLst>
                <a:gd name="T0" fmla="*/ 0 w 66"/>
                <a:gd name="T1" fmla="*/ 7 h 78"/>
                <a:gd name="T2" fmla="*/ 39 w 66"/>
                <a:gd name="T3" fmla="*/ 72 h 78"/>
                <a:gd name="T4" fmla="*/ 64 w 66"/>
                <a:gd name="T5" fmla="*/ 61 h 78"/>
                <a:gd name="T6" fmla="*/ 43 w 66"/>
                <a:gd name="T7" fmla="*/ 0 h 78"/>
                <a:gd name="T8" fmla="*/ 0 w 66"/>
                <a:gd name="T9" fmla="*/ 7 h 78"/>
              </a:gdLst>
              <a:ahLst/>
              <a:cxnLst>
                <a:cxn ang="0">
                  <a:pos x="T0" y="T1"/>
                </a:cxn>
                <a:cxn ang="0">
                  <a:pos x="T2" y="T3"/>
                </a:cxn>
                <a:cxn ang="0">
                  <a:pos x="T4" y="T5"/>
                </a:cxn>
                <a:cxn ang="0">
                  <a:pos x="T6" y="T7"/>
                </a:cxn>
                <a:cxn ang="0">
                  <a:pos x="T8" y="T9"/>
                </a:cxn>
              </a:cxnLst>
              <a:rect l="0" t="0" r="r" b="b"/>
              <a:pathLst>
                <a:path w="66" h="78">
                  <a:moveTo>
                    <a:pt x="0" y="7"/>
                  </a:moveTo>
                  <a:cubicBezTo>
                    <a:pt x="0" y="7"/>
                    <a:pt x="30" y="66"/>
                    <a:pt x="39" y="72"/>
                  </a:cubicBezTo>
                  <a:cubicBezTo>
                    <a:pt x="49" y="78"/>
                    <a:pt x="66" y="78"/>
                    <a:pt x="64" y="61"/>
                  </a:cubicBezTo>
                  <a:cubicBezTo>
                    <a:pt x="61" y="44"/>
                    <a:pt x="43" y="0"/>
                    <a:pt x="43" y="0"/>
                  </a:cubicBezTo>
                  <a:lnTo>
                    <a:pt x="0" y="7"/>
                  </a:lnTo>
                  <a:close/>
                </a:path>
              </a:pathLst>
            </a:custGeom>
            <a:solidFill>
              <a:srgbClr val="126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73"/>
            <p:cNvSpPr/>
            <p:nvPr/>
          </p:nvSpPr>
          <p:spPr bwMode="auto">
            <a:xfrm flipH="1">
              <a:off x="6625738" y="2557428"/>
              <a:ext cx="1198028" cy="1068421"/>
            </a:xfrm>
            <a:custGeom>
              <a:avLst/>
              <a:gdLst>
                <a:gd name="T0" fmla="*/ 409 w 409"/>
                <a:gd name="T1" fmla="*/ 64 h 369"/>
                <a:gd name="T2" fmla="*/ 383 w 409"/>
                <a:gd name="T3" fmla="*/ 140 h 369"/>
                <a:gd name="T4" fmla="*/ 158 w 409"/>
                <a:gd name="T5" fmla="*/ 154 h 369"/>
                <a:gd name="T6" fmla="*/ 194 w 409"/>
                <a:gd name="T7" fmla="*/ 341 h 369"/>
                <a:gd name="T8" fmla="*/ 116 w 409"/>
                <a:gd name="T9" fmla="*/ 368 h 369"/>
                <a:gd name="T10" fmla="*/ 11 w 409"/>
                <a:gd name="T11" fmla="*/ 131 h 369"/>
                <a:gd name="T12" fmla="*/ 78 w 409"/>
                <a:gd name="T13" fmla="*/ 55 h 369"/>
                <a:gd name="T14" fmla="*/ 334 w 409"/>
                <a:gd name="T15" fmla="*/ 0 h 369"/>
                <a:gd name="T16" fmla="*/ 409 w 409"/>
                <a:gd name="T17" fmla="*/ 6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9" h="369">
                  <a:moveTo>
                    <a:pt x="409" y="64"/>
                  </a:moveTo>
                  <a:cubicBezTo>
                    <a:pt x="409" y="64"/>
                    <a:pt x="409" y="118"/>
                    <a:pt x="383" y="140"/>
                  </a:cubicBezTo>
                  <a:cubicBezTo>
                    <a:pt x="358" y="162"/>
                    <a:pt x="195" y="155"/>
                    <a:pt x="158" y="154"/>
                  </a:cubicBezTo>
                  <a:cubicBezTo>
                    <a:pt x="120" y="153"/>
                    <a:pt x="198" y="323"/>
                    <a:pt x="194" y="341"/>
                  </a:cubicBezTo>
                  <a:cubicBezTo>
                    <a:pt x="190" y="359"/>
                    <a:pt x="141" y="367"/>
                    <a:pt x="116" y="368"/>
                  </a:cubicBezTo>
                  <a:cubicBezTo>
                    <a:pt x="92" y="369"/>
                    <a:pt x="23" y="164"/>
                    <a:pt x="11" y="131"/>
                  </a:cubicBezTo>
                  <a:cubicBezTo>
                    <a:pt x="0" y="99"/>
                    <a:pt x="21" y="65"/>
                    <a:pt x="78" y="55"/>
                  </a:cubicBezTo>
                  <a:cubicBezTo>
                    <a:pt x="136" y="44"/>
                    <a:pt x="334" y="0"/>
                    <a:pt x="334" y="0"/>
                  </a:cubicBezTo>
                  <a:lnTo>
                    <a:pt x="409" y="64"/>
                  </a:lnTo>
                  <a:close/>
                </a:path>
              </a:pathLst>
            </a:custGeom>
            <a:solidFill>
              <a:srgbClr val="126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3" name="任意多边形 50"/>
            <p:cNvSpPr/>
            <p:nvPr/>
          </p:nvSpPr>
          <p:spPr bwMode="auto">
            <a:xfrm flipH="1">
              <a:off x="6167109" y="1555750"/>
              <a:ext cx="307975" cy="411163"/>
            </a:xfrm>
            <a:custGeom>
              <a:avLst/>
              <a:gdLst>
                <a:gd name="T0" fmla="*/ 90 w 101"/>
                <a:gd name="T1" fmla="*/ 34 h 135"/>
                <a:gd name="T2" fmla="*/ 25 w 101"/>
                <a:gd name="T3" fmla="*/ 15 h 135"/>
                <a:gd name="T4" fmla="*/ 0 w 101"/>
                <a:gd name="T5" fmla="*/ 60 h 135"/>
                <a:gd name="T6" fmla="*/ 8 w 101"/>
                <a:gd name="T7" fmla="*/ 65 h 135"/>
                <a:gd name="T8" fmla="*/ 6 w 101"/>
                <a:gd name="T9" fmla="*/ 95 h 135"/>
                <a:gd name="T10" fmla="*/ 16 w 101"/>
                <a:gd name="T11" fmla="*/ 98 h 135"/>
                <a:gd name="T12" fmla="*/ 16 w 101"/>
                <a:gd name="T13" fmla="*/ 98 h 135"/>
                <a:gd name="T14" fmla="*/ 17 w 101"/>
                <a:gd name="T15" fmla="*/ 98 h 135"/>
                <a:gd name="T16" fmla="*/ 17 w 101"/>
                <a:gd name="T17" fmla="*/ 98 h 135"/>
                <a:gd name="T18" fmla="*/ 35 w 101"/>
                <a:gd name="T19" fmla="*/ 108 h 135"/>
                <a:gd name="T20" fmla="*/ 26 w 101"/>
                <a:gd name="T21" fmla="*/ 135 h 135"/>
                <a:gd name="T22" fmla="*/ 57 w 101"/>
                <a:gd name="T23" fmla="*/ 135 h 135"/>
                <a:gd name="T24" fmla="*/ 74 w 101"/>
                <a:gd name="T25" fmla="*/ 89 h 135"/>
                <a:gd name="T26" fmla="*/ 74 w 101"/>
                <a:gd name="T27" fmla="*/ 89 h 135"/>
                <a:gd name="T28" fmla="*/ 90 w 101"/>
                <a:gd name="T29" fmla="*/ 3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135">
                  <a:moveTo>
                    <a:pt x="90" y="34"/>
                  </a:moveTo>
                  <a:cubicBezTo>
                    <a:pt x="77" y="9"/>
                    <a:pt x="40" y="0"/>
                    <a:pt x="25" y="15"/>
                  </a:cubicBezTo>
                  <a:cubicBezTo>
                    <a:pt x="16" y="24"/>
                    <a:pt x="5" y="47"/>
                    <a:pt x="0" y="60"/>
                  </a:cubicBezTo>
                  <a:cubicBezTo>
                    <a:pt x="8" y="65"/>
                    <a:pt x="8" y="65"/>
                    <a:pt x="8" y="65"/>
                  </a:cubicBezTo>
                  <a:cubicBezTo>
                    <a:pt x="8" y="65"/>
                    <a:pt x="2" y="91"/>
                    <a:pt x="6" y="95"/>
                  </a:cubicBezTo>
                  <a:cubicBezTo>
                    <a:pt x="7" y="96"/>
                    <a:pt x="11" y="97"/>
                    <a:pt x="16" y="98"/>
                  </a:cubicBezTo>
                  <a:cubicBezTo>
                    <a:pt x="16" y="98"/>
                    <a:pt x="16" y="98"/>
                    <a:pt x="16" y="98"/>
                  </a:cubicBezTo>
                  <a:cubicBezTo>
                    <a:pt x="16" y="98"/>
                    <a:pt x="17" y="98"/>
                    <a:pt x="17" y="98"/>
                  </a:cubicBezTo>
                  <a:cubicBezTo>
                    <a:pt x="17" y="98"/>
                    <a:pt x="17" y="98"/>
                    <a:pt x="17" y="98"/>
                  </a:cubicBezTo>
                  <a:cubicBezTo>
                    <a:pt x="19" y="99"/>
                    <a:pt x="35" y="102"/>
                    <a:pt x="35" y="108"/>
                  </a:cubicBezTo>
                  <a:cubicBezTo>
                    <a:pt x="36" y="114"/>
                    <a:pt x="26" y="135"/>
                    <a:pt x="26" y="135"/>
                  </a:cubicBezTo>
                  <a:cubicBezTo>
                    <a:pt x="57" y="135"/>
                    <a:pt x="57" y="135"/>
                    <a:pt x="57" y="135"/>
                  </a:cubicBezTo>
                  <a:cubicBezTo>
                    <a:pt x="57" y="135"/>
                    <a:pt x="60" y="105"/>
                    <a:pt x="74" y="89"/>
                  </a:cubicBezTo>
                  <a:cubicBezTo>
                    <a:pt x="74" y="89"/>
                    <a:pt x="74" y="89"/>
                    <a:pt x="74" y="89"/>
                  </a:cubicBezTo>
                  <a:cubicBezTo>
                    <a:pt x="89" y="77"/>
                    <a:pt x="101" y="55"/>
                    <a:pt x="90" y="34"/>
                  </a:cubicBezTo>
                  <a:close/>
                </a:path>
              </a:pathLst>
            </a:custGeom>
            <a:solidFill>
              <a:srgbClr val="FDAE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4" name="任意多边形 51"/>
            <p:cNvSpPr/>
            <p:nvPr/>
          </p:nvSpPr>
          <p:spPr bwMode="auto">
            <a:xfrm flipH="1">
              <a:off x="5671808" y="1535113"/>
              <a:ext cx="766763" cy="711200"/>
            </a:xfrm>
            <a:custGeom>
              <a:avLst/>
              <a:gdLst>
                <a:gd name="T0" fmla="*/ 14 w 252"/>
                <a:gd name="T1" fmla="*/ 14 h 234"/>
                <a:gd name="T2" fmla="*/ 0 w 252"/>
                <a:gd name="T3" fmla="*/ 26 h 234"/>
                <a:gd name="T4" fmla="*/ 15 w 252"/>
                <a:gd name="T5" fmla="*/ 25 h 234"/>
                <a:gd name="T6" fmla="*/ 33 w 252"/>
                <a:gd name="T7" fmla="*/ 55 h 234"/>
                <a:gd name="T8" fmla="*/ 33 w 252"/>
                <a:gd name="T9" fmla="*/ 45 h 234"/>
                <a:gd name="T10" fmla="*/ 37 w 252"/>
                <a:gd name="T11" fmla="*/ 62 h 234"/>
                <a:gd name="T12" fmla="*/ 51 w 252"/>
                <a:gd name="T13" fmla="*/ 62 h 234"/>
                <a:gd name="T14" fmla="*/ 39 w 252"/>
                <a:gd name="T15" fmla="*/ 77 h 234"/>
                <a:gd name="T16" fmla="*/ 43 w 252"/>
                <a:gd name="T17" fmla="*/ 115 h 234"/>
                <a:gd name="T18" fmla="*/ 150 w 252"/>
                <a:gd name="T19" fmla="*/ 196 h 234"/>
                <a:gd name="T20" fmla="*/ 231 w 252"/>
                <a:gd name="T21" fmla="*/ 207 h 234"/>
                <a:gd name="T22" fmla="*/ 171 w 252"/>
                <a:gd name="T23" fmla="*/ 115 h 234"/>
                <a:gd name="T24" fmla="*/ 40 w 252"/>
                <a:gd name="T25" fmla="*/ 1 h 234"/>
                <a:gd name="T26" fmla="*/ 14 w 252"/>
                <a:gd name="T27" fmla="*/ 1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2" h="234">
                  <a:moveTo>
                    <a:pt x="14" y="14"/>
                  </a:moveTo>
                  <a:cubicBezTo>
                    <a:pt x="14" y="14"/>
                    <a:pt x="2" y="12"/>
                    <a:pt x="0" y="26"/>
                  </a:cubicBezTo>
                  <a:cubicBezTo>
                    <a:pt x="0" y="26"/>
                    <a:pt x="11" y="20"/>
                    <a:pt x="15" y="25"/>
                  </a:cubicBezTo>
                  <a:cubicBezTo>
                    <a:pt x="15" y="25"/>
                    <a:pt x="13" y="52"/>
                    <a:pt x="33" y="55"/>
                  </a:cubicBezTo>
                  <a:cubicBezTo>
                    <a:pt x="33" y="55"/>
                    <a:pt x="29" y="48"/>
                    <a:pt x="33" y="45"/>
                  </a:cubicBezTo>
                  <a:cubicBezTo>
                    <a:pt x="33" y="45"/>
                    <a:pt x="32" y="58"/>
                    <a:pt x="37" y="62"/>
                  </a:cubicBezTo>
                  <a:cubicBezTo>
                    <a:pt x="37" y="62"/>
                    <a:pt x="46" y="60"/>
                    <a:pt x="51" y="62"/>
                  </a:cubicBezTo>
                  <a:cubicBezTo>
                    <a:pt x="55" y="64"/>
                    <a:pt x="51" y="76"/>
                    <a:pt x="39" y="77"/>
                  </a:cubicBezTo>
                  <a:cubicBezTo>
                    <a:pt x="32" y="78"/>
                    <a:pt x="28" y="97"/>
                    <a:pt x="43" y="115"/>
                  </a:cubicBezTo>
                  <a:cubicBezTo>
                    <a:pt x="58" y="133"/>
                    <a:pt x="86" y="168"/>
                    <a:pt x="150" y="196"/>
                  </a:cubicBezTo>
                  <a:cubicBezTo>
                    <a:pt x="221" y="225"/>
                    <a:pt x="252" y="234"/>
                    <a:pt x="231" y="207"/>
                  </a:cubicBezTo>
                  <a:cubicBezTo>
                    <a:pt x="207" y="179"/>
                    <a:pt x="221" y="166"/>
                    <a:pt x="171" y="115"/>
                  </a:cubicBezTo>
                  <a:cubicBezTo>
                    <a:pt x="121" y="64"/>
                    <a:pt x="118" y="4"/>
                    <a:pt x="40" y="1"/>
                  </a:cubicBezTo>
                  <a:cubicBezTo>
                    <a:pt x="19" y="0"/>
                    <a:pt x="16" y="10"/>
                    <a:pt x="14" y="14"/>
                  </a:cubicBezTo>
                  <a:close/>
                </a:path>
              </a:pathLst>
            </a:custGeom>
            <a:solidFill>
              <a:srgbClr val="2A34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任意多边形 52"/>
            <p:cNvSpPr/>
            <p:nvPr/>
          </p:nvSpPr>
          <p:spPr bwMode="auto">
            <a:xfrm flipH="1">
              <a:off x="6548109" y="2501900"/>
              <a:ext cx="1244600" cy="1123950"/>
            </a:xfrm>
            <a:custGeom>
              <a:avLst/>
              <a:gdLst>
                <a:gd name="T0" fmla="*/ 409 w 409"/>
                <a:gd name="T1" fmla="*/ 64 h 369"/>
                <a:gd name="T2" fmla="*/ 383 w 409"/>
                <a:gd name="T3" fmla="*/ 140 h 369"/>
                <a:gd name="T4" fmla="*/ 158 w 409"/>
                <a:gd name="T5" fmla="*/ 154 h 369"/>
                <a:gd name="T6" fmla="*/ 194 w 409"/>
                <a:gd name="T7" fmla="*/ 341 h 369"/>
                <a:gd name="T8" fmla="*/ 116 w 409"/>
                <a:gd name="T9" fmla="*/ 368 h 369"/>
                <a:gd name="T10" fmla="*/ 11 w 409"/>
                <a:gd name="T11" fmla="*/ 131 h 369"/>
                <a:gd name="T12" fmla="*/ 78 w 409"/>
                <a:gd name="T13" fmla="*/ 55 h 369"/>
                <a:gd name="T14" fmla="*/ 334 w 409"/>
                <a:gd name="T15" fmla="*/ 0 h 369"/>
                <a:gd name="T16" fmla="*/ 409 w 409"/>
                <a:gd name="T17" fmla="*/ 6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9" h="369">
                  <a:moveTo>
                    <a:pt x="409" y="64"/>
                  </a:moveTo>
                  <a:cubicBezTo>
                    <a:pt x="409" y="64"/>
                    <a:pt x="409" y="118"/>
                    <a:pt x="383" y="140"/>
                  </a:cubicBezTo>
                  <a:cubicBezTo>
                    <a:pt x="358" y="162"/>
                    <a:pt x="195" y="155"/>
                    <a:pt x="158" y="154"/>
                  </a:cubicBezTo>
                  <a:cubicBezTo>
                    <a:pt x="120" y="153"/>
                    <a:pt x="198" y="323"/>
                    <a:pt x="194" y="341"/>
                  </a:cubicBezTo>
                  <a:cubicBezTo>
                    <a:pt x="190" y="359"/>
                    <a:pt x="141" y="367"/>
                    <a:pt x="116" y="368"/>
                  </a:cubicBezTo>
                  <a:cubicBezTo>
                    <a:pt x="92" y="369"/>
                    <a:pt x="23" y="164"/>
                    <a:pt x="11" y="131"/>
                  </a:cubicBezTo>
                  <a:cubicBezTo>
                    <a:pt x="0" y="99"/>
                    <a:pt x="21" y="65"/>
                    <a:pt x="78" y="55"/>
                  </a:cubicBezTo>
                  <a:cubicBezTo>
                    <a:pt x="136" y="44"/>
                    <a:pt x="334" y="0"/>
                    <a:pt x="334" y="0"/>
                  </a:cubicBezTo>
                  <a:lnTo>
                    <a:pt x="409" y="64"/>
                  </a:lnTo>
                  <a:close/>
                </a:path>
              </a:pathLst>
            </a:custGeom>
            <a:solidFill>
              <a:srgbClr val="ABB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6" name="任意多边形 53"/>
            <p:cNvSpPr/>
            <p:nvPr/>
          </p:nvSpPr>
          <p:spPr bwMode="auto">
            <a:xfrm flipH="1">
              <a:off x="6660821" y="1093788"/>
              <a:ext cx="236538" cy="720725"/>
            </a:xfrm>
            <a:custGeom>
              <a:avLst/>
              <a:gdLst>
                <a:gd name="T0" fmla="*/ 78 w 78"/>
                <a:gd name="T1" fmla="*/ 203 h 237"/>
                <a:gd name="T2" fmla="*/ 34 w 78"/>
                <a:gd name="T3" fmla="*/ 59 h 237"/>
                <a:gd name="T4" fmla="*/ 49 w 78"/>
                <a:gd name="T5" fmla="*/ 30 h 237"/>
                <a:gd name="T6" fmla="*/ 37 w 78"/>
                <a:gd name="T7" fmla="*/ 36 h 237"/>
                <a:gd name="T8" fmla="*/ 38 w 78"/>
                <a:gd name="T9" fmla="*/ 6 h 237"/>
                <a:gd name="T10" fmla="*/ 9 w 78"/>
                <a:gd name="T11" fmla="*/ 15 h 237"/>
                <a:gd name="T12" fmla="*/ 12 w 78"/>
                <a:gd name="T13" fmla="*/ 61 h 237"/>
                <a:gd name="T14" fmla="*/ 28 w 78"/>
                <a:gd name="T15" fmla="*/ 197 h 237"/>
                <a:gd name="T16" fmla="*/ 62 w 78"/>
                <a:gd name="T17" fmla="*/ 237 h 237"/>
                <a:gd name="T18" fmla="*/ 78 w 78"/>
                <a:gd name="T19" fmla="*/ 20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237">
                  <a:moveTo>
                    <a:pt x="78" y="203"/>
                  </a:moveTo>
                  <a:cubicBezTo>
                    <a:pt x="78" y="203"/>
                    <a:pt x="33" y="66"/>
                    <a:pt x="34" y="59"/>
                  </a:cubicBezTo>
                  <a:cubicBezTo>
                    <a:pt x="34" y="52"/>
                    <a:pt x="49" y="33"/>
                    <a:pt x="49" y="30"/>
                  </a:cubicBezTo>
                  <a:cubicBezTo>
                    <a:pt x="49" y="28"/>
                    <a:pt x="41" y="33"/>
                    <a:pt x="37" y="36"/>
                  </a:cubicBezTo>
                  <a:cubicBezTo>
                    <a:pt x="34" y="40"/>
                    <a:pt x="44" y="12"/>
                    <a:pt x="38" y="6"/>
                  </a:cubicBezTo>
                  <a:cubicBezTo>
                    <a:pt x="32" y="0"/>
                    <a:pt x="18" y="0"/>
                    <a:pt x="9" y="15"/>
                  </a:cubicBezTo>
                  <a:cubicBezTo>
                    <a:pt x="0" y="31"/>
                    <a:pt x="12" y="53"/>
                    <a:pt x="12" y="61"/>
                  </a:cubicBezTo>
                  <a:cubicBezTo>
                    <a:pt x="13" y="69"/>
                    <a:pt x="22" y="178"/>
                    <a:pt x="28" y="197"/>
                  </a:cubicBezTo>
                  <a:cubicBezTo>
                    <a:pt x="31" y="209"/>
                    <a:pt x="62" y="237"/>
                    <a:pt x="62" y="237"/>
                  </a:cubicBezTo>
                  <a:lnTo>
                    <a:pt x="78" y="203"/>
                  </a:lnTo>
                  <a:close/>
                </a:path>
              </a:pathLst>
            </a:custGeom>
            <a:solidFill>
              <a:srgbClr val="FDAE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7" name="任意多边形 54"/>
            <p:cNvSpPr/>
            <p:nvPr/>
          </p:nvSpPr>
          <p:spPr bwMode="auto">
            <a:xfrm flipH="1">
              <a:off x="6362371" y="1652588"/>
              <a:ext cx="528638" cy="384175"/>
            </a:xfrm>
            <a:custGeom>
              <a:avLst/>
              <a:gdLst>
                <a:gd name="T0" fmla="*/ 174 w 174"/>
                <a:gd name="T1" fmla="*/ 95 h 126"/>
                <a:gd name="T2" fmla="*/ 106 w 174"/>
                <a:gd name="T3" fmla="*/ 39 h 126"/>
                <a:gd name="T4" fmla="*/ 72 w 174"/>
                <a:gd name="T5" fmla="*/ 2 h 126"/>
                <a:gd name="T6" fmla="*/ 7 w 174"/>
                <a:gd name="T7" fmla="*/ 87 h 126"/>
                <a:gd name="T8" fmla="*/ 132 w 174"/>
                <a:gd name="T9" fmla="*/ 124 h 126"/>
                <a:gd name="T10" fmla="*/ 174 w 174"/>
                <a:gd name="T11" fmla="*/ 95 h 126"/>
              </a:gdLst>
              <a:ahLst/>
              <a:cxnLst>
                <a:cxn ang="0">
                  <a:pos x="T0" y="T1"/>
                </a:cxn>
                <a:cxn ang="0">
                  <a:pos x="T2" y="T3"/>
                </a:cxn>
                <a:cxn ang="0">
                  <a:pos x="T4" y="T5"/>
                </a:cxn>
                <a:cxn ang="0">
                  <a:pos x="T6" y="T7"/>
                </a:cxn>
                <a:cxn ang="0">
                  <a:pos x="T8" y="T9"/>
                </a:cxn>
                <a:cxn ang="0">
                  <a:pos x="T10" y="T11"/>
                </a:cxn>
              </a:cxnLst>
              <a:rect l="0" t="0" r="r" b="b"/>
              <a:pathLst>
                <a:path w="174" h="126">
                  <a:moveTo>
                    <a:pt x="174" y="95"/>
                  </a:moveTo>
                  <a:cubicBezTo>
                    <a:pt x="174" y="95"/>
                    <a:pt x="121" y="62"/>
                    <a:pt x="106" y="39"/>
                  </a:cubicBezTo>
                  <a:cubicBezTo>
                    <a:pt x="91" y="17"/>
                    <a:pt x="79" y="0"/>
                    <a:pt x="72" y="2"/>
                  </a:cubicBezTo>
                  <a:cubicBezTo>
                    <a:pt x="66" y="4"/>
                    <a:pt x="0" y="79"/>
                    <a:pt x="7" y="87"/>
                  </a:cubicBezTo>
                  <a:cubicBezTo>
                    <a:pt x="13" y="95"/>
                    <a:pt x="102" y="126"/>
                    <a:pt x="132" y="124"/>
                  </a:cubicBezTo>
                  <a:cubicBezTo>
                    <a:pt x="162" y="121"/>
                    <a:pt x="174" y="95"/>
                    <a:pt x="174" y="95"/>
                  </a:cubicBezTo>
                  <a:close/>
                </a:path>
              </a:pathLst>
            </a:custGeom>
            <a:solidFill>
              <a:srgbClr val="FDD7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8" name="任意多边形 55"/>
            <p:cNvSpPr/>
            <p:nvPr/>
          </p:nvSpPr>
          <p:spPr bwMode="auto">
            <a:xfrm flipH="1">
              <a:off x="6259184" y="1936750"/>
              <a:ext cx="698500" cy="817563"/>
            </a:xfrm>
            <a:custGeom>
              <a:avLst/>
              <a:gdLst>
                <a:gd name="T0" fmla="*/ 205 w 230"/>
                <a:gd name="T1" fmla="*/ 1 h 269"/>
                <a:gd name="T2" fmla="*/ 223 w 230"/>
                <a:gd name="T3" fmla="*/ 28 h 269"/>
                <a:gd name="T4" fmla="*/ 159 w 230"/>
                <a:gd name="T5" fmla="*/ 215 h 269"/>
                <a:gd name="T6" fmla="*/ 139 w 230"/>
                <a:gd name="T7" fmla="*/ 266 h 269"/>
                <a:gd name="T8" fmla="*/ 15 w 230"/>
                <a:gd name="T9" fmla="*/ 169 h 269"/>
                <a:gd name="T10" fmla="*/ 125 w 230"/>
                <a:gd name="T11" fmla="*/ 34 h 269"/>
                <a:gd name="T12" fmla="*/ 205 w 230"/>
                <a:gd name="T13" fmla="*/ 1 h 269"/>
              </a:gdLst>
              <a:ahLst/>
              <a:cxnLst>
                <a:cxn ang="0">
                  <a:pos x="T0" y="T1"/>
                </a:cxn>
                <a:cxn ang="0">
                  <a:pos x="T2" y="T3"/>
                </a:cxn>
                <a:cxn ang="0">
                  <a:pos x="T4" y="T5"/>
                </a:cxn>
                <a:cxn ang="0">
                  <a:pos x="T6" y="T7"/>
                </a:cxn>
                <a:cxn ang="0">
                  <a:pos x="T8" y="T9"/>
                </a:cxn>
                <a:cxn ang="0">
                  <a:pos x="T10" y="T11"/>
                </a:cxn>
                <a:cxn ang="0">
                  <a:pos x="T12" y="T13"/>
                </a:cxn>
              </a:cxnLst>
              <a:rect l="0" t="0" r="r" b="b"/>
              <a:pathLst>
                <a:path w="230" h="269">
                  <a:moveTo>
                    <a:pt x="205" y="1"/>
                  </a:moveTo>
                  <a:cubicBezTo>
                    <a:pt x="219" y="1"/>
                    <a:pt x="230" y="13"/>
                    <a:pt x="223" y="28"/>
                  </a:cubicBezTo>
                  <a:cubicBezTo>
                    <a:pt x="215" y="43"/>
                    <a:pt x="158" y="183"/>
                    <a:pt x="159" y="215"/>
                  </a:cubicBezTo>
                  <a:cubicBezTo>
                    <a:pt x="161" y="247"/>
                    <a:pt x="153" y="264"/>
                    <a:pt x="139" y="266"/>
                  </a:cubicBezTo>
                  <a:cubicBezTo>
                    <a:pt x="125" y="269"/>
                    <a:pt x="0" y="194"/>
                    <a:pt x="15" y="169"/>
                  </a:cubicBezTo>
                  <a:cubicBezTo>
                    <a:pt x="31" y="144"/>
                    <a:pt x="94" y="56"/>
                    <a:pt x="125" y="34"/>
                  </a:cubicBezTo>
                  <a:cubicBezTo>
                    <a:pt x="157" y="12"/>
                    <a:pt x="180" y="0"/>
                    <a:pt x="205" y="1"/>
                  </a:cubicBezTo>
                  <a:close/>
                </a:path>
              </a:pathLst>
            </a:custGeom>
            <a:gradFill>
              <a:gsLst>
                <a:gs pos="0">
                  <a:srgbClr val="E5B60B"/>
                </a:gs>
                <a:gs pos="100000">
                  <a:srgbClr val="FDD73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9" name="任意多边形 56"/>
            <p:cNvSpPr/>
            <p:nvPr/>
          </p:nvSpPr>
          <p:spPr bwMode="auto">
            <a:xfrm flipH="1">
              <a:off x="7195809" y="3563938"/>
              <a:ext cx="200025" cy="238125"/>
            </a:xfrm>
            <a:custGeom>
              <a:avLst/>
              <a:gdLst>
                <a:gd name="T0" fmla="*/ 0 w 66"/>
                <a:gd name="T1" fmla="*/ 7 h 78"/>
                <a:gd name="T2" fmla="*/ 39 w 66"/>
                <a:gd name="T3" fmla="*/ 72 h 78"/>
                <a:gd name="T4" fmla="*/ 64 w 66"/>
                <a:gd name="T5" fmla="*/ 61 h 78"/>
                <a:gd name="T6" fmla="*/ 43 w 66"/>
                <a:gd name="T7" fmla="*/ 0 h 78"/>
                <a:gd name="T8" fmla="*/ 0 w 66"/>
                <a:gd name="T9" fmla="*/ 7 h 78"/>
              </a:gdLst>
              <a:ahLst/>
              <a:cxnLst>
                <a:cxn ang="0">
                  <a:pos x="T0" y="T1"/>
                </a:cxn>
                <a:cxn ang="0">
                  <a:pos x="T2" y="T3"/>
                </a:cxn>
                <a:cxn ang="0">
                  <a:pos x="T4" y="T5"/>
                </a:cxn>
                <a:cxn ang="0">
                  <a:pos x="T6" y="T7"/>
                </a:cxn>
                <a:cxn ang="0">
                  <a:pos x="T8" y="T9"/>
                </a:cxn>
              </a:cxnLst>
              <a:rect l="0" t="0" r="r" b="b"/>
              <a:pathLst>
                <a:path w="66" h="78">
                  <a:moveTo>
                    <a:pt x="0" y="7"/>
                  </a:moveTo>
                  <a:cubicBezTo>
                    <a:pt x="0" y="7"/>
                    <a:pt x="30" y="66"/>
                    <a:pt x="39" y="72"/>
                  </a:cubicBezTo>
                  <a:cubicBezTo>
                    <a:pt x="49" y="78"/>
                    <a:pt x="66" y="78"/>
                    <a:pt x="64" y="61"/>
                  </a:cubicBezTo>
                  <a:cubicBezTo>
                    <a:pt x="61" y="44"/>
                    <a:pt x="43" y="0"/>
                    <a:pt x="43" y="0"/>
                  </a:cubicBezTo>
                  <a:lnTo>
                    <a:pt x="0" y="7"/>
                  </a:lnTo>
                  <a:close/>
                </a:path>
              </a:pathLst>
            </a:custGeom>
            <a:solidFill>
              <a:srgbClr val="FDAE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0" name="任意多边形 57"/>
            <p:cNvSpPr/>
            <p:nvPr/>
          </p:nvSpPr>
          <p:spPr bwMode="auto">
            <a:xfrm flipH="1">
              <a:off x="7100559" y="3652838"/>
              <a:ext cx="241300" cy="581025"/>
            </a:xfrm>
            <a:custGeom>
              <a:avLst/>
              <a:gdLst>
                <a:gd name="T0" fmla="*/ 18 w 79"/>
                <a:gd name="T1" fmla="*/ 9 h 191"/>
                <a:gd name="T2" fmla="*/ 61 w 79"/>
                <a:gd name="T3" fmla="*/ 14 h 191"/>
                <a:gd name="T4" fmla="*/ 61 w 79"/>
                <a:gd name="T5" fmla="*/ 74 h 191"/>
                <a:gd name="T6" fmla="*/ 65 w 79"/>
                <a:gd name="T7" fmla="*/ 181 h 191"/>
                <a:gd name="T8" fmla="*/ 6 w 79"/>
                <a:gd name="T9" fmla="*/ 58 h 191"/>
                <a:gd name="T10" fmla="*/ 18 w 79"/>
                <a:gd name="T11" fmla="*/ 9 h 191"/>
              </a:gdLst>
              <a:ahLst/>
              <a:cxnLst>
                <a:cxn ang="0">
                  <a:pos x="T0" y="T1"/>
                </a:cxn>
                <a:cxn ang="0">
                  <a:pos x="T2" y="T3"/>
                </a:cxn>
                <a:cxn ang="0">
                  <a:pos x="T4" y="T5"/>
                </a:cxn>
                <a:cxn ang="0">
                  <a:pos x="T6" y="T7"/>
                </a:cxn>
                <a:cxn ang="0">
                  <a:pos x="T8" y="T9"/>
                </a:cxn>
                <a:cxn ang="0">
                  <a:pos x="T10" y="T11"/>
                </a:cxn>
              </a:cxnLst>
              <a:rect l="0" t="0" r="r" b="b"/>
              <a:pathLst>
                <a:path w="79" h="191">
                  <a:moveTo>
                    <a:pt x="18" y="9"/>
                  </a:moveTo>
                  <a:cubicBezTo>
                    <a:pt x="26" y="3"/>
                    <a:pt x="50" y="0"/>
                    <a:pt x="61" y="14"/>
                  </a:cubicBezTo>
                  <a:cubicBezTo>
                    <a:pt x="71" y="28"/>
                    <a:pt x="59" y="42"/>
                    <a:pt x="61" y="74"/>
                  </a:cubicBezTo>
                  <a:cubicBezTo>
                    <a:pt x="63" y="107"/>
                    <a:pt x="79" y="172"/>
                    <a:pt x="65" y="181"/>
                  </a:cubicBezTo>
                  <a:cubicBezTo>
                    <a:pt x="51" y="191"/>
                    <a:pt x="11" y="97"/>
                    <a:pt x="6" y="58"/>
                  </a:cubicBezTo>
                  <a:cubicBezTo>
                    <a:pt x="0" y="18"/>
                    <a:pt x="18" y="9"/>
                    <a:pt x="18" y="9"/>
                  </a:cubicBezTo>
                  <a:close/>
                </a:path>
              </a:pathLst>
            </a:custGeom>
            <a:solidFill>
              <a:srgbClr val="F95E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1" name="任意多边形 58"/>
            <p:cNvSpPr/>
            <p:nvPr/>
          </p:nvSpPr>
          <p:spPr bwMode="auto">
            <a:xfrm flipH="1">
              <a:off x="6608434" y="2159000"/>
              <a:ext cx="1250950" cy="422275"/>
            </a:xfrm>
            <a:custGeom>
              <a:avLst/>
              <a:gdLst>
                <a:gd name="T0" fmla="*/ 380 w 411"/>
                <a:gd name="T1" fmla="*/ 0 h 139"/>
                <a:gd name="T2" fmla="*/ 241 w 411"/>
                <a:gd name="T3" fmla="*/ 78 h 139"/>
                <a:gd name="T4" fmla="*/ 64 w 411"/>
                <a:gd name="T5" fmla="*/ 110 h 139"/>
                <a:gd name="T6" fmla="*/ 34 w 411"/>
                <a:gd name="T7" fmla="*/ 104 h 139"/>
                <a:gd name="T8" fmla="*/ 45 w 411"/>
                <a:gd name="T9" fmla="*/ 112 h 139"/>
                <a:gd name="T10" fmla="*/ 7 w 411"/>
                <a:gd name="T11" fmla="*/ 112 h 139"/>
                <a:gd name="T12" fmla="*/ 32 w 411"/>
                <a:gd name="T13" fmla="*/ 137 h 139"/>
                <a:gd name="T14" fmla="*/ 259 w 411"/>
                <a:gd name="T15" fmla="*/ 121 h 139"/>
                <a:gd name="T16" fmla="*/ 411 w 411"/>
                <a:gd name="T17" fmla="*/ 56 h 139"/>
                <a:gd name="T18" fmla="*/ 380 w 411"/>
                <a:gd name="T19"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139">
                  <a:moveTo>
                    <a:pt x="380" y="0"/>
                  </a:moveTo>
                  <a:cubicBezTo>
                    <a:pt x="380" y="0"/>
                    <a:pt x="257" y="74"/>
                    <a:pt x="241" y="78"/>
                  </a:cubicBezTo>
                  <a:cubicBezTo>
                    <a:pt x="226" y="82"/>
                    <a:pt x="80" y="112"/>
                    <a:pt x="64" y="110"/>
                  </a:cubicBezTo>
                  <a:cubicBezTo>
                    <a:pt x="48" y="108"/>
                    <a:pt x="37" y="101"/>
                    <a:pt x="34" y="104"/>
                  </a:cubicBezTo>
                  <a:cubicBezTo>
                    <a:pt x="32" y="106"/>
                    <a:pt x="44" y="109"/>
                    <a:pt x="45" y="112"/>
                  </a:cubicBezTo>
                  <a:cubicBezTo>
                    <a:pt x="46" y="114"/>
                    <a:pt x="14" y="114"/>
                    <a:pt x="7" y="112"/>
                  </a:cubicBezTo>
                  <a:cubicBezTo>
                    <a:pt x="0" y="109"/>
                    <a:pt x="6" y="135"/>
                    <a:pt x="32" y="137"/>
                  </a:cubicBezTo>
                  <a:cubicBezTo>
                    <a:pt x="58" y="139"/>
                    <a:pt x="247" y="126"/>
                    <a:pt x="259" y="121"/>
                  </a:cubicBezTo>
                  <a:cubicBezTo>
                    <a:pt x="270" y="116"/>
                    <a:pt x="411" y="56"/>
                    <a:pt x="411" y="56"/>
                  </a:cubicBezTo>
                  <a:lnTo>
                    <a:pt x="380" y="0"/>
                  </a:lnTo>
                  <a:close/>
                </a:path>
              </a:pathLst>
            </a:custGeom>
            <a:solidFill>
              <a:srgbClr val="FDAE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2" name="任意多边形 59"/>
            <p:cNvSpPr/>
            <p:nvPr/>
          </p:nvSpPr>
          <p:spPr bwMode="auto">
            <a:xfrm flipH="1">
              <a:off x="6303634" y="1973263"/>
              <a:ext cx="530225" cy="431800"/>
            </a:xfrm>
            <a:custGeom>
              <a:avLst/>
              <a:gdLst>
                <a:gd name="T0" fmla="*/ 155 w 174"/>
                <a:gd name="T1" fmla="*/ 2 h 142"/>
                <a:gd name="T2" fmla="*/ 159 w 174"/>
                <a:gd name="T3" fmla="*/ 45 h 142"/>
                <a:gd name="T4" fmla="*/ 69 w 174"/>
                <a:gd name="T5" fmla="*/ 139 h 142"/>
                <a:gd name="T6" fmla="*/ 15 w 174"/>
                <a:gd name="T7" fmla="*/ 55 h 142"/>
                <a:gd name="T8" fmla="*/ 155 w 174"/>
                <a:gd name="T9" fmla="*/ 2 h 142"/>
              </a:gdLst>
              <a:ahLst/>
              <a:cxnLst>
                <a:cxn ang="0">
                  <a:pos x="T0" y="T1"/>
                </a:cxn>
                <a:cxn ang="0">
                  <a:pos x="T2" y="T3"/>
                </a:cxn>
                <a:cxn ang="0">
                  <a:pos x="T4" y="T5"/>
                </a:cxn>
                <a:cxn ang="0">
                  <a:pos x="T6" y="T7"/>
                </a:cxn>
                <a:cxn ang="0">
                  <a:pos x="T8" y="T9"/>
                </a:cxn>
              </a:cxnLst>
              <a:rect l="0" t="0" r="r" b="b"/>
              <a:pathLst>
                <a:path w="174" h="142">
                  <a:moveTo>
                    <a:pt x="155" y="2"/>
                  </a:moveTo>
                  <a:cubicBezTo>
                    <a:pt x="172" y="0"/>
                    <a:pt x="174" y="26"/>
                    <a:pt x="159" y="45"/>
                  </a:cubicBezTo>
                  <a:cubicBezTo>
                    <a:pt x="145" y="64"/>
                    <a:pt x="80" y="135"/>
                    <a:pt x="69" y="139"/>
                  </a:cubicBezTo>
                  <a:cubicBezTo>
                    <a:pt x="58" y="142"/>
                    <a:pt x="0" y="61"/>
                    <a:pt x="15" y="55"/>
                  </a:cubicBezTo>
                  <a:cubicBezTo>
                    <a:pt x="42" y="45"/>
                    <a:pt x="120" y="4"/>
                    <a:pt x="155" y="2"/>
                  </a:cubicBezTo>
                  <a:close/>
                </a:path>
              </a:pathLst>
            </a:custGeom>
            <a:solidFill>
              <a:srgbClr val="FDD7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3" name="任意多边形 34"/>
            <p:cNvSpPr/>
            <p:nvPr/>
          </p:nvSpPr>
          <p:spPr>
            <a:xfrm>
              <a:off x="2857170" y="4215245"/>
              <a:ext cx="2260600" cy="1028267"/>
            </a:xfrm>
            <a:custGeom>
              <a:avLst/>
              <a:gdLst>
                <a:gd name="connsiteX0" fmla="*/ 2260600 w 2260600"/>
                <a:gd name="connsiteY0" fmla="*/ 75767 h 1028267"/>
                <a:gd name="connsiteX1" fmla="*/ 1485900 w 2260600"/>
                <a:gd name="connsiteY1" fmla="*/ 75767 h 1028267"/>
                <a:gd name="connsiteX2" fmla="*/ 698500 w 2260600"/>
                <a:gd name="connsiteY2" fmla="*/ 863167 h 1028267"/>
                <a:gd name="connsiteX3" fmla="*/ 0 w 2260600"/>
                <a:gd name="connsiteY3" fmla="*/ 1028267 h 1028267"/>
              </a:gdLst>
              <a:ahLst/>
              <a:cxnLst>
                <a:cxn ang="0">
                  <a:pos x="connsiteX0" y="connsiteY0"/>
                </a:cxn>
                <a:cxn ang="0">
                  <a:pos x="connsiteX1" y="connsiteY1"/>
                </a:cxn>
                <a:cxn ang="0">
                  <a:pos x="connsiteX2" y="connsiteY2"/>
                </a:cxn>
                <a:cxn ang="0">
                  <a:pos x="connsiteX3" y="connsiteY3"/>
                </a:cxn>
              </a:cxnLst>
              <a:rect l="l" t="t" r="r" b="b"/>
              <a:pathLst>
                <a:path w="2260600" h="1028267">
                  <a:moveTo>
                    <a:pt x="2260600" y="75767"/>
                  </a:moveTo>
                  <a:cubicBezTo>
                    <a:pt x="2003425" y="10150"/>
                    <a:pt x="1746250" y="-55466"/>
                    <a:pt x="1485900" y="75767"/>
                  </a:cubicBezTo>
                  <a:cubicBezTo>
                    <a:pt x="1225550" y="207000"/>
                    <a:pt x="946150" y="704417"/>
                    <a:pt x="698500" y="863167"/>
                  </a:cubicBezTo>
                  <a:cubicBezTo>
                    <a:pt x="450850" y="1021917"/>
                    <a:pt x="225425" y="1025092"/>
                    <a:pt x="0" y="1028267"/>
                  </a:cubicBezTo>
                </a:path>
              </a:pathLst>
            </a:custGeom>
            <a:noFill/>
            <a:ln w="53975">
              <a:solidFill>
                <a:srgbClr val="F95E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任意多边形 36"/>
            <p:cNvSpPr/>
            <p:nvPr/>
          </p:nvSpPr>
          <p:spPr>
            <a:xfrm>
              <a:off x="3923970" y="4608512"/>
              <a:ext cx="1485900" cy="1155700"/>
            </a:xfrm>
            <a:custGeom>
              <a:avLst/>
              <a:gdLst>
                <a:gd name="connsiteX0" fmla="*/ 1485900 w 1485900"/>
                <a:gd name="connsiteY0" fmla="*/ 0 h 1155700"/>
                <a:gd name="connsiteX1" fmla="*/ 939800 w 1485900"/>
                <a:gd name="connsiteY1" fmla="*/ 368300 h 1155700"/>
                <a:gd name="connsiteX2" fmla="*/ 762000 w 1485900"/>
                <a:gd name="connsiteY2" fmla="*/ 965200 h 1155700"/>
                <a:gd name="connsiteX3" fmla="*/ 0 w 1485900"/>
                <a:gd name="connsiteY3" fmla="*/ 1155700 h 1155700"/>
              </a:gdLst>
              <a:ahLst/>
              <a:cxnLst>
                <a:cxn ang="0">
                  <a:pos x="connsiteX0" y="connsiteY0"/>
                </a:cxn>
                <a:cxn ang="0">
                  <a:pos x="connsiteX1" y="connsiteY1"/>
                </a:cxn>
                <a:cxn ang="0">
                  <a:pos x="connsiteX2" y="connsiteY2"/>
                </a:cxn>
                <a:cxn ang="0">
                  <a:pos x="connsiteX3" y="connsiteY3"/>
                </a:cxn>
              </a:cxnLst>
              <a:rect l="l" t="t" r="r" b="b"/>
              <a:pathLst>
                <a:path w="1485900" h="1155700" extrusionOk="0">
                  <a:moveTo>
                    <a:pt x="1485900" y="0"/>
                  </a:moveTo>
                  <a:cubicBezTo>
                    <a:pt x="1235453" y="80448"/>
                    <a:pt x="1015766" y="224203"/>
                    <a:pt x="939800" y="368300"/>
                  </a:cubicBezTo>
                  <a:cubicBezTo>
                    <a:pt x="875145" y="540955"/>
                    <a:pt x="908243" y="834297"/>
                    <a:pt x="762000" y="965200"/>
                  </a:cubicBezTo>
                  <a:cubicBezTo>
                    <a:pt x="562732" y="1138069"/>
                    <a:pt x="289685" y="1197908"/>
                    <a:pt x="0" y="1155700"/>
                  </a:cubicBezTo>
                </a:path>
              </a:pathLst>
            </a:custGeom>
            <a:noFill/>
            <a:ln w="53975">
              <a:solidFill>
                <a:srgbClr val="F95E48"/>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任意多边形 37"/>
            <p:cNvSpPr/>
            <p:nvPr/>
          </p:nvSpPr>
          <p:spPr>
            <a:xfrm>
              <a:off x="4038270" y="4506912"/>
              <a:ext cx="965200" cy="673100"/>
            </a:xfrm>
            <a:custGeom>
              <a:avLst/>
              <a:gdLst>
                <a:gd name="connsiteX0" fmla="*/ 965200 w 965200"/>
                <a:gd name="connsiteY0" fmla="*/ 0 h 673100"/>
                <a:gd name="connsiteX1" fmla="*/ 241300 w 965200"/>
                <a:gd name="connsiteY1" fmla="*/ 292100 h 673100"/>
                <a:gd name="connsiteX2" fmla="*/ 0 w 965200"/>
                <a:gd name="connsiteY2" fmla="*/ 673100 h 673100"/>
              </a:gdLst>
              <a:ahLst/>
              <a:cxnLst>
                <a:cxn ang="0">
                  <a:pos x="connsiteX0" y="connsiteY0"/>
                </a:cxn>
                <a:cxn ang="0">
                  <a:pos x="connsiteX1" y="connsiteY1"/>
                </a:cxn>
                <a:cxn ang="0">
                  <a:pos x="connsiteX2" y="connsiteY2"/>
                </a:cxn>
              </a:cxnLst>
              <a:rect l="l" t="t" r="r" b="b"/>
              <a:pathLst>
                <a:path w="965200" h="673100">
                  <a:moveTo>
                    <a:pt x="965200" y="0"/>
                  </a:moveTo>
                  <a:cubicBezTo>
                    <a:pt x="683683" y="89958"/>
                    <a:pt x="402167" y="179917"/>
                    <a:pt x="241300" y="292100"/>
                  </a:cubicBezTo>
                  <a:cubicBezTo>
                    <a:pt x="80433" y="404283"/>
                    <a:pt x="40216" y="538691"/>
                    <a:pt x="0" y="673100"/>
                  </a:cubicBezTo>
                </a:path>
              </a:pathLst>
            </a:custGeom>
            <a:noFill/>
            <a:ln w="53975">
              <a:solidFill>
                <a:srgbClr val="F95E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任意多边形 41"/>
            <p:cNvSpPr/>
            <p:nvPr/>
          </p:nvSpPr>
          <p:spPr>
            <a:xfrm>
              <a:off x="5309859" y="2458252"/>
              <a:ext cx="3048000" cy="1654926"/>
            </a:xfrm>
            <a:custGeom>
              <a:avLst/>
              <a:gdLst>
                <a:gd name="connsiteX0" fmla="*/ 0 w 3048000"/>
                <a:gd name="connsiteY0" fmla="*/ 1654926 h 1654926"/>
                <a:gd name="connsiteX1" fmla="*/ 381000 w 3048000"/>
                <a:gd name="connsiteY1" fmla="*/ 1032626 h 1654926"/>
                <a:gd name="connsiteX2" fmla="*/ 1104900 w 3048000"/>
                <a:gd name="connsiteY2" fmla="*/ 1413626 h 1654926"/>
                <a:gd name="connsiteX3" fmla="*/ 1905000 w 3048000"/>
                <a:gd name="connsiteY3" fmla="*/ 3926 h 1654926"/>
                <a:gd name="connsiteX4" fmla="*/ 2844800 w 3048000"/>
                <a:gd name="connsiteY4" fmla="*/ 981826 h 1654926"/>
                <a:gd name="connsiteX5" fmla="*/ 3048000 w 3048000"/>
                <a:gd name="connsiteY5" fmla="*/ 664326 h 165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1654926">
                  <a:moveTo>
                    <a:pt x="0" y="1654926"/>
                  </a:moveTo>
                  <a:cubicBezTo>
                    <a:pt x="98425" y="1363884"/>
                    <a:pt x="196850" y="1072843"/>
                    <a:pt x="381000" y="1032626"/>
                  </a:cubicBezTo>
                  <a:cubicBezTo>
                    <a:pt x="565150" y="992409"/>
                    <a:pt x="850900" y="1585076"/>
                    <a:pt x="1104900" y="1413626"/>
                  </a:cubicBezTo>
                  <a:cubicBezTo>
                    <a:pt x="1358900" y="1242176"/>
                    <a:pt x="1615017" y="75893"/>
                    <a:pt x="1905000" y="3926"/>
                  </a:cubicBezTo>
                  <a:cubicBezTo>
                    <a:pt x="2194983" y="-68041"/>
                    <a:pt x="2654300" y="871759"/>
                    <a:pt x="2844800" y="981826"/>
                  </a:cubicBezTo>
                  <a:cubicBezTo>
                    <a:pt x="3035300" y="1091893"/>
                    <a:pt x="3041650" y="878109"/>
                    <a:pt x="3048000" y="664326"/>
                  </a:cubicBezTo>
                </a:path>
              </a:pathLst>
            </a:custGeom>
            <a:noFill/>
            <a:ln w="158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任意多边形 48"/>
            <p:cNvSpPr/>
            <p:nvPr/>
          </p:nvSpPr>
          <p:spPr>
            <a:xfrm>
              <a:off x="4025231" y="3043100"/>
              <a:ext cx="609600" cy="381000"/>
            </a:xfrm>
            <a:custGeom>
              <a:avLst/>
              <a:gdLst>
                <a:gd name="connsiteX0" fmla="*/ 0 w 609600"/>
                <a:gd name="connsiteY0" fmla="*/ 381000 h 381000"/>
                <a:gd name="connsiteX1" fmla="*/ 241300 w 609600"/>
                <a:gd name="connsiteY1" fmla="*/ 50800 h 381000"/>
                <a:gd name="connsiteX2" fmla="*/ 533400 w 609600"/>
                <a:gd name="connsiteY2" fmla="*/ 152400 h 381000"/>
                <a:gd name="connsiteX3" fmla="*/ 609600 w 609600"/>
                <a:gd name="connsiteY3" fmla="*/ 0 h 381000"/>
              </a:gdLst>
              <a:ahLst/>
              <a:cxnLst>
                <a:cxn ang="0">
                  <a:pos x="connsiteX0" y="connsiteY0"/>
                </a:cxn>
                <a:cxn ang="0">
                  <a:pos x="connsiteX1" y="connsiteY1"/>
                </a:cxn>
                <a:cxn ang="0">
                  <a:pos x="connsiteX2" y="connsiteY2"/>
                </a:cxn>
                <a:cxn ang="0">
                  <a:pos x="connsiteX3" y="connsiteY3"/>
                </a:cxn>
              </a:cxnLst>
              <a:rect l="l" t="t" r="r" b="b"/>
              <a:pathLst>
                <a:path w="609600" h="381000">
                  <a:moveTo>
                    <a:pt x="0" y="381000"/>
                  </a:moveTo>
                  <a:cubicBezTo>
                    <a:pt x="76200" y="234950"/>
                    <a:pt x="152400" y="88900"/>
                    <a:pt x="241300" y="50800"/>
                  </a:cubicBezTo>
                  <a:cubicBezTo>
                    <a:pt x="330200" y="12700"/>
                    <a:pt x="472017" y="160867"/>
                    <a:pt x="533400" y="152400"/>
                  </a:cubicBezTo>
                  <a:cubicBezTo>
                    <a:pt x="594783" y="143933"/>
                    <a:pt x="602191" y="71966"/>
                    <a:pt x="609600" y="0"/>
                  </a:cubicBezTo>
                </a:path>
              </a:pathLst>
            </a:custGeom>
            <a:noFill/>
            <a:ln w="53975">
              <a:solidFill>
                <a:srgbClr val="ABB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任意多边形 49"/>
            <p:cNvSpPr/>
            <p:nvPr/>
          </p:nvSpPr>
          <p:spPr>
            <a:xfrm>
              <a:off x="7403431" y="4198800"/>
              <a:ext cx="520700" cy="431800"/>
            </a:xfrm>
            <a:custGeom>
              <a:avLst/>
              <a:gdLst>
                <a:gd name="connsiteX0" fmla="*/ 0 w 520700"/>
                <a:gd name="connsiteY0" fmla="*/ 431800 h 431800"/>
                <a:gd name="connsiteX1" fmla="*/ 228600 w 520700"/>
                <a:gd name="connsiteY1" fmla="*/ 152400 h 431800"/>
                <a:gd name="connsiteX2" fmla="*/ 457200 w 520700"/>
                <a:gd name="connsiteY2" fmla="*/ 215900 h 431800"/>
                <a:gd name="connsiteX3" fmla="*/ 520700 w 520700"/>
                <a:gd name="connsiteY3" fmla="*/ 0 h 431800"/>
              </a:gdLst>
              <a:ahLst/>
              <a:cxnLst>
                <a:cxn ang="0">
                  <a:pos x="connsiteX0" y="connsiteY0"/>
                </a:cxn>
                <a:cxn ang="0">
                  <a:pos x="connsiteX1" y="connsiteY1"/>
                </a:cxn>
                <a:cxn ang="0">
                  <a:pos x="connsiteX2" y="connsiteY2"/>
                </a:cxn>
                <a:cxn ang="0">
                  <a:pos x="connsiteX3" y="connsiteY3"/>
                </a:cxn>
              </a:cxnLst>
              <a:rect l="l" t="t" r="r" b="b"/>
              <a:pathLst>
                <a:path w="520700" h="431800">
                  <a:moveTo>
                    <a:pt x="0" y="431800"/>
                  </a:moveTo>
                  <a:cubicBezTo>
                    <a:pt x="76200" y="310091"/>
                    <a:pt x="152400" y="188383"/>
                    <a:pt x="228600" y="152400"/>
                  </a:cubicBezTo>
                  <a:cubicBezTo>
                    <a:pt x="304800" y="116417"/>
                    <a:pt x="408517" y="241300"/>
                    <a:pt x="457200" y="215900"/>
                  </a:cubicBezTo>
                  <a:cubicBezTo>
                    <a:pt x="505883" y="190500"/>
                    <a:pt x="513291" y="95250"/>
                    <a:pt x="520700" y="0"/>
                  </a:cubicBezTo>
                </a:path>
              </a:pathLst>
            </a:custGeom>
            <a:noFill/>
            <a:ln w="53975">
              <a:solidFill>
                <a:srgbClr val="FDD7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9" name="任意多边形 65"/>
            <p:cNvSpPr/>
            <p:nvPr/>
          </p:nvSpPr>
          <p:spPr>
            <a:xfrm>
              <a:off x="7289131" y="1836600"/>
              <a:ext cx="469900" cy="203200"/>
            </a:xfrm>
            <a:custGeom>
              <a:avLst/>
              <a:gdLst>
                <a:gd name="connsiteX0" fmla="*/ 0 w 469900"/>
                <a:gd name="connsiteY0" fmla="*/ 203200 h 203200"/>
                <a:gd name="connsiteX1" fmla="*/ 127000 w 469900"/>
                <a:gd name="connsiteY1" fmla="*/ 76200 h 203200"/>
                <a:gd name="connsiteX2" fmla="*/ 330200 w 469900"/>
                <a:gd name="connsiteY2" fmla="*/ 114300 h 203200"/>
                <a:gd name="connsiteX3" fmla="*/ 469900 w 469900"/>
                <a:gd name="connsiteY3" fmla="*/ 0 h 203200"/>
              </a:gdLst>
              <a:ahLst/>
              <a:cxnLst>
                <a:cxn ang="0">
                  <a:pos x="connsiteX0" y="connsiteY0"/>
                </a:cxn>
                <a:cxn ang="0">
                  <a:pos x="connsiteX1" y="connsiteY1"/>
                </a:cxn>
                <a:cxn ang="0">
                  <a:pos x="connsiteX2" y="connsiteY2"/>
                </a:cxn>
                <a:cxn ang="0">
                  <a:pos x="connsiteX3" y="connsiteY3"/>
                </a:cxn>
              </a:cxnLst>
              <a:rect l="l" t="t" r="r" b="b"/>
              <a:pathLst>
                <a:path w="469900" h="203200">
                  <a:moveTo>
                    <a:pt x="0" y="203200"/>
                  </a:moveTo>
                  <a:cubicBezTo>
                    <a:pt x="35983" y="147108"/>
                    <a:pt x="71967" y="91017"/>
                    <a:pt x="127000" y="76200"/>
                  </a:cubicBezTo>
                  <a:cubicBezTo>
                    <a:pt x="182033" y="61383"/>
                    <a:pt x="273050" y="127000"/>
                    <a:pt x="330200" y="114300"/>
                  </a:cubicBezTo>
                  <a:cubicBezTo>
                    <a:pt x="387350" y="101600"/>
                    <a:pt x="428625" y="50800"/>
                    <a:pt x="469900" y="0"/>
                  </a:cubicBezTo>
                </a:path>
              </a:pathLst>
            </a:custGeom>
            <a:noFill/>
            <a:ln w="53975">
              <a:solidFill>
                <a:srgbClr val="83BB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任意多边形 66"/>
            <p:cNvSpPr/>
            <p:nvPr/>
          </p:nvSpPr>
          <p:spPr>
            <a:xfrm>
              <a:off x="8406731" y="3386000"/>
              <a:ext cx="101600" cy="63500"/>
            </a:xfrm>
            <a:custGeom>
              <a:avLst/>
              <a:gdLst>
                <a:gd name="connsiteX0" fmla="*/ 101600 w 101600"/>
                <a:gd name="connsiteY0" fmla="*/ 0 h 63500"/>
                <a:gd name="connsiteX1" fmla="*/ 0 w 101600"/>
                <a:gd name="connsiteY1" fmla="*/ 63500 h 63500"/>
              </a:gdLst>
              <a:ahLst/>
              <a:cxnLst>
                <a:cxn ang="0">
                  <a:pos x="connsiteX0" y="connsiteY0"/>
                </a:cxn>
                <a:cxn ang="0">
                  <a:pos x="connsiteX1" y="connsiteY1"/>
                </a:cxn>
              </a:cxnLst>
              <a:rect l="l" t="t" r="r" b="b"/>
              <a:pathLst>
                <a:path w="101600" h="63500">
                  <a:moveTo>
                    <a:pt x="101600" y="0"/>
                  </a:moveTo>
                  <a:lnTo>
                    <a:pt x="0" y="63500"/>
                  </a:lnTo>
                </a:path>
              </a:pathLst>
            </a:custGeom>
            <a:noFill/>
            <a:ln w="53975">
              <a:solidFill>
                <a:srgbClr val="F95E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任意多边形 67"/>
            <p:cNvSpPr/>
            <p:nvPr/>
          </p:nvSpPr>
          <p:spPr>
            <a:xfrm>
              <a:off x="6260431" y="4617900"/>
              <a:ext cx="190500" cy="63500"/>
            </a:xfrm>
            <a:custGeom>
              <a:avLst/>
              <a:gdLst>
                <a:gd name="connsiteX0" fmla="*/ 190500 w 190500"/>
                <a:gd name="connsiteY0" fmla="*/ 0 h 63500"/>
                <a:gd name="connsiteX1" fmla="*/ 0 w 190500"/>
                <a:gd name="connsiteY1" fmla="*/ 63500 h 63500"/>
              </a:gdLst>
              <a:ahLst/>
              <a:cxnLst>
                <a:cxn ang="0">
                  <a:pos x="connsiteX0" y="connsiteY0"/>
                </a:cxn>
                <a:cxn ang="0">
                  <a:pos x="connsiteX1" y="connsiteY1"/>
                </a:cxn>
              </a:cxnLst>
              <a:rect l="l" t="t" r="r" b="b"/>
              <a:pathLst>
                <a:path w="190500" h="63500">
                  <a:moveTo>
                    <a:pt x="190500" y="0"/>
                  </a:moveTo>
                  <a:lnTo>
                    <a:pt x="0" y="63500"/>
                  </a:lnTo>
                </a:path>
              </a:pathLst>
            </a:custGeom>
            <a:noFill/>
            <a:ln w="53975">
              <a:solidFill>
                <a:srgbClr val="0D5E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2" name="任意多边形 68"/>
            <p:cNvSpPr/>
            <p:nvPr/>
          </p:nvSpPr>
          <p:spPr>
            <a:xfrm>
              <a:off x="5671808" y="2816225"/>
              <a:ext cx="63500" cy="0"/>
            </a:xfrm>
            <a:custGeom>
              <a:avLst/>
              <a:gdLst>
                <a:gd name="connsiteX0" fmla="*/ 63500 w 63500"/>
                <a:gd name="connsiteY0" fmla="*/ 0 h 0"/>
                <a:gd name="connsiteX1" fmla="*/ 0 w 63500"/>
                <a:gd name="connsiteY1" fmla="*/ 0 h 0"/>
              </a:gdLst>
              <a:ahLst/>
              <a:cxnLst>
                <a:cxn ang="0">
                  <a:pos x="connsiteX0" y="connsiteY0"/>
                </a:cxn>
                <a:cxn ang="0">
                  <a:pos x="connsiteX1" y="connsiteY1"/>
                </a:cxn>
              </a:cxnLst>
              <a:rect l="l" t="t" r="r" b="b"/>
              <a:pathLst>
                <a:path w="63500">
                  <a:moveTo>
                    <a:pt x="63500" y="0"/>
                  </a:moveTo>
                  <a:lnTo>
                    <a:pt x="0" y="0"/>
                  </a:lnTo>
                </a:path>
              </a:pathLst>
            </a:custGeom>
            <a:noFill/>
            <a:ln w="53975">
              <a:solidFill>
                <a:srgbClr val="FDD7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3" name="任意多边形 72"/>
            <p:cNvSpPr/>
            <p:nvPr/>
          </p:nvSpPr>
          <p:spPr>
            <a:xfrm>
              <a:off x="7201906" y="3457107"/>
              <a:ext cx="310610" cy="165708"/>
            </a:xfrm>
            <a:custGeom>
              <a:avLst/>
              <a:gdLst>
                <a:gd name="connsiteX0" fmla="*/ 19279 w 310610"/>
                <a:gd name="connsiteY0" fmla="*/ 0 h 165708"/>
                <a:gd name="connsiteX1" fmla="*/ 39005 w 310610"/>
                <a:gd name="connsiteY1" fmla="*/ 12634 h 165708"/>
                <a:gd name="connsiteX2" fmla="*/ 138025 w 310610"/>
                <a:gd name="connsiteY2" fmla="*/ 68593 h 165708"/>
                <a:gd name="connsiteX3" fmla="*/ 269986 w 310610"/>
                <a:gd name="connsiteY3" fmla="*/ 73356 h 165708"/>
                <a:gd name="connsiteX4" fmla="*/ 310610 w 310610"/>
                <a:gd name="connsiteY4" fmla="*/ 73451 h 165708"/>
                <a:gd name="connsiteX5" fmla="*/ 291289 w 310610"/>
                <a:gd name="connsiteY5" fmla="*/ 108822 h 165708"/>
                <a:gd name="connsiteX6" fmla="*/ 237812 w 310610"/>
                <a:gd name="connsiteY6" fmla="*/ 165697 h 165708"/>
                <a:gd name="connsiteX7" fmla="*/ 455 w 310610"/>
                <a:gd name="connsiteY7" fmla="*/ 83457 h 165708"/>
                <a:gd name="connsiteX8" fmla="*/ 15954 w 310610"/>
                <a:gd name="connsiteY8" fmla="*/ 10272 h 16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610" h="165708">
                  <a:moveTo>
                    <a:pt x="19279" y="0"/>
                  </a:moveTo>
                  <a:lnTo>
                    <a:pt x="39005" y="12634"/>
                  </a:lnTo>
                  <a:cubicBezTo>
                    <a:pt x="69498" y="34329"/>
                    <a:pt x="103894" y="59862"/>
                    <a:pt x="138025" y="68593"/>
                  </a:cubicBezTo>
                  <a:cubicBezTo>
                    <a:pt x="172157" y="77325"/>
                    <a:pt x="223486" y="74811"/>
                    <a:pt x="269986" y="73356"/>
                  </a:cubicBezTo>
                  <a:lnTo>
                    <a:pt x="310610" y="73451"/>
                  </a:lnTo>
                  <a:lnTo>
                    <a:pt x="291289" y="108822"/>
                  </a:lnTo>
                  <a:cubicBezTo>
                    <a:pt x="270013" y="144780"/>
                    <a:pt x="251505" y="166268"/>
                    <a:pt x="237812" y="165697"/>
                  </a:cubicBezTo>
                  <a:cubicBezTo>
                    <a:pt x="161736" y="162651"/>
                    <a:pt x="12627" y="138284"/>
                    <a:pt x="455" y="83457"/>
                  </a:cubicBezTo>
                  <a:cubicBezTo>
                    <a:pt x="-1827" y="73177"/>
                    <a:pt x="4663" y="46620"/>
                    <a:pt x="15954" y="10272"/>
                  </a:cubicBezTo>
                  <a:close/>
                </a:path>
              </a:pathLst>
            </a:custGeom>
            <a:solidFill>
              <a:srgbClr val="F8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54" name="任意多边形 75"/>
            <p:cNvSpPr/>
            <p:nvPr/>
          </p:nvSpPr>
          <p:spPr>
            <a:xfrm>
              <a:off x="6077746" y="1940031"/>
              <a:ext cx="1056975" cy="722112"/>
            </a:xfrm>
            <a:custGeom>
              <a:avLst/>
              <a:gdLst>
                <a:gd name="connsiteX0" fmla="*/ 699674 w 1053264"/>
                <a:gd name="connsiteY0" fmla="*/ 99769 h 720780"/>
                <a:gd name="connsiteX1" fmla="*/ 1029874 w 1053264"/>
                <a:gd name="connsiteY1" fmla="*/ 48969 h 720780"/>
                <a:gd name="connsiteX2" fmla="*/ 128174 w 1053264"/>
                <a:gd name="connsiteY2" fmla="*/ 709369 h 720780"/>
                <a:gd name="connsiteX3" fmla="*/ 26574 w 1053264"/>
                <a:gd name="connsiteY3" fmla="*/ 404569 h 720780"/>
                <a:gd name="connsiteX0-1" fmla="*/ 655647 w 1009237"/>
                <a:gd name="connsiteY0-2" fmla="*/ 99769 h 723891"/>
                <a:gd name="connsiteX1-3" fmla="*/ 985847 w 1009237"/>
                <a:gd name="connsiteY1-4" fmla="*/ 48969 h 723891"/>
                <a:gd name="connsiteX2-5" fmla="*/ 84147 w 1009237"/>
                <a:gd name="connsiteY2-6" fmla="*/ 709369 h 723891"/>
                <a:gd name="connsiteX3-7" fmla="*/ 77797 w 1009237"/>
                <a:gd name="connsiteY3-8" fmla="*/ 456956 h 723891"/>
                <a:gd name="connsiteX0-9" fmla="*/ 703385 w 1056975"/>
                <a:gd name="connsiteY0-10" fmla="*/ 99769 h 722112"/>
                <a:gd name="connsiteX1-11" fmla="*/ 1033585 w 1056975"/>
                <a:gd name="connsiteY1-12" fmla="*/ 48969 h 722112"/>
                <a:gd name="connsiteX2-13" fmla="*/ 131885 w 1056975"/>
                <a:gd name="connsiteY2-14" fmla="*/ 709369 h 722112"/>
                <a:gd name="connsiteX3-15" fmla="*/ 125535 w 1056975"/>
                <a:gd name="connsiteY3-16" fmla="*/ 456956 h 722112"/>
              </a:gdLst>
              <a:ahLst/>
              <a:cxnLst>
                <a:cxn ang="0">
                  <a:pos x="connsiteX0-1" y="connsiteY0-2"/>
                </a:cxn>
                <a:cxn ang="0">
                  <a:pos x="connsiteX1-3" y="connsiteY1-4"/>
                </a:cxn>
                <a:cxn ang="0">
                  <a:pos x="connsiteX2-5" y="connsiteY2-6"/>
                </a:cxn>
                <a:cxn ang="0">
                  <a:pos x="connsiteX3-7" y="connsiteY3-8"/>
                </a:cxn>
              </a:cxnLst>
              <a:rect l="l" t="t" r="r" b="b"/>
              <a:pathLst>
                <a:path w="1056975" h="722112">
                  <a:moveTo>
                    <a:pt x="703385" y="99769"/>
                  </a:moveTo>
                  <a:cubicBezTo>
                    <a:pt x="916110" y="23569"/>
                    <a:pt x="1128835" y="-52631"/>
                    <a:pt x="1033585" y="48969"/>
                  </a:cubicBezTo>
                  <a:cubicBezTo>
                    <a:pt x="938335" y="150569"/>
                    <a:pt x="299102" y="650102"/>
                    <a:pt x="131885" y="709369"/>
                  </a:cubicBezTo>
                  <a:cubicBezTo>
                    <a:pt x="-35332" y="768636"/>
                    <a:pt x="-50149" y="610414"/>
                    <a:pt x="125535" y="456956"/>
                  </a:cubicBezTo>
                </a:path>
              </a:pathLst>
            </a:custGeom>
            <a:noFill/>
            <a:ln>
              <a:solidFill>
                <a:srgbClr val="F95E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任意多边形 76"/>
            <p:cNvSpPr/>
            <p:nvPr/>
          </p:nvSpPr>
          <p:spPr>
            <a:xfrm rot="19528399" flipH="1">
              <a:off x="8983956" y="2345327"/>
              <a:ext cx="350874" cy="119470"/>
            </a:xfrm>
            <a:custGeom>
              <a:avLst/>
              <a:gdLst>
                <a:gd name="connsiteX0" fmla="*/ 0 w 350874"/>
                <a:gd name="connsiteY0" fmla="*/ 55248 h 119470"/>
                <a:gd name="connsiteX1" fmla="*/ 159488 w 350874"/>
                <a:gd name="connsiteY1" fmla="*/ 2085 h 119470"/>
                <a:gd name="connsiteX2" fmla="*/ 265814 w 350874"/>
                <a:gd name="connsiteY2" fmla="*/ 119043 h 119470"/>
                <a:gd name="connsiteX3" fmla="*/ 350874 w 350874"/>
                <a:gd name="connsiteY3" fmla="*/ 33983 h 119470"/>
              </a:gdLst>
              <a:ahLst/>
              <a:cxnLst>
                <a:cxn ang="0">
                  <a:pos x="connsiteX0" y="connsiteY0"/>
                </a:cxn>
                <a:cxn ang="0">
                  <a:pos x="connsiteX1" y="connsiteY1"/>
                </a:cxn>
                <a:cxn ang="0">
                  <a:pos x="connsiteX2" y="connsiteY2"/>
                </a:cxn>
                <a:cxn ang="0">
                  <a:pos x="connsiteX3" y="connsiteY3"/>
                </a:cxn>
              </a:cxnLst>
              <a:rect l="l" t="t" r="r" b="b"/>
              <a:pathLst>
                <a:path w="350874" h="119470">
                  <a:moveTo>
                    <a:pt x="0" y="55248"/>
                  </a:moveTo>
                  <a:cubicBezTo>
                    <a:pt x="57593" y="23350"/>
                    <a:pt x="115186" y="-8547"/>
                    <a:pt x="159488" y="2085"/>
                  </a:cubicBezTo>
                  <a:cubicBezTo>
                    <a:pt x="203790" y="12717"/>
                    <a:pt x="233916" y="113727"/>
                    <a:pt x="265814" y="119043"/>
                  </a:cubicBezTo>
                  <a:cubicBezTo>
                    <a:pt x="297712" y="124359"/>
                    <a:pt x="324293" y="79171"/>
                    <a:pt x="350874" y="33983"/>
                  </a:cubicBezTo>
                </a:path>
              </a:pathLst>
            </a:custGeom>
            <a:noFill/>
            <a:ln w="53975">
              <a:solidFill>
                <a:srgbClr val="ABB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一、专业理想</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（一）高尚的职业道德观念</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图示 3"/>
          <p:cNvGraphicFramePr/>
          <p:nvPr/>
        </p:nvGraphicFramePr>
        <p:xfrm>
          <a:off x="609990" y="1959429"/>
          <a:ext cx="10972020" cy="418011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一、专业理想</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（二）崇高的职业道德精神</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6089649" y="2319737"/>
            <a:ext cx="5089072" cy="2807435"/>
          </a:xfrm>
          <a:prstGeom prst="rect">
            <a:avLst/>
          </a:prstGeom>
          <a:solidFill>
            <a:schemeClr val="accent3">
              <a:lumMod val="20000"/>
              <a:lumOff val="80000"/>
            </a:schemeClr>
          </a:solidFill>
        </p:spPr>
        <p:txBody>
          <a:bodyPr wrap="square">
            <a:spAutoFit/>
          </a:bodyPr>
          <a:lstStyle/>
          <a:p>
            <a:pPr indent="457200">
              <a:lnSpc>
                <a:spcPct val="150000"/>
              </a:lnSpc>
            </a:pPr>
            <a:r>
              <a:rPr lang="zh-CN" altLang="en-US" sz="2000" dirty="0"/>
              <a:t>教师的敬业、乐业精神，包括高度的职业责任感和使命感、高尚的职业尊严感和荣誉感、目标明确的事业心和成就感，以及实事求是、艰苦奋斗、勇于创造、进取开拓的职业信念、信心等，并通过勤业、精业的职业态度和职业行为表现出来。</a:t>
            </a:r>
            <a:endParaRPr lang="zh-CN" altLang="en-US" sz="2000" dirty="0"/>
          </a:p>
        </p:txBody>
      </p:sp>
      <p:grpSp>
        <p:nvGrpSpPr>
          <p:cNvPr id="7" name="组合 6"/>
          <p:cNvGrpSpPr/>
          <p:nvPr/>
        </p:nvGrpSpPr>
        <p:grpSpPr>
          <a:xfrm>
            <a:off x="1061357" y="1782119"/>
            <a:ext cx="4107647" cy="4240381"/>
            <a:chOff x="4035827" y="1512009"/>
            <a:chExt cx="4107647" cy="4240381"/>
          </a:xfrm>
        </p:grpSpPr>
        <p:grpSp>
          <p:nvGrpSpPr>
            <p:cNvPr id="8" name="iṧḷíḓe"/>
            <p:cNvGrpSpPr/>
            <p:nvPr/>
          </p:nvGrpSpPr>
          <p:grpSpPr>
            <a:xfrm>
              <a:off x="4227315" y="2304596"/>
              <a:ext cx="3459845" cy="3264720"/>
              <a:chOff x="4277427" y="2084753"/>
              <a:chExt cx="3459845" cy="3264720"/>
            </a:xfrm>
          </p:grpSpPr>
          <p:sp>
            <p:nvSpPr>
              <p:cNvPr id="161" name="ï$ḻiḍè"/>
              <p:cNvSpPr/>
              <p:nvPr/>
            </p:nvSpPr>
            <p:spPr>
              <a:xfrm>
                <a:off x="4403560" y="2208932"/>
                <a:ext cx="3228072" cy="3140518"/>
              </a:xfrm>
              <a:custGeom>
                <a:avLst/>
                <a:gdLst>
                  <a:gd name="connsiteX0" fmla="*/ 2499112 w 3228072"/>
                  <a:gd name="connsiteY0" fmla="*/ 759248 h 3140518"/>
                  <a:gd name="connsiteX1" fmla="*/ 2378144 w 3228072"/>
                  <a:gd name="connsiteY1" fmla="*/ 765249 h 3140518"/>
                  <a:gd name="connsiteX2" fmla="*/ 2256605 w 3228072"/>
                  <a:gd name="connsiteY2" fmla="*/ 647805 h 3140518"/>
                  <a:gd name="connsiteX3" fmla="*/ 2210218 w 3228072"/>
                  <a:gd name="connsiteY3" fmla="*/ 478737 h 3140518"/>
                  <a:gd name="connsiteX4" fmla="*/ 1091888 w 3228072"/>
                  <a:gd name="connsiteY4" fmla="*/ 116310 h 3140518"/>
                  <a:gd name="connsiteX5" fmla="*/ 851382 w 3228072"/>
                  <a:gd name="connsiteY5" fmla="*/ 501025 h 3140518"/>
                  <a:gd name="connsiteX6" fmla="*/ 895292 w 3228072"/>
                  <a:gd name="connsiteY6" fmla="*/ 740007 h 3140518"/>
                  <a:gd name="connsiteX7" fmla="*/ 843952 w 3228072"/>
                  <a:gd name="connsiteY7" fmla="*/ 968417 h 3140518"/>
                  <a:gd name="connsiteX8" fmla="*/ 618210 w 3228072"/>
                  <a:gd name="connsiteY8" fmla="*/ 1046427 h 3140518"/>
                  <a:gd name="connsiteX9" fmla="*/ 22707 w 3228072"/>
                  <a:gd name="connsiteY9" fmla="*/ 1591542 h 3140518"/>
                  <a:gd name="connsiteX10" fmla="*/ 7657 w 3228072"/>
                  <a:gd name="connsiteY10" fmla="*/ 1816523 h 3140518"/>
                  <a:gd name="connsiteX11" fmla="*/ 362178 w 3228072"/>
                  <a:gd name="connsiteY11" fmla="*/ 2202857 h 3140518"/>
                  <a:gd name="connsiteX12" fmla="*/ 726509 w 3228072"/>
                  <a:gd name="connsiteY12" fmla="*/ 2582142 h 3140518"/>
                  <a:gd name="connsiteX13" fmla="*/ 780706 w 3228072"/>
                  <a:gd name="connsiteY13" fmla="*/ 2944188 h 3140518"/>
                  <a:gd name="connsiteX14" fmla="*/ 1141513 w 3228072"/>
                  <a:gd name="connsiteY14" fmla="*/ 3132021 h 3140518"/>
                  <a:gd name="connsiteX15" fmla="*/ 2213266 w 3228072"/>
                  <a:gd name="connsiteY15" fmla="*/ 2958285 h 3140518"/>
                  <a:gd name="connsiteX16" fmla="*/ 2709328 w 3228072"/>
                  <a:gd name="connsiteY16" fmla="*/ 2665010 h 3140518"/>
                  <a:gd name="connsiteX17" fmla="*/ 2777813 w 3228072"/>
                  <a:gd name="connsiteY17" fmla="*/ 2459746 h 3140518"/>
                  <a:gd name="connsiteX18" fmla="*/ 2701232 w 3228072"/>
                  <a:gd name="connsiteY18" fmla="*/ 2286582 h 3140518"/>
                  <a:gd name="connsiteX19" fmla="*/ 2744095 w 3228072"/>
                  <a:gd name="connsiteY19" fmla="*/ 2064459 h 3140518"/>
                  <a:gd name="connsiteX20" fmla="*/ 2926213 w 3228072"/>
                  <a:gd name="connsiteY20" fmla="*/ 1940348 h 3140518"/>
                  <a:gd name="connsiteX21" fmla="*/ 3192913 w 3228072"/>
                  <a:gd name="connsiteY21" fmla="*/ 1176348 h 3140518"/>
                  <a:gd name="connsiteX22" fmla="*/ 2499112 w 3228072"/>
                  <a:gd name="connsiteY22" fmla="*/ 759248 h 3140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28072" h="3140518">
                    <a:moveTo>
                      <a:pt x="2499112" y="759248"/>
                    </a:moveTo>
                    <a:cubicBezTo>
                      <a:pt x="2458821" y="764963"/>
                      <a:pt x="2417673" y="774488"/>
                      <a:pt x="2378144" y="765249"/>
                    </a:cubicBezTo>
                    <a:cubicBezTo>
                      <a:pt x="2321185" y="751914"/>
                      <a:pt x="2279370" y="701622"/>
                      <a:pt x="2256605" y="647805"/>
                    </a:cubicBezTo>
                    <a:cubicBezTo>
                      <a:pt x="2233745" y="593989"/>
                      <a:pt x="2225744" y="535125"/>
                      <a:pt x="2210218" y="478737"/>
                    </a:cubicBezTo>
                    <a:cubicBezTo>
                      <a:pt x="2078202" y="-942"/>
                      <a:pt x="1482508" y="-116957"/>
                      <a:pt x="1091888" y="116310"/>
                    </a:cubicBezTo>
                    <a:cubicBezTo>
                      <a:pt x="955871" y="197559"/>
                      <a:pt x="848524" y="342624"/>
                      <a:pt x="851382" y="501025"/>
                    </a:cubicBezTo>
                    <a:cubicBezTo>
                      <a:pt x="852811" y="582178"/>
                      <a:pt x="882147" y="659902"/>
                      <a:pt x="895292" y="740007"/>
                    </a:cubicBezTo>
                    <a:cubicBezTo>
                      <a:pt x="908437" y="820017"/>
                      <a:pt x="901579" y="911267"/>
                      <a:pt x="843952" y="968417"/>
                    </a:cubicBezTo>
                    <a:cubicBezTo>
                      <a:pt x="786421" y="1025376"/>
                      <a:pt x="697744" y="1031187"/>
                      <a:pt x="618210" y="1046427"/>
                    </a:cubicBezTo>
                    <a:cubicBezTo>
                      <a:pt x="339985" y="1099671"/>
                      <a:pt x="100335" y="1319127"/>
                      <a:pt x="22707" y="1591542"/>
                    </a:cubicBezTo>
                    <a:cubicBezTo>
                      <a:pt x="1942" y="1664504"/>
                      <a:pt x="-7964" y="1742228"/>
                      <a:pt x="7657" y="1816523"/>
                    </a:cubicBezTo>
                    <a:cubicBezTo>
                      <a:pt x="44519" y="1992640"/>
                      <a:pt x="209397" y="2107798"/>
                      <a:pt x="362178" y="2202857"/>
                    </a:cubicBezTo>
                    <a:cubicBezTo>
                      <a:pt x="514959" y="2297916"/>
                      <a:pt x="681646" y="2407930"/>
                      <a:pt x="726509" y="2582142"/>
                    </a:cubicBezTo>
                    <a:cubicBezTo>
                      <a:pt x="757179" y="2701015"/>
                      <a:pt x="725080" y="2834650"/>
                      <a:pt x="780706" y="2944188"/>
                    </a:cubicBezTo>
                    <a:cubicBezTo>
                      <a:pt x="844809" y="3070394"/>
                      <a:pt x="1000638" y="3117448"/>
                      <a:pt x="1141513" y="3132021"/>
                    </a:cubicBezTo>
                    <a:cubicBezTo>
                      <a:pt x="1504416" y="3169644"/>
                      <a:pt x="1868271" y="3077061"/>
                      <a:pt x="2213266" y="2958285"/>
                    </a:cubicBezTo>
                    <a:cubicBezTo>
                      <a:pt x="2397480" y="2894848"/>
                      <a:pt x="2587980" y="2817410"/>
                      <a:pt x="2709328" y="2665010"/>
                    </a:cubicBezTo>
                    <a:cubicBezTo>
                      <a:pt x="2755715" y="2606812"/>
                      <a:pt x="2791339" y="2532898"/>
                      <a:pt x="2777813" y="2459746"/>
                    </a:cubicBezTo>
                    <a:cubicBezTo>
                      <a:pt x="2766288" y="2397453"/>
                      <a:pt x="2721520" y="2346589"/>
                      <a:pt x="2701232" y="2286582"/>
                    </a:cubicBezTo>
                    <a:cubicBezTo>
                      <a:pt x="2675991" y="2211810"/>
                      <a:pt x="2692850" y="2124371"/>
                      <a:pt x="2744095" y="2064459"/>
                    </a:cubicBezTo>
                    <a:cubicBezTo>
                      <a:pt x="2792101" y="2008356"/>
                      <a:pt x="2863348" y="1979115"/>
                      <a:pt x="2926213" y="1940348"/>
                    </a:cubicBezTo>
                    <a:cubicBezTo>
                      <a:pt x="3174720" y="1787186"/>
                      <a:pt x="3292068" y="1450858"/>
                      <a:pt x="3192913" y="1176348"/>
                    </a:cubicBezTo>
                    <a:cubicBezTo>
                      <a:pt x="3093376" y="901742"/>
                      <a:pt x="2788100" y="718100"/>
                      <a:pt x="2499112" y="759248"/>
                    </a:cubicBezTo>
                    <a:close/>
                  </a:path>
                </a:pathLst>
              </a:custGeom>
              <a:solidFill>
                <a:srgbClr val="DDC7FF"/>
              </a:solidFill>
              <a:ln w="9525" cap="flat">
                <a:noFill/>
                <a:prstDash val="solid"/>
                <a:miter/>
              </a:ln>
            </p:spPr>
            <p:txBody>
              <a:bodyPr rtlCol="0" anchor="ctr"/>
              <a:lstStyle/>
              <a:p>
                <a:endParaRPr lang="zh-CN" altLang="en-US"/>
              </a:p>
            </p:txBody>
          </p:sp>
          <p:sp>
            <p:nvSpPr>
              <p:cNvPr id="162" name="iŝlïḑê"/>
              <p:cNvSpPr/>
              <p:nvPr/>
            </p:nvSpPr>
            <p:spPr>
              <a:xfrm>
                <a:off x="4691763" y="2769832"/>
                <a:ext cx="2651360" cy="2579641"/>
              </a:xfrm>
              <a:custGeom>
                <a:avLst/>
                <a:gdLst>
                  <a:gd name="connsiteX0" fmla="*/ 2052794 w 2651360"/>
                  <a:gd name="connsiteY0" fmla="*/ 623639 h 2579641"/>
                  <a:gd name="connsiteX1" fmla="*/ 1953449 w 2651360"/>
                  <a:gd name="connsiteY1" fmla="*/ 628592 h 2579641"/>
                  <a:gd name="connsiteX2" fmla="*/ 1853626 w 2651360"/>
                  <a:gd name="connsiteY2" fmla="*/ 532104 h 2579641"/>
                  <a:gd name="connsiteX3" fmla="*/ 1815526 w 2651360"/>
                  <a:gd name="connsiteY3" fmla="*/ 393230 h 2579641"/>
                  <a:gd name="connsiteX4" fmla="*/ 896935 w 2651360"/>
                  <a:gd name="connsiteY4" fmla="*/ 95573 h 2579641"/>
                  <a:gd name="connsiteX5" fmla="*/ 699387 w 2651360"/>
                  <a:gd name="connsiteY5" fmla="*/ 411613 h 2579641"/>
                  <a:gd name="connsiteX6" fmla="*/ 735391 w 2651360"/>
                  <a:gd name="connsiteY6" fmla="*/ 607923 h 2579641"/>
                  <a:gd name="connsiteX7" fmla="*/ 693196 w 2651360"/>
                  <a:gd name="connsiteY7" fmla="*/ 795470 h 2579641"/>
                  <a:gd name="connsiteX8" fmla="*/ 507744 w 2651360"/>
                  <a:gd name="connsiteY8" fmla="*/ 859574 h 2579641"/>
                  <a:gd name="connsiteX9" fmla="*/ 18635 w 2651360"/>
                  <a:gd name="connsiteY9" fmla="*/ 1307344 h 2579641"/>
                  <a:gd name="connsiteX10" fmla="*/ 6253 w 2651360"/>
                  <a:gd name="connsiteY10" fmla="*/ 1492129 h 2579641"/>
                  <a:gd name="connsiteX11" fmla="*/ 297432 w 2651360"/>
                  <a:gd name="connsiteY11" fmla="*/ 1809407 h 2579641"/>
                  <a:gd name="connsiteX12" fmla="*/ 596707 w 2651360"/>
                  <a:gd name="connsiteY12" fmla="*/ 2120969 h 2579641"/>
                  <a:gd name="connsiteX13" fmla="*/ 641189 w 2651360"/>
                  <a:gd name="connsiteY13" fmla="*/ 2418340 h 2579641"/>
                  <a:gd name="connsiteX14" fmla="*/ 937512 w 2651360"/>
                  <a:gd name="connsiteY14" fmla="*/ 2572645 h 2579641"/>
                  <a:gd name="connsiteX15" fmla="*/ 1817813 w 2651360"/>
                  <a:gd name="connsiteY15" fmla="*/ 2429865 h 2579641"/>
                  <a:gd name="connsiteX16" fmla="*/ 2225292 w 2651360"/>
                  <a:gd name="connsiteY16" fmla="*/ 2188978 h 2579641"/>
                  <a:gd name="connsiteX17" fmla="*/ 2281490 w 2651360"/>
                  <a:gd name="connsiteY17" fmla="*/ 2020385 h 2579641"/>
                  <a:gd name="connsiteX18" fmla="*/ 2218529 w 2651360"/>
                  <a:gd name="connsiteY18" fmla="*/ 1878177 h 2579641"/>
                  <a:gd name="connsiteX19" fmla="*/ 2253772 w 2651360"/>
                  <a:gd name="connsiteY19" fmla="*/ 1695678 h 2579641"/>
                  <a:gd name="connsiteX20" fmla="*/ 2403409 w 2651360"/>
                  <a:gd name="connsiteY20" fmla="*/ 1593665 h 2579641"/>
                  <a:gd name="connsiteX21" fmla="*/ 2622484 w 2651360"/>
                  <a:gd name="connsiteY21" fmla="*/ 966063 h 2579641"/>
                  <a:gd name="connsiteX22" fmla="*/ 2052794 w 2651360"/>
                  <a:gd name="connsiteY22" fmla="*/ 623639 h 257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51360" h="2579641">
                    <a:moveTo>
                      <a:pt x="2052794" y="623639"/>
                    </a:moveTo>
                    <a:cubicBezTo>
                      <a:pt x="2019742" y="628306"/>
                      <a:pt x="1985929" y="636212"/>
                      <a:pt x="1953449" y="628592"/>
                    </a:cubicBezTo>
                    <a:cubicBezTo>
                      <a:pt x="1906681" y="617639"/>
                      <a:pt x="1872391" y="576395"/>
                      <a:pt x="1853626" y="532104"/>
                    </a:cubicBezTo>
                    <a:cubicBezTo>
                      <a:pt x="1834862" y="487813"/>
                      <a:pt x="1828290" y="439521"/>
                      <a:pt x="1815526" y="393230"/>
                    </a:cubicBezTo>
                    <a:cubicBezTo>
                      <a:pt x="1707132" y="-820"/>
                      <a:pt x="1217737" y="-96070"/>
                      <a:pt x="896935" y="95573"/>
                    </a:cubicBezTo>
                    <a:cubicBezTo>
                      <a:pt x="785207" y="162343"/>
                      <a:pt x="697006" y="281406"/>
                      <a:pt x="699387" y="411613"/>
                    </a:cubicBezTo>
                    <a:cubicBezTo>
                      <a:pt x="700625" y="478193"/>
                      <a:pt x="724628" y="542105"/>
                      <a:pt x="735391" y="607923"/>
                    </a:cubicBezTo>
                    <a:cubicBezTo>
                      <a:pt x="746155" y="673646"/>
                      <a:pt x="740535" y="748607"/>
                      <a:pt x="693196" y="795470"/>
                    </a:cubicBezTo>
                    <a:cubicBezTo>
                      <a:pt x="645952" y="842238"/>
                      <a:pt x="573085" y="847096"/>
                      <a:pt x="507744" y="859574"/>
                    </a:cubicBezTo>
                    <a:cubicBezTo>
                      <a:pt x="279239" y="903293"/>
                      <a:pt x="82357" y="1083602"/>
                      <a:pt x="18635" y="1307344"/>
                    </a:cubicBezTo>
                    <a:cubicBezTo>
                      <a:pt x="1585" y="1367351"/>
                      <a:pt x="-6511" y="1431074"/>
                      <a:pt x="6253" y="1492129"/>
                    </a:cubicBezTo>
                    <a:cubicBezTo>
                      <a:pt x="36542" y="1636814"/>
                      <a:pt x="171988" y="1731397"/>
                      <a:pt x="297432" y="1809407"/>
                    </a:cubicBezTo>
                    <a:cubicBezTo>
                      <a:pt x="422876" y="1887511"/>
                      <a:pt x="559846" y="1977809"/>
                      <a:pt x="596707" y="2120969"/>
                    </a:cubicBezTo>
                    <a:cubicBezTo>
                      <a:pt x="621853" y="2218696"/>
                      <a:pt x="595564" y="2328424"/>
                      <a:pt x="641189" y="2418340"/>
                    </a:cubicBezTo>
                    <a:cubicBezTo>
                      <a:pt x="693862" y="2522067"/>
                      <a:pt x="821878" y="2560643"/>
                      <a:pt x="937512" y="2572645"/>
                    </a:cubicBezTo>
                    <a:cubicBezTo>
                      <a:pt x="1235645" y="2603601"/>
                      <a:pt x="1534444" y="2527496"/>
                      <a:pt x="1817813" y="2429865"/>
                    </a:cubicBezTo>
                    <a:cubicBezTo>
                      <a:pt x="1969069" y="2377763"/>
                      <a:pt x="2125565" y="2314136"/>
                      <a:pt x="2225292" y="2188978"/>
                    </a:cubicBezTo>
                    <a:cubicBezTo>
                      <a:pt x="2263392" y="2141162"/>
                      <a:pt x="2292634" y="2080488"/>
                      <a:pt x="2281490" y="2020385"/>
                    </a:cubicBezTo>
                    <a:cubicBezTo>
                      <a:pt x="2272060" y="1969236"/>
                      <a:pt x="2235198" y="1927421"/>
                      <a:pt x="2218529" y="1878177"/>
                    </a:cubicBezTo>
                    <a:cubicBezTo>
                      <a:pt x="2197765" y="1816836"/>
                      <a:pt x="2211671" y="1744922"/>
                      <a:pt x="2253772" y="1695678"/>
                    </a:cubicBezTo>
                    <a:cubicBezTo>
                      <a:pt x="2293205" y="1649577"/>
                      <a:pt x="2351784" y="1625574"/>
                      <a:pt x="2403409" y="1593665"/>
                    </a:cubicBezTo>
                    <a:cubicBezTo>
                      <a:pt x="2607530" y="1467840"/>
                      <a:pt x="2703923" y="1191615"/>
                      <a:pt x="2622484" y="966063"/>
                    </a:cubicBezTo>
                    <a:cubicBezTo>
                      <a:pt x="2540950" y="740606"/>
                      <a:pt x="2290157" y="589826"/>
                      <a:pt x="2052794" y="623639"/>
                    </a:cubicBezTo>
                    <a:close/>
                  </a:path>
                </a:pathLst>
              </a:custGeom>
              <a:solidFill>
                <a:srgbClr val="DDC7FF">
                  <a:alpha val="35000"/>
                </a:srgbClr>
              </a:solidFill>
              <a:ln w="9525" cap="flat">
                <a:noFill/>
                <a:prstDash val="solid"/>
                <a:miter/>
              </a:ln>
            </p:spPr>
            <p:txBody>
              <a:bodyPr rtlCol="0" anchor="ctr"/>
              <a:lstStyle/>
              <a:p>
                <a:endParaRPr lang="zh-CN" altLang="en-US"/>
              </a:p>
            </p:txBody>
          </p:sp>
          <p:sp>
            <p:nvSpPr>
              <p:cNvPr id="163" name="iṡḻíďe"/>
              <p:cNvSpPr/>
              <p:nvPr/>
            </p:nvSpPr>
            <p:spPr>
              <a:xfrm>
                <a:off x="6260851" y="2128429"/>
                <a:ext cx="298170" cy="267804"/>
              </a:xfrm>
              <a:custGeom>
                <a:avLst/>
                <a:gdLst>
                  <a:gd name="connsiteX0" fmla="*/ 27744 w 298170"/>
                  <a:gd name="connsiteY0" fmla="*/ 86990 h 267804"/>
                  <a:gd name="connsiteX1" fmla="*/ 242437 w 298170"/>
                  <a:gd name="connsiteY1" fmla="*/ 247486 h 267804"/>
                  <a:gd name="connsiteX2" fmla="*/ 266059 w 298170"/>
                  <a:gd name="connsiteY2" fmla="*/ 265774 h 267804"/>
                  <a:gd name="connsiteX3" fmla="*/ 293586 w 298170"/>
                  <a:gd name="connsiteY3" fmla="*/ 260345 h 267804"/>
                  <a:gd name="connsiteX4" fmla="*/ 298158 w 298170"/>
                  <a:gd name="connsiteY4" fmla="*/ 240152 h 267804"/>
                  <a:gd name="connsiteX5" fmla="*/ 229769 w 298170"/>
                  <a:gd name="connsiteY5" fmla="*/ 88038 h 267804"/>
                  <a:gd name="connsiteX6" fmla="*/ 1931 w 298170"/>
                  <a:gd name="connsiteY6" fmla="*/ 40508 h 267804"/>
                  <a:gd name="connsiteX7" fmla="*/ 2788 w 298170"/>
                  <a:gd name="connsiteY7" fmla="*/ 66035 h 267804"/>
                  <a:gd name="connsiteX8" fmla="*/ 27744 w 298170"/>
                  <a:gd name="connsiteY8" fmla="*/ 86990 h 267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170" h="267804">
                    <a:moveTo>
                      <a:pt x="27744" y="86990"/>
                    </a:moveTo>
                    <a:cubicBezTo>
                      <a:pt x="106801" y="129376"/>
                      <a:pt x="179382" y="183669"/>
                      <a:pt x="242437" y="247486"/>
                    </a:cubicBezTo>
                    <a:cubicBezTo>
                      <a:pt x="249486" y="254630"/>
                      <a:pt x="256725" y="262060"/>
                      <a:pt x="266059" y="265774"/>
                    </a:cubicBezTo>
                    <a:cubicBezTo>
                      <a:pt x="275394" y="269489"/>
                      <a:pt x="287490" y="268346"/>
                      <a:pt x="293586" y="260345"/>
                    </a:cubicBezTo>
                    <a:cubicBezTo>
                      <a:pt x="297873" y="254725"/>
                      <a:pt x="298254" y="247201"/>
                      <a:pt x="298158" y="240152"/>
                    </a:cubicBezTo>
                    <a:cubicBezTo>
                      <a:pt x="297015" y="183193"/>
                      <a:pt x="269869" y="128519"/>
                      <a:pt x="229769" y="88038"/>
                    </a:cubicBezTo>
                    <a:cubicBezTo>
                      <a:pt x="192336" y="50319"/>
                      <a:pt x="31649" y="-58457"/>
                      <a:pt x="1931" y="40508"/>
                    </a:cubicBezTo>
                    <a:cubicBezTo>
                      <a:pt x="-546" y="48890"/>
                      <a:pt x="-1022" y="58225"/>
                      <a:pt x="2788" y="66035"/>
                    </a:cubicBezTo>
                    <a:cubicBezTo>
                      <a:pt x="7455" y="76131"/>
                      <a:pt x="17933" y="81751"/>
                      <a:pt x="27744" y="86990"/>
                    </a:cubicBezTo>
                    <a:close/>
                  </a:path>
                </a:pathLst>
              </a:custGeom>
              <a:solidFill>
                <a:srgbClr val="DDC7FF"/>
              </a:solidFill>
              <a:ln w="9525" cap="flat">
                <a:noFill/>
                <a:prstDash val="solid"/>
                <a:miter/>
              </a:ln>
            </p:spPr>
            <p:txBody>
              <a:bodyPr rtlCol="0" anchor="ctr"/>
              <a:lstStyle/>
              <a:p>
                <a:endParaRPr lang="zh-CN" altLang="en-US"/>
              </a:p>
            </p:txBody>
          </p:sp>
          <p:sp>
            <p:nvSpPr>
              <p:cNvPr id="164" name="îṡḻíḋè"/>
              <p:cNvSpPr/>
              <p:nvPr/>
            </p:nvSpPr>
            <p:spPr>
              <a:xfrm>
                <a:off x="6116997" y="2084753"/>
                <a:ext cx="86358" cy="83816"/>
              </a:xfrm>
              <a:custGeom>
                <a:avLst/>
                <a:gdLst>
                  <a:gd name="connsiteX0" fmla="*/ 46345 w 86358"/>
                  <a:gd name="connsiteY0" fmla="*/ 83231 h 83816"/>
                  <a:gd name="connsiteX1" fmla="*/ 61394 w 86358"/>
                  <a:gd name="connsiteY1" fmla="*/ 77611 h 83816"/>
                  <a:gd name="connsiteX2" fmla="*/ 86350 w 86358"/>
                  <a:gd name="connsiteY2" fmla="*/ 41607 h 83816"/>
                  <a:gd name="connsiteX3" fmla="*/ 11864 w 86358"/>
                  <a:gd name="connsiteY3" fmla="*/ 13127 h 83816"/>
                  <a:gd name="connsiteX4" fmla="*/ 3863 w 86358"/>
                  <a:gd name="connsiteY4" fmla="*/ 61038 h 83816"/>
                  <a:gd name="connsiteX5" fmla="*/ 46345 w 86358"/>
                  <a:gd name="connsiteY5" fmla="*/ 83231 h 8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58" h="83816">
                    <a:moveTo>
                      <a:pt x="46345" y="83231"/>
                    </a:moveTo>
                    <a:cubicBezTo>
                      <a:pt x="51583" y="82279"/>
                      <a:pt x="56632" y="80183"/>
                      <a:pt x="61394" y="77611"/>
                    </a:cubicBezTo>
                    <a:cubicBezTo>
                      <a:pt x="74920" y="70277"/>
                      <a:pt x="86731" y="56942"/>
                      <a:pt x="86350" y="41607"/>
                    </a:cubicBezTo>
                    <a:cubicBezTo>
                      <a:pt x="85588" y="3221"/>
                      <a:pt x="37391" y="-13829"/>
                      <a:pt x="11864" y="13127"/>
                    </a:cubicBezTo>
                    <a:cubicBezTo>
                      <a:pt x="53" y="25605"/>
                      <a:pt x="-3566" y="45512"/>
                      <a:pt x="3863" y="61038"/>
                    </a:cubicBezTo>
                    <a:cubicBezTo>
                      <a:pt x="11197" y="76564"/>
                      <a:pt x="29390" y="86375"/>
                      <a:pt x="46345" y="83231"/>
                    </a:cubicBezTo>
                    <a:close/>
                  </a:path>
                </a:pathLst>
              </a:custGeom>
              <a:solidFill>
                <a:srgbClr val="DDC7FF"/>
              </a:solidFill>
              <a:ln w="9525" cap="flat">
                <a:noFill/>
                <a:prstDash val="solid"/>
                <a:miter/>
              </a:ln>
            </p:spPr>
            <p:txBody>
              <a:bodyPr rtlCol="0" anchor="ctr"/>
              <a:lstStyle/>
              <a:p>
                <a:endParaRPr lang="zh-CN" altLang="en-US"/>
              </a:p>
            </p:txBody>
          </p:sp>
          <p:sp>
            <p:nvSpPr>
              <p:cNvPr id="165" name="iśḻîdé"/>
              <p:cNvSpPr/>
              <p:nvPr/>
            </p:nvSpPr>
            <p:spPr>
              <a:xfrm>
                <a:off x="4277427" y="3721403"/>
                <a:ext cx="114917" cy="405423"/>
              </a:xfrm>
              <a:custGeom>
                <a:avLst/>
                <a:gdLst>
                  <a:gd name="connsiteX0" fmla="*/ 99024 w 114917"/>
                  <a:gd name="connsiteY0" fmla="*/ 57260 h 405423"/>
                  <a:gd name="connsiteX1" fmla="*/ 101787 w 114917"/>
                  <a:gd name="connsiteY1" fmla="*/ 2777 h 405423"/>
                  <a:gd name="connsiteX2" fmla="*/ 66354 w 114917"/>
                  <a:gd name="connsiteY2" fmla="*/ 7920 h 405423"/>
                  <a:gd name="connsiteX3" fmla="*/ 43208 w 114917"/>
                  <a:gd name="connsiteY3" fmla="*/ 37257 h 405423"/>
                  <a:gd name="connsiteX4" fmla="*/ 48828 w 114917"/>
                  <a:gd name="connsiteY4" fmla="*/ 389206 h 405423"/>
                  <a:gd name="connsiteX5" fmla="*/ 58924 w 114917"/>
                  <a:gd name="connsiteY5" fmla="*/ 401684 h 405423"/>
                  <a:gd name="connsiteX6" fmla="*/ 100834 w 114917"/>
                  <a:gd name="connsiteY6" fmla="*/ 379967 h 405423"/>
                  <a:gd name="connsiteX7" fmla="*/ 92357 w 114917"/>
                  <a:gd name="connsiteY7" fmla="*/ 325674 h 405423"/>
                  <a:gd name="connsiteX8" fmla="*/ 76260 w 114917"/>
                  <a:gd name="connsiteY8" fmla="*/ 146985 h 405423"/>
                  <a:gd name="connsiteX9" fmla="*/ 99024 w 114917"/>
                  <a:gd name="connsiteY9" fmla="*/ 57260 h 40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917" h="405423">
                    <a:moveTo>
                      <a:pt x="99024" y="57260"/>
                    </a:moveTo>
                    <a:cubicBezTo>
                      <a:pt x="106644" y="40686"/>
                      <a:pt x="129028" y="16112"/>
                      <a:pt x="101787" y="2777"/>
                    </a:cubicBezTo>
                    <a:cubicBezTo>
                      <a:pt x="90547" y="-2748"/>
                      <a:pt x="76450" y="491"/>
                      <a:pt x="66354" y="7920"/>
                    </a:cubicBezTo>
                    <a:cubicBezTo>
                      <a:pt x="56257" y="15350"/>
                      <a:pt x="49304" y="26208"/>
                      <a:pt x="43208" y="37257"/>
                    </a:cubicBezTo>
                    <a:cubicBezTo>
                      <a:pt x="-16419" y="144699"/>
                      <a:pt x="-14133" y="283764"/>
                      <a:pt x="48828" y="389206"/>
                    </a:cubicBezTo>
                    <a:cubicBezTo>
                      <a:pt x="51590" y="393873"/>
                      <a:pt x="54543" y="398540"/>
                      <a:pt x="58924" y="401684"/>
                    </a:cubicBezTo>
                    <a:cubicBezTo>
                      <a:pt x="73974" y="412542"/>
                      <a:pt x="96453" y="398064"/>
                      <a:pt x="100834" y="379967"/>
                    </a:cubicBezTo>
                    <a:cubicBezTo>
                      <a:pt x="105216" y="361964"/>
                      <a:pt x="98167" y="343295"/>
                      <a:pt x="92357" y="325674"/>
                    </a:cubicBezTo>
                    <a:cubicBezTo>
                      <a:pt x="73497" y="268334"/>
                      <a:pt x="68259" y="206802"/>
                      <a:pt x="76260" y="146985"/>
                    </a:cubicBezTo>
                    <a:cubicBezTo>
                      <a:pt x="80165" y="117172"/>
                      <a:pt x="86356" y="84692"/>
                      <a:pt x="99024" y="57260"/>
                    </a:cubicBezTo>
                    <a:close/>
                  </a:path>
                </a:pathLst>
              </a:custGeom>
              <a:solidFill>
                <a:srgbClr val="DDC7FF"/>
              </a:solidFill>
              <a:ln w="9525" cap="flat">
                <a:noFill/>
                <a:prstDash val="solid"/>
                <a:miter/>
              </a:ln>
            </p:spPr>
            <p:txBody>
              <a:bodyPr rtlCol="0" anchor="ctr"/>
              <a:lstStyle/>
              <a:p>
                <a:endParaRPr lang="zh-CN" altLang="en-US"/>
              </a:p>
            </p:txBody>
          </p:sp>
          <p:sp>
            <p:nvSpPr>
              <p:cNvPr id="166" name="iślidé"/>
              <p:cNvSpPr/>
              <p:nvPr/>
            </p:nvSpPr>
            <p:spPr>
              <a:xfrm>
                <a:off x="4384905" y="3626929"/>
                <a:ext cx="51734" cy="60984"/>
              </a:xfrm>
              <a:custGeom>
                <a:avLst/>
                <a:gdLst>
                  <a:gd name="connsiteX0" fmla="*/ 48124 w 51734"/>
                  <a:gd name="connsiteY0" fmla="*/ 48768 h 60984"/>
                  <a:gd name="connsiteX1" fmla="*/ 51649 w 51734"/>
                  <a:gd name="connsiteY1" fmla="*/ 32766 h 60984"/>
                  <a:gd name="connsiteX2" fmla="*/ 46886 w 51734"/>
                  <a:gd name="connsiteY2" fmla="*/ 9620 h 60984"/>
                  <a:gd name="connsiteX3" fmla="*/ 26122 w 51734"/>
                  <a:gd name="connsiteY3" fmla="*/ 2286 h 60984"/>
                  <a:gd name="connsiteX4" fmla="*/ 23740 w 51734"/>
                  <a:gd name="connsiteY4" fmla="*/ 0 h 60984"/>
                  <a:gd name="connsiteX5" fmla="*/ 404 w 51734"/>
                  <a:gd name="connsiteY5" fmla="*/ 27146 h 60984"/>
                  <a:gd name="connsiteX6" fmla="*/ 15739 w 51734"/>
                  <a:gd name="connsiteY6" fmla="*/ 58579 h 60984"/>
                  <a:gd name="connsiteX7" fmla="*/ 48124 w 51734"/>
                  <a:gd name="connsiteY7" fmla="*/ 48768 h 60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734" h="60984">
                    <a:moveTo>
                      <a:pt x="48124" y="48768"/>
                    </a:moveTo>
                    <a:cubicBezTo>
                      <a:pt x="50696" y="43910"/>
                      <a:pt x="51363" y="38290"/>
                      <a:pt x="51649" y="32766"/>
                    </a:cubicBezTo>
                    <a:cubicBezTo>
                      <a:pt x="52030" y="24765"/>
                      <a:pt x="51268" y="16288"/>
                      <a:pt x="46886" y="9620"/>
                    </a:cubicBezTo>
                    <a:cubicBezTo>
                      <a:pt x="42505" y="2953"/>
                      <a:pt x="33361" y="-1143"/>
                      <a:pt x="26122" y="2286"/>
                    </a:cubicBezTo>
                    <a:lnTo>
                      <a:pt x="23740" y="0"/>
                    </a:lnTo>
                    <a:cubicBezTo>
                      <a:pt x="12025" y="4381"/>
                      <a:pt x="2500" y="14859"/>
                      <a:pt x="404" y="27146"/>
                    </a:cubicBezTo>
                    <a:cubicBezTo>
                      <a:pt x="-1691" y="39434"/>
                      <a:pt x="4500" y="53149"/>
                      <a:pt x="15739" y="58579"/>
                    </a:cubicBezTo>
                    <a:cubicBezTo>
                      <a:pt x="26979" y="64103"/>
                      <a:pt x="42314" y="59817"/>
                      <a:pt x="48124" y="48768"/>
                    </a:cubicBezTo>
                    <a:close/>
                  </a:path>
                </a:pathLst>
              </a:custGeom>
              <a:solidFill>
                <a:srgbClr val="DDC7FF"/>
              </a:solidFill>
              <a:ln w="9525" cap="flat">
                <a:noFill/>
                <a:prstDash val="solid"/>
                <a:miter/>
              </a:ln>
            </p:spPr>
            <p:txBody>
              <a:bodyPr rtlCol="0" anchor="ctr"/>
              <a:lstStyle/>
              <a:p>
                <a:endParaRPr lang="zh-CN" altLang="en-US"/>
              </a:p>
            </p:txBody>
          </p:sp>
          <p:sp>
            <p:nvSpPr>
              <p:cNvPr id="167" name="ïṥḻïďè"/>
              <p:cNvSpPr/>
              <p:nvPr/>
            </p:nvSpPr>
            <p:spPr>
              <a:xfrm>
                <a:off x="7558969" y="3096109"/>
                <a:ext cx="127866" cy="228357"/>
              </a:xfrm>
              <a:custGeom>
                <a:avLst/>
                <a:gdLst>
                  <a:gd name="connsiteX0" fmla="*/ 126372 w 127866"/>
                  <a:gd name="connsiteY0" fmla="*/ 176300 h 228357"/>
                  <a:gd name="connsiteX1" fmla="*/ 52458 w 127866"/>
                  <a:gd name="connsiteY1" fmla="*/ 6279 h 228357"/>
                  <a:gd name="connsiteX2" fmla="*/ 17025 w 127866"/>
                  <a:gd name="connsiteY2" fmla="*/ 3135 h 228357"/>
                  <a:gd name="connsiteX3" fmla="*/ 1404 w 127866"/>
                  <a:gd name="connsiteY3" fmla="*/ 47046 h 228357"/>
                  <a:gd name="connsiteX4" fmla="*/ 26169 w 127866"/>
                  <a:gd name="connsiteY4" fmla="*/ 90480 h 228357"/>
                  <a:gd name="connsiteX5" fmla="*/ 96368 w 127866"/>
                  <a:gd name="connsiteY5" fmla="*/ 214495 h 228357"/>
                  <a:gd name="connsiteX6" fmla="*/ 111704 w 127866"/>
                  <a:gd name="connsiteY6" fmla="*/ 228306 h 228357"/>
                  <a:gd name="connsiteX7" fmla="*/ 121419 w 127866"/>
                  <a:gd name="connsiteY7" fmla="*/ 221163 h 228357"/>
                  <a:gd name="connsiteX8" fmla="*/ 126372 w 127866"/>
                  <a:gd name="connsiteY8" fmla="*/ 176300 h 2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866" h="228357">
                    <a:moveTo>
                      <a:pt x="126372" y="176300"/>
                    </a:moveTo>
                    <a:cubicBezTo>
                      <a:pt x="119419" y="120864"/>
                      <a:pt x="105608" y="37902"/>
                      <a:pt x="52458" y="6279"/>
                    </a:cubicBezTo>
                    <a:cubicBezTo>
                      <a:pt x="41790" y="-8"/>
                      <a:pt x="28074" y="-2485"/>
                      <a:pt x="17025" y="3135"/>
                    </a:cubicBezTo>
                    <a:cubicBezTo>
                      <a:pt x="2071" y="10755"/>
                      <a:pt x="-2691" y="30758"/>
                      <a:pt x="1404" y="47046"/>
                    </a:cubicBezTo>
                    <a:cubicBezTo>
                      <a:pt x="5500" y="63333"/>
                      <a:pt x="16359" y="76954"/>
                      <a:pt x="26169" y="90480"/>
                    </a:cubicBezTo>
                    <a:cubicBezTo>
                      <a:pt x="54173" y="128960"/>
                      <a:pt x="76557" y="171252"/>
                      <a:pt x="96368" y="214495"/>
                    </a:cubicBezTo>
                    <a:cubicBezTo>
                      <a:pt x="99417" y="221163"/>
                      <a:pt x="104369" y="229068"/>
                      <a:pt x="111704" y="228306"/>
                    </a:cubicBezTo>
                    <a:cubicBezTo>
                      <a:pt x="115800" y="227830"/>
                      <a:pt x="119133" y="224592"/>
                      <a:pt x="121419" y="221163"/>
                    </a:cubicBezTo>
                    <a:cubicBezTo>
                      <a:pt x="129801" y="208304"/>
                      <a:pt x="128277" y="191540"/>
                      <a:pt x="126372" y="176300"/>
                    </a:cubicBezTo>
                    <a:close/>
                  </a:path>
                </a:pathLst>
              </a:custGeom>
              <a:solidFill>
                <a:srgbClr val="DDC7FF"/>
              </a:solidFill>
              <a:ln w="9525" cap="flat">
                <a:noFill/>
                <a:prstDash val="solid"/>
                <a:miter/>
              </a:ln>
            </p:spPr>
            <p:txBody>
              <a:bodyPr rtlCol="0" anchor="ctr"/>
              <a:lstStyle/>
              <a:p>
                <a:endParaRPr lang="zh-CN" altLang="en-US"/>
              </a:p>
            </p:txBody>
          </p:sp>
          <p:sp>
            <p:nvSpPr>
              <p:cNvPr id="168" name="îṥḻïḍè"/>
              <p:cNvSpPr/>
              <p:nvPr/>
            </p:nvSpPr>
            <p:spPr>
              <a:xfrm>
                <a:off x="7681786" y="3421533"/>
                <a:ext cx="55486" cy="72316"/>
              </a:xfrm>
              <a:custGeom>
                <a:avLst/>
                <a:gdLst>
                  <a:gd name="connsiteX0" fmla="*/ 44131 w 55486"/>
                  <a:gd name="connsiteY0" fmla="*/ 3085 h 72316"/>
                  <a:gd name="connsiteX1" fmla="*/ 41464 w 55486"/>
                  <a:gd name="connsiteY1" fmla="*/ 1466 h 72316"/>
                  <a:gd name="connsiteX2" fmla="*/ 2983 w 55486"/>
                  <a:gd name="connsiteY2" fmla="*/ 19563 h 72316"/>
                  <a:gd name="connsiteX3" fmla="*/ 11080 w 55486"/>
                  <a:gd name="connsiteY3" fmla="*/ 63093 h 72316"/>
                  <a:gd name="connsiteX4" fmla="*/ 26510 w 55486"/>
                  <a:gd name="connsiteY4" fmla="*/ 72236 h 72316"/>
                  <a:gd name="connsiteX5" fmla="*/ 48037 w 55486"/>
                  <a:gd name="connsiteY5" fmla="*/ 59664 h 72316"/>
                  <a:gd name="connsiteX6" fmla="*/ 44131 w 55486"/>
                  <a:gd name="connsiteY6" fmla="*/ 3085 h 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486" h="72316">
                    <a:moveTo>
                      <a:pt x="44131" y="3085"/>
                    </a:moveTo>
                    <a:lnTo>
                      <a:pt x="41464" y="1466"/>
                    </a:lnTo>
                    <a:cubicBezTo>
                      <a:pt x="26796" y="-3678"/>
                      <a:pt x="9270" y="5276"/>
                      <a:pt x="2983" y="19563"/>
                    </a:cubicBezTo>
                    <a:cubicBezTo>
                      <a:pt x="-3303" y="33851"/>
                      <a:pt x="793" y="51377"/>
                      <a:pt x="11080" y="63093"/>
                    </a:cubicBezTo>
                    <a:cubicBezTo>
                      <a:pt x="15175" y="67665"/>
                      <a:pt x="20414" y="71570"/>
                      <a:pt x="26510" y="72236"/>
                    </a:cubicBezTo>
                    <a:cubicBezTo>
                      <a:pt x="35178" y="73094"/>
                      <a:pt x="43179" y="66903"/>
                      <a:pt x="48037" y="59664"/>
                    </a:cubicBezTo>
                    <a:cubicBezTo>
                      <a:pt x="59276" y="42709"/>
                      <a:pt x="57657" y="18230"/>
                      <a:pt x="44131" y="3085"/>
                    </a:cubicBezTo>
                    <a:close/>
                  </a:path>
                </a:pathLst>
              </a:custGeom>
              <a:solidFill>
                <a:srgbClr val="DDC7FF"/>
              </a:solidFill>
              <a:ln w="9525" cap="flat">
                <a:noFill/>
                <a:prstDash val="solid"/>
                <a:miter/>
              </a:ln>
            </p:spPr>
            <p:txBody>
              <a:bodyPr rtlCol="0" anchor="ctr"/>
              <a:lstStyle/>
              <a:p>
                <a:endParaRPr lang="zh-CN" altLang="en-US"/>
              </a:p>
            </p:txBody>
          </p:sp>
        </p:grpSp>
        <p:grpSp>
          <p:nvGrpSpPr>
            <p:cNvPr id="9" name="íṧḻîḓè"/>
            <p:cNvGrpSpPr/>
            <p:nvPr/>
          </p:nvGrpSpPr>
          <p:grpSpPr>
            <a:xfrm>
              <a:off x="4178993" y="4589012"/>
              <a:ext cx="1223292" cy="667946"/>
              <a:chOff x="4229105" y="4369169"/>
              <a:chExt cx="1223292" cy="667946"/>
            </a:xfrm>
          </p:grpSpPr>
          <p:sp>
            <p:nvSpPr>
              <p:cNvPr id="151" name="iśḻîḓe"/>
              <p:cNvSpPr/>
              <p:nvPr/>
            </p:nvSpPr>
            <p:spPr>
              <a:xfrm>
                <a:off x="4229105" y="4369169"/>
                <a:ext cx="1223292" cy="667946"/>
              </a:xfrm>
              <a:custGeom>
                <a:avLst/>
                <a:gdLst>
                  <a:gd name="connsiteX0" fmla="*/ 795427 w 1223292"/>
                  <a:gd name="connsiteY0" fmla="*/ 396854 h 667946"/>
                  <a:gd name="connsiteX1" fmla="*/ 444145 w 1223292"/>
                  <a:gd name="connsiteY1" fmla="*/ 352754 h 667946"/>
                  <a:gd name="connsiteX2" fmla="*/ 248121 w 1223292"/>
                  <a:gd name="connsiteY2" fmla="*/ 365517 h 667946"/>
                  <a:gd name="connsiteX3" fmla="*/ 64669 w 1223292"/>
                  <a:gd name="connsiteY3" fmla="*/ 305605 h 667946"/>
                  <a:gd name="connsiteX4" fmla="*/ 7519 w 1223292"/>
                  <a:gd name="connsiteY4" fmla="*/ 130059 h 667946"/>
                  <a:gd name="connsiteX5" fmla="*/ 102484 w 1223292"/>
                  <a:gd name="connsiteY5" fmla="*/ 35666 h 667946"/>
                  <a:gd name="connsiteX6" fmla="*/ 236310 w 1223292"/>
                  <a:gd name="connsiteY6" fmla="*/ 6139 h 667946"/>
                  <a:gd name="connsiteX7" fmla="*/ 584925 w 1223292"/>
                  <a:gd name="connsiteY7" fmla="*/ 34714 h 667946"/>
                  <a:gd name="connsiteX8" fmla="*/ 754660 w 1223292"/>
                  <a:gd name="connsiteY8" fmla="*/ 119296 h 667946"/>
                  <a:gd name="connsiteX9" fmla="*/ 1158616 w 1223292"/>
                  <a:gd name="connsiteY9" fmla="*/ 477912 h 667946"/>
                  <a:gd name="connsiteX10" fmla="*/ 1222909 w 1223292"/>
                  <a:gd name="connsiteY10" fmla="*/ 639551 h 667946"/>
                  <a:gd name="connsiteX11" fmla="*/ 1217385 w 1223292"/>
                  <a:gd name="connsiteY11" fmla="*/ 663173 h 667946"/>
                  <a:gd name="connsiteX12" fmla="*/ 1199002 w 1223292"/>
                  <a:gd name="connsiteY12" fmla="*/ 667936 h 667946"/>
                  <a:gd name="connsiteX13" fmla="*/ 1020313 w 1223292"/>
                  <a:gd name="connsiteY13" fmla="*/ 537825 h 667946"/>
                  <a:gd name="connsiteX14" fmla="*/ 795427 w 1223292"/>
                  <a:gd name="connsiteY14" fmla="*/ 396854 h 66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3292" h="667946">
                    <a:moveTo>
                      <a:pt x="795427" y="396854"/>
                    </a:moveTo>
                    <a:cubicBezTo>
                      <a:pt x="683699" y="356087"/>
                      <a:pt x="562732" y="344562"/>
                      <a:pt x="444145" y="352754"/>
                    </a:cubicBezTo>
                    <a:cubicBezTo>
                      <a:pt x="378804" y="357230"/>
                      <a:pt x="313558" y="367612"/>
                      <a:pt x="248121" y="365517"/>
                    </a:cubicBezTo>
                    <a:cubicBezTo>
                      <a:pt x="182589" y="363421"/>
                      <a:pt x="115057" y="347420"/>
                      <a:pt x="64669" y="305605"/>
                    </a:cubicBezTo>
                    <a:cubicBezTo>
                      <a:pt x="14282" y="263695"/>
                      <a:pt x="-14579" y="191781"/>
                      <a:pt x="7519" y="130059"/>
                    </a:cubicBezTo>
                    <a:cubicBezTo>
                      <a:pt x="22950" y="86816"/>
                      <a:pt x="60574" y="54335"/>
                      <a:pt x="102484" y="35666"/>
                    </a:cubicBezTo>
                    <a:cubicBezTo>
                      <a:pt x="144394" y="16997"/>
                      <a:pt x="190590" y="10520"/>
                      <a:pt x="236310" y="6139"/>
                    </a:cubicBezTo>
                    <a:cubicBezTo>
                      <a:pt x="353277" y="-5101"/>
                      <a:pt x="473863" y="-3767"/>
                      <a:pt x="584925" y="34714"/>
                    </a:cubicBezTo>
                    <a:cubicBezTo>
                      <a:pt x="644742" y="55478"/>
                      <a:pt x="700463" y="86530"/>
                      <a:pt x="754660" y="119296"/>
                    </a:cubicBezTo>
                    <a:cubicBezTo>
                      <a:pt x="910108" y="213212"/>
                      <a:pt x="1059746" y="325607"/>
                      <a:pt x="1158616" y="477912"/>
                    </a:cubicBezTo>
                    <a:cubicBezTo>
                      <a:pt x="1190524" y="527061"/>
                      <a:pt x="1217194" y="581258"/>
                      <a:pt x="1222909" y="639551"/>
                    </a:cubicBezTo>
                    <a:cubicBezTo>
                      <a:pt x="1223767" y="647933"/>
                      <a:pt x="1223671" y="657554"/>
                      <a:pt x="1217385" y="663173"/>
                    </a:cubicBezTo>
                    <a:cubicBezTo>
                      <a:pt x="1212527" y="667555"/>
                      <a:pt x="1205479" y="668031"/>
                      <a:pt x="1199002" y="667936"/>
                    </a:cubicBezTo>
                    <a:cubicBezTo>
                      <a:pt x="1120039" y="665840"/>
                      <a:pt x="1070509" y="588116"/>
                      <a:pt x="1020313" y="537825"/>
                    </a:cubicBezTo>
                    <a:cubicBezTo>
                      <a:pt x="957162" y="474769"/>
                      <a:pt x="878962" y="427334"/>
                      <a:pt x="795427" y="396854"/>
                    </a:cubicBezTo>
                    <a:close/>
                  </a:path>
                </a:pathLst>
              </a:custGeom>
              <a:solidFill>
                <a:srgbClr val="3A8432"/>
              </a:solidFill>
              <a:ln w="9525" cap="flat">
                <a:noFill/>
                <a:prstDash val="solid"/>
                <a:miter/>
              </a:ln>
            </p:spPr>
            <p:txBody>
              <a:bodyPr rtlCol="0" anchor="ctr"/>
              <a:lstStyle/>
              <a:p>
                <a:endParaRPr lang="zh-CN" altLang="en-US"/>
              </a:p>
            </p:txBody>
          </p:sp>
          <p:sp>
            <p:nvSpPr>
              <p:cNvPr id="152" name="íṣḷîḓè"/>
              <p:cNvSpPr/>
              <p:nvPr/>
            </p:nvSpPr>
            <p:spPr>
              <a:xfrm>
                <a:off x="4428077" y="4547743"/>
                <a:ext cx="969930" cy="453548"/>
              </a:xfrm>
              <a:custGeom>
                <a:avLst/>
                <a:gdLst>
                  <a:gd name="connsiteX0" fmla="*/ 0 w 969930"/>
                  <a:gd name="connsiteY0" fmla="*/ 8064 h 453548"/>
                  <a:gd name="connsiteX1" fmla="*/ 601980 w 969930"/>
                  <a:gd name="connsiteY1" fmla="*/ 101885 h 453548"/>
                  <a:gd name="connsiteX2" fmla="*/ 791528 w 969930"/>
                  <a:gd name="connsiteY2" fmla="*/ 215709 h 453548"/>
                  <a:gd name="connsiteX3" fmla="*/ 881063 w 969930"/>
                  <a:gd name="connsiteY3" fmla="*/ 282860 h 453548"/>
                  <a:gd name="connsiteX4" fmla="*/ 969931 w 969930"/>
                  <a:gd name="connsiteY4" fmla="*/ 453549 h 453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9930" h="453548">
                    <a:moveTo>
                      <a:pt x="0" y="8064"/>
                    </a:moveTo>
                    <a:cubicBezTo>
                      <a:pt x="204597" y="-15177"/>
                      <a:pt x="417386" y="10541"/>
                      <a:pt x="601980" y="101885"/>
                    </a:cubicBezTo>
                    <a:cubicBezTo>
                      <a:pt x="668084" y="134556"/>
                      <a:pt x="729901" y="175228"/>
                      <a:pt x="791528" y="215709"/>
                    </a:cubicBezTo>
                    <a:cubicBezTo>
                      <a:pt x="822770" y="236283"/>
                      <a:pt x="854202" y="256952"/>
                      <a:pt x="881063" y="282860"/>
                    </a:cubicBezTo>
                    <a:cubicBezTo>
                      <a:pt x="928116" y="328200"/>
                      <a:pt x="959739" y="389064"/>
                      <a:pt x="969931" y="453549"/>
                    </a:cubicBezTo>
                  </a:path>
                </a:pathLst>
              </a:custGeom>
              <a:noFill/>
              <a:ln w="9525" cap="flat">
                <a:solidFill>
                  <a:srgbClr val="35782F"/>
                </a:solidFill>
                <a:prstDash val="solid"/>
                <a:miter/>
              </a:ln>
            </p:spPr>
            <p:txBody>
              <a:bodyPr rtlCol="0" anchor="ctr"/>
              <a:lstStyle/>
              <a:p>
                <a:endParaRPr lang="zh-CN" altLang="en-US"/>
              </a:p>
            </p:txBody>
          </p:sp>
          <p:sp>
            <p:nvSpPr>
              <p:cNvPr id="153" name="îšlíḑè"/>
              <p:cNvSpPr/>
              <p:nvPr/>
            </p:nvSpPr>
            <p:spPr>
              <a:xfrm>
                <a:off x="4557426" y="4482941"/>
                <a:ext cx="56571" cy="123443"/>
              </a:xfrm>
              <a:custGeom>
                <a:avLst/>
                <a:gdLst>
                  <a:gd name="connsiteX0" fmla="*/ 0 w 56571"/>
                  <a:gd name="connsiteY0" fmla="*/ 123444 h 123443"/>
                  <a:gd name="connsiteX1" fmla="*/ 48768 w 56571"/>
                  <a:gd name="connsiteY1" fmla="*/ 75819 h 123443"/>
                  <a:gd name="connsiteX2" fmla="*/ 56483 w 56571"/>
                  <a:gd name="connsiteY2" fmla="*/ 58960 h 123443"/>
                  <a:gd name="connsiteX3" fmla="*/ 49625 w 56571"/>
                  <a:gd name="connsiteY3" fmla="*/ 46863 h 123443"/>
                  <a:gd name="connsiteX4" fmla="*/ 11430 w 56571"/>
                  <a:gd name="connsiteY4" fmla="*/ 0 h 12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1" h="123443">
                    <a:moveTo>
                      <a:pt x="0" y="123444"/>
                    </a:moveTo>
                    <a:cubicBezTo>
                      <a:pt x="17621" y="108966"/>
                      <a:pt x="33909" y="93059"/>
                      <a:pt x="48768" y="75819"/>
                    </a:cubicBezTo>
                    <a:cubicBezTo>
                      <a:pt x="52959" y="70961"/>
                      <a:pt x="57245" y="65246"/>
                      <a:pt x="56483" y="58960"/>
                    </a:cubicBezTo>
                    <a:cubicBezTo>
                      <a:pt x="55912" y="54293"/>
                      <a:pt x="52673" y="50387"/>
                      <a:pt x="49625" y="46863"/>
                    </a:cubicBezTo>
                    <a:cubicBezTo>
                      <a:pt x="36481" y="31528"/>
                      <a:pt x="23717" y="15907"/>
                      <a:pt x="11430" y="0"/>
                    </a:cubicBezTo>
                  </a:path>
                </a:pathLst>
              </a:custGeom>
              <a:noFill/>
              <a:ln w="9525" cap="flat">
                <a:solidFill>
                  <a:srgbClr val="35782F"/>
                </a:solidFill>
                <a:prstDash val="solid"/>
                <a:miter/>
              </a:ln>
            </p:spPr>
            <p:txBody>
              <a:bodyPr rtlCol="0" anchor="ctr"/>
              <a:lstStyle/>
              <a:p>
                <a:endParaRPr lang="zh-CN" altLang="en-US"/>
              </a:p>
            </p:txBody>
          </p:sp>
          <p:sp>
            <p:nvSpPr>
              <p:cNvPr id="154" name="išľîďê"/>
              <p:cNvSpPr/>
              <p:nvPr/>
            </p:nvSpPr>
            <p:spPr>
              <a:xfrm>
                <a:off x="4713065" y="4493990"/>
                <a:ext cx="67378" cy="125253"/>
              </a:xfrm>
              <a:custGeom>
                <a:avLst/>
                <a:gdLst>
                  <a:gd name="connsiteX0" fmla="*/ 0 w 67378"/>
                  <a:gd name="connsiteY0" fmla="*/ 125254 h 125253"/>
                  <a:gd name="connsiteX1" fmla="*/ 63341 w 67378"/>
                  <a:gd name="connsiteY1" fmla="*/ 76867 h 125253"/>
                  <a:gd name="connsiteX2" fmla="*/ 67342 w 67378"/>
                  <a:gd name="connsiteY2" fmla="*/ 71533 h 125253"/>
                  <a:gd name="connsiteX3" fmla="*/ 66294 w 67378"/>
                  <a:gd name="connsiteY3" fmla="*/ 67151 h 125253"/>
                  <a:gd name="connsiteX4" fmla="*/ 26765 w 67378"/>
                  <a:gd name="connsiteY4" fmla="*/ 0 h 125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78" h="125253">
                    <a:moveTo>
                      <a:pt x="0" y="125254"/>
                    </a:moveTo>
                    <a:cubicBezTo>
                      <a:pt x="21336" y="109347"/>
                      <a:pt x="42386" y="93250"/>
                      <a:pt x="63341" y="76867"/>
                    </a:cubicBezTo>
                    <a:cubicBezTo>
                      <a:pt x="65151" y="75438"/>
                      <a:pt x="67056" y="73819"/>
                      <a:pt x="67342" y="71533"/>
                    </a:cubicBezTo>
                    <a:cubicBezTo>
                      <a:pt x="67532" y="70009"/>
                      <a:pt x="66961" y="68580"/>
                      <a:pt x="66294" y="67151"/>
                    </a:cubicBezTo>
                    <a:cubicBezTo>
                      <a:pt x="55912" y="43244"/>
                      <a:pt x="42672" y="20669"/>
                      <a:pt x="26765" y="0"/>
                    </a:cubicBezTo>
                  </a:path>
                </a:pathLst>
              </a:custGeom>
              <a:noFill/>
              <a:ln w="9525" cap="flat">
                <a:solidFill>
                  <a:srgbClr val="35782F"/>
                </a:solidFill>
                <a:prstDash val="solid"/>
                <a:miter/>
              </a:ln>
            </p:spPr>
            <p:txBody>
              <a:bodyPr rtlCol="0" anchor="ctr"/>
              <a:lstStyle/>
              <a:p>
                <a:endParaRPr lang="zh-CN" altLang="en-US"/>
              </a:p>
            </p:txBody>
          </p:sp>
          <p:sp>
            <p:nvSpPr>
              <p:cNvPr id="155" name="íṩḻîḋè"/>
              <p:cNvSpPr/>
              <p:nvPr/>
            </p:nvSpPr>
            <p:spPr>
              <a:xfrm>
                <a:off x="4840224" y="4547425"/>
                <a:ext cx="89041" cy="104393"/>
              </a:xfrm>
              <a:custGeom>
                <a:avLst/>
                <a:gdLst>
                  <a:gd name="connsiteX0" fmla="*/ 0 w 89041"/>
                  <a:gd name="connsiteY0" fmla="*/ 104394 h 104393"/>
                  <a:gd name="connsiteX1" fmla="*/ 82867 w 89041"/>
                  <a:gd name="connsiteY1" fmla="*/ 63722 h 104393"/>
                  <a:gd name="connsiteX2" fmla="*/ 88678 w 89041"/>
                  <a:gd name="connsiteY2" fmla="*/ 58769 h 104393"/>
                  <a:gd name="connsiteX3" fmla="*/ 88201 w 89041"/>
                  <a:gd name="connsiteY3" fmla="*/ 52197 h 104393"/>
                  <a:gd name="connsiteX4" fmla="*/ 65627 w 89041"/>
                  <a:gd name="connsiteY4" fmla="*/ 0 h 104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41" h="104393">
                    <a:moveTo>
                      <a:pt x="0" y="104394"/>
                    </a:moveTo>
                    <a:cubicBezTo>
                      <a:pt x="27718" y="90964"/>
                      <a:pt x="55340" y="77438"/>
                      <a:pt x="82867" y="63722"/>
                    </a:cubicBezTo>
                    <a:cubicBezTo>
                      <a:pt x="85249" y="62579"/>
                      <a:pt x="87725" y="61150"/>
                      <a:pt x="88678" y="58769"/>
                    </a:cubicBezTo>
                    <a:cubicBezTo>
                      <a:pt x="89440" y="56674"/>
                      <a:pt x="88868" y="54388"/>
                      <a:pt x="88201" y="52197"/>
                    </a:cubicBezTo>
                    <a:cubicBezTo>
                      <a:pt x="82867" y="34004"/>
                      <a:pt x="75247" y="16383"/>
                      <a:pt x="65627" y="0"/>
                    </a:cubicBezTo>
                  </a:path>
                </a:pathLst>
              </a:custGeom>
              <a:noFill/>
              <a:ln w="9525" cap="flat">
                <a:solidFill>
                  <a:srgbClr val="35782F"/>
                </a:solidFill>
                <a:prstDash val="solid"/>
                <a:miter/>
              </a:ln>
            </p:spPr>
            <p:txBody>
              <a:bodyPr rtlCol="0" anchor="ctr"/>
              <a:lstStyle/>
              <a:p>
                <a:endParaRPr lang="zh-CN" altLang="en-US"/>
              </a:p>
            </p:txBody>
          </p:sp>
          <p:sp>
            <p:nvSpPr>
              <p:cNvPr id="156" name="ïŝļïdê"/>
              <p:cNvSpPr/>
              <p:nvPr/>
            </p:nvSpPr>
            <p:spPr>
              <a:xfrm>
                <a:off x="4970907" y="4620577"/>
                <a:ext cx="76530" cy="61436"/>
              </a:xfrm>
              <a:custGeom>
                <a:avLst/>
                <a:gdLst>
                  <a:gd name="connsiteX0" fmla="*/ 0 w 76530"/>
                  <a:gd name="connsiteY0" fmla="*/ 61436 h 61436"/>
                  <a:gd name="connsiteX1" fmla="*/ 58769 w 76530"/>
                  <a:gd name="connsiteY1" fmla="*/ 46482 h 61436"/>
                  <a:gd name="connsiteX2" fmla="*/ 76009 w 76530"/>
                  <a:gd name="connsiteY2" fmla="*/ 34957 h 61436"/>
                  <a:gd name="connsiteX3" fmla="*/ 76390 w 76530"/>
                  <a:gd name="connsiteY3" fmla="*/ 27432 h 61436"/>
                  <a:gd name="connsiteX4" fmla="*/ 74390 w 76530"/>
                  <a:gd name="connsiteY4" fmla="*/ 0 h 61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30" h="61436">
                    <a:moveTo>
                      <a:pt x="0" y="61436"/>
                    </a:moveTo>
                    <a:cubicBezTo>
                      <a:pt x="19621" y="56483"/>
                      <a:pt x="39148" y="51530"/>
                      <a:pt x="58769" y="46482"/>
                    </a:cubicBezTo>
                    <a:cubicBezTo>
                      <a:pt x="65818" y="44672"/>
                      <a:pt x="73914" y="41910"/>
                      <a:pt x="76009" y="34957"/>
                    </a:cubicBezTo>
                    <a:cubicBezTo>
                      <a:pt x="76676" y="32575"/>
                      <a:pt x="76581" y="30004"/>
                      <a:pt x="76390" y="27432"/>
                    </a:cubicBezTo>
                    <a:cubicBezTo>
                      <a:pt x="75724" y="18288"/>
                      <a:pt x="75057" y="9144"/>
                      <a:pt x="74390" y="0"/>
                    </a:cubicBezTo>
                  </a:path>
                </a:pathLst>
              </a:custGeom>
              <a:noFill/>
              <a:ln w="9525" cap="flat">
                <a:solidFill>
                  <a:srgbClr val="35782F"/>
                </a:solidFill>
                <a:prstDash val="solid"/>
                <a:miter/>
              </a:ln>
            </p:spPr>
            <p:txBody>
              <a:bodyPr rtlCol="0" anchor="ctr"/>
              <a:lstStyle/>
              <a:p>
                <a:endParaRPr lang="zh-CN" altLang="en-US"/>
              </a:p>
            </p:txBody>
          </p:sp>
          <p:sp>
            <p:nvSpPr>
              <p:cNvPr id="157" name="î$ḷïḍè"/>
              <p:cNvSpPr/>
              <p:nvPr/>
            </p:nvSpPr>
            <p:spPr>
              <a:xfrm>
                <a:off x="5062823" y="4650771"/>
                <a:ext cx="71723" cy="69341"/>
              </a:xfrm>
              <a:custGeom>
                <a:avLst/>
                <a:gdLst>
                  <a:gd name="connsiteX0" fmla="*/ 0 w 71723"/>
                  <a:gd name="connsiteY0" fmla="*/ 69342 h 69341"/>
                  <a:gd name="connsiteX1" fmla="*/ 64961 w 71723"/>
                  <a:gd name="connsiteY1" fmla="*/ 58674 h 69341"/>
                  <a:gd name="connsiteX2" fmla="*/ 70580 w 71723"/>
                  <a:gd name="connsiteY2" fmla="*/ 56102 h 69341"/>
                  <a:gd name="connsiteX3" fmla="*/ 71628 w 71723"/>
                  <a:gd name="connsiteY3" fmla="*/ 51340 h 69341"/>
                  <a:gd name="connsiteX4" fmla="*/ 71723 w 71723"/>
                  <a:gd name="connsiteY4" fmla="*/ 0 h 69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3" h="69341">
                    <a:moveTo>
                      <a:pt x="0" y="69342"/>
                    </a:moveTo>
                    <a:cubicBezTo>
                      <a:pt x="21622" y="65818"/>
                      <a:pt x="43244" y="62198"/>
                      <a:pt x="64961" y="58674"/>
                    </a:cubicBezTo>
                    <a:cubicBezTo>
                      <a:pt x="67056" y="58293"/>
                      <a:pt x="69342" y="57817"/>
                      <a:pt x="70580" y="56102"/>
                    </a:cubicBezTo>
                    <a:cubicBezTo>
                      <a:pt x="71533" y="54769"/>
                      <a:pt x="71628" y="52959"/>
                      <a:pt x="71628" y="51340"/>
                    </a:cubicBezTo>
                    <a:cubicBezTo>
                      <a:pt x="71628" y="34195"/>
                      <a:pt x="71723" y="17145"/>
                      <a:pt x="71723" y="0"/>
                    </a:cubicBezTo>
                  </a:path>
                </a:pathLst>
              </a:custGeom>
              <a:noFill/>
              <a:ln w="9525" cap="flat">
                <a:solidFill>
                  <a:srgbClr val="35782F"/>
                </a:solidFill>
                <a:prstDash val="solid"/>
                <a:miter/>
              </a:ln>
            </p:spPr>
            <p:txBody>
              <a:bodyPr rtlCol="0" anchor="ctr"/>
              <a:lstStyle/>
              <a:p>
                <a:endParaRPr lang="zh-CN" altLang="en-US"/>
              </a:p>
            </p:txBody>
          </p:sp>
          <p:sp>
            <p:nvSpPr>
              <p:cNvPr id="158" name="îşḷîdè"/>
              <p:cNvSpPr/>
              <p:nvPr/>
            </p:nvSpPr>
            <p:spPr>
              <a:xfrm>
                <a:off x="5182581" y="4727828"/>
                <a:ext cx="56358" cy="62293"/>
              </a:xfrm>
              <a:custGeom>
                <a:avLst/>
                <a:gdLst>
                  <a:gd name="connsiteX0" fmla="*/ 733 w 56358"/>
                  <a:gd name="connsiteY0" fmla="*/ 62294 h 62293"/>
                  <a:gd name="connsiteX1" fmla="*/ 2542 w 56358"/>
                  <a:gd name="connsiteY1" fmla="*/ 59055 h 62293"/>
                  <a:gd name="connsiteX2" fmla="*/ 53120 w 56358"/>
                  <a:gd name="connsiteY2" fmla="*/ 49435 h 62293"/>
                  <a:gd name="connsiteX3" fmla="*/ 56359 w 56358"/>
                  <a:gd name="connsiteY3" fmla="*/ 0 h 62293"/>
                </a:gdLst>
                <a:ahLst/>
                <a:cxnLst>
                  <a:cxn ang="0">
                    <a:pos x="connsiteX0" y="connsiteY0"/>
                  </a:cxn>
                  <a:cxn ang="0">
                    <a:pos x="connsiteX1" y="connsiteY1"/>
                  </a:cxn>
                  <a:cxn ang="0">
                    <a:pos x="connsiteX2" y="connsiteY2"/>
                  </a:cxn>
                  <a:cxn ang="0">
                    <a:pos x="connsiteX3" y="connsiteY3"/>
                  </a:cxn>
                </a:cxnLst>
                <a:rect l="l" t="t" r="r" b="b"/>
                <a:pathLst>
                  <a:path w="56358" h="62293">
                    <a:moveTo>
                      <a:pt x="733" y="62294"/>
                    </a:moveTo>
                    <a:cubicBezTo>
                      <a:pt x="-1077" y="62103"/>
                      <a:pt x="828" y="59341"/>
                      <a:pt x="2542" y="59055"/>
                    </a:cubicBezTo>
                    <a:cubicBezTo>
                      <a:pt x="19402" y="55817"/>
                      <a:pt x="36261" y="52674"/>
                      <a:pt x="53120" y="49435"/>
                    </a:cubicBezTo>
                    <a:cubicBezTo>
                      <a:pt x="53311" y="32861"/>
                      <a:pt x="54454" y="16383"/>
                      <a:pt x="56359" y="0"/>
                    </a:cubicBezTo>
                  </a:path>
                </a:pathLst>
              </a:custGeom>
              <a:noFill/>
              <a:ln w="9525" cap="flat">
                <a:solidFill>
                  <a:srgbClr val="35782F"/>
                </a:solidFill>
                <a:prstDash val="solid"/>
                <a:miter/>
              </a:ln>
            </p:spPr>
            <p:txBody>
              <a:bodyPr rtlCol="0" anchor="ctr"/>
              <a:lstStyle/>
              <a:p>
                <a:endParaRPr lang="zh-CN" altLang="en-US"/>
              </a:p>
            </p:txBody>
          </p:sp>
          <p:sp>
            <p:nvSpPr>
              <p:cNvPr id="159" name="iS1îḍê"/>
              <p:cNvSpPr/>
              <p:nvPr/>
            </p:nvSpPr>
            <p:spPr>
              <a:xfrm>
                <a:off x="5237892" y="4772977"/>
                <a:ext cx="69913" cy="60102"/>
              </a:xfrm>
              <a:custGeom>
                <a:avLst/>
                <a:gdLst>
                  <a:gd name="connsiteX0" fmla="*/ 0 w 69913"/>
                  <a:gd name="connsiteY0" fmla="*/ 60103 h 60102"/>
                  <a:gd name="connsiteX1" fmla="*/ 53245 w 69913"/>
                  <a:gd name="connsiteY1" fmla="*/ 56007 h 60102"/>
                  <a:gd name="connsiteX2" fmla="*/ 66675 w 69913"/>
                  <a:gd name="connsiteY2" fmla="*/ 50006 h 60102"/>
                  <a:gd name="connsiteX3" fmla="*/ 67723 w 69913"/>
                  <a:gd name="connsiteY3" fmla="*/ 44196 h 60102"/>
                  <a:gd name="connsiteX4" fmla="*/ 69913 w 69913"/>
                  <a:gd name="connsiteY4" fmla="*/ 0 h 60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13" h="60102">
                    <a:moveTo>
                      <a:pt x="0" y="60103"/>
                    </a:moveTo>
                    <a:cubicBezTo>
                      <a:pt x="17717" y="58769"/>
                      <a:pt x="35528" y="57436"/>
                      <a:pt x="53245" y="56007"/>
                    </a:cubicBezTo>
                    <a:cubicBezTo>
                      <a:pt x="58388" y="55626"/>
                      <a:pt x="64389" y="54673"/>
                      <a:pt x="66675" y="50006"/>
                    </a:cubicBezTo>
                    <a:cubicBezTo>
                      <a:pt x="67532" y="48196"/>
                      <a:pt x="67627" y="46196"/>
                      <a:pt x="67723" y="44196"/>
                    </a:cubicBezTo>
                    <a:cubicBezTo>
                      <a:pt x="68485" y="29432"/>
                      <a:pt x="69151" y="14764"/>
                      <a:pt x="69913" y="0"/>
                    </a:cubicBezTo>
                  </a:path>
                </a:pathLst>
              </a:custGeom>
              <a:noFill/>
              <a:ln w="9525" cap="flat">
                <a:solidFill>
                  <a:srgbClr val="35782F"/>
                </a:solidFill>
                <a:prstDash val="solid"/>
                <a:miter/>
              </a:ln>
            </p:spPr>
            <p:txBody>
              <a:bodyPr rtlCol="0" anchor="ctr"/>
              <a:lstStyle/>
              <a:p>
                <a:endParaRPr lang="zh-CN" altLang="en-US"/>
              </a:p>
            </p:txBody>
          </p:sp>
          <p:sp>
            <p:nvSpPr>
              <p:cNvPr id="160" name="ïṩľiḋè"/>
              <p:cNvSpPr/>
              <p:nvPr/>
            </p:nvSpPr>
            <p:spPr>
              <a:xfrm>
                <a:off x="5305615" y="4842891"/>
                <a:ext cx="70008" cy="59721"/>
              </a:xfrm>
              <a:custGeom>
                <a:avLst/>
                <a:gdLst>
                  <a:gd name="connsiteX0" fmla="*/ 0 w 70008"/>
                  <a:gd name="connsiteY0" fmla="*/ 48101 h 59721"/>
                  <a:gd name="connsiteX1" fmla="*/ 51530 w 70008"/>
                  <a:gd name="connsiteY1" fmla="*/ 59722 h 59721"/>
                  <a:gd name="connsiteX2" fmla="*/ 70009 w 70008"/>
                  <a:gd name="connsiteY2" fmla="*/ 0 h 59721"/>
                </a:gdLst>
                <a:ahLst/>
                <a:cxnLst>
                  <a:cxn ang="0">
                    <a:pos x="connsiteX0" y="connsiteY0"/>
                  </a:cxn>
                  <a:cxn ang="0">
                    <a:pos x="connsiteX1" y="connsiteY1"/>
                  </a:cxn>
                  <a:cxn ang="0">
                    <a:pos x="connsiteX2" y="connsiteY2"/>
                  </a:cxn>
                </a:cxnLst>
                <a:rect l="l" t="t" r="r" b="b"/>
                <a:pathLst>
                  <a:path w="70008" h="59721">
                    <a:moveTo>
                      <a:pt x="0" y="48101"/>
                    </a:moveTo>
                    <a:cubicBezTo>
                      <a:pt x="17717" y="48578"/>
                      <a:pt x="35242" y="52578"/>
                      <a:pt x="51530" y="59722"/>
                    </a:cubicBezTo>
                    <a:cubicBezTo>
                      <a:pt x="57721" y="39814"/>
                      <a:pt x="63817" y="19907"/>
                      <a:pt x="70009" y="0"/>
                    </a:cubicBezTo>
                  </a:path>
                </a:pathLst>
              </a:custGeom>
              <a:noFill/>
              <a:ln w="9525" cap="flat">
                <a:solidFill>
                  <a:srgbClr val="35782F"/>
                </a:solidFill>
                <a:prstDash val="solid"/>
                <a:miter/>
              </a:ln>
            </p:spPr>
            <p:txBody>
              <a:bodyPr rtlCol="0" anchor="ctr"/>
              <a:lstStyle/>
              <a:p>
                <a:endParaRPr lang="zh-CN" altLang="en-US"/>
              </a:p>
            </p:txBody>
          </p:sp>
        </p:grpSp>
        <p:grpSp>
          <p:nvGrpSpPr>
            <p:cNvPr id="10" name="işľíḓe"/>
            <p:cNvGrpSpPr/>
            <p:nvPr/>
          </p:nvGrpSpPr>
          <p:grpSpPr>
            <a:xfrm>
              <a:off x="4835139" y="4043204"/>
              <a:ext cx="757595" cy="1260522"/>
              <a:chOff x="4885251" y="3823361"/>
              <a:chExt cx="757595" cy="1260522"/>
            </a:xfrm>
          </p:grpSpPr>
          <p:sp>
            <p:nvSpPr>
              <p:cNvPr id="140" name="ïŝḷíḑè"/>
              <p:cNvSpPr/>
              <p:nvPr/>
            </p:nvSpPr>
            <p:spPr>
              <a:xfrm>
                <a:off x="4885251" y="3823361"/>
                <a:ext cx="757595" cy="1260522"/>
              </a:xfrm>
              <a:custGeom>
                <a:avLst/>
                <a:gdLst>
                  <a:gd name="connsiteX0" fmla="*/ 296444 w 757595"/>
                  <a:gd name="connsiteY0" fmla="*/ 516800 h 1260522"/>
                  <a:gd name="connsiteX1" fmla="*/ 87846 w 757595"/>
                  <a:gd name="connsiteY1" fmla="*/ 340016 h 1260522"/>
                  <a:gd name="connsiteX2" fmla="*/ 2216 w 757595"/>
                  <a:gd name="connsiteY2" fmla="*/ 139324 h 1260522"/>
                  <a:gd name="connsiteX3" fmla="*/ 208718 w 757595"/>
                  <a:gd name="connsiteY3" fmla="*/ 640 h 1260522"/>
                  <a:gd name="connsiteX4" fmla="*/ 444177 w 757595"/>
                  <a:gd name="connsiteY4" fmla="*/ 127608 h 1260522"/>
                  <a:gd name="connsiteX5" fmla="*/ 719163 w 757595"/>
                  <a:gd name="connsiteY5" fmla="*/ 630719 h 1260522"/>
                  <a:gd name="connsiteX6" fmla="*/ 741356 w 757595"/>
                  <a:gd name="connsiteY6" fmla="*/ 1207838 h 1260522"/>
                  <a:gd name="connsiteX7" fmla="*/ 728402 w 757595"/>
                  <a:gd name="connsiteY7" fmla="*/ 1248034 h 1260522"/>
                  <a:gd name="connsiteX8" fmla="*/ 690779 w 757595"/>
                  <a:gd name="connsiteY8" fmla="*/ 1256321 h 1260522"/>
                  <a:gd name="connsiteX9" fmla="*/ 678491 w 757595"/>
                  <a:gd name="connsiteY9" fmla="*/ 1229555 h 1260522"/>
                  <a:gd name="connsiteX10" fmla="*/ 296444 w 757595"/>
                  <a:gd name="connsiteY10" fmla="*/ 516800 h 126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7595" h="1260522">
                    <a:moveTo>
                      <a:pt x="296444" y="516800"/>
                    </a:moveTo>
                    <a:cubicBezTo>
                      <a:pt x="227768" y="456792"/>
                      <a:pt x="151568" y="405262"/>
                      <a:pt x="87846" y="340016"/>
                    </a:cubicBezTo>
                    <a:cubicBezTo>
                      <a:pt x="35078" y="285914"/>
                      <a:pt x="-10738" y="213810"/>
                      <a:pt x="2216" y="139324"/>
                    </a:cubicBezTo>
                    <a:cubicBezTo>
                      <a:pt x="17837" y="49598"/>
                      <a:pt x="118040" y="-6694"/>
                      <a:pt x="208718" y="640"/>
                    </a:cubicBezTo>
                    <a:cubicBezTo>
                      <a:pt x="299492" y="7974"/>
                      <a:pt x="379216" y="63791"/>
                      <a:pt x="444177" y="127608"/>
                    </a:cubicBezTo>
                    <a:cubicBezTo>
                      <a:pt x="582194" y="263339"/>
                      <a:pt x="673539" y="442600"/>
                      <a:pt x="719163" y="630719"/>
                    </a:cubicBezTo>
                    <a:cubicBezTo>
                      <a:pt x="764883" y="818837"/>
                      <a:pt x="766502" y="1015814"/>
                      <a:pt x="741356" y="1207838"/>
                    </a:cubicBezTo>
                    <a:cubicBezTo>
                      <a:pt x="739547" y="1222031"/>
                      <a:pt x="737261" y="1236794"/>
                      <a:pt x="728402" y="1248034"/>
                    </a:cubicBezTo>
                    <a:cubicBezTo>
                      <a:pt x="719640" y="1259273"/>
                      <a:pt x="702114" y="1264988"/>
                      <a:pt x="690779" y="1256321"/>
                    </a:cubicBezTo>
                    <a:cubicBezTo>
                      <a:pt x="682778" y="1250225"/>
                      <a:pt x="680397" y="1239461"/>
                      <a:pt x="678491" y="1229555"/>
                    </a:cubicBezTo>
                    <a:cubicBezTo>
                      <a:pt x="626771" y="959045"/>
                      <a:pt x="507041" y="700727"/>
                      <a:pt x="296444" y="516800"/>
                    </a:cubicBezTo>
                    <a:close/>
                  </a:path>
                </a:pathLst>
              </a:custGeom>
              <a:solidFill>
                <a:srgbClr val="31702A"/>
              </a:solidFill>
              <a:ln w="9525" cap="flat">
                <a:noFill/>
                <a:prstDash val="solid"/>
                <a:miter/>
              </a:ln>
            </p:spPr>
            <p:txBody>
              <a:bodyPr rtlCol="0" anchor="ctr"/>
              <a:lstStyle/>
              <a:p>
                <a:endParaRPr lang="zh-CN" altLang="en-US"/>
              </a:p>
            </p:txBody>
          </p:sp>
          <p:sp>
            <p:nvSpPr>
              <p:cNvPr id="141" name="îṡľidê"/>
              <p:cNvSpPr/>
              <p:nvPr/>
            </p:nvSpPr>
            <p:spPr>
              <a:xfrm>
                <a:off x="5099494" y="4054697"/>
                <a:ext cx="462343" cy="849439"/>
              </a:xfrm>
              <a:custGeom>
                <a:avLst/>
                <a:gdLst>
                  <a:gd name="connsiteX0" fmla="*/ 0 w 462343"/>
                  <a:gd name="connsiteY0" fmla="*/ 0 h 849439"/>
                  <a:gd name="connsiteX1" fmla="*/ 462343 w 462343"/>
                  <a:gd name="connsiteY1" fmla="*/ 849439 h 849439"/>
                </a:gdLst>
                <a:ahLst/>
                <a:cxnLst>
                  <a:cxn ang="0">
                    <a:pos x="connsiteX0" y="connsiteY0"/>
                  </a:cxn>
                  <a:cxn ang="0">
                    <a:pos x="connsiteX1" y="connsiteY1"/>
                  </a:cxn>
                </a:cxnLst>
                <a:rect l="l" t="t" r="r" b="b"/>
                <a:pathLst>
                  <a:path w="462343" h="849439">
                    <a:moveTo>
                      <a:pt x="0" y="0"/>
                    </a:moveTo>
                    <a:cubicBezTo>
                      <a:pt x="219361" y="240506"/>
                      <a:pt x="379476" y="534638"/>
                      <a:pt x="462343" y="849439"/>
                    </a:cubicBezTo>
                  </a:path>
                </a:pathLst>
              </a:custGeom>
              <a:noFill/>
              <a:ln w="9525" cap="flat">
                <a:solidFill>
                  <a:srgbClr val="2C6427"/>
                </a:solidFill>
                <a:prstDash val="solid"/>
                <a:miter/>
              </a:ln>
            </p:spPr>
            <p:txBody>
              <a:bodyPr rtlCol="0" anchor="ctr"/>
              <a:lstStyle/>
              <a:p>
                <a:endParaRPr lang="zh-CN" altLang="en-US"/>
              </a:p>
            </p:txBody>
          </p:sp>
          <p:sp>
            <p:nvSpPr>
              <p:cNvPr id="142" name="ïŝlíḍè"/>
              <p:cNvSpPr/>
              <p:nvPr/>
            </p:nvSpPr>
            <p:spPr>
              <a:xfrm>
                <a:off x="5473359" y="4494180"/>
                <a:ext cx="21803" cy="156495"/>
              </a:xfrm>
              <a:custGeom>
                <a:avLst/>
                <a:gdLst>
                  <a:gd name="connsiteX0" fmla="*/ 1706 w 21803"/>
                  <a:gd name="connsiteY0" fmla="*/ 156496 h 156495"/>
                  <a:gd name="connsiteX1" fmla="*/ 21803 w 21803"/>
                  <a:gd name="connsiteY1" fmla="*/ 0 h 156495"/>
                </a:gdLst>
                <a:ahLst/>
                <a:cxnLst>
                  <a:cxn ang="0">
                    <a:pos x="connsiteX0" y="connsiteY0"/>
                  </a:cxn>
                  <a:cxn ang="0">
                    <a:pos x="connsiteX1" y="connsiteY1"/>
                  </a:cxn>
                </a:cxnLst>
                <a:rect l="l" t="t" r="r" b="b"/>
                <a:pathLst>
                  <a:path w="21803" h="156495">
                    <a:moveTo>
                      <a:pt x="1706" y="156496"/>
                    </a:moveTo>
                    <a:cubicBezTo>
                      <a:pt x="-3914" y="107061"/>
                      <a:pt x="4754" y="46768"/>
                      <a:pt x="21803" y="0"/>
                    </a:cubicBezTo>
                  </a:path>
                </a:pathLst>
              </a:custGeom>
              <a:noFill/>
              <a:ln w="9525" cap="flat">
                <a:solidFill>
                  <a:srgbClr val="2C6427"/>
                </a:solidFill>
                <a:prstDash val="solid"/>
                <a:miter/>
              </a:ln>
            </p:spPr>
            <p:txBody>
              <a:bodyPr rtlCol="0" anchor="ctr"/>
              <a:lstStyle/>
              <a:p>
                <a:endParaRPr lang="zh-CN" altLang="en-US"/>
              </a:p>
            </p:txBody>
          </p:sp>
          <p:sp>
            <p:nvSpPr>
              <p:cNvPr id="143" name="islîďé"/>
              <p:cNvSpPr/>
              <p:nvPr/>
            </p:nvSpPr>
            <p:spPr>
              <a:xfrm>
                <a:off x="5415438" y="4593812"/>
                <a:ext cx="63722" cy="68484"/>
              </a:xfrm>
              <a:custGeom>
                <a:avLst/>
                <a:gdLst>
                  <a:gd name="connsiteX0" fmla="*/ 63722 w 63722"/>
                  <a:gd name="connsiteY0" fmla="*/ 68485 h 68484"/>
                  <a:gd name="connsiteX1" fmla="*/ 0 w 63722"/>
                  <a:gd name="connsiteY1" fmla="*/ 0 h 68484"/>
                </a:gdLst>
                <a:ahLst/>
                <a:cxnLst>
                  <a:cxn ang="0">
                    <a:pos x="connsiteX0" y="connsiteY0"/>
                  </a:cxn>
                  <a:cxn ang="0">
                    <a:pos x="connsiteX1" y="connsiteY1"/>
                  </a:cxn>
                </a:cxnLst>
                <a:rect l="l" t="t" r="r" b="b"/>
                <a:pathLst>
                  <a:path w="63722" h="68484">
                    <a:moveTo>
                      <a:pt x="63722" y="68485"/>
                    </a:moveTo>
                    <a:cubicBezTo>
                      <a:pt x="46006" y="42767"/>
                      <a:pt x="24384" y="19621"/>
                      <a:pt x="0" y="0"/>
                    </a:cubicBezTo>
                  </a:path>
                </a:pathLst>
              </a:custGeom>
              <a:noFill/>
              <a:ln w="9525" cap="flat">
                <a:solidFill>
                  <a:srgbClr val="2C6427"/>
                </a:solidFill>
                <a:prstDash val="solid"/>
                <a:miter/>
              </a:ln>
            </p:spPr>
            <p:txBody>
              <a:bodyPr rtlCol="0" anchor="ctr"/>
              <a:lstStyle/>
              <a:p>
                <a:endParaRPr lang="zh-CN" altLang="en-US"/>
              </a:p>
            </p:txBody>
          </p:sp>
          <p:sp>
            <p:nvSpPr>
              <p:cNvPr id="144" name="íṥḻíḑè"/>
              <p:cNvSpPr/>
              <p:nvPr/>
            </p:nvSpPr>
            <p:spPr>
              <a:xfrm>
                <a:off x="5249894" y="4357592"/>
                <a:ext cx="123253" cy="82391"/>
              </a:xfrm>
              <a:custGeom>
                <a:avLst/>
                <a:gdLst>
                  <a:gd name="connsiteX0" fmla="*/ 123254 w 123253"/>
                  <a:gd name="connsiteY0" fmla="*/ 82391 h 82391"/>
                  <a:gd name="connsiteX1" fmla="*/ 0 w 123253"/>
                  <a:gd name="connsiteY1" fmla="*/ 0 h 82391"/>
                </a:gdLst>
                <a:ahLst/>
                <a:cxnLst>
                  <a:cxn ang="0">
                    <a:pos x="connsiteX0" y="connsiteY0"/>
                  </a:cxn>
                  <a:cxn ang="0">
                    <a:pos x="connsiteX1" y="connsiteY1"/>
                  </a:cxn>
                </a:cxnLst>
                <a:rect l="l" t="t" r="r" b="b"/>
                <a:pathLst>
                  <a:path w="123253" h="82391">
                    <a:moveTo>
                      <a:pt x="123254" y="82391"/>
                    </a:moveTo>
                    <a:cubicBezTo>
                      <a:pt x="87440" y="47911"/>
                      <a:pt x="45529" y="19907"/>
                      <a:pt x="0" y="0"/>
                    </a:cubicBezTo>
                  </a:path>
                </a:pathLst>
              </a:custGeom>
              <a:noFill/>
              <a:ln w="9525" cap="flat">
                <a:solidFill>
                  <a:srgbClr val="2C6427"/>
                </a:solidFill>
                <a:prstDash val="solid"/>
                <a:miter/>
              </a:ln>
            </p:spPr>
            <p:txBody>
              <a:bodyPr rtlCol="0" anchor="ctr"/>
              <a:lstStyle/>
              <a:p>
                <a:endParaRPr lang="zh-CN" altLang="en-US"/>
              </a:p>
            </p:txBody>
          </p:sp>
          <p:sp>
            <p:nvSpPr>
              <p:cNvPr id="145" name="ï$1ïḓè"/>
              <p:cNvSpPr/>
              <p:nvPr/>
            </p:nvSpPr>
            <p:spPr>
              <a:xfrm>
                <a:off x="5369307" y="4283773"/>
                <a:ext cx="28985" cy="156210"/>
              </a:xfrm>
              <a:custGeom>
                <a:avLst/>
                <a:gdLst>
                  <a:gd name="connsiteX0" fmla="*/ 3840 w 28985"/>
                  <a:gd name="connsiteY0" fmla="*/ 156210 h 156210"/>
                  <a:gd name="connsiteX1" fmla="*/ 28986 w 28985"/>
                  <a:gd name="connsiteY1" fmla="*/ 0 h 156210"/>
                </a:gdLst>
                <a:ahLst/>
                <a:cxnLst>
                  <a:cxn ang="0">
                    <a:pos x="connsiteX0" y="connsiteY0"/>
                  </a:cxn>
                  <a:cxn ang="0">
                    <a:pos x="connsiteX1" y="connsiteY1"/>
                  </a:cxn>
                </a:cxnLst>
                <a:rect l="l" t="t" r="r" b="b"/>
                <a:pathLst>
                  <a:path w="28985" h="156210">
                    <a:moveTo>
                      <a:pt x="3840" y="156210"/>
                    </a:moveTo>
                    <a:cubicBezTo>
                      <a:pt x="-6542" y="106680"/>
                      <a:pt x="4888" y="44482"/>
                      <a:pt x="28986" y="0"/>
                    </a:cubicBezTo>
                  </a:path>
                </a:pathLst>
              </a:custGeom>
              <a:noFill/>
              <a:ln w="9525" cap="flat">
                <a:solidFill>
                  <a:srgbClr val="2C6427"/>
                </a:solidFill>
                <a:prstDash val="solid"/>
                <a:miter/>
              </a:ln>
            </p:spPr>
            <p:txBody>
              <a:bodyPr rtlCol="0" anchor="ctr"/>
              <a:lstStyle/>
              <a:p>
                <a:endParaRPr lang="zh-CN" altLang="en-US"/>
              </a:p>
            </p:txBody>
          </p:sp>
          <p:sp>
            <p:nvSpPr>
              <p:cNvPr id="146" name="îṣľîdê"/>
              <p:cNvSpPr/>
              <p:nvPr/>
            </p:nvSpPr>
            <p:spPr>
              <a:xfrm>
                <a:off x="5085397" y="4155090"/>
                <a:ext cx="154209" cy="68389"/>
              </a:xfrm>
              <a:custGeom>
                <a:avLst/>
                <a:gdLst>
                  <a:gd name="connsiteX0" fmla="*/ 154210 w 154209"/>
                  <a:gd name="connsiteY0" fmla="*/ 68389 h 68389"/>
                  <a:gd name="connsiteX1" fmla="*/ 0 w 154209"/>
                  <a:gd name="connsiteY1" fmla="*/ 0 h 68389"/>
                </a:gdLst>
                <a:ahLst/>
                <a:cxnLst>
                  <a:cxn ang="0">
                    <a:pos x="connsiteX0" y="connsiteY0"/>
                  </a:cxn>
                  <a:cxn ang="0">
                    <a:pos x="connsiteX1" y="connsiteY1"/>
                  </a:cxn>
                </a:cxnLst>
                <a:rect l="l" t="t" r="r" b="b"/>
                <a:pathLst>
                  <a:path w="154209" h="68389">
                    <a:moveTo>
                      <a:pt x="154210" y="68389"/>
                    </a:moveTo>
                    <a:cubicBezTo>
                      <a:pt x="111824" y="30004"/>
                      <a:pt x="56960" y="5620"/>
                      <a:pt x="0" y="0"/>
                    </a:cubicBezTo>
                  </a:path>
                </a:pathLst>
              </a:custGeom>
              <a:noFill/>
              <a:ln w="9525" cap="flat">
                <a:solidFill>
                  <a:srgbClr val="2C6427"/>
                </a:solidFill>
                <a:prstDash val="solid"/>
                <a:miter/>
              </a:ln>
            </p:spPr>
            <p:txBody>
              <a:bodyPr rtlCol="0" anchor="ctr"/>
              <a:lstStyle/>
              <a:p>
                <a:endParaRPr lang="zh-CN" altLang="en-US"/>
              </a:p>
            </p:txBody>
          </p:sp>
          <p:sp>
            <p:nvSpPr>
              <p:cNvPr id="147" name="íṧľíḋé"/>
              <p:cNvSpPr/>
              <p:nvPr/>
            </p:nvSpPr>
            <p:spPr>
              <a:xfrm>
                <a:off x="5196140" y="4015073"/>
                <a:ext cx="22701" cy="163067"/>
              </a:xfrm>
              <a:custGeom>
                <a:avLst/>
                <a:gdLst>
                  <a:gd name="connsiteX0" fmla="*/ 7843 w 22701"/>
                  <a:gd name="connsiteY0" fmla="*/ 163068 h 163067"/>
                  <a:gd name="connsiteX1" fmla="*/ 22702 w 22701"/>
                  <a:gd name="connsiteY1" fmla="*/ 0 h 163067"/>
                </a:gdLst>
                <a:ahLst/>
                <a:cxnLst>
                  <a:cxn ang="0">
                    <a:pos x="connsiteX0" y="connsiteY0"/>
                  </a:cxn>
                  <a:cxn ang="0">
                    <a:pos x="connsiteX1" y="connsiteY1"/>
                  </a:cxn>
                </a:cxnLst>
                <a:rect l="l" t="t" r="r" b="b"/>
                <a:pathLst>
                  <a:path w="22701" h="163067">
                    <a:moveTo>
                      <a:pt x="7843" y="163068"/>
                    </a:moveTo>
                    <a:cubicBezTo>
                      <a:pt x="-5492" y="113919"/>
                      <a:pt x="-2635" y="44101"/>
                      <a:pt x="22702" y="0"/>
                    </a:cubicBezTo>
                  </a:path>
                </a:pathLst>
              </a:custGeom>
              <a:noFill/>
              <a:ln w="9525" cap="flat">
                <a:solidFill>
                  <a:srgbClr val="2C6427"/>
                </a:solidFill>
                <a:prstDash val="solid"/>
                <a:miter/>
              </a:ln>
            </p:spPr>
            <p:txBody>
              <a:bodyPr rtlCol="0" anchor="ctr"/>
              <a:lstStyle/>
              <a:p>
                <a:endParaRPr lang="zh-CN" altLang="en-US"/>
              </a:p>
            </p:txBody>
          </p:sp>
          <p:sp>
            <p:nvSpPr>
              <p:cNvPr id="148" name="iŝļiḋé"/>
              <p:cNvSpPr/>
              <p:nvPr/>
            </p:nvSpPr>
            <p:spPr>
              <a:xfrm>
                <a:off x="5354669" y="4445222"/>
                <a:ext cx="74485" cy="56578"/>
              </a:xfrm>
              <a:custGeom>
                <a:avLst/>
                <a:gdLst>
                  <a:gd name="connsiteX0" fmla="*/ 0 w 74485"/>
                  <a:gd name="connsiteY0" fmla="*/ 37624 h 56578"/>
                  <a:gd name="connsiteX1" fmla="*/ 53912 w 74485"/>
                  <a:gd name="connsiteY1" fmla="*/ 56579 h 56578"/>
                  <a:gd name="connsiteX2" fmla="*/ 74486 w 74485"/>
                  <a:gd name="connsiteY2" fmla="*/ 0 h 56578"/>
                </a:gdLst>
                <a:ahLst/>
                <a:cxnLst>
                  <a:cxn ang="0">
                    <a:pos x="connsiteX0" y="connsiteY0"/>
                  </a:cxn>
                  <a:cxn ang="0">
                    <a:pos x="connsiteX1" y="connsiteY1"/>
                  </a:cxn>
                  <a:cxn ang="0">
                    <a:pos x="connsiteX2" y="connsiteY2"/>
                  </a:cxn>
                </a:cxnLst>
                <a:rect l="l" t="t" r="r" b="b"/>
                <a:pathLst>
                  <a:path w="74485" h="56578">
                    <a:moveTo>
                      <a:pt x="0" y="37624"/>
                    </a:moveTo>
                    <a:cubicBezTo>
                      <a:pt x="18002" y="43910"/>
                      <a:pt x="35909" y="50292"/>
                      <a:pt x="53912" y="56579"/>
                    </a:cubicBezTo>
                    <a:cubicBezTo>
                      <a:pt x="60103" y="37529"/>
                      <a:pt x="66961" y="18669"/>
                      <a:pt x="74486" y="0"/>
                    </a:cubicBezTo>
                  </a:path>
                </a:pathLst>
              </a:custGeom>
              <a:noFill/>
              <a:ln w="9525" cap="flat">
                <a:solidFill>
                  <a:srgbClr val="2C6427"/>
                </a:solidFill>
                <a:prstDash val="solid"/>
                <a:miter/>
              </a:ln>
            </p:spPr>
            <p:txBody>
              <a:bodyPr rtlCol="0" anchor="ctr"/>
              <a:lstStyle/>
              <a:p>
                <a:endParaRPr lang="zh-CN" altLang="en-US"/>
              </a:p>
            </p:txBody>
          </p:sp>
          <p:sp>
            <p:nvSpPr>
              <p:cNvPr id="149" name="îsḷide"/>
              <p:cNvSpPr/>
              <p:nvPr/>
            </p:nvSpPr>
            <p:spPr>
              <a:xfrm>
                <a:off x="5514541" y="4661916"/>
                <a:ext cx="13101" cy="88497"/>
              </a:xfrm>
              <a:custGeom>
                <a:avLst/>
                <a:gdLst>
                  <a:gd name="connsiteX0" fmla="*/ 13102 w 13101"/>
                  <a:gd name="connsiteY0" fmla="*/ 0 h 88497"/>
                  <a:gd name="connsiteX1" fmla="*/ 53 w 13101"/>
                  <a:gd name="connsiteY1" fmla="*/ 56483 h 88497"/>
                  <a:gd name="connsiteX2" fmla="*/ 5673 w 13101"/>
                  <a:gd name="connsiteY2" fmla="*/ 88487 h 88497"/>
                </a:gdLst>
                <a:ahLst/>
                <a:cxnLst>
                  <a:cxn ang="0">
                    <a:pos x="connsiteX0" y="connsiteY0"/>
                  </a:cxn>
                  <a:cxn ang="0">
                    <a:pos x="connsiteX1" y="connsiteY1"/>
                  </a:cxn>
                  <a:cxn ang="0">
                    <a:pos x="connsiteX2" y="connsiteY2"/>
                  </a:cxn>
                </a:cxnLst>
                <a:rect l="l" t="t" r="r" b="b"/>
                <a:pathLst>
                  <a:path w="13101" h="88497">
                    <a:moveTo>
                      <a:pt x="13102" y="0"/>
                    </a:moveTo>
                    <a:cubicBezTo>
                      <a:pt x="-519" y="22003"/>
                      <a:pt x="-138" y="30671"/>
                      <a:pt x="53" y="56483"/>
                    </a:cubicBezTo>
                    <a:cubicBezTo>
                      <a:pt x="815" y="55816"/>
                      <a:pt x="4910" y="89154"/>
                      <a:pt x="5673" y="88487"/>
                    </a:cubicBezTo>
                  </a:path>
                </a:pathLst>
              </a:custGeom>
              <a:noFill/>
              <a:ln w="9525" cap="flat">
                <a:solidFill>
                  <a:srgbClr val="2C6427"/>
                </a:solidFill>
                <a:prstDash val="solid"/>
                <a:miter/>
              </a:ln>
            </p:spPr>
            <p:txBody>
              <a:bodyPr rtlCol="0" anchor="ctr"/>
              <a:lstStyle/>
              <a:p>
                <a:endParaRPr lang="zh-CN" altLang="en-US"/>
              </a:p>
            </p:txBody>
          </p:sp>
          <p:sp>
            <p:nvSpPr>
              <p:cNvPr id="150" name="ísḷiḋê"/>
              <p:cNvSpPr/>
              <p:nvPr/>
            </p:nvSpPr>
            <p:spPr>
              <a:xfrm>
                <a:off x="5155025" y="4193381"/>
                <a:ext cx="163734" cy="109061"/>
              </a:xfrm>
              <a:custGeom>
                <a:avLst/>
                <a:gdLst>
                  <a:gd name="connsiteX0" fmla="*/ 0 w 163734"/>
                  <a:gd name="connsiteY0" fmla="*/ 69723 h 109061"/>
                  <a:gd name="connsiteX1" fmla="*/ 135541 w 163734"/>
                  <a:gd name="connsiteY1" fmla="*/ 109061 h 109061"/>
                  <a:gd name="connsiteX2" fmla="*/ 136969 w 163734"/>
                  <a:gd name="connsiteY2" fmla="*/ 59531 h 109061"/>
                  <a:gd name="connsiteX3" fmla="*/ 163735 w 163734"/>
                  <a:gd name="connsiteY3" fmla="*/ 0 h 109061"/>
                </a:gdLst>
                <a:ahLst/>
                <a:cxnLst>
                  <a:cxn ang="0">
                    <a:pos x="connsiteX0" y="connsiteY0"/>
                  </a:cxn>
                  <a:cxn ang="0">
                    <a:pos x="connsiteX1" y="connsiteY1"/>
                  </a:cxn>
                  <a:cxn ang="0">
                    <a:pos x="connsiteX2" y="connsiteY2"/>
                  </a:cxn>
                  <a:cxn ang="0">
                    <a:pos x="connsiteX3" y="connsiteY3"/>
                  </a:cxn>
                </a:cxnLst>
                <a:rect l="l" t="t" r="r" b="b"/>
                <a:pathLst>
                  <a:path w="163734" h="109061">
                    <a:moveTo>
                      <a:pt x="0" y="69723"/>
                    </a:moveTo>
                    <a:cubicBezTo>
                      <a:pt x="45434" y="66199"/>
                      <a:pt x="95440" y="87535"/>
                      <a:pt x="135541" y="109061"/>
                    </a:cubicBezTo>
                    <a:cubicBezTo>
                      <a:pt x="140303" y="97155"/>
                      <a:pt x="135731" y="72295"/>
                      <a:pt x="136969" y="59531"/>
                    </a:cubicBezTo>
                    <a:cubicBezTo>
                      <a:pt x="139255" y="37529"/>
                      <a:pt x="148780" y="16288"/>
                      <a:pt x="163735" y="0"/>
                    </a:cubicBezTo>
                  </a:path>
                </a:pathLst>
              </a:custGeom>
              <a:noFill/>
              <a:ln w="9525" cap="flat">
                <a:solidFill>
                  <a:srgbClr val="2C6427"/>
                </a:solidFill>
                <a:prstDash val="solid"/>
                <a:miter/>
              </a:ln>
            </p:spPr>
            <p:txBody>
              <a:bodyPr rtlCol="0" anchor="ctr"/>
              <a:lstStyle/>
              <a:p>
                <a:endParaRPr lang="zh-CN" altLang="en-US"/>
              </a:p>
            </p:txBody>
          </p:sp>
        </p:grpSp>
        <p:grpSp>
          <p:nvGrpSpPr>
            <p:cNvPr id="11" name="ï$ḻïḓê"/>
            <p:cNvGrpSpPr/>
            <p:nvPr/>
          </p:nvGrpSpPr>
          <p:grpSpPr>
            <a:xfrm>
              <a:off x="6452273" y="3988340"/>
              <a:ext cx="757595" cy="1260522"/>
              <a:chOff x="6502385" y="3768497"/>
              <a:chExt cx="757595" cy="1260522"/>
            </a:xfrm>
          </p:grpSpPr>
          <p:sp>
            <p:nvSpPr>
              <p:cNvPr id="129" name="ïṩḻíḋe"/>
              <p:cNvSpPr/>
              <p:nvPr/>
            </p:nvSpPr>
            <p:spPr>
              <a:xfrm>
                <a:off x="6502385" y="3768497"/>
                <a:ext cx="757595" cy="1260522"/>
              </a:xfrm>
              <a:custGeom>
                <a:avLst/>
                <a:gdLst>
                  <a:gd name="connsiteX0" fmla="*/ 461151 w 757595"/>
                  <a:gd name="connsiteY0" fmla="*/ 516800 h 1260522"/>
                  <a:gd name="connsiteX1" fmla="*/ 669749 w 757595"/>
                  <a:gd name="connsiteY1" fmla="*/ 340016 h 1260522"/>
                  <a:gd name="connsiteX2" fmla="*/ 755379 w 757595"/>
                  <a:gd name="connsiteY2" fmla="*/ 139324 h 1260522"/>
                  <a:gd name="connsiteX3" fmla="*/ 548877 w 757595"/>
                  <a:gd name="connsiteY3" fmla="*/ 640 h 1260522"/>
                  <a:gd name="connsiteX4" fmla="*/ 313419 w 757595"/>
                  <a:gd name="connsiteY4" fmla="*/ 127608 h 1260522"/>
                  <a:gd name="connsiteX5" fmla="*/ 38432 w 757595"/>
                  <a:gd name="connsiteY5" fmla="*/ 630719 h 1260522"/>
                  <a:gd name="connsiteX6" fmla="*/ 16239 w 757595"/>
                  <a:gd name="connsiteY6" fmla="*/ 1207839 h 1260522"/>
                  <a:gd name="connsiteX7" fmla="*/ 29193 w 757595"/>
                  <a:gd name="connsiteY7" fmla="*/ 1248034 h 1260522"/>
                  <a:gd name="connsiteX8" fmla="*/ 66817 w 757595"/>
                  <a:gd name="connsiteY8" fmla="*/ 1256321 h 1260522"/>
                  <a:gd name="connsiteX9" fmla="*/ 79104 w 757595"/>
                  <a:gd name="connsiteY9" fmla="*/ 1229556 h 1260522"/>
                  <a:gd name="connsiteX10" fmla="*/ 461151 w 757595"/>
                  <a:gd name="connsiteY10" fmla="*/ 516800 h 126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7595" h="1260522">
                    <a:moveTo>
                      <a:pt x="461151" y="516800"/>
                    </a:moveTo>
                    <a:cubicBezTo>
                      <a:pt x="529827" y="456792"/>
                      <a:pt x="606027" y="405262"/>
                      <a:pt x="669749" y="340016"/>
                    </a:cubicBezTo>
                    <a:cubicBezTo>
                      <a:pt x="722518" y="285914"/>
                      <a:pt x="768333" y="213810"/>
                      <a:pt x="755379" y="139324"/>
                    </a:cubicBezTo>
                    <a:cubicBezTo>
                      <a:pt x="739758" y="49599"/>
                      <a:pt x="639555" y="-6694"/>
                      <a:pt x="548877" y="640"/>
                    </a:cubicBezTo>
                    <a:cubicBezTo>
                      <a:pt x="458104" y="7974"/>
                      <a:pt x="378380" y="63791"/>
                      <a:pt x="313419" y="127608"/>
                    </a:cubicBezTo>
                    <a:cubicBezTo>
                      <a:pt x="175401" y="263340"/>
                      <a:pt x="84057" y="442600"/>
                      <a:pt x="38432" y="630719"/>
                    </a:cubicBezTo>
                    <a:cubicBezTo>
                      <a:pt x="-7288" y="818837"/>
                      <a:pt x="-8907" y="1015815"/>
                      <a:pt x="16239" y="1207839"/>
                    </a:cubicBezTo>
                    <a:cubicBezTo>
                      <a:pt x="18049" y="1222031"/>
                      <a:pt x="20334" y="1236794"/>
                      <a:pt x="29193" y="1248034"/>
                    </a:cubicBezTo>
                    <a:cubicBezTo>
                      <a:pt x="37956" y="1259274"/>
                      <a:pt x="55482" y="1264989"/>
                      <a:pt x="66817" y="1256321"/>
                    </a:cubicBezTo>
                    <a:cubicBezTo>
                      <a:pt x="74817" y="1250225"/>
                      <a:pt x="77199" y="1239461"/>
                      <a:pt x="79104" y="1229556"/>
                    </a:cubicBezTo>
                    <a:cubicBezTo>
                      <a:pt x="130825" y="959141"/>
                      <a:pt x="250554" y="700727"/>
                      <a:pt x="461151" y="516800"/>
                    </a:cubicBezTo>
                    <a:close/>
                  </a:path>
                </a:pathLst>
              </a:custGeom>
              <a:solidFill>
                <a:srgbClr val="31702A"/>
              </a:solidFill>
              <a:ln w="9525" cap="flat">
                <a:noFill/>
                <a:prstDash val="solid"/>
                <a:miter/>
              </a:ln>
            </p:spPr>
            <p:txBody>
              <a:bodyPr rtlCol="0" anchor="ctr"/>
              <a:lstStyle/>
              <a:p>
                <a:endParaRPr lang="zh-CN" altLang="en-US"/>
              </a:p>
            </p:txBody>
          </p:sp>
          <p:sp>
            <p:nvSpPr>
              <p:cNvPr id="130" name="íšľíḍê"/>
              <p:cNvSpPr/>
              <p:nvPr/>
            </p:nvSpPr>
            <p:spPr>
              <a:xfrm>
                <a:off x="6583299" y="3999928"/>
                <a:ext cx="462343" cy="849439"/>
              </a:xfrm>
              <a:custGeom>
                <a:avLst/>
                <a:gdLst>
                  <a:gd name="connsiteX0" fmla="*/ 462344 w 462343"/>
                  <a:gd name="connsiteY0" fmla="*/ 0 h 849439"/>
                  <a:gd name="connsiteX1" fmla="*/ 0 w 462343"/>
                  <a:gd name="connsiteY1" fmla="*/ 849439 h 849439"/>
                </a:gdLst>
                <a:ahLst/>
                <a:cxnLst>
                  <a:cxn ang="0">
                    <a:pos x="connsiteX0" y="connsiteY0"/>
                  </a:cxn>
                  <a:cxn ang="0">
                    <a:pos x="connsiteX1" y="connsiteY1"/>
                  </a:cxn>
                </a:cxnLst>
                <a:rect l="l" t="t" r="r" b="b"/>
                <a:pathLst>
                  <a:path w="462343" h="849439">
                    <a:moveTo>
                      <a:pt x="462344" y="0"/>
                    </a:moveTo>
                    <a:cubicBezTo>
                      <a:pt x="242983" y="240506"/>
                      <a:pt x="82867" y="534638"/>
                      <a:pt x="0" y="849439"/>
                    </a:cubicBezTo>
                  </a:path>
                </a:pathLst>
              </a:custGeom>
              <a:noFill/>
              <a:ln w="9525" cap="flat">
                <a:solidFill>
                  <a:srgbClr val="2C6427"/>
                </a:solidFill>
                <a:prstDash val="solid"/>
                <a:miter/>
              </a:ln>
            </p:spPr>
            <p:txBody>
              <a:bodyPr rtlCol="0" anchor="ctr"/>
              <a:lstStyle/>
              <a:p>
                <a:endParaRPr lang="zh-CN" altLang="en-US"/>
              </a:p>
            </p:txBody>
          </p:sp>
          <p:sp>
            <p:nvSpPr>
              <p:cNvPr id="131" name="ïš1ídé"/>
              <p:cNvSpPr/>
              <p:nvPr/>
            </p:nvSpPr>
            <p:spPr>
              <a:xfrm>
                <a:off x="6650069" y="4439316"/>
                <a:ext cx="21803" cy="156495"/>
              </a:xfrm>
              <a:custGeom>
                <a:avLst/>
                <a:gdLst>
                  <a:gd name="connsiteX0" fmla="*/ 20098 w 21803"/>
                  <a:gd name="connsiteY0" fmla="*/ 156496 h 156495"/>
                  <a:gd name="connsiteX1" fmla="*/ 0 w 21803"/>
                  <a:gd name="connsiteY1" fmla="*/ 0 h 156495"/>
                </a:gdLst>
                <a:ahLst/>
                <a:cxnLst>
                  <a:cxn ang="0">
                    <a:pos x="connsiteX0" y="connsiteY0"/>
                  </a:cxn>
                  <a:cxn ang="0">
                    <a:pos x="connsiteX1" y="connsiteY1"/>
                  </a:cxn>
                </a:cxnLst>
                <a:rect l="l" t="t" r="r" b="b"/>
                <a:pathLst>
                  <a:path w="21803" h="156495">
                    <a:moveTo>
                      <a:pt x="20098" y="156496"/>
                    </a:moveTo>
                    <a:cubicBezTo>
                      <a:pt x="25717" y="107061"/>
                      <a:pt x="17050" y="46768"/>
                      <a:pt x="0" y="0"/>
                    </a:cubicBezTo>
                  </a:path>
                </a:pathLst>
              </a:custGeom>
              <a:noFill/>
              <a:ln w="9525" cap="flat">
                <a:solidFill>
                  <a:srgbClr val="2C6427"/>
                </a:solidFill>
                <a:prstDash val="solid"/>
                <a:miter/>
              </a:ln>
            </p:spPr>
            <p:txBody>
              <a:bodyPr rtlCol="0" anchor="ctr"/>
              <a:lstStyle/>
              <a:p>
                <a:endParaRPr lang="zh-CN" altLang="en-US"/>
              </a:p>
            </p:txBody>
          </p:sp>
          <p:sp>
            <p:nvSpPr>
              <p:cNvPr id="132" name="îṥļíḋê"/>
              <p:cNvSpPr/>
              <p:nvPr/>
            </p:nvSpPr>
            <p:spPr>
              <a:xfrm>
                <a:off x="6666071" y="4538948"/>
                <a:ext cx="63722" cy="68484"/>
              </a:xfrm>
              <a:custGeom>
                <a:avLst/>
                <a:gdLst>
                  <a:gd name="connsiteX0" fmla="*/ 0 w 63722"/>
                  <a:gd name="connsiteY0" fmla="*/ 68485 h 68484"/>
                  <a:gd name="connsiteX1" fmla="*/ 63722 w 63722"/>
                  <a:gd name="connsiteY1" fmla="*/ 0 h 68484"/>
                </a:gdLst>
                <a:ahLst/>
                <a:cxnLst>
                  <a:cxn ang="0">
                    <a:pos x="connsiteX0" y="connsiteY0"/>
                  </a:cxn>
                  <a:cxn ang="0">
                    <a:pos x="connsiteX1" y="connsiteY1"/>
                  </a:cxn>
                </a:cxnLst>
                <a:rect l="l" t="t" r="r" b="b"/>
                <a:pathLst>
                  <a:path w="63722" h="68484">
                    <a:moveTo>
                      <a:pt x="0" y="68485"/>
                    </a:moveTo>
                    <a:cubicBezTo>
                      <a:pt x="17716" y="42767"/>
                      <a:pt x="39338" y="19621"/>
                      <a:pt x="63722" y="0"/>
                    </a:cubicBezTo>
                  </a:path>
                </a:pathLst>
              </a:custGeom>
              <a:noFill/>
              <a:ln w="9525" cap="flat">
                <a:solidFill>
                  <a:srgbClr val="2C6427"/>
                </a:solidFill>
                <a:prstDash val="solid"/>
                <a:miter/>
              </a:ln>
            </p:spPr>
            <p:txBody>
              <a:bodyPr rtlCol="0" anchor="ctr"/>
              <a:lstStyle/>
              <a:p>
                <a:endParaRPr lang="zh-CN" altLang="en-US"/>
              </a:p>
            </p:txBody>
          </p:sp>
          <p:sp>
            <p:nvSpPr>
              <p:cNvPr id="133" name="íṡļîḑe"/>
              <p:cNvSpPr/>
              <p:nvPr/>
            </p:nvSpPr>
            <p:spPr>
              <a:xfrm>
                <a:off x="6772084" y="4302823"/>
                <a:ext cx="123253" cy="82391"/>
              </a:xfrm>
              <a:custGeom>
                <a:avLst/>
                <a:gdLst>
                  <a:gd name="connsiteX0" fmla="*/ 0 w 123253"/>
                  <a:gd name="connsiteY0" fmla="*/ 82391 h 82391"/>
                  <a:gd name="connsiteX1" fmla="*/ 123254 w 123253"/>
                  <a:gd name="connsiteY1" fmla="*/ 0 h 82391"/>
                </a:gdLst>
                <a:ahLst/>
                <a:cxnLst>
                  <a:cxn ang="0">
                    <a:pos x="connsiteX0" y="connsiteY0"/>
                  </a:cxn>
                  <a:cxn ang="0">
                    <a:pos x="connsiteX1" y="connsiteY1"/>
                  </a:cxn>
                </a:cxnLst>
                <a:rect l="l" t="t" r="r" b="b"/>
                <a:pathLst>
                  <a:path w="123253" h="82391">
                    <a:moveTo>
                      <a:pt x="0" y="82391"/>
                    </a:moveTo>
                    <a:cubicBezTo>
                      <a:pt x="35814" y="47911"/>
                      <a:pt x="77724" y="19907"/>
                      <a:pt x="123254" y="0"/>
                    </a:cubicBezTo>
                  </a:path>
                </a:pathLst>
              </a:custGeom>
              <a:noFill/>
              <a:ln w="9525" cap="flat">
                <a:solidFill>
                  <a:srgbClr val="2C6427"/>
                </a:solidFill>
                <a:prstDash val="solid"/>
                <a:miter/>
              </a:ln>
            </p:spPr>
            <p:txBody>
              <a:bodyPr rtlCol="0" anchor="ctr"/>
              <a:lstStyle/>
              <a:p>
                <a:endParaRPr lang="zh-CN" altLang="en-US"/>
              </a:p>
            </p:txBody>
          </p:sp>
          <p:sp>
            <p:nvSpPr>
              <p:cNvPr id="134" name="îsḻîḋé"/>
              <p:cNvSpPr/>
              <p:nvPr/>
            </p:nvSpPr>
            <p:spPr>
              <a:xfrm>
                <a:off x="6746938" y="4229004"/>
                <a:ext cx="28985" cy="156210"/>
              </a:xfrm>
              <a:custGeom>
                <a:avLst/>
                <a:gdLst>
                  <a:gd name="connsiteX0" fmla="*/ 25146 w 28985"/>
                  <a:gd name="connsiteY0" fmla="*/ 156210 h 156210"/>
                  <a:gd name="connsiteX1" fmla="*/ 0 w 28985"/>
                  <a:gd name="connsiteY1" fmla="*/ 0 h 156210"/>
                </a:gdLst>
                <a:ahLst/>
                <a:cxnLst>
                  <a:cxn ang="0">
                    <a:pos x="connsiteX0" y="connsiteY0"/>
                  </a:cxn>
                  <a:cxn ang="0">
                    <a:pos x="connsiteX1" y="connsiteY1"/>
                  </a:cxn>
                </a:cxnLst>
                <a:rect l="l" t="t" r="r" b="b"/>
                <a:pathLst>
                  <a:path w="28985" h="156210">
                    <a:moveTo>
                      <a:pt x="25146" y="156210"/>
                    </a:moveTo>
                    <a:cubicBezTo>
                      <a:pt x="35528" y="106680"/>
                      <a:pt x="24098" y="44482"/>
                      <a:pt x="0" y="0"/>
                    </a:cubicBezTo>
                  </a:path>
                </a:pathLst>
              </a:custGeom>
              <a:noFill/>
              <a:ln w="9525" cap="flat">
                <a:solidFill>
                  <a:srgbClr val="2C6427"/>
                </a:solidFill>
                <a:prstDash val="solid"/>
                <a:miter/>
              </a:ln>
            </p:spPr>
            <p:txBody>
              <a:bodyPr rtlCol="0" anchor="ctr"/>
              <a:lstStyle/>
              <a:p>
                <a:endParaRPr lang="zh-CN" altLang="en-US"/>
              </a:p>
            </p:txBody>
          </p:sp>
          <p:sp>
            <p:nvSpPr>
              <p:cNvPr id="135" name="îṡḻíďe"/>
              <p:cNvSpPr/>
              <p:nvPr/>
            </p:nvSpPr>
            <p:spPr>
              <a:xfrm>
                <a:off x="6905625" y="4100226"/>
                <a:ext cx="154209" cy="68389"/>
              </a:xfrm>
              <a:custGeom>
                <a:avLst/>
                <a:gdLst>
                  <a:gd name="connsiteX0" fmla="*/ 0 w 154209"/>
                  <a:gd name="connsiteY0" fmla="*/ 68389 h 68389"/>
                  <a:gd name="connsiteX1" fmla="*/ 154210 w 154209"/>
                  <a:gd name="connsiteY1" fmla="*/ 0 h 68389"/>
                </a:gdLst>
                <a:ahLst/>
                <a:cxnLst>
                  <a:cxn ang="0">
                    <a:pos x="connsiteX0" y="connsiteY0"/>
                  </a:cxn>
                  <a:cxn ang="0">
                    <a:pos x="connsiteX1" y="connsiteY1"/>
                  </a:cxn>
                </a:cxnLst>
                <a:rect l="l" t="t" r="r" b="b"/>
                <a:pathLst>
                  <a:path w="154209" h="68389">
                    <a:moveTo>
                      <a:pt x="0" y="68389"/>
                    </a:moveTo>
                    <a:cubicBezTo>
                      <a:pt x="42386" y="30004"/>
                      <a:pt x="97346" y="5620"/>
                      <a:pt x="154210" y="0"/>
                    </a:cubicBezTo>
                  </a:path>
                </a:pathLst>
              </a:custGeom>
              <a:noFill/>
              <a:ln w="9525" cap="flat">
                <a:solidFill>
                  <a:srgbClr val="2C6427"/>
                </a:solidFill>
                <a:prstDash val="solid"/>
                <a:miter/>
              </a:ln>
            </p:spPr>
            <p:txBody>
              <a:bodyPr rtlCol="0" anchor="ctr"/>
              <a:lstStyle/>
              <a:p>
                <a:endParaRPr lang="zh-CN" altLang="en-US"/>
              </a:p>
            </p:txBody>
          </p:sp>
          <p:sp>
            <p:nvSpPr>
              <p:cNvPr id="136" name="îSḷïdè"/>
              <p:cNvSpPr/>
              <p:nvPr/>
            </p:nvSpPr>
            <p:spPr>
              <a:xfrm>
                <a:off x="6926389" y="3960304"/>
                <a:ext cx="22702" cy="163067"/>
              </a:xfrm>
              <a:custGeom>
                <a:avLst/>
                <a:gdLst>
                  <a:gd name="connsiteX0" fmla="*/ 14859 w 22702"/>
                  <a:gd name="connsiteY0" fmla="*/ 163068 h 163067"/>
                  <a:gd name="connsiteX1" fmla="*/ 0 w 22702"/>
                  <a:gd name="connsiteY1" fmla="*/ 0 h 163067"/>
                </a:gdLst>
                <a:ahLst/>
                <a:cxnLst>
                  <a:cxn ang="0">
                    <a:pos x="connsiteX0" y="connsiteY0"/>
                  </a:cxn>
                  <a:cxn ang="0">
                    <a:pos x="connsiteX1" y="connsiteY1"/>
                  </a:cxn>
                </a:cxnLst>
                <a:rect l="l" t="t" r="r" b="b"/>
                <a:pathLst>
                  <a:path w="22702" h="163067">
                    <a:moveTo>
                      <a:pt x="14859" y="163068"/>
                    </a:moveTo>
                    <a:cubicBezTo>
                      <a:pt x="28194" y="113919"/>
                      <a:pt x="25337" y="44101"/>
                      <a:pt x="0" y="0"/>
                    </a:cubicBezTo>
                  </a:path>
                </a:pathLst>
              </a:custGeom>
              <a:noFill/>
              <a:ln w="9525" cap="flat">
                <a:solidFill>
                  <a:srgbClr val="2C6427"/>
                </a:solidFill>
                <a:prstDash val="solid"/>
                <a:miter/>
              </a:ln>
            </p:spPr>
            <p:txBody>
              <a:bodyPr rtlCol="0" anchor="ctr"/>
              <a:lstStyle/>
              <a:p>
                <a:endParaRPr lang="zh-CN" altLang="en-US"/>
              </a:p>
            </p:txBody>
          </p:sp>
          <p:sp>
            <p:nvSpPr>
              <p:cNvPr id="137" name="ïṩ1ide"/>
              <p:cNvSpPr/>
              <p:nvPr/>
            </p:nvSpPr>
            <p:spPr>
              <a:xfrm>
                <a:off x="6716077" y="4390358"/>
                <a:ext cx="74485" cy="56578"/>
              </a:xfrm>
              <a:custGeom>
                <a:avLst/>
                <a:gdLst>
                  <a:gd name="connsiteX0" fmla="*/ 74486 w 74485"/>
                  <a:gd name="connsiteY0" fmla="*/ 37624 h 56578"/>
                  <a:gd name="connsiteX1" fmla="*/ 20574 w 74485"/>
                  <a:gd name="connsiteY1" fmla="*/ 56579 h 56578"/>
                  <a:gd name="connsiteX2" fmla="*/ 0 w 74485"/>
                  <a:gd name="connsiteY2" fmla="*/ 0 h 56578"/>
                </a:gdLst>
                <a:ahLst/>
                <a:cxnLst>
                  <a:cxn ang="0">
                    <a:pos x="connsiteX0" y="connsiteY0"/>
                  </a:cxn>
                  <a:cxn ang="0">
                    <a:pos x="connsiteX1" y="connsiteY1"/>
                  </a:cxn>
                  <a:cxn ang="0">
                    <a:pos x="connsiteX2" y="connsiteY2"/>
                  </a:cxn>
                </a:cxnLst>
                <a:rect l="l" t="t" r="r" b="b"/>
                <a:pathLst>
                  <a:path w="74485" h="56578">
                    <a:moveTo>
                      <a:pt x="74486" y="37624"/>
                    </a:moveTo>
                    <a:cubicBezTo>
                      <a:pt x="56483" y="43910"/>
                      <a:pt x="38576" y="50292"/>
                      <a:pt x="20574" y="56579"/>
                    </a:cubicBezTo>
                    <a:cubicBezTo>
                      <a:pt x="14383" y="37529"/>
                      <a:pt x="7525" y="18669"/>
                      <a:pt x="0" y="0"/>
                    </a:cubicBezTo>
                  </a:path>
                </a:pathLst>
              </a:custGeom>
              <a:noFill/>
              <a:ln w="9525" cap="flat">
                <a:solidFill>
                  <a:srgbClr val="2C6427"/>
                </a:solidFill>
                <a:prstDash val="solid"/>
                <a:miter/>
              </a:ln>
            </p:spPr>
            <p:txBody>
              <a:bodyPr rtlCol="0" anchor="ctr"/>
              <a:lstStyle/>
              <a:p>
                <a:endParaRPr lang="zh-CN" altLang="en-US"/>
              </a:p>
            </p:txBody>
          </p:sp>
          <p:sp>
            <p:nvSpPr>
              <p:cNvPr id="138" name="íṩlïdê"/>
              <p:cNvSpPr/>
              <p:nvPr/>
            </p:nvSpPr>
            <p:spPr>
              <a:xfrm>
                <a:off x="6617589" y="4607051"/>
                <a:ext cx="13101" cy="88497"/>
              </a:xfrm>
              <a:custGeom>
                <a:avLst/>
                <a:gdLst>
                  <a:gd name="connsiteX0" fmla="*/ 0 w 13101"/>
                  <a:gd name="connsiteY0" fmla="*/ 0 h 88497"/>
                  <a:gd name="connsiteX1" fmla="*/ 13049 w 13101"/>
                  <a:gd name="connsiteY1" fmla="*/ 56483 h 88497"/>
                  <a:gd name="connsiteX2" fmla="*/ 7429 w 13101"/>
                  <a:gd name="connsiteY2" fmla="*/ 88487 h 88497"/>
                </a:gdLst>
                <a:ahLst/>
                <a:cxnLst>
                  <a:cxn ang="0">
                    <a:pos x="connsiteX0" y="connsiteY0"/>
                  </a:cxn>
                  <a:cxn ang="0">
                    <a:pos x="connsiteX1" y="connsiteY1"/>
                  </a:cxn>
                  <a:cxn ang="0">
                    <a:pos x="connsiteX2" y="connsiteY2"/>
                  </a:cxn>
                </a:cxnLst>
                <a:rect l="l" t="t" r="r" b="b"/>
                <a:pathLst>
                  <a:path w="13101" h="88497">
                    <a:moveTo>
                      <a:pt x="0" y="0"/>
                    </a:moveTo>
                    <a:cubicBezTo>
                      <a:pt x="13621" y="22003"/>
                      <a:pt x="13240" y="30671"/>
                      <a:pt x="13049" y="56483"/>
                    </a:cubicBezTo>
                    <a:cubicBezTo>
                      <a:pt x="12287" y="55817"/>
                      <a:pt x="8191" y="89154"/>
                      <a:pt x="7429" y="88487"/>
                    </a:cubicBezTo>
                  </a:path>
                </a:pathLst>
              </a:custGeom>
              <a:noFill/>
              <a:ln w="9525" cap="flat">
                <a:solidFill>
                  <a:srgbClr val="2C6427"/>
                </a:solidFill>
                <a:prstDash val="solid"/>
                <a:miter/>
              </a:ln>
            </p:spPr>
            <p:txBody>
              <a:bodyPr rtlCol="0" anchor="ctr"/>
              <a:lstStyle/>
              <a:p>
                <a:endParaRPr lang="zh-CN" altLang="en-US"/>
              </a:p>
            </p:txBody>
          </p:sp>
          <p:sp>
            <p:nvSpPr>
              <p:cNvPr id="139" name="îŝlíḓe"/>
              <p:cNvSpPr/>
              <p:nvPr/>
            </p:nvSpPr>
            <p:spPr>
              <a:xfrm>
                <a:off x="6826472" y="4138517"/>
                <a:ext cx="163734" cy="109061"/>
              </a:xfrm>
              <a:custGeom>
                <a:avLst/>
                <a:gdLst>
                  <a:gd name="connsiteX0" fmla="*/ 163735 w 163734"/>
                  <a:gd name="connsiteY0" fmla="*/ 69723 h 109061"/>
                  <a:gd name="connsiteX1" fmla="*/ 28194 w 163734"/>
                  <a:gd name="connsiteY1" fmla="*/ 109061 h 109061"/>
                  <a:gd name="connsiteX2" fmla="*/ 26765 w 163734"/>
                  <a:gd name="connsiteY2" fmla="*/ 59531 h 109061"/>
                  <a:gd name="connsiteX3" fmla="*/ 0 w 163734"/>
                  <a:gd name="connsiteY3" fmla="*/ 0 h 109061"/>
                </a:gdLst>
                <a:ahLst/>
                <a:cxnLst>
                  <a:cxn ang="0">
                    <a:pos x="connsiteX0" y="connsiteY0"/>
                  </a:cxn>
                  <a:cxn ang="0">
                    <a:pos x="connsiteX1" y="connsiteY1"/>
                  </a:cxn>
                  <a:cxn ang="0">
                    <a:pos x="connsiteX2" y="connsiteY2"/>
                  </a:cxn>
                  <a:cxn ang="0">
                    <a:pos x="connsiteX3" y="connsiteY3"/>
                  </a:cxn>
                </a:cxnLst>
                <a:rect l="l" t="t" r="r" b="b"/>
                <a:pathLst>
                  <a:path w="163734" h="109061">
                    <a:moveTo>
                      <a:pt x="163735" y="69723"/>
                    </a:moveTo>
                    <a:cubicBezTo>
                      <a:pt x="118300" y="66199"/>
                      <a:pt x="68294" y="87535"/>
                      <a:pt x="28194" y="109061"/>
                    </a:cubicBezTo>
                    <a:cubicBezTo>
                      <a:pt x="23431" y="97155"/>
                      <a:pt x="28004" y="72295"/>
                      <a:pt x="26765" y="59531"/>
                    </a:cubicBezTo>
                    <a:cubicBezTo>
                      <a:pt x="24479" y="37529"/>
                      <a:pt x="14954" y="16288"/>
                      <a:pt x="0" y="0"/>
                    </a:cubicBezTo>
                  </a:path>
                </a:pathLst>
              </a:custGeom>
              <a:noFill/>
              <a:ln w="9525" cap="flat">
                <a:solidFill>
                  <a:srgbClr val="2C6427"/>
                </a:solidFill>
                <a:prstDash val="solid"/>
                <a:miter/>
              </a:ln>
            </p:spPr>
            <p:txBody>
              <a:bodyPr rtlCol="0" anchor="ctr"/>
              <a:lstStyle/>
              <a:p>
                <a:endParaRPr lang="zh-CN" altLang="en-US"/>
              </a:p>
            </p:txBody>
          </p:sp>
        </p:grpSp>
        <p:grpSp>
          <p:nvGrpSpPr>
            <p:cNvPr id="12" name="i$ļíḓé"/>
            <p:cNvGrpSpPr/>
            <p:nvPr/>
          </p:nvGrpSpPr>
          <p:grpSpPr>
            <a:xfrm>
              <a:off x="4442181" y="4186413"/>
              <a:ext cx="1087015" cy="1087172"/>
              <a:chOff x="4492293" y="3966570"/>
              <a:chExt cx="1087015" cy="1087172"/>
            </a:xfrm>
          </p:grpSpPr>
          <p:sp>
            <p:nvSpPr>
              <p:cNvPr id="118" name="î$ḷíḓe"/>
              <p:cNvSpPr/>
              <p:nvPr/>
            </p:nvSpPr>
            <p:spPr>
              <a:xfrm>
                <a:off x="4492293" y="3966570"/>
                <a:ext cx="1087015" cy="1087172"/>
              </a:xfrm>
              <a:custGeom>
                <a:avLst/>
                <a:gdLst>
                  <a:gd name="connsiteX0" fmla="*/ 829705 w 1087015"/>
                  <a:gd name="connsiteY0" fmla="*/ 567139 h 1087172"/>
                  <a:gd name="connsiteX1" fmla="*/ 587294 w 1087015"/>
                  <a:gd name="connsiteY1" fmla="*/ 386735 h 1087172"/>
                  <a:gd name="connsiteX2" fmla="*/ 199436 w 1087015"/>
                  <a:gd name="connsiteY2" fmla="*/ 21261 h 1087172"/>
                  <a:gd name="connsiteX3" fmla="*/ 61609 w 1087015"/>
                  <a:gd name="connsiteY3" fmla="*/ 12593 h 1087172"/>
                  <a:gd name="connsiteX4" fmla="*/ 554 w 1087015"/>
                  <a:gd name="connsiteY4" fmla="*/ 157183 h 1087172"/>
                  <a:gd name="connsiteX5" fmla="*/ 165050 w 1087015"/>
                  <a:gd name="connsiteY5" fmla="*/ 456458 h 1087172"/>
                  <a:gd name="connsiteX6" fmla="*/ 536906 w 1087015"/>
                  <a:gd name="connsiteY6" fmla="*/ 707251 h 1087172"/>
                  <a:gd name="connsiteX7" fmla="*/ 773222 w 1087015"/>
                  <a:gd name="connsiteY7" fmla="*/ 806311 h 1087172"/>
                  <a:gd name="connsiteX8" fmla="*/ 955054 w 1087015"/>
                  <a:gd name="connsiteY8" fmla="*/ 980333 h 1087172"/>
                  <a:gd name="connsiteX9" fmla="*/ 989439 w 1087015"/>
                  <a:gd name="connsiteY9" fmla="*/ 1052723 h 1087172"/>
                  <a:gd name="connsiteX10" fmla="*/ 1057448 w 1087015"/>
                  <a:gd name="connsiteY10" fmla="*/ 1086156 h 1087172"/>
                  <a:gd name="connsiteX11" fmla="*/ 1022491 w 1087015"/>
                  <a:gd name="connsiteY11" fmla="*/ 822313 h 1087172"/>
                  <a:gd name="connsiteX12" fmla="*/ 829705 w 1087015"/>
                  <a:gd name="connsiteY12" fmla="*/ 567139 h 108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7015" h="1087172">
                    <a:moveTo>
                      <a:pt x="829705" y="567139"/>
                    </a:moveTo>
                    <a:cubicBezTo>
                      <a:pt x="752838" y="501988"/>
                      <a:pt x="663113" y="453124"/>
                      <a:pt x="587294" y="386735"/>
                    </a:cubicBezTo>
                    <a:cubicBezTo>
                      <a:pt x="452801" y="268911"/>
                      <a:pt x="361742" y="96223"/>
                      <a:pt x="199436" y="21261"/>
                    </a:cubicBezTo>
                    <a:cubicBezTo>
                      <a:pt x="156097" y="1258"/>
                      <a:pt x="103614" y="-10267"/>
                      <a:pt x="61609" y="12593"/>
                    </a:cubicBezTo>
                    <a:cubicBezTo>
                      <a:pt x="13031" y="39073"/>
                      <a:pt x="-3352" y="101938"/>
                      <a:pt x="554" y="157183"/>
                    </a:cubicBezTo>
                    <a:cubicBezTo>
                      <a:pt x="8650" y="273292"/>
                      <a:pt x="82373" y="374543"/>
                      <a:pt x="165050" y="456458"/>
                    </a:cubicBezTo>
                    <a:cubicBezTo>
                      <a:pt x="271921" y="562281"/>
                      <a:pt x="398794" y="647815"/>
                      <a:pt x="536906" y="707251"/>
                    </a:cubicBezTo>
                    <a:cubicBezTo>
                      <a:pt x="615392" y="741065"/>
                      <a:pt x="697593" y="766497"/>
                      <a:pt x="773222" y="806311"/>
                    </a:cubicBezTo>
                    <a:cubicBezTo>
                      <a:pt x="848850" y="846031"/>
                      <a:pt x="919430" y="902704"/>
                      <a:pt x="955054" y="980333"/>
                    </a:cubicBezTo>
                    <a:cubicBezTo>
                      <a:pt x="966198" y="1004622"/>
                      <a:pt x="973913" y="1030911"/>
                      <a:pt x="989439" y="1052723"/>
                    </a:cubicBezTo>
                    <a:cubicBezTo>
                      <a:pt x="1004965" y="1074535"/>
                      <a:pt x="1031254" y="1091585"/>
                      <a:pt x="1057448" y="1086156"/>
                    </a:cubicBezTo>
                    <a:cubicBezTo>
                      <a:pt x="1133171" y="1070535"/>
                      <a:pt x="1041827" y="864414"/>
                      <a:pt x="1022491" y="822313"/>
                    </a:cubicBezTo>
                    <a:cubicBezTo>
                      <a:pt x="977723" y="724682"/>
                      <a:pt x="911810" y="636671"/>
                      <a:pt x="829705" y="567139"/>
                    </a:cubicBezTo>
                    <a:close/>
                  </a:path>
                </a:pathLst>
              </a:custGeom>
              <a:solidFill>
                <a:srgbClr val="409139"/>
              </a:solidFill>
              <a:ln w="9525" cap="flat">
                <a:noFill/>
                <a:prstDash val="solid"/>
                <a:miter/>
              </a:ln>
            </p:spPr>
            <p:txBody>
              <a:bodyPr rtlCol="0" anchor="ctr"/>
              <a:lstStyle/>
              <a:p>
                <a:endParaRPr lang="zh-CN" altLang="en-US"/>
              </a:p>
            </p:txBody>
          </p:sp>
          <p:sp>
            <p:nvSpPr>
              <p:cNvPr id="119" name="iṩliḓe"/>
              <p:cNvSpPr/>
              <p:nvPr/>
            </p:nvSpPr>
            <p:spPr>
              <a:xfrm>
                <a:off x="4690300" y="4110418"/>
                <a:ext cx="856678" cy="896397"/>
              </a:xfrm>
              <a:custGeom>
                <a:avLst/>
                <a:gdLst>
                  <a:gd name="connsiteX0" fmla="*/ 0 w 856678"/>
                  <a:gd name="connsiteY0" fmla="*/ 0 h 896397"/>
                  <a:gd name="connsiteX1" fmla="*/ 121729 w 856678"/>
                  <a:gd name="connsiteY1" fmla="*/ 206883 h 896397"/>
                  <a:gd name="connsiteX2" fmla="*/ 417290 w 856678"/>
                  <a:gd name="connsiteY2" fmla="*/ 448628 h 896397"/>
                  <a:gd name="connsiteX3" fmla="*/ 579311 w 856678"/>
                  <a:gd name="connsiteY3" fmla="*/ 533781 h 896397"/>
                  <a:gd name="connsiteX4" fmla="*/ 856679 w 856678"/>
                  <a:gd name="connsiteY4" fmla="*/ 896398 h 896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78" h="896397">
                    <a:moveTo>
                      <a:pt x="0" y="0"/>
                    </a:moveTo>
                    <a:cubicBezTo>
                      <a:pt x="13621" y="80010"/>
                      <a:pt x="66675" y="147256"/>
                      <a:pt x="121729" y="206883"/>
                    </a:cubicBezTo>
                    <a:cubicBezTo>
                      <a:pt x="208312" y="300895"/>
                      <a:pt x="305371" y="386810"/>
                      <a:pt x="417290" y="448628"/>
                    </a:cubicBezTo>
                    <a:cubicBezTo>
                      <a:pt x="470725" y="478155"/>
                      <a:pt x="527113" y="502063"/>
                      <a:pt x="579311" y="533781"/>
                    </a:cubicBezTo>
                    <a:cubicBezTo>
                      <a:pt x="712375" y="614648"/>
                      <a:pt x="813530" y="746760"/>
                      <a:pt x="856679" y="896398"/>
                    </a:cubicBezTo>
                  </a:path>
                </a:pathLst>
              </a:custGeom>
              <a:noFill/>
              <a:ln w="9525" cap="flat">
                <a:solidFill>
                  <a:srgbClr val="35782F"/>
                </a:solidFill>
                <a:prstDash val="solid"/>
                <a:miter/>
              </a:ln>
            </p:spPr>
            <p:txBody>
              <a:bodyPr rtlCol="0" anchor="ctr"/>
              <a:lstStyle/>
              <a:p>
                <a:endParaRPr lang="zh-CN" altLang="en-US"/>
              </a:p>
            </p:txBody>
          </p:sp>
          <p:sp>
            <p:nvSpPr>
              <p:cNvPr id="120" name="ïṩḻîḍé"/>
              <p:cNvSpPr/>
              <p:nvPr/>
            </p:nvSpPr>
            <p:spPr>
              <a:xfrm>
                <a:off x="4666868" y="4193762"/>
                <a:ext cx="126396" cy="82425"/>
              </a:xfrm>
              <a:custGeom>
                <a:avLst/>
                <a:gdLst>
                  <a:gd name="connsiteX0" fmla="*/ 0 w 126396"/>
                  <a:gd name="connsiteY0" fmla="*/ 50006 h 82425"/>
                  <a:gd name="connsiteX1" fmla="*/ 113538 w 126396"/>
                  <a:gd name="connsiteY1" fmla="*/ 82296 h 82425"/>
                  <a:gd name="connsiteX2" fmla="*/ 126397 w 126396"/>
                  <a:gd name="connsiteY2" fmla="*/ 0 h 82425"/>
                </a:gdLst>
                <a:ahLst/>
                <a:cxnLst>
                  <a:cxn ang="0">
                    <a:pos x="connsiteX0" y="connsiteY0"/>
                  </a:cxn>
                  <a:cxn ang="0">
                    <a:pos x="connsiteX1" y="connsiteY1"/>
                  </a:cxn>
                  <a:cxn ang="0">
                    <a:pos x="connsiteX2" y="connsiteY2"/>
                  </a:cxn>
                </a:cxnLst>
                <a:rect l="l" t="t" r="r" b="b"/>
                <a:pathLst>
                  <a:path w="126396" h="82425">
                    <a:moveTo>
                      <a:pt x="0" y="50006"/>
                    </a:moveTo>
                    <a:cubicBezTo>
                      <a:pt x="36004" y="62674"/>
                      <a:pt x="75438" y="84296"/>
                      <a:pt x="113538" y="82296"/>
                    </a:cubicBezTo>
                    <a:cubicBezTo>
                      <a:pt x="115633" y="59722"/>
                      <a:pt x="119348" y="21526"/>
                      <a:pt x="126397" y="0"/>
                    </a:cubicBezTo>
                  </a:path>
                </a:pathLst>
              </a:custGeom>
              <a:noFill/>
              <a:ln w="9525" cap="flat">
                <a:solidFill>
                  <a:srgbClr val="35782F"/>
                </a:solidFill>
                <a:prstDash val="solid"/>
                <a:miter/>
              </a:ln>
            </p:spPr>
            <p:txBody>
              <a:bodyPr rtlCol="0" anchor="ctr"/>
              <a:lstStyle/>
              <a:p>
                <a:endParaRPr lang="zh-CN" altLang="en-US"/>
              </a:p>
            </p:txBody>
          </p:sp>
          <p:sp>
            <p:nvSpPr>
              <p:cNvPr id="121" name="îŝliḓe"/>
              <p:cNvSpPr/>
              <p:nvPr/>
            </p:nvSpPr>
            <p:spPr>
              <a:xfrm>
                <a:off x="4798980" y="4315491"/>
                <a:ext cx="93440" cy="75650"/>
              </a:xfrm>
              <a:custGeom>
                <a:avLst/>
                <a:gdLst>
                  <a:gd name="connsiteX0" fmla="*/ 0 w 93440"/>
                  <a:gd name="connsiteY0" fmla="*/ 73723 h 75650"/>
                  <a:gd name="connsiteX1" fmla="*/ 74486 w 93440"/>
                  <a:gd name="connsiteY1" fmla="*/ 74771 h 75650"/>
                  <a:gd name="connsiteX2" fmla="*/ 80963 w 93440"/>
                  <a:gd name="connsiteY2" fmla="*/ 72866 h 75650"/>
                  <a:gd name="connsiteX3" fmla="*/ 83344 w 93440"/>
                  <a:gd name="connsiteY3" fmla="*/ 67151 h 75650"/>
                  <a:gd name="connsiteX4" fmla="*/ 93440 w 93440"/>
                  <a:gd name="connsiteY4" fmla="*/ 0 h 75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40" h="75650">
                    <a:moveTo>
                      <a:pt x="0" y="73723"/>
                    </a:moveTo>
                    <a:cubicBezTo>
                      <a:pt x="24765" y="75914"/>
                      <a:pt x="49625" y="76200"/>
                      <a:pt x="74486" y="74771"/>
                    </a:cubicBezTo>
                    <a:cubicBezTo>
                      <a:pt x="76771" y="74676"/>
                      <a:pt x="79248" y="74390"/>
                      <a:pt x="80963" y="72866"/>
                    </a:cubicBezTo>
                    <a:cubicBezTo>
                      <a:pt x="82486" y="71438"/>
                      <a:pt x="82963" y="69247"/>
                      <a:pt x="83344" y="67151"/>
                    </a:cubicBezTo>
                    <a:cubicBezTo>
                      <a:pt x="87535" y="44863"/>
                      <a:pt x="90964" y="22479"/>
                      <a:pt x="93440" y="0"/>
                    </a:cubicBezTo>
                  </a:path>
                </a:pathLst>
              </a:custGeom>
              <a:noFill/>
              <a:ln w="9525" cap="flat">
                <a:solidFill>
                  <a:srgbClr val="35782F"/>
                </a:solidFill>
                <a:prstDash val="solid"/>
                <a:miter/>
              </a:ln>
            </p:spPr>
            <p:txBody>
              <a:bodyPr rtlCol="0" anchor="ctr"/>
              <a:lstStyle/>
              <a:p>
                <a:endParaRPr lang="zh-CN" altLang="en-US"/>
              </a:p>
            </p:txBody>
          </p:sp>
          <p:sp>
            <p:nvSpPr>
              <p:cNvPr id="122" name="ïśľîḓê"/>
              <p:cNvSpPr/>
              <p:nvPr/>
            </p:nvSpPr>
            <p:spPr>
              <a:xfrm>
                <a:off x="4921472" y="4394737"/>
                <a:ext cx="85847" cy="85791"/>
              </a:xfrm>
              <a:custGeom>
                <a:avLst/>
                <a:gdLst>
                  <a:gd name="connsiteX0" fmla="*/ 0 w 85847"/>
                  <a:gd name="connsiteY0" fmla="*/ 81346 h 85791"/>
                  <a:gd name="connsiteX1" fmla="*/ 56864 w 85847"/>
                  <a:gd name="connsiteY1" fmla="*/ 84775 h 85791"/>
                  <a:gd name="connsiteX2" fmla="*/ 64103 w 85847"/>
                  <a:gd name="connsiteY2" fmla="*/ 82489 h 85791"/>
                  <a:gd name="connsiteX3" fmla="*/ 67818 w 85847"/>
                  <a:gd name="connsiteY3" fmla="*/ 74964 h 85791"/>
                  <a:gd name="connsiteX4" fmla="*/ 84963 w 85847"/>
                  <a:gd name="connsiteY4" fmla="*/ 4288 h 85791"/>
                  <a:gd name="connsiteX5" fmla="*/ 85630 w 85847"/>
                  <a:gd name="connsiteY5" fmla="*/ 288 h 85791"/>
                  <a:gd name="connsiteX6" fmla="*/ 84582 w 85847"/>
                  <a:gd name="connsiteY6" fmla="*/ 1240 h 8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847" h="85791">
                    <a:moveTo>
                      <a:pt x="0" y="81346"/>
                    </a:moveTo>
                    <a:cubicBezTo>
                      <a:pt x="18574" y="85727"/>
                      <a:pt x="37909" y="86870"/>
                      <a:pt x="56864" y="84775"/>
                    </a:cubicBezTo>
                    <a:cubicBezTo>
                      <a:pt x="59436" y="84489"/>
                      <a:pt x="62103" y="84108"/>
                      <a:pt x="64103" y="82489"/>
                    </a:cubicBezTo>
                    <a:cubicBezTo>
                      <a:pt x="66294" y="80679"/>
                      <a:pt x="67056" y="77726"/>
                      <a:pt x="67818" y="74964"/>
                    </a:cubicBezTo>
                    <a:cubicBezTo>
                      <a:pt x="73723" y="51437"/>
                      <a:pt x="79438" y="27911"/>
                      <a:pt x="84963" y="4288"/>
                    </a:cubicBezTo>
                    <a:cubicBezTo>
                      <a:pt x="85249" y="2955"/>
                      <a:pt x="86296" y="1526"/>
                      <a:pt x="85630" y="288"/>
                    </a:cubicBezTo>
                    <a:cubicBezTo>
                      <a:pt x="84868" y="-855"/>
                      <a:pt x="83344" y="1812"/>
                      <a:pt x="84582" y="1240"/>
                    </a:cubicBezTo>
                  </a:path>
                </a:pathLst>
              </a:custGeom>
              <a:noFill/>
              <a:ln w="9525" cap="flat">
                <a:solidFill>
                  <a:srgbClr val="35782F"/>
                </a:solidFill>
                <a:prstDash val="solid"/>
                <a:miter/>
              </a:ln>
            </p:spPr>
            <p:txBody>
              <a:bodyPr rtlCol="0" anchor="ctr"/>
              <a:lstStyle/>
              <a:p>
                <a:endParaRPr lang="zh-CN" altLang="en-US"/>
              </a:p>
            </p:txBody>
          </p:sp>
          <p:sp>
            <p:nvSpPr>
              <p:cNvPr id="123" name="îṥḷíḑê"/>
              <p:cNvSpPr/>
              <p:nvPr/>
            </p:nvSpPr>
            <p:spPr>
              <a:xfrm>
                <a:off x="5027009" y="4477416"/>
                <a:ext cx="82676" cy="66484"/>
              </a:xfrm>
              <a:custGeom>
                <a:avLst/>
                <a:gdLst>
                  <a:gd name="connsiteX0" fmla="*/ 0 w 82676"/>
                  <a:gd name="connsiteY0" fmla="*/ 66484 h 66484"/>
                  <a:gd name="connsiteX1" fmla="*/ 48768 w 82676"/>
                  <a:gd name="connsiteY1" fmla="*/ 61246 h 66484"/>
                  <a:gd name="connsiteX2" fmla="*/ 56007 w 82676"/>
                  <a:gd name="connsiteY2" fmla="*/ 59150 h 66484"/>
                  <a:gd name="connsiteX3" fmla="*/ 60388 w 82676"/>
                  <a:gd name="connsiteY3" fmla="*/ 52483 h 66484"/>
                  <a:gd name="connsiteX4" fmla="*/ 82677 w 82676"/>
                  <a:gd name="connsiteY4" fmla="*/ 0 h 6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6" h="66484">
                    <a:moveTo>
                      <a:pt x="0" y="66484"/>
                    </a:moveTo>
                    <a:cubicBezTo>
                      <a:pt x="16288" y="64865"/>
                      <a:pt x="32575" y="63151"/>
                      <a:pt x="48768" y="61246"/>
                    </a:cubicBezTo>
                    <a:cubicBezTo>
                      <a:pt x="51340" y="60960"/>
                      <a:pt x="54007" y="60579"/>
                      <a:pt x="56007" y="59150"/>
                    </a:cubicBezTo>
                    <a:cubicBezTo>
                      <a:pt x="58198" y="57531"/>
                      <a:pt x="59341" y="54959"/>
                      <a:pt x="60388" y="52483"/>
                    </a:cubicBezTo>
                    <a:cubicBezTo>
                      <a:pt x="67818" y="34957"/>
                      <a:pt x="75247" y="17526"/>
                      <a:pt x="82677" y="0"/>
                    </a:cubicBezTo>
                  </a:path>
                </a:pathLst>
              </a:custGeom>
              <a:noFill/>
              <a:ln w="9525" cap="flat">
                <a:solidFill>
                  <a:srgbClr val="35782F"/>
                </a:solidFill>
                <a:prstDash val="solid"/>
                <a:miter/>
              </a:ln>
            </p:spPr>
            <p:txBody>
              <a:bodyPr rtlCol="0" anchor="ctr"/>
              <a:lstStyle/>
              <a:p>
                <a:endParaRPr lang="zh-CN" altLang="en-US"/>
              </a:p>
            </p:txBody>
          </p:sp>
          <p:sp>
            <p:nvSpPr>
              <p:cNvPr id="124" name="íşḷïḓé"/>
              <p:cNvSpPr/>
              <p:nvPr/>
            </p:nvSpPr>
            <p:spPr>
              <a:xfrm>
                <a:off x="5134260" y="4541519"/>
                <a:ext cx="83248" cy="66389"/>
              </a:xfrm>
              <a:custGeom>
                <a:avLst/>
                <a:gdLst>
                  <a:gd name="connsiteX0" fmla="*/ 0 w 83248"/>
                  <a:gd name="connsiteY0" fmla="*/ 66389 h 66389"/>
                  <a:gd name="connsiteX1" fmla="*/ 73247 w 83248"/>
                  <a:gd name="connsiteY1" fmla="*/ 56674 h 66389"/>
                  <a:gd name="connsiteX2" fmla="*/ 83249 w 83248"/>
                  <a:gd name="connsiteY2" fmla="*/ 0 h 66389"/>
                </a:gdLst>
                <a:ahLst/>
                <a:cxnLst>
                  <a:cxn ang="0">
                    <a:pos x="connsiteX0" y="connsiteY0"/>
                  </a:cxn>
                  <a:cxn ang="0">
                    <a:pos x="connsiteX1" y="connsiteY1"/>
                  </a:cxn>
                  <a:cxn ang="0">
                    <a:pos x="connsiteX2" y="connsiteY2"/>
                  </a:cxn>
                </a:cxnLst>
                <a:rect l="l" t="t" r="r" b="b"/>
                <a:pathLst>
                  <a:path w="83248" h="66389">
                    <a:moveTo>
                      <a:pt x="0" y="66389"/>
                    </a:moveTo>
                    <a:cubicBezTo>
                      <a:pt x="24670" y="66104"/>
                      <a:pt x="49340" y="62865"/>
                      <a:pt x="73247" y="56674"/>
                    </a:cubicBezTo>
                    <a:cubicBezTo>
                      <a:pt x="78200" y="38100"/>
                      <a:pt x="81534" y="19145"/>
                      <a:pt x="83249" y="0"/>
                    </a:cubicBezTo>
                  </a:path>
                </a:pathLst>
              </a:custGeom>
              <a:noFill/>
              <a:ln w="9525" cap="flat">
                <a:solidFill>
                  <a:srgbClr val="35782F"/>
                </a:solidFill>
                <a:prstDash val="solid"/>
                <a:miter/>
              </a:ln>
            </p:spPr>
            <p:txBody>
              <a:bodyPr rtlCol="0" anchor="ctr"/>
              <a:lstStyle/>
              <a:p>
                <a:endParaRPr lang="zh-CN" altLang="en-US"/>
              </a:p>
            </p:txBody>
          </p:sp>
          <p:sp>
            <p:nvSpPr>
              <p:cNvPr id="125" name="îṩ1iḍe"/>
              <p:cNvSpPr/>
              <p:nvPr/>
            </p:nvSpPr>
            <p:spPr>
              <a:xfrm>
                <a:off x="5245322" y="4607337"/>
                <a:ext cx="69056" cy="75247"/>
              </a:xfrm>
              <a:custGeom>
                <a:avLst/>
                <a:gdLst>
                  <a:gd name="connsiteX0" fmla="*/ 0 w 69056"/>
                  <a:gd name="connsiteY0" fmla="*/ 75247 h 75247"/>
                  <a:gd name="connsiteX1" fmla="*/ 69056 w 69056"/>
                  <a:gd name="connsiteY1" fmla="*/ 69342 h 75247"/>
                  <a:gd name="connsiteX2" fmla="*/ 67246 w 69056"/>
                  <a:gd name="connsiteY2" fmla="*/ 0 h 75247"/>
                </a:gdLst>
                <a:ahLst/>
                <a:cxnLst>
                  <a:cxn ang="0">
                    <a:pos x="connsiteX0" y="connsiteY0"/>
                  </a:cxn>
                  <a:cxn ang="0">
                    <a:pos x="connsiteX1" y="connsiteY1"/>
                  </a:cxn>
                  <a:cxn ang="0">
                    <a:pos x="connsiteX2" y="connsiteY2"/>
                  </a:cxn>
                </a:cxnLst>
                <a:rect l="l" t="t" r="r" b="b"/>
                <a:pathLst>
                  <a:path w="69056" h="75247">
                    <a:moveTo>
                      <a:pt x="0" y="75247"/>
                    </a:moveTo>
                    <a:cubicBezTo>
                      <a:pt x="23146" y="75152"/>
                      <a:pt x="46292" y="73152"/>
                      <a:pt x="69056" y="69342"/>
                    </a:cubicBezTo>
                    <a:cubicBezTo>
                      <a:pt x="68485" y="46196"/>
                      <a:pt x="67913" y="23146"/>
                      <a:pt x="67246" y="0"/>
                    </a:cubicBezTo>
                  </a:path>
                </a:pathLst>
              </a:custGeom>
              <a:noFill/>
              <a:ln w="9525" cap="flat">
                <a:solidFill>
                  <a:srgbClr val="35782F"/>
                </a:solidFill>
                <a:prstDash val="solid"/>
                <a:miter/>
              </a:ln>
            </p:spPr>
            <p:txBody>
              <a:bodyPr rtlCol="0" anchor="ctr"/>
              <a:lstStyle/>
              <a:p>
                <a:endParaRPr lang="zh-CN" altLang="en-US"/>
              </a:p>
            </p:txBody>
          </p:sp>
          <p:sp>
            <p:nvSpPr>
              <p:cNvPr id="126" name="iśḷïḓê"/>
              <p:cNvSpPr/>
              <p:nvPr/>
            </p:nvSpPr>
            <p:spPr>
              <a:xfrm>
                <a:off x="5343239" y="4678965"/>
                <a:ext cx="64770" cy="73056"/>
              </a:xfrm>
              <a:custGeom>
                <a:avLst/>
                <a:gdLst>
                  <a:gd name="connsiteX0" fmla="*/ 0 w 64770"/>
                  <a:gd name="connsiteY0" fmla="*/ 73057 h 73056"/>
                  <a:gd name="connsiteX1" fmla="*/ 60484 w 64770"/>
                  <a:gd name="connsiteY1" fmla="*/ 68008 h 73056"/>
                  <a:gd name="connsiteX2" fmla="*/ 64770 w 64770"/>
                  <a:gd name="connsiteY2" fmla="*/ 0 h 73056"/>
                </a:gdLst>
                <a:ahLst/>
                <a:cxnLst>
                  <a:cxn ang="0">
                    <a:pos x="connsiteX0" y="connsiteY0"/>
                  </a:cxn>
                  <a:cxn ang="0">
                    <a:pos x="connsiteX1" y="connsiteY1"/>
                  </a:cxn>
                  <a:cxn ang="0">
                    <a:pos x="connsiteX2" y="connsiteY2"/>
                  </a:cxn>
                </a:cxnLst>
                <a:rect l="l" t="t" r="r" b="b"/>
                <a:pathLst>
                  <a:path w="64770" h="73056">
                    <a:moveTo>
                      <a:pt x="0" y="73057"/>
                    </a:moveTo>
                    <a:cubicBezTo>
                      <a:pt x="20193" y="71533"/>
                      <a:pt x="40291" y="69913"/>
                      <a:pt x="60484" y="68008"/>
                    </a:cubicBezTo>
                    <a:cubicBezTo>
                      <a:pt x="59817" y="45244"/>
                      <a:pt x="61246" y="22479"/>
                      <a:pt x="64770" y="0"/>
                    </a:cubicBezTo>
                  </a:path>
                </a:pathLst>
              </a:custGeom>
              <a:noFill/>
              <a:ln w="9525" cap="flat">
                <a:solidFill>
                  <a:srgbClr val="35782F"/>
                </a:solidFill>
                <a:prstDash val="solid"/>
                <a:miter/>
              </a:ln>
            </p:spPr>
            <p:txBody>
              <a:bodyPr rtlCol="0" anchor="ctr"/>
              <a:lstStyle/>
              <a:p>
                <a:endParaRPr lang="zh-CN" altLang="en-US"/>
              </a:p>
            </p:txBody>
          </p:sp>
          <p:sp>
            <p:nvSpPr>
              <p:cNvPr id="127" name="íṥľîḍè"/>
              <p:cNvSpPr/>
              <p:nvPr/>
            </p:nvSpPr>
            <p:spPr>
              <a:xfrm>
                <a:off x="5412866" y="4773017"/>
                <a:ext cx="66833" cy="64162"/>
              </a:xfrm>
              <a:custGeom>
                <a:avLst/>
                <a:gdLst>
                  <a:gd name="connsiteX0" fmla="*/ 0 w 66833"/>
                  <a:gd name="connsiteY0" fmla="*/ 63111 h 64162"/>
                  <a:gd name="connsiteX1" fmla="*/ 45149 w 66833"/>
                  <a:gd name="connsiteY1" fmla="*/ 63873 h 64162"/>
                  <a:gd name="connsiteX2" fmla="*/ 52578 w 66833"/>
                  <a:gd name="connsiteY2" fmla="*/ 61968 h 64162"/>
                  <a:gd name="connsiteX3" fmla="*/ 56102 w 66833"/>
                  <a:gd name="connsiteY3" fmla="*/ 54348 h 64162"/>
                  <a:gd name="connsiteX4" fmla="*/ 66675 w 66833"/>
                  <a:gd name="connsiteY4" fmla="*/ 3389 h 64162"/>
                  <a:gd name="connsiteX5" fmla="*/ 65818 w 66833"/>
                  <a:gd name="connsiteY5" fmla="*/ 56 h 64162"/>
                  <a:gd name="connsiteX6" fmla="*/ 65532 w 66833"/>
                  <a:gd name="connsiteY6" fmla="*/ 1580 h 6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33" h="64162">
                    <a:moveTo>
                      <a:pt x="0" y="63111"/>
                    </a:moveTo>
                    <a:cubicBezTo>
                      <a:pt x="15050" y="64159"/>
                      <a:pt x="30099" y="64445"/>
                      <a:pt x="45149" y="63873"/>
                    </a:cubicBezTo>
                    <a:cubicBezTo>
                      <a:pt x="47720" y="63778"/>
                      <a:pt x="50483" y="63587"/>
                      <a:pt x="52578" y="61968"/>
                    </a:cubicBezTo>
                    <a:cubicBezTo>
                      <a:pt x="54769" y="60159"/>
                      <a:pt x="55531" y="57111"/>
                      <a:pt x="56102" y="54348"/>
                    </a:cubicBezTo>
                    <a:cubicBezTo>
                      <a:pt x="59626" y="37394"/>
                      <a:pt x="63151" y="20344"/>
                      <a:pt x="66675" y="3389"/>
                    </a:cubicBezTo>
                    <a:cubicBezTo>
                      <a:pt x="66961" y="2151"/>
                      <a:pt x="66961" y="532"/>
                      <a:pt x="65818" y="56"/>
                    </a:cubicBezTo>
                    <a:cubicBezTo>
                      <a:pt x="64675" y="-421"/>
                      <a:pt x="64484" y="2342"/>
                      <a:pt x="65532" y="1580"/>
                    </a:cubicBezTo>
                  </a:path>
                </a:pathLst>
              </a:custGeom>
              <a:noFill/>
              <a:ln w="9525" cap="flat">
                <a:solidFill>
                  <a:srgbClr val="35782F"/>
                </a:solidFill>
                <a:prstDash val="solid"/>
                <a:miter/>
              </a:ln>
            </p:spPr>
            <p:txBody>
              <a:bodyPr rtlCol="0" anchor="ctr"/>
              <a:lstStyle/>
              <a:p>
                <a:endParaRPr lang="zh-CN" altLang="en-US"/>
              </a:p>
            </p:txBody>
          </p:sp>
          <p:sp>
            <p:nvSpPr>
              <p:cNvPr id="128" name="ïṥḷíḍe"/>
              <p:cNvSpPr/>
              <p:nvPr/>
            </p:nvSpPr>
            <p:spPr>
              <a:xfrm>
                <a:off x="5454872" y="4855654"/>
                <a:ext cx="53339" cy="44481"/>
              </a:xfrm>
              <a:custGeom>
                <a:avLst/>
                <a:gdLst>
                  <a:gd name="connsiteX0" fmla="*/ 0 w 53339"/>
                  <a:gd name="connsiteY0" fmla="*/ 34766 h 44481"/>
                  <a:gd name="connsiteX1" fmla="*/ 47720 w 53339"/>
                  <a:gd name="connsiteY1" fmla="*/ 44482 h 44481"/>
                  <a:gd name="connsiteX2" fmla="*/ 53340 w 53339"/>
                  <a:gd name="connsiteY2" fmla="*/ 0 h 44481"/>
                </a:gdLst>
                <a:ahLst/>
                <a:cxnLst>
                  <a:cxn ang="0">
                    <a:pos x="connsiteX0" y="connsiteY0"/>
                  </a:cxn>
                  <a:cxn ang="0">
                    <a:pos x="connsiteX1" y="connsiteY1"/>
                  </a:cxn>
                  <a:cxn ang="0">
                    <a:pos x="connsiteX2" y="connsiteY2"/>
                  </a:cxn>
                </a:cxnLst>
                <a:rect l="l" t="t" r="r" b="b"/>
                <a:pathLst>
                  <a:path w="53339" h="44481">
                    <a:moveTo>
                      <a:pt x="0" y="34766"/>
                    </a:moveTo>
                    <a:cubicBezTo>
                      <a:pt x="15907" y="38005"/>
                      <a:pt x="31813" y="41243"/>
                      <a:pt x="47720" y="44482"/>
                    </a:cubicBezTo>
                    <a:cubicBezTo>
                      <a:pt x="47244" y="29432"/>
                      <a:pt x="49149" y="14383"/>
                      <a:pt x="53340" y="0"/>
                    </a:cubicBezTo>
                  </a:path>
                </a:pathLst>
              </a:custGeom>
              <a:noFill/>
              <a:ln w="9525" cap="flat">
                <a:solidFill>
                  <a:srgbClr val="35782F"/>
                </a:solidFill>
                <a:prstDash val="solid"/>
                <a:miter/>
              </a:ln>
            </p:spPr>
            <p:txBody>
              <a:bodyPr rtlCol="0" anchor="ctr"/>
              <a:lstStyle/>
              <a:p>
                <a:endParaRPr lang="zh-CN" altLang="en-US"/>
              </a:p>
            </p:txBody>
          </p:sp>
        </p:grpSp>
        <p:grpSp>
          <p:nvGrpSpPr>
            <p:cNvPr id="13" name="íṡḻiḋè"/>
            <p:cNvGrpSpPr/>
            <p:nvPr/>
          </p:nvGrpSpPr>
          <p:grpSpPr>
            <a:xfrm>
              <a:off x="6480323" y="4015569"/>
              <a:ext cx="1411986" cy="1388635"/>
              <a:chOff x="6530435" y="3795726"/>
              <a:chExt cx="1411986" cy="1388635"/>
            </a:xfrm>
          </p:grpSpPr>
          <p:sp>
            <p:nvSpPr>
              <p:cNvPr id="116" name="iṣḻïḑè"/>
              <p:cNvSpPr/>
              <p:nvPr/>
            </p:nvSpPr>
            <p:spPr>
              <a:xfrm>
                <a:off x="6530435" y="3795726"/>
                <a:ext cx="1411986" cy="1388635"/>
              </a:xfrm>
              <a:custGeom>
                <a:avLst/>
                <a:gdLst>
                  <a:gd name="connsiteX0" fmla="*/ 67056 w 1411986"/>
                  <a:gd name="connsiteY0" fmla="*/ 1220424 h 1388635"/>
                  <a:gd name="connsiteX1" fmla="*/ 136875 w 1411986"/>
                  <a:gd name="connsiteY1" fmla="*/ 957534 h 1388635"/>
                  <a:gd name="connsiteX2" fmla="*/ 147447 w 1411986"/>
                  <a:gd name="connsiteY2" fmla="*/ 770082 h 1388635"/>
                  <a:gd name="connsiteX3" fmla="*/ 316802 w 1411986"/>
                  <a:gd name="connsiteY3" fmla="*/ 689977 h 1388635"/>
                  <a:gd name="connsiteX4" fmla="*/ 476441 w 1411986"/>
                  <a:gd name="connsiteY4" fmla="*/ 395654 h 1388635"/>
                  <a:gd name="connsiteX5" fmla="*/ 657892 w 1411986"/>
                  <a:gd name="connsiteY5" fmla="*/ 333837 h 1388635"/>
                  <a:gd name="connsiteX6" fmla="*/ 771049 w 1411986"/>
                  <a:gd name="connsiteY6" fmla="*/ 203821 h 1388635"/>
                  <a:gd name="connsiteX7" fmla="*/ 941927 w 1411986"/>
                  <a:gd name="connsiteY7" fmla="*/ 99617 h 1388635"/>
                  <a:gd name="connsiteX8" fmla="*/ 1067372 w 1411986"/>
                  <a:gd name="connsiteY8" fmla="*/ 82186 h 1388635"/>
                  <a:gd name="connsiteX9" fmla="*/ 1411986 w 1411986"/>
                  <a:gd name="connsiteY9" fmla="*/ 2367 h 1388635"/>
                  <a:gd name="connsiteX10" fmla="*/ 1277493 w 1411986"/>
                  <a:gd name="connsiteY10" fmla="*/ 211060 h 1388635"/>
                  <a:gd name="connsiteX11" fmla="*/ 1231868 w 1411986"/>
                  <a:gd name="connsiteY11" fmla="*/ 339933 h 1388635"/>
                  <a:gd name="connsiteX12" fmla="*/ 1007459 w 1411986"/>
                  <a:gd name="connsiteY12" fmla="*/ 511764 h 1388635"/>
                  <a:gd name="connsiteX13" fmla="*/ 878015 w 1411986"/>
                  <a:gd name="connsiteY13" fmla="*/ 600156 h 1388635"/>
                  <a:gd name="connsiteX14" fmla="*/ 780193 w 1411986"/>
                  <a:gd name="connsiteY14" fmla="*/ 881239 h 1388635"/>
                  <a:gd name="connsiteX15" fmla="*/ 577310 w 1411986"/>
                  <a:gd name="connsiteY15" fmla="*/ 1007826 h 1388635"/>
                  <a:gd name="connsiteX16" fmla="*/ 490157 w 1411986"/>
                  <a:gd name="connsiteY16" fmla="*/ 1127746 h 1388635"/>
                  <a:gd name="connsiteX17" fmla="*/ 440627 w 1411986"/>
                  <a:gd name="connsiteY17" fmla="*/ 1242236 h 1388635"/>
                  <a:gd name="connsiteX18" fmla="*/ 369570 w 1411986"/>
                  <a:gd name="connsiteY18" fmla="*/ 1270430 h 1388635"/>
                  <a:gd name="connsiteX19" fmla="*/ 174212 w 1411986"/>
                  <a:gd name="connsiteY19" fmla="*/ 1301196 h 1388635"/>
                  <a:gd name="connsiteX20" fmla="*/ 0 w 1411986"/>
                  <a:gd name="connsiteY20" fmla="*/ 1388636 h 1388635"/>
                  <a:gd name="connsiteX21" fmla="*/ 67056 w 1411986"/>
                  <a:gd name="connsiteY21" fmla="*/ 1220424 h 138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11986" h="1388635">
                    <a:moveTo>
                      <a:pt x="67056" y="1220424"/>
                    </a:moveTo>
                    <a:cubicBezTo>
                      <a:pt x="122587" y="1145938"/>
                      <a:pt x="148209" y="1049736"/>
                      <a:pt x="136875" y="957534"/>
                    </a:cubicBezTo>
                    <a:cubicBezTo>
                      <a:pt x="128969" y="893431"/>
                      <a:pt x="106490" y="820088"/>
                      <a:pt x="147447" y="770082"/>
                    </a:cubicBezTo>
                    <a:cubicBezTo>
                      <a:pt x="187452" y="721123"/>
                      <a:pt x="264891" y="725981"/>
                      <a:pt x="316802" y="689977"/>
                    </a:cubicBezTo>
                    <a:cubicBezTo>
                      <a:pt x="410528" y="625016"/>
                      <a:pt x="383381" y="461567"/>
                      <a:pt x="476441" y="395654"/>
                    </a:cubicBezTo>
                    <a:cubicBezTo>
                      <a:pt x="528924" y="358507"/>
                      <a:pt x="602456" y="366412"/>
                      <a:pt x="657892" y="333837"/>
                    </a:cubicBezTo>
                    <a:cubicBezTo>
                      <a:pt x="707803" y="304500"/>
                      <a:pt x="733997" y="248302"/>
                      <a:pt x="771049" y="203821"/>
                    </a:cubicBezTo>
                    <a:cubicBezTo>
                      <a:pt x="814578" y="151624"/>
                      <a:pt x="875634" y="114381"/>
                      <a:pt x="941927" y="99617"/>
                    </a:cubicBezTo>
                    <a:cubicBezTo>
                      <a:pt x="983171" y="90378"/>
                      <a:pt x="1025843" y="89711"/>
                      <a:pt x="1067372" y="82186"/>
                    </a:cubicBezTo>
                    <a:cubicBezTo>
                      <a:pt x="1184339" y="60946"/>
                      <a:pt x="1294257" y="-14207"/>
                      <a:pt x="1411986" y="2367"/>
                    </a:cubicBezTo>
                    <a:cubicBezTo>
                      <a:pt x="1352455" y="61898"/>
                      <a:pt x="1304354" y="131335"/>
                      <a:pt x="1277493" y="211060"/>
                    </a:cubicBezTo>
                    <a:cubicBezTo>
                      <a:pt x="1262920" y="254303"/>
                      <a:pt x="1253585" y="299833"/>
                      <a:pt x="1231868" y="339933"/>
                    </a:cubicBezTo>
                    <a:cubicBezTo>
                      <a:pt x="1186149" y="424229"/>
                      <a:pt x="1094327" y="471092"/>
                      <a:pt x="1007459" y="511764"/>
                    </a:cubicBezTo>
                    <a:cubicBezTo>
                      <a:pt x="959644" y="534148"/>
                      <a:pt x="909638" y="557865"/>
                      <a:pt x="878015" y="600156"/>
                    </a:cubicBezTo>
                    <a:cubicBezTo>
                      <a:pt x="818007" y="680356"/>
                      <a:pt x="841915" y="802276"/>
                      <a:pt x="780193" y="881239"/>
                    </a:cubicBezTo>
                    <a:cubicBezTo>
                      <a:pt x="730758" y="944485"/>
                      <a:pt x="642080" y="960391"/>
                      <a:pt x="577310" y="1007826"/>
                    </a:cubicBezTo>
                    <a:cubicBezTo>
                      <a:pt x="536734" y="1037449"/>
                      <a:pt x="505873" y="1080026"/>
                      <a:pt x="490157" y="1127746"/>
                    </a:cubicBezTo>
                    <a:cubicBezTo>
                      <a:pt x="477012" y="1167846"/>
                      <a:pt x="472440" y="1214423"/>
                      <a:pt x="440627" y="1242236"/>
                    </a:cubicBezTo>
                    <a:cubicBezTo>
                      <a:pt x="421196" y="1259191"/>
                      <a:pt x="395002" y="1265668"/>
                      <a:pt x="369570" y="1270430"/>
                    </a:cubicBezTo>
                    <a:cubicBezTo>
                      <a:pt x="304800" y="1282527"/>
                      <a:pt x="238601" y="1286813"/>
                      <a:pt x="174212" y="1301196"/>
                    </a:cubicBezTo>
                    <a:cubicBezTo>
                      <a:pt x="109824" y="1315483"/>
                      <a:pt x="45720" y="1341201"/>
                      <a:pt x="0" y="1388636"/>
                    </a:cubicBezTo>
                    <a:cubicBezTo>
                      <a:pt x="11716" y="1327104"/>
                      <a:pt x="29528" y="1270811"/>
                      <a:pt x="67056" y="1220424"/>
                    </a:cubicBezTo>
                    <a:close/>
                  </a:path>
                </a:pathLst>
              </a:custGeom>
              <a:solidFill>
                <a:srgbClr val="409139"/>
              </a:solidFill>
              <a:ln w="9525" cap="flat">
                <a:noFill/>
                <a:prstDash val="solid"/>
                <a:miter/>
              </a:ln>
            </p:spPr>
            <p:txBody>
              <a:bodyPr rtlCol="0" anchor="ctr"/>
              <a:lstStyle/>
              <a:p>
                <a:endParaRPr lang="zh-CN" altLang="en-US"/>
              </a:p>
            </p:txBody>
          </p:sp>
          <p:sp>
            <p:nvSpPr>
              <p:cNvPr id="117" name="iṧḻiḍé"/>
              <p:cNvSpPr/>
              <p:nvPr/>
            </p:nvSpPr>
            <p:spPr>
              <a:xfrm>
                <a:off x="6819939" y="3874960"/>
                <a:ext cx="984655" cy="1032986"/>
              </a:xfrm>
              <a:custGeom>
                <a:avLst/>
                <a:gdLst>
                  <a:gd name="connsiteX0" fmla="*/ 745292 w 984655"/>
                  <a:gd name="connsiteY0" fmla="*/ 266795 h 1032986"/>
                  <a:gd name="connsiteX1" fmla="*/ 557935 w 984655"/>
                  <a:gd name="connsiteY1" fmla="*/ 306419 h 1032986"/>
                  <a:gd name="connsiteX2" fmla="*/ 460970 w 984655"/>
                  <a:gd name="connsiteY2" fmla="*/ 348234 h 1032986"/>
                  <a:gd name="connsiteX3" fmla="*/ 373817 w 984655"/>
                  <a:gd name="connsiteY3" fmla="*/ 432911 h 1032986"/>
                  <a:gd name="connsiteX4" fmla="*/ 184555 w 984655"/>
                  <a:gd name="connsiteY4" fmla="*/ 676275 h 1032986"/>
                  <a:gd name="connsiteX5" fmla="*/ 245229 w 984655"/>
                  <a:gd name="connsiteY5" fmla="*/ 635317 h 1032986"/>
                  <a:gd name="connsiteX6" fmla="*/ 406487 w 984655"/>
                  <a:gd name="connsiteY6" fmla="*/ 570071 h 1032986"/>
                  <a:gd name="connsiteX7" fmla="*/ 234657 w 984655"/>
                  <a:gd name="connsiteY7" fmla="*/ 678085 h 1032986"/>
                  <a:gd name="connsiteX8" fmla="*/ 152456 w 984655"/>
                  <a:gd name="connsiteY8" fmla="*/ 729710 h 1032986"/>
                  <a:gd name="connsiteX9" fmla="*/ 7200 w 984655"/>
                  <a:gd name="connsiteY9" fmla="*/ 1032986 h 1032986"/>
                  <a:gd name="connsiteX10" fmla="*/ 83971 w 984655"/>
                  <a:gd name="connsiteY10" fmla="*/ 774478 h 1032986"/>
                  <a:gd name="connsiteX11" fmla="*/ 63397 w 984655"/>
                  <a:gd name="connsiteY11" fmla="*/ 657606 h 1032986"/>
                  <a:gd name="connsiteX12" fmla="*/ 96353 w 984655"/>
                  <a:gd name="connsiteY12" fmla="*/ 751808 h 1032986"/>
                  <a:gd name="connsiteX13" fmla="*/ 269232 w 984655"/>
                  <a:gd name="connsiteY13" fmla="*/ 498634 h 1032986"/>
                  <a:gd name="connsiteX14" fmla="*/ 284568 w 984655"/>
                  <a:gd name="connsiteY14" fmla="*/ 349282 h 1032986"/>
                  <a:gd name="connsiteX15" fmla="*/ 292950 w 984655"/>
                  <a:gd name="connsiteY15" fmla="*/ 444246 h 1032986"/>
                  <a:gd name="connsiteX16" fmla="*/ 293711 w 984655"/>
                  <a:gd name="connsiteY16" fmla="*/ 469773 h 1032986"/>
                  <a:gd name="connsiteX17" fmla="*/ 558792 w 984655"/>
                  <a:gd name="connsiteY17" fmla="*/ 225552 h 1032986"/>
                  <a:gd name="connsiteX18" fmla="*/ 558316 w 984655"/>
                  <a:gd name="connsiteY18" fmla="*/ 224218 h 1032986"/>
                  <a:gd name="connsiteX19" fmla="*/ 560793 w 984655"/>
                  <a:gd name="connsiteY19" fmla="*/ 224123 h 1032986"/>
                  <a:gd name="connsiteX20" fmla="*/ 562602 w 984655"/>
                  <a:gd name="connsiteY20" fmla="*/ 222790 h 1032986"/>
                  <a:gd name="connsiteX21" fmla="*/ 604703 w 984655"/>
                  <a:gd name="connsiteY21" fmla="*/ 104204 h 1032986"/>
                  <a:gd name="connsiteX22" fmla="*/ 592606 w 984655"/>
                  <a:gd name="connsiteY22" fmla="*/ 201358 h 1032986"/>
                  <a:gd name="connsiteX23" fmla="*/ 984655 w 984655"/>
                  <a:gd name="connsiteY23" fmla="*/ 0 h 1032986"/>
                  <a:gd name="connsiteX24" fmla="*/ 522502 w 984655"/>
                  <a:gd name="connsiteY24" fmla="*/ 294608 h 1032986"/>
                  <a:gd name="connsiteX25" fmla="*/ 745292 w 984655"/>
                  <a:gd name="connsiteY25" fmla="*/ 266795 h 103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84655" h="1032986">
                    <a:moveTo>
                      <a:pt x="745292" y="266795"/>
                    </a:moveTo>
                    <a:cubicBezTo>
                      <a:pt x="684808" y="287274"/>
                      <a:pt x="619847" y="290703"/>
                      <a:pt x="557935" y="306419"/>
                    </a:cubicBezTo>
                    <a:cubicBezTo>
                      <a:pt x="536599" y="311848"/>
                      <a:pt x="494308" y="335851"/>
                      <a:pt x="460970" y="348234"/>
                    </a:cubicBezTo>
                    <a:cubicBezTo>
                      <a:pt x="431062" y="375475"/>
                      <a:pt x="401916" y="403670"/>
                      <a:pt x="373817" y="432911"/>
                    </a:cubicBezTo>
                    <a:cubicBezTo>
                      <a:pt x="299808" y="509873"/>
                      <a:pt x="238085" y="590836"/>
                      <a:pt x="184555" y="676275"/>
                    </a:cubicBezTo>
                    <a:cubicBezTo>
                      <a:pt x="203891" y="661416"/>
                      <a:pt x="224084" y="647700"/>
                      <a:pt x="245229" y="635317"/>
                    </a:cubicBezTo>
                    <a:cubicBezTo>
                      <a:pt x="295331" y="605790"/>
                      <a:pt x="349909" y="583692"/>
                      <a:pt x="406487" y="570071"/>
                    </a:cubicBezTo>
                    <a:cubicBezTo>
                      <a:pt x="346861" y="602361"/>
                      <a:pt x="286853" y="634937"/>
                      <a:pt x="234657" y="678085"/>
                    </a:cubicBezTo>
                    <a:cubicBezTo>
                      <a:pt x="209510" y="698754"/>
                      <a:pt x="183126" y="723043"/>
                      <a:pt x="152456" y="729710"/>
                    </a:cubicBezTo>
                    <a:cubicBezTo>
                      <a:pt x="97211" y="825341"/>
                      <a:pt x="50729" y="926211"/>
                      <a:pt x="7200" y="1032986"/>
                    </a:cubicBezTo>
                    <a:cubicBezTo>
                      <a:pt x="-23281" y="967264"/>
                      <a:pt x="50824" y="836295"/>
                      <a:pt x="83971" y="774478"/>
                    </a:cubicBezTo>
                    <a:cubicBezTo>
                      <a:pt x="64540" y="739235"/>
                      <a:pt x="57015" y="697421"/>
                      <a:pt x="63397" y="657606"/>
                    </a:cubicBezTo>
                    <a:cubicBezTo>
                      <a:pt x="76446" y="688276"/>
                      <a:pt x="87400" y="719709"/>
                      <a:pt x="96353" y="751808"/>
                    </a:cubicBezTo>
                    <a:cubicBezTo>
                      <a:pt x="145502" y="662178"/>
                      <a:pt x="203700" y="577310"/>
                      <a:pt x="269232" y="498634"/>
                    </a:cubicBezTo>
                    <a:cubicBezTo>
                      <a:pt x="253326" y="459391"/>
                      <a:pt x="273042" y="384048"/>
                      <a:pt x="284568" y="349282"/>
                    </a:cubicBezTo>
                    <a:cubicBezTo>
                      <a:pt x="287330" y="380905"/>
                      <a:pt x="290187" y="412623"/>
                      <a:pt x="292950" y="444246"/>
                    </a:cubicBezTo>
                    <a:cubicBezTo>
                      <a:pt x="293711" y="452533"/>
                      <a:pt x="294188" y="461296"/>
                      <a:pt x="293711" y="469773"/>
                    </a:cubicBezTo>
                    <a:cubicBezTo>
                      <a:pt x="372769" y="379095"/>
                      <a:pt x="461828" y="296989"/>
                      <a:pt x="558792" y="225552"/>
                    </a:cubicBezTo>
                    <a:lnTo>
                      <a:pt x="558316" y="224218"/>
                    </a:lnTo>
                    <a:cubicBezTo>
                      <a:pt x="559173" y="224218"/>
                      <a:pt x="559935" y="224218"/>
                      <a:pt x="560793" y="224123"/>
                    </a:cubicBezTo>
                    <a:cubicBezTo>
                      <a:pt x="561364" y="223742"/>
                      <a:pt x="562031" y="223171"/>
                      <a:pt x="562602" y="222790"/>
                    </a:cubicBezTo>
                    <a:cubicBezTo>
                      <a:pt x="569555" y="181261"/>
                      <a:pt x="583938" y="140779"/>
                      <a:pt x="604703" y="104204"/>
                    </a:cubicBezTo>
                    <a:cubicBezTo>
                      <a:pt x="599369" y="136493"/>
                      <a:pt x="595273" y="168878"/>
                      <a:pt x="592606" y="201358"/>
                    </a:cubicBezTo>
                    <a:cubicBezTo>
                      <a:pt x="713478" y="116776"/>
                      <a:pt x="845400" y="48578"/>
                      <a:pt x="984655" y="0"/>
                    </a:cubicBezTo>
                    <a:cubicBezTo>
                      <a:pt x="819872" y="79820"/>
                      <a:pt x="662901" y="177451"/>
                      <a:pt x="522502" y="294608"/>
                    </a:cubicBezTo>
                    <a:cubicBezTo>
                      <a:pt x="594225" y="266224"/>
                      <a:pt x="677283" y="255461"/>
                      <a:pt x="745292" y="266795"/>
                    </a:cubicBezTo>
                    <a:close/>
                  </a:path>
                </a:pathLst>
              </a:custGeom>
              <a:solidFill>
                <a:srgbClr val="35782F"/>
              </a:solidFill>
              <a:ln w="9525" cap="flat">
                <a:noFill/>
                <a:prstDash val="solid"/>
                <a:miter/>
              </a:ln>
            </p:spPr>
            <p:txBody>
              <a:bodyPr rtlCol="0" anchor="ctr"/>
              <a:lstStyle/>
              <a:p>
                <a:endParaRPr lang="zh-CN" altLang="en-US"/>
              </a:p>
            </p:txBody>
          </p:sp>
        </p:grpSp>
        <p:grpSp>
          <p:nvGrpSpPr>
            <p:cNvPr id="14" name="iṧḻîdê"/>
            <p:cNvGrpSpPr/>
            <p:nvPr/>
          </p:nvGrpSpPr>
          <p:grpSpPr>
            <a:xfrm>
              <a:off x="4590252" y="2222508"/>
              <a:ext cx="3211771" cy="3108933"/>
              <a:chOff x="4640364" y="2002665"/>
              <a:chExt cx="3211771" cy="3108933"/>
            </a:xfrm>
          </p:grpSpPr>
          <p:sp>
            <p:nvSpPr>
              <p:cNvPr id="72" name="îšļídè"/>
              <p:cNvSpPr/>
              <p:nvPr/>
            </p:nvSpPr>
            <p:spPr>
              <a:xfrm>
                <a:off x="5802962" y="2998333"/>
                <a:ext cx="367546" cy="292555"/>
              </a:xfrm>
              <a:custGeom>
                <a:avLst/>
                <a:gdLst>
                  <a:gd name="connsiteX0" fmla="*/ 349997 w 367546"/>
                  <a:gd name="connsiteY0" fmla="*/ 223022 h 292555"/>
                  <a:gd name="connsiteX1" fmla="*/ 136638 w 367546"/>
                  <a:gd name="connsiteY1" fmla="*/ 280743 h 292555"/>
                  <a:gd name="connsiteX2" fmla="*/ 8621 w 367546"/>
                  <a:gd name="connsiteY2" fmla="*/ 174063 h 292555"/>
                  <a:gd name="connsiteX3" fmla="*/ 906 w 367546"/>
                  <a:gd name="connsiteY3" fmla="*/ 163395 h 292555"/>
                  <a:gd name="connsiteX4" fmla="*/ 16051 w 367546"/>
                  <a:gd name="connsiteY4" fmla="*/ 141488 h 292555"/>
                  <a:gd name="connsiteX5" fmla="*/ 24909 w 367546"/>
                  <a:gd name="connsiteY5" fmla="*/ 92529 h 292555"/>
                  <a:gd name="connsiteX6" fmla="*/ 63867 w 367546"/>
                  <a:gd name="connsiteY6" fmla="*/ 14710 h 292555"/>
                  <a:gd name="connsiteX7" fmla="*/ 303516 w 367546"/>
                  <a:gd name="connsiteY7" fmla="*/ 7185 h 292555"/>
                  <a:gd name="connsiteX8" fmla="*/ 343711 w 367546"/>
                  <a:gd name="connsiteY8" fmla="*/ 120152 h 292555"/>
                  <a:gd name="connsiteX9" fmla="*/ 363618 w 367546"/>
                  <a:gd name="connsiteY9" fmla="*/ 157014 h 292555"/>
                  <a:gd name="connsiteX10" fmla="*/ 349997 w 367546"/>
                  <a:gd name="connsiteY10" fmla="*/ 223022 h 29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7546" h="292555">
                    <a:moveTo>
                      <a:pt x="349997" y="223022"/>
                    </a:moveTo>
                    <a:cubicBezTo>
                      <a:pt x="304754" y="300841"/>
                      <a:pt x="194359" y="302079"/>
                      <a:pt x="136638" y="280743"/>
                    </a:cubicBezTo>
                    <a:cubicBezTo>
                      <a:pt x="78916" y="259407"/>
                      <a:pt x="23671" y="189113"/>
                      <a:pt x="8621" y="174063"/>
                    </a:cubicBezTo>
                    <a:cubicBezTo>
                      <a:pt x="4621" y="170063"/>
                      <a:pt x="2145" y="166539"/>
                      <a:pt x="906" y="163395"/>
                    </a:cubicBezTo>
                    <a:cubicBezTo>
                      <a:pt x="-2523" y="154347"/>
                      <a:pt x="4050" y="147965"/>
                      <a:pt x="16051" y="141488"/>
                    </a:cubicBezTo>
                    <a:cubicBezTo>
                      <a:pt x="32434" y="132630"/>
                      <a:pt x="31100" y="130248"/>
                      <a:pt x="24909" y="92529"/>
                    </a:cubicBezTo>
                    <a:cubicBezTo>
                      <a:pt x="18623" y="54906"/>
                      <a:pt x="21671" y="26807"/>
                      <a:pt x="63867" y="14710"/>
                    </a:cubicBezTo>
                    <a:cubicBezTo>
                      <a:pt x="151687" y="-10436"/>
                      <a:pt x="252080" y="3471"/>
                      <a:pt x="303516" y="7185"/>
                    </a:cubicBezTo>
                    <a:cubicBezTo>
                      <a:pt x="362380" y="11472"/>
                      <a:pt x="348759" y="88719"/>
                      <a:pt x="343711" y="120152"/>
                    </a:cubicBezTo>
                    <a:cubicBezTo>
                      <a:pt x="341044" y="137106"/>
                      <a:pt x="356093" y="143012"/>
                      <a:pt x="363618" y="157014"/>
                    </a:cubicBezTo>
                    <a:cubicBezTo>
                      <a:pt x="369905" y="169110"/>
                      <a:pt x="370762" y="187113"/>
                      <a:pt x="349997" y="223022"/>
                    </a:cubicBezTo>
                    <a:close/>
                  </a:path>
                </a:pathLst>
              </a:custGeom>
              <a:solidFill>
                <a:srgbClr val="4153A4"/>
              </a:solidFill>
              <a:ln w="9525" cap="flat">
                <a:noFill/>
                <a:prstDash val="solid"/>
                <a:miter/>
              </a:ln>
            </p:spPr>
            <p:txBody>
              <a:bodyPr rtlCol="0" anchor="ctr"/>
              <a:lstStyle/>
              <a:p>
                <a:endParaRPr lang="zh-CN" altLang="en-US"/>
              </a:p>
            </p:txBody>
          </p:sp>
          <p:sp>
            <p:nvSpPr>
              <p:cNvPr id="73" name="ï$1ïḑe"/>
              <p:cNvSpPr/>
              <p:nvPr/>
            </p:nvSpPr>
            <p:spPr>
              <a:xfrm>
                <a:off x="5550054" y="2002665"/>
                <a:ext cx="932746" cy="1016092"/>
              </a:xfrm>
              <a:custGeom>
                <a:avLst/>
                <a:gdLst>
                  <a:gd name="connsiteX0" fmla="*/ 207522 w 932746"/>
                  <a:gd name="connsiteY0" fmla="*/ 97407 h 1016092"/>
                  <a:gd name="connsiteX1" fmla="*/ 15498 w 932746"/>
                  <a:gd name="connsiteY1" fmla="*/ 400492 h 1016092"/>
                  <a:gd name="connsiteX2" fmla="*/ 6069 w 932746"/>
                  <a:gd name="connsiteY2" fmla="*/ 824069 h 1016092"/>
                  <a:gd name="connsiteX3" fmla="*/ 184853 w 932746"/>
                  <a:gd name="connsiteY3" fmla="*/ 1016093 h 1016092"/>
                  <a:gd name="connsiteX4" fmla="*/ 160374 w 932746"/>
                  <a:gd name="connsiteY4" fmla="*/ 959610 h 1016092"/>
                  <a:gd name="connsiteX5" fmla="*/ 278960 w 932746"/>
                  <a:gd name="connsiteY5" fmla="*/ 984089 h 1016092"/>
                  <a:gd name="connsiteX6" fmla="*/ 627194 w 932746"/>
                  <a:gd name="connsiteY6" fmla="*/ 965230 h 1016092"/>
                  <a:gd name="connsiteX7" fmla="*/ 574520 w 932746"/>
                  <a:gd name="connsiteY7" fmla="*/ 1004758 h 1016092"/>
                  <a:gd name="connsiteX8" fmla="*/ 745780 w 932746"/>
                  <a:gd name="connsiteY8" fmla="*/ 940750 h 1016092"/>
                  <a:gd name="connsiteX9" fmla="*/ 672342 w 932746"/>
                  <a:gd name="connsiteY9" fmla="*/ 1004758 h 1016092"/>
                  <a:gd name="connsiteX10" fmla="*/ 930279 w 932746"/>
                  <a:gd name="connsiteY10" fmla="*/ 763776 h 1016092"/>
                  <a:gd name="connsiteX11" fmla="*/ 860652 w 932746"/>
                  <a:gd name="connsiteY11" fmla="*/ 376013 h 1016092"/>
                  <a:gd name="connsiteX12" fmla="*/ 555661 w 932746"/>
                  <a:gd name="connsiteY12" fmla="*/ 12729 h 1016092"/>
                  <a:gd name="connsiteX13" fmla="*/ 207522 w 932746"/>
                  <a:gd name="connsiteY13" fmla="*/ 97407 h 10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2746" h="1016092">
                    <a:moveTo>
                      <a:pt x="207522" y="97407"/>
                    </a:moveTo>
                    <a:cubicBezTo>
                      <a:pt x="115320" y="119981"/>
                      <a:pt x="21118" y="200944"/>
                      <a:pt x="15498" y="400492"/>
                    </a:cubicBezTo>
                    <a:cubicBezTo>
                      <a:pt x="9878" y="600041"/>
                      <a:pt x="39978" y="707293"/>
                      <a:pt x="6069" y="824069"/>
                    </a:cubicBezTo>
                    <a:cubicBezTo>
                      <a:pt x="-27841" y="940750"/>
                      <a:pt x="87031" y="1010473"/>
                      <a:pt x="184853" y="1016093"/>
                    </a:cubicBezTo>
                    <a:cubicBezTo>
                      <a:pt x="156659" y="982184"/>
                      <a:pt x="160374" y="959610"/>
                      <a:pt x="160374" y="959610"/>
                    </a:cubicBezTo>
                    <a:cubicBezTo>
                      <a:pt x="160374" y="959610"/>
                      <a:pt x="175423" y="978469"/>
                      <a:pt x="278960" y="984089"/>
                    </a:cubicBezTo>
                    <a:cubicBezTo>
                      <a:pt x="382496" y="989709"/>
                      <a:pt x="502988" y="1021713"/>
                      <a:pt x="627194" y="965230"/>
                    </a:cubicBezTo>
                    <a:cubicBezTo>
                      <a:pt x="589570" y="1004758"/>
                      <a:pt x="574520" y="1004758"/>
                      <a:pt x="574520" y="1004758"/>
                    </a:cubicBezTo>
                    <a:cubicBezTo>
                      <a:pt x="574520" y="1004758"/>
                      <a:pt x="693107" y="987804"/>
                      <a:pt x="745780" y="940750"/>
                    </a:cubicBezTo>
                    <a:cubicBezTo>
                      <a:pt x="745780" y="940750"/>
                      <a:pt x="708156" y="991614"/>
                      <a:pt x="672342" y="1004758"/>
                    </a:cubicBezTo>
                    <a:cubicBezTo>
                      <a:pt x="860556" y="952085"/>
                      <a:pt x="949044" y="861693"/>
                      <a:pt x="930279" y="763776"/>
                    </a:cubicBezTo>
                    <a:cubicBezTo>
                      <a:pt x="911420" y="665859"/>
                      <a:pt x="896370" y="577372"/>
                      <a:pt x="860652" y="376013"/>
                    </a:cubicBezTo>
                    <a:cubicBezTo>
                      <a:pt x="824933" y="174559"/>
                      <a:pt x="710061" y="57878"/>
                      <a:pt x="555661" y="12729"/>
                    </a:cubicBezTo>
                    <a:cubicBezTo>
                      <a:pt x="401356" y="-32514"/>
                      <a:pt x="248956" y="54068"/>
                      <a:pt x="207522" y="97407"/>
                    </a:cubicBezTo>
                    <a:close/>
                  </a:path>
                </a:pathLst>
              </a:custGeom>
              <a:solidFill>
                <a:srgbClr val="162141"/>
              </a:solidFill>
              <a:ln w="9525" cap="flat">
                <a:noFill/>
                <a:prstDash val="solid"/>
                <a:miter/>
              </a:ln>
            </p:spPr>
            <p:txBody>
              <a:bodyPr rtlCol="0" anchor="ctr"/>
              <a:lstStyle/>
              <a:p>
                <a:endParaRPr lang="zh-CN" altLang="en-US"/>
              </a:p>
            </p:txBody>
          </p:sp>
          <p:sp>
            <p:nvSpPr>
              <p:cNvPr id="74" name="ísḻíďe"/>
              <p:cNvSpPr/>
              <p:nvPr/>
            </p:nvSpPr>
            <p:spPr>
              <a:xfrm>
                <a:off x="5594362" y="2278951"/>
                <a:ext cx="763731" cy="713422"/>
              </a:xfrm>
              <a:custGeom>
                <a:avLst/>
                <a:gdLst>
                  <a:gd name="connsiteX0" fmla="*/ 709092 w 763731"/>
                  <a:gd name="connsiteY0" fmla="*/ 677609 h 713422"/>
                  <a:gd name="connsiteX1" fmla="*/ 718522 w 763731"/>
                  <a:gd name="connsiteY1" fmla="*/ 511969 h 713422"/>
                  <a:gd name="connsiteX2" fmla="*/ 635749 w 763731"/>
                  <a:gd name="connsiteY2" fmla="*/ 664464 h 713422"/>
                  <a:gd name="connsiteX3" fmla="*/ 667753 w 763731"/>
                  <a:gd name="connsiteY3" fmla="*/ 532638 h 713422"/>
                  <a:gd name="connsiteX4" fmla="*/ 594411 w 763731"/>
                  <a:gd name="connsiteY4" fmla="*/ 658844 h 713422"/>
                  <a:gd name="connsiteX5" fmla="*/ 635845 w 763731"/>
                  <a:gd name="connsiteY5" fmla="*/ 519494 h 713422"/>
                  <a:gd name="connsiteX6" fmla="*/ 556692 w 763731"/>
                  <a:gd name="connsiteY6" fmla="*/ 636270 h 713422"/>
                  <a:gd name="connsiteX7" fmla="*/ 261226 w 763731"/>
                  <a:gd name="connsiteY7" fmla="*/ 681419 h 713422"/>
                  <a:gd name="connsiteX8" fmla="*/ 119971 w 763731"/>
                  <a:gd name="connsiteY8" fmla="*/ 543973 h 713422"/>
                  <a:gd name="connsiteX9" fmla="*/ 142545 w 763731"/>
                  <a:gd name="connsiteY9" fmla="*/ 660749 h 713422"/>
                  <a:gd name="connsiteX10" fmla="*/ 72917 w 763731"/>
                  <a:gd name="connsiteY10" fmla="*/ 532733 h 713422"/>
                  <a:gd name="connsiteX11" fmla="*/ 112351 w 763731"/>
                  <a:gd name="connsiteY11" fmla="*/ 713423 h 713422"/>
                  <a:gd name="connsiteX12" fmla="*/ 16434 w 763731"/>
                  <a:gd name="connsiteY12" fmla="*/ 218408 h 713422"/>
                  <a:gd name="connsiteX13" fmla="*/ 78061 w 763731"/>
                  <a:gd name="connsiteY13" fmla="*/ 52292 h 713422"/>
                  <a:gd name="connsiteX14" fmla="*/ 72917 w 763731"/>
                  <a:gd name="connsiteY14" fmla="*/ 259842 h 713422"/>
                  <a:gd name="connsiteX15" fmla="*/ 150070 w 763731"/>
                  <a:gd name="connsiteY15" fmla="*/ 47054 h 713422"/>
                  <a:gd name="connsiteX16" fmla="*/ 159499 w 763731"/>
                  <a:gd name="connsiteY16" fmla="*/ 261652 h 713422"/>
                  <a:gd name="connsiteX17" fmla="*/ 251701 w 763731"/>
                  <a:gd name="connsiteY17" fmla="*/ 1810 h 713422"/>
                  <a:gd name="connsiteX18" fmla="*/ 251701 w 763731"/>
                  <a:gd name="connsiteY18" fmla="*/ 52673 h 713422"/>
                  <a:gd name="connsiteX19" fmla="*/ 276085 w 763731"/>
                  <a:gd name="connsiteY19" fmla="*/ 0 h 713422"/>
                  <a:gd name="connsiteX20" fmla="*/ 357048 w 763731"/>
                  <a:gd name="connsiteY20" fmla="*/ 257842 h 713422"/>
                  <a:gd name="connsiteX21" fmla="*/ 417341 w 763731"/>
                  <a:gd name="connsiteY21" fmla="*/ 265462 h 713422"/>
                  <a:gd name="connsiteX22" fmla="*/ 421151 w 763731"/>
                  <a:gd name="connsiteY22" fmla="*/ 114776 h 713422"/>
                  <a:gd name="connsiteX23" fmla="*/ 496399 w 763731"/>
                  <a:gd name="connsiteY23" fmla="*/ 280511 h 713422"/>
                  <a:gd name="connsiteX24" fmla="*/ 487159 w 763731"/>
                  <a:gd name="connsiteY24" fmla="*/ 122206 h 713422"/>
                  <a:gd name="connsiteX25" fmla="*/ 550977 w 763731"/>
                  <a:gd name="connsiteY25" fmla="*/ 269272 h 713422"/>
                  <a:gd name="connsiteX26" fmla="*/ 549167 w 763731"/>
                  <a:gd name="connsiteY26" fmla="*/ 171260 h 713422"/>
                  <a:gd name="connsiteX27" fmla="*/ 582981 w 763731"/>
                  <a:gd name="connsiteY27" fmla="*/ 261652 h 713422"/>
                  <a:gd name="connsiteX28" fmla="*/ 682803 w 763731"/>
                  <a:gd name="connsiteY28" fmla="*/ 303086 h 713422"/>
                  <a:gd name="connsiteX29" fmla="*/ 635845 w 763731"/>
                  <a:gd name="connsiteY29" fmla="*/ 125635 h 713422"/>
                  <a:gd name="connsiteX30" fmla="*/ 705377 w 763731"/>
                  <a:gd name="connsiteY30" fmla="*/ 280511 h 713422"/>
                  <a:gd name="connsiteX31" fmla="*/ 678993 w 763731"/>
                  <a:gd name="connsiteY31" fmla="*/ 137446 h 713422"/>
                  <a:gd name="connsiteX32" fmla="*/ 725380 w 763731"/>
                  <a:gd name="connsiteY32" fmla="*/ 211836 h 713422"/>
                  <a:gd name="connsiteX33" fmla="*/ 752336 w 763731"/>
                  <a:gd name="connsiteY33" fmla="*/ 338804 h 713422"/>
                  <a:gd name="connsiteX34" fmla="*/ 710902 w 763731"/>
                  <a:gd name="connsiteY34" fmla="*/ 216408 h 713422"/>
                  <a:gd name="connsiteX35" fmla="*/ 759860 w 763731"/>
                  <a:gd name="connsiteY35" fmla="*/ 434816 h 713422"/>
                  <a:gd name="connsiteX36" fmla="*/ 709092 w 763731"/>
                  <a:gd name="connsiteY36" fmla="*/ 677609 h 713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63731" h="713422">
                    <a:moveTo>
                      <a:pt x="709092" y="677609"/>
                    </a:moveTo>
                    <a:cubicBezTo>
                      <a:pt x="743001" y="613696"/>
                      <a:pt x="718522" y="521399"/>
                      <a:pt x="718522" y="511969"/>
                    </a:cubicBezTo>
                    <a:cubicBezTo>
                      <a:pt x="718522" y="502539"/>
                      <a:pt x="697852" y="645605"/>
                      <a:pt x="635749" y="664464"/>
                    </a:cubicBezTo>
                    <a:cubicBezTo>
                      <a:pt x="663944" y="626745"/>
                      <a:pt x="667753" y="542068"/>
                      <a:pt x="667753" y="532638"/>
                    </a:cubicBezTo>
                    <a:cubicBezTo>
                      <a:pt x="667753" y="523208"/>
                      <a:pt x="654514" y="621125"/>
                      <a:pt x="594411" y="658844"/>
                    </a:cubicBezTo>
                    <a:cubicBezTo>
                      <a:pt x="632035" y="611696"/>
                      <a:pt x="635845" y="527018"/>
                      <a:pt x="635845" y="519494"/>
                    </a:cubicBezTo>
                    <a:cubicBezTo>
                      <a:pt x="635845" y="511969"/>
                      <a:pt x="622605" y="577882"/>
                      <a:pt x="556692" y="636270"/>
                    </a:cubicBezTo>
                    <a:cubicBezTo>
                      <a:pt x="490779" y="694658"/>
                      <a:pt x="376003" y="707803"/>
                      <a:pt x="261226" y="681419"/>
                    </a:cubicBezTo>
                    <a:cubicBezTo>
                      <a:pt x="146355" y="655034"/>
                      <a:pt x="119971" y="543973"/>
                      <a:pt x="119971" y="543973"/>
                    </a:cubicBezTo>
                    <a:cubicBezTo>
                      <a:pt x="119971" y="543973"/>
                      <a:pt x="108731" y="589217"/>
                      <a:pt x="142545" y="660749"/>
                    </a:cubicBezTo>
                    <a:cubicBezTo>
                      <a:pt x="88062" y="619316"/>
                      <a:pt x="72917" y="532733"/>
                      <a:pt x="72917" y="532733"/>
                    </a:cubicBezTo>
                    <a:cubicBezTo>
                      <a:pt x="72917" y="532733"/>
                      <a:pt x="71012" y="636270"/>
                      <a:pt x="112351" y="713423"/>
                    </a:cubicBezTo>
                    <a:cubicBezTo>
                      <a:pt x="-41954" y="545973"/>
                      <a:pt x="3194" y="318135"/>
                      <a:pt x="16434" y="218408"/>
                    </a:cubicBezTo>
                    <a:cubicBezTo>
                      <a:pt x="24149" y="159544"/>
                      <a:pt x="47390" y="98774"/>
                      <a:pt x="78061" y="52292"/>
                    </a:cubicBezTo>
                    <a:cubicBezTo>
                      <a:pt x="64630" y="102679"/>
                      <a:pt x="52629" y="179927"/>
                      <a:pt x="72917" y="259842"/>
                    </a:cubicBezTo>
                    <a:cubicBezTo>
                      <a:pt x="76727" y="137446"/>
                      <a:pt x="153880" y="39624"/>
                      <a:pt x="150070" y="47054"/>
                    </a:cubicBezTo>
                    <a:cubicBezTo>
                      <a:pt x="146260" y="54674"/>
                      <a:pt x="140640" y="171260"/>
                      <a:pt x="159499" y="261652"/>
                    </a:cubicBezTo>
                    <a:cubicBezTo>
                      <a:pt x="165119" y="105442"/>
                      <a:pt x="251701" y="1810"/>
                      <a:pt x="251701" y="1810"/>
                    </a:cubicBezTo>
                    <a:cubicBezTo>
                      <a:pt x="251701" y="1810"/>
                      <a:pt x="244081" y="18860"/>
                      <a:pt x="251701" y="52673"/>
                    </a:cubicBezTo>
                    <a:cubicBezTo>
                      <a:pt x="262941" y="24479"/>
                      <a:pt x="276085" y="0"/>
                      <a:pt x="276085" y="0"/>
                    </a:cubicBezTo>
                    <a:cubicBezTo>
                      <a:pt x="276085" y="0"/>
                      <a:pt x="368287" y="118586"/>
                      <a:pt x="357048" y="257842"/>
                    </a:cubicBezTo>
                    <a:cubicBezTo>
                      <a:pt x="392862" y="269177"/>
                      <a:pt x="417341" y="265462"/>
                      <a:pt x="417341" y="265462"/>
                    </a:cubicBezTo>
                    <a:cubicBezTo>
                      <a:pt x="417341" y="265462"/>
                      <a:pt x="438010" y="182690"/>
                      <a:pt x="421151" y="114776"/>
                    </a:cubicBezTo>
                    <a:cubicBezTo>
                      <a:pt x="477634" y="193929"/>
                      <a:pt x="496399" y="289941"/>
                      <a:pt x="496399" y="280511"/>
                    </a:cubicBezTo>
                    <a:cubicBezTo>
                      <a:pt x="496399" y="271653"/>
                      <a:pt x="512972" y="188500"/>
                      <a:pt x="487159" y="122206"/>
                    </a:cubicBezTo>
                    <a:cubicBezTo>
                      <a:pt x="542214" y="246317"/>
                      <a:pt x="550977" y="269272"/>
                      <a:pt x="550977" y="269272"/>
                    </a:cubicBezTo>
                    <a:lnTo>
                      <a:pt x="549167" y="171260"/>
                    </a:lnTo>
                    <a:cubicBezTo>
                      <a:pt x="549167" y="171260"/>
                      <a:pt x="579266" y="222123"/>
                      <a:pt x="582981" y="261652"/>
                    </a:cubicBezTo>
                    <a:cubicBezTo>
                      <a:pt x="628225" y="314325"/>
                      <a:pt x="682803" y="303086"/>
                      <a:pt x="682803" y="303086"/>
                    </a:cubicBezTo>
                    <a:cubicBezTo>
                      <a:pt x="682803" y="303086"/>
                      <a:pt x="680993" y="214408"/>
                      <a:pt x="635845" y="125635"/>
                    </a:cubicBezTo>
                    <a:cubicBezTo>
                      <a:pt x="696424" y="241840"/>
                      <a:pt x="705377" y="285941"/>
                      <a:pt x="705377" y="280511"/>
                    </a:cubicBezTo>
                    <a:cubicBezTo>
                      <a:pt x="705377" y="274892"/>
                      <a:pt x="709187" y="214598"/>
                      <a:pt x="678993" y="137446"/>
                    </a:cubicBezTo>
                    <a:cubicBezTo>
                      <a:pt x="698234" y="168783"/>
                      <a:pt x="713569" y="193167"/>
                      <a:pt x="725380" y="211836"/>
                    </a:cubicBezTo>
                    <a:cubicBezTo>
                      <a:pt x="738619" y="250508"/>
                      <a:pt x="748144" y="292989"/>
                      <a:pt x="752336" y="338804"/>
                    </a:cubicBezTo>
                    <a:cubicBezTo>
                      <a:pt x="743001" y="284131"/>
                      <a:pt x="710902" y="216408"/>
                      <a:pt x="710902" y="216408"/>
                    </a:cubicBezTo>
                    <a:cubicBezTo>
                      <a:pt x="710902" y="216408"/>
                      <a:pt x="759860" y="387763"/>
                      <a:pt x="759860" y="434816"/>
                    </a:cubicBezTo>
                    <a:cubicBezTo>
                      <a:pt x="759955" y="481870"/>
                      <a:pt x="784435" y="594741"/>
                      <a:pt x="709092" y="677609"/>
                    </a:cubicBezTo>
                    <a:close/>
                  </a:path>
                </a:pathLst>
              </a:custGeom>
              <a:solidFill>
                <a:srgbClr val="162141"/>
              </a:solidFill>
              <a:ln w="9525" cap="flat">
                <a:noFill/>
                <a:prstDash val="solid"/>
                <a:miter/>
              </a:ln>
            </p:spPr>
            <p:txBody>
              <a:bodyPr rtlCol="0" anchor="ctr"/>
              <a:lstStyle/>
              <a:p>
                <a:endParaRPr lang="zh-CN" altLang="en-US"/>
              </a:p>
            </p:txBody>
          </p:sp>
          <p:sp>
            <p:nvSpPr>
              <p:cNvPr id="75" name="iṣ1iḑé"/>
              <p:cNvSpPr/>
              <p:nvPr/>
            </p:nvSpPr>
            <p:spPr>
              <a:xfrm>
                <a:off x="5842254" y="2898171"/>
                <a:ext cx="281463" cy="201562"/>
              </a:xfrm>
              <a:custGeom>
                <a:avLst/>
                <a:gdLst>
                  <a:gd name="connsiteX0" fmla="*/ 272891 w 281463"/>
                  <a:gd name="connsiteY0" fmla="*/ 65437 h 201562"/>
                  <a:gd name="connsiteX1" fmla="*/ 269176 w 281463"/>
                  <a:gd name="connsiteY1" fmla="*/ 160020 h 201562"/>
                  <a:gd name="connsiteX2" fmla="*/ 18859 w 281463"/>
                  <a:gd name="connsiteY2" fmla="*/ 157258 h 201562"/>
                  <a:gd name="connsiteX3" fmla="*/ 10858 w 281463"/>
                  <a:gd name="connsiteY3" fmla="*/ 69723 h 201562"/>
                  <a:gd name="connsiteX4" fmla="*/ 0 w 281463"/>
                  <a:gd name="connsiteY4" fmla="*/ 21622 h 201562"/>
                  <a:gd name="connsiteX5" fmla="*/ 281464 w 281463"/>
                  <a:gd name="connsiteY5" fmla="*/ 0 h 201562"/>
                  <a:gd name="connsiteX6" fmla="*/ 272891 w 281463"/>
                  <a:gd name="connsiteY6" fmla="*/ 65437 h 20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463" h="201562">
                    <a:moveTo>
                      <a:pt x="272891" y="65437"/>
                    </a:moveTo>
                    <a:cubicBezTo>
                      <a:pt x="270605" y="91154"/>
                      <a:pt x="268891" y="123349"/>
                      <a:pt x="269176" y="160020"/>
                    </a:cubicBezTo>
                    <a:cubicBezTo>
                      <a:pt x="201454" y="226885"/>
                      <a:pt x="70675" y="203359"/>
                      <a:pt x="18859" y="157258"/>
                    </a:cubicBezTo>
                    <a:cubicBezTo>
                      <a:pt x="22955" y="139636"/>
                      <a:pt x="17145" y="101155"/>
                      <a:pt x="10858" y="69723"/>
                    </a:cubicBezTo>
                    <a:cubicBezTo>
                      <a:pt x="5715" y="44005"/>
                      <a:pt x="381" y="22860"/>
                      <a:pt x="0" y="21622"/>
                    </a:cubicBezTo>
                    <a:lnTo>
                      <a:pt x="281464" y="0"/>
                    </a:lnTo>
                    <a:cubicBezTo>
                      <a:pt x="281464" y="95"/>
                      <a:pt x="276511" y="24575"/>
                      <a:pt x="272891" y="65437"/>
                    </a:cubicBezTo>
                    <a:close/>
                  </a:path>
                </a:pathLst>
              </a:custGeom>
              <a:solidFill>
                <a:srgbClr val="E0AF99"/>
              </a:solidFill>
              <a:ln w="9525" cap="flat">
                <a:noFill/>
                <a:prstDash val="solid"/>
                <a:miter/>
              </a:ln>
            </p:spPr>
            <p:txBody>
              <a:bodyPr rtlCol="0" anchor="ctr"/>
              <a:lstStyle/>
              <a:p>
                <a:endParaRPr lang="zh-CN" altLang="en-US"/>
              </a:p>
            </p:txBody>
          </p:sp>
          <p:sp>
            <p:nvSpPr>
              <p:cNvPr id="76" name="îṧ1iḋé"/>
              <p:cNvSpPr/>
              <p:nvPr/>
            </p:nvSpPr>
            <p:spPr>
              <a:xfrm>
                <a:off x="5842349" y="2898266"/>
                <a:ext cx="281368" cy="154107"/>
              </a:xfrm>
              <a:custGeom>
                <a:avLst/>
                <a:gdLst>
                  <a:gd name="connsiteX0" fmla="*/ 281369 w 281368"/>
                  <a:gd name="connsiteY0" fmla="*/ 0 h 154107"/>
                  <a:gd name="connsiteX1" fmla="*/ 272796 w 281368"/>
                  <a:gd name="connsiteY1" fmla="*/ 65342 h 154107"/>
                  <a:gd name="connsiteX2" fmla="*/ 143637 w 281368"/>
                  <a:gd name="connsiteY2" fmla="*/ 153638 h 154107"/>
                  <a:gd name="connsiteX3" fmla="*/ 10858 w 281368"/>
                  <a:gd name="connsiteY3" fmla="*/ 69628 h 154107"/>
                  <a:gd name="connsiteX4" fmla="*/ 0 w 281368"/>
                  <a:gd name="connsiteY4" fmla="*/ 21526 h 154107"/>
                  <a:gd name="connsiteX5" fmla="*/ 281369 w 281368"/>
                  <a:gd name="connsiteY5" fmla="*/ 0 h 154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368" h="154107">
                    <a:moveTo>
                      <a:pt x="281369" y="0"/>
                    </a:moveTo>
                    <a:cubicBezTo>
                      <a:pt x="281369" y="0"/>
                      <a:pt x="276416" y="24479"/>
                      <a:pt x="272796" y="65342"/>
                    </a:cubicBezTo>
                    <a:cubicBezTo>
                      <a:pt x="246602" y="103442"/>
                      <a:pt x="198501" y="159829"/>
                      <a:pt x="143637" y="153638"/>
                    </a:cubicBezTo>
                    <a:cubicBezTo>
                      <a:pt x="65818" y="144875"/>
                      <a:pt x="45720" y="108490"/>
                      <a:pt x="10858" y="69628"/>
                    </a:cubicBezTo>
                    <a:cubicBezTo>
                      <a:pt x="5715" y="43910"/>
                      <a:pt x="381" y="22765"/>
                      <a:pt x="0" y="21526"/>
                    </a:cubicBezTo>
                    <a:lnTo>
                      <a:pt x="281369" y="0"/>
                    </a:lnTo>
                    <a:close/>
                  </a:path>
                </a:pathLst>
              </a:custGeom>
              <a:solidFill>
                <a:srgbClr val="C66D59"/>
              </a:solidFill>
              <a:ln w="9525" cap="flat">
                <a:noFill/>
                <a:prstDash val="solid"/>
                <a:miter/>
              </a:ln>
            </p:spPr>
            <p:txBody>
              <a:bodyPr rtlCol="0" anchor="ctr"/>
              <a:lstStyle/>
              <a:p>
                <a:endParaRPr lang="zh-CN" altLang="en-US"/>
              </a:p>
            </p:txBody>
          </p:sp>
          <p:sp>
            <p:nvSpPr>
              <p:cNvPr id="77" name="íŝlïḑè"/>
              <p:cNvSpPr/>
              <p:nvPr/>
            </p:nvSpPr>
            <p:spPr>
              <a:xfrm>
                <a:off x="5605891" y="2354652"/>
                <a:ext cx="737995" cy="651792"/>
              </a:xfrm>
              <a:custGeom>
                <a:avLst/>
                <a:gdLst>
                  <a:gd name="connsiteX0" fmla="*/ 733377 w 737995"/>
                  <a:gd name="connsiteY0" fmla="*/ 345876 h 651792"/>
                  <a:gd name="connsiteX1" fmla="*/ 609171 w 737995"/>
                  <a:gd name="connsiteY1" fmla="*/ 396739 h 651792"/>
                  <a:gd name="connsiteX2" fmla="*/ 449056 w 737995"/>
                  <a:gd name="connsiteY2" fmla="*/ 624577 h 651792"/>
                  <a:gd name="connsiteX3" fmla="*/ 257127 w 737995"/>
                  <a:gd name="connsiteY3" fmla="*/ 598098 h 651792"/>
                  <a:gd name="connsiteX4" fmla="*/ 127301 w 737995"/>
                  <a:gd name="connsiteY4" fmla="*/ 417408 h 651792"/>
                  <a:gd name="connsiteX5" fmla="*/ 4905 w 737995"/>
                  <a:gd name="connsiteY5" fmla="*/ 279963 h 651792"/>
                  <a:gd name="connsiteX6" fmla="*/ 125301 w 737995"/>
                  <a:gd name="connsiteY6" fmla="*/ 306442 h 651792"/>
                  <a:gd name="connsiteX7" fmla="*/ 117776 w 737995"/>
                  <a:gd name="connsiteY7" fmla="*/ 163377 h 651792"/>
                  <a:gd name="connsiteX8" fmla="*/ 127206 w 737995"/>
                  <a:gd name="connsiteY8" fmla="*/ 248054 h 651792"/>
                  <a:gd name="connsiteX9" fmla="*/ 191119 w 737995"/>
                  <a:gd name="connsiteY9" fmla="*/ 249959 h 651792"/>
                  <a:gd name="connsiteX10" fmla="*/ 217503 w 737995"/>
                  <a:gd name="connsiteY10" fmla="*/ 7071 h 651792"/>
                  <a:gd name="connsiteX11" fmla="*/ 238172 w 737995"/>
                  <a:gd name="connsiteY11" fmla="*/ 8976 h 651792"/>
                  <a:gd name="connsiteX12" fmla="*/ 281511 w 737995"/>
                  <a:gd name="connsiteY12" fmla="*/ 46600 h 651792"/>
                  <a:gd name="connsiteX13" fmla="*/ 321992 w 737995"/>
                  <a:gd name="connsiteY13" fmla="*/ 231099 h 651792"/>
                  <a:gd name="connsiteX14" fmla="*/ 435911 w 737995"/>
                  <a:gd name="connsiteY14" fmla="*/ 227289 h 651792"/>
                  <a:gd name="connsiteX15" fmla="*/ 449056 w 737995"/>
                  <a:gd name="connsiteY15" fmla="*/ 159567 h 651792"/>
                  <a:gd name="connsiteX16" fmla="*/ 476964 w 737995"/>
                  <a:gd name="connsiteY16" fmla="*/ 224622 h 651792"/>
                  <a:gd name="connsiteX17" fmla="*/ 622316 w 737995"/>
                  <a:gd name="connsiteY17" fmla="*/ 279963 h 651792"/>
                  <a:gd name="connsiteX18" fmla="*/ 733377 w 737995"/>
                  <a:gd name="connsiteY18" fmla="*/ 345876 h 6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7995" h="651792">
                    <a:moveTo>
                      <a:pt x="733377" y="345876"/>
                    </a:moveTo>
                    <a:cubicBezTo>
                      <a:pt x="712708" y="417408"/>
                      <a:pt x="641175" y="428648"/>
                      <a:pt x="609171" y="396739"/>
                    </a:cubicBezTo>
                    <a:cubicBezTo>
                      <a:pt x="595931" y="496561"/>
                      <a:pt x="528208" y="571809"/>
                      <a:pt x="449056" y="624577"/>
                    </a:cubicBezTo>
                    <a:cubicBezTo>
                      <a:pt x="369998" y="677250"/>
                      <a:pt x="324850" y="645246"/>
                      <a:pt x="257127" y="598098"/>
                    </a:cubicBezTo>
                    <a:cubicBezTo>
                      <a:pt x="189404" y="551044"/>
                      <a:pt x="155495" y="515325"/>
                      <a:pt x="127301" y="417408"/>
                    </a:cubicBezTo>
                    <a:cubicBezTo>
                      <a:pt x="40719" y="441888"/>
                      <a:pt x="-17765" y="317682"/>
                      <a:pt x="4905" y="279963"/>
                    </a:cubicBezTo>
                    <a:cubicBezTo>
                      <a:pt x="27479" y="242339"/>
                      <a:pt x="63198" y="229099"/>
                      <a:pt x="125301" y="306442"/>
                    </a:cubicBezTo>
                    <a:cubicBezTo>
                      <a:pt x="98917" y="242434"/>
                      <a:pt x="117776" y="163377"/>
                      <a:pt x="117776" y="163377"/>
                    </a:cubicBezTo>
                    <a:cubicBezTo>
                      <a:pt x="117776" y="163377"/>
                      <a:pt x="117776" y="187761"/>
                      <a:pt x="127206" y="248054"/>
                    </a:cubicBezTo>
                    <a:cubicBezTo>
                      <a:pt x="147875" y="259293"/>
                      <a:pt x="191119" y="249959"/>
                      <a:pt x="191119" y="249959"/>
                    </a:cubicBezTo>
                    <a:cubicBezTo>
                      <a:pt x="191119" y="249959"/>
                      <a:pt x="187309" y="140707"/>
                      <a:pt x="217503" y="7071"/>
                    </a:cubicBezTo>
                    <a:cubicBezTo>
                      <a:pt x="223123" y="-9883"/>
                      <a:pt x="238172" y="8976"/>
                      <a:pt x="238172" y="8976"/>
                    </a:cubicBezTo>
                    <a:cubicBezTo>
                      <a:pt x="238172" y="8976"/>
                      <a:pt x="257032" y="-6073"/>
                      <a:pt x="281511" y="46600"/>
                    </a:cubicBezTo>
                    <a:cubicBezTo>
                      <a:pt x="320944" y="159567"/>
                      <a:pt x="321992" y="231099"/>
                      <a:pt x="321992" y="231099"/>
                    </a:cubicBezTo>
                    <a:cubicBezTo>
                      <a:pt x="321992" y="231099"/>
                      <a:pt x="371808" y="223003"/>
                      <a:pt x="435911" y="227289"/>
                    </a:cubicBezTo>
                    <a:cubicBezTo>
                      <a:pt x="439435" y="211954"/>
                      <a:pt x="445722" y="185379"/>
                      <a:pt x="449056" y="159567"/>
                    </a:cubicBezTo>
                    <a:cubicBezTo>
                      <a:pt x="461724" y="185475"/>
                      <a:pt x="470678" y="207096"/>
                      <a:pt x="476964" y="224622"/>
                    </a:cubicBezTo>
                    <a:cubicBezTo>
                      <a:pt x="547544" y="230337"/>
                      <a:pt x="584692" y="236719"/>
                      <a:pt x="622316" y="279963"/>
                    </a:cubicBezTo>
                    <a:cubicBezTo>
                      <a:pt x="703278" y="212240"/>
                      <a:pt x="754046" y="274343"/>
                      <a:pt x="733377" y="345876"/>
                    </a:cubicBezTo>
                    <a:close/>
                  </a:path>
                </a:pathLst>
              </a:custGeom>
              <a:solidFill>
                <a:srgbClr val="E0AF99"/>
              </a:solidFill>
              <a:ln w="9525" cap="flat">
                <a:noFill/>
                <a:prstDash val="solid"/>
                <a:miter/>
              </a:ln>
            </p:spPr>
            <p:txBody>
              <a:bodyPr rtlCol="0" anchor="ctr"/>
              <a:lstStyle/>
              <a:p>
                <a:endParaRPr lang="zh-CN" altLang="en-US"/>
              </a:p>
            </p:txBody>
          </p:sp>
          <p:sp>
            <p:nvSpPr>
              <p:cNvPr id="78" name="ïŝļîďè"/>
              <p:cNvSpPr/>
              <p:nvPr/>
            </p:nvSpPr>
            <p:spPr>
              <a:xfrm>
                <a:off x="5826823" y="2636520"/>
                <a:ext cx="52768" cy="74295"/>
              </a:xfrm>
              <a:custGeom>
                <a:avLst/>
                <a:gdLst>
                  <a:gd name="connsiteX0" fmla="*/ 52768 w 52768"/>
                  <a:gd name="connsiteY0" fmla="*/ 37147 h 74295"/>
                  <a:gd name="connsiteX1" fmla="*/ 26384 w 52768"/>
                  <a:gd name="connsiteY1" fmla="*/ 74295 h 74295"/>
                  <a:gd name="connsiteX2" fmla="*/ 0 w 52768"/>
                  <a:gd name="connsiteY2" fmla="*/ 37147 h 74295"/>
                  <a:gd name="connsiteX3" fmla="*/ 26384 w 52768"/>
                  <a:gd name="connsiteY3" fmla="*/ 0 h 74295"/>
                  <a:gd name="connsiteX4" fmla="*/ 52768 w 52768"/>
                  <a:gd name="connsiteY4" fmla="*/ 37147 h 74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68" h="74295">
                    <a:moveTo>
                      <a:pt x="52768" y="37147"/>
                    </a:moveTo>
                    <a:cubicBezTo>
                      <a:pt x="52768" y="57664"/>
                      <a:pt x="40956" y="74295"/>
                      <a:pt x="26384" y="74295"/>
                    </a:cubicBezTo>
                    <a:cubicBezTo>
                      <a:pt x="11813" y="74295"/>
                      <a:pt x="0" y="57663"/>
                      <a:pt x="0" y="37147"/>
                    </a:cubicBezTo>
                    <a:cubicBezTo>
                      <a:pt x="0" y="16631"/>
                      <a:pt x="11813" y="0"/>
                      <a:pt x="26384" y="0"/>
                    </a:cubicBezTo>
                    <a:cubicBezTo>
                      <a:pt x="40956" y="0"/>
                      <a:pt x="52768" y="16632"/>
                      <a:pt x="52768" y="37147"/>
                    </a:cubicBezTo>
                    <a:close/>
                  </a:path>
                </a:pathLst>
              </a:custGeom>
              <a:solidFill>
                <a:srgbClr val="162141"/>
              </a:solidFill>
              <a:ln w="9525" cap="flat">
                <a:noFill/>
                <a:prstDash val="solid"/>
                <a:miter/>
              </a:ln>
            </p:spPr>
            <p:txBody>
              <a:bodyPr rtlCol="0" anchor="ctr"/>
              <a:lstStyle/>
              <a:p>
                <a:endParaRPr lang="zh-CN" altLang="en-US"/>
              </a:p>
            </p:txBody>
          </p:sp>
          <p:sp>
            <p:nvSpPr>
              <p:cNvPr id="79" name="í$1ïḓè"/>
              <p:cNvSpPr/>
              <p:nvPr/>
            </p:nvSpPr>
            <p:spPr>
              <a:xfrm>
                <a:off x="6059138" y="2630900"/>
                <a:ext cx="52768" cy="74294"/>
              </a:xfrm>
              <a:custGeom>
                <a:avLst/>
                <a:gdLst>
                  <a:gd name="connsiteX0" fmla="*/ 52768 w 52768"/>
                  <a:gd name="connsiteY0" fmla="*/ 37147 h 74294"/>
                  <a:gd name="connsiteX1" fmla="*/ 26384 w 52768"/>
                  <a:gd name="connsiteY1" fmla="*/ 74295 h 74294"/>
                  <a:gd name="connsiteX2" fmla="*/ 0 w 52768"/>
                  <a:gd name="connsiteY2" fmla="*/ 37147 h 74294"/>
                  <a:gd name="connsiteX3" fmla="*/ 26384 w 52768"/>
                  <a:gd name="connsiteY3" fmla="*/ 0 h 74294"/>
                  <a:gd name="connsiteX4" fmla="*/ 52768 w 52768"/>
                  <a:gd name="connsiteY4" fmla="*/ 37147 h 74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68" h="74294">
                    <a:moveTo>
                      <a:pt x="52768" y="37147"/>
                    </a:moveTo>
                    <a:cubicBezTo>
                      <a:pt x="52768" y="57721"/>
                      <a:pt x="40957" y="74295"/>
                      <a:pt x="26384" y="74295"/>
                    </a:cubicBezTo>
                    <a:cubicBezTo>
                      <a:pt x="11811" y="74295"/>
                      <a:pt x="0" y="57626"/>
                      <a:pt x="0" y="37147"/>
                    </a:cubicBezTo>
                    <a:cubicBezTo>
                      <a:pt x="0" y="16573"/>
                      <a:pt x="11811" y="0"/>
                      <a:pt x="26384" y="0"/>
                    </a:cubicBezTo>
                    <a:cubicBezTo>
                      <a:pt x="40957" y="0"/>
                      <a:pt x="52768" y="16669"/>
                      <a:pt x="52768" y="37147"/>
                    </a:cubicBezTo>
                    <a:close/>
                  </a:path>
                </a:pathLst>
              </a:custGeom>
              <a:solidFill>
                <a:srgbClr val="162141"/>
              </a:solidFill>
              <a:ln w="9525" cap="flat">
                <a:noFill/>
                <a:prstDash val="solid"/>
                <a:miter/>
              </a:ln>
            </p:spPr>
            <p:txBody>
              <a:bodyPr rtlCol="0" anchor="ctr"/>
              <a:lstStyle/>
              <a:p>
                <a:endParaRPr lang="zh-CN" altLang="en-US"/>
              </a:p>
            </p:txBody>
          </p:sp>
          <p:sp>
            <p:nvSpPr>
              <p:cNvPr id="80" name="îṣḻïḑé"/>
              <p:cNvSpPr/>
              <p:nvPr/>
            </p:nvSpPr>
            <p:spPr>
              <a:xfrm>
                <a:off x="5792568" y="2489148"/>
                <a:ext cx="64186" cy="39220"/>
              </a:xfrm>
              <a:custGeom>
                <a:avLst/>
                <a:gdLst>
                  <a:gd name="connsiteX0" fmla="*/ 12157 w 64186"/>
                  <a:gd name="connsiteY0" fmla="*/ 5449 h 39220"/>
                  <a:gd name="connsiteX1" fmla="*/ 1203 w 64186"/>
                  <a:gd name="connsiteY1" fmla="*/ 17545 h 39220"/>
                  <a:gd name="connsiteX2" fmla="*/ 3203 w 64186"/>
                  <a:gd name="connsiteY2" fmla="*/ 33166 h 39220"/>
                  <a:gd name="connsiteX3" fmla="*/ 9680 w 64186"/>
                  <a:gd name="connsiteY3" fmla="*/ 36500 h 39220"/>
                  <a:gd name="connsiteX4" fmla="*/ 20253 w 64186"/>
                  <a:gd name="connsiteY4" fmla="*/ 31547 h 39220"/>
                  <a:gd name="connsiteX5" fmla="*/ 35969 w 64186"/>
                  <a:gd name="connsiteY5" fmla="*/ 32404 h 39220"/>
                  <a:gd name="connsiteX6" fmla="*/ 50828 w 64186"/>
                  <a:gd name="connsiteY6" fmla="*/ 38596 h 39220"/>
                  <a:gd name="connsiteX7" fmla="*/ 62449 w 64186"/>
                  <a:gd name="connsiteY7" fmla="*/ 36024 h 39220"/>
                  <a:gd name="connsiteX8" fmla="*/ 63973 w 64186"/>
                  <a:gd name="connsiteY8" fmla="*/ 31166 h 39220"/>
                  <a:gd name="connsiteX9" fmla="*/ 12157 w 64186"/>
                  <a:gd name="connsiteY9" fmla="*/ 5449 h 3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86" h="39220">
                    <a:moveTo>
                      <a:pt x="12157" y="5449"/>
                    </a:moveTo>
                    <a:cubicBezTo>
                      <a:pt x="7489" y="8306"/>
                      <a:pt x="3298" y="12402"/>
                      <a:pt x="1203" y="17545"/>
                    </a:cubicBezTo>
                    <a:cubicBezTo>
                      <a:pt x="-797" y="22689"/>
                      <a:pt x="-416" y="28975"/>
                      <a:pt x="3203" y="33166"/>
                    </a:cubicBezTo>
                    <a:cubicBezTo>
                      <a:pt x="4822" y="35071"/>
                      <a:pt x="7204" y="36500"/>
                      <a:pt x="9680" y="36500"/>
                    </a:cubicBezTo>
                    <a:cubicBezTo>
                      <a:pt x="13585" y="36500"/>
                      <a:pt x="16729" y="33166"/>
                      <a:pt x="20253" y="31547"/>
                    </a:cubicBezTo>
                    <a:cubicBezTo>
                      <a:pt x="25206" y="29356"/>
                      <a:pt x="30921" y="30404"/>
                      <a:pt x="35969" y="32404"/>
                    </a:cubicBezTo>
                    <a:cubicBezTo>
                      <a:pt x="41017" y="34405"/>
                      <a:pt x="45685" y="37262"/>
                      <a:pt x="50828" y="38596"/>
                    </a:cubicBezTo>
                    <a:cubicBezTo>
                      <a:pt x="54924" y="39739"/>
                      <a:pt x="60067" y="39548"/>
                      <a:pt x="62449" y="36024"/>
                    </a:cubicBezTo>
                    <a:cubicBezTo>
                      <a:pt x="63401" y="34595"/>
                      <a:pt x="63782" y="32881"/>
                      <a:pt x="63973" y="31166"/>
                    </a:cubicBezTo>
                    <a:cubicBezTo>
                      <a:pt x="67211" y="2782"/>
                      <a:pt x="32921" y="-7315"/>
                      <a:pt x="12157" y="5449"/>
                    </a:cubicBezTo>
                    <a:close/>
                  </a:path>
                </a:pathLst>
              </a:custGeom>
              <a:solidFill>
                <a:srgbClr val="162141"/>
              </a:solidFill>
              <a:ln w="9525" cap="flat">
                <a:noFill/>
                <a:prstDash val="solid"/>
                <a:miter/>
              </a:ln>
            </p:spPr>
            <p:txBody>
              <a:bodyPr rtlCol="0" anchor="ctr"/>
              <a:lstStyle/>
              <a:p>
                <a:endParaRPr lang="zh-CN" altLang="en-US"/>
              </a:p>
            </p:txBody>
          </p:sp>
          <p:sp>
            <p:nvSpPr>
              <p:cNvPr id="81" name="ïṡľïḓe"/>
              <p:cNvSpPr/>
              <p:nvPr/>
            </p:nvSpPr>
            <p:spPr>
              <a:xfrm>
                <a:off x="5983033" y="2724488"/>
                <a:ext cx="24604" cy="44575"/>
              </a:xfrm>
              <a:custGeom>
                <a:avLst/>
                <a:gdLst>
                  <a:gd name="connsiteX0" fmla="*/ 8858 w 24604"/>
                  <a:gd name="connsiteY0" fmla="*/ 7757 h 44575"/>
                  <a:gd name="connsiteX1" fmla="*/ 13907 w 24604"/>
                  <a:gd name="connsiteY1" fmla="*/ 28427 h 44575"/>
                  <a:gd name="connsiteX2" fmla="*/ 7429 w 24604"/>
                  <a:gd name="connsiteY2" fmla="*/ 35285 h 44575"/>
                  <a:gd name="connsiteX3" fmla="*/ 4382 w 24604"/>
                  <a:gd name="connsiteY3" fmla="*/ 43857 h 44575"/>
                  <a:gd name="connsiteX4" fmla="*/ 24575 w 24604"/>
                  <a:gd name="connsiteY4" fmla="*/ 23093 h 44575"/>
                  <a:gd name="connsiteX5" fmla="*/ 0 w 24604"/>
                  <a:gd name="connsiteY5" fmla="*/ 3090 h 44575"/>
                  <a:gd name="connsiteX6" fmla="*/ 8858 w 24604"/>
                  <a:gd name="connsiteY6" fmla="*/ 7757 h 4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04" h="44575">
                    <a:moveTo>
                      <a:pt x="8858" y="7757"/>
                    </a:moveTo>
                    <a:cubicBezTo>
                      <a:pt x="15907" y="11472"/>
                      <a:pt x="18479" y="21854"/>
                      <a:pt x="13907" y="28427"/>
                    </a:cubicBezTo>
                    <a:cubicBezTo>
                      <a:pt x="12097" y="30998"/>
                      <a:pt x="9525" y="32903"/>
                      <a:pt x="7429" y="35285"/>
                    </a:cubicBezTo>
                    <a:cubicBezTo>
                      <a:pt x="5334" y="37666"/>
                      <a:pt x="3620" y="40809"/>
                      <a:pt x="4382" y="43857"/>
                    </a:cubicBezTo>
                    <a:cubicBezTo>
                      <a:pt x="11906" y="47953"/>
                      <a:pt x="24098" y="33665"/>
                      <a:pt x="24575" y="23093"/>
                    </a:cubicBezTo>
                    <a:cubicBezTo>
                      <a:pt x="25527" y="3757"/>
                      <a:pt x="3810" y="-5197"/>
                      <a:pt x="0" y="3090"/>
                    </a:cubicBezTo>
                    <a:cubicBezTo>
                      <a:pt x="95" y="8424"/>
                      <a:pt x="5715" y="6043"/>
                      <a:pt x="8858" y="7757"/>
                    </a:cubicBezTo>
                    <a:close/>
                  </a:path>
                </a:pathLst>
              </a:custGeom>
              <a:solidFill>
                <a:srgbClr val="C66D59"/>
              </a:solidFill>
              <a:ln w="9525" cap="flat">
                <a:noFill/>
                <a:prstDash val="solid"/>
                <a:miter/>
              </a:ln>
            </p:spPr>
            <p:txBody>
              <a:bodyPr rtlCol="0" anchor="ctr"/>
              <a:lstStyle/>
              <a:p>
                <a:endParaRPr lang="zh-CN" altLang="en-US"/>
              </a:p>
            </p:txBody>
          </p:sp>
          <p:sp>
            <p:nvSpPr>
              <p:cNvPr id="82" name="iŝḻíḑê"/>
              <p:cNvSpPr/>
              <p:nvPr/>
            </p:nvSpPr>
            <p:spPr>
              <a:xfrm>
                <a:off x="5927885" y="2813896"/>
                <a:ext cx="127537" cy="52889"/>
              </a:xfrm>
              <a:custGeom>
                <a:avLst/>
                <a:gdLst>
                  <a:gd name="connsiteX0" fmla="*/ 109250 w 127537"/>
                  <a:gd name="connsiteY0" fmla="*/ 30650 h 52889"/>
                  <a:gd name="connsiteX1" fmla="*/ 127538 w 127537"/>
                  <a:gd name="connsiteY1" fmla="*/ 5409 h 52889"/>
                  <a:gd name="connsiteX2" fmla="*/ 126966 w 127537"/>
                  <a:gd name="connsiteY2" fmla="*/ 2265 h 52889"/>
                  <a:gd name="connsiteX3" fmla="*/ 119918 w 127537"/>
                  <a:gd name="connsiteY3" fmla="*/ 551 h 52889"/>
                  <a:gd name="connsiteX4" fmla="*/ 113917 w 127537"/>
                  <a:gd name="connsiteY4" fmla="*/ 5790 h 52889"/>
                  <a:gd name="connsiteX5" fmla="*/ 62387 w 127537"/>
                  <a:gd name="connsiteY5" fmla="*/ 34174 h 52889"/>
                  <a:gd name="connsiteX6" fmla="*/ 1046 w 127537"/>
                  <a:gd name="connsiteY6" fmla="*/ 47509 h 52889"/>
                  <a:gd name="connsiteX7" fmla="*/ 109250 w 127537"/>
                  <a:gd name="connsiteY7" fmla="*/ 30650 h 52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537" h="52889">
                    <a:moveTo>
                      <a:pt x="109250" y="30650"/>
                    </a:moveTo>
                    <a:cubicBezTo>
                      <a:pt x="116108" y="25411"/>
                      <a:pt x="127157" y="14076"/>
                      <a:pt x="127538" y="5409"/>
                    </a:cubicBezTo>
                    <a:cubicBezTo>
                      <a:pt x="127538" y="4361"/>
                      <a:pt x="127443" y="3218"/>
                      <a:pt x="126966" y="2265"/>
                    </a:cubicBezTo>
                    <a:cubicBezTo>
                      <a:pt x="125728" y="-116"/>
                      <a:pt x="122299" y="-497"/>
                      <a:pt x="119918" y="551"/>
                    </a:cubicBezTo>
                    <a:cubicBezTo>
                      <a:pt x="117441" y="1599"/>
                      <a:pt x="115727" y="3789"/>
                      <a:pt x="113917" y="5790"/>
                    </a:cubicBezTo>
                    <a:cubicBezTo>
                      <a:pt x="100677" y="20649"/>
                      <a:pt x="81818" y="29697"/>
                      <a:pt x="62387" y="34174"/>
                    </a:cubicBezTo>
                    <a:cubicBezTo>
                      <a:pt x="47528" y="37603"/>
                      <a:pt x="-8289" y="34460"/>
                      <a:pt x="1046" y="47509"/>
                    </a:cubicBezTo>
                    <a:cubicBezTo>
                      <a:pt x="5808" y="59034"/>
                      <a:pt x="81913" y="51414"/>
                      <a:pt x="109250" y="30650"/>
                    </a:cubicBezTo>
                    <a:close/>
                  </a:path>
                </a:pathLst>
              </a:custGeom>
              <a:solidFill>
                <a:srgbClr val="C66D59"/>
              </a:solidFill>
              <a:ln w="9525" cap="flat">
                <a:noFill/>
                <a:prstDash val="solid"/>
                <a:miter/>
              </a:ln>
            </p:spPr>
            <p:txBody>
              <a:bodyPr rtlCol="0" anchor="ctr"/>
              <a:lstStyle/>
              <a:p>
                <a:endParaRPr lang="zh-CN" altLang="en-US"/>
              </a:p>
            </p:txBody>
          </p:sp>
          <p:sp>
            <p:nvSpPr>
              <p:cNvPr id="83" name="ïṡļîḑe"/>
              <p:cNvSpPr/>
              <p:nvPr/>
            </p:nvSpPr>
            <p:spPr>
              <a:xfrm>
                <a:off x="6241160" y="2632380"/>
                <a:ext cx="74696" cy="107221"/>
              </a:xfrm>
              <a:custGeom>
                <a:avLst/>
                <a:gdLst>
                  <a:gd name="connsiteX0" fmla="*/ 46102 w 74696"/>
                  <a:gd name="connsiteY0" fmla="*/ 139 h 107221"/>
                  <a:gd name="connsiteX1" fmla="*/ 21242 w 74696"/>
                  <a:gd name="connsiteY1" fmla="*/ 15570 h 107221"/>
                  <a:gd name="connsiteX2" fmla="*/ 1 w 74696"/>
                  <a:gd name="connsiteY2" fmla="*/ 63576 h 107221"/>
                  <a:gd name="connsiteX3" fmla="*/ 27242 w 74696"/>
                  <a:gd name="connsiteY3" fmla="*/ 105867 h 107221"/>
                  <a:gd name="connsiteX4" fmla="*/ 44006 w 74696"/>
                  <a:gd name="connsiteY4" fmla="*/ 104152 h 107221"/>
                  <a:gd name="connsiteX5" fmla="*/ 48674 w 74696"/>
                  <a:gd name="connsiteY5" fmla="*/ 96627 h 107221"/>
                  <a:gd name="connsiteX6" fmla="*/ 51055 w 74696"/>
                  <a:gd name="connsiteY6" fmla="*/ 64433 h 107221"/>
                  <a:gd name="connsiteX7" fmla="*/ 24766 w 74696"/>
                  <a:gd name="connsiteY7" fmla="*/ 49955 h 107221"/>
                  <a:gd name="connsiteX8" fmla="*/ 48197 w 74696"/>
                  <a:gd name="connsiteY8" fmla="*/ 17380 h 107221"/>
                  <a:gd name="connsiteX9" fmla="*/ 71724 w 74696"/>
                  <a:gd name="connsiteY9" fmla="*/ 27476 h 107221"/>
                  <a:gd name="connsiteX10" fmla="*/ 46102 w 74696"/>
                  <a:gd name="connsiteY10" fmla="*/ 139 h 10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696" h="107221">
                    <a:moveTo>
                      <a:pt x="46102" y="139"/>
                    </a:moveTo>
                    <a:cubicBezTo>
                      <a:pt x="36196" y="1473"/>
                      <a:pt x="27909" y="8235"/>
                      <a:pt x="21242" y="15570"/>
                    </a:cubicBezTo>
                    <a:cubicBezTo>
                      <a:pt x="9145" y="28809"/>
                      <a:pt x="191" y="45669"/>
                      <a:pt x="1" y="63576"/>
                    </a:cubicBezTo>
                    <a:cubicBezTo>
                      <a:pt x="-94" y="81483"/>
                      <a:pt x="10288" y="99961"/>
                      <a:pt x="27242" y="105867"/>
                    </a:cubicBezTo>
                    <a:cubicBezTo>
                      <a:pt x="32767" y="107772"/>
                      <a:pt x="39625" y="108058"/>
                      <a:pt x="44006" y="104152"/>
                    </a:cubicBezTo>
                    <a:cubicBezTo>
                      <a:pt x="46197" y="102152"/>
                      <a:pt x="47531" y="99390"/>
                      <a:pt x="48674" y="96627"/>
                    </a:cubicBezTo>
                    <a:cubicBezTo>
                      <a:pt x="52865" y="86436"/>
                      <a:pt x="55055" y="74720"/>
                      <a:pt x="51055" y="64433"/>
                    </a:cubicBezTo>
                    <a:cubicBezTo>
                      <a:pt x="47054" y="54146"/>
                      <a:pt x="35243" y="46431"/>
                      <a:pt x="24766" y="49955"/>
                    </a:cubicBezTo>
                    <a:cubicBezTo>
                      <a:pt x="24385" y="35096"/>
                      <a:pt x="33338" y="18142"/>
                      <a:pt x="48197" y="17380"/>
                    </a:cubicBezTo>
                    <a:cubicBezTo>
                      <a:pt x="56960" y="16998"/>
                      <a:pt x="64961" y="22904"/>
                      <a:pt x="71724" y="27476"/>
                    </a:cubicBezTo>
                    <a:cubicBezTo>
                      <a:pt x="83059" y="14522"/>
                      <a:pt x="59246" y="-1670"/>
                      <a:pt x="46102" y="139"/>
                    </a:cubicBezTo>
                    <a:close/>
                  </a:path>
                </a:pathLst>
              </a:custGeom>
              <a:solidFill>
                <a:srgbClr val="C66D59"/>
              </a:solidFill>
              <a:ln w="9525" cap="flat">
                <a:noFill/>
                <a:prstDash val="solid"/>
                <a:miter/>
              </a:ln>
            </p:spPr>
            <p:txBody>
              <a:bodyPr rtlCol="0" anchor="ctr"/>
              <a:lstStyle/>
              <a:p>
                <a:endParaRPr lang="zh-CN" altLang="en-US"/>
              </a:p>
            </p:txBody>
          </p:sp>
          <p:sp>
            <p:nvSpPr>
              <p:cNvPr id="84" name="íṩḷîḓè"/>
              <p:cNvSpPr/>
              <p:nvPr/>
            </p:nvSpPr>
            <p:spPr>
              <a:xfrm>
                <a:off x="5580602" y="4660106"/>
                <a:ext cx="1016222" cy="451492"/>
              </a:xfrm>
              <a:custGeom>
                <a:avLst/>
                <a:gdLst>
                  <a:gd name="connsiteX0" fmla="*/ 1016222 w 1016222"/>
                  <a:gd name="connsiteY0" fmla="*/ 363284 h 451492"/>
                  <a:gd name="connsiteX1" fmla="*/ 266129 w 1016222"/>
                  <a:gd name="connsiteY1" fmla="*/ 428625 h 451492"/>
                  <a:gd name="connsiteX2" fmla="*/ 0 w 1016222"/>
                  <a:gd name="connsiteY2" fmla="*/ 358330 h 451492"/>
                  <a:gd name="connsiteX3" fmla="*/ 52007 w 1016222"/>
                  <a:gd name="connsiteY3" fmla="*/ 132016 h 451492"/>
                  <a:gd name="connsiteX4" fmla="*/ 74962 w 1016222"/>
                  <a:gd name="connsiteY4" fmla="*/ 24289 h 451492"/>
                  <a:gd name="connsiteX5" fmla="*/ 466916 w 1016222"/>
                  <a:gd name="connsiteY5" fmla="*/ 126111 h 451492"/>
                  <a:gd name="connsiteX6" fmla="*/ 913448 w 1016222"/>
                  <a:gd name="connsiteY6" fmla="*/ 0 h 451492"/>
                  <a:gd name="connsiteX7" fmla="*/ 950405 w 1016222"/>
                  <a:gd name="connsiteY7" fmla="*/ 123254 h 451492"/>
                  <a:gd name="connsiteX8" fmla="*/ 1016222 w 1016222"/>
                  <a:gd name="connsiteY8" fmla="*/ 363284 h 45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6222" h="451492">
                    <a:moveTo>
                      <a:pt x="1016222" y="363284"/>
                    </a:moveTo>
                    <a:cubicBezTo>
                      <a:pt x="810959" y="395764"/>
                      <a:pt x="557879" y="496157"/>
                      <a:pt x="266129" y="428625"/>
                    </a:cubicBezTo>
                    <a:cubicBezTo>
                      <a:pt x="175641" y="407670"/>
                      <a:pt x="75343" y="375285"/>
                      <a:pt x="0" y="358330"/>
                    </a:cubicBezTo>
                    <a:cubicBezTo>
                      <a:pt x="6953" y="316706"/>
                      <a:pt x="31718" y="219170"/>
                      <a:pt x="52007" y="132016"/>
                    </a:cubicBezTo>
                    <a:cubicBezTo>
                      <a:pt x="61341" y="91726"/>
                      <a:pt x="69723" y="53626"/>
                      <a:pt x="74962" y="24289"/>
                    </a:cubicBezTo>
                    <a:cubicBezTo>
                      <a:pt x="122396" y="72676"/>
                      <a:pt x="247841" y="126111"/>
                      <a:pt x="466916" y="126111"/>
                    </a:cubicBezTo>
                    <a:cubicBezTo>
                      <a:pt x="707136" y="126111"/>
                      <a:pt x="854011" y="55340"/>
                      <a:pt x="913448" y="0"/>
                    </a:cubicBezTo>
                    <a:cubicBezTo>
                      <a:pt x="923449" y="32290"/>
                      <a:pt x="936022" y="73914"/>
                      <a:pt x="950405" y="123254"/>
                    </a:cubicBezTo>
                    <a:cubicBezTo>
                      <a:pt x="969835" y="190405"/>
                      <a:pt x="992505" y="271748"/>
                      <a:pt x="1016222" y="363284"/>
                    </a:cubicBezTo>
                    <a:close/>
                  </a:path>
                </a:pathLst>
              </a:custGeom>
              <a:solidFill>
                <a:srgbClr val="5F153C"/>
              </a:solidFill>
              <a:ln w="9525" cap="flat">
                <a:noFill/>
                <a:prstDash val="solid"/>
                <a:miter/>
              </a:ln>
            </p:spPr>
            <p:txBody>
              <a:bodyPr rtlCol="0" anchor="ctr"/>
              <a:lstStyle/>
              <a:p>
                <a:endParaRPr lang="zh-CN" altLang="en-US"/>
              </a:p>
            </p:txBody>
          </p:sp>
          <p:sp>
            <p:nvSpPr>
              <p:cNvPr id="85" name="íṧ1ïḑé"/>
              <p:cNvSpPr/>
              <p:nvPr/>
            </p:nvSpPr>
            <p:spPr>
              <a:xfrm>
                <a:off x="5632608" y="4660106"/>
                <a:ext cx="898398" cy="274500"/>
              </a:xfrm>
              <a:custGeom>
                <a:avLst/>
                <a:gdLst>
                  <a:gd name="connsiteX0" fmla="*/ 898398 w 898398"/>
                  <a:gd name="connsiteY0" fmla="*/ 123254 h 274500"/>
                  <a:gd name="connsiteX1" fmla="*/ 0 w 898398"/>
                  <a:gd name="connsiteY1" fmla="*/ 132016 h 274500"/>
                  <a:gd name="connsiteX2" fmla="*/ 22955 w 898398"/>
                  <a:gd name="connsiteY2" fmla="*/ 24289 h 274500"/>
                  <a:gd name="connsiteX3" fmla="*/ 414909 w 898398"/>
                  <a:gd name="connsiteY3" fmla="*/ 126111 h 274500"/>
                  <a:gd name="connsiteX4" fmla="*/ 861441 w 898398"/>
                  <a:gd name="connsiteY4" fmla="*/ 0 h 274500"/>
                  <a:gd name="connsiteX5" fmla="*/ 898398 w 898398"/>
                  <a:gd name="connsiteY5" fmla="*/ 123254 h 2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8398" h="274500">
                    <a:moveTo>
                      <a:pt x="898398" y="123254"/>
                    </a:moveTo>
                    <a:cubicBezTo>
                      <a:pt x="639413" y="332994"/>
                      <a:pt x="103537" y="313849"/>
                      <a:pt x="0" y="132016"/>
                    </a:cubicBezTo>
                    <a:cubicBezTo>
                      <a:pt x="9334" y="91726"/>
                      <a:pt x="17717" y="53626"/>
                      <a:pt x="22955" y="24289"/>
                    </a:cubicBezTo>
                    <a:cubicBezTo>
                      <a:pt x="70390" y="72676"/>
                      <a:pt x="195834" y="126111"/>
                      <a:pt x="414909" y="126111"/>
                    </a:cubicBezTo>
                    <a:cubicBezTo>
                      <a:pt x="655130" y="126111"/>
                      <a:pt x="802005" y="55340"/>
                      <a:pt x="861441" y="0"/>
                    </a:cubicBezTo>
                    <a:cubicBezTo>
                      <a:pt x="871442" y="32290"/>
                      <a:pt x="884015" y="73914"/>
                      <a:pt x="898398" y="123254"/>
                    </a:cubicBezTo>
                    <a:close/>
                  </a:path>
                </a:pathLst>
              </a:custGeom>
              <a:solidFill>
                <a:srgbClr val="5F153C">
                  <a:alpha val="38000"/>
                </a:srgbClr>
              </a:solidFill>
              <a:ln w="9525" cap="flat">
                <a:noFill/>
                <a:prstDash val="solid"/>
                <a:miter/>
              </a:ln>
            </p:spPr>
            <p:txBody>
              <a:bodyPr rtlCol="0" anchor="ctr"/>
              <a:lstStyle/>
              <a:p>
                <a:endParaRPr lang="zh-CN" altLang="en-US"/>
              </a:p>
            </p:txBody>
          </p:sp>
          <p:sp>
            <p:nvSpPr>
              <p:cNvPr id="86" name="îṥ1îde"/>
              <p:cNvSpPr/>
              <p:nvPr/>
            </p:nvSpPr>
            <p:spPr>
              <a:xfrm>
                <a:off x="5631476" y="2636324"/>
                <a:ext cx="87699" cy="98569"/>
              </a:xfrm>
              <a:custGeom>
                <a:avLst/>
                <a:gdLst>
                  <a:gd name="connsiteX0" fmla="*/ 275 w 87699"/>
                  <a:gd name="connsiteY0" fmla="*/ 20103 h 98569"/>
                  <a:gd name="connsiteX1" fmla="*/ 17230 w 87699"/>
                  <a:gd name="connsiteY1" fmla="*/ 196 h 98569"/>
                  <a:gd name="connsiteX2" fmla="*/ 28850 w 87699"/>
                  <a:gd name="connsiteY2" fmla="*/ 1434 h 98569"/>
                  <a:gd name="connsiteX3" fmla="*/ 87239 w 87699"/>
                  <a:gd name="connsiteY3" fmla="*/ 68585 h 98569"/>
                  <a:gd name="connsiteX4" fmla="*/ 80571 w 87699"/>
                  <a:gd name="connsiteY4" fmla="*/ 94302 h 98569"/>
                  <a:gd name="connsiteX5" fmla="*/ 52758 w 87699"/>
                  <a:gd name="connsiteY5" fmla="*/ 93160 h 98569"/>
                  <a:gd name="connsiteX6" fmla="*/ 37899 w 87699"/>
                  <a:gd name="connsiteY6" fmla="*/ 67442 h 98569"/>
                  <a:gd name="connsiteX7" fmla="*/ 38852 w 87699"/>
                  <a:gd name="connsiteY7" fmla="*/ 36295 h 98569"/>
                  <a:gd name="connsiteX8" fmla="*/ 40566 w 87699"/>
                  <a:gd name="connsiteY8" fmla="*/ 32009 h 98569"/>
                  <a:gd name="connsiteX9" fmla="*/ 37709 w 87699"/>
                  <a:gd name="connsiteY9" fmla="*/ 26866 h 98569"/>
                  <a:gd name="connsiteX10" fmla="*/ 15706 w 87699"/>
                  <a:gd name="connsiteY10" fmla="*/ 16293 h 98569"/>
                  <a:gd name="connsiteX11" fmla="*/ 5800 w 87699"/>
                  <a:gd name="connsiteY11" fmla="*/ 28580 h 98569"/>
                  <a:gd name="connsiteX12" fmla="*/ 4752 w 87699"/>
                  <a:gd name="connsiteY12" fmla="*/ 41153 h 98569"/>
                  <a:gd name="connsiteX13" fmla="*/ 275 w 87699"/>
                  <a:gd name="connsiteY13" fmla="*/ 20103 h 9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699" h="98569">
                    <a:moveTo>
                      <a:pt x="275" y="20103"/>
                    </a:moveTo>
                    <a:cubicBezTo>
                      <a:pt x="1418" y="10864"/>
                      <a:pt x="7991" y="1720"/>
                      <a:pt x="17230" y="196"/>
                    </a:cubicBezTo>
                    <a:cubicBezTo>
                      <a:pt x="21135" y="-376"/>
                      <a:pt x="25040" y="386"/>
                      <a:pt x="28850" y="1434"/>
                    </a:cubicBezTo>
                    <a:cubicBezTo>
                      <a:pt x="59140" y="9721"/>
                      <a:pt x="83143" y="37343"/>
                      <a:pt x="87239" y="68585"/>
                    </a:cubicBezTo>
                    <a:cubicBezTo>
                      <a:pt x="88477" y="77729"/>
                      <a:pt x="87524" y="88302"/>
                      <a:pt x="80571" y="94302"/>
                    </a:cubicBezTo>
                    <a:cubicBezTo>
                      <a:pt x="72951" y="100875"/>
                      <a:pt x="60664" y="99351"/>
                      <a:pt x="52758" y="93160"/>
                    </a:cubicBezTo>
                    <a:cubicBezTo>
                      <a:pt x="44852" y="86873"/>
                      <a:pt x="40566" y="77158"/>
                      <a:pt x="37899" y="67442"/>
                    </a:cubicBezTo>
                    <a:cubicBezTo>
                      <a:pt x="34946" y="57155"/>
                      <a:pt x="33613" y="45535"/>
                      <a:pt x="38852" y="36295"/>
                    </a:cubicBezTo>
                    <a:cubicBezTo>
                      <a:pt x="39614" y="34962"/>
                      <a:pt x="40566" y="33533"/>
                      <a:pt x="40566" y="32009"/>
                    </a:cubicBezTo>
                    <a:cubicBezTo>
                      <a:pt x="40566" y="30009"/>
                      <a:pt x="39137" y="28294"/>
                      <a:pt x="37709" y="26866"/>
                    </a:cubicBezTo>
                    <a:cubicBezTo>
                      <a:pt x="31803" y="20674"/>
                      <a:pt x="23898" y="13816"/>
                      <a:pt x="15706" y="16293"/>
                    </a:cubicBezTo>
                    <a:cubicBezTo>
                      <a:pt x="10372" y="17912"/>
                      <a:pt x="6848" y="23151"/>
                      <a:pt x="5800" y="28580"/>
                    </a:cubicBezTo>
                    <a:cubicBezTo>
                      <a:pt x="4943" y="32676"/>
                      <a:pt x="5324" y="37057"/>
                      <a:pt x="4752" y="41153"/>
                    </a:cubicBezTo>
                    <a:cubicBezTo>
                      <a:pt x="847" y="35629"/>
                      <a:pt x="-677" y="27532"/>
                      <a:pt x="275" y="20103"/>
                    </a:cubicBezTo>
                    <a:close/>
                  </a:path>
                </a:pathLst>
              </a:custGeom>
              <a:solidFill>
                <a:srgbClr val="C66D59"/>
              </a:solidFill>
              <a:ln w="9525" cap="flat">
                <a:noFill/>
                <a:prstDash val="solid"/>
                <a:miter/>
              </a:ln>
            </p:spPr>
            <p:txBody>
              <a:bodyPr rtlCol="0" anchor="ctr"/>
              <a:lstStyle/>
              <a:p>
                <a:endParaRPr lang="zh-CN" altLang="en-US"/>
              </a:p>
            </p:txBody>
          </p:sp>
          <p:sp>
            <p:nvSpPr>
              <p:cNvPr id="87" name="iš1íḍe"/>
              <p:cNvSpPr/>
              <p:nvPr/>
            </p:nvSpPr>
            <p:spPr>
              <a:xfrm>
                <a:off x="4640364" y="2934131"/>
                <a:ext cx="3211770" cy="1852181"/>
              </a:xfrm>
              <a:custGeom>
                <a:avLst/>
                <a:gdLst>
                  <a:gd name="connsiteX0" fmla="*/ 3208617 w 3211770"/>
                  <a:gd name="connsiteY0" fmla="*/ 543827 h 1852181"/>
                  <a:gd name="connsiteX1" fmla="*/ 3022213 w 3211770"/>
                  <a:gd name="connsiteY1" fmla="*/ 540017 h 1852181"/>
                  <a:gd name="connsiteX2" fmla="*/ 3005258 w 3211770"/>
                  <a:gd name="connsiteY2" fmla="*/ 560687 h 1852181"/>
                  <a:gd name="connsiteX3" fmla="*/ 3133274 w 3211770"/>
                  <a:gd name="connsiteY3" fmla="*/ 641649 h 1852181"/>
                  <a:gd name="connsiteX4" fmla="*/ 3003353 w 3211770"/>
                  <a:gd name="connsiteY4" fmla="*/ 613455 h 1852181"/>
                  <a:gd name="connsiteX5" fmla="*/ 2994019 w 3211770"/>
                  <a:gd name="connsiteY5" fmla="*/ 649269 h 1852181"/>
                  <a:gd name="connsiteX6" fmla="*/ 3048502 w 3211770"/>
                  <a:gd name="connsiteY6" fmla="*/ 730137 h 1852181"/>
                  <a:gd name="connsiteX7" fmla="*/ 2897911 w 3211770"/>
                  <a:gd name="connsiteY7" fmla="*/ 636030 h 1852181"/>
                  <a:gd name="connsiteX8" fmla="*/ 2747321 w 3211770"/>
                  <a:gd name="connsiteY8" fmla="*/ 617170 h 1852181"/>
                  <a:gd name="connsiteX9" fmla="*/ 2505005 w 3211770"/>
                  <a:gd name="connsiteY9" fmla="*/ 1021221 h 1852181"/>
                  <a:gd name="connsiteX10" fmla="*/ 2446045 w 3211770"/>
                  <a:gd name="connsiteY10" fmla="*/ 1114184 h 1852181"/>
                  <a:gd name="connsiteX11" fmla="*/ 2378323 w 3211770"/>
                  <a:gd name="connsiteY11" fmla="*/ 1209530 h 1852181"/>
                  <a:gd name="connsiteX12" fmla="*/ 2167439 w 3211770"/>
                  <a:gd name="connsiteY12" fmla="*/ 1362787 h 1852181"/>
                  <a:gd name="connsiteX13" fmla="*/ 1832445 w 3211770"/>
                  <a:gd name="connsiteY13" fmla="*/ 1042747 h 1852181"/>
                  <a:gd name="connsiteX14" fmla="*/ 1836255 w 3211770"/>
                  <a:gd name="connsiteY14" fmla="*/ 1456894 h 1852181"/>
                  <a:gd name="connsiteX15" fmla="*/ 1866354 w 3211770"/>
                  <a:gd name="connsiteY15" fmla="*/ 1712926 h 1852181"/>
                  <a:gd name="connsiteX16" fmla="*/ 1853495 w 3211770"/>
                  <a:gd name="connsiteY16" fmla="*/ 1726071 h 1852181"/>
                  <a:gd name="connsiteX17" fmla="*/ 1843875 w 3211770"/>
                  <a:gd name="connsiteY17" fmla="*/ 1734453 h 1852181"/>
                  <a:gd name="connsiteX18" fmla="*/ 1406963 w 3211770"/>
                  <a:gd name="connsiteY18" fmla="*/ 1852181 h 1852181"/>
                  <a:gd name="connsiteX19" fmla="*/ 1025391 w 3211770"/>
                  <a:gd name="connsiteY19" fmla="*/ 1759980 h 1852181"/>
                  <a:gd name="connsiteX20" fmla="*/ 1015009 w 3211770"/>
                  <a:gd name="connsiteY20" fmla="*/ 1750359 h 1852181"/>
                  <a:gd name="connsiteX21" fmla="*/ 996531 w 3211770"/>
                  <a:gd name="connsiteY21" fmla="*/ 1724261 h 1852181"/>
                  <a:gd name="connsiteX22" fmla="*/ 1049204 w 3211770"/>
                  <a:gd name="connsiteY22" fmla="*/ 1298874 h 1852181"/>
                  <a:gd name="connsiteX23" fmla="*/ 973861 w 3211770"/>
                  <a:gd name="connsiteY23" fmla="*/ 1024078 h 1852181"/>
                  <a:gd name="connsiteX24" fmla="*/ 872325 w 3211770"/>
                  <a:gd name="connsiteY24" fmla="*/ 1234866 h 1852181"/>
                  <a:gd name="connsiteX25" fmla="*/ 567334 w 3211770"/>
                  <a:gd name="connsiteY25" fmla="*/ 1257440 h 1852181"/>
                  <a:gd name="connsiteX26" fmla="*/ 529234 w 3211770"/>
                  <a:gd name="connsiteY26" fmla="*/ 1216578 h 1852181"/>
                  <a:gd name="connsiteX27" fmla="*/ 518185 w 3211770"/>
                  <a:gd name="connsiteY27" fmla="*/ 1202481 h 1852181"/>
                  <a:gd name="connsiteX28" fmla="*/ 209670 w 3211770"/>
                  <a:gd name="connsiteY28" fmla="*/ 610026 h 1852181"/>
                  <a:gd name="connsiteX29" fmla="*/ 62890 w 3211770"/>
                  <a:gd name="connsiteY29" fmla="*/ 482010 h 1852181"/>
                  <a:gd name="connsiteX30" fmla="*/ 28981 w 3211770"/>
                  <a:gd name="connsiteY30" fmla="*/ 376568 h 1852181"/>
                  <a:gd name="connsiteX31" fmla="*/ 66605 w 3211770"/>
                  <a:gd name="connsiteY31" fmla="*/ 289986 h 1852181"/>
                  <a:gd name="connsiteX32" fmla="*/ 115563 w 3211770"/>
                  <a:gd name="connsiteY32" fmla="*/ 233503 h 1852181"/>
                  <a:gd name="connsiteX33" fmla="*/ 70320 w 3211770"/>
                  <a:gd name="connsiteY33" fmla="*/ 79198 h 1852181"/>
                  <a:gd name="connsiteX34" fmla="*/ 85369 w 3211770"/>
                  <a:gd name="connsiteY34" fmla="*/ 140 h 1852181"/>
                  <a:gd name="connsiteX35" fmla="*/ 243484 w 3211770"/>
                  <a:gd name="connsiteY35" fmla="*/ 308846 h 1852181"/>
                  <a:gd name="connsiteX36" fmla="*/ 292443 w 3211770"/>
                  <a:gd name="connsiteY36" fmla="*/ 244933 h 1852181"/>
                  <a:gd name="connsiteX37" fmla="*/ 401599 w 3211770"/>
                  <a:gd name="connsiteY37" fmla="*/ 165780 h 1852181"/>
                  <a:gd name="connsiteX38" fmla="*/ 345116 w 3211770"/>
                  <a:gd name="connsiteY38" fmla="*/ 282557 h 1852181"/>
                  <a:gd name="connsiteX39" fmla="*/ 292443 w 3211770"/>
                  <a:gd name="connsiteY39" fmla="*/ 452006 h 1852181"/>
                  <a:gd name="connsiteX40" fmla="*/ 664489 w 3211770"/>
                  <a:gd name="connsiteY40" fmla="*/ 948640 h 1852181"/>
                  <a:gd name="connsiteX41" fmla="*/ 668871 w 3211770"/>
                  <a:gd name="connsiteY41" fmla="*/ 952736 h 1852181"/>
                  <a:gd name="connsiteX42" fmla="*/ 819461 w 3211770"/>
                  <a:gd name="connsiteY42" fmla="*/ 402953 h 1852181"/>
                  <a:gd name="connsiteX43" fmla="*/ 1113212 w 3211770"/>
                  <a:gd name="connsiteY43" fmla="*/ 248648 h 1852181"/>
                  <a:gd name="connsiteX44" fmla="*/ 1163218 w 3211770"/>
                  <a:gd name="connsiteY44" fmla="*/ 227978 h 1852181"/>
                  <a:gd name="connsiteX45" fmla="*/ 1170933 w 3211770"/>
                  <a:gd name="connsiteY45" fmla="*/ 238646 h 1852181"/>
                  <a:gd name="connsiteX46" fmla="*/ 1298950 w 3211770"/>
                  <a:gd name="connsiteY46" fmla="*/ 345326 h 1852181"/>
                  <a:gd name="connsiteX47" fmla="*/ 1512309 w 3211770"/>
                  <a:gd name="connsiteY47" fmla="*/ 287605 h 1852181"/>
                  <a:gd name="connsiteX48" fmla="*/ 1525835 w 3211770"/>
                  <a:gd name="connsiteY48" fmla="*/ 221597 h 1852181"/>
                  <a:gd name="connsiteX49" fmla="*/ 1570603 w 3211770"/>
                  <a:gd name="connsiteY49" fmla="*/ 235503 h 1852181"/>
                  <a:gd name="connsiteX50" fmla="*/ 1871783 w 3211770"/>
                  <a:gd name="connsiteY50" fmla="*/ 397333 h 1852181"/>
                  <a:gd name="connsiteX51" fmla="*/ 2116385 w 3211770"/>
                  <a:gd name="connsiteY51" fmla="*/ 907492 h 1852181"/>
                  <a:gd name="connsiteX52" fmla="*/ 2120290 w 3211770"/>
                  <a:gd name="connsiteY52" fmla="*/ 914826 h 1852181"/>
                  <a:gd name="connsiteX53" fmla="*/ 2214397 w 3211770"/>
                  <a:gd name="connsiteY53" fmla="*/ 962070 h 1852181"/>
                  <a:gd name="connsiteX54" fmla="*/ 2216683 w 3211770"/>
                  <a:gd name="connsiteY54" fmla="*/ 960927 h 1852181"/>
                  <a:gd name="connsiteX55" fmla="*/ 2233447 w 3211770"/>
                  <a:gd name="connsiteY55" fmla="*/ 950735 h 1852181"/>
                  <a:gd name="connsiteX56" fmla="*/ 2298503 w 3211770"/>
                  <a:gd name="connsiteY56" fmla="*/ 902920 h 1852181"/>
                  <a:gd name="connsiteX57" fmla="*/ 2427090 w 3211770"/>
                  <a:gd name="connsiteY57" fmla="*/ 795288 h 1852181"/>
                  <a:gd name="connsiteX58" fmla="*/ 2524817 w 3211770"/>
                  <a:gd name="connsiteY58" fmla="*/ 696608 h 1852181"/>
                  <a:gd name="connsiteX59" fmla="*/ 2647213 w 3211770"/>
                  <a:gd name="connsiteY59" fmla="*/ 465056 h 1852181"/>
                  <a:gd name="connsiteX60" fmla="*/ 2748845 w 3211770"/>
                  <a:gd name="connsiteY60" fmla="*/ 291891 h 1852181"/>
                  <a:gd name="connsiteX61" fmla="*/ 2784659 w 3211770"/>
                  <a:gd name="connsiteY61" fmla="*/ 186449 h 1852181"/>
                  <a:gd name="connsiteX62" fmla="*/ 2820473 w 3211770"/>
                  <a:gd name="connsiteY62" fmla="*/ 274937 h 1852181"/>
                  <a:gd name="connsiteX63" fmla="*/ 2805423 w 3211770"/>
                  <a:gd name="connsiteY63" fmla="*/ 367139 h 1852181"/>
                  <a:gd name="connsiteX64" fmla="*/ 3018117 w 3211770"/>
                  <a:gd name="connsiteY64" fmla="*/ 384188 h 1852181"/>
                  <a:gd name="connsiteX65" fmla="*/ 3170612 w 3211770"/>
                  <a:gd name="connsiteY65" fmla="*/ 395428 h 1852181"/>
                  <a:gd name="connsiteX66" fmla="*/ 3117939 w 3211770"/>
                  <a:gd name="connsiteY66" fmla="*/ 425527 h 1852181"/>
                  <a:gd name="connsiteX67" fmla="*/ 2984303 w 3211770"/>
                  <a:gd name="connsiteY67" fmla="*/ 461341 h 1852181"/>
                  <a:gd name="connsiteX68" fmla="*/ 3149943 w 3211770"/>
                  <a:gd name="connsiteY68" fmla="*/ 508394 h 1852181"/>
                  <a:gd name="connsiteX69" fmla="*/ 3208617 w 3211770"/>
                  <a:gd name="connsiteY69" fmla="*/ 543827 h 1852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211770" h="1852181">
                    <a:moveTo>
                      <a:pt x="3208617" y="543827"/>
                    </a:moveTo>
                    <a:cubicBezTo>
                      <a:pt x="3193567" y="568307"/>
                      <a:pt x="3057931" y="545637"/>
                      <a:pt x="3022213" y="540017"/>
                    </a:cubicBezTo>
                    <a:cubicBezTo>
                      <a:pt x="2986398" y="534398"/>
                      <a:pt x="2982684" y="547637"/>
                      <a:pt x="3005258" y="560687"/>
                    </a:cubicBezTo>
                    <a:cubicBezTo>
                      <a:pt x="3027832" y="573926"/>
                      <a:pt x="3142704" y="620980"/>
                      <a:pt x="3133274" y="641649"/>
                    </a:cubicBezTo>
                    <a:cubicBezTo>
                      <a:pt x="3123844" y="662318"/>
                      <a:pt x="3044787" y="630410"/>
                      <a:pt x="3003353" y="613455"/>
                    </a:cubicBezTo>
                    <a:cubicBezTo>
                      <a:pt x="2961919" y="596405"/>
                      <a:pt x="2963920" y="619075"/>
                      <a:pt x="2994019" y="649269"/>
                    </a:cubicBezTo>
                    <a:cubicBezTo>
                      <a:pt x="3024118" y="679273"/>
                      <a:pt x="3071171" y="715087"/>
                      <a:pt x="3048502" y="730137"/>
                    </a:cubicBezTo>
                    <a:cubicBezTo>
                      <a:pt x="3025927" y="745186"/>
                      <a:pt x="2935535" y="651079"/>
                      <a:pt x="2897911" y="636030"/>
                    </a:cubicBezTo>
                    <a:cubicBezTo>
                      <a:pt x="2860288" y="620980"/>
                      <a:pt x="2803804" y="598406"/>
                      <a:pt x="2747321" y="617170"/>
                    </a:cubicBezTo>
                    <a:cubicBezTo>
                      <a:pt x="2700268" y="632886"/>
                      <a:pt x="2603494" y="852628"/>
                      <a:pt x="2505005" y="1021221"/>
                    </a:cubicBezTo>
                    <a:cubicBezTo>
                      <a:pt x="2485288" y="1054939"/>
                      <a:pt x="2465572" y="1086562"/>
                      <a:pt x="2446045" y="1114184"/>
                    </a:cubicBezTo>
                    <a:cubicBezTo>
                      <a:pt x="2420518" y="1150380"/>
                      <a:pt x="2398515" y="1182003"/>
                      <a:pt x="2378323" y="1209530"/>
                    </a:cubicBezTo>
                    <a:cubicBezTo>
                      <a:pt x="2306218" y="1308304"/>
                      <a:pt x="2258593" y="1353929"/>
                      <a:pt x="2167439" y="1362787"/>
                    </a:cubicBezTo>
                    <a:cubicBezTo>
                      <a:pt x="2050853" y="1374026"/>
                      <a:pt x="2024373" y="1310018"/>
                      <a:pt x="1832445" y="1042747"/>
                    </a:cubicBezTo>
                    <a:cubicBezTo>
                      <a:pt x="1779771" y="1185813"/>
                      <a:pt x="1824920" y="1332688"/>
                      <a:pt x="1836255" y="1456894"/>
                    </a:cubicBezTo>
                    <a:cubicBezTo>
                      <a:pt x="1847494" y="1581100"/>
                      <a:pt x="1915312" y="1656443"/>
                      <a:pt x="1866354" y="1712926"/>
                    </a:cubicBezTo>
                    <a:cubicBezTo>
                      <a:pt x="1862639" y="1717117"/>
                      <a:pt x="1858353" y="1721498"/>
                      <a:pt x="1853495" y="1726071"/>
                    </a:cubicBezTo>
                    <a:cubicBezTo>
                      <a:pt x="1850542" y="1728833"/>
                      <a:pt x="1847208" y="1731690"/>
                      <a:pt x="1843875" y="1734453"/>
                    </a:cubicBezTo>
                    <a:cubicBezTo>
                      <a:pt x="1779105" y="1788364"/>
                      <a:pt x="1635087" y="1852181"/>
                      <a:pt x="1406963" y="1852181"/>
                    </a:cubicBezTo>
                    <a:cubicBezTo>
                      <a:pt x="1202271" y="1852181"/>
                      <a:pt x="1079398" y="1805414"/>
                      <a:pt x="1025391" y="1759980"/>
                    </a:cubicBezTo>
                    <a:cubicBezTo>
                      <a:pt x="1021581" y="1756741"/>
                      <a:pt x="1018153" y="1753503"/>
                      <a:pt x="1015009" y="1750359"/>
                    </a:cubicBezTo>
                    <a:cubicBezTo>
                      <a:pt x="1006151" y="1741310"/>
                      <a:pt x="1000150" y="1732547"/>
                      <a:pt x="996531" y="1724261"/>
                    </a:cubicBezTo>
                    <a:cubicBezTo>
                      <a:pt x="973861" y="1671588"/>
                      <a:pt x="1041774" y="1449464"/>
                      <a:pt x="1049204" y="1298874"/>
                    </a:cubicBezTo>
                    <a:cubicBezTo>
                      <a:pt x="1056824" y="1148284"/>
                      <a:pt x="973861" y="1024078"/>
                      <a:pt x="973861" y="1024078"/>
                    </a:cubicBezTo>
                    <a:cubicBezTo>
                      <a:pt x="973861" y="1024078"/>
                      <a:pt x="906138" y="1152094"/>
                      <a:pt x="872325" y="1234866"/>
                    </a:cubicBezTo>
                    <a:cubicBezTo>
                      <a:pt x="838416" y="1317639"/>
                      <a:pt x="691540" y="1366692"/>
                      <a:pt x="567334" y="1257440"/>
                    </a:cubicBezTo>
                    <a:cubicBezTo>
                      <a:pt x="555333" y="1246868"/>
                      <a:pt x="542569" y="1233056"/>
                      <a:pt x="529234" y="1216578"/>
                    </a:cubicBezTo>
                    <a:cubicBezTo>
                      <a:pt x="525520" y="1212101"/>
                      <a:pt x="521900" y="1207339"/>
                      <a:pt x="518185" y="1202481"/>
                    </a:cubicBezTo>
                    <a:cubicBezTo>
                      <a:pt x="394932" y="1040175"/>
                      <a:pt x="232721" y="676034"/>
                      <a:pt x="209670" y="610026"/>
                    </a:cubicBezTo>
                    <a:cubicBezTo>
                      <a:pt x="183286" y="534683"/>
                      <a:pt x="119373" y="542303"/>
                      <a:pt x="62890" y="482010"/>
                    </a:cubicBezTo>
                    <a:cubicBezTo>
                      <a:pt x="-16263" y="444386"/>
                      <a:pt x="-12453" y="406667"/>
                      <a:pt x="28981" y="376568"/>
                    </a:cubicBezTo>
                    <a:cubicBezTo>
                      <a:pt x="13932" y="327705"/>
                      <a:pt x="13932" y="297511"/>
                      <a:pt x="66605" y="289986"/>
                    </a:cubicBezTo>
                    <a:cubicBezTo>
                      <a:pt x="55365" y="214739"/>
                      <a:pt x="115563" y="233503"/>
                      <a:pt x="115563" y="233503"/>
                    </a:cubicBezTo>
                    <a:cubicBezTo>
                      <a:pt x="115563" y="233503"/>
                      <a:pt x="92989" y="143206"/>
                      <a:pt x="70320" y="79198"/>
                    </a:cubicBezTo>
                    <a:cubicBezTo>
                      <a:pt x="47745" y="15285"/>
                      <a:pt x="55270" y="7665"/>
                      <a:pt x="85369" y="140"/>
                    </a:cubicBezTo>
                    <a:cubicBezTo>
                      <a:pt x="115468" y="-7480"/>
                      <a:pt x="224625" y="297606"/>
                      <a:pt x="243484" y="308846"/>
                    </a:cubicBezTo>
                    <a:cubicBezTo>
                      <a:pt x="262344" y="320085"/>
                      <a:pt x="284918" y="289986"/>
                      <a:pt x="292443" y="244933"/>
                    </a:cubicBezTo>
                    <a:cubicBezTo>
                      <a:pt x="299967" y="199689"/>
                      <a:pt x="303682" y="162065"/>
                      <a:pt x="401599" y="165780"/>
                    </a:cubicBezTo>
                    <a:cubicBezTo>
                      <a:pt x="371500" y="192164"/>
                      <a:pt x="337591" y="226073"/>
                      <a:pt x="345116" y="282557"/>
                    </a:cubicBezTo>
                    <a:cubicBezTo>
                      <a:pt x="352641" y="339040"/>
                      <a:pt x="318732" y="376664"/>
                      <a:pt x="292443" y="452006"/>
                    </a:cubicBezTo>
                    <a:cubicBezTo>
                      <a:pt x="266249" y="526778"/>
                      <a:pt x="459130" y="757378"/>
                      <a:pt x="664489" y="948640"/>
                    </a:cubicBezTo>
                    <a:cubicBezTo>
                      <a:pt x="665918" y="949973"/>
                      <a:pt x="667442" y="951402"/>
                      <a:pt x="668871" y="952736"/>
                    </a:cubicBezTo>
                    <a:cubicBezTo>
                      <a:pt x="702780" y="832245"/>
                      <a:pt x="781837" y="470866"/>
                      <a:pt x="819461" y="402953"/>
                    </a:cubicBezTo>
                    <a:cubicBezTo>
                      <a:pt x="857180" y="335230"/>
                      <a:pt x="981386" y="308846"/>
                      <a:pt x="1113212" y="248648"/>
                    </a:cubicBezTo>
                    <a:cubicBezTo>
                      <a:pt x="1113212" y="248648"/>
                      <a:pt x="1135596" y="238646"/>
                      <a:pt x="1163218" y="227978"/>
                    </a:cubicBezTo>
                    <a:cubicBezTo>
                      <a:pt x="1164456" y="231122"/>
                      <a:pt x="1166933" y="234646"/>
                      <a:pt x="1170933" y="238646"/>
                    </a:cubicBezTo>
                    <a:cubicBezTo>
                      <a:pt x="1185983" y="253696"/>
                      <a:pt x="1241228" y="323990"/>
                      <a:pt x="1298950" y="345326"/>
                    </a:cubicBezTo>
                    <a:cubicBezTo>
                      <a:pt x="1356671" y="366662"/>
                      <a:pt x="1467161" y="365424"/>
                      <a:pt x="1512309" y="287605"/>
                    </a:cubicBezTo>
                    <a:cubicBezTo>
                      <a:pt x="1533074" y="251600"/>
                      <a:pt x="1532312" y="233693"/>
                      <a:pt x="1525835" y="221597"/>
                    </a:cubicBezTo>
                    <a:cubicBezTo>
                      <a:pt x="1543361" y="225502"/>
                      <a:pt x="1558696" y="230074"/>
                      <a:pt x="1570603" y="235503"/>
                    </a:cubicBezTo>
                    <a:cubicBezTo>
                      <a:pt x="1643945" y="269317"/>
                      <a:pt x="1783296" y="305131"/>
                      <a:pt x="1871783" y="397333"/>
                    </a:cubicBezTo>
                    <a:cubicBezTo>
                      <a:pt x="1960270" y="489535"/>
                      <a:pt x="2078761" y="834149"/>
                      <a:pt x="2116385" y="907492"/>
                    </a:cubicBezTo>
                    <a:cubicBezTo>
                      <a:pt x="2117719" y="910064"/>
                      <a:pt x="2118957" y="912540"/>
                      <a:pt x="2120290" y="914826"/>
                    </a:cubicBezTo>
                    <a:cubicBezTo>
                      <a:pt x="2155914" y="980549"/>
                      <a:pt x="2181727" y="976548"/>
                      <a:pt x="2214397" y="962070"/>
                    </a:cubicBezTo>
                    <a:cubicBezTo>
                      <a:pt x="2215159" y="961784"/>
                      <a:pt x="2215826" y="961308"/>
                      <a:pt x="2216683" y="960927"/>
                    </a:cubicBezTo>
                    <a:cubicBezTo>
                      <a:pt x="2220779" y="958832"/>
                      <a:pt x="2226399" y="955403"/>
                      <a:pt x="2233447" y="950735"/>
                    </a:cubicBezTo>
                    <a:cubicBezTo>
                      <a:pt x="2249449" y="940067"/>
                      <a:pt x="2272309" y="923304"/>
                      <a:pt x="2298503" y="902920"/>
                    </a:cubicBezTo>
                    <a:cubicBezTo>
                      <a:pt x="2337651" y="872345"/>
                      <a:pt x="2384419" y="833768"/>
                      <a:pt x="2427090" y="795288"/>
                    </a:cubicBezTo>
                    <a:cubicBezTo>
                      <a:pt x="2465953" y="760140"/>
                      <a:pt x="2501481" y="725183"/>
                      <a:pt x="2524817" y="696608"/>
                    </a:cubicBezTo>
                    <a:cubicBezTo>
                      <a:pt x="2600160" y="604406"/>
                      <a:pt x="2639689" y="521539"/>
                      <a:pt x="2647213" y="465056"/>
                    </a:cubicBezTo>
                    <a:cubicBezTo>
                      <a:pt x="2654833" y="408572"/>
                      <a:pt x="2716936" y="350184"/>
                      <a:pt x="2748845" y="291891"/>
                    </a:cubicBezTo>
                    <a:cubicBezTo>
                      <a:pt x="2780849" y="233503"/>
                      <a:pt x="2750655" y="190259"/>
                      <a:pt x="2784659" y="186449"/>
                    </a:cubicBezTo>
                    <a:cubicBezTo>
                      <a:pt x="2818473" y="182639"/>
                      <a:pt x="2826093" y="250457"/>
                      <a:pt x="2820473" y="274937"/>
                    </a:cubicBezTo>
                    <a:cubicBezTo>
                      <a:pt x="2814853" y="299416"/>
                      <a:pt x="2792184" y="331420"/>
                      <a:pt x="2805423" y="367139"/>
                    </a:cubicBezTo>
                    <a:cubicBezTo>
                      <a:pt x="2818568" y="402953"/>
                      <a:pt x="2942869" y="391618"/>
                      <a:pt x="3018117" y="384188"/>
                    </a:cubicBezTo>
                    <a:cubicBezTo>
                      <a:pt x="3093460" y="376568"/>
                      <a:pt x="3161182" y="376568"/>
                      <a:pt x="3170612" y="395428"/>
                    </a:cubicBezTo>
                    <a:cubicBezTo>
                      <a:pt x="3180042" y="414287"/>
                      <a:pt x="3157468" y="418002"/>
                      <a:pt x="3117939" y="425527"/>
                    </a:cubicBezTo>
                    <a:cubicBezTo>
                      <a:pt x="3078410" y="433052"/>
                      <a:pt x="2984303" y="440576"/>
                      <a:pt x="2984303" y="461341"/>
                    </a:cubicBezTo>
                    <a:cubicBezTo>
                      <a:pt x="2984303" y="482010"/>
                      <a:pt x="3117939" y="506585"/>
                      <a:pt x="3149943" y="508394"/>
                    </a:cubicBezTo>
                    <a:cubicBezTo>
                      <a:pt x="3182232" y="509918"/>
                      <a:pt x="3223571" y="519348"/>
                      <a:pt x="3208617" y="543827"/>
                    </a:cubicBezTo>
                    <a:close/>
                  </a:path>
                </a:pathLst>
              </a:custGeom>
              <a:solidFill>
                <a:srgbClr val="4153A4"/>
              </a:solidFill>
              <a:ln w="9525" cap="flat">
                <a:noFill/>
                <a:prstDash val="solid"/>
                <a:miter/>
              </a:ln>
            </p:spPr>
            <p:txBody>
              <a:bodyPr rtlCol="0" anchor="ctr"/>
              <a:lstStyle/>
              <a:p>
                <a:endParaRPr lang="zh-CN" altLang="en-US"/>
              </a:p>
            </p:txBody>
          </p:sp>
          <p:sp>
            <p:nvSpPr>
              <p:cNvPr id="88" name="íşļidè"/>
              <p:cNvSpPr/>
              <p:nvPr/>
            </p:nvSpPr>
            <p:spPr>
              <a:xfrm>
                <a:off x="4640554" y="2933940"/>
                <a:ext cx="674213" cy="1216673"/>
              </a:xfrm>
              <a:custGeom>
                <a:avLst/>
                <a:gdLst>
                  <a:gd name="connsiteX0" fmla="*/ 672776 w 674213"/>
                  <a:gd name="connsiteY0" fmla="*/ 1020363 h 1216673"/>
                  <a:gd name="connsiteX1" fmla="*/ 529234 w 674213"/>
                  <a:gd name="connsiteY1" fmla="*/ 1216674 h 1216673"/>
                  <a:gd name="connsiteX2" fmla="*/ 209670 w 674213"/>
                  <a:gd name="connsiteY2" fmla="*/ 610026 h 1216673"/>
                  <a:gd name="connsiteX3" fmla="*/ 62890 w 674213"/>
                  <a:gd name="connsiteY3" fmla="*/ 482010 h 1216673"/>
                  <a:gd name="connsiteX4" fmla="*/ 28981 w 674213"/>
                  <a:gd name="connsiteY4" fmla="*/ 376568 h 1216673"/>
                  <a:gd name="connsiteX5" fmla="*/ 66605 w 674213"/>
                  <a:gd name="connsiteY5" fmla="*/ 289986 h 1216673"/>
                  <a:gd name="connsiteX6" fmla="*/ 115563 w 674213"/>
                  <a:gd name="connsiteY6" fmla="*/ 233503 h 1216673"/>
                  <a:gd name="connsiteX7" fmla="*/ 70320 w 674213"/>
                  <a:gd name="connsiteY7" fmla="*/ 79198 h 1216673"/>
                  <a:gd name="connsiteX8" fmla="*/ 85369 w 674213"/>
                  <a:gd name="connsiteY8" fmla="*/ 140 h 1216673"/>
                  <a:gd name="connsiteX9" fmla="*/ 243484 w 674213"/>
                  <a:gd name="connsiteY9" fmla="*/ 308846 h 1216673"/>
                  <a:gd name="connsiteX10" fmla="*/ 292443 w 674213"/>
                  <a:gd name="connsiteY10" fmla="*/ 244933 h 1216673"/>
                  <a:gd name="connsiteX11" fmla="*/ 401599 w 674213"/>
                  <a:gd name="connsiteY11" fmla="*/ 165780 h 1216673"/>
                  <a:gd name="connsiteX12" fmla="*/ 345116 w 674213"/>
                  <a:gd name="connsiteY12" fmla="*/ 282557 h 1216673"/>
                  <a:gd name="connsiteX13" fmla="*/ 292443 w 674213"/>
                  <a:gd name="connsiteY13" fmla="*/ 452006 h 1216673"/>
                  <a:gd name="connsiteX14" fmla="*/ 664489 w 674213"/>
                  <a:gd name="connsiteY14" fmla="*/ 948640 h 1216673"/>
                  <a:gd name="connsiteX15" fmla="*/ 672776 w 674213"/>
                  <a:gd name="connsiteY15" fmla="*/ 1020363 h 1216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4213" h="1216673">
                    <a:moveTo>
                      <a:pt x="672776" y="1020363"/>
                    </a:moveTo>
                    <a:cubicBezTo>
                      <a:pt x="661727" y="1075703"/>
                      <a:pt x="643344" y="1163619"/>
                      <a:pt x="529234" y="1216674"/>
                    </a:cubicBezTo>
                    <a:cubicBezTo>
                      <a:pt x="404838" y="1062559"/>
                      <a:pt x="233483" y="678130"/>
                      <a:pt x="209670" y="610026"/>
                    </a:cubicBezTo>
                    <a:cubicBezTo>
                      <a:pt x="183286" y="534684"/>
                      <a:pt x="119373" y="542304"/>
                      <a:pt x="62890" y="482010"/>
                    </a:cubicBezTo>
                    <a:cubicBezTo>
                      <a:pt x="-16263" y="444386"/>
                      <a:pt x="-12453" y="406667"/>
                      <a:pt x="28981" y="376568"/>
                    </a:cubicBezTo>
                    <a:cubicBezTo>
                      <a:pt x="13932" y="327705"/>
                      <a:pt x="13932" y="297511"/>
                      <a:pt x="66605" y="289986"/>
                    </a:cubicBezTo>
                    <a:cubicBezTo>
                      <a:pt x="55365" y="214739"/>
                      <a:pt x="115563" y="233503"/>
                      <a:pt x="115563" y="233503"/>
                    </a:cubicBezTo>
                    <a:cubicBezTo>
                      <a:pt x="115563" y="233503"/>
                      <a:pt x="92989" y="143206"/>
                      <a:pt x="70320" y="79198"/>
                    </a:cubicBezTo>
                    <a:cubicBezTo>
                      <a:pt x="47745" y="15285"/>
                      <a:pt x="55270" y="7665"/>
                      <a:pt x="85369" y="140"/>
                    </a:cubicBezTo>
                    <a:cubicBezTo>
                      <a:pt x="115468" y="-7480"/>
                      <a:pt x="224625" y="297606"/>
                      <a:pt x="243484" y="308846"/>
                    </a:cubicBezTo>
                    <a:cubicBezTo>
                      <a:pt x="262344" y="320085"/>
                      <a:pt x="284918" y="289986"/>
                      <a:pt x="292443" y="244933"/>
                    </a:cubicBezTo>
                    <a:cubicBezTo>
                      <a:pt x="299967" y="199689"/>
                      <a:pt x="303682" y="162065"/>
                      <a:pt x="401599" y="165780"/>
                    </a:cubicBezTo>
                    <a:cubicBezTo>
                      <a:pt x="371500" y="192164"/>
                      <a:pt x="337591" y="226073"/>
                      <a:pt x="345116" y="282557"/>
                    </a:cubicBezTo>
                    <a:cubicBezTo>
                      <a:pt x="352641" y="339040"/>
                      <a:pt x="318732" y="376664"/>
                      <a:pt x="292443" y="452006"/>
                    </a:cubicBezTo>
                    <a:cubicBezTo>
                      <a:pt x="266249" y="526778"/>
                      <a:pt x="459130" y="757378"/>
                      <a:pt x="664489" y="948640"/>
                    </a:cubicBezTo>
                    <a:cubicBezTo>
                      <a:pt x="672205" y="974738"/>
                      <a:pt x="676681" y="1001027"/>
                      <a:pt x="672776" y="1020363"/>
                    </a:cubicBezTo>
                    <a:close/>
                  </a:path>
                </a:pathLst>
              </a:custGeom>
              <a:solidFill>
                <a:srgbClr val="E0AF99"/>
              </a:solidFill>
              <a:ln w="9525" cap="flat">
                <a:noFill/>
                <a:prstDash val="solid"/>
                <a:miter/>
              </a:ln>
            </p:spPr>
            <p:txBody>
              <a:bodyPr rtlCol="0" anchor="ctr"/>
              <a:lstStyle/>
              <a:p>
                <a:endParaRPr lang="zh-CN" altLang="en-US"/>
              </a:p>
            </p:txBody>
          </p:sp>
          <p:grpSp>
            <p:nvGrpSpPr>
              <p:cNvPr id="89" name="ïş1ïḋe"/>
              <p:cNvGrpSpPr/>
              <p:nvPr/>
            </p:nvGrpSpPr>
            <p:grpSpPr>
              <a:xfrm>
                <a:off x="5158644" y="3444144"/>
                <a:ext cx="1986819" cy="1280997"/>
                <a:chOff x="5158644" y="3444144"/>
                <a:chExt cx="1986819" cy="1280997"/>
              </a:xfrm>
              <a:solidFill>
                <a:srgbClr val="2B4282"/>
              </a:solidFill>
            </p:grpSpPr>
            <p:sp>
              <p:nvSpPr>
                <p:cNvPr id="111" name="ï$ļïḍê"/>
                <p:cNvSpPr/>
                <p:nvPr/>
              </p:nvSpPr>
              <p:spPr>
                <a:xfrm>
                  <a:off x="5532500" y="3751040"/>
                  <a:ext cx="13144" cy="40766"/>
                </a:xfrm>
                <a:custGeom>
                  <a:avLst/>
                  <a:gdLst>
                    <a:gd name="connsiteX0" fmla="*/ 13145 w 13144"/>
                    <a:gd name="connsiteY0" fmla="*/ 40767 h 40766"/>
                    <a:gd name="connsiteX1" fmla="*/ 0 w 13144"/>
                    <a:gd name="connsiteY1" fmla="*/ 0 h 40766"/>
                    <a:gd name="connsiteX2" fmla="*/ 13145 w 13144"/>
                    <a:gd name="connsiteY2" fmla="*/ 40767 h 40766"/>
                  </a:gdLst>
                  <a:ahLst/>
                  <a:cxnLst>
                    <a:cxn ang="0">
                      <a:pos x="connsiteX0" y="connsiteY0"/>
                    </a:cxn>
                    <a:cxn ang="0">
                      <a:pos x="connsiteX1" y="connsiteY1"/>
                    </a:cxn>
                    <a:cxn ang="0">
                      <a:pos x="connsiteX2" y="connsiteY2"/>
                    </a:cxn>
                  </a:cxnLst>
                  <a:rect l="l" t="t" r="r" b="b"/>
                  <a:pathLst>
                    <a:path w="13144" h="40766">
                      <a:moveTo>
                        <a:pt x="13145" y="40767"/>
                      </a:moveTo>
                      <a:cubicBezTo>
                        <a:pt x="8763" y="27242"/>
                        <a:pt x="4477" y="13621"/>
                        <a:pt x="0" y="0"/>
                      </a:cubicBezTo>
                      <a:cubicBezTo>
                        <a:pt x="2191" y="14097"/>
                        <a:pt x="6572" y="28004"/>
                        <a:pt x="13145" y="40767"/>
                      </a:cubicBezTo>
                      <a:close/>
                    </a:path>
                  </a:pathLst>
                </a:custGeom>
                <a:solidFill>
                  <a:srgbClr val="2B4282"/>
                </a:solidFill>
                <a:ln w="9525" cap="flat">
                  <a:noFill/>
                  <a:prstDash val="solid"/>
                  <a:miter/>
                </a:ln>
              </p:spPr>
              <p:txBody>
                <a:bodyPr rtlCol="0" anchor="ctr"/>
                <a:lstStyle/>
                <a:p>
                  <a:endParaRPr lang="zh-CN" altLang="en-US"/>
                </a:p>
              </p:txBody>
            </p:sp>
            <p:sp>
              <p:nvSpPr>
                <p:cNvPr id="112" name="iṡ1íḑe"/>
                <p:cNvSpPr/>
                <p:nvPr/>
              </p:nvSpPr>
              <p:spPr>
                <a:xfrm>
                  <a:off x="5158644" y="3510819"/>
                  <a:ext cx="1208055" cy="1214322"/>
                </a:xfrm>
                <a:custGeom>
                  <a:avLst/>
                  <a:gdLst>
                    <a:gd name="connsiteX0" fmla="*/ 590264 w 1208055"/>
                    <a:gd name="connsiteY0" fmla="*/ 1101090 h 1214322"/>
                    <a:gd name="connsiteX1" fmla="*/ 547021 w 1208055"/>
                    <a:gd name="connsiteY1" fmla="*/ 1061561 h 1214322"/>
                    <a:gd name="connsiteX2" fmla="*/ 538734 w 1208055"/>
                    <a:gd name="connsiteY2" fmla="*/ 1003459 h 1214322"/>
                    <a:gd name="connsiteX3" fmla="*/ 569595 w 1208055"/>
                    <a:gd name="connsiteY3" fmla="*/ 830961 h 1214322"/>
                    <a:gd name="connsiteX4" fmla="*/ 698183 w 1208055"/>
                    <a:gd name="connsiteY4" fmla="*/ 967454 h 1214322"/>
                    <a:gd name="connsiteX5" fmla="*/ 680085 w 1208055"/>
                    <a:gd name="connsiteY5" fmla="*/ 864775 h 1214322"/>
                    <a:gd name="connsiteX6" fmla="*/ 617982 w 1208055"/>
                    <a:gd name="connsiteY6" fmla="*/ 775335 h 1214322"/>
                    <a:gd name="connsiteX7" fmla="*/ 656844 w 1208055"/>
                    <a:gd name="connsiteY7" fmla="*/ 607123 h 1214322"/>
                    <a:gd name="connsiteX8" fmla="*/ 694277 w 1208055"/>
                    <a:gd name="connsiteY8" fmla="*/ 572167 h 1214322"/>
                    <a:gd name="connsiteX9" fmla="*/ 667322 w 1208055"/>
                    <a:gd name="connsiteY9" fmla="*/ 486728 h 1214322"/>
                    <a:gd name="connsiteX10" fmla="*/ 581025 w 1208055"/>
                    <a:gd name="connsiteY10" fmla="*/ 441198 h 1214322"/>
                    <a:gd name="connsiteX11" fmla="*/ 459677 w 1208055"/>
                    <a:gd name="connsiteY11" fmla="*/ 241078 h 1214322"/>
                    <a:gd name="connsiteX12" fmla="*/ 474821 w 1208055"/>
                    <a:gd name="connsiteY12" fmla="*/ 0 h 1214322"/>
                    <a:gd name="connsiteX13" fmla="*/ 398907 w 1208055"/>
                    <a:gd name="connsiteY13" fmla="*/ 300323 h 1214322"/>
                    <a:gd name="connsiteX14" fmla="*/ 387096 w 1208055"/>
                    <a:gd name="connsiteY14" fmla="*/ 281083 h 1214322"/>
                    <a:gd name="connsiteX15" fmla="*/ 405384 w 1208055"/>
                    <a:gd name="connsiteY15" fmla="*/ 337947 h 1214322"/>
                    <a:gd name="connsiteX16" fmla="*/ 334137 w 1208055"/>
                    <a:gd name="connsiteY16" fmla="*/ 272796 h 1214322"/>
                    <a:gd name="connsiteX17" fmla="*/ 377095 w 1208055"/>
                    <a:gd name="connsiteY17" fmla="*/ 526542 h 1214322"/>
                    <a:gd name="connsiteX18" fmla="*/ 183452 w 1208055"/>
                    <a:gd name="connsiteY18" fmla="*/ 696182 h 1214322"/>
                    <a:gd name="connsiteX19" fmla="*/ 192405 w 1208055"/>
                    <a:gd name="connsiteY19" fmla="*/ 625507 h 1214322"/>
                    <a:gd name="connsiteX20" fmla="*/ 152400 w 1208055"/>
                    <a:gd name="connsiteY20" fmla="*/ 665036 h 1214322"/>
                    <a:gd name="connsiteX21" fmla="*/ 177165 w 1208055"/>
                    <a:gd name="connsiteY21" fmla="*/ 572929 h 1214322"/>
                    <a:gd name="connsiteX22" fmla="*/ 114014 w 1208055"/>
                    <a:gd name="connsiteY22" fmla="*/ 630746 h 1214322"/>
                    <a:gd name="connsiteX23" fmla="*/ 147352 w 1208055"/>
                    <a:gd name="connsiteY23" fmla="*/ 479108 h 1214322"/>
                    <a:gd name="connsiteX24" fmla="*/ 53340 w 1208055"/>
                    <a:gd name="connsiteY24" fmla="*/ 599408 h 1214322"/>
                    <a:gd name="connsiteX25" fmla="*/ 0 w 1208055"/>
                    <a:gd name="connsiteY25" fmla="*/ 625793 h 1214322"/>
                    <a:gd name="connsiteX26" fmla="*/ 11049 w 1208055"/>
                    <a:gd name="connsiteY26" fmla="*/ 639889 h 1214322"/>
                    <a:gd name="connsiteX27" fmla="*/ 49149 w 1208055"/>
                    <a:gd name="connsiteY27" fmla="*/ 680752 h 1214322"/>
                    <a:gd name="connsiteX28" fmla="*/ 354140 w 1208055"/>
                    <a:gd name="connsiteY28" fmla="*/ 658178 h 1214322"/>
                    <a:gd name="connsiteX29" fmla="*/ 455676 w 1208055"/>
                    <a:gd name="connsiteY29" fmla="*/ 447389 h 1214322"/>
                    <a:gd name="connsiteX30" fmla="*/ 531019 w 1208055"/>
                    <a:gd name="connsiteY30" fmla="*/ 722186 h 1214322"/>
                    <a:gd name="connsiteX31" fmla="*/ 478346 w 1208055"/>
                    <a:gd name="connsiteY31" fmla="*/ 1147572 h 1214322"/>
                    <a:gd name="connsiteX32" fmla="*/ 496824 w 1208055"/>
                    <a:gd name="connsiteY32" fmla="*/ 1173671 h 1214322"/>
                    <a:gd name="connsiteX33" fmla="*/ 507206 w 1208055"/>
                    <a:gd name="connsiteY33" fmla="*/ 1183291 h 1214322"/>
                    <a:gd name="connsiteX34" fmla="*/ 524351 w 1208055"/>
                    <a:gd name="connsiteY34" fmla="*/ 1130522 h 1214322"/>
                    <a:gd name="connsiteX35" fmla="*/ 1208056 w 1208055"/>
                    <a:gd name="connsiteY35" fmla="*/ 1148525 h 1214322"/>
                    <a:gd name="connsiteX36" fmla="*/ 590264 w 1208055"/>
                    <a:gd name="connsiteY36" fmla="*/ 1101090 h 121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08055" h="1214322">
                      <a:moveTo>
                        <a:pt x="590264" y="1101090"/>
                      </a:moveTo>
                      <a:cubicBezTo>
                        <a:pt x="573215" y="1091089"/>
                        <a:pt x="556165" y="1079183"/>
                        <a:pt x="547021" y="1061561"/>
                      </a:cubicBezTo>
                      <a:cubicBezTo>
                        <a:pt x="537782" y="1044035"/>
                        <a:pt x="537686" y="1023271"/>
                        <a:pt x="538734" y="1003459"/>
                      </a:cubicBezTo>
                      <a:cubicBezTo>
                        <a:pt x="541687" y="944975"/>
                        <a:pt x="552164" y="886873"/>
                        <a:pt x="569595" y="830961"/>
                      </a:cubicBezTo>
                      <a:cubicBezTo>
                        <a:pt x="610934" y="877919"/>
                        <a:pt x="653796" y="923449"/>
                        <a:pt x="698183" y="967454"/>
                      </a:cubicBezTo>
                      <a:cubicBezTo>
                        <a:pt x="713899" y="934593"/>
                        <a:pt x="700278" y="894969"/>
                        <a:pt x="680085" y="864775"/>
                      </a:cubicBezTo>
                      <a:cubicBezTo>
                        <a:pt x="659892" y="834580"/>
                        <a:pt x="632936" y="808387"/>
                        <a:pt x="617982" y="775335"/>
                      </a:cubicBezTo>
                      <a:cubicBezTo>
                        <a:pt x="592646" y="718947"/>
                        <a:pt x="609410" y="646747"/>
                        <a:pt x="656844" y="607123"/>
                      </a:cubicBezTo>
                      <a:cubicBezTo>
                        <a:pt x="670084" y="596170"/>
                        <a:pt x="685705" y="587121"/>
                        <a:pt x="694277" y="572167"/>
                      </a:cubicBezTo>
                      <a:cubicBezTo>
                        <a:pt x="710375" y="543782"/>
                        <a:pt x="692944" y="506825"/>
                        <a:pt x="667322" y="486728"/>
                      </a:cubicBezTo>
                      <a:cubicBezTo>
                        <a:pt x="641699" y="466535"/>
                        <a:pt x="609314" y="457295"/>
                        <a:pt x="581025" y="441198"/>
                      </a:cubicBezTo>
                      <a:cubicBezTo>
                        <a:pt x="510826" y="401098"/>
                        <a:pt x="470916" y="320993"/>
                        <a:pt x="459677" y="241078"/>
                      </a:cubicBezTo>
                      <a:cubicBezTo>
                        <a:pt x="448437" y="161068"/>
                        <a:pt x="461582" y="79724"/>
                        <a:pt x="474821" y="0"/>
                      </a:cubicBezTo>
                      <a:cubicBezTo>
                        <a:pt x="426053" y="92107"/>
                        <a:pt x="399764" y="196025"/>
                        <a:pt x="398907" y="300323"/>
                      </a:cubicBezTo>
                      <a:cubicBezTo>
                        <a:pt x="394430" y="294322"/>
                        <a:pt x="390430" y="287846"/>
                        <a:pt x="387096" y="281083"/>
                      </a:cubicBezTo>
                      <a:cubicBezTo>
                        <a:pt x="393097" y="300038"/>
                        <a:pt x="399288" y="318992"/>
                        <a:pt x="405384" y="337947"/>
                      </a:cubicBezTo>
                      <a:cubicBezTo>
                        <a:pt x="381571" y="316230"/>
                        <a:pt x="357950" y="294513"/>
                        <a:pt x="334137" y="272796"/>
                      </a:cubicBezTo>
                      <a:cubicBezTo>
                        <a:pt x="390335" y="342614"/>
                        <a:pt x="407099" y="442151"/>
                        <a:pt x="377095" y="526542"/>
                      </a:cubicBezTo>
                      <a:cubicBezTo>
                        <a:pt x="347091" y="611029"/>
                        <a:pt x="271082" y="677513"/>
                        <a:pt x="183452" y="696182"/>
                      </a:cubicBezTo>
                      <a:cubicBezTo>
                        <a:pt x="191071" y="673513"/>
                        <a:pt x="194120" y="649319"/>
                        <a:pt x="192405" y="625507"/>
                      </a:cubicBezTo>
                      <a:cubicBezTo>
                        <a:pt x="181928" y="641223"/>
                        <a:pt x="168307" y="654748"/>
                        <a:pt x="152400" y="665036"/>
                      </a:cubicBezTo>
                      <a:cubicBezTo>
                        <a:pt x="173260" y="639699"/>
                        <a:pt x="182594" y="605314"/>
                        <a:pt x="177165" y="572929"/>
                      </a:cubicBezTo>
                      <a:cubicBezTo>
                        <a:pt x="163640" y="598646"/>
                        <a:pt x="140875" y="619506"/>
                        <a:pt x="114014" y="630746"/>
                      </a:cubicBezTo>
                      <a:cubicBezTo>
                        <a:pt x="147161" y="588645"/>
                        <a:pt x="159734" y="531114"/>
                        <a:pt x="147352" y="479108"/>
                      </a:cubicBezTo>
                      <a:cubicBezTo>
                        <a:pt x="130397" y="528161"/>
                        <a:pt x="96298" y="570547"/>
                        <a:pt x="53340" y="599408"/>
                      </a:cubicBezTo>
                      <a:cubicBezTo>
                        <a:pt x="36576" y="610743"/>
                        <a:pt x="18002" y="617982"/>
                        <a:pt x="0" y="625793"/>
                      </a:cubicBezTo>
                      <a:cubicBezTo>
                        <a:pt x="3715" y="630746"/>
                        <a:pt x="7334" y="635413"/>
                        <a:pt x="11049" y="639889"/>
                      </a:cubicBezTo>
                      <a:cubicBezTo>
                        <a:pt x="24384" y="656368"/>
                        <a:pt x="37148" y="670179"/>
                        <a:pt x="49149" y="680752"/>
                      </a:cubicBezTo>
                      <a:cubicBezTo>
                        <a:pt x="173355" y="790004"/>
                        <a:pt x="320231" y="741045"/>
                        <a:pt x="354140" y="658178"/>
                      </a:cubicBezTo>
                      <a:cubicBezTo>
                        <a:pt x="387953" y="575405"/>
                        <a:pt x="455676" y="447389"/>
                        <a:pt x="455676" y="447389"/>
                      </a:cubicBezTo>
                      <a:cubicBezTo>
                        <a:pt x="455676" y="447389"/>
                        <a:pt x="538544" y="571595"/>
                        <a:pt x="531019" y="722186"/>
                      </a:cubicBezTo>
                      <a:cubicBezTo>
                        <a:pt x="523494" y="872871"/>
                        <a:pt x="455676" y="1094899"/>
                        <a:pt x="478346" y="1147572"/>
                      </a:cubicBezTo>
                      <a:cubicBezTo>
                        <a:pt x="481965" y="1155859"/>
                        <a:pt x="487966" y="1164717"/>
                        <a:pt x="496824" y="1173671"/>
                      </a:cubicBezTo>
                      <a:cubicBezTo>
                        <a:pt x="499872" y="1176814"/>
                        <a:pt x="503396" y="1180052"/>
                        <a:pt x="507206" y="1183291"/>
                      </a:cubicBezTo>
                      <a:cubicBezTo>
                        <a:pt x="485966" y="1161383"/>
                        <a:pt x="494729" y="1116139"/>
                        <a:pt x="524351" y="1130522"/>
                      </a:cubicBezTo>
                      <a:cubicBezTo>
                        <a:pt x="734949" y="1235488"/>
                        <a:pt x="992124" y="1242251"/>
                        <a:pt x="1208056" y="1148525"/>
                      </a:cubicBezTo>
                      <a:cubicBezTo>
                        <a:pt x="999649" y="1180148"/>
                        <a:pt x="771906" y="1208342"/>
                        <a:pt x="590264" y="1101090"/>
                      </a:cubicBezTo>
                      <a:close/>
                    </a:path>
                  </a:pathLst>
                </a:custGeom>
                <a:solidFill>
                  <a:srgbClr val="2B4282"/>
                </a:solidFill>
                <a:ln w="9525" cap="flat">
                  <a:noFill/>
                  <a:prstDash val="solid"/>
                  <a:miter/>
                </a:ln>
              </p:spPr>
              <p:txBody>
                <a:bodyPr rtlCol="0" anchor="ctr"/>
                <a:lstStyle/>
                <a:p>
                  <a:endParaRPr lang="zh-CN" altLang="en-US"/>
                </a:p>
              </p:txBody>
            </p:sp>
            <p:sp>
              <p:nvSpPr>
                <p:cNvPr id="113" name="ïSľíḑé"/>
                <p:cNvSpPr/>
                <p:nvPr/>
              </p:nvSpPr>
              <p:spPr>
                <a:xfrm>
                  <a:off x="6433947" y="4616386"/>
                  <a:ext cx="4857" cy="4667"/>
                </a:xfrm>
                <a:custGeom>
                  <a:avLst/>
                  <a:gdLst>
                    <a:gd name="connsiteX0" fmla="*/ 0 w 4857"/>
                    <a:gd name="connsiteY0" fmla="*/ 4667 h 4667"/>
                    <a:gd name="connsiteX1" fmla="*/ 4858 w 4857"/>
                    <a:gd name="connsiteY1" fmla="*/ 0 h 4667"/>
                    <a:gd name="connsiteX2" fmla="*/ 0 w 4857"/>
                    <a:gd name="connsiteY2" fmla="*/ 4667 h 4667"/>
                  </a:gdLst>
                  <a:ahLst/>
                  <a:cxnLst>
                    <a:cxn ang="0">
                      <a:pos x="connsiteX0" y="connsiteY0"/>
                    </a:cxn>
                    <a:cxn ang="0">
                      <a:pos x="connsiteX1" y="connsiteY1"/>
                    </a:cxn>
                    <a:cxn ang="0">
                      <a:pos x="connsiteX2" y="connsiteY2"/>
                    </a:cxn>
                  </a:cxnLst>
                  <a:rect l="l" t="t" r="r" b="b"/>
                  <a:pathLst>
                    <a:path w="4857" h="4667">
                      <a:moveTo>
                        <a:pt x="0" y="4667"/>
                      </a:moveTo>
                      <a:cubicBezTo>
                        <a:pt x="1714" y="3143"/>
                        <a:pt x="3238" y="1619"/>
                        <a:pt x="4858" y="0"/>
                      </a:cubicBezTo>
                      <a:cubicBezTo>
                        <a:pt x="3048" y="1048"/>
                        <a:pt x="1429" y="2762"/>
                        <a:pt x="0" y="4667"/>
                      </a:cubicBezTo>
                      <a:close/>
                    </a:path>
                  </a:pathLst>
                </a:custGeom>
                <a:solidFill>
                  <a:srgbClr val="2B4282"/>
                </a:solidFill>
                <a:ln w="9525" cap="flat">
                  <a:noFill/>
                  <a:prstDash val="solid"/>
                  <a:miter/>
                </a:ln>
              </p:spPr>
              <p:txBody>
                <a:bodyPr rtlCol="0" anchor="ctr"/>
                <a:lstStyle/>
                <a:p>
                  <a:endParaRPr lang="zh-CN" altLang="en-US"/>
                </a:p>
              </p:txBody>
            </p:sp>
            <p:sp>
              <p:nvSpPr>
                <p:cNvPr id="114" name="is1íḍê"/>
                <p:cNvSpPr/>
                <p:nvPr/>
              </p:nvSpPr>
              <p:spPr>
                <a:xfrm>
                  <a:off x="6722078" y="3848766"/>
                  <a:ext cx="135350" cy="273081"/>
                </a:xfrm>
                <a:custGeom>
                  <a:avLst/>
                  <a:gdLst>
                    <a:gd name="connsiteX0" fmla="*/ 36957 w 135350"/>
                    <a:gd name="connsiteY0" fmla="*/ 273082 h 273081"/>
                    <a:gd name="connsiteX1" fmla="*/ 97155 w 135350"/>
                    <a:gd name="connsiteY1" fmla="*/ 96774 h 273081"/>
                    <a:gd name="connsiteX2" fmla="*/ 103537 w 135350"/>
                    <a:gd name="connsiteY2" fmla="*/ 197644 h 273081"/>
                    <a:gd name="connsiteX3" fmla="*/ 135350 w 135350"/>
                    <a:gd name="connsiteY3" fmla="*/ 46101 h 273081"/>
                    <a:gd name="connsiteX4" fmla="*/ 133064 w 135350"/>
                    <a:gd name="connsiteY4" fmla="*/ 47244 h 273081"/>
                    <a:gd name="connsiteX5" fmla="*/ 38957 w 135350"/>
                    <a:gd name="connsiteY5" fmla="*/ 0 h 273081"/>
                    <a:gd name="connsiteX6" fmla="*/ 28575 w 135350"/>
                    <a:gd name="connsiteY6" fmla="*/ 37719 h 273081"/>
                    <a:gd name="connsiteX7" fmla="*/ 0 w 135350"/>
                    <a:gd name="connsiteY7" fmla="*/ 238601 h 273081"/>
                    <a:gd name="connsiteX8" fmla="*/ 45339 w 135350"/>
                    <a:gd name="connsiteY8" fmla="*/ 100108 h 273081"/>
                    <a:gd name="connsiteX9" fmla="*/ 36957 w 135350"/>
                    <a:gd name="connsiteY9" fmla="*/ 273082 h 2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350" h="273081">
                      <a:moveTo>
                        <a:pt x="36957" y="273082"/>
                      </a:moveTo>
                      <a:cubicBezTo>
                        <a:pt x="41338" y="210503"/>
                        <a:pt x="62293" y="149066"/>
                        <a:pt x="97155" y="96774"/>
                      </a:cubicBezTo>
                      <a:cubicBezTo>
                        <a:pt x="99346" y="130397"/>
                        <a:pt x="101441" y="164021"/>
                        <a:pt x="103537" y="197644"/>
                      </a:cubicBezTo>
                      <a:cubicBezTo>
                        <a:pt x="101632" y="145542"/>
                        <a:pt x="112871" y="93059"/>
                        <a:pt x="135350" y="46101"/>
                      </a:cubicBezTo>
                      <a:cubicBezTo>
                        <a:pt x="134493" y="46482"/>
                        <a:pt x="133826" y="46958"/>
                        <a:pt x="133064" y="47244"/>
                      </a:cubicBezTo>
                      <a:cubicBezTo>
                        <a:pt x="100393" y="61722"/>
                        <a:pt x="74676" y="65722"/>
                        <a:pt x="38957" y="0"/>
                      </a:cubicBezTo>
                      <a:cubicBezTo>
                        <a:pt x="35052" y="12478"/>
                        <a:pt x="31718" y="25241"/>
                        <a:pt x="28575" y="37719"/>
                      </a:cubicBezTo>
                      <a:cubicBezTo>
                        <a:pt x="12478" y="103537"/>
                        <a:pt x="2953" y="170974"/>
                        <a:pt x="0" y="238601"/>
                      </a:cubicBezTo>
                      <a:cubicBezTo>
                        <a:pt x="4477" y="189833"/>
                        <a:pt x="20098" y="142018"/>
                        <a:pt x="45339" y="100108"/>
                      </a:cubicBezTo>
                      <a:cubicBezTo>
                        <a:pt x="34099" y="156877"/>
                        <a:pt x="31242" y="215360"/>
                        <a:pt x="36957" y="273082"/>
                      </a:cubicBezTo>
                      <a:close/>
                    </a:path>
                  </a:pathLst>
                </a:custGeom>
                <a:solidFill>
                  <a:srgbClr val="2B4282"/>
                </a:solidFill>
                <a:ln w="9525" cap="flat">
                  <a:noFill/>
                  <a:prstDash val="solid"/>
                  <a:miter/>
                </a:ln>
              </p:spPr>
              <p:txBody>
                <a:bodyPr rtlCol="0" anchor="ctr"/>
                <a:lstStyle/>
                <a:p>
                  <a:endParaRPr lang="zh-CN" altLang="en-US"/>
                </a:p>
              </p:txBody>
            </p:sp>
            <p:sp>
              <p:nvSpPr>
                <p:cNvPr id="115" name="ï$ḷîdé"/>
                <p:cNvSpPr/>
                <p:nvPr/>
              </p:nvSpPr>
              <p:spPr>
                <a:xfrm>
                  <a:off x="6035607" y="3444144"/>
                  <a:ext cx="1109857" cy="1224248"/>
                </a:xfrm>
                <a:custGeom>
                  <a:avLst/>
                  <a:gdLst>
                    <a:gd name="connsiteX0" fmla="*/ 1032228 w 1109857"/>
                    <a:gd name="connsiteY0" fmla="*/ 285083 h 1224248"/>
                    <a:gd name="connsiteX1" fmla="*/ 903641 w 1109857"/>
                    <a:gd name="connsiteY1" fmla="*/ 392716 h 1224248"/>
                    <a:gd name="connsiteX2" fmla="*/ 965268 w 1109857"/>
                    <a:gd name="connsiteY2" fmla="*/ 625126 h 1224248"/>
                    <a:gd name="connsiteX3" fmla="*/ 966601 w 1109857"/>
                    <a:gd name="connsiteY3" fmla="*/ 670465 h 1224248"/>
                    <a:gd name="connsiteX4" fmla="*/ 933645 w 1109857"/>
                    <a:gd name="connsiteY4" fmla="*/ 715518 h 1224248"/>
                    <a:gd name="connsiteX5" fmla="*/ 781054 w 1109857"/>
                    <a:gd name="connsiteY5" fmla="*/ 787908 h 1224248"/>
                    <a:gd name="connsiteX6" fmla="*/ 522260 w 1109857"/>
                    <a:gd name="connsiteY6" fmla="*/ 611219 h 1224248"/>
                    <a:gd name="connsiteX7" fmla="*/ 552454 w 1109857"/>
                    <a:gd name="connsiteY7" fmla="*/ 613029 h 1224248"/>
                    <a:gd name="connsiteX8" fmla="*/ 482921 w 1109857"/>
                    <a:gd name="connsiteY8" fmla="*/ 532067 h 1224248"/>
                    <a:gd name="connsiteX9" fmla="*/ 551502 w 1109857"/>
                    <a:gd name="connsiteY9" fmla="*/ 453962 h 1224248"/>
                    <a:gd name="connsiteX10" fmla="*/ 493209 w 1109857"/>
                    <a:gd name="connsiteY10" fmla="*/ 487966 h 1224248"/>
                    <a:gd name="connsiteX11" fmla="*/ 496447 w 1109857"/>
                    <a:gd name="connsiteY11" fmla="*/ 229171 h 1224248"/>
                    <a:gd name="connsiteX12" fmla="*/ 456252 w 1109857"/>
                    <a:gd name="connsiteY12" fmla="*/ 81439 h 1224248"/>
                    <a:gd name="connsiteX13" fmla="*/ 429772 w 1109857"/>
                    <a:gd name="connsiteY13" fmla="*/ 137541 h 1224248"/>
                    <a:gd name="connsiteX14" fmla="*/ 399483 w 1109857"/>
                    <a:gd name="connsiteY14" fmla="*/ 0 h 1224248"/>
                    <a:gd name="connsiteX15" fmla="*/ 387958 w 1109857"/>
                    <a:gd name="connsiteY15" fmla="*/ 267176 h 1224248"/>
                    <a:gd name="connsiteX16" fmla="*/ 249083 w 1109857"/>
                    <a:gd name="connsiteY16" fmla="*/ 463105 h 1224248"/>
                    <a:gd name="connsiteX17" fmla="*/ 32389 w 1109857"/>
                    <a:gd name="connsiteY17" fmla="*/ 579311 h 1224248"/>
                    <a:gd name="connsiteX18" fmla="*/ 385 w 1109857"/>
                    <a:gd name="connsiteY18" fmla="*/ 618839 h 1224248"/>
                    <a:gd name="connsiteX19" fmla="*/ 37914 w 1109857"/>
                    <a:gd name="connsiteY19" fmla="*/ 645033 h 1224248"/>
                    <a:gd name="connsiteX20" fmla="*/ 294327 w 1109857"/>
                    <a:gd name="connsiteY20" fmla="*/ 635222 h 1224248"/>
                    <a:gd name="connsiteX21" fmla="*/ 319377 w 1109857"/>
                    <a:gd name="connsiteY21" fmla="*/ 633889 h 1224248"/>
                    <a:gd name="connsiteX22" fmla="*/ 324997 w 1109857"/>
                    <a:gd name="connsiteY22" fmla="*/ 680561 h 1224248"/>
                    <a:gd name="connsiteX23" fmla="*/ 256608 w 1109857"/>
                    <a:gd name="connsiteY23" fmla="*/ 856297 h 1224248"/>
                    <a:gd name="connsiteX24" fmla="*/ 353096 w 1109857"/>
                    <a:gd name="connsiteY24" fmla="*/ 750856 h 1224248"/>
                    <a:gd name="connsiteX25" fmla="*/ 414913 w 1109857"/>
                    <a:gd name="connsiteY25" fmla="*/ 1068038 h 1224248"/>
                    <a:gd name="connsiteX26" fmla="*/ 403102 w 1109857"/>
                    <a:gd name="connsiteY26" fmla="*/ 1172051 h 1224248"/>
                    <a:gd name="connsiteX27" fmla="*/ 452823 w 1109857"/>
                    <a:gd name="connsiteY27" fmla="*/ 1203865 h 1224248"/>
                    <a:gd name="connsiteX28" fmla="*/ 448727 w 1109857"/>
                    <a:gd name="connsiteY28" fmla="*/ 1224248 h 1224248"/>
                    <a:gd name="connsiteX29" fmla="*/ 458347 w 1109857"/>
                    <a:gd name="connsiteY29" fmla="*/ 1215866 h 1224248"/>
                    <a:gd name="connsiteX30" fmla="*/ 471206 w 1109857"/>
                    <a:gd name="connsiteY30" fmla="*/ 1202722 h 1224248"/>
                    <a:gd name="connsiteX31" fmla="*/ 441107 w 1109857"/>
                    <a:gd name="connsiteY31" fmla="*/ 946690 h 1224248"/>
                    <a:gd name="connsiteX32" fmla="*/ 437297 w 1109857"/>
                    <a:gd name="connsiteY32" fmla="*/ 532543 h 1224248"/>
                    <a:gd name="connsiteX33" fmla="*/ 772291 w 1109857"/>
                    <a:gd name="connsiteY33" fmla="*/ 852583 h 1224248"/>
                    <a:gd name="connsiteX34" fmla="*/ 983175 w 1109857"/>
                    <a:gd name="connsiteY34" fmla="*/ 699326 h 1224248"/>
                    <a:gd name="connsiteX35" fmla="*/ 1050897 w 1109857"/>
                    <a:gd name="connsiteY35" fmla="*/ 603980 h 1224248"/>
                    <a:gd name="connsiteX36" fmla="*/ 1109857 w 1109857"/>
                    <a:gd name="connsiteY36" fmla="*/ 511016 h 1224248"/>
                    <a:gd name="connsiteX37" fmla="*/ 1032228 w 1109857"/>
                    <a:gd name="connsiteY37" fmla="*/ 285083 h 1224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09857" h="1224248">
                      <a:moveTo>
                        <a:pt x="1032228" y="285083"/>
                      </a:moveTo>
                      <a:cubicBezTo>
                        <a:pt x="989461" y="323564"/>
                        <a:pt x="942789" y="362140"/>
                        <a:pt x="903641" y="392716"/>
                      </a:cubicBezTo>
                      <a:cubicBezTo>
                        <a:pt x="930406" y="468439"/>
                        <a:pt x="950980" y="546259"/>
                        <a:pt x="965268" y="625126"/>
                      </a:cubicBezTo>
                      <a:cubicBezTo>
                        <a:pt x="968030" y="640080"/>
                        <a:pt x="970506" y="655701"/>
                        <a:pt x="966601" y="670465"/>
                      </a:cubicBezTo>
                      <a:cubicBezTo>
                        <a:pt x="961648" y="688753"/>
                        <a:pt x="947742" y="703040"/>
                        <a:pt x="933645" y="715518"/>
                      </a:cubicBezTo>
                      <a:cubicBezTo>
                        <a:pt x="890687" y="753618"/>
                        <a:pt x="838300" y="785336"/>
                        <a:pt x="781054" y="787908"/>
                      </a:cubicBezTo>
                      <a:cubicBezTo>
                        <a:pt x="672183" y="792956"/>
                        <a:pt x="588363" y="697706"/>
                        <a:pt x="522260" y="611219"/>
                      </a:cubicBezTo>
                      <a:cubicBezTo>
                        <a:pt x="532261" y="611791"/>
                        <a:pt x="542358" y="612458"/>
                        <a:pt x="552454" y="613029"/>
                      </a:cubicBezTo>
                      <a:cubicBezTo>
                        <a:pt x="526737" y="588359"/>
                        <a:pt x="503496" y="561213"/>
                        <a:pt x="482921" y="532067"/>
                      </a:cubicBezTo>
                      <a:cubicBezTo>
                        <a:pt x="513592" y="514636"/>
                        <a:pt x="538167" y="486632"/>
                        <a:pt x="551502" y="453962"/>
                      </a:cubicBezTo>
                      <a:cubicBezTo>
                        <a:pt x="532071" y="465201"/>
                        <a:pt x="512640" y="476631"/>
                        <a:pt x="493209" y="487966"/>
                      </a:cubicBezTo>
                      <a:cubicBezTo>
                        <a:pt x="516259" y="403288"/>
                        <a:pt x="527022" y="311372"/>
                        <a:pt x="496447" y="229171"/>
                      </a:cubicBezTo>
                      <a:cubicBezTo>
                        <a:pt x="478445" y="180499"/>
                        <a:pt x="445774" y="132302"/>
                        <a:pt x="456252" y="81439"/>
                      </a:cubicBezTo>
                      <a:cubicBezTo>
                        <a:pt x="441678" y="96584"/>
                        <a:pt x="432249" y="116586"/>
                        <a:pt x="429772" y="137541"/>
                      </a:cubicBezTo>
                      <a:cubicBezTo>
                        <a:pt x="411770" y="94012"/>
                        <a:pt x="401483" y="47149"/>
                        <a:pt x="399483" y="0"/>
                      </a:cubicBezTo>
                      <a:cubicBezTo>
                        <a:pt x="369193" y="84392"/>
                        <a:pt x="404340" y="179070"/>
                        <a:pt x="387958" y="267176"/>
                      </a:cubicBezTo>
                      <a:cubicBezTo>
                        <a:pt x="372908" y="347853"/>
                        <a:pt x="315662" y="415290"/>
                        <a:pt x="249083" y="463105"/>
                      </a:cubicBezTo>
                      <a:cubicBezTo>
                        <a:pt x="182408" y="511112"/>
                        <a:pt x="105827" y="542735"/>
                        <a:pt x="32389" y="579311"/>
                      </a:cubicBezTo>
                      <a:cubicBezTo>
                        <a:pt x="16006" y="587407"/>
                        <a:pt x="-2949" y="600932"/>
                        <a:pt x="385" y="618839"/>
                      </a:cubicBezTo>
                      <a:cubicBezTo>
                        <a:pt x="3338" y="634841"/>
                        <a:pt x="22007" y="641795"/>
                        <a:pt x="37914" y="645033"/>
                      </a:cubicBezTo>
                      <a:cubicBezTo>
                        <a:pt x="122591" y="662654"/>
                        <a:pt x="211459" y="659130"/>
                        <a:pt x="294327" y="635222"/>
                      </a:cubicBezTo>
                      <a:cubicBezTo>
                        <a:pt x="302518" y="632841"/>
                        <a:pt x="311662" y="630269"/>
                        <a:pt x="319377" y="633889"/>
                      </a:cubicBezTo>
                      <a:cubicBezTo>
                        <a:pt x="335189" y="641223"/>
                        <a:pt x="331379" y="664369"/>
                        <a:pt x="324997" y="680561"/>
                      </a:cubicBezTo>
                      <a:cubicBezTo>
                        <a:pt x="302233" y="739140"/>
                        <a:pt x="279372" y="797719"/>
                        <a:pt x="256608" y="856297"/>
                      </a:cubicBezTo>
                      <a:cubicBezTo>
                        <a:pt x="308424" y="851059"/>
                        <a:pt x="352334" y="802958"/>
                        <a:pt x="353096" y="750856"/>
                      </a:cubicBezTo>
                      <a:cubicBezTo>
                        <a:pt x="373670" y="856583"/>
                        <a:pt x="394339" y="962311"/>
                        <a:pt x="414913" y="1068038"/>
                      </a:cubicBezTo>
                      <a:cubicBezTo>
                        <a:pt x="421866" y="1103567"/>
                        <a:pt x="426629" y="1146048"/>
                        <a:pt x="403102" y="1172051"/>
                      </a:cubicBezTo>
                      <a:cubicBezTo>
                        <a:pt x="420819" y="1159193"/>
                        <a:pt x="452537" y="1179576"/>
                        <a:pt x="452823" y="1203865"/>
                      </a:cubicBezTo>
                      <a:cubicBezTo>
                        <a:pt x="452918" y="1211009"/>
                        <a:pt x="451394" y="1217771"/>
                        <a:pt x="448727" y="1224248"/>
                      </a:cubicBezTo>
                      <a:cubicBezTo>
                        <a:pt x="452156" y="1221486"/>
                        <a:pt x="455394" y="1218629"/>
                        <a:pt x="458347" y="1215866"/>
                      </a:cubicBezTo>
                      <a:cubicBezTo>
                        <a:pt x="463205" y="1211389"/>
                        <a:pt x="467491" y="1206913"/>
                        <a:pt x="471206" y="1202722"/>
                      </a:cubicBezTo>
                      <a:cubicBezTo>
                        <a:pt x="520069" y="1146239"/>
                        <a:pt x="452346" y="1070896"/>
                        <a:pt x="441107" y="946690"/>
                      </a:cubicBezTo>
                      <a:cubicBezTo>
                        <a:pt x="429867" y="822484"/>
                        <a:pt x="384624" y="675608"/>
                        <a:pt x="437297" y="532543"/>
                      </a:cubicBezTo>
                      <a:cubicBezTo>
                        <a:pt x="629226" y="799814"/>
                        <a:pt x="655705" y="863918"/>
                        <a:pt x="772291" y="852583"/>
                      </a:cubicBezTo>
                      <a:cubicBezTo>
                        <a:pt x="863541" y="843725"/>
                        <a:pt x="911070" y="798195"/>
                        <a:pt x="983175" y="699326"/>
                      </a:cubicBezTo>
                      <a:cubicBezTo>
                        <a:pt x="1003368" y="671894"/>
                        <a:pt x="1025370" y="640175"/>
                        <a:pt x="1050897" y="603980"/>
                      </a:cubicBezTo>
                      <a:cubicBezTo>
                        <a:pt x="1070328" y="576453"/>
                        <a:pt x="1090140" y="544735"/>
                        <a:pt x="1109857" y="511016"/>
                      </a:cubicBezTo>
                      <a:cubicBezTo>
                        <a:pt x="1093855" y="432340"/>
                        <a:pt x="1069471" y="355854"/>
                        <a:pt x="1032228" y="285083"/>
                      </a:cubicBezTo>
                      <a:close/>
                    </a:path>
                  </a:pathLst>
                </a:custGeom>
                <a:solidFill>
                  <a:srgbClr val="2B4282"/>
                </a:solidFill>
                <a:ln w="9525" cap="flat">
                  <a:noFill/>
                  <a:prstDash val="solid"/>
                  <a:miter/>
                </a:ln>
              </p:spPr>
              <p:txBody>
                <a:bodyPr rtlCol="0" anchor="ctr"/>
                <a:lstStyle/>
                <a:p>
                  <a:endParaRPr lang="zh-CN" altLang="en-US"/>
                </a:p>
              </p:txBody>
            </p:sp>
          </p:grpSp>
          <p:sp>
            <p:nvSpPr>
              <p:cNvPr id="90" name="îšlïďê"/>
              <p:cNvSpPr/>
              <p:nvPr/>
            </p:nvSpPr>
            <p:spPr>
              <a:xfrm>
                <a:off x="6874097" y="3120140"/>
                <a:ext cx="978038" cy="1023424"/>
              </a:xfrm>
              <a:custGeom>
                <a:avLst/>
                <a:gdLst>
                  <a:gd name="connsiteX0" fmla="*/ 974884 w 978038"/>
                  <a:gd name="connsiteY0" fmla="*/ 357818 h 1023424"/>
                  <a:gd name="connsiteX1" fmla="*/ 788480 w 978038"/>
                  <a:gd name="connsiteY1" fmla="*/ 354008 h 1023424"/>
                  <a:gd name="connsiteX2" fmla="*/ 771525 w 978038"/>
                  <a:gd name="connsiteY2" fmla="*/ 374677 h 1023424"/>
                  <a:gd name="connsiteX3" fmla="*/ 899541 w 978038"/>
                  <a:gd name="connsiteY3" fmla="*/ 455640 h 1023424"/>
                  <a:gd name="connsiteX4" fmla="*/ 769620 w 978038"/>
                  <a:gd name="connsiteY4" fmla="*/ 427446 h 1023424"/>
                  <a:gd name="connsiteX5" fmla="*/ 760286 w 978038"/>
                  <a:gd name="connsiteY5" fmla="*/ 463260 h 1023424"/>
                  <a:gd name="connsiteX6" fmla="*/ 814769 w 978038"/>
                  <a:gd name="connsiteY6" fmla="*/ 544127 h 1023424"/>
                  <a:gd name="connsiteX7" fmla="*/ 664178 w 978038"/>
                  <a:gd name="connsiteY7" fmla="*/ 450020 h 1023424"/>
                  <a:gd name="connsiteX8" fmla="*/ 513588 w 978038"/>
                  <a:gd name="connsiteY8" fmla="*/ 431160 h 1023424"/>
                  <a:gd name="connsiteX9" fmla="*/ 212407 w 978038"/>
                  <a:gd name="connsiteY9" fmla="*/ 928080 h 1023424"/>
                  <a:gd name="connsiteX10" fmla="*/ 144685 w 978038"/>
                  <a:gd name="connsiteY10" fmla="*/ 1023425 h 1023424"/>
                  <a:gd name="connsiteX11" fmla="*/ 0 w 978038"/>
                  <a:gd name="connsiteY11" fmla="*/ 764440 h 1023424"/>
                  <a:gd name="connsiteX12" fmla="*/ 291465 w 978038"/>
                  <a:gd name="connsiteY12" fmla="*/ 510313 h 1023424"/>
                  <a:gd name="connsiteX13" fmla="*/ 413861 w 978038"/>
                  <a:gd name="connsiteY13" fmla="*/ 278760 h 1023424"/>
                  <a:gd name="connsiteX14" fmla="*/ 515493 w 978038"/>
                  <a:gd name="connsiteY14" fmla="*/ 105596 h 1023424"/>
                  <a:gd name="connsiteX15" fmla="*/ 551307 w 978038"/>
                  <a:gd name="connsiteY15" fmla="*/ 154 h 1023424"/>
                  <a:gd name="connsiteX16" fmla="*/ 587121 w 978038"/>
                  <a:gd name="connsiteY16" fmla="*/ 88642 h 1023424"/>
                  <a:gd name="connsiteX17" fmla="*/ 572072 w 978038"/>
                  <a:gd name="connsiteY17" fmla="*/ 180843 h 1023424"/>
                  <a:gd name="connsiteX18" fmla="*/ 784765 w 978038"/>
                  <a:gd name="connsiteY18" fmla="*/ 197893 h 1023424"/>
                  <a:gd name="connsiteX19" fmla="*/ 937260 w 978038"/>
                  <a:gd name="connsiteY19" fmla="*/ 209133 h 1023424"/>
                  <a:gd name="connsiteX20" fmla="*/ 884587 w 978038"/>
                  <a:gd name="connsiteY20" fmla="*/ 239232 h 1023424"/>
                  <a:gd name="connsiteX21" fmla="*/ 750951 w 978038"/>
                  <a:gd name="connsiteY21" fmla="*/ 275046 h 1023424"/>
                  <a:gd name="connsiteX22" fmla="*/ 916591 w 978038"/>
                  <a:gd name="connsiteY22" fmla="*/ 322099 h 1023424"/>
                  <a:gd name="connsiteX23" fmla="*/ 974884 w 978038"/>
                  <a:gd name="connsiteY23" fmla="*/ 357818 h 10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78038" h="1023424">
                    <a:moveTo>
                      <a:pt x="974884" y="357818"/>
                    </a:moveTo>
                    <a:cubicBezTo>
                      <a:pt x="959834" y="382297"/>
                      <a:pt x="824198" y="359628"/>
                      <a:pt x="788480" y="354008"/>
                    </a:cubicBezTo>
                    <a:cubicBezTo>
                      <a:pt x="752665" y="348388"/>
                      <a:pt x="748951" y="361628"/>
                      <a:pt x="771525" y="374677"/>
                    </a:cubicBezTo>
                    <a:cubicBezTo>
                      <a:pt x="794099" y="387917"/>
                      <a:pt x="908971" y="434970"/>
                      <a:pt x="899541" y="455640"/>
                    </a:cubicBezTo>
                    <a:cubicBezTo>
                      <a:pt x="890111" y="476309"/>
                      <a:pt x="811054" y="444400"/>
                      <a:pt x="769620" y="427446"/>
                    </a:cubicBezTo>
                    <a:cubicBezTo>
                      <a:pt x="728186" y="410396"/>
                      <a:pt x="730187" y="433066"/>
                      <a:pt x="760286" y="463260"/>
                    </a:cubicBezTo>
                    <a:cubicBezTo>
                      <a:pt x="790385" y="493263"/>
                      <a:pt x="837438" y="529077"/>
                      <a:pt x="814769" y="544127"/>
                    </a:cubicBezTo>
                    <a:cubicBezTo>
                      <a:pt x="792194" y="559177"/>
                      <a:pt x="701802" y="465069"/>
                      <a:pt x="664178" y="450020"/>
                    </a:cubicBezTo>
                    <a:cubicBezTo>
                      <a:pt x="626555" y="434970"/>
                      <a:pt x="570071" y="412396"/>
                      <a:pt x="513588" y="431160"/>
                    </a:cubicBezTo>
                    <a:cubicBezTo>
                      <a:pt x="457105" y="450020"/>
                      <a:pt x="329089" y="762535"/>
                      <a:pt x="212407" y="928080"/>
                    </a:cubicBezTo>
                    <a:cubicBezTo>
                      <a:pt x="186880" y="964275"/>
                      <a:pt x="164878" y="995898"/>
                      <a:pt x="144685" y="1023425"/>
                    </a:cubicBezTo>
                    <a:cubicBezTo>
                      <a:pt x="40862" y="949606"/>
                      <a:pt x="8668" y="858452"/>
                      <a:pt x="0" y="764440"/>
                    </a:cubicBezTo>
                    <a:cubicBezTo>
                      <a:pt x="61531" y="723483"/>
                      <a:pt x="225266" y="591371"/>
                      <a:pt x="291465" y="510313"/>
                    </a:cubicBezTo>
                    <a:cubicBezTo>
                      <a:pt x="366808" y="418111"/>
                      <a:pt x="406337" y="335244"/>
                      <a:pt x="413861" y="278760"/>
                    </a:cubicBezTo>
                    <a:cubicBezTo>
                      <a:pt x="421481" y="222277"/>
                      <a:pt x="483584" y="163889"/>
                      <a:pt x="515493" y="105596"/>
                    </a:cubicBezTo>
                    <a:cubicBezTo>
                      <a:pt x="547497" y="47208"/>
                      <a:pt x="517303" y="3964"/>
                      <a:pt x="551307" y="154"/>
                    </a:cubicBezTo>
                    <a:cubicBezTo>
                      <a:pt x="585121" y="-3656"/>
                      <a:pt x="592741" y="64162"/>
                      <a:pt x="587121" y="88642"/>
                    </a:cubicBezTo>
                    <a:cubicBezTo>
                      <a:pt x="581501" y="113121"/>
                      <a:pt x="558832" y="145125"/>
                      <a:pt x="572072" y="180843"/>
                    </a:cubicBezTo>
                    <a:cubicBezTo>
                      <a:pt x="585216" y="216658"/>
                      <a:pt x="709517" y="205323"/>
                      <a:pt x="784765" y="197893"/>
                    </a:cubicBezTo>
                    <a:cubicBezTo>
                      <a:pt x="860107" y="190273"/>
                      <a:pt x="927830" y="190273"/>
                      <a:pt x="937260" y="209133"/>
                    </a:cubicBezTo>
                    <a:cubicBezTo>
                      <a:pt x="946690" y="227992"/>
                      <a:pt x="924115" y="231707"/>
                      <a:pt x="884587" y="239232"/>
                    </a:cubicBezTo>
                    <a:cubicBezTo>
                      <a:pt x="845058" y="246756"/>
                      <a:pt x="750951" y="254281"/>
                      <a:pt x="750951" y="275046"/>
                    </a:cubicBezTo>
                    <a:cubicBezTo>
                      <a:pt x="750951" y="295715"/>
                      <a:pt x="884587" y="320289"/>
                      <a:pt x="916591" y="322099"/>
                    </a:cubicBezTo>
                    <a:cubicBezTo>
                      <a:pt x="948499" y="323909"/>
                      <a:pt x="989838" y="333339"/>
                      <a:pt x="974884" y="357818"/>
                    </a:cubicBezTo>
                    <a:close/>
                  </a:path>
                </a:pathLst>
              </a:custGeom>
              <a:solidFill>
                <a:srgbClr val="E0AF99"/>
              </a:solidFill>
              <a:ln w="9525" cap="flat">
                <a:noFill/>
                <a:prstDash val="solid"/>
                <a:miter/>
              </a:ln>
            </p:spPr>
            <p:txBody>
              <a:bodyPr rtlCol="0" anchor="ctr"/>
              <a:lstStyle/>
              <a:p>
                <a:endParaRPr lang="zh-CN" altLang="en-US"/>
              </a:p>
            </p:txBody>
          </p:sp>
          <p:sp>
            <p:nvSpPr>
              <p:cNvPr id="91" name="îsľide"/>
              <p:cNvSpPr/>
              <p:nvPr/>
            </p:nvSpPr>
            <p:spPr>
              <a:xfrm>
                <a:off x="5350954" y="3925252"/>
                <a:ext cx="84285" cy="157905"/>
              </a:xfrm>
              <a:custGeom>
                <a:avLst/>
                <a:gdLst>
                  <a:gd name="connsiteX0" fmla="*/ 57912 w 84285"/>
                  <a:gd name="connsiteY0" fmla="*/ 156591 h 157905"/>
                  <a:gd name="connsiteX1" fmla="*/ 71723 w 84285"/>
                  <a:gd name="connsiteY1" fmla="*/ 150686 h 157905"/>
                  <a:gd name="connsiteX2" fmla="*/ 70104 w 84285"/>
                  <a:gd name="connsiteY2" fmla="*/ 54483 h 157905"/>
                  <a:gd name="connsiteX3" fmla="*/ 0 w 84285"/>
                  <a:gd name="connsiteY3" fmla="*/ 0 h 157905"/>
                  <a:gd name="connsiteX4" fmla="*/ 40767 w 84285"/>
                  <a:gd name="connsiteY4" fmla="*/ 73152 h 157905"/>
                  <a:gd name="connsiteX5" fmla="*/ 57912 w 84285"/>
                  <a:gd name="connsiteY5" fmla="*/ 156591 h 157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285" h="157905">
                    <a:moveTo>
                      <a:pt x="57912" y="156591"/>
                    </a:moveTo>
                    <a:cubicBezTo>
                      <a:pt x="62294" y="160306"/>
                      <a:pt x="68675" y="155448"/>
                      <a:pt x="71723" y="150686"/>
                    </a:cubicBezTo>
                    <a:cubicBezTo>
                      <a:pt x="90011" y="122301"/>
                      <a:pt x="87344" y="83534"/>
                      <a:pt x="70104" y="54483"/>
                    </a:cubicBezTo>
                    <a:cubicBezTo>
                      <a:pt x="55531" y="29908"/>
                      <a:pt x="28194" y="4667"/>
                      <a:pt x="0" y="0"/>
                    </a:cubicBezTo>
                    <a:cubicBezTo>
                      <a:pt x="17050" y="22479"/>
                      <a:pt x="31433" y="45720"/>
                      <a:pt x="40767" y="73152"/>
                    </a:cubicBezTo>
                    <a:cubicBezTo>
                      <a:pt x="46006" y="88297"/>
                      <a:pt x="47911" y="148019"/>
                      <a:pt x="57912" y="156591"/>
                    </a:cubicBezTo>
                    <a:close/>
                  </a:path>
                </a:pathLst>
              </a:custGeom>
              <a:solidFill>
                <a:srgbClr val="2B4282"/>
              </a:solidFill>
              <a:ln w="9525" cap="flat">
                <a:noFill/>
                <a:prstDash val="solid"/>
                <a:miter/>
              </a:ln>
            </p:spPr>
            <p:txBody>
              <a:bodyPr rtlCol="0" anchor="ctr"/>
              <a:lstStyle/>
              <a:p>
                <a:endParaRPr lang="zh-CN" altLang="en-US"/>
              </a:p>
            </p:txBody>
          </p:sp>
          <p:sp>
            <p:nvSpPr>
              <p:cNvPr id="92" name="işlîḍe"/>
              <p:cNvSpPr/>
              <p:nvPr/>
            </p:nvSpPr>
            <p:spPr>
              <a:xfrm>
                <a:off x="5973984" y="3214496"/>
                <a:ext cx="190595" cy="99202"/>
              </a:xfrm>
              <a:custGeom>
                <a:avLst/>
                <a:gdLst>
                  <a:gd name="connsiteX0" fmla="*/ 0 w 190595"/>
                  <a:gd name="connsiteY0" fmla="*/ 75152 h 99202"/>
                  <a:gd name="connsiteX1" fmla="*/ 37243 w 190595"/>
                  <a:gd name="connsiteY1" fmla="*/ 95821 h 99202"/>
                  <a:gd name="connsiteX2" fmla="*/ 158877 w 190595"/>
                  <a:gd name="connsiteY2" fmla="*/ 68580 h 99202"/>
                  <a:gd name="connsiteX3" fmla="*/ 185547 w 190595"/>
                  <a:gd name="connsiteY3" fmla="*/ 31433 h 99202"/>
                  <a:gd name="connsiteX4" fmla="*/ 190595 w 190595"/>
                  <a:gd name="connsiteY4" fmla="*/ 0 h 99202"/>
                  <a:gd name="connsiteX5" fmla="*/ 0 w 190595"/>
                  <a:gd name="connsiteY5" fmla="*/ 75152 h 9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95" h="99202">
                    <a:moveTo>
                      <a:pt x="0" y="75152"/>
                    </a:moveTo>
                    <a:cubicBezTo>
                      <a:pt x="8668" y="86868"/>
                      <a:pt x="23146" y="92678"/>
                      <a:pt x="37243" y="95821"/>
                    </a:cubicBezTo>
                    <a:cubicBezTo>
                      <a:pt x="79153" y="105156"/>
                      <a:pt x="124968" y="94869"/>
                      <a:pt x="158877" y="68580"/>
                    </a:cubicBezTo>
                    <a:cubicBezTo>
                      <a:pt x="171164" y="59055"/>
                      <a:pt x="182404" y="46673"/>
                      <a:pt x="185547" y="31433"/>
                    </a:cubicBezTo>
                    <a:cubicBezTo>
                      <a:pt x="187738" y="20955"/>
                      <a:pt x="186214" y="10001"/>
                      <a:pt x="190595" y="0"/>
                    </a:cubicBezTo>
                    <a:cubicBezTo>
                      <a:pt x="146780" y="57721"/>
                      <a:pt x="72295" y="89821"/>
                      <a:pt x="0" y="75152"/>
                    </a:cubicBezTo>
                    <a:close/>
                  </a:path>
                </a:pathLst>
              </a:custGeom>
              <a:solidFill>
                <a:srgbClr val="2B4282"/>
              </a:solidFill>
              <a:ln w="9525" cap="flat">
                <a:noFill/>
                <a:prstDash val="solid"/>
                <a:miter/>
              </a:ln>
            </p:spPr>
            <p:txBody>
              <a:bodyPr rtlCol="0" anchor="ctr"/>
              <a:lstStyle/>
              <a:p>
                <a:endParaRPr lang="zh-CN" altLang="en-US"/>
              </a:p>
            </p:txBody>
          </p:sp>
          <p:sp>
            <p:nvSpPr>
              <p:cNvPr id="93" name="iṡľíḓe"/>
              <p:cNvSpPr/>
              <p:nvPr/>
            </p:nvSpPr>
            <p:spPr>
              <a:xfrm>
                <a:off x="6430327" y="3607593"/>
                <a:ext cx="60919" cy="378523"/>
              </a:xfrm>
              <a:custGeom>
                <a:avLst/>
                <a:gdLst>
                  <a:gd name="connsiteX0" fmla="*/ 35909 w 60919"/>
                  <a:gd name="connsiteY0" fmla="*/ 57817 h 378523"/>
                  <a:gd name="connsiteX1" fmla="*/ 39243 w 60919"/>
                  <a:gd name="connsiteY1" fmla="*/ 115919 h 378523"/>
                  <a:gd name="connsiteX2" fmla="*/ 0 w 60919"/>
                  <a:gd name="connsiteY2" fmla="*/ 378523 h 378523"/>
                  <a:gd name="connsiteX3" fmla="*/ 43053 w 60919"/>
                  <a:gd name="connsiteY3" fmla="*/ 302038 h 378523"/>
                  <a:gd name="connsiteX4" fmla="*/ 59341 w 60919"/>
                  <a:gd name="connsiteY4" fmla="*/ 140398 h 378523"/>
                  <a:gd name="connsiteX5" fmla="*/ 15335 w 60919"/>
                  <a:gd name="connsiteY5" fmla="*/ 0 h 378523"/>
                  <a:gd name="connsiteX6" fmla="*/ 35909 w 60919"/>
                  <a:gd name="connsiteY6" fmla="*/ 57817 h 378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19" h="378523">
                    <a:moveTo>
                      <a:pt x="35909" y="57817"/>
                    </a:moveTo>
                    <a:cubicBezTo>
                      <a:pt x="40672" y="76676"/>
                      <a:pt x="40196" y="96488"/>
                      <a:pt x="39243" y="115919"/>
                    </a:cubicBezTo>
                    <a:cubicBezTo>
                      <a:pt x="34862" y="204502"/>
                      <a:pt x="21717" y="292608"/>
                      <a:pt x="0" y="378523"/>
                    </a:cubicBezTo>
                    <a:cubicBezTo>
                      <a:pt x="22479" y="359188"/>
                      <a:pt x="34576" y="330518"/>
                      <a:pt x="43053" y="302038"/>
                    </a:cubicBezTo>
                    <a:cubicBezTo>
                      <a:pt x="58579" y="249841"/>
                      <a:pt x="63913" y="194691"/>
                      <a:pt x="59341" y="140398"/>
                    </a:cubicBezTo>
                    <a:cubicBezTo>
                      <a:pt x="57245" y="115538"/>
                      <a:pt x="45529" y="2096"/>
                      <a:pt x="15335" y="0"/>
                    </a:cubicBezTo>
                    <a:cubicBezTo>
                      <a:pt x="19431" y="19907"/>
                      <a:pt x="30861" y="37910"/>
                      <a:pt x="35909" y="57817"/>
                    </a:cubicBezTo>
                    <a:close/>
                  </a:path>
                </a:pathLst>
              </a:custGeom>
              <a:solidFill>
                <a:srgbClr val="243C72"/>
              </a:solidFill>
              <a:ln w="9525" cap="flat">
                <a:noFill/>
                <a:prstDash val="solid"/>
                <a:miter/>
              </a:ln>
            </p:spPr>
            <p:txBody>
              <a:bodyPr rtlCol="0" anchor="ctr"/>
              <a:lstStyle/>
              <a:p>
                <a:endParaRPr lang="zh-CN" altLang="en-US"/>
              </a:p>
            </p:txBody>
          </p:sp>
          <p:sp>
            <p:nvSpPr>
              <p:cNvPr id="94" name="iṡḷîḋè"/>
              <p:cNvSpPr/>
              <p:nvPr/>
            </p:nvSpPr>
            <p:spPr>
              <a:xfrm>
                <a:off x="5813175" y="3179585"/>
                <a:ext cx="126614" cy="103015"/>
              </a:xfrm>
              <a:custGeom>
                <a:avLst/>
                <a:gdLst>
                  <a:gd name="connsiteX0" fmla="*/ 44794 w 126614"/>
                  <a:gd name="connsiteY0" fmla="*/ 66058 h 103015"/>
                  <a:gd name="connsiteX1" fmla="*/ 126614 w 126614"/>
                  <a:gd name="connsiteY1" fmla="*/ 103015 h 103015"/>
                  <a:gd name="connsiteX2" fmla="*/ 70798 w 126614"/>
                  <a:gd name="connsiteY2" fmla="*/ 64629 h 103015"/>
                  <a:gd name="connsiteX3" fmla="*/ 40794 w 126614"/>
                  <a:gd name="connsiteY3" fmla="*/ 41960 h 103015"/>
                  <a:gd name="connsiteX4" fmla="*/ 14124 w 126614"/>
                  <a:gd name="connsiteY4" fmla="*/ 11480 h 103015"/>
                  <a:gd name="connsiteX5" fmla="*/ 1075 w 126614"/>
                  <a:gd name="connsiteY5" fmla="*/ 9003 h 103015"/>
                  <a:gd name="connsiteX6" fmla="*/ 44794 w 126614"/>
                  <a:gd name="connsiteY6" fmla="*/ 66058 h 103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614" h="103015">
                    <a:moveTo>
                      <a:pt x="44794" y="66058"/>
                    </a:moveTo>
                    <a:cubicBezTo>
                      <a:pt x="68512" y="84822"/>
                      <a:pt x="97182" y="96538"/>
                      <a:pt x="126614" y="103015"/>
                    </a:cubicBezTo>
                    <a:cubicBezTo>
                      <a:pt x="108040" y="90252"/>
                      <a:pt x="89466" y="77393"/>
                      <a:pt x="70798" y="64629"/>
                    </a:cubicBezTo>
                    <a:cubicBezTo>
                      <a:pt x="60415" y="57486"/>
                      <a:pt x="50033" y="50342"/>
                      <a:pt x="40794" y="41960"/>
                    </a:cubicBezTo>
                    <a:cubicBezTo>
                      <a:pt x="30792" y="32816"/>
                      <a:pt x="22125" y="22338"/>
                      <a:pt x="14124" y="11480"/>
                    </a:cubicBezTo>
                    <a:cubicBezTo>
                      <a:pt x="8599" y="4050"/>
                      <a:pt x="-3688" y="-8808"/>
                      <a:pt x="1075" y="9003"/>
                    </a:cubicBezTo>
                    <a:cubicBezTo>
                      <a:pt x="7075" y="30911"/>
                      <a:pt x="27459" y="52247"/>
                      <a:pt x="44794" y="66058"/>
                    </a:cubicBezTo>
                    <a:close/>
                  </a:path>
                </a:pathLst>
              </a:custGeom>
              <a:solidFill>
                <a:srgbClr val="243C72"/>
              </a:solidFill>
              <a:ln w="9525" cap="flat">
                <a:noFill/>
                <a:prstDash val="solid"/>
                <a:miter/>
              </a:ln>
            </p:spPr>
            <p:txBody>
              <a:bodyPr rtlCol="0" anchor="ctr"/>
              <a:lstStyle/>
              <a:p>
                <a:endParaRPr lang="zh-CN" altLang="en-US"/>
              </a:p>
            </p:txBody>
          </p:sp>
          <p:sp>
            <p:nvSpPr>
              <p:cNvPr id="95" name="iṥlíḓê"/>
              <p:cNvSpPr/>
              <p:nvPr/>
            </p:nvSpPr>
            <p:spPr>
              <a:xfrm>
                <a:off x="5608679" y="2122646"/>
                <a:ext cx="233574" cy="276701"/>
              </a:xfrm>
              <a:custGeom>
                <a:avLst/>
                <a:gdLst>
                  <a:gd name="connsiteX0" fmla="*/ 135753 w 233574"/>
                  <a:gd name="connsiteY0" fmla="*/ 0 h 276701"/>
                  <a:gd name="connsiteX1" fmla="*/ 212 w 233574"/>
                  <a:gd name="connsiteY1" fmla="*/ 227743 h 276701"/>
                  <a:gd name="connsiteX2" fmla="*/ 98129 w 233574"/>
                  <a:gd name="connsiteY2" fmla="*/ 99727 h 276701"/>
                  <a:gd name="connsiteX3" fmla="*/ 66125 w 233574"/>
                  <a:gd name="connsiteY3" fmla="*/ 276701 h 276701"/>
                  <a:gd name="connsiteX4" fmla="*/ 158327 w 233574"/>
                  <a:gd name="connsiteY4" fmla="*/ 133636 h 276701"/>
                  <a:gd name="connsiteX5" fmla="*/ 154517 w 233574"/>
                  <a:gd name="connsiteY5" fmla="*/ 246602 h 276701"/>
                  <a:gd name="connsiteX6" fmla="*/ 233574 w 233574"/>
                  <a:gd name="connsiteY6" fmla="*/ 99727 h 276701"/>
                  <a:gd name="connsiteX7" fmla="*/ 177091 w 233574"/>
                  <a:gd name="connsiteY7" fmla="*/ 139256 h 276701"/>
                  <a:gd name="connsiteX8" fmla="*/ 205285 w 233574"/>
                  <a:gd name="connsiteY8" fmla="*/ 56388 h 276701"/>
                  <a:gd name="connsiteX9" fmla="*/ 120608 w 233574"/>
                  <a:gd name="connsiteY9" fmla="*/ 122301 h 276701"/>
                  <a:gd name="connsiteX10" fmla="*/ 163947 w 233574"/>
                  <a:gd name="connsiteY10" fmla="*/ 31909 h 276701"/>
                  <a:gd name="connsiteX11" fmla="*/ 73554 w 233574"/>
                  <a:gd name="connsiteY11" fmla="*/ 80867 h 276701"/>
                  <a:gd name="connsiteX12" fmla="*/ 135753 w 233574"/>
                  <a:gd name="connsiteY12" fmla="*/ 0 h 27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3574" h="276701">
                    <a:moveTo>
                      <a:pt x="135753" y="0"/>
                    </a:moveTo>
                    <a:cubicBezTo>
                      <a:pt x="41646" y="52673"/>
                      <a:pt x="-3503" y="169450"/>
                      <a:pt x="212" y="227743"/>
                    </a:cubicBezTo>
                    <a:cubicBezTo>
                      <a:pt x="20881" y="152400"/>
                      <a:pt x="99939" y="94107"/>
                      <a:pt x="98129" y="99727"/>
                    </a:cubicBezTo>
                    <a:cubicBezTo>
                      <a:pt x="96224" y="105347"/>
                      <a:pt x="58600" y="210788"/>
                      <a:pt x="66125" y="276701"/>
                    </a:cubicBezTo>
                    <a:cubicBezTo>
                      <a:pt x="88699" y="193834"/>
                      <a:pt x="158327" y="133636"/>
                      <a:pt x="158327" y="133636"/>
                    </a:cubicBezTo>
                    <a:cubicBezTo>
                      <a:pt x="158327" y="133636"/>
                      <a:pt x="150802" y="192024"/>
                      <a:pt x="154517" y="246602"/>
                    </a:cubicBezTo>
                    <a:cubicBezTo>
                      <a:pt x="178996" y="154400"/>
                      <a:pt x="233574" y="99727"/>
                      <a:pt x="233574" y="99727"/>
                    </a:cubicBezTo>
                    <a:cubicBezTo>
                      <a:pt x="233574" y="99727"/>
                      <a:pt x="190236" y="103537"/>
                      <a:pt x="177091" y="139256"/>
                    </a:cubicBezTo>
                    <a:cubicBezTo>
                      <a:pt x="178996" y="94107"/>
                      <a:pt x="205285" y="56388"/>
                      <a:pt x="205285" y="56388"/>
                    </a:cubicBezTo>
                    <a:cubicBezTo>
                      <a:pt x="205285" y="56388"/>
                      <a:pt x="141277" y="78962"/>
                      <a:pt x="120608" y="122301"/>
                    </a:cubicBezTo>
                    <a:cubicBezTo>
                      <a:pt x="120608" y="80867"/>
                      <a:pt x="163947" y="31909"/>
                      <a:pt x="163947" y="31909"/>
                    </a:cubicBezTo>
                    <a:cubicBezTo>
                      <a:pt x="163947" y="31909"/>
                      <a:pt x="94319" y="46958"/>
                      <a:pt x="73554" y="80867"/>
                    </a:cubicBezTo>
                    <a:cubicBezTo>
                      <a:pt x="90509" y="39529"/>
                      <a:pt x="135753" y="0"/>
                      <a:pt x="135753" y="0"/>
                    </a:cubicBezTo>
                    <a:close/>
                  </a:path>
                </a:pathLst>
              </a:custGeom>
              <a:solidFill>
                <a:srgbClr val="4E6BD1">
                  <a:alpha val="35000"/>
                </a:srgbClr>
              </a:solidFill>
              <a:ln w="9525" cap="flat">
                <a:noFill/>
                <a:prstDash val="solid"/>
                <a:miter/>
              </a:ln>
            </p:spPr>
            <p:txBody>
              <a:bodyPr rtlCol="0" anchor="ctr"/>
              <a:lstStyle/>
              <a:p>
                <a:endParaRPr lang="zh-CN" altLang="en-US"/>
              </a:p>
            </p:txBody>
          </p:sp>
          <p:sp>
            <p:nvSpPr>
              <p:cNvPr id="96" name="ïṧ1îḓè"/>
              <p:cNvSpPr/>
              <p:nvPr/>
            </p:nvSpPr>
            <p:spPr>
              <a:xfrm>
                <a:off x="5872448" y="2034997"/>
                <a:ext cx="348265" cy="394544"/>
              </a:xfrm>
              <a:custGeom>
                <a:avLst/>
                <a:gdLst>
                  <a:gd name="connsiteX0" fmla="*/ 7429 w 348265"/>
                  <a:gd name="connsiteY0" fmla="*/ 194996 h 394544"/>
                  <a:gd name="connsiteX1" fmla="*/ 112871 w 348265"/>
                  <a:gd name="connsiteY1" fmla="*/ 392640 h 394544"/>
                  <a:gd name="connsiteX2" fmla="*/ 88392 w 348265"/>
                  <a:gd name="connsiteY2" fmla="*/ 236430 h 394544"/>
                  <a:gd name="connsiteX3" fmla="*/ 186309 w 348265"/>
                  <a:gd name="connsiteY3" fmla="*/ 394545 h 394544"/>
                  <a:gd name="connsiteX4" fmla="*/ 133636 w 348265"/>
                  <a:gd name="connsiteY4" fmla="*/ 213855 h 394544"/>
                  <a:gd name="connsiteX5" fmla="*/ 239078 w 348265"/>
                  <a:gd name="connsiteY5" fmla="*/ 366351 h 394544"/>
                  <a:gd name="connsiteX6" fmla="*/ 135541 w 348265"/>
                  <a:gd name="connsiteY6" fmla="*/ 174327 h 394544"/>
                  <a:gd name="connsiteX7" fmla="*/ 323755 w 348265"/>
                  <a:gd name="connsiteY7" fmla="*/ 217665 h 394544"/>
                  <a:gd name="connsiteX8" fmla="*/ 173165 w 348265"/>
                  <a:gd name="connsiteY8" fmla="*/ 127273 h 394544"/>
                  <a:gd name="connsiteX9" fmla="*/ 348234 w 348265"/>
                  <a:gd name="connsiteY9" fmla="*/ 117843 h 394544"/>
                  <a:gd name="connsiteX10" fmla="*/ 169450 w 348265"/>
                  <a:gd name="connsiteY10" fmla="*/ 57645 h 394544"/>
                  <a:gd name="connsiteX11" fmla="*/ 303086 w 348265"/>
                  <a:gd name="connsiteY11" fmla="*/ 40691 h 394544"/>
                  <a:gd name="connsiteX12" fmla="*/ 0 w 348265"/>
                  <a:gd name="connsiteY12" fmla="*/ 29356 h 394544"/>
                  <a:gd name="connsiteX13" fmla="*/ 133636 w 348265"/>
                  <a:gd name="connsiteY13" fmla="*/ 23736 h 394544"/>
                  <a:gd name="connsiteX14" fmla="*/ 35719 w 348265"/>
                  <a:gd name="connsiteY14" fmla="*/ 67075 h 394544"/>
                  <a:gd name="connsiteX15" fmla="*/ 154305 w 348265"/>
                  <a:gd name="connsiteY15" fmla="*/ 80220 h 394544"/>
                  <a:gd name="connsiteX16" fmla="*/ 60198 w 348265"/>
                  <a:gd name="connsiteY16" fmla="*/ 102794 h 394544"/>
                  <a:gd name="connsiteX17" fmla="*/ 120396 w 348265"/>
                  <a:gd name="connsiteY17" fmla="*/ 132893 h 394544"/>
                  <a:gd name="connsiteX18" fmla="*/ 46958 w 348265"/>
                  <a:gd name="connsiteY18" fmla="*/ 127273 h 394544"/>
                  <a:gd name="connsiteX19" fmla="*/ 86487 w 348265"/>
                  <a:gd name="connsiteY19" fmla="*/ 170612 h 394544"/>
                  <a:gd name="connsiteX20" fmla="*/ 20574 w 348265"/>
                  <a:gd name="connsiteY20" fmla="*/ 151752 h 394544"/>
                  <a:gd name="connsiteX21" fmla="*/ 63913 w 348265"/>
                  <a:gd name="connsiteY21" fmla="*/ 211950 h 394544"/>
                  <a:gd name="connsiteX22" fmla="*/ 7429 w 348265"/>
                  <a:gd name="connsiteY22" fmla="*/ 194996 h 394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8265" h="394544">
                    <a:moveTo>
                      <a:pt x="7429" y="194996"/>
                    </a:moveTo>
                    <a:cubicBezTo>
                      <a:pt x="52578" y="228905"/>
                      <a:pt x="101537" y="330537"/>
                      <a:pt x="112871" y="392640"/>
                    </a:cubicBezTo>
                    <a:cubicBezTo>
                      <a:pt x="101537" y="272148"/>
                      <a:pt x="88392" y="236430"/>
                      <a:pt x="88392" y="236430"/>
                    </a:cubicBezTo>
                    <a:cubicBezTo>
                      <a:pt x="88392" y="236430"/>
                      <a:pt x="174974" y="328632"/>
                      <a:pt x="186309" y="394545"/>
                    </a:cubicBezTo>
                    <a:cubicBezTo>
                      <a:pt x="182499" y="291008"/>
                      <a:pt x="133636" y="213855"/>
                      <a:pt x="133636" y="213855"/>
                    </a:cubicBezTo>
                    <a:cubicBezTo>
                      <a:pt x="133636" y="213855"/>
                      <a:pt x="225838" y="285388"/>
                      <a:pt x="239078" y="366351"/>
                    </a:cubicBezTo>
                    <a:cubicBezTo>
                      <a:pt x="248507" y="255289"/>
                      <a:pt x="184499" y="195091"/>
                      <a:pt x="135541" y="174327"/>
                    </a:cubicBezTo>
                    <a:cubicBezTo>
                      <a:pt x="259747" y="172422"/>
                      <a:pt x="325660" y="228905"/>
                      <a:pt x="323755" y="217665"/>
                    </a:cubicBezTo>
                    <a:cubicBezTo>
                      <a:pt x="321850" y="206331"/>
                      <a:pt x="239078" y="129178"/>
                      <a:pt x="173165" y="127273"/>
                    </a:cubicBezTo>
                    <a:cubicBezTo>
                      <a:pt x="265367" y="85839"/>
                      <a:pt x="350139" y="127273"/>
                      <a:pt x="348234" y="117843"/>
                    </a:cubicBezTo>
                    <a:cubicBezTo>
                      <a:pt x="346329" y="108414"/>
                      <a:pt x="220218" y="44406"/>
                      <a:pt x="169450" y="57645"/>
                    </a:cubicBezTo>
                    <a:cubicBezTo>
                      <a:pt x="237172" y="29451"/>
                      <a:pt x="306896" y="46311"/>
                      <a:pt x="303086" y="40691"/>
                    </a:cubicBezTo>
                    <a:cubicBezTo>
                      <a:pt x="299276" y="35071"/>
                      <a:pt x="116681" y="-40272"/>
                      <a:pt x="0" y="29356"/>
                    </a:cubicBezTo>
                    <a:cubicBezTo>
                      <a:pt x="0" y="29356"/>
                      <a:pt x="79058" y="12402"/>
                      <a:pt x="133636" y="23736"/>
                    </a:cubicBezTo>
                    <a:cubicBezTo>
                      <a:pt x="56483" y="48216"/>
                      <a:pt x="30099" y="68885"/>
                      <a:pt x="35719" y="67075"/>
                    </a:cubicBezTo>
                    <a:cubicBezTo>
                      <a:pt x="41338" y="65170"/>
                      <a:pt x="122301" y="70885"/>
                      <a:pt x="154305" y="80220"/>
                    </a:cubicBezTo>
                    <a:cubicBezTo>
                      <a:pt x="99727" y="91554"/>
                      <a:pt x="60198" y="102794"/>
                      <a:pt x="60198" y="102794"/>
                    </a:cubicBezTo>
                    <a:lnTo>
                      <a:pt x="120396" y="132893"/>
                    </a:lnTo>
                    <a:lnTo>
                      <a:pt x="46958" y="127273"/>
                    </a:lnTo>
                    <a:cubicBezTo>
                      <a:pt x="46958" y="127273"/>
                      <a:pt x="90297" y="176232"/>
                      <a:pt x="86487" y="170612"/>
                    </a:cubicBezTo>
                    <a:cubicBezTo>
                      <a:pt x="82677" y="164992"/>
                      <a:pt x="13049" y="144228"/>
                      <a:pt x="20574" y="151752"/>
                    </a:cubicBezTo>
                    <a:cubicBezTo>
                      <a:pt x="28099" y="159277"/>
                      <a:pt x="63913" y="211950"/>
                      <a:pt x="63913" y="211950"/>
                    </a:cubicBezTo>
                    <a:cubicBezTo>
                      <a:pt x="63913" y="211950"/>
                      <a:pt x="45149" y="202521"/>
                      <a:pt x="7429" y="194996"/>
                    </a:cubicBezTo>
                    <a:close/>
                  </a:path>
                </a:pathLst>
              </a:custGeom>
              <a:solidFill>
                <a:srgbClr val="4E6BD1">
                  <a:alpha val="35000"/>
                </a:srgbClr>
              </a:solidFill>
              <a:ln w="9525" cap="flat">
                <a:noFill/>
                <a:prstDash val="solid"/>
                <a:miter/>
              </a:ln>
            </p:spPr>
            <p:txBody>
              <a:bodyPr rtlCol="0" anchor="ctr"/>
              <a:lstStyle/>
              <a:p>
                <a:endParaRPr lang="zh-CN" altLang="en-US"/>
              </a:p>
            </p:txBody>
          </p:sp>
          <p:sp>
            <p:nvSpPr>
              <p:cNvPr id="97" name="íşḻïḋè"/>
              <p:cNvSpPr/>
              <p:nvPr/>
            </p:nvSpPr>
            <p:spPr>
              <a:xfrm>
                <a:off x="5898522" y="3091501"/>
                <a:ext cx="211550" cy="47808"/>
              </a:xfrm>
              <a:custGeom>
                <a:avLst/>
                <a:gdLst>
                  <a:gd name="connsiteX0" fmla="*/ 190334 w 211550"/>
                  <a:gd name="connsiteY0" fmla="*/ 4409 h 47808"/>
                  <a:gd name="connsiteX1" fmla="*/ 24694 w 211550"/>
                  <a:gd name="connsiteY1" fmla="*/ 13839 h 47808"/>
                  <a:gd name="connsiteX2" fmla="*/ 60413 w 211550"/>
                  <a:gd name="connsiteY2" fmla="*/ 40223 h 47808"/>
                  <a:gd name="connsiteX3" fmla="*/ 190334 w 211550"/>
                  <a:gd name="connsiteY3" fmla="*/ 30793 h 47808"/>
                  <a:gd name="connsiteX4" fmla="*/ 190334 w 211550"/>
                  <a:gd name="connsiteY4" fmla="*/ 4409 h 47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550" h="47808">
                    <a:moveTo>
                      <a:pt x="190334" y="4409"/>
                    </a:moveTo>
                    <a:cubicBezTo>
                      <a:pt x="134517" y="30412"/>
                      <a:pt x="73652" y="26983"/>
                      <a:pt x="24694" y="13839"/>
                    </a:cubicBezTo>
                    <a:cubicBezTo>
                      <a:pt x="-24265" y="694"/>
                      <a:pt x="5835" y="28888"/>
                      <a:pt x="60413" y="40223"/>
                    </a:cubicBezTo>
                    <a:cubicBezTo>
                      <a:pt x="114991" y="51558"/>
                      <a:pt x="162044" y="51558"/>
                      <a:pt x="190334" y="30793"/>
                    </a:cubicBezTo>
                    <a:cubicBezTo>
                      <a:pt x="218623" y="10029"/>
                      <a:pt x="218623" y="-8831"/>
                      <a:pt x="190334" y="4409"/>
                    </a:cubicBezTo>
                    <a:close/>
                  </a:path>
                </a:pathLst>
              </a:custGeom>
              <a:solidFill>
                <a:srgbClr val="4E6BD1"/>
              </a:solidFill>
              <a:ln w="9525" cap="flat">
                <a:noFill/>
                <a:prstDash val="solid"/>
                <a:miter/>
              </a:ln>
            </p:spPr>
            <p:txBody>
              <a:bodyPr rtlCol="0" anchor="ctr"/>
              <a:lstStyle/>
              <a:p>
                <a:endParaRPr lang="zh-CN" altLang="en-US"/>
              </a:p>
            </p:txBody>
          </p:sp>
          <p:sp>
            <p:nvSpPr>
              <p:cNvPr id="98" name="îśḷîḑé"/>
              <p:cNvSpPr/>
              <p:nvPr/>
            </p:nvSpPr>
            <p:spPr>
              <a:xfrm>
                <a:off x="5462891" y="3252611"/>
                <a:ext cx="194302" cy="197229"/>
              </a:xfrm>
              <a:custGeom>
                <a:avLst/>
                <a:gdLst>
                  <a:gd name="connsiteX0" fmla="*/ 153524 w 194302"/>
                  <a:gd name="connsiteY0" fmla="*/ 5129 h 197229"/>
                  <a:gd name="connsiteX1" fmla="*/ 17984 w 194302"/>
                  <a:gd name="connsiteY1" fmla="*/ 101141 h 197229"/>
                  <a:gd name="connsiteX2" fmla="*/ 27413 w 194302"/>
                  <a:gd name="connsiteY2" fmla="*/ 187723 h 197229"/>
                  <a:gd name="connsiteX3" fmla="*/ 146000 w 194302"/>
                  <a:gd name="connsiteY3" fmla="*/ 86091 h 197229"/>
                  <a:gd name="connsiteX4" fmla="*/ 153524 w 194302"/>
                  <a:gd name="connsiteY4" fmla="*/ 5129 h 197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02" h="197229">
                    <a:moveTo>
                      <a:pt x="153524" y="5129"/>
                    </a:moveTo>
                    <a:cubicBezTo>
                      <a:pt x="100946" y="26179"/>
                      <a:pt x="42463" y="52182"/>
                      <a:pt x="17984" y="101141"/>
                    </a:cubicBezTo>
                    <a:cubicBezTo>
                      <a:pt x="-6496" y="150099"/>
                      <a:pt x="-8401" y="223537"/>
                      <a:pt x="27413" y="187723"/>
                    </a:cubicBezTo>
                    <a:cubicBezTo>
                      <a:pt x="63132" y="151909"/>
                      <a:pt x="83897" y="133145"/>
                      <a:pt x="146000" y="86091"/>
                    </a:cubicBezTo>
                    <a:cubicBezTo>
                      <a:pt x="208103" y="39038"/>
                      <a:pt x="210008" y="-17445"/>
                      <a:pt x="153524" y="5129"/>
                    </a:cubicBezTo>
                    <a:close/>
                  </a:path>
                </a:pathLst>
              </a:custGeom>
              <a:solidFill>
                <a:srgbClr val="4E6BD1"/>
              </a:solidFill>
              <a:ln w="9525" cap="flat">
                <a:noFill/>
                <a:prstDash val="solid"/>
                <a:miter/>
              </a:ln>
            </p:spPr>
            <p:txBody>
              <a:bodyPr rtlCol="0" anchor="ctr"/>
              <a:lstStyle/>
              <a:p>
                <a:endParaRPr lang="zh-CN" altLang="en-US"/>
              </a:p>
            </p:txBody>
          </p:sp>
          <p:sp>
            <p:nvSpPr>
              <p:cNvPr id="99" name="í$liďè"/>
              <p:cNvSpPr/>
              <p:nvPr/>
            </p:nvSpPr>
            <p:spPr>
              <a:xfrm>
                <a:off x="5724632" y="3556391"/>
                <a:ext cx="157150" cy="176392"/>
              </a:xfrm>
              <a:custGeom>
                <a:avLst/>
                <a:gdLst>
                  <a:gd name="connsiteX0" fmla="*/ 38564 w 157150"/>
                  <a:gd name="connsiteY0" fmla="*/ 13864 h 176392"/>
                  <a:gd name="connsiteX1" fmla="*/ 29135 w 157150"/>
                  <a:gd name="connsiteY1" fmla="*/ 156930 h 176392"/>
                  <a:gd name="connsiteX2" fmla="*/ 157151 w 157150"/>
                  <a:gd name="connsiteY2" fmla="*/ 124926 h 176392"/>
                  <a:gd name="connsiteX3" fmla="*/ 38564 w 157150"/>
                  <a:gd name="connsiteY3" fmla="*/ 13864 h 176392"/>
                </a:gdLst>
                <a:ahLst/>
                <a:cxnLst>
                  <a:cxn ang="0">
                    <a:pos x="connsiteX0" y="connsiteY0"/>
                  </a:cxn>
                  <a:cxn ang="0">
                    <a:pos x="connsiteX1" y="connsiteY1"/>
                  </a:cxn>
                  <a:cxn ang="0">
                    <a:pos x="connsiteX2" y="connsiteY2"/>
                  </a:cxn>
                  <a:cxn ang="0">
                    <a:pos x="connsiteX3" y="connsiteY3"/>
                  </a:cxn>
                </a:cxnLst>
                <a:rect l="l" t="t" r="r" b="b"/>
                <a:pathLst>
                  <a:path w="157150" h="176392">
                    <a:moveTo>
                      <a:pt x="38564" y="13864"/>
                    </a:moveTo>
                    <a:cubicBezTo>
                      <a:pt x="-5441" y="52345"/>
                      <a:pt x="-16014" y="121116"/>
                      <a:pt x="29135" y="156930"/>
                    </a:cubicBezTo>
                    <a:cubicBezTo>
                      <a:pt x="74283" y="192649"/>
                      <a:pt x="157151" y="177599"/>
                      <a:pt x="157151" y="124926"/>
                    </a:cubicBezTo>
                    <a:cubicBezTo>
                      <a:pt x="157151" y="72252"/>
                      <a:pt x="98858" y="-38904"/>
                      <a:pt x="38564" y="13864"/>
                    </a:cubicBezTo>
                    <a:close/>
                  </a:path>
                </a:pathLst>
              </a:custGeom>
              <a:solidFill>
                <a:srgbClr val="4E6BD1"/>
              </a:solidFill>
              <a:ln w="9525" cap="flat">
                <a:noFill/>
                <a:prstDash val="solid"/>
                <a:miter/>
              </a:ln>
            </p:spPr>
            <p:txBody>
              <a:bodyPr rtlCol="0" anchor="ctr"/>
              <a:lstStyle/>
              <a:p>
                <a:endParaRPr lang="zh-CN" altLang="en-US"/>
              </a:p>
            </p:txBody>
          </p:sp>
          <p:sp>
            <p:nvSpPr>
              <p:cNvPr id="100" name="ïšḻiďé"/>
              <p:cNvSpPr/>
              <p:nvPr/>
            </p:nvSpPr>
            <p:spPr>
              <a:xfrm>
                <a:off x="6433731" y="3310154"/>
                <a:ext cx="154523" cy="251475"/>
              </a:xfrm>
              <a:custGeom>
                <a:avLst/>
                <a:gdLst>
                  <a:gd name="connsiteX0" fmla="*/ 25933 w 154523"/>
                  <a:gd name="connsiteY0" fmla="*/ 2164 h 251475"/>
                  <a:gd name="connsiteX1" fmla="*/ 25933 w 154523"/>
                  <a:gd name="connsiteY1" fmla="*/ 69887 h 251475"/>
                  <a:gd name="connsiteX2" fmla="*/ 148329 w 154523"/>
                  <a:gd name="connsiteY2" fmla="*/ 248671 h 251475"/>
                  <a:gd name="connsiteX3" fmla="*/ 25933 w 154523"/>
                  <a:gd name="connsiteY3" fmla="*/ 2164 h 251475"/>
                </a:gdLst>
                <a:ahLst/>
                <a:cxnLst>
                  <a:cxn ang="0">
                    <a:pos x="connsiteX0" y="connsiteY0"/>
                  </a:cxn>
                  <a:cxn ang="0">
                    <a:pos x="connsiteX1" y="connsiteY1"/>
                  </a:cxn>
                  <a:cxn ang="0">
                    <a:pos x="connsiteX2" y="connsiteY2"/>
                  </a:cxn>
                  <a:cxn ang="0">
                    <a:pos x="connsiteX3" y="connsiteY3"/>
                  </a:cxn>
                </a:cxnLst>
                <a:rect l="l" t="t" r="r" b="b"/>
                <a:pathLst>
                  <a:path w="154523" h="251475">
                    <a:moveTo>
                      <a:pt x="25933" y="2164"/>
                    </a:moveTo>
                    <a:cubicBezTo>
                      <a:pt x="-15977" y="-10123"/>
                      <a:pt x="-451" y="32263"/>
                      <a:pt x="25933" y="69887"/>
                    </a:cubicBezTo>
                    <a:cubicBezTo>
                      <a:pt x="52318" y="107511"/>
                      <a:pt x="120040" y="275055"/>
                      <a:pt x="148329" y="248671"/>
                    </a:cubicBezTo>
                    <a:cubicBezTo>
                      <a:pt x="176619" y="222478"/>
                      <a:pt x="103181" y="24738"/>
                      <a:pt x="25933" y="2164"/>
                    </a:cubicBezTo>
                    <a:close/>
                  </a:path>
                </a:pathLst>
              </a:custGeom>
              <a:solidFill>
                <a:srgbClr val="4E6BD1"/>
              </a:solidFill>
              <a:ln w="9525" cap="flat">
                <a:noFill/>
                <a:prstDash val="solid"/>
                <a:miter/>
              </a:ln>
            </p:spPr>
            <p:txBody>
              <a:bodyPr rtlCol="0" anchor="ctr"/>
              <a:lstStyle/>
              <a:p>
                <a:endParaRPr lang="zh-CN" altLang="en-US"/>
              </a:p>
            </p:txBody>
          </p:sp>
          <p:sp>
            <p:nvSpPr>
              <p:cNvPr id="101" name="ïşlîḓé"/>
              <p:cNvSpPr/>
              <p:nvPr/>
            </p:nvSpPr>
            <p:spPr>
              <a:xfrm>
                <a:off x="4682108" y="3186683"/>
                <a:ext cx="180593" cy="230403"/>
              </a:xfrm>
              <a:custGeom>
                <a:avLst/>
                <a:gdLst>
                  <a:gd name="connsiteX0" fmla="*/ 115062 w 180593"/>
                  <a:gd name="connsiteY0" fmla="*/ 30004 h 230403"/>
                  <a:gd name="connsiteX1" fmla="*/ 139351 w 180593"/>
                  <a:gd name="connsiteY1" fmla="*/ 69247 h 230403"/>
                  <a:gd name="connsiteX2" fmla="*/ 119539 w 180593"/>
                  <a:gd name="connsiteY2" fmla="*/ 106299 h 230403"/>
                  <a:gd name="connsiteX3" fmla="*/ 77629 w 180593"/>
                  <a:gd name="connsiteY3" fmla="*/ 84011 h 230403"/>
                  <a:gd name="connsiteX4" fmla="*/ 37814 w 180593"/>
                  <a:gd name="connsiteY4" fmla="*/ 57721 h 230403"/>
                  <a:gd name="connsiteX5" fmla="*/ 77819 w 180593"/>
                  <a:gd name="connsiteY5" fmla="*/ 97250 h 230403"/>
                  <a:gd name="connsiteX6" fmla="*/ 94107 w 180593"/>
                  <a:gd name="connsiteY6" fmla="*/ 130302 h 230403"/>
                  <a:gd name="connsiteX7" fmla="*/ 51816 w 180593"/>
                  <a:gd name="connsiteY7" fmla="*/ 161354 h 230403"/>
                  <a:gd name="connsiteX8" fmla="*/ 0 w 180593"/>
                  <a:gd name="connsiteY8" fmla="*/ 135160 h 230403"/>
                  <a:gd name="connsiteX9" fmla="*/ 50102 w 180593"/>
                  <a:gd name="connsiteY9" fmla="*/ 184785 h 230403"/>
                  <a:gd name="connsiteX10" fmla="*/ 61055 w 180593"/>
                  <a:gd name="connsiteY10" fmla="*/ 201930 h 230403"/>
                  <a:gd name="connsiteX11" fmla="*/ 37910 w 180593"/>
                  <a:gd name="connsiteY11" fmla="*/ 229267 h 230403"/>
                  <a:gd name="connsiteX12" fmla="*/ 74486 w 180593"/>
                  <a:gd name="connsiteY12" fmla="*/ 219456 h 230403"/>
                  <a:gd name="connsiteX13" fmla="*/ 85249 w 180593"/>
                  <a:gd name="connsiteY13" fmla="*/ 183166 h 230403"/>
                  <a:gd name="connsiteX14" fmla="*/ 159353 w 180593"/>
                  <a:gd name="connsiteY14" fmla="*/ 205359 h 230403"/>
                  <a:gd name="connsiteX15" fmla="*/ 180594 w 180593"/>
                  <a:gd name="connsiteY15" fmla="*/ 115919 h 230403"/>
                  <a:gd name="connsiteX16" fmla="*/ 143256 w 180593"/>
                  <a:gd name="connsiteY16" fmla="*/ 183547 h 230403"/>
                  <a:gd name="connsiteX17" fmla="*/ 101156 w 180593"/>
                  <a:gd name="connsiteY17" fmla="*/ 172212 h 230403"/>
                  <a:gd name="connsiteX18" fmla="*/ 113443 w 180593"/>
                  <a:gd name="connsiteY18" fmla="*/ 135731 h 230403"/>
                  <a:gd name="connsiteX19" fmla="*/ 156972 w 180593"/>
                  <a:gd name="connsiteY19" fmla="*/ 95059 h 230403"/>
                  <a:gd name="connsiteX20" fmla="*/ 136398 w 180593"/>
                  <a:gd name="connsiteY20" fmla="*/ 35433 h 230403"/>
                  <a:gd name="connsiteX21" fmla="*/ 88773 w 180593"/>
                  <a:gd name="connsiteY21" fmla="*/ 0 h 230403"/>
                  <a:gd name="connsiteX22" fmla="*/ 115062 w 180593"/>
                  <a:gd name="connsiteY22" fmla="*/ 30004 h 23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0593" h="230403">
                    <a:moveTo>
                      <a:pt x="115062" y="30004"/>
                    </a:moveTo>
                    <a:cubicBezTo>
                      <a:pt x="125444" y="41624"/>
                      <a:pt x="136208" y="54007"/>
                      <a:pt x="139351" y="69247"/>
                    </a:cubicBezTo>
                    <a:cubicBezTo>
                      <a:pt x="142494" y="84487"/>
                      <a:pt x="134779" y="103156"/>
                      <a:pt x="119539" y="106299"/>
                    </a:cubicBezTo>
                    <a:cubicBezTo>
                      <a:pt x="103346" y="109633"/>
                      <a:pt x="89726" y="95250"/>
                      <a:pt x="77629" y="84011"/>
                    </a:cubicBezTo>
                    <a:cubicBezTo>
                      <a:pt x="65913" y="73152"/>
                      <a:pt x="52388" y="64294"/>
                      <a:pt x="37814" y="57721"/>
                    </a:cubicBezTo>
                    <a:cubicBezTo>
                      <a:pt x="52006" y="69913"/>
                      <a:pt x="65437" y="83153"/>
                      <a:pt x="77819" y="97250"/>
                    </a:cubicBezTo>
                    <a:cubicBezTo>
                      <a:pt x="86106" y="106680"/>
                      <a:pt x="94393" y="117729"/>
                      <a:pt x="94107" y="130302"/>
                    </a:cubicBezTo>
                    <a:cubicBezTo>
                      <a:pt x="93631" y="149924"/>
                      <a:pt x="71342" y="163163"/>
                      <a:pt x="51816" y="161354"/>
                    </a:cubicBezTo>
                    <a:cubicBezTo>
                      <a:pt x="32290" y="159544"/>
                      <a:pt x="15526" y="147257"/>
                      <a:pt x="0" y="135160"/>
                    </a:cubicBezTo>
                    <a:cubicBezTo>
                      <a:pt x="16669" y="151733"/>
                      <a:pt x="33338" y="168307"/>
                      <a:pt x="50102" y="184785"/>
                    </a:cubicBezTo>
                    <a:cubicBezTo>
                      <a:pt x="55054" y="189643"/>
                      <a:pt x="60198" y="195072"/>
                      <a:pt x="61055" y="201930"/>
                    </a:cubicBezTo>
                    <a:cubicBezTo>
                      <a:pt x="62675" y="214598"/>
                      <a:pt x="49340" y="223552"/>
                      <a:pt x="37910" y="229267"/>
                    </a:cubicBezTo>
                    <a:cubicBezTo>
                      <a:pt x="50673" y="232505"/>
                      <a:pt x="65056" y="228695"/>
                      <a:pt x="74486" y="219456"/>
                    </a:cubicBezTo>
                    <a:cubicBezTo>
                      <a:pt x="83915" y="210217"/>
                      <a:pt x="88106" y="196025"/>
                      <a:pt x="85249" y="183166"/>
                    </a:cubicBezTo>
                    <a:cubicBezTo>
                      <a:pt x="106871" y="198406"/>
                      <a:pt x="142970" y="184595"/>
                      <a:pt x="159353" y="205359"/>
                    </a:cubicBezTo>
                    <a:cubicBezTo>
                      <a:pt x="155448" y="174593"/>
                      <a:pt x="168116" y="144399"/>
                      <a:pt x="180594" y="115919"/>
                    </a:cubicBezTo>
                    <a:cubicBezTo>
                      <a:pt x="164306" y="136017"/>
                      <a:pt x="151638" y="159067"/>
                      <a:pt x="143256" y="183547"/>
                    </a:cubicBezTo>
                    <a:cubicBezTo>
                      <a:pt x="130207" y="176975"/>
                      <a:pt x="115729" y="173069"/>
                      <a:pt x="101156" y="172212"/>
                    </a:cubicBezTo>
                    <a:cubicBezTo>
                      <a:pt x="109252" y="161925"/>
                      <a:pt x="113729" y="148876"/>
                      <a:pt x="113443" y="135731"/>
                    </a:cubicBezTo>
                    <a:cubicBezTo>
                      <a:pt x="135160" y="136112"/>
                      <a:pt x="153829" y="116491"/>
                      <a:pt x="156972" y="95059"/>
                    </a:cubicBezTo>
                    <a:cubicBezTo>
                      <a:pt x="160211" y="73628"/>
                      <a:pt x="150686" y="51816"/>
                      <a:pt x="136398" y="35433"/>
                    </a:cubicBezTo>
                    <a:cubicBezTo>
                      <a:pt x="126778" y="24384"/>
                      <a:pt x="104013" y="286"/>
                      <a:pt x="88773" y="0"/>
                    </a:cubicBezTo>
                    <a:cubicBezTo>
                      <a:pt x="96488" y="10478"/>
                      <a:pt x="106299" y="20098"/>
                      <a:pt x="115062" y="30004"/>
                    </a:cubicBezTo>
                    <a:close/>
                  </a:path>
                </a:pathLst>
              </a:custGeom>
              <a:solidFill>
                <a:srgbClr val="B78876"/>
              </a:solidFill>
              <a:ln w="9525" cap="flat">
                <a:noFill/>
                <a:prstDash val="solid"/>
                <a:miter/>
              </a:ln>
            </p:spPr>
            <p:txBody>
              <a:bodyPr rtlCol="0" anchor="ctr"/>
              <a:lstStyle/>
              <a:p>
                <a:endParaRPr lang="zh-CN" altLang="en-US"/>
              </a:p>
            </p:txBody>
          </p:sp>
          <p:sp>
            <p:nvSpPr>
              <p:cNvPr id="102" name="ïṩļïdê"/>
              <p:cNvSpPr/>
              <p:nvPr/>
            </p:nvSpPr>
            <p:spPr>
              <a:xfrm>
                <a:off x="7372731" y="3335274"/>
                <a:ext cx="68669" cy="96927"/>
              </a:xfrm>
              <a:custGeom>
                <a:avLst/>
                <a:gdLst>
                  <a:gd name="connsiteX0" fmla="*/ 53530 w 68669"/>
                  <a:gd name="connsiteY0" fmla="*/ 18764 h 96927"/>
                  <a:gd name="connsiteX1" fmla="*/ 36671 w 68669"/>
                  <a:gd name="connsiteY1" fmla="*/ 64960 h 96927"/>
                  <a:gd name="connsiteX2" fmla="*/ 0 w 68669"/>
                  <a:gd name="connsiteY2" fmla="*/ 96488 h 96927"/>
                  <a:gd name="connsiteX3" fmla="*/ 28194 w 68669"/>
                  <a:gd name="connsiteY3" fmla="*/ 91726 h 96927"/>
                  <a:gd name="connsiteX4" fmla="*/ 58864 w 68669"/>
                  <a:gd name="connsiteY4" fmla="*/ 72390 h 96927"/>
                  <a:gd name="connsiteX5" fmla="*/ 66580 w 68669"/>
                  <a:gd name="connsiteY5" fmla="*/ 48196 h 96927"/>
                  <a:gd name="connsiteX6" fmla="*/ 68294 w 68669"/>
                  <a:gd name="connsiteY6" fmla="*/ 21336 h 96927"/>
                  <a:gd name="connsiteX7" fmla="*/ 57055 w 68669"/>
                  <a:gd name="connsiteY7" fmla="*/ 0 h 96927"/>
                  <a:gd name="connsiteX8" fmla="*/ 53530 w 68669"/>
                  <a:gd name="connsiteY8" fmla="*/ 18764 h 9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669" h="96927">
                    <a:moveTo>
                      <a:pt x="53530" y="18764"/>
                    </a:moveTo>
                    <a:cubicBezTo>
                      <a:pt x="49911" y="34766"/>
                      <a:pt x="45148" y="50863"/>
                      <a:pt x="36671" y="64960"/>
                    </a:cubicBezTo>
                    <a:cubicBezTo>
                      <a:pt x="28194" y="79058"/>
                      <a:pt x="15621" y="91250"/>
                      <a:pt x="0" y="96488"/>
                    </a:cubicBezTo>
                    <a:cubicBezTo>
                      <a:pt x="9525" y="98108"/>
                      <a:pt x="19145" y="94964"/>
                      <a:pt x="28194" y="91726"/>
                    </a:cubicBezTo>
                    <a:cubicBezTo>
                      <a:pt x="39719" y="87535"/>
                      <a:pt x="52006" y="82582"/>
                      <a:pt x="58864" y="72390"/>
                    </a:cubicBezTo>
                    <a:cubicBezTo>
                      <a:pt x="63627" y="65342"/>
                      <a:pt x="65246" y="56674"/>
                      <a:pt x="66580" y="48196"/>
                    </a:cubicBezTo>
                    <a:cubicBezTo>
                      <a:pt x="68008" y="39338"/>
                      <a:pt x="69342" y="30289"/>
                      <a:pt x="68294" y="21336"/>
                    </a:cubicBezTo>
                    <a:cubicBezTo>
                      <a:pt x="67342" y="13716"/>
                      <a:pt x="64294" y="3334"/>
                      <a:pt x="57055" y="0"/>
                    </a:cubicBezTo>
                    <a:cubicBezTo>
                      <a:pt x="55721" y="6096"/>
                      <a:pt x="54959" y="12573"/>
                      <a:pt x="53530" y="18764"/>
                    </a:cubicBezTo>
                    <a:close/>
                  </a:path>
                </a:pathLst>
              </a:custGeom>
              <a:solidFill>
                <a:srgbClr val="B78876"/>
              </a:solidFill>
              <a:ln w="9525" cap="flat">
                <a:noFill/>
                <a:prstDash val="solid"/>
                <a:miter/>
              </a:ln>
            </p:spPr>
            <p:txBody>
              <a:bodyPr rtlCol="0" anchor="ctr"/>
              <a:lstStyle/>
              <a:p>
                <a:endParaRPr lang="zh-CN" altLang="en-US"/>
              </a:p>
            </p:txBody>
          </p:sp>
          <p:sp>
            <p:nvSpPr>
              <p:cNvPr id="103" name="i$1ídê"/>
              <p:cNvSpPr/>
              <p:nvPr/>
            </p:nvSpPr>
            <p:spPr>
              <a:xfrm>
                <a:off x="7394352" y="3423861"/>
                <a:ext cx="109444" cy="71718"/>
              </a:xfrm>
              <a:custGeom>
                <a:avLst/>
                <a:gdLst>
                  <a:gd name="connsiteX0" fmla="*/ 42291 w 109444"/>
                  <a:gd name="connsiteY0" fmla="*/ 21426 h 71718"/>
                  <a:gd name="connsiteX1" fmla="*/ 80963 w 109444"/>
                  <a:gd name="connsiteY1" fmla="*/ 45620 h 71718"/>
                  <a:gd name="connsiteX2" fmla="*/ 108680 w 109444"/>
                  <a:gd name="connsiteY2" fmla="*/ 71718 h 71718"/>
                  <a:gd name="connsiteX3" fmla="*/ 94964 w 109444"/>
                  <a:gd name="connsiteY3" fmla="*/ 33523 h 71718"/>
                  <a:gd name="connsiteX4" fmla="*/ 36004 w 109444"/>
                  <a:gd name="connsiteY4" fmla="*/ 1043 h 71718"/>
                  <a:gd name="connsiteX5" fmla="*/ 0 w 109444"/>
                  <a:gd name="connsiteY5" fmla="*/ 9520 h 71718"/>
                  <a:gd name="connsiteX6" fmla="*/ 42291 w 109444"/>
                  <a:gd name="connsiteY6" fmla="*/ 21426 h 7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444" h="71718">
                    <a:moveTo>
                      <a:pt x="42291" y="21426"/>
                    </a:moveTo>
                    <a:cubicBezTo>
                      <a:pt x="55721" y="28665"/>
                      <a:pt x="67818" y="37905"/>
                      <a:pt x="80963" y="45620"/>
                    </a:cubicBezTo>
                    <a:cubicBezTo>
                      <a:pt x="92202" y="52287"/>
                      <a:pt x="105251" y="59145"/>
                      <a:pt x="108680" y="71718"/>
                    </a:cubicBezTo>
                    <a:cubicBezTo>
                      <a:pt x="111919" y="58002"/>
                      <a:pt x="104394" y="44001"/>
                      <a:pt x="94964" y="33523"/>
                    </a:cubicBezTo>
                    <a:cubicBezTo>
                      <a:pt x="79629" y="16569"/>
                      <a:pt x="58579" y="4853"/>
                      <a:pt x="36004" y="1043"/>
                    </a:cubicBezTo>
                    <a:cubicBezTo>
                      <a:pt x="25337" y="-767"/>
                      <a:pt x="5715" y="-1434"/>
                      <a:pt x="0" y="9520"/>
                    </a:cubicBezTo>
                    <a:cubicBezTo>
                      <a:pt x="15050" y="12378"/>
                      <a:pt x="28289" y="13902"/>
                      <a:pt x="42291" y="21426"/>
                    </a:cubicBezTo>
                    <a:close/>
                  </a:path>
                </a:pathLst>
              </a:custGeom>
              <a:solidFill>
                <a:srgbClr val="B78876"/>
              </a:solidFill>
              <a:ln w="9525" cap="flat">
                <a:noFill/>
                <a:prstDash val="solid"/>
                <a:miter/>
              </a:ln>
            </p:spPr>
            <p:txBody>
              <a:bodyPr rtlCol="0" anchor="ctr"/>
              <a:lstStyle/>
              <a:p>
                <a:endParaRPr lang="zh-CN" altLang="en-US"/>
              </a:p>
            </p:txBody>
          </p:sp>
          <p:sp>
            <p:nvSpPr>
              <p:cNvPr id="104" name="îṩḻîďé"/>
              <p:cNvSpPr/>
              <p:nvPr/>
            </p:nvSpPr>
            <p:spPr>
              <a:xfrm>
                <a:off x="7516142" y="3362325"/>
                <a:ext cx="19326" cy="155924"/>
              </a:xfrm>
              <a:custGeom>
                <a:avLst/>
                <a:gdLst>
                  <a:gd name="connsiteX0" fmla="*/ 7655 w 19326"/>
                  <a:gd name="connsiteY0" fmla="*/ 21717 h 155924"/>
                  <a:gd name="connsiteX1" fmla="*/ 8131 w 19326"/>
                  <a:gd name="connsiteY1" fmla="*/ 42100 h 155924"/>
                  <a:gd name="connsiteX2" fmla="*/ 797 w 19326"/>
                  <a:gd name="connsiteY2" fmla="*/ 100203 h 155924"/>
                  <a:gd name="connsiteX3" fmla="*/ 12798 w 19326"/>
                  <a:gd name="connsiteY3" fmla="*/ 155924 h 155924"/>
                  <a:gd name="connsiteX4" fmla="*/ 9274 w 19326"/>
                  <a:gd name="connsiteY4" fmla="*/ 124396 h 155924"/>
                  <a:gd name="connsiteX5" fmla="*/ 16894 w 19326"/>
                  <a:gd name="connsiteY5" fmla="*/ 88011 h 155924"/>
                  <a:gd name="connsiteX6" fmla="*/ 13751 w 19326"/>
                  <a:gd name="connsiteY6" fmla="*/ 0 h 155924"/>
                  <a:gd name="connsiteX7" fmla="*/ 7655 w 19326"/>
                  <a:gd name="connsiteY7" fmla="*/ 21717 h 155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26" h="155924">
                    <a:moveTo>
                      <a:pt x="7655" y="21717"/>
                    </a:moveTo>
                    <a:cubicBezTo>
                      <a:pt x="7274" y="28480"/>
                      <a:pt x="8036" y="35242"/>
                      <a:pt x="8131" y="42100"/>
                    </a:cubicBezTo>
                    <a:cubicBezTo>
                      <a:pt x="8417" y="61627"/>
                      <a:pt x="2988" y="80772"/>
                      <a:pt x="797" y="100203"/>
                    </a:cubicBezTo>
                    <a:cubicBezTo>
                      <a:pt x="-1394" y="119634"/>
                      <a:pt x="416" y="140875"/>
                      <a:pt x="12798" y="155924"/>
                    </a:cubicBezTo>
                    <a:cubicBezTo>
                      <a:pt x="15180" y="145542"/>
                      <a:pt x="9941" y="135064"/>
                      <a:pt x="9274" y="124396"/>
                    </a:cubicBezTo>
                    <a:cubicBezTo>
                      <a:pt x="8607" y="111919"/>
                      <a:pt x="14322" y="100203"/>
                      <a:pt x="16894" y="88011"/>
                    </a:cubicBezTo>
                    <a:cubicBezTo>
                      <a:pt x="22514" y="61436"/>
                      <a:pt x="17085" y="26670"/>
                      <a:pt x="13751" y="0"/>
                    </a:cubicBezTo>
                    <a:cubicBezTo>
                      <a:pt x="9941" y="6191"/>
                      <a:pt x="8131" y="14288"/>
                      <a:pt x="7655" y="21717"/>
                    </a:cubicBezTo>
                    <a:close/>
                  </a:path>
                </a:pathLst>
              </a:custGeom>
              <a:solidFill>
                <a:srgbClr val="B78876"/>
              </a:solidFill>
              <a:ln w="9525" cap="flat">
                <a:noFill/>
                <a:prstDash val="solid"/>
                <a:miter/>
              </a:ln>
            </p:spPr>
            <p:txBody>
              <a:bodyPr rtlCol="0" anchor="ctr"/>
              <a:lstStyle/>
              <a:p>
                <a:endParaRPr lang="zh-CN" altLang="en-US"/>
              </a:p>
            </p:txBody>
          </p:sp>
          <p:grpSp>
            <p:nvGrpSpPr>
              <p:cNvPr id="105" name="îṧḻîḑê"/>
              <p:cNvGrpSpPr/>
              <p:nvPr/>
            </p:nvGrpSpPr>
            <p:grpSpPr>
              <a:xfrm>
                <a:off x="5713190" y="2601182"/>
                <a:ext cx="524160" cy="133731"/>
                <a:chOff x="5713190" y="2601182"/>
                <a:chExt cx="524160" cy="133731"/>
              </a:xfrm>
              <a:noFill/>
            </p:grpSpPr>
            <p:sp>
              <p:nvSpPr>
                <p:cNvPr id="106" name="î$1ídè"/>
                <p:cNvSpPr/>
                <p:nvPr/>
              </p:nvSpPr>
              <p:spPr>
                <a:xfrm>
                  <a:off x="6018752" y="2601182"/>
                  <a:ext cx="133730" cy="133731"/>
                </a:xfrm>
                <a:custGeom>
                  <a:avLst/>
                  <a:gdLst>
                    <a:gd name="connsiteX0" fmla="*/ 133731 w 133730"/>
                    <a:gd name="connsiteY0" fmla="*/ 66866 h 133731"/>
                    <a:gd name="connsiteX1" fmla="*/ 66866 w 133730"/>
                    <a:gd name="connsiteY1" fmla="*/ 133731 h 133731"/>
                    <a:gd name="connsiteX2" fmla="*/ 0 w 133730"/>
                    <a:gd name="connsiteY2" fmla="*/ 66866 h 133731"/>
                    <a:gd name="connsiteX3" fmla="*/ 66866 w 133730"/>
                    <a:gd name="connsiteY3" fmla="*/ 0 h 133731"/>
                    <a:gd name="connsiteX4" fmla="*/ 133731 w 133730"/>
                    <a:gd name="connsiteY4" fmla="*/ 66866 h 133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30" h="133731">
                      <a:moveTo>
                        <a:pt x="133731" y="66866"/>
                      </a:moveTo>
                      <a:cubicBezTo>
                        <a:pt x="133731" y="103823"/>
                        <a:pt x="103822" y="133731"/>
                        <a:pt x="66866" y="133731"/>
                      </a:cubicBezTo>
                      <a:cubicBezTo>
                        <a:pt x="29908" y="133731"/>
                        <a:pt x="0" y="103823"/>
                        <a:pt x="0" y="66866"/>
                      </a:cubicBezTo>
                      <a:cubicBezTo>
                        <a:pt x="0" y="29908"/>
                        <a:pt x="29908" y="0"/>
                        <a:pt x="66866" y="0"/>
                      </a:cubicBezTo>
                      <a:cubicBezTo>
                        <a:pt x="103727" y="0"/>
                        <a:pt x="133731" y="30004"/>
                        <a:pt x="133731" y="66866"/>
                      </a:cubicBezTo>
                      <a:close/>
                    </a:path>
                  </a:pathLst>
                </a:custGeom>
                <a:noFill/>
                <a:ln w="9525" cap="flat">
                  <a:solidFill>
                    <a:srgbClr val="FFFFFF"/>
                  </a:solidFill>
                  <a:prstDash val="solid"/>
                  <a:miter/>
                </a:ln>
              </p:spPr>
              <p:txBody>
                <a:bodyPr rtlCol="0" anchor="ctr"/>
                <a:lstStyle/>
                <a:p>
                  <a:endParaRPr lang="zh-CN" altLang="en-US"/>
                </a:p>
              </p:txBody>
            </p:sp>
            <p:sp>
              <p:nvSpPr>
                <p:cNvPr id="107" name="isļiḓe"/>
                <p:cNvSpPr/>
                <p:nvPr/>
              </p:nvSpPr>
              <p:spPr>
                <a:xfrm>
                  <a:off x="5789961" y="2601182"/>
                  <a:ext cx="133731" cy="133731"/>
                </a:xfrm>
                <a:custGeom>
                  <a:avLst/>
                  <a:gdLst>
                    <a:gd name="connsiteX0" fmla="*/ 133731 w 133731"/>
                    <a:gd name="connsiteY0" fmla="*/ 66866 h 133731"/>
                    <a:gd name="connsiteX1" fmla="*/ 66866 w 133731"/>
                    <a:gd name="connsiteY1" fmla="*/ 133731 h 133731"/>
                    <a:gd name="connsiteX2" fmla="*/ 0 w 133731"/>
                    <a:gd name="connsiteY2" fmla="*/ 66866 h 133731"/>
                    <a:gd name="connsiteX3" fmla="*/ 66866 w 133731"/>
                    <a:gd name="connsiteY3" fmla="*/ 0 h 133731"/>
                    <a:gd name="connsiteX4" fmla="*/ 133731 w 133731"/>
                    <a:gd name="connsiteY4" fmla="*/ 66866 h 133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31" h="133731">
                      <a:moveTo>
                        <a:pt x="133731" y="66866"/>
                      </a:moveTo>
                      <a:cubicBezTo>
                        <a:pt x="133731" y="103823"/>
                        <a:pt x="103823" y="133731"/>
                        <a:pt x="66866" y="133731"/>
                      </a:cubicBezTo>
                      <a:cubicBezTo>
                        <a:pt x="29908" y="133731"/>
                        <a:pt x="0" y="103823"/>
                        <a:pt x="0" y="66866"/>
                      </a:cubicBezTo>
                      <a:cubicBezTo>
                        <a:pt x="0" y="29908"/>
                        <a:pt x="29908" y="0"/>
                        <a:pt x="66866" y="0"/>
                      </a:cubicBezTo>
                      <a:cubicBezTo>
                        <a:pt x="103823" y="0"/>
                        <a:pt x="133731" y="30004"/>
                        <a:pt x="133731" y="66866"/>
                      </a:cubicBezTo>
                      <a:close/>
                    </a:path>
                  </a:pathLst>
                </a:custGeom>
                <a:noFill/>
                <a:ln w="9525" cap="flat">
                  <a:solidFill>
                    <a:srgbClr val="FFFFFF"/>
                  </a:solidFill>
                  <a:prstDash val="solid"/>
                  <a:miter/>
                </a:ln>
              </p:spPr>
              <p:txBody>
                <a:bodyPr rtlCol="0" anchor="ctr"/>
                <a:lstStyle/>
                <a:p>
                  <a:endParaRPr lang="zh-CN" altLang="en-US"/>
                </a:p>
              </p:txBody>
            </p:sp>
            <p:sp>
              <p:nvSpPr>
                <p:cNvPr id="108" name="iṡlíďé"/>
                <p:cNvSpPr/>
                <p:nvPr/>
              </p:nvSpPr>
              <p:spPr>
                <a:xfrm>
                  <a:off x="5923692" y="2654585"/>
                  <a:ext cx="95059" cy="13462"/>
                </a:xfrm>
                <a:custGeom>
                  <a:avLst/>
                  <a:gdLst>
                    <a:gd name="connsiteX0" fmla="*/ 95059 w 95059"/>
                    <a:gd name="connsiteY0" fmla="*/ 13462 h 13462"/>
                    <a:gd name="connsiteX1" fmla="*/ 0 w 95059"/>
                    <a:gd name="connsiteY1" fmla="*/ 13462 h 13462"/>
                  </a:gdLst>
                  <a:ahLst/>
                  <a:cxnLst>
                    <a:cxn ang="0">
                      <a:pos x="connsiteX0" y="connsiteY0"/>
                    </a:cxn>
                    <a:cxn ang="0">
                      <a:pos x="connsiteX1" y="connsiteY1"/>
                    </a:cxn>
                  </a:cxnLst>
                  <a:rect l="l" t="t" r="r" b="b"/>
                  <a:pathLst>
                    <a:path w="95059" h="13462">
                      <a:moveTo>
                        <a:pt x="95059" y="13462"/>
                      </a:moveTo>
                      <a:cubicBezTo>
                        <a:pt x="95059" y="13462"/>
                        <a:pt x="50863" y="-16828"/>
                        <a:pt x="0" y="13462"/>
                      </a:cubicBezTo>
                    </a:path>
                  </a:pathLst>
                </a:custGeom>
                <a:noFill/>
                <a:ln w="9525" cap="flat">
                  <a:solidFill>
                    <a:srgbClr val="FFFFFF"/>
                  </a:solidFill>
                  <a:prstDash val="solid"/>
                  <a:miter/>
                </a:ln>
              </p:spPr>
              <p:txBody>
                <a:bodyPr rtlCol="0" anchor="ctr"/>
                <a:lstStyle/>
                <a:p>
                  <a:endParaRPr lang="zh-CN" altLang="en-US"/>
                </a:p>
              </p:txBody>
            </p:sp>
            <p:sp>
              <p:nvSpPr>
                <p:cNvPr id="109" name="íṥḷïḑè"/>
                <p:cNvSpPr/>
                <p:nvPr/>
              </p:nvSpPr>
              <p:spPr>
                <a:xfrm>
                  <a:off x="5713190" y="2640425"/>
                  <a:ext cx="76771" cy="27622"/>
                </a:xfrm>
                <a:custGeom>
                  <a:avLst/>
                  <a:gdLst>
                    <a:gd name="connsiteX0" fmla="*/ 76771 w 76771"/>
                    <a:gd name="connsiteY0" fmla="*/ 27623 h 27622"/>
                    <a:gd name="connsiteX1" fmla="*/ 0 w 76771"/>
                    <a:gd name="connsiteY1" fmla="*/ 0 h 27622"/>
                  </a:gdLst>
                  <a:ahLst/>
                  <a:cxnLst>
                    <a:cxn ang="0">
                      <a:pos x="connsiteX0" y="connsiteY0"/>
                    </a:cxn>
                    <a:cxn ang="0">
                      <a:pos x="connsiteX1" y="connsiteY1"/>
                    </a:cxn>
                  </a:cxnLst>
                  <a:rect l="l" t="t" r="r" b="b"/>
                  <a:pathLst>
                    <a:path w="76771" h="27622">
                      <a:moveTo>
                        <a:pt x="76771" y="27623"/>
                      </a:moveTo>
                      <a:lnTo>
                        <a:pt x="0" y="0"/>
                      </a:lnTo>
                    </a:path>
                  </a:pathLst>
                </a:custGeom>
                <a:ln w="9525" cap="rnd">
                  <a:solidFill>
                    <a:srgbClr val="FFFFFF"/>
                  </a:solidFill>
                  <a:prstDash val="solid"/>
                  <a:miter/>
                </a:ln>
              </p:spPr>
              <p:txBody>
                <a:bodyPr rtlCol="0" anchor="ctr"/>
                <a:lstStyle/>
                <a:p>
                  <a:endParaRPr lang="zh-CN" altLang="en-US"/>
                </a:p>
              </p:txBody>
            </p:sp>
            <p:sp>
              <p:nvSpPr>
                <p:cNvPr id="110" name="îS1îďê"/>
                <p:cNvSpPr/>
                <p:nvPr/>
              </p:nvSpPr>
              <p:spPr>
                <a:xfrm>
                  <a:off x="6152483" y="2627471"/>
                  <a:ext cx="84867" cy="40576"/>
                </a:xfrm>
                <a:custGeom>
                  <a:avLst/>
                  <a:gdLst>
                    <a:gd name="connsiteX0" fmla="*/ 0 w 84867"/>
                    <a:gd name="connsiteY0" fmla="*/ 40577 h 40576"/>
                    <a:gd name="connsiteX1" fmla="*/ 84868 w 84867"/>
                    <a:gd name="connsiteY1" fmla="*/ 0 h 40576"/>
                  </a:gdLst>
                  <a:ahLst/>
                  <a:cxnLst>
                    <a:cxn ang="0">
                      <a:pos x="connsiteX0" y="connsiteY0"/>
                    </a:cxn>
                    <a:cxn ang="0">
                      <a:pos x="connsiteX1" y="connsiteY1"/>
                    </a:cxn>
                  </a:cxnLst>
                  <a:rect l="l" t="t" r="r" b="b"/>
                  <a:pathLst>
                    <a:path w="84867" h="40576">
                      <a:moveTo>
                        <a:pt x="0" y="40577"/>
                      </a:moveTo>
                      <a:lnTo>
                        <a:pt x="84868" y="0"/>
                      </a:lnTo>
                    </a:path>
                  </a:pathLst>
                </a:custGeom>
                <a:ln w="9525" cap="rnd">
                  <a:solidFill>
                    <a:srgbClr val="FFFFFF"/>
                  </a:solidFill>
                  <a:prstDash val="solid"/>
                  <a:miter/>
                </a:ln>
              </p:spPr>
              <p:txBody>
                <a:bodyPr rtlCol="0" anchor="ctr"/>
                <a:lstStyle/>
                <a:p>
                  <a:endParaRPr lang="zh-CN" altLang="en-US"/>
                </a:p>
              </p:txBody>
            </p:sp>
          </p:grpSp>
        </p:grpSp>
        <p:sp>
          <p:nvSpPr>
            <p:cNvPr id="15" name="ï$ḻîḍê"/>
            <p:cNvSpPr/>
            <p:nvPr/>
          </p:nvSpPr>
          <p:spPr>
            <a:xfrm>
              <a:off x="4449212" y="4716690"/>
              <a:ext cx="3303079" cy="1035700"/>
            </a:xfrm>
            <a:custGeom>
              <a:avLst/>
              <a:gdLst>
                <a:gd name="connsiteX0" fmla="*/ 3303080 w 3303079"/>
                <a:gd name="connsiteY0" fmla="*/ 562261 h 1035700"/>
                <a:gd name="connsiteX1" fmla="*/ 1897475 w 3303079"/>
                <a:gd name="connsiteY1" fmla="*/ 1004126 h 1035700"/>
                <a:gd name="connsiteX2" fmla="*/ 90392 w 3303079"/>
                <a:gd name="connsiteY2" fmla="*/ 968978 h 1035700"/>
                <a:gd name="connsiteX3" fmla="*/ 321278 w 3303079"/>
                <a:gd name="connsiteY3" fmla="*/ 617506 h 1035700"/>
                <a:gd name="connsiteX4" fmla="*/ 0 w 3303079"/>
                <a:gd name="connsiteY4" fmla="*/ 431768 h 1035700"/>
                <a:gd name="connsiteX5" fmla="*/ 846677 w 3303079"/>
                <a:gd name="connsiteY5" fmla="*/ 434912 h 1035700"/>
                <a:gd name="connsiteX6" fmla="*/ 1094423 w 3303079"/>
                <a:gd name="connsiteY6" fmla="*/ 491966 h 1035700"/>
                <a:gd name="connsiteX7" fmla="*/ 1829467 w 3303079"/>
                <a:gd name="connsiteY7" fmla="*/ 532067 h 1035700"/>
                <a:gd name="connsiteX8" fmla="*/ 2299145 w 3303079"/>
                <a:gd name="connsiteY8" fmla="*/ 381476 h 1035700"/>
                <a:gd name="connsiteX9" fmla="*/ 3137440 w 3303079"/>
                <a:gd name="connsiteY9" fmla="*/ 0 h 1035700"/>
                <a:gd name="connsiteX10" fmla="*/ 2906554 w 3303079"/>
                <a:gd name="connsiteY10" fmla="*/ 366427 h 1035700"/>
                <a:gd name="connsiteX11" fmla="*/ 3303080 w 3303079"/>
                <a:gd name="connsiteY11" fmla="*/ 562261 h 103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03079" h="1035700">
                  <a:moveTo>
                    <a:pt x="3303080" y="562261"/>
                  </a:moveTo>
                  <a:cubicBezTo>
                    <a:pt x="2826163" y="632555"/>
                    <a:pt x="2745867" y="863442"/>
                    <a:pt x="1897475" y="1004126"/>
                  </a:cubicBezTo>
                  <a:cubicBezTo>
                    <a:pt x="1049179" y="1144619"/>
                    <a:pt x="627507" y="758190"/>
                    <a:pt x="90392" y="968978"/>
                  </a:cubicBezTo>
                  <a:cubicBezTo>
                    <a:pt x="286131" y="702945"/>
                    <a:pt x="321278" y="617506"/>
                    <a:pt x="321278" y="617506"/>
                  </a:cubicBezTo>
                  <a:lnTo>
                    <a:pt x="0" y="431768"/>
                  </a:lnTo>
                  <a:cubicBezTo>
                    <a:pt x="259366" y="322993"/>
                    <a:pt x="469868" y="350234"/>
                    <a:pt x="846677" y="434912"/>
                  </a:cubicBezTo>
                  <a:cubicBezTo>
                    <a:pt x="922020" y="451866"/>
                    <a:pt x="1004030" y="471107"/>
                    <a:pt x="1094423" y="491966"/>
                  </a:cubicBezTo>
                  <a:cubicBezTo>
                    <a:pt x="1386173" y="559499"/>
                    <a:pt x="1624203" y="564547"/>
                    <a:pt x="1829467" y="532067"/>
                  </a:cubicBezTo>
                  <a:cubicBezTo>
                    <a:pt x="2005679" y="504158"/>
                    <a:pt x="2157698" y="448723"/>
                    <a:pt x="2299145" y="381476"/>
                  </a:cubicBezTo>
                  <a:cubicBezTo>
                    <a:pt x="2605373" y="235934"/>
                    <a:pt x="2765965" y="5049"/>
                    <a:pt x="3137440" y="0"/>
                  </a:cubicBezTo>
                  <a:cubicBezTo>
                    <a:pt x="2951702" y="215837"/>
                    <a:pt x="2906554" y="366427"/>
                    <a:pt x="2906554" y="366427"/>
                  </a:cubicBezTo>
                  <a:cubicBezTo>
                    <a:pt x="2906554" y="366427"/>
                    <a:pt x="3097244" y="406718"/>
                    <a:pt x="3303080" y="562261"/>
                  </a:cubicBezTo>
                  <a:close/>
                </a:path>
              </a:pathLst>
            </a:custGeom>
            <a:solidFill>
              <a:srgbClr val="FF5BB4"/>
            </a:solidFill>
            <a:ln w="9525" cap="flat">
              <a:noFill/>
              <a:prstDash val="solid"/>
              <a:miter/>
            </a:ln>
          </p:spPr>
          <p:txBody>
            <a:bodyPr rtlCol="0" anchor="ctr"/>
            <a:lstStyle/>
            <a:p>
              <a:endParaRPr lang="zh-CN" altLang="en-US"/>
            </a:p>
          </p:txBody>
        </p:sp>
        <p:grpSp>
          <p:nvGrpSpPr>
            <p:cNvPr id="16" name="ïṧ1ïḋê"/>
            <p:cNvGrpSpPr/>
            <p:nvPr/>
          </p:nvGrpSpPr>
          <p:grpSpPr>
            <a:xfrm>
              <a:off x="4798986" y="1922627"/>
              <a:ext cx="498975" cy="601237"/>
              <a:chOff x="4849098" y="1702784"/>
              <a:chExt cx="498975" cy="601237"/>
            </a:xfrm>
          </p:grpSpPr>
          <p:sp>
            <p:nvSpPr>
              <p:cNvPr id="66" name="íṩḷîḓé"/>
              <p:cNvSpPr/>
              <p:nvPr/>
            </p:nvSpPr>
            <p:spPr>
              <a:xfrm>
                <a:off x="5019696" y="1754824"/>
                <a:ext cx="68056" cy="192242"/>
              </a:xfrm>
              <a:custGeom>
                <a:avLst/>
                <a:gdLst>
                  <a:gd name="connsiteX0" fmla="*/ 10933 w 68056"/>
                  <a:gd name="connsiteY0" fmla="*/ 91216 h 192242"/>
                  <a:gd name="connsiteX1" fmla="*/ 3122 w 68056"/>
                  <a:gd name="connsiteY1" fmla="*/ 54926 h 192242"/>
                  <a:gd name="connsiteX2" fmla="*/ 5313 w 68056"/>
                  <a:gd name="connsiteY2" fmla="*/ 11682 h 192242"/>
                  <a:gd name="connsiteX3" fmla="*/ 51223 w 68056"/>
                  <a:gd name="connsiteY3" fmla="*/ 10349 h 192242"/>
                  <a:gd name="connsiteX4" fmla="*/ 48366 w 68056"/>
                  <a:gd name="connsiteY4" fmla="*/ 105599 h 192242"/>
                  <a:gd name="connsiteX5" fmla="*/ 55129 w 68056"/>
                  <a:gd name="connsiteY5" fmla="*/ 147509 h 192242"/>
                  <a:gd name="connsiteX6" fmla="*/ 62558 w 68056"/>
                  <a:gd name="connsiteY6" fmla="*/ 172940 h 192242"/>
                  <a:gd name="connsiteX7" fmla="*/ 67987 w 68056"/>
                  <a:gd name="connsiteY7" fmla="*/ 183894 h 192242"/>
                  <a:gd name="connsiteX8" fmla="*/ 61415 w 68056"/>
                  <a:gd name="connsiteY8" fmla="*/ 192181 h 192242"/>
                  <a:gd name="connsiteX9" fmla="*/ 26935 w 68056"/>
                  <a:gd name="connsiteY9" fmla="*/ 152557 h 192242"/>
                  <a:gd name="connsiteX10" fmla="*/ 10933 w 68056"/>
                  <a:gd name="connsiteY10" fmla="*/ 91216 h 19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056" h="192242">
                    <a:moveTo>
                      <a:pt x="10933" y="91216"/>
                    </a:moveTo>
                    <a:cubicBezTo>
                      <a:pt x="8361" y="79119"/>
                      <a:pt x="5694" y="67022"/>
                      <a:pt x="3122" y="54926"/>
                    </a:cubicBezTo>
                    <a:cubicBezTo>
                      <a:pt x="-21" y="40448"/>
                      <a:pt x="-2783" y="24160"/>
                      <a:pt x="5313" y="11682"/>
                    </a:cubicBezTo>
                    <a:cubicBezTo>
                      <a:pt x="15124" y="-3272"/>
                      <a:pt x="40460" y="-4034"/>
                      <a:pt x="51223" y="10349"/>
                    </a:cubicBezTo>
                    <a:cubicBezTo>
                      <a:pt x="38365" y="39876"/>
                      <a:pt x="43222" y="73785"/>
                      <a:pt x="48366" y="105599"/>
                    </a:cubicBezTo>
                    <a:cubicBezTo>
                      <a:pt x="50652" y="119600"/>
                      <a:pt x="52843" y="133507"/>
                      <a:pt x="55129" y="147509"/>
                    </a:cubicBezTo>
                    <a:cubicBezTo>
                      <a:pt x="56557" y="156272"/>
                      <a:pt x="58081" y="165320"/>
                      <a:pt x="62558" y="172940"/>
                    </a:cubicBezTo>
                    <a:cubicBezTo>
                      <a:pt x="64654" y="176465"/>
                      <a:pt x="67416" y="179798"/>
                      <a:pt x="67987" y="183894"/>
                    </a:cubicBezTo>
                    <a:cubicBezTo>
                      <a:pt x="68559" y="187990"/>
                      <a:pt x="65511" y="192848"/>
                      <a:pt x="61415" y="192181"/>
                    </a:cubicBezTo>
                    <a:cubicBezTo>
                      <a:pt x="39127" y="184466"/>
                      <a:pt x="36269" y="178465"/>
                      <a:pt x="26935" y="152557"/>
                    </a:cubicBezTo>
                    <a:cubicBezTo>
                      <a:pt x="19791" y="132650"/>
                      <a:pt x="15409" y="111790"/>
                      <a:pt x="10933" y="91216"/>
                    </a:cubicBezTo>
                    <a:close/>
                  </a:path>
                </a:pathLst>
              </a:custGeom>
              <a:solidFill>
                <a:srgbClr val="997F60"/>
              </a:solidFill>
              <a:ln w="9525" cap="flat">
                <a:noFill/>
                <a:prstDash val="solid"/>
                <a:miter/>
              </a:ln>
            </p:spPr>
            <p:txBody>
              <a:bodyPr rtlCol="0" anchor="ctr"/>
              <a:lstStyle/>
              <a:p>
                <a:endParaRPr lang="zh-CN" altLang="en-US"/>
              </a:p>
            </p:txBody>
          </p:sp>
          <p:sp>
            <p:nvSpPr>
              <p:cNvPr id="67" name="í$ḷiḋe"/>
              <p:cNvSpPr/>
              <p:nvPr/>
            </p:nvSpPr>
            <p:spPr>
              <a:xfrm>
                <a:off x="4849098" y="1858251"/>
                <a:ext cx="498975" cy="445771"/>
              </a:xfrm>
              <a:custGeom>
                <a:avLst/>
                <a:gdLst>
                  <a:gd name="connsiteX0" fmla="*/ 458993 w 498975"/>
                  <a:gd name="connsiteY0" fmla="*/ 324879 h 445771"/>
                  <a:gd name="connsiteX1" fmla="*/ 388699 w 498975"/>
                  <a:gd name="connsiteY1" fmla="*/ 385839 h 445771"/>
                  <a:gd name="connsiteX2" fmla="*/ 322405 w 498975"/>
                  <a:gd name="connsiteY2" fmla="*/ 399745 h 445771"/>
                  <a:gd name="connsiteX3" fmla="*/ 254968 w 498975"/>
                  <a:gd name="connsiteY3" fmla="*/ 435178 h 445771"/>
                  <a:gd name="connsiteX4" fmla="*/ 123999 w 498975"/>
                  <a:gd name="connsiteY4" fmla="*/ 427273 h 445771"/>
                  <a:gd name="connsiteX5" fmla="*/ 58753 w 498975"/>
                  <a:gd name="connsiteY5" fmla="*/ 374790 h 445771"/>
                  <a:gd name="connsiteX6" fmla="*/ 58753 w 498975"/>
                  <a:gd name="connsiteY6" fmla="*/ 374695 h 445771"/>
                  <a:gd name="connsiteX7" fmla="*/ 29892 w 498975"/>
                  <a:gd name="connsiteY7" fmla="*/ 332880 h 445771"/>
                  <a:gd name="connsiteX8" fmla="*/ 3413 w 498975"/>
                  <a:gd name="connsiteY8" fmla="*/ 195529 h 445771"/>
                  <a:gd name="connsiteX9" fmla="*/ 97234 w 498975"/>
                  <a:gd name="connsiteY9" fmla="*/ 88087 h 445771"/>
                  <a:gd name="connsiteX10" fmla="*/ 234013 w 498975"/>
                  <a:gd name="connsiteY10" fmla="*/ 52178 h 445771"/>
                  <a:gd name="connsiteX11" fmla="*/ 390604 w 498975"/>
                  <a:gd name="connsiteY11" fmla="*/ 7411 h 445771"/>
                  <a:gd name="connsiteX12" fmla="*/ 478424 w 498975"/>
                  <a:gd name="connsiteY12" fmla="*/ 101327 h 445771"/>
                  <a:gd name="connsiteX13" fmla="*/ 480044 w 498975"/>
                  <a:gd name="connsiteY13" fmla="*/ 105804 h 445771"/>
                  <a:gd name="connsiteX14" fmla="*/ 458993 w 498975"/>
                  <a:gd name="connsiteY14" fmla="*/ 324879 h 44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8975" h="445771">
                    <a:moveTo>
                      <a:pt x="458993" y="324879"/>
                    </a:moveTo>
                    <a:cubicBezTo>
                      <a:pt x="442896" y="352692"/>
                      <a:pt x="419560" y="369742"/>
                      <a:pt x="388699" y="385839"/>
                    </a:cubicBezTo>
                    <a:cubicBezTo>
                      <a:pt x="373364" y="393935"/>
                      <a:pt x="338597" y="393364"/>
                      <a:pt x="322405" y="399745"/>
                    </a:cubicBezTo>
                    <a:cubicBezTo>
                      <a:pt x="298783" y="409175"/>
                      <a:pt x="278495" y="425368"/>
                      <a:pt x="254968" y="435178"/>
                    </a:cubicBezTo>
                    <a:cubicBezTo>
                      <a:pt x="213248" y="452514"/>
                      <a:pt x="164195" y="447656"/>
                      <a:pt x="123999" y="427273"/>
                    </a:cubicBezTo>
                    <a:cubicBezTo>
                      <a:pt x="98948" y="414604"/>
                      <a:pt x="77041" y="396221"/>
                      <a:pt x="58753" y="374790"/>
                    </a:cubicBezTo>
                    <a:lnTo>
                      <a:pt x="58753" y="374695"/>
                    </a:lnTo>
                    <a:cubicBezTo>
                      <a:pt x="47799" y="361741"/>
                      <a:pt x="38274" y="347644"/>
                      <a:pt x="29892" y="332880"/>
                    </a:cubicBezTo>
                    <a:cubicBezTo>
                      <a:pt x="6651" y="291256"/>
                      <a:pt x="-6684" y="242107"/>
                      <a:pt x="3413" y="195529"/>
                    </a:cubicBezTo>
                    <a:cubicBezTo>
                      <a:pt x="13890" y="147047"/>
                      <a:pt x="50561" y="104947"/>
                      <a:pt x="97234" y="88087"/>
                    </a:cubicBezTo>
                    <a:cubicBezTo>
                      <a:pt x="144764" y="70752"/>
                      <a:pt x="201056" y="94088"/>
                      <a:pt x="234013" y="52178"/>
                    </a:cubicBezTo>
                    <a:cubicBezTo>
                      <a:pt x="264779" y="12935"/>
                      <a:pt x="336026" y="-13640"/>
                      <a:pt x="390604" y="7411"/>
                    </a:cubicBezTo>
                    <a:cubicBezTo>
                      <a:pt x="434514" y="24460"/>
                      <a:pt x="461660" y="57417"/>
                      <a:pt x="478424" y="101327"/>
                    </a:cubicBezTo>
                    <a:cubicBezTo>
                      <a:pt x="478996" y="102756"/>
                      <a:pt x="479567" y="104280"/>
                      <a:pt x="480044" y="105804"/>
                    </a:cubicBezTo>
                    <a:cubicBezTo>
                      <a:pt x="513000" y="195625"/>
                      <a:pt x="500999" y="252965"/>
                      <a:pt x="458993" y="324879"/>
                    </a:cubicBezTo>
                    <a:close/>
                  </a:path>
                </a:pathLst>
              </a:custGeom>
              <a:solidFill>
                <a:srgbClr val="B32C39"/>
              </a:solidFill>
              <a:ln w="9525" cap="flat">
                <a:noFill/>
                <a:prstDash val="solid"/>
                <a:miter/>
              </a:ln>
            </p:spPr>
            <p:txBody>
              <a:bodyPr rtlCol="0" anchor="ctr"/>
              <a:lstStyle/>
              <a:p>
                <a:endParaRPr lang="zh-CN" altLang="en-US"/>
              </a:p>
            </p:txBody>
          </p:sp>
          <p:sp>
            <p:nvSpPr>
              <p:cNvPr id="68" name="iṥļîḑe"/>
              <p:cNvSpPr/>
              <p:nvPr/>
            </p:nvSpPr>
            <p:spPr>
              <a:xfrm>
                <a:off x="5052579" y="1702784"/>
                <a:ext cx="252940" cy="161937"/>
              </a:xfrm>
              <a:custGeom>
                <a:avLst/>
                <a:gdLst>
                  <a:gd name="connsiteX0" fmla="*/ 53678 w 252940"/>
                  <a:gd name="connsiteY0" fmla="*/ 60770 h 161937"/>
                  <a:gd name="connsiteX1" fmla="*/ 159691 w 252940"/>
                  <a:gd name="connsiteY1" fmla="*/ 24765 h 161937"/>
                  <a:gd name="connsiteX2" fmla="*/ 210269 w 252940"/>
                  <a:gd name="connsiteY2" fmla="*/ 24098 h 161937"/>
                  <a:gd name="connsiteX3" fmla="*/ 252941 w 252940"/>
                  <a:gd name="connsiteY3" fmla="*/ 0 h 161937"/>
                  <a:gd name="connsiteX4" fmla="*/ 170073 w 252940"/>
                  <a:gd name="connsiteY4" fmla="*/ 131445 h 161937"/>
                  <a:gd name="connsiteX5" fmla="*/ 132164 w 252940"/>
                  <a:gd name="connsiteY5" fmla="*/ 149162 h 161937"/>
                  <a:gd name="connsiteX6" fmla="*/ 60536 w 252940"/>
                  <a:gd name="connsiteY6" fmla="*/ 160877 h 161937"/>
                  <a:gd name="connsiteX7" fmla="*/ 14816 w 252940"/>
                  <a:gd name="connsiteY7" fmla="*/ 152495 h 161937"/>
                  <a:gd name="connsiteX8" fmla="*/ 3005 w 252940"/>
                  <a:gd name="connsiteY8" fmla="*/ 131064 h 161937"/>
                  <a:gd name="connsiteX9" fmla="*/ 53678 w 252940"/>
                  <a:gd name="connsiteY9" fmla="*/ 60770 h 16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940" h="161937">
                    <a:moveTo>
                      <a:pt x="53678" y="60770"/>
                    </a:moveTo>
                    <a:cubicBezTo>
                      <a:pt x="83682" y="37529"/>
                      <a:pt x="121686" y="25337"/>
                      <a:pt x="159691" y="24765"/>
                    </a:cubicBezTo>
                    <a:cubicBezTo>
                      <a:pt x="176550" y="24479"/>
                      <a:pt x="193505" y="26384"/>
                      <a:pt x="210269" y="24098"/>
                    </a:cubicBezTo>
                    <a:cubicBezTo>
                      <a:pt x="227033" y="21812"/>
                      <a:pt x="244083" y="14383"/>
                      <a:pt x="252941" y="0"/>
                    </a:cubicBezTo>
                    <a:cubicBezTo>
                      <a:pt x="235224" y="49721"/>
                      <a:pt x="214650" y="103156"/>
                      <a:pt x="170073" y="131445"/>
                    </a:cubicBezTo>
                    <a:cubicBezTo>
                      <a:pt x="158262" y="138970"/>
                      <a:pt x="145213" y="144304"/>
                      <a:pt x="132164" y="149162"/>
                    </a:cubicBezTo>
                    <a:cubicBezTo>
                      <a:pt x="109209" y="157639"/>
                      <a:pt x="84729" y="164687"/>
                      <a:pt x="60536" y="160877"/>
                    </a:cubicBezTo>
                    <a:cubicBezTo>
                      <a:pt x="47010" y="158782"/>
                      <a:pt x="27389" y="156972"/>
                      <a:pt x="14816" y="152495"/>
                    </a:cubicBezTo>
                    <a:cubicBezTo>
                      <a:pt x="-2139" y="146399"/>
                      <a:pt x="-2139" y="153353"/>
                      <a:pt x="3005" y="131064"/>
                    </a:cubicBezTo>
                    <a:cubicBezTo>
                      <a:pt x="9101" y="103918"/>
                      <a:pt x="32342" y="77343"/>
                      <a:pt x="53678" y="60770"/>
                    </a:cubicBezTo>
                    <a:close/>
                  </a:path>
                </a:pathLst>
              </a:custGeom>
              <a:solidFill>
                <a:srgbClr val="3B9900"/>
              </a:solidFill>
              <a:ln w="9525" cap="flat">
                <a:noFill/>
                <a:prstDash val="solid"/>
                <a:miter/>
              </a:ln>
            </p:spPr>
            <p:txBody>
              <a:bodyPr rtlCol="0" anchor="ctr"/>
              <a:lstStyle/>
              <a:p>
                <a:endParaRPr lang="zh-CN" altLang="en-US"/>
              </a:p>
            </p:txBody>
          </p:sp>
          <p:sp>
            <p:nvSpPr>
              <p:cNvPr id="69" name="íṥlîḋé"/>
              <p:cNvSpPr/>
              <p:nvPr/>
            </p:nvSpPr>
            <p:spPr>
              <a:xfrm>
                <a:off x="4907851" y="1964054"/>
                <a:ext cx="440223" cy="339967"/>
              </a:xfrm>
              <a:custGeom>
                <a:avLst/>
                <a:gdLst>
                  <a:gd name="connsiteX0" fmla="*/ 400240 w 440223"/>
                  <a:gd name="connsiteY0" fmla="*/ 219075 h 339967"/>
                  <a:gd name="connsiteX1" fmla="*/ 329946 w 440223"/>
                  <a:gd name="connsiteY1" fmla="*/ 280035 h 339967"/>
                  <a:gd name="connsiteX2" fmla="*/ 263652 w 440223"/>
                  <a:gd name="connsiteY2" fmla="*/ 293942 h 339967"/>
                  <a:gd name="connsiteX3" fmla="*/ 196215 w 440223"/>
                  <a:gd name="connsiteY3" fmla="*/ 329375 h 339967"/>
                  <a:gd name="connsiteX4" fmla="*/ 65246 w 440223"/>
                  <a:gd name="connsiteY4" fmla="*/ 321469 h 339967"/>
                  <a:gd name="connsiteX5" fmla="*/ 0 w 440223"/>
                  <a:gd name="connsiteY5" fmla="*/ 268986 h 339967"/>
                  <a:gd name="connsiteX6" fmla="*/ 45625 w 440223"/>
                  <a:gd name="connsiteY6" fmla="*/ 290989 h 339967"/>
                  <a:gd name="connsiteX7" fmla="*/ 161353 w 440223"/>
                  <a:gd name="connsiteY7" fmla="*/ 272891 h 339967"/>
                  <a:gd name="connsiteX8" fmla="*/ 219932 w 440223"/>
                  <a:gd name="connsiteY8" fmla="*/ 209074 h 339967"/>
                  <a:gd name="connsiteX9" fmla="*/ 330708 w 440223"/>
                  <a:gd name="connsiteY9" fmla="*/ 199454 h 339967"/>
                  <a:gd name="connsiteX10" fmla="*/ 385382 w 440223"/>
                  <a:gd name="connsiteY10" fmla="*/ 144113 h 339967"/>
                  <a:gd name="connsiteX11" fmla="*/ 421291 w 440223"/>
                  <a:gd name="connsiteY11" fmla="*/ 0 h 339967"/>
                  <a:gd name="connsiteX12" fmla="*/ 400240 w 440223"/>
                  <a:gd name="connsiteY12" fmla="*/ 219075 h 33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0223" h="339967">
                    <a:moveTo>
                      <a:pt x="400240" y="219075"/>
                    </a:moveTo>
                    <a:cubicBezTo>
                      <a:pt x="384143" y="246888"/>
                      <a:pt x="360807" y="263938"/>
                      <a:pt x="329946" y="280035"/>
                    </a:cubicBezTo>
                    <a:cubicBezTo>
                      <a:pt x="314611" y="288131"/>
                      <a:pt x="279844" y="287560"/>
                      <a:pt x="263652" y="293942"/>
                    </a:cubicBezTo>
                    <a:cubicBezTo>
                      <a:pt x="240030" y="303371"/>
                      <a:pt x="219742" y="319564"/>
                      <a:pt x="196215" y="329375"/>
                    </a:cubicBezTo>
                    <a:cubicBezTo>
                      <a:pt x="154495" y="346710"/>
                      <a:pt x="105442" y="341852"/>
                      <a:pt x="65246" y="321469"/>
                    </a:cubicBezTo>
                    <a:cubicBezTo>
                      <a:pt x="40195" y="308800"/>
                      <a:pt x="18288" y="290417"/>
                      <a:pt x="0" y="268986"/>
                    </a:cubicBezTo>
                    <a:cubicBezTo>
                      <a:pt x="14288" y="277844"/>
                      <a:pt x="29432" y="285560"/>
                      <a:pt x="45625" y="290989"/>
                    </a:cubicBezTo>
                    <a:cubicBezTo>
                      <a:pt x="84391" y="303943"/>
                      <a:pt x="131350" y="300895"/>
                      <a:pt x="161353" y="272891"/>
                    </a:cubicBezTo>
                    <a:cubicBezTo>
                      <a:pt x="182594" y="253079"/>
                      <a:pt x="194024" y="222314"/>
                      <a:pt x="219932" y="209074"/>
                    </a:cubicBezTo>
                    <a:cubicBezTo>
                      <a:pt x="253270" y="192024"/>
                      <a:pt x="295370" y="211741"/>
                      <a:pt x="330708" y="199454"/>
                    </a:cubicBezTo>
                    <a:cubicBezTo>
                      <a:pt x="355854" y="190786"/>
                      <a:pt x="372904" y="167545"/>
                      <a:pt x="385382" y="144113"/>
                    </a:cubicBezTo>
                    <a:cubicBezTo>
                      <a:pt x="408718" y="99917"/>
                      <a:pt x="421195" y="49911"/>
                      <a:pt x="421291" y="0"/>
                    </a:cubicBezTo>
                    <a:cubicBezTo>
                      <a:pt x="454247" y="89821"/>
                      <a:pt x="442246" y="147161"/>
                      <a:pt x="400240" y="219075"/>
                    </a:cubicBezTo>
                    <a:close/>
                  </a:path>
                </a:pathLst>
              </a:custGeom>
              <a:solidFill>
                <a:srgbClr val="931F36"/>
              </a:solidFill>
              <a:ln w="9525" cap="flat">
                <a:noFill/>
                <a:prstDash val="solid"/>
                <a:miter/>
              </a:ln>
            </p:spPr>
            <p:txBody>
              <a:bodyPr rtlCol="0" anchor="ctr"/>
              <a:lstStyle/>
              <a:p>
                <a:endParaRPr lang="zh-CN" altLang="en-US"/>
              </a:p>
            </p:txBody>
          </p:sp>
          <p:sp>
            <p:nvSpPr>
              <p:cNvPr id="70" name="íṡḻíḑe"/>
              <p:cNvSpPr/>
              <p:nvPr/>
            </p:nvSpPr>
            <p:spPr>
              <a:xfrm>
                <a:off x="4879815" y="1978785"/>
                <a:ext cx="101157" cy="122302"/>
              </a:xfrm>
              <a:custGeom>
                <a:avLst/>
                <a:gdLst>
                  <a:gd name="connsiteX0" fmla="*/ 55754 w 101157"/>
                  <a:gd name="connsiteY0" fmla="*/ 4320 h 122302"/>
                  <a:gd name="connsiteX1" fmla="*/ 32 w 101157"/>
                  <a:gd name="connsiteY1" fmla="*/ 89187 h 122302"/>
                  <a:gd name="connsiteX2" fmla="*/ 20702 w 101157"/>
                  <a:gd name="connsiteY2" fmla="*/ 121953 h 122302"/>
                  <a:gd name="connsiteX3" fmla="*/ 43371 w 101157"/>
                  <a:gd name="connsiteY3" fmla="*/ 113095 h 122302"/>
                  <a:gd name="connsiteX4" fmla="*/ 55087 w 101157"/>
                  <a:gd name="connsiteY4" fmla="*/ 90711 h 122302"/>
                  <a:gd name="connsiteX5" fmla="*/ 74708 w 101157"/>
                  <a:gd name="connsiteY5" fmla="*/ 50897 h 122302"/>
                  <a:gd name="connsiteX6" fmla="*/ 100426 w 101157"/>
                  <a:gd name="connsiteY6" fmla="*/ 26989 h 122302"/>
                  <a:gd name="connsiteX7" fmla="*/ 91187 w 101157"/>
                  <a:gd name="connsiteY7" fmla="*/ 4224 h 122302"/>
                  <a:gd name="connsiteX8" fmla="*/ 55754 w 101157"/>
                  <a:gd name="connsiteY8" fmla="*/ 4320 h 12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157" h="122302">
                    <a:moveTo>
                      <a:pt x="55754" y="4320"/>
                    </a:moveTo>
                    <a:cubicBezTo>
                      <a:pt x="23559" y="19941"/>
                      <a:pt x="-1015" y="53373"/>
                      <a:pt x="32" y="89187"/>
                    </a:cubicBezTo>
                    <a:cubicBezTo>
                      <a:pt x="413" y="103189"/>
                      <a:pt x="6986" y="119286"/>
                      <a:pt x="20702" y="121953"/>
                    </a:cubicBezTo>
                    <a:cubicBezTo>
                      <a:pt x="28988" y="123573"/>
                      <a:pt x="37656" y="119382"/>
                      <a:pt x="43371" y="113095"/>
                    </a:cubicBezTo>
                    <a:cubicBezTo>
                      <a:pt x="49086" y="106809"/>
                      <a:pt x="52420" y="98808"/>
                      <a:pt x="55087" y="90711"/>
                    </a:cubicBezTo>
                    <a:cubicBezTo>
                      <a:pt x="59849" y="76519"/>
                      <a:pt x="63564" y="60993"/>
                      <a:pt x="74708" y="50897"/>
                    </a:cubicBezTo>
                    <a:cubicBezTo>
                      <a:pt x="83567" y="42896"/>
                      <a:pt x="96902" y="38324"/>
                      <a:pt x="100426" y="26989"/>
                    </a:cubicBezTo>
                    <a:cubicBezTo>
                      <a:pt x="102998" y="18607"/>
                      <a:pt x="98521" y="8987"/>
                      <a:pt x="91187" y="4224"/>
                    </a:cubicBezTo>
                    <a:cubicBezTo>
                      <a:pt x="81281" y="-2157"/>
                      <a:pt x="66041" y="-633"/>
                      <a:pt x="55754" y="4320"/>
                    </a:cubicBezTo>
                    <a:close/>
                  </a:path>
                </a:pathLst>
              </a:custGeom>
              <a:solidFill>
                <a:srgbClr val="CC4458"/>
              </a:solidFill>
              <a:ln w="9525" cap="flat">
                <a:noFill/>
                <a:prstDash val="solid"/>
                <a:miter/>
              </a:ln>
            </p:spPr>
            <p:txBody>
              <a:bodyPr rtlCol="0" anchor="ctr"/>
              <a:lstStyle/>
              <a:p>
                <a:endParaRPr lang="zh-CN" altLang="en-US"/>
              </a:p>
            </p:txBody>
          </p:sp>
          <p:sp>
            <p:nvSpPr>
              <p:cNvPr id="71" name="îṩlîḑe"/>
              <p:cNvSpPr/>
              <p:nvPr/>
            </p:nvSpPr>
            <p:spPr>
              <a:xfrm>
                <a:off x="5091890" y="1924792"/>
                <a:ext cx="48437" cy="46316"/>
              </a:xfrm>
              <a:custGeom>
                <a:avLst/>
                <a:gdLst>
                  <a:gd name="connsiteX0" fmla="*/ 20939 w 48437"/>
                  <a:gd name="connsiteY0" fmla="*/ 19 h 46316"/>
                  <a:gd name="connsiteX1" fmla="*/ 651 w 48437"/>
                  <a:gd name="connsiteY1" fmla="*/ 22879 h 46316"/>
                  <a:gd name="connsiteX2" fmla="*/ 4842 w 48437"/>
                  <a:gd name="connsiteY2" fmla="*/ 42882 h 46316"/>
                  <a:gd name="connsiteX3" fmla="*/ 28178 w 48437"/>
                  <a:gd name="connsiteY3" fmla="*/ 43644 h 46316"/>
                  <a:gd name="connsiteX4" fmla="*/ 43990 w 48437"/>
                  <a:gd name="connsiteY4" fmla="*/ 34690 h 46316"/>
                  <a:gd name="connsiteX5" fmla="*/ 46847 w 48437"/>
                  <a:gd name="connsiteY5" fmla="*/ 17831 h 46316"/>
                  <a:gd name="connsiteX6" fmla="*/ 39418 w 48437"/>
                  <a:gd name="connsiteY6" fmla="*/ 11449 h 46316"/>
                  <a:gd name="connsiteX7" fmla="*/ 19511 w 48437"/>
                  <a:gd name="connsiteY7" fmla="*/ 114 h 4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37" h="46316">
                    <a:moveTo>
                      <a:pt x="20939" y="19"/>
                    </a:moveTo>
                    <a:cubicBezTo>
                      <a:pt x="9795" y="-552"/>
                      <a:pt x="2556" y="11830"/>
                      <a:pt x="651" y="22879"/>
                    </a:cubicBezTo>
                    <a:cubicBezTo>
                      <a:pt x="-587" y="29928"/>
                      <a:pt x="-492" y="38119"/>
                      <a:pt x="4842" y="42882"/>
                    </a:cubicBezTo>
                    <a:cubicBezTo>
                      <a:pt x="10938" y="48311"/>
                      <a:pt x="20463" y="46311"/>
                      <a:pt x="28178" y="43644"/>
                    </a:cubicBezTo>
                    <a:cubicBezTo>
                      <a:pt x="33893" y="41643"/>
                      <a:pt x="39799" y="39167"/>
                      <a:pt x="43990" y="34690"/>
                    </a:cubicBezTo>
                    <a:cubicBezTo>
                      <a:pt x="48181" y="30213"/>
                      <a:pt x="49991" y="23070"/>
                      <a:pt x="46847" y="17831"/>
                    </a:cubicBezTo>
                    <a:cubicBezTo>
                      <a:pt x="45133" y="14973"/>
                      <a:pt x="42180" y="13164"/>
                      <a:pt x="39418" y="11449"/>
                    </a:cubicBezTo>
                    <a:cubicBezTo>
                      <a:pt x="32941" y="7449"/>
                      <a:pt x="26273" y="3734"/>
                      <a:pt x="19511" y="114"/>
                    </a:cubicBezTo>
                  </a:path>
                </a:pathLst>
              </a:custGeom>
              <a:solidFill>
                <a:srgbClr val="CC4458"/>
              </a:solidFill>
              <a:ln w="9525" cap="flat">
                <a:noFill/>
                <a:prstDash val="solid"/>
                <a:miter/>
              </a:ln>
            </p:spPr>
            <p:txBody>
              <a:bodyPr rtlCol="0" anchor="ctr"/>
              <a:lstStyle/>
              <a:p>
                <a:endParaRPr lang="zh-CN" altLang="en-US"/>
              </a:p>
            </p:txBody>
          </p:sp>
        </p:grpSp>
        <p:grpSp>
          <p:nvGrpSpPr>
            <p:cNvPr id="17" name="ïSľíḋé"/>
            <p:cNvGrpSpPr/>
            <p:nvPr/>
          </p:nvGrpSpPr>
          <p:grpSpPr>
            <a:xfrm>
              <a:off x="7682218" y="2941932"/>
              <a:ext cx="461256" cy="492643"/>
              <a:chOff x="7732330" y="2722089"/>
              <a:chExt cx="461256" cy="492643"/>
            </a:xfrm>
          </p:grpSpPr>
          <p:sp>
            <p:nvSpPr>
              <p:cNvPr id="61" name="iṥḻïḍê"/>
              <p:cNvSpPr/>
              <p:nvPr/>
            </p:nvSpPr>
            <p:spPr>
              <a:xfrm>
                <a:off x="7903409" y="2722089"/>
                <a:ext cx="259471" cy="492643"/>
              </a:xfrm>
              <a:custGeom>
                <a:avLst/>
                <a:gdLst>
                  <a:gd name="connsiteX0" fmla="*/ 10151 w 259471"/>
                  <a:gd name="connsiteY0" fmla="*/ 484025 h 492643"/>
                  <a:gd name="connsiteX1" fmla="*/ 42631 w 259471"/>
                  <a:gd name="connsiteY1" fmla="*/ 492503 h 492643"/>
                  <a:gd name="connsiteX2" fmla="*/ 127975 w 259471"/>
                  <a:gd name="connsiteY2" fmla="*/ 446402 h 492643"/>
                  <a:gd name="connsiteX3" fmla="*/ 147501 w 259471"/>
                  <a:gd name="connsiteY3" fmla="*/ 351628 h 492643"/>
                  <a:gd name="connsiteX4" fmla="*/ 109592 w 259471"/>
                  <a:gd name="connsiteY4" fmla="*/ 244948 h 492643"/>
                  <a:gd name="connsiteX5" fmla="*/ 111592 w 259471"/>
                  <a:gd name="connsiteY5" fmla="*/ 220088 h 492643"/>
                  <a:gd name="connsiteX6" fmla="*/ 120927 w 259471"/>
                  <a:gd name="connsiteY6" fmla="*/ 191322 h 492643"/>
                  <a:gd name="connsiteX7" fmla="*/ 250562 w 259471"/>
                  <a:gd name="connsiteY7" fmla="*/ 30731 h 492643"/>
                  <a:gd name="connsiteX8" fmla="*/ 259230 w 259471"/>
                  <a:gd name="connsiteY8" fmla="*/ 15395 h 492643"/>
                  <a:gd name="connsiteX9" fmla="*/ 258182 w 259471"/>
                  <a:gd name="connsiteY9" fmla="*/ 6061 h 492643"/>
                  <a:gd name="connsiteX10" fmla="*/ 252181 w 259471"/>
                  <a:gd name="connsiteY10" fmla="*/ 632 h 492643"/>
                  <a:gd name="connsiteX11" fmla="*/ 243799 w 259471"/>
                  <a:gd name="connsiteY11" fmla="*/ 441 h 492643"/>
                  <a:gd name="connsiteX12" fmla="*/ 197222 w 259471"/>
                  <a:gd name="connsiteY12" fmla="*/ 19872 h 492643"/>
                  <a:gd name="connsiteX13" fmla="*/ 101400 w 259471"/>
                  <a:gd name="connsiteY13" fmla="*/ 98358 h 492643"/>
                  <a:gd name="connsiteX14" fmla="*/ 60729 w 259471"/>
                  <a:gd name="connsiteY14" fmla="*/ 213230 h 492643"/>
                  <a:gd name="connsiteX15" fmla="*/ 66253 w 259471"/>
                  <a:gd name="connsiteY15" fmla="*/ 298574 h 492643"/>
                  <a:gd name="connsiteX16" fmla="*/ 34440 w 259471"/>
                  <a:gd name="connsiteY16" fmla="*/ 363915 h 492643"/>
                  <a:gd name="connsiteX17" fmla="*/ 5103 w 259471"/>
                  <a:gd name="connsiteY17" fmla="*/ 430400 h 492643"/>
                  <a:gd name="connsiteX18" fmla="*/ 10151 w 259471"/>
                  <a:gd name="connsiteY18" fmla="*/ 484025 h 492643"/>
                  <a:gd name="connsiteX19" fmla="*/ 83208 w 259471"/>
                  <a:gd name="connsiteY19" fmla="*/ 376774 h 492643"/>
                  <a:gd name="connsiteX20" fmla="*/ 95781 w 259471"/>
                  <a:gd name="connsiteY20" fmla="*/ 362010 h 492643"/>
                  <a:gd name="connsiteX21" fmla="*/ 100257 w 259471"/>
                  <a:gd name="connsiteY21" fmla="*/ 362582 h 492643"/>
                  <a:gd name="connsiteX22" fmla="*/ 103401 w 259471"/>
                  <a:gd name="connsiteY22" fmla="*/ 368297 h 492643"/>
                  <a:gd name="connsiteX23" fmla="*/ 81779 w 259471"/>
                  <a:gd name="connsiteY23" fmla="*/ 431638 h 492643"/>
                  <a:gd name="connsiteX24" fmla="*/ 70254 w 259471"/>
                  <a:gd name="connsiteY24" fmla="*/ 443925 h 492643"/>
                  <a:gd name="connsiteX25" fmla="*/ 56919 w 259471"/>
                  <a:gd name="connsiteY25" fmla="*/ 447068 h 492643"/>
                  <a:gd name="connsiteX26" fmla="*/ 83208 w 259471"/>
                  <a:gd name="connsiteY26" fmla="*/ 376774 h 49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9471" h="492643">
                    <a:moveTo>
                      <a:pt x="10151" y="484025"/>
                    </a:moveTo>
                    <a:cubicBezTo>
                      <a:pt x="18819" y="491645"/>
                      <a:pt x="31201" y="493169"/>
                      <a:pt x="42631" y="492503"/>
                    </a:cubicBezTo>
                    <a:cubicBezTo>
                      <a:pt x="75873" y="490598"/>
                      <a:pt x="108068" y="473262"/>
                      <a:pt x="127975" y="446402"/>
                    </a:cubicBezTo>
                    <a:cubicBezTo>
                      <a:pt x="147882" y="419732"/>
                      <a:pt x="155217" y="384013"/>
                      <a:pt x="147501" y="351628"/>
                    </a:cubicBezTo>
                    <a:cubicBezTo>
                      <a:pt x="138643" y="314671"/>
                      <a:pt x="111878" y="282857"/>
                      <a:pt x="109592" y="244948"/>
                    </a:cubicBezTo>
                    <a:cubicBezTo>
                      <a:pt x="109116" y="236566"/>
                      <a:pt x="109878" y="228279"/>
                      <a:pt x="111592" y="220088"/>
                    </a:cubicBezTo>
                    <a:cubicBezTo>
                      <a:pt x="113688" y="210182"/>
                      <a:pt x="116831" y="200561"/>
                      <a:pt x="120927" y="191322"/>
                    </a:cubicBezTo>
                    <a:cubicBezTo>
                      <a:pt x="148454" y="127981"/>
                      <a:pt x="206747" y="84261"/>
                      <a:pt x="250562" y="30731"/>
                    </a:cubicBezTo>
                    <a:cubicBezTo>
                      <a:pt x="254372" y="26159"/>
                      <a:pt x="258087" y="21301"/>
                      <a:pt x="259230" y="15395"/>
                    </a:cubicBezTo>
                    <a:cubicBezTo>
                      <a:pt x="259801" y="12252"/>
                      <a:pt x="259325" y="8918"/>
                      <a:pt x="258182" y="6061"/>
                    </a:cubicBezTo>
                    <a:cubicBezTo>
                      <a:pt x="256944" y="3584"/>
                      <a:pt x="254848" y="1489"/>
                      <a:pt x="252181" y="632"/>
                    </a:cubicBezTo>
                    <a:cubicBezTo>
                      <a:pt x="249514" y="-321"/>
                      <a:pt x="246562" y="-35"/>
                      <a:pt x="243799" y="441"/>
                    </a:cubicBezTo>
                    <a:cubicBezTo>
                      <a:pt x="227035" y="3203"/>
                      <a:pt x="211890" y="11300"/>
                      <a:pt x="197222" y="19872"/>
                    </a:cubicBezTo>
                    <a:cubicBezTo>
                      <a:pt x="161408" y="40922"/>
                      <a:pt x="127213" y="65783"/>
                      <a:pt x="101400" y="98358"/>
                    </a:cubicBezTo>
                    <a:cubicBezTo>
                      <a:pt x="75397" y="130743"/>
                      <a:pt x="58538" y="171701"/>
                      <a:pt x="60729" y="213230"/>
                    </a:cubicBezTo>
                    <a:cubicBezTo>
                      <a:pt x="62157" y="241805"/>
                      <a:pt x="72540" y="270570"/>
                      <a:pt x="66253" y="298574"/>
                    </a:cubicBezTo>
                    <a:cubicBezTo>
                      <a:pt x="60824" y="322672"/>
                      <a:pt x="44250" y="341627"/>
                      <a:pt x="34440" y="363915"/>
                    </a:cubicBezTo>
                    <a:cubicBezTo>
                      <a:pt x="24534" y="385823"/>
                      <a:pt x="12913" y="407540"/>
                      <a:pt x="5103" y="430400"/>
                    </a:cubicBezTo>
                    <a:cubicBezTo>
                      <a:pt x="-993" y="448402"/>
                      <a:pt x="-4041" y="471262"/>
                      <a:pt x="10151" y="484025"/>
                    </a:cubicBezTo>
                    <a:close/>
                    <a:moveTo>
                      <a:pt x="83208" y="376774"/>
                    </a:moveTo>
                    <a:cubicBezTo>
                      <a:pt x="85684" y="370487"/>
                      <a:pt x="89113" y="363344"/>
                      <a:pt x="95781" y="362010"/>
                    </a:cubicBezTo>
                    <a:cubicBezTo>
                      <a:pt x="97305" y="361724"/>
                      <a:pt x="98924" y="361820"/>
                      <a:pt x="100257" y="362582"/>
                    </a:cubicBezTo>
                    <a:cubicBezTo>
                      <a:pt x="102163" y="363725"/>
                      <a:pt x="102829" y="366011"/>
                      <a:pt x="103401" y="368297"/>
                    </a:cubicBezTo>
                    <a:cubicBezTo>
                      <a:pt x="107973" y="390776"/>
                      <a:pt x="95305" y="412874"/>
                      <a:pt x="81779" y="431638"/>
                    </a:cubicBezTo>
                    <a:cubicBezTo>
                      <a:pt x="78540" y="436210"/>
                      <a:pt x="75016" y="440782"/>
                      <a:pt x="70254" y="443925"/>
                    </a:cubicBezTo>
                    <a:cubicBezTo>
                      <a:pt x="66158" y="446783"/>
                      <a:pt x="61776" y="448021"/>
                      <a:pt x="56919" y="447068"/>
                    </a:cubicBezTo>
                    <a:cubicBezTo>
                      <a:pt x="56062" y="426971"/>
                      <a:pt x="75588" y="395919"/>
                      <a:pt x="83208" y="376774"/>
                    </a:cubicBezTo>
                    <a:close/>
                  </a:path>
                </a:pathLst>
              </a:custGeom>
              <a:solidFill>
                <a:srgbClr val="005F94"/>
              </a:solidFill>
              <a:ln w="9525" cap="flat">
                <a:noFill/>
                <a:prstDash val="solid"/>
                <a:miter/>
              </a:ln>
            </p:spPr>
            <p:txBody>
              <a:bodyPr rtlCol="0" anchor="ctr"/>
              <a:lstStyle/>
              <a:p>
                <a:endParaRPr lang="zh-CN" altLang="en-US"/>
              </a:p>
            </p:txBody>
          </p:sp>
          <p:sp>
            <p:nvSpPr>
              <p:cNvPr id="62" name="i$1iḑé"/>
              <p:cNvSpPr/>
              <p:nvPr/>
            </p:nvSpPr>
            <p:spPr>
              <a:xfrm>
                <a:off x="7732330" y="2743015"/>
                <a:ext cx="461256" cy="421296"/>
              </a:xfrm>
              <a:custGeom>
                <a:avLst/>
                <a:gdLst>
                  <a:gd name="connsiteX0" fmla="*/ 18828 w 461256"/>
                  <a:gd name="connsiteY0" fmla="*/ 416808 h 421296"/>
                  <a:gd name="connsiteX1" fmla="*/ 62929 w 461256"/>
                  <a:gd name="connsiteY1" fmla="*/ 415951 h 421296"/>
                  <a:gd name="connsiteX2" fmla="*/ 99219 w 461256"/>
                  <a:gd name="connsiteY2" fmla="*/ 386042 h 421296"/>
                  <a:gd name="connsiteX3" fmla="*/ 226473 w 461256"/>
                  <a:gd name="connsiteY3" fmla="*/ 278886 h 421296"/>
                  <a:gd name="connsiteX4" fmla="*/ 298292 w 461256"/>
                  <a:gd name="connsiteY4" fmla="*/ 242215 h 421296"/>
                  <a:gd name="connsiteX5" fmla="*/ 454692 w 461256"/>
                  <a:gd name="connsiteY5" fmla="*/ 38475 h 421296"/>
                  <a:gd name="connsiteX6" fmla="*/ 459931 w 461256"/>
                  <a:gd name="connsiteY6" fmla="*/ 9329 h 421296"/>
                  <a:gd name="connsiteX7" fmla="*/ 451168 w 461256"/>
                  <a:gd name="connsiteY7" fmla="*/ 89 h 421296"/>
                  <a:gd name="connsiteX8" fmla="*/ 433261 w 461256"/>
                  <a:gd name="connsiteY8" fmla="*/ 11043 h 421296"/>
                  <a:gd name="connsiteX9" fmla="*/ 395352 w 461256"/>
                  <a:gd name="connsiteY9" fmla="*/ 48667 h 421296"/>
                  <a:gd name="connsiteX10" fmla="*/ 321628 w 461256"/>
                  <a:gd name="connsiteY10" fmla="*/ 132868 h 421296"/>
                  <a:gd name="connsiteX11" fmla="*/ 274860 w 461256"/>
                  <a:gd name="connsiteY11" fmla="*/ 190304 h 421296"/>
                  <a:gd name="connsiteX12" fmla="*/ 264288 w 461256"/>
                  <a:gd name="connsiteY12" fmla="*/ 196019 h 421296"/>
                  <a:gd name="connsiteX13" fmla="*/ 135605 w 461256"/>
                  <a:gd name="connsiteY13" fmla="*/ 210973 h 421296"/>
                  <a:gd name="connsiteX14" fmla="*/ 56833 w 461256"/>
                  <a:gd name="connsiteY14" fmla="*/ 244882 h 421296"/>
                  <a:gd name="connsiteX15" fmla="*/ 826 w 461256"/>
                  <a:gd name="connsiteY15" fmla="*/ 380994 h 421296"/>
                  <a:gd name="connsiteX16" fmla="*/ 18828 w 461256"/>
                  <a:gd name="connsiteY16" fmla="*/ 416808 h 421296"/>
                  <a:gd name="connsiteX17" fmla="*/ 61786 w 461256"/>
                  <a:gd name="connsiteY17" fmla="*/ 311081 h 421296"/>
                  <a:gd name="connsiteX18" fmla="*/ 100839 w 461256"/>
                  <a:gd name="connsiteY18" fmla="*/ 272600 h 421296"/>
                  <a:gd name="connsiteX19" fmla="*/ 150940 w 461256"/>
                  <a:gd name="connsiteY19" fmla="*/ 257074 h 421296"/>
                  <a:gd name="connsiteX20" fmla="*/ 162751 w 461256"/>
                  <a:gd name="connsiteY20" fmla="*/ 265456 h 421296"/>
                  <a:gd name="connsiteX21" fmla="*/ 151321 w 461256"/>
                  <a:gd name="connsiteY21" fmla="*/ 291078 h 421296"/>
                  <a:gd name="connsiteX22" fmla="*/ 101315 w 461256"/>
                  <a:gd name="connsiteY22" fmla="*/ 327083 h 421296"/>
                  <a:gd name="connsiteX23" fmla="*/ 70644 w 461256"/>
                  <a:gd name="connsiteY23" fmla="*/ 357848 h 421296"/>
                  <a:gd name="connsiteX24" fmla="*/ 48165 w 461256"/>
                  <a:gd name="connsiteY24" fmla="*/ 363373 h 421296"/>
                  <a:gd name="connsiteX25" fmla="*/ 61786 w 461256"/>
                  <a:gd name="connsiteY25" fmla="*/ 311081 h 42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61256" h="421296">
                    <a:moveTo>
                      <a:pt x="18828" y="416808"/>
                    </a:moveTo>
                    <a:cubicBezTo>
                      <a:pt x="29973" y="423380"/>
                      <a:pt x="51785" y="422428"/>
                      <a:pt x="62929" y="415951"/>
                    </a:cubicBezTo>
                    <a:cubicBezTo>
                      <a:pt x="74168" y="409283"/>
                      <a:pt x="90551" y="395663"/>
                      <a:pt x="99219" y="386042"/>
                    </a:cubicBezTo>
                    <a:cubicBezTo>
                      <a:pt x="139605" y="341370"/>
                      <a:pt x="172943" y="306128"/>
                      <a:pt x="226473" y="278886"/>
                    </a:cubicBezTo>
                    <a:cubicBezTo>
                      <a:pt x="250476" y="266599"/>
                      <a:pt x="275432" y="256312"/>
                      <a:pt x="298292" y="242215"/>
                    </a:cubicBezTo>
                    <a:cubicBezTo>
                      <a:pt x="372206" y="196685"/>
                      <a:pt x="417354" y="116866"/>
                      <a:pt x="454692" y="38475"/>
                    </a:cubicBezTo>
                    <a:cubicBezTo>
                      <a:pt x="459074" y="29331"/>
                      <a:pt x="463551" y="18854"/>
                      <a:pt x="459931" y="9329"/>
                    </a:cubicBezTo>
                    <a:cubicBezTo>
                      <a:pt x="457645" y="3137"/>
                      <a:pt x="454597" y="566"/>
                      <a:pt x="451168" y="89"/>
                    </a:cubicBezTo>
                    <a:cubicBezTo>
                      <a:pt x="444786" y="-863"/>
                      <a:pt x="437547" y="5995"/>
                      <a:pt x="433261" y="11043"/>
                    </a:cubicBezTo>
                    <a:cubicBezTo>
                      <a:pt x="421641" y="24473"/>
                      <a:pt x="407829" y="36189"/>
                      <a:pt x="395352" y="48667"/>
                    </a:cubicBezTo>
                    <a:cubicBezTo>
                      <a:pt x="368967" y="75146"/>
                      <a:pt x="343535" y="102578"/>
                      <a:pt x="321628" y="132868"/>
                    </a:cubicBezTo>
                    <a:cubicBezTo>
                      <a:pt x="308103" y="151537"/>
                      <a:pt x="294958" y="178874"/>
                      <a:pt x="274860" y="190304"/>
                    </a:cubicBezTo>
                    <a:cubicBezTo>
                      <a:pt x="271241" y="192399"/>
                      <a:pt x="267717" y="194304"/>
                      <a:pt x="264288" y="196019"/>
                    </a:cubicBezTo>
                    <a:cubicBezTo>
                      <a:pt x="193707" y="232690"/>
                      <a:pt x="176086" y="204877"/>
                      <a:pt x="135605" y="210973"/>
                    </a:cubicBezTo>
                    <a:cubicBezTo>
                      <a:pt x="103506" y="215831"/>
                      <a:pt x="80169" y="222308"/>
                      <a:pt x="56833" y="244882"/>
                    </a:cubicBezTo>
                    <a:cubicBezTo>
                      <a:pt x="17876" y="282791"/>
                      <a:pt x="-4699" y="326987"/>
                      <a:pt x="826" y="380994"/>
                    </a:cubicBezTo>
                    <a:cubicBezTo>
                      <a:pt x="2255" y="394901"/>
                      <a:pt x="6922" y="409855"/>
                      <a:pt x="18828" y="416808"/>
                    </a:cubicBezTo>
                    <a:close/>
                    <a:moveTo>
                      <a:pt x="61786" y="311081"/>
                    </a:moveTo>
                    <a:cubicBezTo>
                      <a:pt x="71883" y="295745"/>
                      <a:pt x="86075" y="283363"/>
                      <a:pt x="100839" y="272600"/>
                    </a:cubicBezTo>
                    <a:cubicBezTo>
                      <a:pt x="115602" y="262027"/>
                      <a:pt x="133509" y="252311"/>
                      <a:pt x="150940" y="257074"/>
                    </a:cubicBezTo>
                    <a:cubicBezTo>
                      <a:pt x="155798" y="258407"/>
                      <a:pt x="160560" y="260884"/>
                      <a:pt x="162751" y="265456"/>
                    </a:cubicBezTo>
                    <a:cubicBezTo>
                      <a:pt x="167323" y="274505"/>
                      <a:pt x="159132" y="284601"/>
                      <a:pt x="151321" y="291078"/>
                    </a:cubicBezTo>
                    <a:cubicBezTo>
                      <a:pt x="135319" y="303937"/>
                      <a:pt x="117603" y="314510"/>
                      <a:pt x="101315" y="327083"/>
                    </a:cubicBezTo>
                    <a:cubicBezTo>
                      <a:pt x="89885" y="335941"/>
                      <a:pt x="79026" y="345942"/>
                      <a:pt x="70644" y="357848"/>
                    </a:cubicBezTo>
                    <a:cubicBezTo>
                      <a:pt x="64453" y="366707"/>
                      <a:pt x="51690" y="389090"/>
                      <a:pt x="48165" y="363373"/>
                    </a:cubicBezTo>
                    <a:cubicBezTo>
                      <a:pt x="45689" y="345085"/>
                      <a:pt x="51594" y="326416"/>
                      <a:pt x="61786" y="311081"/>
                    </a:cubicBezTo>
                    <a:close/>
                  </a:path>
                </a:pathLst>
              </a:custGeom>
              <a:solidFill>
                <a:srgbClr val="005F94"/>
              </a:solidFill>
              <a:ln w="9525" cap="flat">
                <a:noFill/>
                <a:prstDash val="solid"/>
                <a:miter/>
              </a:ln>
            </p:spPr>
            <p:txBody>
              <a:bodyPr rtlCol="0" anchor="ctr"/>
              <a:lstStyle/>
              <a:p>
                <a:endParaRPr lang="zh-CN" altLang="en-US"/>
              </a:p>
            </p:txBody>
          </p:sp>
          <p:sp>
            <p:nvSpPr>
              <p:cNvPr id="63" name="ïŝ1iḍè"/>
              <p:cNvSpPr/>
              <p:nvPr/>
            </p:nvSpPr>
            <p:spPr>
              <a:xfrm>
                <a:off x="7976984" y="2968637"/>
                <a:ext cx="30482" cy="35665"/>
              </a:xfrm>
              <a:custGeom>
                <a:avLst/>
                <a:gdLst>
                  <a:gd name="connsiteX0" fmla="*/ 19158 w 30482"/>
                  <a:gd name="connsiteY0" fmla="*/ 30785 h 35665"/>
                  <a:gd name="connsiteX1" fmla="*/ 27540 w 30482"/>
                  <a:gd name="connsiteY1" fmla="*/ 20212 h 35665"/>
                  <a:gd name="connsiteX2" fmla="*/ 28397 w 30482"/>
                  <a:gd name="connsiteY2" fmla="*/ 3734 h 35665"/>
                  <a:gd name="connsiteX3" fmla="*/ 15443 w 30482"/>
                  <a:gd name="connsiteY3" fmla="*/ 781 h 35665"/>
                  <a:gd name="connsiteX4" fmla="*/ 4870 w 30482"/>
                  <a:gd name="connsiteY4" fmla="*/ 9925 h 35665"/>
                  <a:gd name="connsiteX5" fmla="*/ 12 w 30482"/>
                  <a:gd name="connsiteY5" fmla="*/ 22593 h 35665"/>
                  <a:gd name="connsiteX6" fmla="*/ 5727 w 30482"/>
                  <a:gd name="connsiteY6" fmla="*/ 34404 h 35665"/>
                  <a:gd name="connsiteX7" fmla="*/ 17729 w 30482"/>
                  <a:gd name="connsiteY7" fmla="*/ 31737 h 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82" h="35665">
                    <a:moveTo>
                      <a:pt x="19158" y="30785"/>
                    </a:moveTo>
                    <a:cubicBezTo>
                      <a:pt x="22491" y="27737"/>
                      <a:pt x="25349" y="24213"/>
                      <a:pt x="27540" y="20212"/>
                    </a:cubicBezTo>
                    <a:cubicBezTo>
                      <a:pt x="30397" y="15164"/>
                      <a:pt x="32016" y="8401"/>
                      <a:pt x="28397" y="3734"/>
                    </a:cubicBezTo>
                    <a:cubicBezTo>
                      <a:pt x="25444" y="19"/>
                      <a:pt x="19920" y="-838"/>
                      <a:pt x="15443" y="781"/>
                    </a:cubicBezTo>
                    <a:cubicBezTo>
                      <a:pt x="10966" y="2400"/>
                      <a:pt x="7537" y="6020"/>
                      <a:pt x="4870" y="9925"/>
                    </a:cubicBezTo>
                    <a:cubicBezTo>
                      <a:pt x="2298" y="13735"/>
                      <a:pt x="203" y="18021"/>
                      <a:pt x="12" y="22593"/>
                    </a:cubicBezTo>
                    <a:cubicBezTo>
                      <a:pt x="-178" y="27166"/>
                      <a:pt x="1822" y="32023"/>
                      <a:pt x="5727" y="34404"/>
                    </a:cubicBezTo>
                    <a:cubicBezTo>
                      <a:pt x="9633" y="36786"/>
                      <a:pt x="15538" y="35738"/>
                      <a:pt x="17729" y="31737"/>
                    </a:cubicBezTo>
                  </a:path>
                </a:pathLst>
              </a:custGeom>
              <a:solidFill>
                <a:srgbClr val="004E7F"/>
              </a:solidFill>
              <a:ln w="9525" cap="flat">
                <a:noFill/>
                <a:prstDash val="solid"/>
                <a:miter/>
              </a:ln>
            </p:spPr>
            <p:txBody>
              <a:bodyPr rtlCol="0" anchor="ctr"/>
              <a:lstStyle/>
              <a:p>
                <a:endParaRPr lang="zh-CN" altLang="en-US"/>
              </a:p>
            </p:txBody>
          </p:sp>
          <p:sp>
            <p:nvSpPr>
              <p:cNvPr id="64" name="îSļîḓê"/>
              <p:cNvSpPr/>
              <p:nvPr/>
            </p:nvSpPr>
            <p:spPr>
              <a:xfrm>
                <a:off x="7992101" y="2728055"/>
                <a:ext cx="170701" cy="216667"/>
              </a:xfrm>
              <a:custGeom>
                <a:avLst/>
                <a:gdLst>
                  <a:gd name="connsiteX0" fmla="*/ 5564 w 170701"/>
                  <a:gd name="connsiteY0" fmla="*/ 142113 h 216667"/>
                  <a:gd name="connsiteX1" fmla="*/ 41474 w 170701"/>
                  <a:gd name="connsiteY1" fmla="*/ 84963 h 216667"/>
                  <a:gd name="connsiteX2" fmla="*/ 169394 w 170701"/>
                  <a:gd name="connsiteY2" fmla="*/ 0 h 216667"/>
                  <a:gd name="connsiteX3" fmla="*/ 170442 w 170701"/>
                  <a:gd name="connsiteY3" fmla="*/ 9334 h 216667"/>
                  <a:gd name="connsiteX4" fmla="*/ 161774 w 170701"/>
                  <a:gd name="connsiteY4" fmla="*/ 24670 h 216667"/>
                  <a:gd name="connsiteX5" fmla="*/ 32139 w 170701"/>
                  <a:gd name="connsiteY5" fmla="*/ 185261 h 216667"/>
                  <a:gd name="connsiteX6" fmla="*/ 22804 w 170701"/>
                  <a:gd name="connsiteY6" fmla="*/ 214027 h 216667"/>
                  <a:gd name="connsiteX7" fmla="*/ 14137 w 170701"/>
                  <a:gd name="connsiteY7" fmla="*/ 216217 h 216667"/>
                  <a:gd name="connsiteX8" fmla="*/ 7088 w 170701"/>
                  <a:gd name="connsiteY8" fmla="*/ 208217 h 216667"/>
                  <a:gd name="connsiteX9" fmla="*/ 5564 w 170701"/>
                  <a:gd name="connsiteY9" fmla="*/ 142113 h 21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0701" h="216667">
                    <a:moveTo>
                      <a:pt x="5564" y="142113"/>
                    </a:moveTo>
                    <a:cubicBezTo>
                      <a:pt x="12899" y="120682"/>
                      <a:pt x="26234" y="101822"/>
                      <a:pt x="41474" y="84963"/>
                    </a:cubicBezTo>
                    <a:cubicBezTo>
                      <a:pt x="76145" y="46482"/>
                      <a:pt x="120626" y="16954"/>
                      <a:pt x="169394" y="0"/>
                    </a:cubicBezTo>
                    <a:cubicBezTo>
                      <a:pt x="170633" y="2858"/>
                      <a:pt x="171013" y="6191"/>
                      <a:pt x="170442" y="9334"/>
                    </a:cubicBezTo>
                    <a:cubicBezTo>
                      <a:pt x="169394" y="15240"/>
                      <a:pt x="165584" y="20098"/>
                      <a:pt x="161774" y="24670"/>
                    </a:cubicBezTo>
                    <a:cubicBezTo>
                      <a:pt x="117959" y="78200"/>
                      <a:pt x="59666" y="121920"/>
                      <a:pt x="32139" y="185261"/>
                    </a:cubicBezTo>
                    <a:cubicBezTo>
                      <a:pt x="28043" y="194500"/>
                      <a:pt x="24900" y="204216"/>
                      <a:pt x="22804" y="214027"/>
                    </a:cubicBezTo>
                    <a:cubicBezTo>
                      <a:pt x="20233" y="216217"/>
                      <a:pt x="17375" y="217360"/>
                      <a:pt x="14137" y="216217"/>
                    </a:cubicBezTo>
                    <a:cubicBezTo>
                      <a:pt x="10708" y="214979"/>
                      <a:pt x="8612" y="211550"/>
                      <a:pt x="7088" y="208217"/>
                    </a:cubicBezTo>
                    <a:cubicBezTo>
                      <a:pt x="-2437" y="187928"/>
                      <a:pt x="-1770" y="163544"/>
                      <a:pt x="5564" y="142113"/>
                    </a:cubicBezTo>
                    <a:close/>
                  </a:path>
                </a:pathLst>
              </a:custGeom>
              <a:solidFill>
                <a:srgbClr val="4678AD"/>
              </a:solidFill>
              <a:ln w="9525" cap="flat">
                <a:noFill/>
                <a:prstDash val="solid"/>
                <a:miter/>
              </a:ln>
            </p:spPr>
            <p:txBody>
              <a:bodyPr rtlCol="0" anchor="ctr"/>
              <a:lstStyle/>
              <a:p>
                <a:endParaRPr lang="zh-CN" altLang="en-US"/>
              </a:p>
            </p:txBody>
          </p:sp>
          <p:sp>
            <p:nvSpPr>
              <p:cNvPr id="65" name="îṩḻíḓé"/>
              <p:cNvSpPr/>
              <p:nvPr/>
            </p:nvSpPr>
            <p:spPr>
              <a:xfrm>
                <a:off x="7996618" y="2743110"/>
                <a:ext cx="186880" cy="216734"/>
              </a:xfrm>
              <a:custGeom>
                <a:avLst/>
                <a:gdLst>
                  <a:gd name="connsiteX0" fmla="*/ 0 w 186880"/>
                  <a:gd name="connsiteY0" fmla="*/ 196019 h 216734"/>
                  <a:gd name="connsiteX1" fmla="*/ 10573 w 186880"/>
                  <a:gd name="connsiteY1" fmla="*/ 190304 h 216734"/>
                  <a:gd name="connsiteX2" fmla="*/ 57340 w 186880"/>
                  <a:gd name="connsiteY2" fmla="*/ 132868 h 216734"/>
                  <a:gd name="connsiteX3" fmla="*/ 131064 w 186880"/>
                  <a:gd name="connsiteY3" fmla="*/ 48667 h 216734"/>
                  <a:gd name="connsiteX4" fmla="*/ 168973 w 186880"/>
                  <a:gd name="connsiteY4" fmla="*/ 11043 h 216734"/>
                  <a:gd name="connsiteX5" fmla="*/ 186880 w 186880"/>
                  <a:gd name="connsiteY5" fmla="*/ 89 h 216734"/>
                  <a:gd name="connsiteX6" fmla="*/ 184023 w 186880"/>
                  <a:gd name="connsiteY6" fmla="*/ 10757 h 216734"/>
                  <a:gd name="connsiteX7" fmla="*/ 85058 w 186880"/>
                  <a:gd name="connsiteY7" fmla="*/ 173349 h 216734"/>
                  <a:gd name="connsiteX8" fmla="*/ 17050 w 186880"/>
                  <a:gd name="connsiteY8" fmla="*/ 216593 h 216734"/>
                  <a:gd name="connsiteX9" fmla="*/ 0 w 186880"/>
                  <a:gd name="connsiteY9" fmla="*/ 196019 h 216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880" h="216734">
                    <a:moveTo>
                      <a:pt x="0" y="196019"/>
                    </a:moveTo>
                    <a:cubicBezTo>
                      <a:pt x="3429" y="194209"/>
                      <a:pt x="6953" y="192399"/>
                      <a:pt x="10573" y="190304"/>
                    </a:cubicBezTo>
                    <a:cubicBezTo>
                      <a:pt x="30671" y="178778"/>
                      <a:pt x="43720" y="151537"/>
                      <a:pt x="57340" y="132868"/>
                    </a:cubicBezTo>
                    <a:cubicBezTo>
                      <a:pt x="79248" y="102578"/>
                      <a:pt x="104680" y="75146"/>
                      <a:pt x="131064" y="48667"/>
                    </a:cubicBezTo>
                    <a:cubicBezTo>
                      <a:pt x="143542" y="36189"/>
                      <a:pt x="157353" y="24473"/>
                      <a:pt x="168973" y="11043"/>
                    </a:cubicBezTo>
                    <a:cubicBezTo>
                      <a:pt x="173260" y="5995"/>
                      <a:pt x="180499" y="-863"/>
                      <a:pt x="186880" y="89"/>
                    </a:cubicBezTo>
                    <a:cubicBezTo>
                      <a:pt x="186595" y="3709"/>
                      <a:pt x="185261" y="7328"/>
                      <a:pt x="184023" y="10757"/>
                    </a:cubicBezTo>
                    <a:cubicBezTo>
                      <a:pt x="160496" y="70003"/>
                      <a:pt x="126968" y="125248"/>
                      <a:pt x="85058" y="173349"/>
                    </a:cubicBezTo>
                    <a:cubicBezTo>
                      <a:pt x="69818" y="190875"/>
                      <a:pt x="43148" y="218974"/>
                      <a:pt x="17050" y="216593"/>
                    </a:cubicBezTo>
                    <a:cubicBezTo>
                      <a:pt x="4477" y="215355"/>
                      <a:pt x="190" y="206782"/>
                      <a:pt x="0" y="196019"/>
                    </a:cubicBezTo>
                    <a:close/>
                  </a:path>
                </a:pathLst>
              </a:custGeom>
              <a:solidFill>
                <a:srgbClr val="4678AD"/>
              </a:solidFill>
              <a:ln w="9525" cap="flat">
                <a:noFill/>
                <a:prstDash val="solid"/>
                <a:miter/>
              </a:ln>
            </p:spPr>
            <p:txBody>
              <a:bodyPr rtlCol="0" anchor="ctr"/>
              <a:lstStyle/>
              <a:p>
                <a:endParaRPr lang="zh-CN" altLang="en-US"/>
              </a:p>
            </p:txBody>
          </p:sp>
        </p:grpSp>
        <p:grpSp>
          <p:nvGrpSpPr>
            <p:cNvPr id="18" name="îṧľíḑé"/>
            <p:cNvGrpSpPr/>
            <p:nvPr/>
          </p:nvGrpSpPr>
          <p:grpSpPr>
            <a:xfrm>
              <a:off x="6530138" y="2584233"/>
              <a:ext cx="1053179" cy="694277"/>
              <a:chOff x="6580250" y="2364390"/>
              <a:chExt cx="1053179" cy="694277"/>
            </a:xfrm>
          </p:grpSpPr>
          <p:sp>
            <p:nvSpPr>
              <p:cNvPr id="55" name="îṡḻiḋè"/>
              <p:cNvSpPr/>
              <p:nvPr/>
            </p:nvSpPr>
            <p:spPr>
              <a:xfrm>
                <a:off x="6580250" y="2669000"/>
                <a:ext cx="834675" cy="389667"/>
              </a:xfrm>
              <a:custGeom>
                <a:avLst/>
                <a:gdLst>
                  <a:gd name="connsiteX0" fmla="*/ 491109 w 834675"/>
                  <a:gd name="connsiteY0" fmla="*/ 389668 h 389667"/>
                  <a:gd name="connsiteX1" fmla="*/ 0 w 834675"/>
                  <a:gd name="connsiteY1" fmla="*/ 258413 h 389667"/>
                  <a:gd name="connsiteX2" fmla="*/ 606647 w 834675"/>
                  <a:gd name="connsiteY2" fmla="*/ 0 h 389667"/>
                  <a:gd name="connsiteX3" fmla="*/ 834676 w 834675"/>
                  <a:gd name="connsiteY3" fmla="*/ 162496 h 389667"/>
                  <a:gd name="connsiteX4" fmla="*/ 491109 w 834675"/>
                  <a:gd name="connsiteY4" fmla="*/ 389668 h 38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675" h="389667">
                    <a:moveTo>
                      <a:pt x="491109" y="389668"/>
                    </a:moveTo>
                    <a:cubicBezTo>
                      <a:pt x="320993" y="273748"/>
                      <a:pt x="137160" y="193643"/>
                      <a:pt x="0" y="258413"/>
                    </a:cubicBezTo>
                    <a:cubicBezTo>
                      <a:pt x="195072" y="100203"/>
                      <a:pt x="540734" y="10192"/>
                      <a:pt x="606647" y="0"/>
                    </a:cubicBezTo>
                    <a:cubicBezTo>
                      <a:pt x="749046" y="62293"/>
                      <a:pt x="834676" y="162496"/>
                      <a:pt x="834676" y="162496"/>
                    </a:cubicBezTo>
                    <a:cubicBezTo>
                      <a:pt x="834676" y="162496"/>
                      <a:pt x="631793" y="254413"/>
                      <a:pt x="491109" y="389668"/>
                    </a:cubicBezTo>
                    <a:close/>
                  </a:path>
                </a:pathLst>
              </a:custGeom>
              <a:solidFill>
                <a:srgbClr val="DABD5B"/>
              </a:solidFill>
              <a:ln w="9525" cap="flat">
                <a:noFill/>
                <a:prstDash val="solid"/>
                <a:miter/>
              </a:ln>
            </p:spPr>
            <p:txBody>
              <a:bodyPr rtlCol="0" anchor="ctr"/>
              <a:lstStyle/>
              <a:p>
                <a:endParaRPr lang="zh-CN" altLang="en-US"/>
              </a:p>
            </p:txBody>
          </p:sp>
          <p:sp>
            <p:nvSpPr>
              <p:cNvPr id="56" name="iṩḷîďê"/>
              <p:cNvSpPr/>
              <p:nvPr/>
            </p:nvSpPr>
            <p:spPr>
              <a:xfrm>
                <a:off x="6638067" y="2629185"/>
                <a:ext cx="792672" cy="365379"/>
              </a:xfrm>
              <a:custGeom>
                <a:avLst/>
                <a:gdLst>
                  <a:gd name="connsiteX0" fmla="*/ 0 w 792672"/>
                  <a:gd name="connsiteY0" fmla="*/ 250698 h 365379"/>
                  <a:gd name="connsiteX1" fmla="*/ 411289 w 792672"/>
                  <a:gd name="connsiteY1" fmla="*/ 365379 h 365379"/>
                  <a:gd name="connsiteX2" fmla="*/ 792575 w 792672"/>
                  <a:gd name="connsiteY2" fmla="*/ 132302 h 365379"/>
                  <a:gd name="connsiteX3" fmla="*/ 634460 w 792672"/>
                  <a:gd name="connsiteY3" fmla="*/ 0 h 365379"/>
                  <a:gd name="connsiteX4" fmla="*/ 0 w 792672"/>
                  <a:gd name="connsiteY4" fmla="*/ 250698 h 365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672" h="365379">
                    <a:moveTo>
                      <a:pt x="0" y="250698"/>
                    </a:moveTo>
                    <a:cubicBezTo>
                      <a:pt x="140875" y="240887"/>
                      <a:pt x="278702" y="258032"/>
                      <a:pt x="411289" y="365379"/>
                    </a:cubicBezTo>
                    <a:cubicBezTo>
                      <a:pt x="532829" y="262033"/>
                      <a:pt x="798481" y="138684"/>
                      <a:pt x="792575" y="132302"/>
                    </a:cubicBezTo>
                    <a:cubicBezTo>
                      <a:pt x="786765" y="125921"/>
                      <a:pt x="634460" y="0"/>
                      <a:pt x="634460" y="0"/>
                    </a:cubicBezTo>
                    <a:cubicBezTo>
                      <a:pt x="634460" y="0"/>
                      <a:pt x="178879" y="34671"/>
                      <a:pt x="0" y="250698"/>
                    </a:cubicBezTo>
                    <a:close/>
                  </a:path>
                </a:pathLst>
              </a:custGeom>
              <a:solidFill>
                <a:srgbClr val="E8E3B3"/>
              </a:solidFill>
              <a:ln w="9525" cap="flat">
                <a:noFill/>
                <a:prstDash val="solid"/>
                <a:miter/>
              </a:ln>
            </p:spPr>
            <p:txBody>
              <a:bodyPr rtlCol="0" anchor="ctr"/>
              <a:lstStyle/>
              <a:p>
                <a:endParaRPr lang="zh-CN" altLang="en-US"/>
              </a:p>
            </p:txBody>
          </p:sp>
          <p:sp>
            <p:nvSpPr>
              <p:cNvPr id="57" name="ïŝļiďe"/>
              <p:cNvSpPr/>
              <p:nvPr/>
            </p:nvSpPr>
            <p:spPr>
              <a:xfrm>
                <a:off x="6632257" y="2592288"/>
                <a:ext cx="782229" cy="369986"/>
              </a:xfrm>
              <a:custGeom>
                <a:avLst/>
                <a:gdLst>
                  <a:gd name="connsiteX0" fmla="*/ 0 w 782229"/>
                  <a:gd name="connsiteY0" fmla="*/ 249876 h 369986"/>
                  <a:gd name="connsiteX1" fmla="*/ 407289 w 782229"/>
                  <a:gd name="connsiteY1" fmla="*/ 369986 h 369986"/>
                  <a:gd name="connsiteX2" fmla="*/ 782193 w 782229"/>
                  <a:gd name="connsiteY2" fmla="*/ 188630 h 369986"/>
                  <a:gd name="connsiteX3" fmla="*/ 675609 w 782229"/>
                  <a:gd name="connsiteY3" fmla="*/ 35 h 369986"/>
                  <a:gd name="connsiteX4" fmla="*/ 0 w 782229"/>
                  <a:gd name="connsiteY4" fmla="*/ 249876 h 36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229" h="369986">
                    <a:moveTo>
                      <a:pt x="0" y="249876"/>
                    </a:moveTo>
                    <a:cubicBezTo>
                      <a:pt x="124016" y="240256"/>
                      <a:pt x="285750" y="256163"/>
                      <a:pt x="407289" y="369986"/>
                    </a:cubicBezTo>
                    <a:cubicBezTo>
                      <a:pt x="541877" y="288738"/>
                      <a:pt x="785622" y="195298"/>
                      <a:pt x="782193" y="188630"/>
                    </a:cubicBezTo>
                    <a:cubicBezTo>
                      <a:pt x="778764" y="181963"/>
                      <a:pt x="675609" y="35"/>
                      <a:pt x="675609" y="35"/>
                    </a:cubicBezTo>
                    <a:cubicBezTo>
                      <a:pt x="675609" y="35"/>
                      <a:pt x="266319" y="-8728"/>
                      <a:pt x="0" y="249876"/>
                    </a:cubicBezTo>
                    <a:close/>
                  </a:path>
                </a:pathLst>
              </a:custGeom>
              <a:solidFill>
                <a:srgbClr val="FFFCD5"/>
              </a:solidFill>
              <a:ln w="9525" cap="flat">
                <a:noFill/>
                <a:prstDash val="solid"/>
                <a:miter/>
              </a:ln>
            </p:spPr>
            <p:txBody>
              <a:bodyPr rtlCol="0" anchor="ctr"/>
              <a:lstStyle/>
              <a:p>
                <a:endParaRPr lang="zh-CN" altLang="en-US"/>
              </a:p>
            </p:txBody>
          </p:sp>
          <p:sp>
            <p:nvSpPr>
              <p:cNvPr id="58" name="iṩḻiḋê"/>
              <p:cNvSpPr/>
              <p:nvPr/>
            </p:nvSpPr>
            <p:spPr>
              <a:xfrm>
                <a:off x="6925668" y="2376530"/>
                <a:ext cx="574526" cy="601178"/>
              </a:xfrm>
              <a:custGeom>
                <a:avLst/>
                <a:gdLst>
                  <a:gd name="connsiteX0" fmla="*/ 170647 w 574526"/>
                  <a:gd name="connsiteY0" fmla="*/ 516593 h 601178"/>
                  <a:gd name="connsiteX1" fmla="*/ 123499 w 574526"/>
                  <a:gd name="connsiteY1" fmla="*/ 601175 h 601178"/>
                  <a:gd name="connsiteX2" fmla="*/ 30154 w 574526"/>
                  <a:gd name="connsiteY2" fmla="*/ 112352 h 601178"/>
                  <a:gd name="connsiteX3" fmla="*/ 574508 w 574526"/>
                  <a:gd name="connsiteY3" fmla="*/ 3291 h 601178"/>
                  <a:gd name="connsiteX4" fmla="*/ 339526 w 574526"/>
                  <a:gd name="connsiteY4" fmla="*/ 360002 h 601178"/>
                  <a:gd name="connsiteX5" fmla="*/ 170647 w 574526"/>
                  <a:gd name="connsiteY5" fmla="*/ 516593 h 60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526" h="601178">
                    <a:moveTo>
                      <a:pt x="170647" y="516593"/>
                    </a:moveTo>
                    <a:cubicBezTo>
                      <a:pt x="163218" y="515355"/>
                      <a:pt x="130547" y="600032"/>
                      <a:pt x="123499" y="601175"/>
                    </a:cubicBezTo>
                    <a:cubicBezTo>
                      <a:pt x="116450" y="602318"/>
                      <a:pt x="-71669" y="283802"/>
                      <a:pt x="30154" y="112352"/>
                    </a:cubicBezTo>
                    <a:cubicBezTo>
                      <a:pt x="197412" y="36724"/>
                      <a:pt x="577651" y="-13664"/>
                      <a:pt x="574508" y="3291"/>
                    </a:cubicBezTo>
                    <a:lnTo>
                      <a:pt x="339526" y="360002"/>
                    </a:lnTo>
                    <a:lnTo>
                      <a:pt x="170647" y="516593"/>
                    </a:lnTo>
                    <a:close/>
                  </a:path>
                </a:pathLst>
              </a:custGeom>
              <a:solidFill>
                <a:srgbClr val="E8E3B3"/>
              </a:solidFill>
              <a:ln w="9525" cap="flat">
                <a:noFill/>
                <a:prstDash val="solid"/>
                <a:miter/>
              </a:ln>
            </p:spPr>
            <p:txBody>
              <a:bodyPr rtlCol="0" anchor="ctr"/>
              <a:lstStyle/>
              <a:p>
                <a:endParaRPr lang="zh-CN" altLang="en-US"/>
              </a:p>
            </p:txBody>
          </p:sp>
          <p:sp>
            <p:nvSpPr>
              <p:cNvPr id="59" name="ïŝľíḍê"/>
              <p:cNvSpPr/>
              <p:nvPr/>
            </p:nvSpPr>
            <p:spPr>
              <a:xfrm>
                <a:off x="7010499" y="2385174"/>
                <a:ext cx="535491" cy="609642"/>
              </a:xfrm>
              <a:custGeom>
                <a:avLst/>
                <a:gdLst>
                  <a:gd name="connsiteX0" fmla="*/ 535491 w 535491"/>
                  <a:gd name="connsiteY0" fmla="*/ 15602 h 609642"/>
                  <a:gd name="connsiteX1" fmla="*/ 65623 w 535491"/>
                  <a:gd name="connsiteY1" fmla="*/ 83039 h 609642"/>
                  <a:gd name="connsiteX2" fmla="*/ 38858 w 535491"/>
                  <a:gd name="connsiteY2" fmla="*/ 609391 h 609642"/>
                  <a:gd name="connsiteX3" fmla="*/ 455195 w 535491"/>
                  <a:gd name="connsiteY3" fmla="*/ 399841 h 609642"/>
                  <a:gd name="connsiteX4" fmla="*/ 535491 w 535491"/>
                  <a:gd name="connsiteY4" fmla="*/ 15602 h 609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491" h="609642">
                    <a:moveTo>
                      <a:pt x="535491" y="15602"/>
                    </a:moveTo>
                    <a:cubicBezTo>
                      <a:pt x="446528" y="-34118"/>
                      <a:pt x="188876" y="47797"/>
                      <a:pt x="65623" y="83039"/>
                    </a:cubicBezTo>
                    <a:cubicBezTo>
                      <a:pt x="-44676" y="274015"/>
                      <a:pt x="11331" y="509854"/>
                      <a:pt x="38858" y="609391"/>
                    </a:cubicBezTo>
                    <a:cubicBezTo>
                      <a:pt x="76386" y="618058"/>
                      <a:pt x="455195" y="399841"/>
                      <a:pt x="455195" y="399841"/>
                    </a:cubicBezTo>
                    <a:cubicBezTo>
                      <a:pt x="455195" y="399841"/>
                      <a:pt x="424716" y="94850"/>
                      <a:pt x="535491" y="15602"/>
                    </a:cubicBezTo>
                    <a:close/>
                  </a:path>
                </a:pathLst>
              </a:custGeom>
              <a:solidFill>
                <a:srgbClr val="FFFCD5"/>
              </a:solidFill>
              <a:ln w="9525" cap="flat">
                <a:noFill/>
                <a:prstDash val="solid"/>
                <a:miter/>
              </a:ln>
            </p:spPr>
            <p:txBody>
              <a:bodyPr rtlCol="0" anchor="ctr"/>
              <a:lstStyle/>
              <a:p>
                <a:endParaRPr lang="zh-CN" altLang="en-US"/>
              </a:p>
            </p:txBody>
          </p:sp>
          <p:sp>
            <p:nvSpPr>
              <p:cNvPr id="60" name="íṡ1íḍe"/>
              <p:cNvSpPr/>
              <p:nvPr/>
            </p:nvSpPr>
            <p:spPr>
              <a:xfrm>
                <a:off x="7054444" y="2364390"/>
                <a:ext cx="578985" cy="681894"/>
              </a:xfrm>
              <a:custGeom>
                <a:avLst/>
                <a:gdLst>
                  <a:gd name="connsiteX0" fmla="*/ 578986 w 578985"/>
                  <a:gd name="connsiteY0" fmla="*/ 0 h 681894"/>
                  <a:gd name="connsiteX1" fmla="*/ 454113 w 578985"/>
                  <a:gd name="connsiteY1" fmla="*/ 431483 h 681894"/>
                  <a:gd name="connsiteX2" fmla="*/ 21106 w 578985"/>
                  <a:gd name="connsiteY2" fmla="*/ 681895 h 681894"/>
                  <a:gd name="connsiteX3" fmla="*/ 1485 w 578985"/>
                  <a:gd name="connsiteY3" fmla="*/ 504635 h 681894"/>
                  <a:gd name="connsiteX4" fmla="*/ 5485 w 578985"/>
                  <a:gd name="connsiteY4" fmla="*/ 371761 h 681894"/>
                  <a:gd name="connsiteX5" fmla="*/ 42442 w 578985"/>
                  <a:gd name="connsiteY5" fmla="*/ 259652 h 681894"/>
                  <a:gd name="connsiteX6" fmla="*/ 162362 w 578985"/>
                  <a:gd name="connsiteY6" fmla="*/ 84582 h 681894"/>
                  <a:gd name="connsiteX7" fmla="*/ 578986 w 578985"/>
                  <a:gd name="connsiteY7" fmla="*/ 0 h 68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8985" h="681894">
                    <a:moveTo>
                      <a:pt x="578986" y="0"/>
                    </a:moveTo>
                    <a:cubicBezTo>
                      <a:pt x="481545" y="118586"/>
                      <a:pt x="439254" y="278702"/>
                      <a:pt x="454113" y="431483"/>
                    </a:cubicBezTo>
                    <a:cubicBezTo>
                      <a:pt x="300665" y="497681"/>
                      <a:pt x="154933" y="581882"/>
                      <a:pt x="21106" y="681895"/>
                    </a:cubicBezTo>
                    <a:cubicBezTo>
                      <a:pt x="12248" y="624650"/>
                      <a:pt x="3771" y="562451"/>
                      <a:pt x="1485" y="504635"/>
                    </a:cubicBezTo>
                    <a:cubicBezTo>
                      <a:pt x="-230" y="460248"/>
                      <a:pt x="-1944" y="415481"/>
                      <a:pt x="5485" y="371761"/>
                    </a:cubicBezTo>
                    <a:cubicBezTo>
                      <a:pt x="12153" y="332804"/>
                      <a:pt x="25869" y="295466"/>
                      <a:pt x="42442" y="259652"/>
                    </a:cubicBezTo>
                    <a:cubicBezTo>
                      <a:pt x="72255" y="195072"/>
                      <a:pt x="101973" y="122206"/>
                      <a:pt x="162362" y="84582"/>
                    </a:cubicBezTo>
                    <a:cubicBezTo>
                      <a:pt x="222846" y="46863"/>
                      <a:pt x="437444" y="9716"/>
                      <a:pt x="578986" y="0"/>
                    </a:cubicBezTo>
                    <a:close/>
                  </a:path>
                </a:pathLst>
              </a:custGeom>
              <a:solidFill>
                <a:srgbClr val="EDC35D"/>
              </a:solidFill>
              <a:ln w="9525" cap="flat">
                <a:noFill/>
                <a:prstDash val="solid"/>
                <a:miter/>
              </a:ln>
            </p:spPr>
            <p:txBody>
              <a:bodyPr rtlCol="0" anchor="ctr"/>
              <a:lstStyle/>
              <a:p>
                <a:endParaRPr lang="zh-CN" altLang="en-US"/>
              </a:p>
            </p:txBody>
          </p:sp>
        </p:grpSp>
        <p:grpSp>
          <p:nvGrpSpPr>
            <p:cNvPr id="19" name="íṥḷiḑe"/>
            <p:cNvGrpSpPr/>
            <p:nvPr/>
          </p:nvGrpSpPr>
          <p:grpSpPr>
            <a:xfrm>
              <a:off x="4035827" y="3400621"/>
              <a:ext cx="649319" cy="724185"/>
              <a:chOff x="4085939" y="3180778"/>
              <a:chExt cx="649319" cy="724185"/>
            </a:xfrm>
          </p:grpSpPr>
          <p:sp>
            <p:nvSpPr>
              <p:cNvPr id="42" name="iSļïḑe"/>
              <p:cNvSpPr/>
              <p:nvPr/>
            </p:nvSpPr>
            <p:spPr>
              <a:xfrm>
                <a:off x="4085939" y="3180778"/>
                <a:ext cx="649319" cy="724185"/>
              </a:xfrm>
              <a:custGeom>
                <a:avLst/>
                <a:gdLst>
                  <a:gd name="connsiteX0" fmla="*/ 131636 w 649319"/>
                  <a:gd name="connsiteY0" fmla="*/ 0 h 724185"/>
                  <a:gd name="connsiteX1" fmla="*/ 649319 w 649319"/>
                  <a:gd name="connsiteY1" fmla="*/ 612077 h 724185"/>
                  <a:gd name="connsiteX2" fmla="*/ 610553 w 649319"/>
                  <a:gd name="connsiteY2" fmla="*/ 651605 h 724185"/>
                  <a:gd name="connsiteX3" fmla="*/ 597122 w 649319"/>
                  <a:gd name="connsiteY3" fmla="*/ 663893 h 724185"/>
                  <a:gd name="connsiteX4" fmla="*/ 522256 w 649319"/>
                  <a:gd name="connsiteY4" fmla="*/ 724186 h 724185"/>
                  <a:gd name="connsiteX5" fmla="*/ 500729 w 649319"/>
                  <a:gd name="connsiteY5" fmla="*/ 698945 h 724185"/>
                  <a:gd name="connsiteX6" fmla="*/ 485489 w 649319"/>
                  <a:gd name="connsiteY6" fmla="*/ 680847 h 724185"/>
                  <a:gd name="connsiteX7" fmla="*/ 460057 w 649319"/>
                  <a:gd name="connsiteY7" fmla="*/ 651129 h 724185"/>
                  <a:gd name="connsiteX8" fmla="*/ 443960 w 649319"/>
                  <a:gd name="connsiteY8" fmla="*/ 631984 h 724185"/>
                  <a:gd name="connsiteX9" fmla="*/ 406813 w 649319"/>
                  <a:gd name="connsiteY9" fmla="*/ 588264 h 724185"/>
                  <a:gd name="connsiteX10" fmla="*/ 392049 w 649319"/>
                  <a:gd name="connsiteY10" fmla="*/ 570833 h 724185"/>
                  <a:gd name="connsiteX11" fmla="*/ 357378 w 649319"/>
                  <a:gd name="connsiteY11" fmla="*/ 529876 h 724185"/>
                  <a:gd name="connsiteX12" fmla="*/ 344329 w 649319"/>
                  <a:gd name="connsiteY12" fmla="*/ 514636 h 724185"/>
                  <a:gd name="connsiteX13" fmla="*/ 308991 w 649319"/>
                  <a:gd name="connsiteY13" fmla="*/ 472821 h 724185"/>
                  <a:gd name="connsiteX14" fmla="*/ 294608 w 649319"/>
                  <a:gd name="connsiteY14" fmla="*/ 455866 h 724185"/>
                  <a:gd name="connsiteX15" fmla="*/ 267271 w 649319"/>
                  <a:gd name="connsiteY15" fmla="*/ 423767 h 724185"/>
                  <a:gd name="connsiteX16" fmla="*/ 255365 w 649319"/>
                  <a:gd name="connsiteY16" fmla="*/ 409765 h 724185"/>
                  <a:gd name="connsiteX17" fmla="*/ 212312 w 649319"/>
                  <a:gd name="connsiteY17" fmla="*/ 359093 h 724185"/>
                  <a:gd name="connsiteX18" fmla="*/ 199930 w 649319"/>
                  <a:gd name="connsiteY18" fmla="*/ 344329 h 724185"/>
                  <a:gd name="connsiteX19" fmla="*/ 162116 w 649319"/>
                  <a:gd name="connsiteY19" fmla="*/ 299752 h 724185"/>
                  <a:gd name="connsiteX20" fmla="*/ 150209 w 649319"/>
                  <a:gd name="connsiteY20" fmla="*/ 285750 h 724185"/>
                  <a:gd name="connsiteX21" fmla="*/ 127349 w 649319"/>
                  <a:gd name="connsiteY21" fmla="*/ 258889 h 724185"/>
                  <a:gd name="connsiteX22" fmla="*/ 116491 w 649319"/>
                  <a:gd name="connsiteY22" fmla="*/ 245935 h 724185"/>
                  <a:gd name="connsiteX23" fmla="*/ 86106 w 649319"/>
                  <a:gd name="connsiteY23" fmla="*/ 210121 h 724185"/>
                  <a:gd name="connsiteX24" fmla="*/ 75724 w 649319"/>
                  <a:gd name="connsiteY24" fmla="*/ 197739 h 724185"/>
                  <a:gd name="connsiteX25" fmla="*/ 52197 w 649319"/>
                  <a:gd name="connsiteY25" fmla="*/ 170117 h 724185"/>
                  <a:gd name="connsiteX26" fmla="*/ 41910 w 649319"/>
                  <a:gd name="connsiteY26" fmla="*/ 158020 h 724185"/>
                  <a:gd name="connsiteX27" fmla="*/ 0 w 649319"/>
                  <a:gd name="connsiteY27" fmla="*/ 108680 h 724185"/>
                  <a:gd name="connsiteX28" fmla="*/ 75057 w 649319"/>
                  <a:gd name="connsiteY28" fmla="*/ 46387 h 724185"/>
                  <a:gd name="connsiteX29" fmla="*/ 93250 w 649319"/>
                  <a:gd name="connsiteY29" fmla="*/ 31242 h 724185"/>
                  <a:gd name="connsiteX30" fmla="*/ 131636 w 649319"/>
                  <a:gd name="connsiteY30" fmla="*/ 0 h 724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49319" h="724185">
                    <a:moveTo>
                      <a:pt x="131636" y="0"/>
                    </a:moveTo>
                    <a:lnTo>
                      <a:pt x="649319" y="612077"/>
                    </a:lnTo>
                    <a:cubicBezTo>
                      <a:pt x="649319" y="612077"/>
                      <a:pt x="636842" y="627031"/>
                      <a:pt x="610553" y="651605"/>
                    </a:cubicBezTo>
                    <a:cubicBezTo>
                      <a:pt x="606457" y="655415"/>
                      <a:pt x="601980" y="659511"/>
                      <a:pt x="597122" y="663893"/>
                    </a:cubicBezTo>
                    <a:cubicBezTo>
                      <a:pt x="577786" y="681038"/>
                      <a:pt x="552926" y="701516"/>
                      <a:pt x="522256" y="724186"/>
                    </a:cubicBezTo>
                    <a:lnTo>
                      <a:pt x="500729" y="698945"/>
                    </a:lnTo>
                    <a:lnTo>
                      <a:pt x="485489" y="680847"/>
                    </a:lnTo>
                    <a:lnTo>
                      <a:pt x="460057" y="651129"/>
                    </a:lnTo>
                    <a:lnTo>
                      <a:pt x="443960" y="631984"/>
                    </a:lnTo>
                    <a:lnTo>
                      <a:pt x="406813" y="588264"/>
                    </a:lnTo>
                    <a:lnTo>
                      <a:pt x="392049" y="570833"/>
                    </a:lnTo>
                    <a:lnTo>
                      <a:pt x="357378" y="529876"/>
                    </a:lnTo>
                    <a:lnTo>
                      <a:pt x="344329" y="514636"/>
                    </a:lnTo>
                    <a:lnTo>
                      <a:pt x="308991" y="472821"/>
                    </a:lnTo>
                    <a:lnTo>
                      <a:pt x="294608" y="455866"/>
                    </a:lnTo>
                    <a:lnTo>
                      <a:pt x="267271" y="423767"/>
                    </a:lnTo>
                    <a:lnTo>
                      <a:pt x="255365" y="409765"/>
                    </a:lnTo>
                    <a:lnTo>
                      <a:pt x="212312" y="359093"/>
                    </a:lnTo>
                    <a:lnTo>
                      <a:pt x="199930" y="344329"/>
                    </a:lnTo>
                    <a:lnTo>
                      <a:pt x="162116" y="299752"/>
                    </a:lnTo>
                    <a:lnTo>
                      <a:pt x="150209" y="285750"/>
                    </a:lnTo>
                    <a:lnTo>
                      <a:pt x="127349" y="258889"/>
                    </a:lnTo>
                    <a:lnTo>
                      <a:pt x="116491" y="245935"/>
                    </a:lnTo>
                    <a:lnTo>
                      <a:pt x="86106" y="210121"/>
                    </a:lnTo>
                    <a:lnTo>
                      <a:pt x="75724" y="197739"/>
                    </a:lnTo>
                    <a:lnTo>
                      <a:pt x="52197" y="170117"/>
                    </a:lnTo>
                    <a:lnTo>
                      <a:pt x="41910" y="158020"/>
                    </a:lnTo>
                    <a:lnTo>
                      <a:pt x="0" y="108680"/>
                    </a:lnTo>
                    <a:lnTo>
                      <a:pt x="75057" y="46387"/>
                    </a:lnTo>
                    <a:lnTo>
                      <a:pt x="93250" y="31242"/>
                    </a:lnTo>
                    <a:lnTo>
                      <a:pt x="131636" y="0"/>
                    </a:lnTo>
                    <a:close/>
                  </a:path>
                </a:pathLst>
              </a:custGeom>
              <a:solidFill>
                <a:srgbClr val="EDC35D"/>
              </a:solidFill>
              <a:ln w="9525" cap="flat">
                <a:noFill/>
                <a:prstDash val="solid"/>
                <a:miter/>
              </a:ln>
            </p:spPr>
            <p:txBody>
              <a:bodyPr rtlCol="0" anchor="ctr"/>
              <a:lstStyle/>
              <a:p>
                <a:endParaRPr lang="zh-CN" altLang="en-US"/>
              </a:p>
            </p:txBody>
          </p:sp>
          <p:sp>
            <p:nvSpPr>
              <p:cNvPr id="43" name="ïṣḻíḋe"/>
              <p:cNvSpPr/>
              <p:nvPr/>
            </p:nvSpPr>
            <p:spPr>
              <a:xfrm>
                <a:off x="4161282" y="3212401"/>
                <a:ext cx="535209" cy="632364"/>
              </a:xfrm>
              <a:custGeom>
                <a:avLst/>
                <a:gdLst>
                  <a:gd name="connsiteX0" fmla="*/ 18193 w 535209"/>
                  <a:gd name="connsiteY0" fmla="*/ 0 h 632364"/>
                  <a:gd name="connsiteX1" fmla="*/ 535210 w 535209"/>
                  <a:gd name="connsiteY1" fmla="*/ 620077 h 632364"/>
                  <a:gd name="connsiteX2" fmla="*/ 521780 w 535209"/>
                  <a:gd name="connsiteY2" fmla="*/ 632365 h 632364"/>
                  <a:gd name="connsiteX3" fmla="*/ 0 w 535209"/>
                  <a:gd name="connsiteY3" fmla="*/ 15050 h 632364"/>
                  <a:gd name="connsiteX4" fmla="*/ 18193 w 535209"/>
                  <a:gd name="connsiteY4" fmla="*/ 0 h 632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209" h="632364">
                    <a:moveTo>
                      <a:pt x="18193" y="0"/>
                    </a:moveTo>
                    <a:lnTo>
                      <a:pt x="535210" y="620077"/>
                    </a:lnTo>
                    <a:cubicBezTo>
                      <a:pt x="531114" y="623888"/>
                      <a:pt x="526637" y="627983"/>
                      <a:pt x="521780" y="632365"/>
                    </a:cubicBezTo>
                    <a:lnTo>
                      <a:pt x="0" y="15050"/>
                    </a:lnTo>
                    <a:lnTo>
                      <a:pt x="18193" y="0"/>
                    </a:lnTo>
                    <a:close/>
                  </a:path>
                </a:pathLst>
              </a:custGeom>
              <a:solidFill>
                <a:srgbClr val="997F60"/>
              </a:solidFill>
              <a:ln w="9525" cap="flat">
                <a:noFill/>
                <a:prstDash val="solid"/>
                <a:miter/>
              </a:ln>
            </p:spPr>
            <p:txBody>
              <a:bodyPr rtlCol="0" anchor="ctr"/>
              <a:lstStyle/>
              <a:p>
                <a:endParaRPr lang="zh-CN" altLang="en-US"/>
              </a:p>
            </p:txBody>
          </p:sp>
          <p:sp>
            <p:nvSpPr>
              <p:cNvPr id="44" name="ïṣlïdé"/>
              <p:cNvSpPr/>
              <p:nvPr/>
            </p:nvSpPr>
            <p:spPr>
              <a:xfrm>
                <a:off x="4571523" y="3856120"/>
                <a:ext cx="22088" cy="23697"/>
              </a:xfrm>
              <a:custGeom>
                <a:avLst/>
                <a:gdLst>
                  <a:gd name="connsiteX0" fmla="*/ 15431 w 22088"/>
                  <a:gd name="connsiteY0" fmla="*/ 362 h 23697"/>
                  <a:gd name="connsiteX1" fmla="*/ 21241 w 22088"/>
                  <a:gd name="connsiteY1" fmla="*/ 15506 h 23697"/>
                  <a:gd name="connsiteX2" fmla="*/ 15240 w 22088"/>
                  <a:gd name="connsiteY2" fmla="*/ 23698 h 23697"/>
                  <a:gd name="connsiteX3" fmla="*/ 0 w 22088"/>
                  <a:gd name="connsiteY3" fmla="*/ 5600 h 23697"/>
                  <a:gd name="connsiteX4" fmla="*/ 15431 w 22088"/>
                  <a:gd name="connsiteY4" fmla="*/ 362 h 23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88" h="23697">
                    <a:moveTo>
                      <a:pt x="15431" y="362"/>
                    </a:moveTo>
                    <a:cubicBezTo>
                      <a:pt x="21336" y="1981"/>
                      <a:pt x="23432" y="9887"/>
                      <a:pt x="21241" y="15506"/>
                    </a:cubicBezTo>
                    <a:cubicBezTo>
                      <a:pt x="20003" y="18745"/>
                      <a:pt x="17812" y="21412"/>
                      <a:pt x="15240" y="23698"/>
                    </a:cubicBezTo>
                    <a:lnTo>
                      <a:pt x="0" y="5600"/>
                    </a:lnTo>
                    <a:cubicBezTo>
                      <a:pt x="5239" y="2933"/>
                      <a:pt x="10097" y="-1258"/>
                      <a:pt x="15431" y="362"/>
                    </a:cubicBezTo>
                    <a:close/>
                  </a:path>
                </a:pathLst>
              </a:custGeom>
              <a:solidFill>
                <a:srgbClr val="997F60"/>
              </a:solidFill>
              <a:ln w="9525" cap="flat">
                <a:noFill/>
                <a:prstDash val="solid"/>
                <a:miter/>
              </a:ln>
            </p:spPr>
            <p:txBody>
              <a:bodyPr rtlCol="0" anchor="ctr"/>
              <a:lstStyle/>
              <a:p>
                <a:endParaRPr lang="zh-CN" altLang="en-US"/>
              </a:p>
            </p:txBody>
          </p:sp>
          <p:sp>
            <p:nvSpPr>
              <p:cNvPr id="45" name="iṥ1ïḍé"/>
              <p:cNvSpPr/>
              <p:nvPr/>
            </p:nvSpPr>
            <p:spPr>
              <a:xfrm>
                <a:off x="4530089" y="3802519"/>
                <a:ext cx="28270" cy="29388"/>
              </a:xfrm>
              <a:custGeom>
                <a:avLst/>
                <a:gdLst>
                  <a:gd name="connsiteX0" fmla="*/ 21622 w 28270"/>
                  <a:gd name="connsiteY0" fmla="*/ 51 h 29388"/>
                  <a:gd name="connsiteX1" fmla="*/ 26479 w 28270"/>
                  <a:gd name="connsiteY1" fmla="*/ 16815 h 29388"/>
                  <a:gd name="connsiteX2" fmla="*/ 16097 w 28270"/>
                  <a:gd name="connsiteY2" fmla="*/ 29388 h 29388"/>
                  <a:gd name="connsiteX3" fmla="*/ 0 w 28270"/>
                  <a:gd name="connsiteY3" fmla="*/ 10243 h 29388"/>
                  <a:gd name="connsiteX4" fmla="*/ 14573 w 28270"/>
                  <a:gd name="connsiteY4" fmla="*/ 1766 h 29388"/>
                  <a:gd name="connsiteX5" fmla="*/ 21622 w 28270"/>
                  <a:gd name="connsiteY5" fmla="*/ 51 h 29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70" h="29388">
                    <a:moveTo>
                      <a:pt x="21622" y="51"/>
                    </a:moveTo>
                    <a:cubicBezTo>
                      <a:pt x="28480" y="1004"/>
                      <a:pt x="29908" y="10910"/>
                      <a:pt x="26479" y="16815"/>
                    </a:cubicBezTo>
                    <a:cubicBezTo>
                      <a:pt x="23908" y="21578"/>
                      <a:pt x="19526" y="25007"/>
                      <a:pt x="16097" y="29388"/>
                    </a:cubicBezTo>
                    <a:lnTo>
                      <a:pt x="0" y="10243"/>
                    </a:lnTo>
                    <a:cubicBezTo>
                      <a:pt x="4572" y="6909"/>
                      <a:pt x="9335" y="4147"/>
                      <a:pt x="14573" y="1766"/>
                    </a:cubicBezTo>
                    <a:cubicBezTo>
                      <a:pt x="16859" y="718"/>
                      <a:pt x="19145" y="-234"/>
                      <a:pt x="21622" y="51"/>
                    </a:cubicBezTo>
                    <a:close/>
                  </a:path>
                </a:pathLst>
              </a:custGeom>
              <a:solidFill>
                <a:srgbClr val="997F60"/>
              </a:solidFill>
              <a:ln w="9525" cap="flat">
                <a:noFill/>
                <a:prstDash val="solid"/>
                <a:miter/>
              </a:ln>
            </p:spPr>
            <p:txBody>
              <a:bodyPr rtlCol="0" anchor="ctr"/>
              <a:lstStyle/>
              <a:p>
                <a:endParaRPr lang="zh-CN" altLang="en-US"/>
              </a:p>
            </p:txBody>
          </p:sp>
          <p:sp>
            <p:nvSpPr>
              <p:cNvPr id="46" name="ïṥlîḑè"/>
              <p:cNvSpPr/>
              <p:nvPr/>
            </p:nvSpPr>
            <p:spPr>
              <a:xfrm>
                <a:off x="4478178" y="3741931"/>
                <a:ext cx="33718" cy="27301"/>
              </a:xfrm>
              <a:custGeom>
                <a:avLst/>
                <a:gdLst>
                  <a:gd name="connsiteX0" fmla="*/ 33719 w 33718"/>
                  <a:gd name="connsiteY0" fmla="*/ 9109 h 27301"/>
                  <a:gd name="connsiteX1" fmla="*/ 14764 w 33718"/>
                  <a:gd name="connsiteY1" fmla="*/ 27301 h 27301"/>
                  <a:gd name="connsiteX2" fmla="*/ 0 w 33718"/>
                  <a:gd name="connsiteY2" fmla="*/ 9871 h 27301"/>
                  <a:gd name="connsiteX3" fmla="*/ 4572 w 33718"/>
                  <a:gd name="connsiteY3" fmla="*/ 4727 h 27301"/>
                  <a:gd name="connsiteX4" fmla="*/ 33719 w 33718"/>
                  <a:gd name="connsiteY4" fmla="*/ 9109 h 27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 h="27301">
                    <a:moveTo>
                      <a:pt x="33719" y="9109"/>
                    </a:moveTo>
                    <a:cubicBezTo>
                      <a:pt x="25527" y="12633"/>
                      <a:pt x="18859" y="19300"/>
                      <a:pt x="14764" y="27301"/>
                    </a:cubicBezTo>
                    <a:lnTo>
                      <a:pt x="0" y="9871"/>
                    </a:lnTo>
                    <a:cubicBezTo>
                      <a:pt x="1429" y="8156"/>
                      <a:pt x="2857" y="6251"/>
                      <a:pt x="4572" y="4727"/>
                    </a:cubicBezTo>
                    <a:cubicBezTo>
                      <a:pt x="12763" y="-3179"/>
                      <a:pt x="28194" y="-797"/>
                      <a:pt x="33719" y="9109"/>
                    </a:cubicBezTo>
                    <a:close/>
                  </a:path>
                </a:pathLst>
              </a:custGeom>
              <a:solidFill>
                <a:srgbClr val="997F60"/>
              </a:solidFill>
              <a:ln w="9525" cap="flat">
                <a:noFill/>
                <a:prstDash val="solid"/>
                <a:miter/>
              </a:ln>
            </p:spPr>
            <p:txBody>
              <a:bodyPr rtlCol="0" anchor="ctr"/>
              <a:lstStyle/>
              <a:p>
                <a:endParaRPr lang="zh-CN" altLang="en-US"/>
              </a:p>
            </p:txBody>
          </p:sp>
          <p:sp>
            <p:nvSpPr>
              <p:cNvPr id="47" name="íSḷîde"/>
              <p:cNvSpPr/>
              <p:nvPr/>
            </p:nvSpPr>
            <p:spPr>
              <a:xfrm>
                <a:off x="4430363" y="3693647"/>
                <a:ext cx="24193" cy="17102"/>
              </a:xfrm>
              <a:custGeom>
                <a:avLst/>
                <a:gdLst>
                  <a:gd name="connsiteX0" fmla="*/ 24194 w 24193"/>
                  <a:gd name="connsiteY0" fmla="*/ 4910 h 17102"/>
                  <a:gd name="connsiteX1" fmla="*/ 13049 w 24193"/>
                  <a:gd name="connsiteY1" fmla="*/ 17102 h 17102"/>
                  <a:gd name="connsiteX2" fmla="*/ 0 w 24193"/>
                  <a:gd name="connsiteY2" fmla="*/ 1863 h 17102"/>
                  <a:gd name="connsiteX3" fmla="*/ 24194 w 24193"/>
                  <a:gd name="connsiteY3" fmla="*/ 4910 h 17102"/>
                </a:gdLst>
                <a:ahLst/>
                <a:cxnLst>
                  <a:cxn ang="0">
                    <a:pos x="connsiteX0" y="connsiteY0"/>
                  </a:cxn>
                  <a:cxn ang="0">
                    <a:pos x="connsiteX1" y="connsiteY1"/>
                  </a:cxn>
                  <a:cxn ang="0">
                    <a:pos x="connsiteX2" y="connsiteY2"/>
                  </a:cxn>
                  <a:cxn ang="0">
                    <a:pos x="connsiteX3" y="connsiteY3"/>
                  </a:cxn>
                </a:cxnLst>
                <a:rect l="l" t="t" r="r" b="b"/>
                <a:pathLst>
                  <a:path w="24193" h="17102">
                    <a:moveTo>
                      <a:pt x="24194" y="4910"/>
                    </a:moveTo>
                    <a:cubicBezTo>
                      <a:pt x="19431" y="7958"/>
                      <a:pt x="15621" y="12149"/>
                      <a:pt x="13049" y="17102"/>
                    </a:cubicBezTo>
                    <a:lnTo>
                      <a:pt x="0" y="1863"/>
                    </a:lnTo>
                    <a:cubicBezTo>
                      <a:pt x="8096" y="-1185"/>
                      <a:pt x="17526" y="-709"/>
                      <a:pt x="24194" y="4910"/>
                    </a:cubicBezTo>
                    <a:close/>
                  </a:path>
                </a:pathLst>
              </a:custGeom>
              <a:solidFill>
                <a:srgbClr val="997F60"/>
              </a:solidFill>
              <a:ln w="9525" cap="flat">
                <a:noFill/>
                <a:prstDash val="solid"/>
                <a:miter/>
              </a:ln>
            </p:spPr>
            <p:txBody>
              <a:bodyPr rtlCol="0" anchor="ctr"/>
              <a:lstStyle/>
              <a:p>
                <a:endParaRPr lang="zh-CN" altLang="en-US"/>
              </a:p>
            </p:txBody>
          </p:sp>
          <p:sp>
            <p:nvSpPr>
              <p:cNvPr id="48" name="íSliḍé"/>
              <p:cNvSpPr/>
              <p:nvPr/>
            </p:nvSpPr>
            <p:spPr>
              <a:xfrm>
                <a:off x="4380737" y="3632808"/>
                <a:ext cx="21240" cy="20981"/>
              </a:xfrm>
              <a:custGeom>
                <a:avLst/>
                <a:gdLst>
                  <a:gd name="connsiteX0" fmla="*/ 21241 w 21240"/>
                  <a:gd name="connsiteY0" fmla="*/ 5836 h 20981"/>
                  <a:gd name="connsiteX1" fmla="*/ 14383 w 21240"/>
                  <a:gd name="connsiteY1" fmla="*/ 20981 h 20981"/>
                  <a:gd name="connsiteX2" fmla="*/ 0 w 21240"/>
                  <a:gd name="connsiteY2" fmla="*/ 4027 h 20981"/>
                  <a:gd name="connsiteX3" fmla="*/ 3239 w 21240"/>
                  <a:gd name="connsiteY3" fmla="*/ 2122 h 20981"/>
                  <a:gd name="connsiteX4" fmla="*/ 21241 w 21240"/>
                  <a:gd name="connsiteY4" fmla="*/ 5836 h 20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40" h="20981">
                    <a:moveTo>
                      <a:pt x="21241" y="5836"/>
                    </a:moveTo>
                    <a:cubicBezTo>
                      <a:pt x="20955" y="11551"/>
                      <a:pt x="17907" y="16409"/>
                      <a:pt x="14383" y="20981"/>
                    </a:cubicBezTo>
                    <a:lnTo>
                      <a:pt x="0" y="4027"/>
                    </a:lnTo>
                    <a:cubicBezTo>
                      <a:pt x="1048" y="3360"/>
                      <a:pt x="2096" y="2693"/>
                      <a:pt x="3239" y="2122"/>
                    </a:cubicBezTo>
                    <a:cubicBezTo>
                      <a:pt x="9430" y="-1307"/>
                      <a:pt x="19145" y="-927"/>
                      <a:pt x="21241" y="5836"/>
                    </a:cubicBezTo>
                    <a:close/>
                  </a:path>
                </a:pathLst>
              </a:custGeom>
              <a:solidFill>
                <a:srgbClr val="997F60"/>
              </a:solidFill>
              <a:ln w="9525" cap="flat">
                <a:noFill/>
                <a:prstDash val="solid"/>
                <a:miter/>
              </a:ln>
            </p:spPr>
            <p:txBody>
              <a:bodyPr rtlCol="0" anchor="ctr"/>
              <a:lstStyle/>
              <a:p>
                <a:endParaRPr lang="zh-CN" altLang="en-US"/>
              </a:p>
            </p:txBody>
          </p:sp>
          <p:sp>
            <p:nvSpPr>
              <p:cNvPr id="49" name="ïş1iḑê"/>
              <p:cNvSpPr/>
              <p:nvPr/>
            </p:nvSpPr>
            <p:spPr>
              <a:xfrm>
                <a:off x="4341495" y="3589076"/>
                <a:ext cx="23526" cy="15659"/>
              </a:xfrm>
              <a:custGeom>
                <a:avLst/>
                <a:gdLst>
                  <a:gd name="connsiteX0" fmla="*/ 23527 w 23526"/>
                  <a:gd name="connsiteY0" fmla="*/ 6040 h 15659"/>
                  <a:gd name="connsiteX1" fmla="*/ 11906 w 23526"/>
                  <a:gd name="connsiteY1" fmla="*/ 15660 h 15659"/>
                  <a:gd name="connsiteX2" fmla="*/ 0 w 23526"/>
                  <a:gd name="connsiteY2" fmla="*/ 1658 h 15659"/>
                  <a:gd name="connsiteX3" fmla="*/ 762 w 23526"/>
                  <a:gd name="connsiteY3" fmla="*/ 1372 h 15659"/>
                  <a:gd name="connsiteX4" fmla="*/ 23527 w 23526"/>
                  <a:gd name="connsiteY4" fmla="*/ 6040 h 15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 h="15659">
                    <a:moveTo>
                      <a:pt x="23527" y="6040"/>
                    </a:moveTo>
                    <a:cubicBezTo>
                      <a:pt x="19240" y="8707"/>
                      <a:pt x="15145" y="11945"/>
                      <a:pt x="11906" y="15660"/>
                    </a:cubicBezTo>
                    <a:lnTo>
                      <a:pt x="0" y="1658"/>
                    </a:lnTo>
                    <a:cubicBezTo>
                      <a:pt x="286" y="1467"/>
                      <a:pt x="476" y="1467"/>
                      <a:pt x="762" y="1372"/>
                    </a:cubicBezTo>
                    <a:cubicBezTo>
                      <a:pt x="8477" y="-1295"/>
                      <a:pt x="18193" y="-247"/>
                      <a:pt x="23527" y="6040"/>
                    </a:cubicBezTo>
                    <a:close/>
                  </a:path>
                </a:pathLst>
              </a:custGeom>
              <a:solidFill>
                <a:srgbClr val="997F60"/>
              </a:solidFill>
              <a:ln w="9525" cap="flat">
                <a:noFill/>
                <a:prstDash val="solid"/>
                <a:miter/>
              </a:ln>
            </p:spPr>
            <p:txBody>
              <a:bodyPr rtlCol="0" anchor="ctr"/>
              <a:lstStyle/>
              <a:p>
                <a:endParaRPr lang="zh-CN" altLang="en-US"/>
              </a:p>
            </p:txBody>
          </p:sp>
          <p:sp>
            <p:nvSpPr>
              <p:cNvPr id="50" name="ïṡľíďe"/>
              <p:cNvSpPr/>
              <p:nvPr/>
            </p:nvSpPr>
            <p:spPr>
              <a:xfrm>
                <a:off x="4286059" y="3517534"/>
                <a:ext cx="23050" cy="22431"/>
              </a:xfrm>
              <a:custGeom>
                <a:avLst/>
                <a:gdLst>
                  <a:gd name="connsiteX0" fmla="*/ 23051 w 23050"/>
                  <a:gd name="connsiteY0" fmla="*/ 3381 h 22431"/>
                  <a:gd name="connsiteX1" fmla="*/ 12382 w 23050"/>
                  <a:gd name="connsiteY1" fmla="*/ 22431 h 22431"/>
                  <a:gd name="connsiteX2" fmla="*/ 0 w 23050"/>
                  <a:gd name="connsiteY2" fmla="*/ 7668 h 22431"/>
                  <a:gd name="connsiteX3" fmla="*/ 5905 w 23050"/>
                  <a:gd name="connsiteY3" fmla="*/ 2619 h 22431"/>
                  <a:gd name="connsiteX4" fmla="*/ 23051 w 23050"/>
                  <a:gd name="connsiteY4" fmla="*/ 3381 h 22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50" h="22431">
                    <a:moveTo>
                      <a:pt x="23051" y="3381"/>
                    </a:moveTo>
                    <a:cubicBezTo>
                      <a:pt x="22765" y="10906"/>
                      <a:pt x="17526" y="16716"/>
                      <a:pt x="12382" y="22431"/>
                    </a:cubicBezTo>
                    <a:lnTo>
                      <a:pt x="0" y="7668"/>
                    </a:lnTo>
                    <a:cubicBezTo>
                      <a:pt x="1810" y="5763"/>
                      <a:pt x="3715" y="4048"/>
                      <a:pt x="5905" y="2619"/>
                    </a:cubicBezTo>
                    <a:cubicBezTo>
                      <a:pt x="11240" y="-619"/>
                      <a:pt x="19050" y="-1381"/>
                      <a:pt x="23051" y="3381"/>
                    </a:cubicBezTo>
                    <a:close/>
                  </a:path>
                </a:pathLst>
              </a:custGeom>
              <a:solidFill>
                <a:srgbClr val="997F60"/>
              </a:solidFill>
              <a:ln w="9525" cap="flat">
                <a:noFill/>
                <a:prstDash val="solid"/>
                <a:miter/>
              </a:ln>
            </p:spPr>
            <p:txBody>
              <a:bodyPr rtlCol="0" anchor="ctr"/>
              <a:lstStyle/>
              <a:p>
                <a:endParaRPr lang="zh-CN" altLang="en-US"/>
              </a:p>
            </p:txBody>
          </p:sp>
          <p:sp>
            <p:nvSpPr>
              <p:cNvPr id="51" name="iSḷidê"/>
              <p:cNvSpPr/>
              <p:nvPr/>
            </p:nvSpPr>
            <p:spPr>
              <a:xfrm>
                <a:off x="4236338" y="3462938"/>
                <a:ext cx="23812" cy="17781"/>
              </a:xfrm>
              <a:custGeom>
                <a:avLst/>
                <a:gdLst>
                  <a:gd name="connsiteX0" fmla="*/ 23813 w 23812"/>
                  <a:gd name="connsiteY0" fmla="*/ 5018 h 17781"/>
                  <a:gd name="connsiteX1" fmla="*/ 11906 w 23812"/>
                  <a:gd name="connsiteY1" fmla="*/ 17782 h 17781"/>
                  <a:gd name="connsiteX2" fmla="*/ 0 w 23812"/>
                  <a:gd name="connsiteY2" fmla="*/ 3780 h 17781"/>
                  <a:gd name="connsiteX3" fmla="*/ 23813 w 23812"/>
                  <a:gd name="connsiteY3" fmla="*/ 5018 h 17781"/>
                </a:gdLst>
                <a:ahLst/>
                <a:cxnLst>
                  <a:cxn ang="0">
                    <a:pos x="connsiteX0" y="connsiteY0"/>
                  </a:cxn>
                  <a:cxn ang="0">
                    <a:pos x="connsiteX1" y="connsiteY1"/>
                  </a:cxn>
                  <a:cxn ang="0">
                    <a:pos x="connsiteX2" y="connsiteY2"/>
                  </a:cxn>
                  <a:cxn ang="0">
                    <a:pos x="connsiteX3" y="connsiteY3"/>
                  </a:cxn>
                </a:cxnLst>
                <a:rect l="l" t="t" r="r" b="b"/>
                <a:pathLst>
                  <a:path w="23812" h="17781">
                    <a:moveTo>
                      <a:pt x="23813" y="5018"/>
                    </a:moveTo>
                    <a:cubicBezTo>
                      <a:pt x="22479" y="10924"/>
                      <a:pt x="16859" y="14162"/>
                      <a:pt x="11906" y="17782"/>
                    </a:cubicBezTo>
                    <a:lnTo>
                      <a:pt x="0" y="3780"/>
                    </a:lnTo>
                    <a:cubicBezTo>
                      <a:pt x="8382" y="-411"/>
                      <a:pt x="19241" y="-2506"/>
                      <a:pt x="23813" y="5018"/>
                    </a:cubicBezTo>
                    <a:close/>
                  </a:path>
                </a:pathLst>
              </a:custGeom>
              <a:solidFill>
                <a:srgbClr val="997F60"/>
              </a:solidFill>
              <a:ln w="9525" cap="flat">
                <a:noFill/>
                <a:prstDash val="solid"/>
                <a:miter/>
              </a:ln>
            </p:spPr>
            <p:txBody>
              <a:bodyPr rtlCol="0" anchor="ctr"/>
              <a:lstStyle/>
              <a:p>
                <a:endParaRPr lang="zh-CN" altLang="en-US"/>
              </a:p>
            </p:txBody>
          </p:sp>
          <p:sp>
            <p:nvSpPr>
              <p:cNvPr id="52" name="ïṡ1îďe"/>
              <p:cNvSpPr/>
              <p:nvPr/>
            </p:nvSpPr>
            <p:spPr>
              <a:xfrm>
                <a:off x="4202620" y="3421890"/>
                <a:ext cx="21335" cy="17968"/>
              </a:xfrm>
              <a:custGeom>
                <a:avLst/>
                <a:gdLst>
                  <a:gd name="connsiteX0" fmla="*/ 21336 w 21335"/>
                  <a:gd name="connsiteY0" fmla="*/ 3109 h 17968"/>
                  <a:gd name="connsiteX1" fmla="*/ 10858 w 21335"/>
                  <a:gd name="connsiteY1" fmla="*/ 17968 h 17968"/>
                  <a:gd name="connsiteX2" fmla="*/ 0 w 21335"/>
                  <a:gd name="connsiteY2" fmla="*/ 5014 h 17968"/>
                  <a:gd name="connsiteX3" fmla="*/ 571 w 21335"/>
                  <a:gd name="connsiteY3" fmla="*/ 4157 h 17968"/>
                  <a:gd name="connsiteX4" fmla="*/ 21336 w 21335"/>
                  <a:gd name="connsiteY4" fmla="*/ 3109 h 17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 h="17968">
                    <a:moveTo>
                      <a:pt x="21336" y="3109"/>
                    </a:moveTo>
                    <a:cubicBezTo>
                      <a:pt x="19431" y="8919"/>
                      <a:pt x="15335" y="13491"/>
                      <a:pt x="10858" y="17968"/>
                    </a:cubicBezTo>
                    <a:lnTo>
                      <a:pt x="0" y="5014"/>
                    </a:lnTo>
                    <a:cubicBezTo>
                      <a:pt x="95" y="4728"/>
                      <a:pt x="476" y="4443"/>
                      <a:pt x="571" y="4157"/>
                    </a:cubicBezTo>
                    <a:cubicBezTo>
                      <a:pt x="6001" y="-891"/>
                      <a:pt x="15335" y="-1463"/>
                      <a:pt x="21336" y="3109"/>
                    </a:cubicBezTo>
                    <a:close/>
                  </a:path>
                </a:pathLst>
              </a:custGeom>
              <a:solidFill>
                <a:srgbClr val="997F60"/>
              </a:solidFill>
              <a:ln w="9525" cap="flat">
                <a:noFill/>
                <a:prstDash val="solid"/>
                <a:miter/>
              </a:ln>
            </p:spPr>
            <p:txBody>
              <a:bodyPr rtlCol="0" anchor="ctr"/>
              <a:lstStyle/>
              <a:p>
                <a:endParaRPr lang="zh-CN" altLang="en-US"/>
              </a:p>
            </p:txBody>
          </p:sp>
          <p:sp>
            <p:nvSpPr>
              <p:cNvPr id="53" name="í$ļiḑe"/>
              <p:cNvSpPr/>
              <p:nvPr/>
            </p:nvSpPr>
            <p:spPr>
              <a:xfrm>
                <a:off x="4161853" y="3374421"/>
                <a:ext cx="19192" cy="16763"/>
              </a:xfrm>
              <a:custGeom>
                <a:avLst/>
                <a:gdLst>
                  <a:gd name="connsiteX0" fmla="*/ 0 w 19192"/>
                  <a:gd name="connsiteY0" fmla="*/ 4381 h 16763"/>
                  <a:gd name="connsiteX1" fmla="*/ 18955 w 19192"/>
                  <a:gd name="connsiteY1" fmla="*/ 0 h 16763"/>
                  <a:gd name="connsiteX2" fmla="*/ 10382 w 19192"/>
                  <a:gd name="connsiteY2" fmla="*/ 16764 h 16763"/>
                  <a:gd name="connsiteX3" fmla="*/ 0 w 19192"/>
                  <a:gd name="connsiteY3" fmla="*/ 4381 h 16763"/>
                </a:gdLst>
                <a:ahLst/>
                <a:cxnLst>
                  <a:cxn ang="0">
                    <a:pos x="connsiteX0" y="connsiteY0"/>
                  </a:cxn>
                  <a:cxn ang="0">
                    <a:pos x="connsiteX1" y="connsiteY1"/>
                  </a:cxn>
                  <a:cxn ang="0">
                    <a:pos x="connsiteX2" y="connsiteY2"/>
                  </a:cxn>
                  <a:cxn ang="0">
                    <a:pos x="connsiteX3" y="connsiteY3"/>
                  </a:cxn>
                </a:cxnLst>
                <a:rect l="l" t="t" r="r" b="b"/>
                <a:pathLst>
                  <a:path w="19192" h="16763">
                    <a:moveTo>
                      <a:pt x="0" y="4381"/>
                    </a:moveTo>
                    <a:cubicBezTo>
                      <a:pt x="6191" y="2096"/>
                      <a:pt x="12573" y="571"/>
                      <a:pt x="18955" y="0"/>
                    </a:cubicBezTo>
                    <a:cubicBezTo>
                      <a:pt x="20288" y="6763"/>
                      <a:pt x="15811" y="11811"/>
                      <a:pt x="10382" y="16764"/>
                    </a:cubicBezTo>
                    <a:lnTo>
                      <a:pt x="0" y="4381"/>
                    </a:lnTo>
                    <a:close/>
                  </a:path>
                </a:pathLst>
              </a:custGeom>
              <a:solidFill>
                <a:srgbClr val="997F60"/>
              </a:solidFill>
              <a:ln w="9525" cap="flat">
                <a:noFill/>
                <a:prstDash val="solid"/>
                <a:miter/>
              </a:ln>
            </p:spPr>
            <p:txBody>
              <a:bodyPr rtlCol="0" anchor="ctr"/>
              <a:lstStyle/>
              <a:p>
                <a:endParaRPr lang="zh-CN" altLang="en-US"/>
              </a:p>
            </p:txBody>
          </p:sp>
          <p:sp>
            <p:nvSpPr>
              <p:cNvPr id="54" name="íş1ídè"/>
              <p:cNvSpPr/>
              <p:nvPr/>
            </p:nvSpPr>
            <p:spPr>
              <a:xfrm>
                <a:off x="4128135" y="3331152"/>
                <a:ext cx="21758" cy="20027"/>
              </a:xfrm>
              <a:custGeom>
                <a:avLst/>
                <a:gdLst>
                  <a:gd name="connsiteX0" fmla="*/ 21622 w 21758"/>
                  <a:gd name="connsiteY0" fmla="*/ 1645 h 20027"/>
                  <a:gd name="connsiteX1" fmla="*/ 10287 w 21758"/>
                  <a:gd name="connsiteY1" fmla="*/ 20028 h 20027"/>
                  <a:gd name="connsiteX2" fmla="*/ 0 w 21758"/>
                  <a:gd name="connsiteY2" fmla="*/ 7931 h 20027"/>
                  <a:gd name="connsiteX3" fmla="*/ 21622 w 21758"/>
                  <a:gd name="connsiteY3" fmla="*/ 1645 h 20027"/>
                </a:gdLst>
                <a:ahLst/>
                <a:cxnLst>
                  <a:cxn ang="0">
                    <a:pos x="connsiteX0" y="connsiteY0"/>
                  </a:cxn>
                  <a:cxn ang="0">
                    <a:pos x="connsiteX1" y="connsiteY1"/>
                  </a:cxn>
                  <a:cxn ang="0">
                    <a:pos x="connsiteX2" y="connsiteY2"/>
                  </a:cxn>
                  <a:cxn ang="0">
                    <a:pos x="connsiteX3" y="connsiteY3"/>
                  </a:cxn>
                </a:cxnLst>
                <a:rect l="l" t="t" r="r" b="b"/>
                <a:pathLst>
                  <a:path w="21758" h="20027">
                    <a:moveTo>
                      <a:pt x="21622" y="1645"/>
                    </a:moveTo>
                    <a:cubicBezTo>
                      <a:pt x="19240" y="8598"/>
                      <a:pt x="14764" y="14313"/>
                      <a:pt x="10287" y="20028"/>
                    </a:cubicBezTo>
                    <a:lnTo>
                      <a:pt x="0" y="7931"/>
                    </a:lnTo>
                    <a:cubicBezTo>
                      <a:pt x="10192" y="2692"/>
                      <a:pt x="23241" y="-2832"/>
                      <a:pt x="21622" y="1645"/>
                    </a:cubicBezTo>
                    <a:close/>
                  </a:path>
                </a:pathLst>
              </a:custGeom>
              <a:solidFill>
                <a:srgbClr val="997F60"/>
              </a:solidFill>
              <a:ln w="9525" cap="flat">
                <a:noFill/>
                <a:prstDash val="solid"/>
                <a:miter/>
              </a:ln>
            </p:spPr>
            <p:txBody>
              <a:bodyPr rtlCol="0" anchor="ctr"/>
              <a:lstStyle/>
              <a:p>
                <a:endParaRPr lang="zh-CN" altLang="en-US"/>
              </a:p>
            </p:txBody>
          </p:sp>
        </p:grpSp>
        <p:grpSp>
          <p:nvGrpSpPr>
            <p:cNvPr id="20" name="íṧḻíḓe"/>
            <p:cNvGrpSpPr/>
            <p:nvPr/>
          </p:nvGrpSpPr>
          <p:grpSpPr>
            <a:xfrm>
              <a:off x="5453672" y="1512009"/>
              <a:ext cx="701266" cy="603613"/>
              <a:chOff x="5503784" y="1292166"/>
              <a:chExt cx="701266" cy="603613"/>
            </a:xfrm>
          </p:grpSpPr>
          <p:sp>
            <p:nvSpPr>
              <p:cNvPr id="39" name="ïS1îḑê"/>
              <p:cNvSpPr/>
              <p:nvPr/>
            </p:nvSpPr>
            <p:spPr>
              <a:xfrm rot="-3775655">
                <a:off x="5629099" y="1370429"/>
                <a:ext cx="449373" cy="447087"/>
              </a:xfrm>
              <a:custGeom>
                <a:avLst/>
                <a:gdLst>
                  <a:gd name="connsiteX0" fmla="*/ 449373 w 449373"/>
                  <a:gd name="connsiteY0" fmla="*/ 223544 h 447087"/>
                  <a:gd name="connsiteX1" fmla="*/ 224687 w 449373"/>
                  <a:gd name="connsiteY1" fmla="*/ 447087 h 447087"/>
                  <a:gd name="connsiteX2" fmla="*/ 0 w 449373"/>
                  <a:gd name="connsiteY2" fmla="*/ 223544 h 447087"/>
                  <a:gd name="connsiteX3" fmla="*/ 224687 w 449373"/>
                  <a:gd name="connsiteY3" fmla="*/ 0 h 447087"/>
                  <a:gd name="connsiteX4" fmla="*/ 449373 w 449373"/>
                  <a:gd name="connsiteY4" fmla="*/ 223544 h 447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373" h="447087">
                    <a:moveTo>
                      <a:pt x="449373" y="223544"/>
                    </a:moveTo>
                    <a:cubicBezTo>
                      <a:pt x="449373" y="347004"/>
                      <a:pt x="348778" y="447087"/>
                      <a:pt x="224687" y="447087"/>
                    </a:cubicBezTo>
                    <a:cubicBezTo>
                      <a:pt x="100596" y="447087"/>
                      <a:pt x="0" y="347004"/>
                      <a:pt x="0" y="223544"/>
                    </a:cubicBezTo>
                    <a:cubicBezTo>
                      <a:pt x="0" y="100084"/>
                      <a:pt x="100596" y="0"/>
                      <a:pt x="224687" y="0"/>
                    </a:cubicBezTo>
                    <a:cubicBezTo>
                      <a:pt x="348778" y="0"/>
                      <a:pt x="449373" y="100084"/>
                      <a:pt x="449373" y="223544"/>
                    </a:cubicBezTo>
                    <a:close/>
                  </a:path>
                </a:pathLst>
              </a:custGeom>
              <a:solidFill>
                <a:srgbClr val="82AA8E"/>
              </a:solidFill>
              <a:ln w="9525" cap="flat">
                <a:noFill/>
                <a:prstDash val="solid"/>
                <a:miter/>
              </a:ln>
            </p:spPr>
            <p:txBody>
              <a:bodyPr rtlCol="0" anchor="ctr"/>
              <a:lstStyle/>
              <a:p>
                <a:endParaRPr lang="zh-CN" altLang="en-US"/>
              </a:p>
            </p:txBody>
          </p:sp>
          <p:sp>
            <p:nvSpPr>
              <p:cNvPr id="40" name="íṡḻiḋe"/>
              <p:cNvSpPr/>
              <p:nvPr/>
            </p:nvSpPr>
            <p:spPr>
              <a:xfrm>
                <a:off x="5503784" y="1318367"/>
                <a:ext cx="701266" cy="517528"/>
              </a:xfrm>
              <a:custGeom>
                <a:avLst/>
                <a:gdLst>
                  <a:gd name="connsiteX0" fmla="*/ 99011 w 701266"/>
                  <a:gd name="connsiteY0" fmla="*/ 334220 h 517528"/>
                  <a:gd name="connsiteX1" fmla="*/ 129491 w 701266"/>
                  <a:gd name="connsiteY1" fmla="*/ 387464 h 517528"/>
                  <a:gd name="connsiteX2" fmla="*/ 99202 w 701266"/>
                  <a:gd name="connsiteY2" fmla="*/ 417659 h 517528"/>
                  <a:gd name="connsiteX3" fmla="*/ 107393 w 701266"/>
                  <a:gd name="connsiteY3" fmla="*/ 456330 h 517528"/>
                  <a:gd name="connsiteX4" fmla="*/ 143207 w 701266"/>
                  <a:gd name="connsiteY4" fmla="*/ 459473 h 517528"/>
                  <a:gd name="connsiteX5" fmla="*/ 605360 w 701266"/>
                  <a:gd name="connsiteY5" fmla="*/ 112287 h 517528"/>
                  <a:gd name="connsiteX6" fmla="*/ 607265 w 701266"/>
                  <a:gd name="connsiteY6" fmla="*/ 81902 h 517528"/>
                  <a:gd name="connsiteX7" fmla="*/ 591835 w 701266"/>
                  <a:gd name="connsiteY7" fmla="*/ 75425 h 517528"/>
                  <a:gd name="connsiteX8" fmla="*/ 508681 w 701266"/>
                  <a:gd name="connsiteY8" fmla="*/ 85808 h 517528"/>
                  <a:gd name="connsiteX9" fmla="*/ 462295 w 701266"/>
                  <a:gd name="connsiteY9" fmla="*/ 60662 h 517528"/>
                  <a:gd name="connsiteX10" fmla="*/ 622219 w 701266"/>
                  <a:gd name="connsiteY10" fmla="*/ 749 h 517528"/>
                  <a:gd name="connsiteX11" fmla="*/ 701182 w 701266"/>
                  <a:gd name="connsiteY11" fmla="*/ 61995 h 517528"/>
                  <a:gd name="connsiteX12" fmla="*/ 692514 w 701266"/>
                  <a:gd name="connsiteY12" fmla="*/ 99428 h 517528"/>
                  <a:gd name="connsiteX13" fmla="*/ 510205 w 701266"/>
                  <a:gd name="connsiteY13" fmla="*/ 323075 h 517528"/>
                  <a:gd name="connsiteX14" fmla="*/ 294178 w 701266"/>
                  <a:gd name="connsiteY14" fmla="*/ 477476 h 517528"/>
                  <a:gd name="connsiteX15" fmla="*/ 35194 w 701266"/>
                  <a:gd name="connsiteY15" fmla="*/ 503955 h 517528"/>
                  <a:gd name="connsiteX16" fmla="*/ 11000 w 701266"/>
                  <a:gd name="connsiteY16" fmla="*/ 491287 h 517528"/>
                  <a:gd name="connsiteX17" fmla="*/ 3094 w 701266"/>
                  <a:gd name="connsiteY17" fmla="*/ 444234 h 517528"/>
                  <a:gd name="connsiteX18" fmla="*/ 30812 w 701266"/>
                  <a:gd name="connsiteY18" fmla="*/ 402514 h 517528"/>
                  <a:gd name="connsiteX19" fmla="*/ 99011 w 701266"/>
                  <a:gd name="connsiteY19" fmla="*/ 334220 h 51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1266" h="517528">
                    <a:moveTo>
                      <a:pt x="99011" y="334220"/>
                    </a:moveTo>
                    <a:cubicBezTo>
                      <a:pt x="102059" y="354984"/>
                      <a:pt x="113108" y="374320"/>
                      <a:pt x="129491" y="387464"/>
                    </a:cubicBezTo>
                    <a:cubicBezTo>
                      <a:pt x="118918" y="396989"/>
                      <a:pt x="104536" y="404514"/>
                      <a:pt x="99202" y="417659"/>
                    </a:cubicBezTo>
                    <a:cubicBezTo>
                      <a:pt x="93868" y="430803"/>
                      <a:pt x="95773" y="448139"/>
                      <a:pt x="107393" y="456330"/>
                    </a:cubicBezTo>
                    <a:cubicBezTo>
                      <a:pt x="117490" y="463474"/>
                      <a:pt x="131110" y="461759"/>
                      <a:pt x="143207" y="459473"/>
                    </a:cubicBezTo>
                    <a:cubicBezTo>
                      <a:pt x="339232" y="422231"/>
                      <a:pt x="514968" y="290119"/>
                      <a:pt x="605360" y="112287"/>
                    </a:cubicBezTo>
                    <a:cubicBezTo>
                      <a:pt x="610313" y="102667"/>
                      <a:pt x="614599" y="89903"/>
                      <a:pt x="607265" y="81902"/>
                    </a:cubicBezTo>
                    <a:cubicBezTo>
                      <a:pt x="603455" y="77711"/>
                      <a:pt x="597454" y="76283"/>
                      <a:pt x="591835" y="75425"/>
                    </a:cubicBezTo>
                    <a:cubicBezTo>
                      <a:pt x="563926" y="71139"/>
                      <a:pt x="534780" y="74759"/>
                      <a:pt x="508681" y="85808"/>
                    </a:cubicBezTo>
                    <a:cubicBezTo>
                      <a:pt x="495442" y="75997"/>
                      <a:pt x="477439" y="67043"/>
                      <a:pt x="462295" y="60662"/>
                    </a:cubicBezTo>
                    <a:cubicBezTo>
                      <a:pt x="505157" y="21704"/>
                      <a:pt x="564593" y="-4870"/>
                      <a:pt x="622219" y="749"/>
                    </a:cubicBezTo>
                    <a:cubicBezTo>
                      <a:pt x="658415" y="4274"/>
                      <a:pt x="699086" y="25705"/>
                      <a:pt x="701182" y="61995"/>
                    </a:cubicBezTo>
                    <a:cubicBezTo>
                      <a:pt x="701944" y="74854"/>
                      <a:pt x="697467" y="87522"/>
                      <a:pt x="692514" y="99428"/>
                    </a:cubicBezTo>
                    <a:cubicBezTo>
                      <a:pt x="654890" y="188868"/>
                      <a:pt x="582691" y="258496"/>
                      <a:pt x="510205" y="323075"/>
                    </a:cubicBezTo>
                    <a:cubicBezTo>
                      <a:pt x="443911" y="382130"/>
                      <a:pt x="374665" y="439852"/>
                      <a:pt x="294178" y="477476"/>
                    </a:cubicBezTo>
                    <a:cubicBezTo>
                      <a:pt x="213692" y="515099"/>
                      <a:pt x="119776" y="531101"/>
                      <a:pt x="35194" y="503955"/>
                    </a:cubicBezTo>
                    <a:cubicBezTo>
                      <a:pt x="26431" y="501193"/>
                      <a:pt x="17572" y="497764"/>
                      <a:pt x="11000" y="491287"/>
                    </a:cubicBezTo>
                    <a:cubicBezTo>
                      <a:pt x="-1001" y="479571"/>
                      <a:pt x="-2430" y="460140"/>
                      <a:pt x="3094" y="444234"/>
                    </a:cubicBezTo>
                    <a:cubicBezTo>
                      <a:pt x="8619" y="428422"/>
                      <a:pt x="19858" y="415277"/>
                      <a:pt x="30812" y="402514"/>
                    </a:cubicBezTo>
                    <a:cubicBezTo>
                      <a:pt x="51577" y="378606"/>
                      <a:pt x="78342" y="358223"/>
                      <a:pt x="99011" y="334220"/>
                    </a:cubicBezTo>
                    <a:close/>
                  </a:path>
                </a:pathLst>
              </a:custGeom>
              <a:solidFill>
                <a:srgbClr val="4B846A"/>
              </a:solidFill>
              <a:ln w="9525" cap="flat">
                <a:noFill/>
                <a:prstDash val="solid"/>
                <a:miter/>
              </a:ln>
            </p:spPr>
            <p:txBody>
              <a:bodyPr rtlCol="0" anchor="ctr"/>
              <a:lstStyle/>
              <a:p>
                <a:endParaRPr lang="zh-CN" altLang="en-US"/>
              </a:p>
            </p:txBody>
          </p:sp>
          <p:sp>
            <p:nvSpPr>
              <p:cNvPr id="41" name="îṡḻïḓè"/>
              <p:cNvSpPr/>
              <p:nvPr/>
            </p:nvSpPr>
            <p:spPr>
              <a:xfrm>
                <a:off x="5696475" y="1392453"/>
                <a:ext cx="267047" cy="130751"/>
              </a:xfrm>
              <a:custGeom>
                <a:avLst/>
                <a:gdLst>
                  <a:gd name="connsiteX0" fmla="*/ 134730 w 267047"/>
                  <a:gd name="connsiteY0" fmla="*/ 4483 h 130751"/>
                  <a:gd name="connsiteX1" fmla="*/ 10047 w 267047"/>
                  <a:gd name="connsiteY1" fmla="*/ 64396 h 130751"/>
                  <a:gd name="connsiteX2" fmla="*/ 332 w 267047"/>
                  <a:gd name="connsiteY2" fmla="*/ 101067 h 130751"/>
                  <a:gd name="connsiteX3" fmla="*/ 23001 w 267047"/>
                  <a:gd name="connsiteY3" fmla="*/ 129737 h 130751"/>
                  <a:gd name="connsiteX4" fmla="*/ 65769 w 267047"/>
                  <a:gd name="connsiteY4" fmla="*/ 111163 h 130751"/>
                  <a:gd name="connsiteX5" fmla="*/ 97011 w 267047"/>
                  <a:gd name="connsiteY5" fmla="*/ 73254 h 130751"/>
                  <a:gd name="connsiteX6" fmla="*/ 141588 w 267047"/>
                  <a:gd name="connsiteY6" fmla="*/ 71825 h 130751"/>
                  <a:gd name="connsiteX7" fmla="*/ 157018 w 267047"/>
                  <a:gd name="connsiteY7" fmla="*/ 96685 h 130751"/>
                  <a:gd name="connsiteX8" fmla="*/ 193975 w 267047"/>
                  <a:gd name="connsiteY8" fmla="*/ 97066 h 130751"/>
                  <a:gd name="connsiteX9" fmla="*/ 204357 w 267047"/>
                  <a:gd name="connsiteY9" fmla="*/ 91637 h 130751"/>
                  <a:gd name="connsiteX10" fmla="*/ 201309 w 267047"/>
                  <a:gd name="connsiteY10" fmla="*/ 52966 h 130751"/>
                  <a:gd name="connsiteX11" fmla="*/ 201690 w 267047"/>
                  <a:gd name="connsiteY11" fmla="*/ 45250 h 130751"/>
                  <a:gd name="connsiteX12" fmla="*/ 220074 w 267047"/>
                  <a:gd name="connsiteY12" fmla="*/ 44488 h 130751"/>
                  <a:gd name="connsiteX13" fmla="*/ 249315 w 267047"/>
                  <a:gd name="connsiteY13" fmla="*/ 50775 h 130751"/>
                  <a:gd name="connsiteX14" fmla="*/ 266841 w 267047"/>
                  <a:gd name="connsiteY14" fmla="*/ 29725 h 130751"/>
                  <a:gd name="connsiteX15" fmla="*/ 134730 w 267047"/>
                  <a:gd name="connsiteY15" fmla="*/ 4483 h 13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7047" h="130751">
                    <a:moveTo>
                      <a:pt x="134730" y="4483"/>
                    </a:moveTo>
                    <a:cubicBezTo>
                      <a:pt x="87581" y="11341"/>
                      <a:pt x="35384" y="24010"/>
                      <a:pt x="10047" y="64396"/>
                    </a:cubicBezTo>
                    <a:cubicBezTo>
                      <a:pt x="3189" y="75349"/>
                      <a:pt x="-1287" y="88303"/>
                      <a:pt x="332" y="101067"/>
                    </a:cubicBezTo>
                    <a:cubicBezTo>
                      <a:pt x="1951" y="113830"/>
                      <a:pt x="10619" y="126213"/>
                      <a:pt x="23001" y="129737"/>
                    </a:cubicBezTo>
                    <a:cubicBezTo>
                      <a:pt x="38813" y="134119"/>
                      <a:pt x="55101" y="123641"/>
                      <a:pt x="65769" y="111163"/>
                    </a:cubicBezTo>
                    <a:cubicBezTo>
                      <a:pt x="76437" y="98686"/>
                      <a:pt x="84247" y="83541"/>
                      <a:pt x="97011" y="73254"/>
                    </a:cubicBezTo>
                    <a:cubicBezTo>
                      <a:pt x="109869" y="62967"/>
                      <a:pt x="130634" y="59538"/>
                      <a:pt x="141588" y="71825"/>
                    </a:cubicBezTo>
                    <a:cubicBezTo>
                      <a:pt x="148160" y="79159"/>
                      <a:pt x="149589" y="90304"/>
                      <a:pt x="157018" y="96685"/>
                    </a:cubicBezTo>
                    <a:cubicBezTo>
                      <a:pt x="166829" y="105067"/>
                      <a:pt x="181688" y="101257"/>
                      <a:pt x="193975" y="97066"/>
                    </a:cubicBezTo>
                    <a:cubicBezTo>
                      <a:pt x="197690" y="95828"/>
                      <a:pt x="201595" y="94399"/>
                      <a:pt x="204357" y="91637"/>
                    </a:cubicBezTo>
                    <a:cubicBezTo>
                      <a:pt x="213978" y="82017"/>
                      <a:pt x="204262" y="66301"/>
                      <a:pt x="201309" y="52966"/>
                    </a:cubicBezTo>
                    <a:cubicBezTo>
                      <a:pt x="200738" y="50394"/>
                      <a:pt x="200452" y="47536"/>
                      <a:pt x="201690" y="45250"/>
                    </a:cubicBezTo>
                    <a:cubicBezTo>
                      <a:pt x="204929" y="39250"/>
                      <a:pt x="213882" y="41536"/>
                      <a:pt x="220074" y="44488"/>
                    </a:cubicBezTo>
                    <a:cubicBezTo>
                      <a:pt x="229218" y="48775"/>
                      <a:pt x="239314" y="52489"/>
                      <a:pt x="249315" y="50775"/>
                    </a:cubicBezTo>
                    <a:cubicBezTo>
                      <a:pt x="259317" y="49060"/>
                      <a:pt x="268556" y="39726"/>
                      <a:pt x="266841" y="29725"/>
                    </a:cubicBezTo>
                    <a:cubicBezTo>
                      <a:pt x="259793" y="-10947"/>
                      <a:pt x="161019" y="673"/>
                      <a:pt x="134730" y="4483"/>
                    </a:cubicBezTo>
                    <a:close/>
                  </a:path>
                </a:pathLst>
              </a:custGeom>
              <a:solidFill>
                <a:srgbClr val="9FC4A8"/>
              </a:solidFill>
              <a:ln w="9525" cap="flat">
                <a:noFill/>
                <a:prstDash val="solid"/>
                <a:miter/>
              </a:ln>
            </p:spPr>
            <p:txBody>
              <a:bodyPr rtlCol="0" anchor="ctr"/>
              <a:lstStyle/>
              <a:p>
                <a:endParaRPr lang="zh-CN" altLang="en-US"/>
              </a:p>
            </p:txBody>
          </p:sp>
        </p:grpSp>
        <p:grpSp>
          <p:nvGrpSpPr>
            <p:cNvPr id="21" name="iṧḷíďe"/>
            <p:cNvGrpSpPr/>
            <p:nvPr/>
          </p:nvGrpSpPr>
          <p:grpSpPr>
            <a:xfrm>
              <a:off x="6329499" y="1773970"/>
              <a:ext cx="793646" cy="616220"/>
              <a:chOff x="6379611" y="1554127"/>
              <a:chExt cx="793646" cy="616220"/>
            </a:xfrm>
          </p:grpSpPr>
          <p:sp>
            <p:nvSpPr>
              <p:cNvPr id="35" name="ïŝḻíḓè"/>
              <p:cNvSpPr/>
              <p:nvPr/>
            </p:nvSpPr>
            <p:spPr>
              <a:xfrm rot="-3415210">
                <a:off x="6791352" y="1841642"/>
                <a:ext cx="42957" cy="161160"/>
              </a:xfrm>
              <a:custGeom>
                <a:avLst/>
                <a:gdLst>
                  <a:gd name="connsiteX0" fmla="*/ 0 w 42957"/>
                  <a:gd name="connsiteY0" fmla="*/ 0 h 161160"/>
                  <a:gd name="connsiteX1" fmla="*/ 42957 w 42957"/>
                  <a:gd name="connsiteY1" fmla="*/ 0 h 161160"/>
                  <a:gd name="connsiteX2" fmla="*/ 42957 w 42957"/>
                  <a:gd name="connsiteY2" fmla="*/ 161161 h 161160"/>
                  <a:gd name="connsiteX3" fmla="*/ 0 w 42957"/>
                  <a:gd name="connsiteY3" fmla="*/ 161161 h 161160"/>
                </a:gdLst>
                <a:ahLst/>
                <a:cxnLst>
                  <a:cxn ang="0">
                    <a:pos x="connsiteX0" y="connsiteY0"/>
                  </a:cxn>
                  <a:cxn ang="0">
                    <a:pos x="connsiteX1" y="connsiteY1"/>
                  </a:cxn>
                  <a:cxn ang="0">
                    <a:pos x="connsiteX2" y="connsiteY2"/>
                  </a:cxn>
                  <a:cxn ang="0">
                    <a:pos x="connsiteX3" y="connsiteY3"/>
                  </a:cxn>
                </a:cxnLst>
                <a:rect l="l" t="t" r="r" b="b"/>
                <a:pathLst>
                  <a:path w="42957" h="161160">
                    <a:moveTo>
                      <a:pt x="0" y="0"/>
                    </a:moveTo>
                    <a:lnTo>
                      <a:pt x="42957" y="0"/>
                    </a:lnTo>
                    <a:lnTo>
                      <a:pt x="42957" y="161161"/>
                    </a:lnTo>
                    <a:lnTo>
                      <a:pt x="0" y="161161"/>
                    </a:lnTo>
                    <a:close/>
                  </a:path>
                </a:pathLst>
              </a:custGeom>
              <a:solidFill>
                <a:srgbClr val="808080"/>
              </a:solidFill>
              <a:ln w="9525" cap="flat">
                <a:noFill/>
                <a:prstDash val="solid"/>
                <a:miter/>
              </a:ln>
            </p:spPr>
            <p:txBody>
              <a:bodyPr rtlCol="0" anchor="ctr"/>
              <a:lstStyle/>
              <a:p>
                <a:endParaRPr lang="zh-CN" altLang="en-US"/>
              </a:p>
            </p:txBody>
          </p:sp>
          <p:sp>
            <p:nvSpPr>
              <p:cNvPr id="36" name="iṩļïḑê"/>
              <p:cNvSpPr/>
              <p:nvPr/>
            </p:nvSpPr>
            <p:spPr>
              <a:xfrm>
                <a:off x="6379611" y="1554127"/>
                <a:ext cx="436840" cy="436979"/>
              </a:xfrm>
              <a:custGeom>
                <a:avLst/>
                <a:gdLst>
                  <a:gd name="connsiteX0" fmla="*/ 35381 w 436840"/>
                  <a:gd name="connsiteY0" fmla="*/ 99318 h 436979"/>
                  <a:gd name="connsiteX1" fmla="*/ 99294 w 436840"/>
                  <a:gd name="connsiteY1" fmla="*/ 401546 h 436979"/>
                  <a:gd name="connsiteX2" fmla="*/ 401427 w 436840"/>
                  <a:gd name="connsiteY2" fmla="*/ 337729 h 436979"/>
                  <a:gd name="connsiteX3" fmla="*/ 337705 w 436840"/>
                  <a:gd name="connsiteY3" fmla="*/ 35405 h 436979"/>
                  <a:gd name="connsiteX4" fmla="*/ 35381 w 436840"/>
                  <a:gd name="connsiteY4" fmla="*/ 99318 h 436979"/>
                  <a:gd name="connsiteX5" fmla="*/ 369137 w 436840"/>
                  <a:gd name="connsiteY5" fmla="*/ 316678 h 436979"/>
                  <a:gd name="connsiteX6" fmla="*/ 120439 w 436840"/>
                  <a:gd name="connsiteY6" fmla="*/ 369161 h 436979"/>
                  <a:gd name="connsiteX7" fmla="*/ 67957 w 436840"/>
                  <a:gd name="connsiteY7" fmla="*/ 120463 h 436979"/>
                  <a:gd name="connsiteX8" fmla="*/ 316654 w 436840"/>
                  <a:gd name="connsiteY8" fmla="*/ 67980 h 436979"/>
                  <a:gd name="connsiteX9" fmla="*/ 369137 w 436840"/>
                  <a:gd name="connsiteY9" fmla="*/ 316678 h 436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840" h="436979">
                    <a:moveTo>
                      <a:pt x="35381" y="99318"/>
                    </a:moveTo>
                    <a:cubicBezTo>
                      <a:pt x="-30437" y="200473"/>
                      <a:pt x="-1767" y="335728"/>
                      <a:pt x="99294" y="401546"/>
                    </a:cubicBezTo>
                    <a:cubicBezTo>
                      <a:pt x="200259" y="467364"/>
                      <a:pt x="335609" y="438884"/>
                      <a:pt x="401427" y="337729"/>
                    </a:cubicBezTo>
                    <a:cubicBezTo>
                      <a:pt x="467244" y="236573"/>
                      <a:pt x="438669" y="101223"/>
                      <a:pt x="337705" y="35405"/>
                    </a:cubicBezTo>
                    <a:cubicBezTo>
                      <a:pt x="236644" y="-30413"/>
                      <a:pt x="101294" y="-1838"/>
                      <a:pt x="35381" y="99318"/>
                    </a:cubicBezTo>
                    <a:close/>
                    <a:moveTo>
                      <a:pt x="369137" y="316678"/>
                    </a:moveTo>
                    <a:cubicBezTo>
                      <a:pt x="315035" y="399736"/>
                      <a:pt x="203497" y="423358"/>
                      <a:pt x="120439" y="369161"/>
                    </a:cubicBezTo>
                    <a:cubicBezTo>
                      <a:pt x="37191" y="314964"/>
                      <a:pt x="13759" y="203521"/>
                      <a:pt x="67957" y="120463"/>
                    </a:cubicBezTo>
                    <a:cubicBezTo>
                      <a:pt x="122154" y="37215"/>
                      <a:pt x="233501" y="13783"/>
                      <a:pt x="316654" y="67980"/>
                    </a:cubicBezTo>
                    <a:cubicBezTo>
                      <a:pt x="399712" y="121987"/>
                      <a:pt x="423334" y="233430"/>
                      <a:pt x="369137" y="316678"/>
                    </a:cubicBezTo>
                    <a:close/>
                  </a:path>
                </a:pathLst>
              </a:custGeom>
              <a:solidFill>
                <a:srgbClr val="000000"/>
              </a:solidFill>
              <a:ln w="9525" cap="flat">
                <a:noFill/>
                <a:prstDash val="solid"/>
                <a:miter/>
              </a:ln>
            </p:spPr>
            <p:txBody>
              <a:bodyPr rtlCol="0" anchor="ctr"/>
              <a:lstStyle/>
              <a:p>
                <a:endParaRPr lang="zh-CN" altLang="en-US"/>
              </a:p>
            </p:txBody>
          </p:sp>
          <p:sp>
            <p:nvSpPr>
              <p:cNvPr id="37" name="iṣļîḑè"/>
              <p:cNvSpPr/>
              <p:nvPr/>
            </p:nvSpPr>
            <p:spPr>
              <a:xfrm>
                <a:off x="6810108" y="1906829"/>
                <a:ext cx="363149" cy="263517"/>
              </a:xfrm>
              <a:custGeom>
                <a:avLst/>
                <a:gdLst>
                  <a:gd name="connsiteX0" fmla="*/ 354596 w 363149"/>
                  <a:gd name="connsiteY0" fmla="*/ 247631 h 263517"/>
                  <a:gd name="connsiteX1" fmla="*/ 357454 w 363149"/>
                  <a:gd name="connsiteY1" fmla="*/ 243154 h 263517"/>
                  <a:gd name="connsiteX2" fmla="*/ 347262 w 363149"/>
                  <a:gd name="connsiteY2" fmla="*/ 194767 h 263517"/>
                  <a:gd name="connsiteX3" fmla="*/ 56940 w 363149"/>
                  <a:gd name="connsiteY3" fmla="*/ 5696 h 263517"/>
                  <a:gd name="connsiteX4" fmla="*/ 8553 w 363149"/>
                  <a:gd name="connsiteY4" fmla="*/ 15887 h 263517"/>
                  <a:gd name="connsiteX5" fmla="*/ 5696 w 363149"/>
                  <a:gd name="connsiteY5" fmla="*/ 20364 h 263517"/>
                  <a:gd name="connsiteX6" fmla="*/ 15887 w 363149"/>
                  <a:gd name="connsiteY6" fmla="*/ 68751 h 263517"/>
                  <a:gd name="connsiteX7" fmla="*/ 306209 w 363149"/>
                  <a:gd name="connsiteY7" fmla="*/ 257822 h 263517"/>
                  <a:gd name="connsiteX8" fmla="*/ 354596 w 363149"/>
                  <a:gd name="connsiteY8" fmla="*/ 247631 h 263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149" h="263517">
                    <a:moveTo>
                      <a:pt x="354596" y="247631"/>
                    </a:moveTo>
                    <a:lnTo>
                      <a:pt x="357454" y="243154"/>
                    </a:lnTo>
                    <a:cubicBezTo>
                      <a:pt x="368026" y="226961"/>
                      <a:pt x="363455" y="205340"/>
                      <a:pt x="347262" y="194767"/>
                    </a:cubicBezTo>
                    <a:lnTo>
                      <a:pt x="56940" y="5696"/>
                    </a:lnTo>
                    <a:cubicBezTo>
                      <a:pt x="40748" y="-4877"/>
                      <a:pt x="19126" y="-305"/>
                      <a:pt x="8553" y="15887"/>
                    </a:cubicBezTo>
                    <a:lnTo>
                      <a:pt x="5696" y="20364"/>
                    </a:lnTo>
                    <a:cubicBezTo>
                      <a:pt x="-4877" y="36557"/>
                      <a:pt x="-305" y="58178"/>
                      <a:pt x="15887" y="68751"/>
                    </a:cubicBezTo>
                    <a:lnTo>
                      <a:pt x="306209" y="257822"/>
                    </a:lnTo>
                    <a:cubicBezTo>
                      <a:pt x="322402" y="268395"/>
                      <a:pt x="344119" y="263823"/>
                      <a:pt x="354596" y="247631"/>
                    </a:cubicBezTo>
                    <a:close/>
                  </a:path>
                </a:pathLst>
              </a:custGeom>
              <a:solidFill>
                <a:srgbClr val="000000"/>
              </a:solidFill>
              <a:ln w="9525" cap="flat">
                <a:noFill/>
                <a:prstDash val="solid"/>
                <a:miter/>
              </a:ln>
            </p:spPr>
            <p:txBody>
              <a:bodyPr rtlCol="0" anchor="ctr"/>
              <a:lstStyle/>
              <a:p>
                <a:endParaRPr lang="zh-CN" altLang="en-US"/>
              </a:p>
            </p:txBody>
          </p:sp>
          <p:sp>
            <p:nvSpPr>
              <p:cNvPr id="38" name="í$ļïḓé"/>
              <p:cNvSpPr/>
              <p:nvPr/>
            </p:nvSpPr>
            <p:spPr>
              <a:xfrm>
                <a:off x="6441502" y="1720500"/>
                <a:ext cx="140612" cy="182779"/>
              </a:xfrm>
              <a:custGeom>
                <a:avLst/>
                <a:gdLst>
                  <a:gd name="connsiteX0" fmla="*/ 52928 w 140612"/>
                  <a:gd name="connsiteY0" fmla="*/ 159925 h 182779"/>
                  <a:gd name="connsiteX1" fmla="*/ 132272 w 140612"/>
                  <a:gd name="connsiteY1" fmla="*/ 175451 h 182779"/>
                  <a:gd name="connsiteX2" fmla="*/ 140463 w 140612"/>
                  <a:gd name="connsiteY2" fmla="*/ 164878 h 182779"/>
                  <a:gd name="connsiteX3" fmla="*/ 136653 w 140612"/>
                  <a:gd name="connsiteY3" fmla="*/ 151829 h 182779"/>
                  <a:gd name="connsiteX4" fmla="*/ 112650 w 140612"/>
                  <a:gd name="connsiteY4" fmla="*/ 119634 h 182779"/>
                  <a:gd name="connsiteX5" fmla="*/ 36832 w 140612"/>
                  <a:gd name="connsiteY5" fmla="*/ 65818 h 182779"/>
                  <a:gd name="connsiteX6" fmla="*/ 13495 w 140612"/>
                  <a:gd name="connsiteY6" fmla="*/ 0 h 182779"/>
                  <a:gd name="connsiteX7" fmla="*/ 52928 w 140612"/>
                  <a:gd name="connsiteY7" fmla="*/ 159925 h 182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612" h="182779">
                    <a:moveTo>
                      <a:pt x="52928" y="159925"/>
                    </a:moveTo>
                    <a:cubicBezTo>
                      <a:pt x="74645" y="179165"/>
                      <a:pt x="108078" y="191357"/>
                      <a:pt x="132272" y="175451"/>
                    </a:cubicBezTo>
                    <a:cubicBezTo>
                      <a:pt x="136082" y="172879"/>
                      <a:pt x="139701" y="169450"/>
                      <a:pt x="140463" y="164878"/>
                    </a:cubicBezTo>
                    <a:cubicBezTo>
                      <a:pt x="141225" y="160306"/>
                      <a:pt x="138939" y="155829"/>
                      <a:pt x="136653" y="151829"/>
                    </a:cubicBezTo>
                    <a:cubicBezTo>
                      <a:pt x="129986" y="140113"/>
                      <a:pt x="122652" y="128683"/>
                      <a:pt x="112650" y="119634"/>
                    </a:cubicBezTo>
                    <a:cubicBezTo>
                      <a:pt x="89314" y="98679"/>
                      <a:pt x="53024" y="92678"/>
                      <a:pt x="36832" y="65818"/>
                    </a:cubicBezTo>
                    <a:cubicBezTo>
                      <a:pt x="24639" y="45530"/>
                      <a:pt x="28068" y="18764"/>
                      <a:pt x="13495" y="0"/>
                    </a:cubicBezTo>
                    <a:cubicBezTo>
                      <a:pt x="-20223" y="37052"/>
                      <a:pt x="15400" y="135541"/>
                      <a:pt x="52928" y="159925"/>
                    </a:cubicBezTo>
                    <a:close/>
                  </a:path>
                </a:pathLst>
              </a:custGeom>
              <a:solidFill>
                <a:srgbClr val="FFFBF0"/>
              </a:solidFill>
              <a:ln w="9525" cap="flat">
                <a:noFill/>
                <a:prstDash val="solid"/>
                <a:miter/>
              </a:ln>
            </p:spPr>
            <p:txBody>
              <a:bodyPr rtlCol="0" anchor="ctr"/>
              <a:lstStyle/>
              <a:p>
                <a:endParaRPr lang="zh-CN" altLang="en-US"/>
              </a:p>
            </p:txBody>
          </p:sp>
        </p:grpSp>
        <p:grpSp>
          <p:nvGrpSpPr>
            <p:cNvPr id="22" name="íṡ1îḋê"/>
            <p:cNvGrpSpPr/>
            <p:nvPr/>
          </p:nvGrpSpPr>
          <p:grpSpPr>
            <a:xfrm>
              <a:off x="4273335" y="2791878"/>
              <a:ext cx="700081" cy="209359"/>
              <a:chOff x="4323447" y="2572035"/>
              <a:chExt cx="700081" cy="209359"/>
            </a:xfrm>
          </p:grpSpPr>
          <p:sp>
            <p:nvSpPr>
              <p:cNvPr id="31" name="íŝ1iḓê"/>
              <p:cNvSpPr/>
              <p:nvPr/>
            </p:nvSpPr>
            <p:spPr>
              <a:xfrm>
                <a:off x="4323447" y="2572130"/>
                <a:ext cx="700052" cy="209264"/>
              </a:xfrm>
              <a:custGeom>
                <a:avLst/>
                <a:gdLst>
                  <a:gd name="connsiteX0" fmla="*/ 671558 w 700052"/>
                  <a:gd name="connsiteY0" fmla="*/ 209264 h 209264"/>
                  <a:gd name="connsiteX1" fmla="*/ 142921 w 700052"/>
                  <a:gd name="connsiteY1" fmla="*/ 166973 h 209264"/>
                  <a:gd name="connsiteX2" fmla="*/ 57957 w 700052"/>
                  <a:gd name="connsiteY2" fmla="*/ 108585 h 209264"/>
                  <a:gd name="connsiteX3" fmla="*/ 141 w 700052"/>
                  <a:gd name="connsiteY3" fmla="*/ 64484 h 209264"/>
                  <a:gd name="connsiteX4" fmla="*/ 59196 w 700052"/>
                  <a:gd name="connsiteY4" fmla="*/ 39433 h 209264"/>
                  <a:gd name="connsiteX5" fmla="*/ 152446 w 700052"/>
                  <a:gd name="connsiteY5" fmla="*/ 0 h 209264"/>
                  <a:gd name="connsiteX6" fmla="*/ 679559 w 700052"/>
                  <a:gd name="connsiteY6" fmla="*/ 60484 h 209264"/>
                  <a:gd name="connsiteX7" fmla="*/ 671558 w 700052"/>
                  <a:gd name="connsiteY7" fmla="*/ 209264 h 20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0052" h="209264">
                    <a:moveTo>
                      <a:pt x="671558" y="209264"/>
                    </a:moveTo>
                    <a:cubicBezTo>
                      <a:pt x="558782" y="207169"/>
                      <a:pt x="142921" y="166973"/>
                      <a:pt x="142921" y="166973"/>
                    </a:cubicBezTo>
                    <a:cubicBezTo>
                      <a:pt x="142921" y="166973"/>
                      <a:pt x="97677" y="136398"/>
                      <a:pt x="57957" y="108585"/>
                    </a:cubicBezTo>
                    <a:cubicBezTo>
                      <a:pt x="25953" y="86201"/>
                      <a:pt x="-2241" y="65723"/>
                      <a:pt x="141" y="64484"/>
                    </a:cubicBezTo>
                    <a:cubicBezTo>
                      <a:pt x="2427" y="63341"/>
                      <a:pt x="29001" y="52007"/>
                      <a:pt x="59196" y="39433"/>
                    </a:cubicBezTo>
                    <a:cubicBezTo>
                      <a:pt x="101963" y="21146"/>
                      <a:pt x="152446" y="0"/>
                      <a:pt x="152446" y="0"/>
                    </a:cubicBezTo>
                    <a:lnTo>
                      <a:pt x="679559" y="60484"/>
                    </a:lnTo>
                    <a:cubicBezTo>
                      <a:pt x="679559" y="60389"/>
                      <a:pt x="730613" y="126111"/>
                      <a:pt x="671558" y="209264"/>
                    </a:cubicBezTo>
                    <a:close/>
                  </a:path>
                </a:pathLst>
              </a:custGeom>
              <a:solidFill>
                <a:srgbClr val="FDD0B1"/>
              </a:solidFill>
              <a:ln w="9525" cap="flat">
                <a:noFill/>
                <a:prstDash val="solid"/>
                <a:miter/>
              </a:ln>
            </p:spPr>
            <p:txBody>
              <a:bodyPr rtlCol="0" anchor="ctr"/>
              <a:lstStyle/>
              <a:p>
                <a:endParaRPr lang="zh-CN" altLang="en-US"/>
              </a:p>
            </p:txBody>
          </p:sp>
          <p:sp>
            <p:nvSpPr>
              <p:cNvPr id="32" name="ïSļíḋê"/>
              <p:cNvSpPr/>
              <p:nvPr/>
            </p:nvSpPr>
            <p:spPr>
              <a:xfrm>
                <a:off x="4323447" y="2611564"/>
                <a:ext cx="63586" cy="69151"/>
              </a:xfrm>
              <a:custGeom>
                <a:avLst/>
                <a:gdLst>
                  <a:gd name="connsiteX0" fmla="*/ 57957 w 63586"/>
                  <a:gd name="connsiteY0" fmla="*/ 69152 h 69151"/>
                  <a:gd name="connsiteX1" fmla="*/ 141 w 63586"/>
                  <a:gd name="connsiteY1" fmla="*/ 25051 h 69151"/>
                  <a:gd name="connsiteX2" fmla="*/ 59196 w 63586"/>
                  <a:gd name="connsiteY2" fmla="*/ 0 h 69151"/>
                  <a:gd name="connsiteX3" fmla="*/ 57957 w 63586"/>
                  <a:gd name="connsiteY3" fmla="*/ 69152 h 69151"/>
                </a:gdLst>
                <a:ahLst/>
                <a:cxnLst>
                  <a:cxn ang="0">
                    <a:pos x="connsiteX0" y="connsiteY0"/>
                  </a:cxn>
                  <a:cxn ang="0">
                    <a:pos x="connsiteX1" y="connsiteY1"/>
                  </a:cxn>
                  <a:cxn ang="0">
                    <a:pos x="connsiteX2" y="connsiteY2"/>
                  </a:cxn>
                  <a:cxn ang="0">
                    <a:pos x="connsiteX3" y="connsiteY3"/>
                  </a:cxn>
                </a:cxnLst>
                <a:rect l="l" t="t" r="r" b="b"/>
                <a:pathLst>
                  <a:path w="63586" h="69151">
                    <a:moveTo>
                      <a:pt x="57957" y="69152"/>
                    </a:moveTo>
                    <a:cubicBezTo>
                      <a:pt x="25953" y="46768"/>
                      <a:pt x="-2241" y="26289"/>
                      <a:pt x="141" y="25051"/>
                    </a:cubicBezTo>
                    <a:cubicBezTo>
                      <a:pt x="2427" y="23908"/>
                      <a:pt x="29001" y="12573"/>
                      <a:pt x="59196" y="0"/>
                    </a:cubicBezTo>
                    <a:cubicBezTo>
                      <a:pt x="65196" y="25337"/>
                      <a:pt x="65292" y="49435"/>
                      <a:pt x="57957" y="69152"/>
                    </a:cubicBezTo>
                    <a:close/>
                  </a:path>
                </a:pathLst>
              </a:custGeom>
              <a:solidFill>
                <a:srgbClr val="162141"/>
              </a:solidFill>
              <a:ln w="9525" cap="flat">
                <a:noFill/>
                <a:prstDash val="solid"/>
                <a:miter/>
              </a:ln>
            </p:spPr>
            <p:txBody>
              <a:bodyPr rtlCol="0" anchor="ctr"/>
              <a:lstStyle/>
              <a:p>
                <a:endParaRPr lang="zh-CN" altLang="en-US"/>
              </a:p>
            </p:txBody>
          </p:sp>
          <p:sp>
            <p:nvSpPr>
              <p:cNvPr id="33" name="íšḷiďe"/>
              <p:cNvSpPr/>
              <p:nvPr/>
            </p:nvSpPr>
            <p:spPr>
              <a:xfrm>
                <a:off x="4466367" y="2572035"/>
                <a:ext cx="557088" cy="209359"/>
              </a:xfrm>
              <a:custGeom>
                <a:avLst/>
                <a:gdLst>
                  <a:gd name="connsiteX0" fmla="*/ 528638 w 557088"/>
                  <a:gd name="connsiteY0" fmla="*/ 209359 h 209359"/>
                  <a:gd name="connsiteX1" fmla="*/ 0 w 557088"/>
                  <a:gd name="connsiteY1" fmla="*/ 167069 h 209359"/>
                  <a:gd name="connsiteX2" fmla="*/ 14573 w 557088"/>
                  <a:gd name="connsiteY2" fmla="*/ 122111 h 209359"/>
                  <a:gd name="connsiteX3" fmla="*/ 19907 w 557088"/>
                  <a:gd name="connsiteY3" fmla="*/ 47720 h 209359"/>
                  <a:gd name="connsiteX4" fmla="*/ 9430 w 557088"/>
                  <a:gd name="connsiteY4" fmla="*/ 0 h 209359"/>
                  <a:gd name="connsiteX5" fmla="*/ 536543 w 557088"/>
                  <a:gd name="connsiteY5" fmla="*/ 60484 h 209359"/>
                  <a:gd name="connsiteX6" fmla="*/ 554926 w 557088"/>
                  <a:gd name="connsiteY6" fmla="*/ 104680 h 209359"/>
                  <a:gd name="connsiteX7" fmla="*/ 546735 w 557088"/>
                  <a:gd name="connsiteY7" fmla="*/ 177165 h 209359"/>
                  <a:gd name="connsiteX8" fmla="*/ 528638 w 557088"/>
                  <a:gd name="connsiteY8" fmla="*/ 209359 h 20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7088" h="209359">
                    <a:moveTo>
                      <a:pt x="528638" y="209359"/>
                    </a:moveTo>
                    <a:cubicBezTo>
                      <a:pt x="415861" y="207264"/>
                      <a:pt x="0" y="167069"/>
                      <a:pt x="0" y="167069"/>
                    </a:cubicBezTo>
                    <a:cubicBezTo>
                      <a:pt x="6477" y="151447"/>
                      <a:pt x="11239" y="136588"/>
                      <a:pt x="14573" y="122111"/>
                    </a:cubicBezTo>
                    <a:cubicBezTo>
                      <a:pt x="20955" y="95441"/>
                      <a:pt x="22384" y="70771"/>
                      <a:pt x="19907" y="47720"/>
                    </a:cubicBezTo>
                    <a:cubicBezTo>
                      <a:pt x="18193" y="31147"/>
                      <a:pt x="14668" y="15145"/>
                      <a:pt x="9430" y="0"/>
                    </a:cubicBezTo>
                    <a:lnTo>
                      <a:pt x="536543" y="60484"/>
                    </a:lnTo>
                    <a:cubicBezTo>
                      <a:pt x="536543" y="60484"/>
                      <a:pt x="549497" y="77248"/>
                      <a:pt x="554926" y="104680"/>
                    </a:cubicBezTo>
                    <a:cubicBezTo>
                      <a:pt x="558641" y="124301"/>
                      <a:pt x="558546" y="149066"/>
                      <a:pt x="546735" y="177165"/>
                    </a:cubicBezTo>
                    <a:cubicBezTo>
                      <a:pt x="542449" y="187452"/>
                      <a:pt x="536448" y="198311"/>
                      <a:pt x="528638" y="209359"/>
                    </a:cubicBezTo>
                    <a:close/>
                  </a:path>
                </a:pathLst>
              </a:custGeom>
              <a:solidFill>
                <a:srgbClr val="F7941D"/>
              </a:solidFill>
              <a:ln w="9525" cap="flat">
                <a:noFill/>
                <a:prstDash val="solid"/>
                <a:miter/>
              </a:ln>
            </p:spPr>
            <p:txBody>
              <a:bodyPr rtlCol="0" anchor="ctr"/>
              <a:lstStyle/>
              <a:p>
                <a:endParaRPr lang="zh-CN" altLang="en-US"/>
              </a:p>
            </p:txBody>
          </p:sp>
          <p:sp>
            <p:nvSpPr>
              <p:cNvPr id="34" name="ïṣlîďé"/>
              <p:cNvSpPr/>
              <p:nvPr/>
            </p:nvSpPr>
            <p:spPr>
              <a:xfrm>
                <a:off x="4481036" y="2619851"/>
                <a:ext cx="542492" cy="129444"/>
              </a:xfrm>
              <a:custGeom>
                <a:avLst/>
                <a:gdLst>
                  <a:gd name="connsiteX0" fmla="*/ 532162 w 542492"/>
                  <a:gd name="connsiteY0" fmla="*/ 129445 h 129444"/>
                  <a:gd name="connsiteX1" fmla="*/ 0 w 542492"/>
                  <a:gd name="connsiteY1" fmla="*/ 74390 h 129444"/>
                  <a:gd name="connsiteX2" fmla="*/ 5334 w 542492"/>
                  <a:gd name="connsiteY2" fmla="*/ 0 h 129444"/>
                  <a:gd name="connsiteX3" fmla="*/ 540353 w 542492"/>
                  <a:gd name="connsiteY3" fmla="*/ 56959 h 129444"/>
                  <a:gd name="connsiteX4" fmla="*/ 532162 w 542492"/>
                  <a:gd name="connsiteY4" fmla="*/ 129445 h 12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492" h="129444">
                    <a:moveTo>
                      <a:pt x="532162" y="129445"/>
                    </a:moveTo>
                    <a:lnTo>
                      <a:pt x="0" y="74390"/>
                    </a:lnTo>
                    <a:cubicBezTo>
                      <a:pt x="6382" y="47720"/>
                      <a:pt x="7810" y="23050"/>
                      <a:pt x="5334" y="0"/>
                    </a:cubicBezTo>
                    <a:lnTo>
                      <a:pt x="540353" y="56959"/>
                    </a:lnTo>
                    <a:cubicBezTo>
                      <a:pt x="544068" y="76486"/>
                      <a:pt x="543878" y="101251"/>
                      <a:pt x="532162" y="129445"/>
                    </a:cubicBezTo>
                    <a:close/>
                  </a:path>
                </a:pathLst>
              </a:custGeom>
              <a:solidFill>
                <a:srgbClr val="F7A246"/>
              </a:solidFill>
              <a:ln w="9525" cap="flat">
                <a:noFill/>
                <a:prstDash val="solid"/>
                <a:miter/>
              </a:ln>
            </p:spPr>
            <p:txBody>
              <a:bodyPr rtlCol="0" anchor="ctr"/>
              <a:lstStyle/>
              <a:p>
                <a:endParaRPr lang="zh-CN" altLang="en-US"/>
              </a:p>
            </p:txBody>
          </p:sp>
        </p:grpSp>
        <p:sp>
          <p:nvSpPr>
            <p:cNvPr id="23" name="íşḻíďè"/>
            <p:cNvSpPr/>
            <p:nvPr/>
          </p:nvSpPr>
          <p:spPr>
            <a:xfrm>
              <a:off x="6744261" y="2505556"/>
              <a:ext cx="78676" cy="78676"/>
            </a:xfrm>
            <a:custGeom>
              <a:avLst/>
              <a:gdLst>
                <a:gd name="connsiteX0" fmla="*/ 78676 w 78676"/>
                <a:gd name="connsiteY0" fmla="*/ 39339 h 78676"/>
                <a:gd name="connsiteX1" fmla="*/ 39338 w 78676"/>
                <a:gd name="connsiteY1" fmla="*/ 78677 h 78676"/>
                <a:gd name="connsiteX2" fmla="*/ 0 w 78676"/>
                <a:gd name="connsiteY2" fmla="*/ 39339 h 78676"/>
                <a:gd name="connsiteX3" fmla="*/ 39338 w 78676"/>
                <a:gd name="connsiteY3" fmla="*/ 0 h 78676"/>
                <a:gd name="connsiteX4" fmla="*/ 78676 w 78676"/>
                <a:gd name="connsiteY4" fmla="*/ 39339 h 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76" h="78676">
                  <a:moveTo>
                    <a:pt x="78676" y="39339"/>
                  </a:moveTo>
                  <a:cubicBezTo>
                    <a:pt x="78676" y="61056"/>
                    <a:pt x="61055" y="78677"/>
                    <a:pt x="39338" y="78677"/>
                  </a:cubicBezTo>
                  <a:cubicBezTo>
                    <a:pt x="17621" y="78677"/>
                    <a:pt x="0" y="61056"/>
                    <a:pt x="0" y="39339"/>
                  </a:cubicBezTo>
                  <a:cubicBezTo>
                    <a:pt x="0" y="17622"/>
                    <a:pt x="17621" y="0"/>
                    <a:pt x="39338" y="0"/>
                  </a:cubicBezTo>
                  <a:cubicBezTo>
                    <a:pt x="61055" y="-95"/>
                    <a:pt x="78676" y="17526"/>
                    <a:pt x="78676" y="39339"/>
                  </a:cubicBezTo>
                  <a:close/>
                </a:path>
              </a:pathLst>
            </a:custGeom>
            <a:solidFill>
              <a:srgbClr val="FF5BB4"/>
            </a:solidFill>
            <a:ln w="9525" cap="flat">
              <a:noFill/>
              <a:prstDash val="solid"/>
              <a:miter/>
            </a:ln>
          </p:spPr>
          <p:txBody>
            <a:bodyPr rtlCol="0" anchor="ctr"/>
            <a:lstStyle/>
            <a:p>
              <a:endParaRPr lang="zh-CN" altLang="en-US"/>
            </a:p>
          </p:txBody>
        </p:sp>
        <p:sp>
          <p:nvSpPr>
            <p:cNvPr id="24" name="íṩlîḍê"/>
            <p:cNvSpPr/>
            <p:nvPr/>
          </p:nvSpPr>
          <p:spPr>
            <a:xfrm>
              <a:off x="4685146" y="2616142"/>
              <a:ext cx="45148" cy="45148"/>
            </a:xfrm>
            <a:custGeom>
              <a:avLst/>
              <a:gdLst>
                <a:gd name="connsiteX0" fmla="*/ 45148 w 45148"/>
                <a:gd name="connsiteY0" fmla="*/ 22574 h 45148"/>
                <a:gd name="connsiteX1" fmla="*/ 22574 w 45148"/>
                <a:gd name="connsiteY1" fmla="*/ 45149 h 45148"/>
                <a:gd name="connsiteX2" fmla="*/ 0 w 45148"/>
                <a:gd name="connsiteY2" fmla="*/ 22574 h 45148"/>
                <a:gd name="connsiteX3" fmla="*/ 22574 w 45148"/>
                <a:gd name="connsiteY3" fmla="*/ 0 h 45148"/>
                <a:gd name="connsiteX4" fmla="*/ 45148 w 45148"/>
                <a:gd name="connsiteY4" fmla="*/ 22574 h 4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48" h="45148">
                  <a:moveTo>
                    <a:pt x="45148" y="22574"/>
                  </a:moveTo>
                  <a:cubicBezTo>
                    <a:pt x="45148" y="35052"/>
                    <a:pt x="35052" y="45149"/>
                    <a:pt x="22574" y="45149"/>
                  </a:cubicBezTo>
                  <a:cubicBezTo>
                    <a:pt x="10096" y="45149"/>
                    <a:pt x="0" y="35052"/>
                    <a:pt x="0" y="22574"/>
                  </a:cubicBezTo>
                  <a:cubicBezTo>
                    <a:pt x="0" y="10096"/>
                    <a:pt x="10096" y="0"/>
                    <a:pt x="22574" y="0"/>
                  </a:cubicBezTo>
                  <a:cubicBezTo>
                    <a:pt x="35052" y="0"/>
                    <a:pt x="45148" y="10096"/>
                    <a:pt x="45148" y="22574"/>
                  </a:cubicBezTo>
                  <a:close/>
                </a:path>
              </a:pathLst>
            </a:custGeom>
            <a:solidFill>
              <a:srgbClr val="FF5BB4"/>
            </a:solidFill>
            <a:ln w="9525" cap="flat">
              <a:noFill/>
              <a:prstDash val="solid"/>
              <a:miter/>
            </a:ln>
          </p:spPr>
          <p:txBody>
            <a:bodyPr rtlCol="0" anchor="ctr"/>
            <a:lstStyle/>
            <a:p>
              <a:endParaRPr lang="zh-CN" altLang="en-US"/>
            </a:p>
          </p:txBody>
        </p:sp>
        <p:sp>
          <p:nvSpPr>
            <p:cNvPr id="25" name="ïSḻîḑé"/>
            <p:cNvSpPr/>
            <p:nvPr/>
          </p:nvSpPr>
          <p:spPr>
            <a:xfrm>
              <a:off x="5068432" y="3212121"/>
              <a:ext cx="64008" cy="64008"/>
            </a:xfrm>
            <a:custGeom>
              <a:avLst/>
              <a:gdLst>
                <a:gd name="connsiteX0" fmla="*/ 64008 w 64008"/>
                <a:gd name="connsiteY0" fmla="*/ 32004 h 64008"/>
                <a:gd name="connsiteX1" fmla="*/ 32004 w 64008"/>
                <a:gd name="connsiteY1" fmla="*/ 64008 h 64008"/>
                <a:gd name="connsiteX2" fmla="*/ 0 w 64008"/>
                <a:gd name="connsiteY2" fmla="*/ 32004 h 64008"/>
                <a:gd name="connsiteX3" fmla="*/ 32004 w 64008"/>
                <a:gd name="connsiteY3" fmla="*/ 0 h 64008"/>
                <a:gd name="connsiteX4" fmla="*/ 64008 w 64008"/>
                <a:gd name="connsiteY4" fmla="*/ 32004 h 64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 h="64008">
                  <a:moveTo>
                    <a:pt x="64008" y="32004"/>
                  </a:moveTo>
                  <a:cubicBezTo>
                    <a:pt x="64008" y="49679"/>
                    <a:pt x="49679" y="64008"/>
                    <a:pt x="32004" y="64008"/>
                  </a:cubicBezTo>
                  <a:cubicBezTo>
                    <a:pt x="14329" y="64008"/>
                    <a:pt x="0" y="49679"/>
                    <a:pt x="0" y="32004"/>
                  </a:cubicBezTo>
                  <a:cubicBezTo>
                    <a:pt x="0" y="14329"/>
                    <a:pt x="14329" y="0"/>
                    <a:pt x="32004" y="0"/>
                  </a:cubicBezTo>
                  <a:cubicBezTo>
                    <a:pt x="49679" y="0"/>
                    <a:pt x="64008" y="14329"/>
                    <a:pt x="64008" y="32004"/>
                  </a:cubicBezTo>
                  <a:close/>
                </a:path>
              </a:pathLst>
            </a:custGeom>
            <a:solidFill>
              <a:srgbClr val="FF5BB4"/>
            </a:solidFill>
            <a:ln w="9525" cap="flat">
              <a:noFill/>
              <a:prstDash val="solid"/>
              <a:miter/>
            </a:ln>
          </p:spPr>
          <p:txBody>
            <a:bodyPr rtlCol="0" anchor="ctr"/>
            <a:lstStyle/>
            <a:p>
              <a:endParaRPr lang="zh-CN" altLang="en-US"/>
            </a:p>
          </p:txBody>
        </p:sp>
        <p:sp>
          <p:nvSpPr>
            <p:cNvPr id="26" name="îṧ1ïḑê"/>
            <p:cNvSpPr/>
            <p:nvPr/>
          </p:nvSpPr>
          <p:spPr>
            <a:xfrm>
              <a:off x="7734098" y="2480792"/>
              <a:ext cx="43053" cy="43052"/>
            </a:xfrm>
            <a:custGeom>
              <a:avLst/>
              <a:gdLst>
                <a:gd name="connsiteX0" fmla="*/ 43053 w 43053"/>
                <a:gd name="connsiteY0" fmla="*/ 21527 h 43052"/>
                <a:gd name="connsiteX1" fmla="*/ 21527 w 43053"/>
                <a:gd name="connsiteY1" fmla="*/ 43053 h 43052"/>
                <a:gd name="connsiteX2" fmla="*/ 0 w 43053"/>
                <a:gd name="connsiteY2" fmla="*/ 21527 h 43052"/>
                <a:gd name="connsiteX3" fmla="*/ 21527 w 43053"/>
                <a:gd name="connsiteY3" fmla="*/ 0 h 43052"/>
                <a:gd name="connsiteX4" fmla="*/ 43053 w 43053"/>
                <a:gd name="connsiteY4" fmla="*/ 21527 h 4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 h="43052">
                  <a:moveTo>
                    <a:pt x="43053" y="21527"/>
                  </a:moveTo>
                  <a:cubicBezTo>
                    <a:pt x="43053" y="33433"/>
                    <a:pt x="33433" y="43053"/>
                    <a:pt x="21527" y="43053"/>
                  </a:cubicBezTo>
                  <a:cubicBezTo>
                    <a:pt x="9620" y="43053"/>
                    <a:pt x="0" y="33433"/>
                    <a:pt x="0" y="21527"/>
                  </a:cubicBezTo>
                  <a:cubicBezTo>
                    <a:pt x="0" y="9620"/>
                    <a:pt x="9620" y="0"/>
                    <a:pt x="21527" y="0"/>
                  </a:cubicBezTo>
                  <a:cubicBezTo>
                    <a:pt x="33433" y="95"/>
                    <a:pt x="43053" y="9715"/>
                    <a:pt x="43053" y="21527"/>
                  </a:cubicBezTo>
                  <a:close/>
                </a:path>
              </a:pathLst>
            </a:custGeom>
            <a:solidFill>
              <a:srgbClr val="FF5BB4"/>
            </a:solidFill>
            <a:ln w="9525" cap="flat">
              <a:noFill/>
              <a:prstDash val="solid"/>
              <a:miter/>
            </a:ln>
          </p:spPr>
          <p:txBody>
            <a:bodyPr rtlCol="0" anchor="ctr"/>
            <a:lstStyle/>
            <a:p>
              <a:endParaRPr lang="zh-CN" altLang="en-US"/>
            </a:p>
          </p:txBody>
        </p:sp>
        <p:sp>
          <p:nvSpPr>
            <p:cNvPr id="27" name="iṡļiḓé"/>
            <p:cNvSpPr/>
            <p:nvPr/>
          </p:nvSpPr>
          <p:spPr>
            <a:xfrm>
              <a:off x="7495783" y="3164592"/>
              <a:ext cx="47625" cy="47625"/>
            </a:xfrm>
            <a:custGeom>
              <a:avLst/>
              <a:gdLst>
                <a:gd name="connsiteX0" fmla="*/ 47625 w 47625"/>
                <a:gd name="connsiteY0" fmla="*/ 23813 h 47625"/>
                <a:gd name="connsiteX1" fmla="*/ 23813 w 47625"/>
                <a:gd name="connsiteY1" fmla="*/ 47625 h 47625"/>
                <a:gd name="connsiteX2" fmla="*/ 0 w 47625"/>
                <a:gd name="connsiteY2" fmla="*/ 23813 h 47625"/>
                <a:gd name="connsiteX3" fmla="*/ 23813 w 47625"/>
                <a:gd name="connsiteY3" fmla="*/ 0 h 47625"/>
                <a:gd name="connsiteX4" fmla="*/ 47625 w 47625"/>
                <a:gd name="connsiteY4" fmla="*/ 23813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7625" y="23813"/>
                  </a:moveTo>
                  <a:cubicBezTo>
                    <a:pt x="47625" y="36957"/>
                    <a:pt x="36957" y="47625"/>
                    <a:pt x="23813" y="47625"/>
                  </a:cubicBezTo>
                  <a:cubicBezTo>
                    <a:pt x="10668" y="47625"/>
                    <a:pt x="0" y="36957"/>
                    <a:pt x="0" y="23813"/>
                  </a:cubicBezTo>
                  <a:cubicBezTo>
                    <a:pt x="0" y="10668"/>
                    <a:pt x="10668" y="0"/>
                    <a:pt x="23813" y="0"/>
                  </a:cubicBezTo>
                  <a:cubicBezTo>
                    <a:pt x="36957" y="0"/>
                    <a:pt x="47625" y="10668"/>
                    <a:pt x="47625" y="23813"/>
                  </a:cubicBezTo>
                  <a:close/>
                </a:path>
              </a:pathLst>
            </a:custGeom>
            <a:solidFill>
              <a:srgbClr val="FF5BB4"/>
            </a:solidFill>
            <a:ln w="9525" cap="flat">
              <a:noFill/>
              <a:prstDash val="solid"/>
              <a:miter/>
            </a:ln>
          </p:spPr>
          <p:txBody>
            <a:bodyPr rtlCol="0" anchor="ctr"/>
            <a:lstStyle/>
            <a:p>
              <a:endParaRPr lang="zh-CN" altLang="en-US"/>
            </a:p>
          </p:txBody>
        </p:sp>
        <p:sp>
          <p:nvSpPr>
            <p:cNvPr id="28" name="ïšḷíḑê"/>
            <p:cNvSpPr/>
            <p:nvPr/>
          </p:nvSpPr>
          <p:spPr>
            <a:xfrm>
              <a:off x="6932570" y="3502348"/>
              <a:ext cx="48577" cy="48577"/>
            </a:xfrm>
            <a:custGeom>
              <a:avLst/>
              <a:gdLst>
                <a:gd name="connsiteX0" fmla="*/ 48578 w 48577"/>
                <a:gd name="connsiteY0" fmla="*/ 24289 h 48577"/>
                <a:gd name="connsiteX1" fmla="*/ 24289 w 48577"/>
                <a:gd name="connsiteY1" fmla="*/ 48578 h 48577"/>
                <a:gd name="connsiteX2" fmla="*/ 0 w 48577"/>
                <a:gd name="connsiteY2" fmla="*/ 24289 h 48577"/>
                <a:gd name="connsiteX3" fmla="*/ 24289 w 48577"/>
                <a:gd name="connsiteY3" fmla="*/ 0 h 48577"/>
                <a:gd name="connsiteX4" fmla="*/ 48578 w 48577"/>
                <a:gd name="connsiteY4" fmla="*/ 24289 h 48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 h="48577">
                  <a:moveTo>
                    <a:pt x="48578" y="24289"/>
                  </a:moveTo>
                  <a:cubicBezTo>
                    <a:pt x="48578" y="37703"/>
                    <a:pt x="37703" y="48578"/>
                    <a:pt x="24289" y="48578"/>
                  </a:cubicBezTo>
                  <a:cubicBezTo>
                    <a:pt x="10875" y="48578"/>
                    <a:pt x="0" y="37703"/>
                    <a:pt x="0" y="24289"/>
                  </a:cubicBezTo>
                  <a:cubicBezTo>
                    <a:pt x="0" y="10874"/>
                    <a:pt x="10875" y="0"/>
                    <a:pt x="24289" y="0"/>
                  </a:cubicBezTo>
                  <a:cubicBezTo>
                    <a:pt x="37703" y="0"/>
                    <a:pt x="48578" y="10874"/>
                    <a:pt x="48578" y="24289"/>
                  </a:cubicBezTo>
                  <a:close/>
                </a:path>
              </a:pathLst>
            </a:custGeom>
            <a:solidFill>
              <a:srgbClr val="FF5BB4"/>
            </a:solidFill>
            <a:ln w="9525" cap="flat">
              <a:noFill/>
              <a:prstDash val="solid"/>
              <a:miter/>
            </a:ln>
          </p:spPr>
          <p:txBody>
            <a:bodyPr rtlCol="0" anchor="ctr"/>
            <a:lstStyle/>
            <a:p>
              <a:endParaRPr lang="zh-CN" altLang="en-US"/>
            </a:p>
          </p:txBody>
        </p:sp>
        <p:sp>
          <p:nvSpPr>
            <p:cNvPr id="29" name="ïŝ1ídé"/>
            <p:cNvSpPr/>
            <p:nvPr/>
          </p:nvSpPr>
          <p:spPr>
            <a:xfrm>
              <a:off x="7892309" y="3907827"/>
              <a:ext cx="44195" cy="44195"/>
            </a:xfrm>
            <a:custGeom>
              <a:avLst/>
              <a:gdLst>
                <a:gd name="connsiteX0" fmla="*/ 44196 w 44195"/>
                <a:gd name="connsiteY0" fmla="*/ 22098 h 44195"/>
                <a:gd name="connsiteX1" fmla="*/ 22098 w 44195"/>
                <a:gd name="connsiteY1" fmla="*/ 44196 h 44195"/>
                <a:gd name="connsiteX2" fmla="*/ 0 w 44195"/>
                <a:gd name="connsiteY2" fmla="*/ 22098 h 44195"/>
                <a:gd name="connsiteX3" fmla="*/ 22098 w 44195"/>
                <a:gd name="connsiteY3" fmla="*/ 0 h 44195"/>
                <a:gd name="connsiteX4" fmla="*/ 44196 w 44195"/>
                <a:gd name="connsiteY4" fmla="*/ 22098 h 44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5" h="44195">
                  <a:moveTo>
                    <a:pt x="44196" y="22098"/>
                  </a:moveTo>
                  <a:cubicBezTo>
                    <a:pt x="44196" y="34303"/>
                    <a:pt x="34302" y="44196"/>
                    <a:pt x="22098" y="44196"/>
                  </a:cubicBezTo>
                  <a:cubicBezTo>
                    <a:pt x="9893" y="44196"/>
                    <a:pt x="0" y="34303"/>
                    <a:pt x="0" y="22098"/>
                  </a:cubicBezTo>
                  <a:cubicBezTo>
                    <a:pt x="0" y="9894"/>
                    <a:pt x="9893" y="0"/>
                    <a:pt x="22098" y="0"/>
                  </a:cubicBezTo>
                  <a:cubicBezTo>
                    <a:pt x="34302" y="0"/>
                    <a:pt x="44196" y="9894"/>
                    <a:pt x="44196" y="22098"/>
                  </a:cubicBezTo>
                  <a:close/>
                </a:path>
              </a:pathLst>
            </a:custGeom>
            <a:solidFill>
              <a:srgbClr val="FF5BB4"/>
            </a:solidFill>
            <a:ln w="9525" cap="flat">
              <a:noFill/>
              <a:prstDash val="solid"/>
              <a:miter/>
            </a:ln>
          </p:spPr>
          <p:txBody>
            <a:bodyPr rtlCol="0" anchor="ctr"/>
            <a:lstStyle/>
            <a:p>
              <a:endParaRPr lang="zh-CN" altLang="en-US"/>
            </a:p>
          </p:txBody>
        </p:sp>
        <p:sp>
          <p:nvSpPr>
            <p:cNvPr id="30" name="îŝľîdê"/>
            <p:cNvSpPr/>
            <p:nvPr/>
          </p:nvSpPr>
          <p:spPr>
            <a:xfrm>
              <a:off x="4314909" y="3197548"/>
              <a:ext cx="28765" cy="28765"/>
            </a:xfrm>
            <a:custGeom>
              <a:avLst/>
              <a:gdLst>
                <a:gd name="connsiteX0" fmla="*/ 28766 w 28765"/>
                <a:gd name="connsiteY0" fmla="*/ 14383 h 28765"/>
                <a:gd name="connsiteX1" fmla="*/ 14383 w 28765"/>
                <a:gd name="connsiteY1" fmla="*/ 28766 h 28765"/>
                <a:gd name="connsiteX2" fmla="*/ 0 w 28765"/>
                <a:gd name="connsiteY2" fmla="*/ 14383 h 28765"/>
                <a:gd name="connsiteX3" fmla="*/ 14383 w 28765"/>
                <a:gd name="connsiteY3" fmla="*/ 0 h 28765"/>
                <a:gd name="connsiteX4" fmla="*/ 28766 w 28765"/>
                <a:gd name="connsiteY4" fmla="*/ 14383 h 28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65" h="28765">
                  <a:moveTo>
                    <a:pt x="28766" y="14383"/>
                  </a:moveTo>
                  <a:cubicBezTo>
                    <a:pt x="28766" y="22289"/>
                    <a:pt x="22289" y="28766"/>
                    <a:pt x="14383" y="28766"/>
                  </a:cubicBezTo>
                  <a:cubicBezTo>
                    <a:pt x="6477" y="28766"/>
                    <a:pt x="0" y="22289"/>
                    <a:pt x="0" y="14383"/>
                  </a:cubicBezTo>
                  <a:cubicBezTo>
                    <a:pt x="0" y="6477"/>
                    <a:pt x="6477" y="0"/>
                    <a:pt x="14383" y="0"/>
                  </a:cubicBezTo>
                  <a:cubicBezTo>
                    <a:pt x="22289" y="0"/>
                    <a:pt x="28766" y="6382"/>
                    <a:pt x="28766" y="14383"/>
                  </a:cubicBezTo>
                  <a:close/>
                </a:path>
              </a:pathLst>
            </a:custGeom>
            <a:solidFill>
              <a:srgbClr val="FF5BB4"/>
            </a:solidFill>
            <a:ln w="9525" cap="flat">
              <a:noFill/>
              <a:prstDash val="solid"/>
              <a:miter/>
            </a:ln>
          </p:spPr>
          <p:txBody>
            <a:bodyPr rtlCol="0" anchor="ctr"/>
            <a:lstStyle/>
            <a:p>
              <a:endParaRPr lang="zh-CN" altLang="en-US"/>
            </a:p>
          </p:txBody>
        </p:sp>
      </p:gr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二、专业情操</a:t>
            </a:r>
            <a:endParaRPr lang="zh-CN" altLang="en-US" sz="3200" dirty="0"/>
          </a:p>
        </p:txBody>
      </p:sp>
      <p:sp>
        <p:nvSpPr>
          <p:cNvPr id="6" name="文本框 5"/>
          <p:cNvSpPr txBox="1"/>
          <p:nvPr/>
        </p:nvSpPr>
        <p:spPr>
          <a:xfrm>
            <a:off x="6096000" y="1794450"/>
            <a:ext cx="4605565" cy="3269100"/>
          </a:xfrm>
          <a:prstGeom prst="rect">
            <a:avLst/>
          </a:prstGeom>
          <a:solidFill>
            <a:schemeClr val="accent6">
              <a:lumMod val="20000"/>
              <a:lumOff val="80000"/>
            </a:schemeClr>
          </a:solidFill>
          <a:ln w="28575">
            <a:solidFill>
              <a:schemeClr val="accent5">
                <a:lumMod val="50000"/>
              </a:schemeClr>
            </a:solidFill>
            <a:prstDash val="lgDashDot"/>
          </a:ln>
        </p:spPr>
        <p:txBody>
          <a:bodyPr wrap="square">
            <a:spAutoFit/>
          </a:bodyPr>
          <a:lstStyle/>
          <a:p>
            <a:pPr indent="457200">
              <a:lnSpc>
                <a:spcPct val="150000"/>
              </a:lnSpc>
            </a:pPr>
            <a:r>
              <a:rPr lang="zh-CN" altLang="en-US" sz="2000" dirty="0"/>
              <a:t>教师的专业情操是教师对教育教学工作带有理性的价值评价的情感体验，它是构成教师价值观的基础，是构成优秀教师个性的重要因素，也是教师专业情意发展成熟的标志。从内容上看，教师的专业情操包括两方面：一是理智的情操，；二是道德的情操。</a:t>
            </a:r>
            <a:endParaRPr lang="zh-CN" altLang="en-US" sz="2000" dirty="0"/>
          </a:p>
        </p:txBody>
      </p:sp>
      <p:grpSp>
        <p:nvGrpSpPr>
          <p:cNvPr id="7" name="组合 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539423" y="1366600"/>
            <a:ext cx="3944366" cy="4124800"/>
            <a:chOff x="3877019" y="1108512"/>
            <a:chExt cx="4437963" cy="4640977"/>
          </a:xfrm>
        </p:grpSpPr>
        <p:sp>
          <p:nvSpPr>
            <p:cNvPr id="8" name="î$ḻide"/>
            <p:cNvSpPr/>
            <p:nvPr/>
          </p:nvSpPr>
          <p:spPr bwMode="auto">
            <a:xfrm>
              <a:off x="3962001" y="1108512"/>
              <a:ext cx="4250688" cy="2684810"/>
            </a:xfrm>
            <a:custGeom>
              <a:avLst/>
              <a:gdLst>
                <a:gd name="T0" fmla="*/ 702 w 705"/>
                <a:gd name="T1" fmla="*/ 442 h 446"/>
                <a:gd name="T2" fmla="*/ 703 w 705"/>
                <a:gd name="T3" fmla="*/ 148 h 446"/>
                <a:gd name="T4" fmla="*/ 700 w 705"/>
                <a:gd name="T5" fmla="*/ 33 h 446"/>
                <a:gd name="T6" fmla="*/ 698 w 705"/>
                <a:gd name="T7" fmla="*/ 25 h 446"/>
                <a:gd name="T8" fmla="*/ 691 w 705"/>
                <a:gd name="T9" fmla="*/ 22 h 446"/>
                <a:gd name="T10" fmla="*/ 62 w 705"/>
                <a:gd name="T11" fmla="*/ 22 h 446"/>
                <a:gd name="T12" fmla="*/ 8 w 705"/>
                <a:gd name="T13" fmla="*/ 29 h 446"/>
                <a:gd name="T14" fmla="*/ 4 w 705"/>
                <a:gd name="T15" fmla="*/ 82 h 446"/>
                <a:gd name="T16" fmla="*/ 5 w 705"/>
                <a:gd name="T17" fmla="*/ 300 h 446"/>
                <a:gd name="T18" fmla="*/ 7 w 705"/>
                <a:gd name="T19" fmla="*/ 408 h 446"/>
                <a:gd name="T20" fmla="*/ 41 w 705"/>
                <a:gd name="T21" fmla="*/ 446 h 446"/>
                <a:gd name="T22" fmla="*/ 259 w 705"/>
                <a:gd name="T23" fmla="*/ 444 h 446"/>
                <a:gd name="T24" fmla="*/ 474 w 705"/>
                <a:gd name="T25" fmla="*/ 442 h 446"/>
                <a:gd name="T26" fmla="*/ 702 w 705"/>
                <a:gd name="T27" fmla="*/ 442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5" h="446">
                  <a:moveTo>
                    <a:pt x="702" y="442"/>
                  </a:moveTo>
                  <a:cubicBezTo>
                    <a:pt x="705" y="342"/>
                    <a:pt x="703" y="260"/>
                    <a:pt x="703" y="148"/>
                  </a:cubicBezTo>
                  <a:cubicBezTo>
                    <a:pt x="703" y="118"/>
                    <a:pt x="702" y="64"/>
                    <a:pt x="700" y="33"/>
                  </a:cubicBezTo>
                  <a:cubicBezTo>
                    <a:pt x="700" y="30"/>
                    <a:pt x="700" y="27"/>
                    <a:pt x="698" y="25"/>
                  </a:cubicBezTo>
                  <a:cubicBezTo>
                    <a:pt x="696" y="23"/>
                    <a:pt x="694" y="22"/>
                    <a:pt x="691" y="22"/>
                  </a:cubicBezTo>
                  <a:cubicBezTo>
                    <a:pt x="452" y="0"/>
                    <a:pt x="306" y="24"/>
                    <a:pt x="62" y="22"/>
                  </a:cubicBezTo>
                  <a:cubicBezTo>
                    <a:pt x="43" y="22"/>
                    <a:pt x="19" y="14"/>
                    <a:pt x="8" y="29"/>
                  </a:cubicBezTo>
                  <a:cubicBezTo>
                    <a:pt x="0" y="41"/>
                    <a:pt x="4" y="69"/>
                    <a:pt x="4" y="82"/>
                  </a:cubicBezTo>
                  <a:cubicBezTo>
                    <a:pt x="5" y="155"/>
                    <a:pt x="4" y="227"/>
                    <a:pt x="5" y="300"/>
                  </a:cubicBezTo>
                  <a:cubicBezTo>
                    <a:pt x="6" y="336"/>
                    <a:pt x="5" y="372"/>
                    <a:pt x="7" y="408"/>
                  </a:cubicBezTo>
                  <a:cubicBezTo>
                    <a:pt x="8" y="435"/>
                    <a:pt x="14" y="446"/>
                    <a:pt x="41" y="446"/>
                  </a:cubicBezTo>
                  <a:cubicBezTo>
                    <a:pt x="113" y="446"/>
                    <a:pt x="188" y="446"/>
                    <a:pt x="259" y="444"/>
                  </a:cubicBezTo>
                  <a:cubicBezTo>
                    <a:pt x="331" y="441"/>
                    <a:pt x="403" y="440"/>
                    <a:pt x="474" y="442"/>
                  </a:cubicBezTo>
                  <a:cubicBezTo>
                    <a:pt x="495" y="443"/>
                    <a:pt x="702" y="434"/>
                    <a:pt x="702" y="442"/>
                  </a:cubicBez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 name="îṩ1idê"/>
            <p:cNvSpPr/>
            <p:nvPr/>
          </p:nvSpPr>
          <p:spPr bwMode="auto">
            <a:xfrm>
              <a:off x="6747531" y="1398081"/>
              <a:ext cx="1356569" cy="1631975"/>
            </a:xfrm>
            <a:custGeom>
              <a:avLst/>
              <a:gdLst>
                <a:gd name="T0" fmla="*/ 155 w 225"/>
                <a:gd name="T1" fmla="*/ 270 h 271"/>
                <a:gd name="T2" fmla="*/ 111 w 225"/>
                <a:gd name="T3" fmla="*/ 268 h 271"/>
                <a:gd name="T4" fmla="*/ 72 w 225"/>
                <a:gd name="T5" fmla="*/ 267 h 271"/>
                <a:gd name="T6" fmla="*/ 63 w 225"/>
                <a:gd name="T7" fmla="*/ 267 h 271"/>
                <a:gd name="T8" fmla="*/ 12 w 225"/>
                <a:gd name="T9" fmla="*/ 261 h 271"/>
                <a:gd name="T10" fmla="*/ 7 w 225"/>
                <a:gd name="T11" fmla="*/ 257 h 271"/>
                <a:gd name="T12" fmla="*/ 6 w 225"/>
                <a:gd name="T13" fmla="*/ 253 h 271"/>
                <a:gd name="T14" fmla="*/ 2 w 225"/>
                <a:gd name="T15" fmla="*/ 88 h 271"/>
                <a:gd name="T16" fmla="*/ 2 w 225"/>
                <a:gd name="T17" fmla="*/ 88 h 271"/>
                <a:gd name="T18" fmla="*/ 2 w 225"/>
                <a:gd name="T19" fmla="*/ 88 h 271"/>
                <a:gd name="T20" fmla="*/ 3 w 225"/>
                <a:gd name="T21" fmla="*/ 39 h 271"/>
                <a:gd name="T22" fmla="*/ 3 w 225"/>
                <a:gd name="T23" fmla="*/ 31 h 271"/>
                <a:gd name="T24" fmla="*/ 4 w 225"/>
                <a:gd name="T25" fmla="*/ 14 h 271"/>
                <a:gd name="T26" fmla="*/ 4 w 225"/>
                <a:gd name="T27" fmla="*/ 12 h 271"/>
                <a:gd name="T28" fmla="*/ 5 w 225"/>
                <a:gd name="T29" fmla="*/ 2 h 271"/>
                <a:gd name="T30" fmla="*/ 4 w 225"/>
                <a:gd name="T31" fmla="*/ 1 h 271"/>
                <a:gd name="T32" fmla="*/ 4 w 225"/>
                <a:gd name="T33" fmla="*/ 1 h 271"/>
                <a:gd name="T34" fmla="*/ 4 w 225"/>
                <a:gd name="T35" fmla="*/ 0 h 271"/>
                <a:gd name="T36" fmla="*/ 4 w 225"/>
                <a:gd name="T37" fmla="*/ 0 h 271"/>
                <a:gd name="T38" fmla="*/ 206 w 225"/>
                <a:gd name="T39" fmla="*/ 7 h 271"/>
                <a:gd name="T40" fmla="*/ 214 w 225"/>
                <a:gd name="T41" fmla="*/ 10 h 271"/>
                <a:gd name="T42" fmla="*/ 215 w 225"/>
                <a:gd name="T43" fmla="*/ 15 h 271"/>
                <a:gd name="T44" fmla="*/ 223 w 225"/>
                <a:gd name="T45" fmla="*/ 257 h 271"/>
                <a:gd name="T46" fmla="*/ 222 w 225"/>
                <a:gd name="T47" fmla="*/ 261 h 271"/>
                <a:gd name="T48" fmla="*/ 218 w 225"/>
                <a:gd name="T49" fmla="*/ 263 h 271"/>
                <a:gd name="T50" fmla="*/ 155 w 225"/>
                <a:gd name="T51" fmla="*/ 270 h 271"/>
                <a:gd name="T52" fmla="*/ 6 w 225"/>
                <a:gd name="T53" fmla="*/ 1 h 271"/>
                <a:gd name="T54" fmla="*/ 6 w 225"/>
                <a:gd name="T55" fmla="*/ 2 h 271"/>
                <a:gd name="T56" fmla="*/ 5 w 225"/>
                <a:gd name="T57" fmla="*/ 12 h 271"/>
                <a:gd name="T58" fmla="*/ 4 w 225"/>
                <a:gd name="T59" fmla="*/ 14 h 271"/>
                <a:gd name="T60" fmla="*/ 4 w 225"/>
                <a:gd name="T61" fmla="*/ 31 h 271"/>
                <a:gd name="T62" fmla="*/ 4 w 225"/>
                <a:gd name="T63" fmla="*/ 39 h 271"/>
                <a:gd name="T64" fmla="*/ 3 w 225"/>
                <a:gd name="T65" fmla="*/ 88 h 271"/>
                <a:gd name="T66" fmla="*/ 7 w 225"/>
                <a:gd name="T67" fmla="*/ 253 h 271"/>
                <a:gd name="T68" fmla="*/ 7 w 225"/>
                <a:gd name="T69" fmla="*/ 257 h 271"/>
                <a:gd name="T70" fmla="*/ 12 w 225"/>
                <a:gd name="T71" fmla="*/ 260 h 271"/>
                <a:gd name="T72" fmla="*/ 63 w 225"/>
                <a:gd name="T73" fmla="*/ 266 h 271"/>
                <a:gd name="T74" fmla="*/ 72 w 225"/>
                <a:gd name="T75" fmla="*/ 266 h 271"/>
                <a:gd name="T76" fmla="*/ 111 w 225"/>
                <a:gd name="T77" fmla="*/ 268 h 271"/>
                <a:gd name="T78" fmla="*/ 218 w 225"/>
                <a:gd name="T79" fmla="*/ 262 h 271"/>
                <a:gd name="T80" fmla="*/ 221 w 225"/>
                <a:gd name="T81" fmla="*/ 260 h 271"/>
                <a:gd name="T82" fmla="*/ 222 w 225"/>
                <a:gd name="T83" fmla="*/ 257 h 271"/>
                <a:gd name="T84" fmla="*/ 214 w 225"/>
                <a:gd name="T85" fmla="*/ 15 h 271"/>
                <a:gd name="T86" fmla="*/ 213 w 225"/>
                <a:gd name="T87" fmla="*/ 10 h 271"/>
                <a:gd name="T88" fmla="*/ 206 w 225"/>
                <a:gd name="T89" fmla="*/ 8 h 271"/>
                <a:gd name="T90" fmla="*/ 6 w 225"/>
                <a:gd name="T91" fmla="*/ 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5" h="271">
                  <a:moveTo>
                    <a:pt x="155" y="270"/>
                  </a:moveTo>
                  <a:cubicBezTo>
                    <a:pt x="140" y="270"/>
                    <a:pt x="126" y="269"/>
                    <a:pt x="111" y="268"/>
                  </a:cubicBezTo>
                  <a:cubicBezTo>
                    <a:pt x="98" y="268"/>
                    <a:pt x="85" y="267"/>
                    <a:pt x="72" y="267"/>
                  </a:cubicBezTo>
                  <a:cubicBezTo>
                    <a:pt x="69" y="267"/>
                    <a:pt x="66" y="267"/>
                    <a:pt x="63" y="267"/>
                  </a:cubicBezTo>
                  <a:cubicBezTo>
                    <a:pt x="46" y="267"/>
                    <a:pt x="28" y="267"/>
                    <a:pt x="12" y="261"/>
                  </a:cubicBezTo>
                  <a:cubicBezTo>
                    <a:pt x="10" y="260"/>
                    <a:pt x="8" y="259"/>
                    <a:pt x="7" y="257"/>
                  </a:cubicBezTo>
                  <a:cubicBezTo>
                    <a:pt x="6" y="256"/>
                    <a:pt x="6" y="255"/>
                    <a:pt x="6" y="253"/>
                  </a:cubicBezTo>
                  <a:cubicBezTo>
                    <a:pt x="0" y="199"/>
                    <a:pt x="1" y="142"/>
                    <a:pt x="2" y="88"/>
                  </a:cubicBezTo>
                  <a:cubicBezTo>
                    <a:pt x="2" y="88"/>
                    <a:pt x="2" y="88"/>
                    <a:pt x="2" y="88"/>
                  </a:cubicBezTo>
                  <a:cubicBezTo>
                    <a:pt x="2" y="88"/>
                    <a:pt x="2" y="88"/>
                    <a:pt x="2" y="88"/>
                  </a:cubicBezTo>
                  <a:cubicBezTo>
                    <a:pt x="3" y="39"/>
                    <a:pt x="3" y="39"/>
                    <a:pt x="3" y="39"/>
                  </a:cubicBezTo>
                  <a:cubicBezTo>
                    <a:pt x="3" y="36"/>
                    <a:pt x="3" y="34"/>
                    <a:pt x="3" y="31"/>
                  </a:cubicBezTo>
                  <a:cubicBezTo>
                    <a:pt x="3" y="25"/>
                    <a:pt x="3" y="19"/>
                    <a:pt x="4" y="14"/>
                  </a:cubicBezTo>
                  <a:cubicBezTo>
                    <a:pt x="4" y="14"/>
                    <a:pt x="4" y="13"/>
                    <a:pt x="4" y="12"/>
                  </a:cubicBezTo>
                  <a:cubicBezTo>
                    <a:pt x="5" y="9"/>
                    <a:pt x="7" y="4"/>
                    <a:pt x="5" y="2"/>
                  </a:cubicBezTo>
                  <a:cubicBezTo>
                    <a:pt x="5" y="2"/>
                    <a:pt x="5" y="1"/>
                    <a:pt x="4" y="1"/>
                  </a:cubicBezTo>
                  <a:cubicBezTo>
                    <a:pt x="4" y="1"/>
                    <a:pt x="4" y="1"/>
                    <a:pt x="4" y="1"/>
                  </a:cubicBezTo>
                  <a:cubicBezTo>
                    <a:pt x="4" y="0"/>
                    <a:pt x="4" y="0"/>
                    <a:pt x="4" y="0"/>
                  </a:cubicBezTo>
                  <a:cubicBezTo>
                    <a:pt x="4" y="0"/>
                    <a:pt x="4" y="0"/>
                    <a:pt x="4" y="0"/>
                  </a:cubicBezTo>
                  <a:cubicBezTo>
                    <a:pt x="71" y="2"/>
                    <a:pt x="139" y="4"/>
                    <a:pt x="206" y="7"/>
                  </a:cubicBezTo>
                  <a:cubicBezTo>
                    <a:pt x="209" y="7"/>
                    <a:pt x="212" y="7"/>
                    <a:pt x="214" y="10"/>
                  </a:cubicBezTo>
                  <a:cubicBezTo>
                    <a:pt x="215" y="11"/>
                    <a:pt x="215" y="13"/>
                    <a:pt x="215" y="15"/>
                  </a:cubicBezTo>
                  <a:cubicBezTo>
                    <a:pt x="222" y="95"/>
                    <a:pt x="225" y="176"/>
                    <a:pt x="223" y="257"/>
                  </a:cubicBezTo>
                  <a:cubicBezTo>
                    <a:pt x="223" y="258"/>
                    <a:pt x="222" y="260"/>
                    <a:pt x="222" y="261"/>
                  </a:cubicBezTo>
                  <a:cubicBezTo>
                    <a:pt x="221" y="262"/>
                    <a:pt x="219" y="262"/>
                    <a:pt x="218" y="263"/>
                  </a:cubicBezTo>
                  <a:cubicBezTo>
                    <a:pt x="198" y="268"/>
                    <a:pt x="176" y="270"/>
                    <a:pt x="155" y="270"/>
                  </a:cubicBezTo>
                  <a:close/>
                  <a:moveTo>
                    <a:pt x="6" y="1"/>
                  </a:moveTo>
                  <a:cubicBezTo>
                    <a:pt x="6" y="2"/>
                    <a:pt x="6" y="2"/>
                    <a:pt x="6" y="2"/>
                  </a:cubicBezTo>
                  <a:cubicBezTo>
                    <a:pt x="8" y="4"/>
                    <a:pt x="6" y="9"/>
                    <a:pt x="5" y="12"/>
                  </a:cubicBezTo>
                  <a:cubicBezTo>
                    <a:pt x="5" y="13"/>
                    <a:pt x="5" y="14"/>
                    <a:pt x="4" y="14"/>
                  </a:cubicBezTo>
                  <a:cubicBezTo>
                    <a:pt x="4" y="19"/>
                    <a:pt x="4" y="25"/>
                    <a:pt x="4" y="31"/>
                  </a:cubicBezTo>
                  <a:cubicBezTo>
                    <a:pt x="4" y="34"/>
                    <a:pt x="4" y="36"/>
                    <a:pt x="4" y="39"/>
                  </a:cubicBezTo>
                  <a:cubicBezTo>
                    <a:pt x="3" y="88"/>
                    <a:pt x="3" y="88"/>
                    <a:pt x="3" y="88"/>
                  </a:cubicBezTo>
                  <a:cubicBezTo>
                    <a:pt x="2" y="142"/>
                    <a:pt x="0" y="199"/>
                    <a:pt x="7" y="253"/>
                  </a:cubicBezTo>
                  <a:cubicBezTo>
                    <a:pt x="7" y="255"/>
                    <a:pt x="7" y="256"/>
                    <a:pt x="7" y="257"/>
                  </a:cubicBezTo>
                  <a:cubicBezTo>
                    <a:pt x="8" y="259"/>
                    <a:pt x="10" y="259"/>
                    <a:pt x="12" y="260"/>
                  </a:cubicBezTo>
                  <a:cubicBezTo>
                    <a:pt x="28" y="266"/>
                    <a:pt x="46" y="266"/>
                    <a:pt x="63" y="266"/>
                  </a:cubicBezTo>
                  <a:cubicBezTo>
                    <a:pt x="66" y="266"/>
                    <a:pt x="69" y="266"/>
                    <a:pt x="72" y="266"/>
                  </a:cubicBezTo>
                  <a:cubicBezTo>
                    <a:pt x="85" y="266"/>
                    <a:pt x="98" y="267"/>
                    <a:pt x="111" y="268"/>
                  </a:cubicBezTo>
                  <a:cubicBezTo>
                    <a:pt x="147" y="269"/>
                    <a:pt x="183" y="271"/>
                    <a:pt x="218" y="262"/>
                  </a:cubicBezTo>
                  <a:cubicBezTo>
                    <a:pt x="219" y="261"/>
                    <a:pt x="220" y="261"/>
                    <a:pt x="221" y="260"/>
                  </a:cubicBezTo>
                  <a:cubicBezTo>
                    <a:pt x="222" y="259"/>
                    <a:pt x="222" y="258"/>
                    <a:pt x="222" y="257"/>
                  </a:cubicBezTo>
                  <a:cubicBezTo>
                    <a:pt x="224" y="176"/>
                    <a:pt x="221" y="95"/>
                    <a:pt x="214" y="15"/>
                  </a:cubicBezTo>
                  <a:cubicBezTo>
                    <a:pt x="214" y="13"/>
                    <a:pt x="214" y="11"/>
                    <a:pt x="213" y="10"/>
                  </a:cubicBezTo>
                  <a:cubicBezTo>
                    <a:pt x="212" y="8"/>
                    <a:pt x="209" y="8"/>
                    <a:pt x="206" y="8"/>
                  </a:cubicBezTo>
                  <a:cubicBezTo>
                    <a:pt x="140" y="5"/>
                    <a:pt x="73" y="3"/>
                    <a:pt x="6" y="1"/>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 name="îSlîďè"/>
            <p:cNvSpPr/>
            <p:nvPr/>
          </p:nvSpPr>
          <p:spPr bwMode="auto">
            <a:xfrm>
              <a:off x="7011921" y="2169217"/>
              <a:ext cx="952117" cy="396584"/>
            </a:xfrm>
            <a:custGeom>
              <a:avLst/>
              <a:gdLst>
                <a:gd name="T0" fmla="*/ 75 w 158"/>
                <a:gd name="T1" fmla="*/ 30 h 66"/>
                <a:gd name="T2" fmla="*/ 87 w 158"/>
                <a:gd name="T3" fmla="*/ 47 h 66"/>
                <a:gd name="T4" fmla="*/ 136 w 158"/>
                <a:gd name="T5" fmla="*/ 12 h 66"/>
                <a:gd name="T6" fmla="*/ 131 w 158"/>
                <a:gd name="T7" fmla="*/ 2 h 66"/>
                <a:gd name="T8" fmla="*/ 158 w 158"/>
                <a:gd name="T9" fmla="*/ 0 h 66"/>
                <a:gd name="T10" fmla="*/ 147 w 158"/>
                <a:gd name="T11" fmla="*/ 24 h 66"/>
                <a:gd name="T12" fmla="*/ 138 w 158"/>
                <a:gd name="T13" fmla="*/ 16 h 66"/>
                <a:gd name="T14" fmla="*/ 85 w 158"/>
                <a:gd name="T15" fmla="*/ 55 h 66"/>
                <a:gd name="T16" fmla="*/ 71 w 158"/>
                <a:gd name="T17" fmla="*/ 37 h 66"/>
                <a:gd name="T18" fmla="*/ 3 w 158"/>
                <a:gd name="T19" fmla="*/ 66 h 66"/>
                <a:gd name="T20" fmla="*/ 1 w 158"/>
                <a:gd name="T21" fmla="*/ 59 h 66"/>
                <a:gd name="T22" fmla="*/ 8 w 158"/>
                <a:gd name="T23" fmla="*/ 56 h 66"/>
                <a:gd name="T24" fmla="*/ 24 w 158"/>
                <a:gd name="T25" fmla="*/ 50 h 66"/>
                <a:gd name="T26" fmla="*/ 57 w 158"/>
                <a:gd name="T27" fmla="*/ 37 h 66"/>
                <a:gd name="T28" fmla="*/ 75 w 158"/>
                <a:gd name="T29" fmla="*/ 3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66">
                  <a:moveTo>
                    <a:pt x="75" y="30"/>
                  </a:moveTo>
                  <a:cubicBezTo>
                    <a:pt x="80" y="36"/>
                    <a:pt x="84" y="41"/>
                    <a:pt x="87" y="47"/>
                  </a:cubicBezTo>
                  <a:cubicBezTo>
                    <a:pt x="103" y="35"/>
                    <a:pt x="120" y="23"/>
                    <a:pt x="136" y="12"/>
                  </a:cubicBezTo>
                  <a:cubicBezTo>
                    <a:pt x="136" y="8"/>
                    <a:pt x="134" y="4"/>
                    <a:pt x="131" y="2"/>
                  </a:cubicBezTo>
                  <a:cubicBezTo>
                    <a:pt x="140" y="2"/>
                    <a:pt x="149" y="1"/>
                    <a:pt x="158" y="0"/>
                  </a:cubicBezTo>
                  <a:cubicBezTo>
                    <a:pt x="154" y="8"/>
                    <a:pt x="150" y="16"/>
                    <a:pt x="147" y="24"/>
                  </a:cubicBezTo>
                  <a:cubicBezTo>
                    <a:pt x="144" y="21"/>
                    <a:pt x="142" y="18"/>
                    <a:pt x="138" y="16"/>
                  </a:cubicBezTo>
                  <a:cubicBezTo>
                    <a:pt x="120" y="29"/>
                    <a:pt x="102" y="42"/>
                    <a:pt x="85" y="55"/>
                  </a:cubicBezTo>
                  <a:cubicBezTo>
                    <a:pt x="80" y="49"/>
                    <a:pt x="75" y="43"/>
                    <a:pt x="71" y="37"/>
                  </a:cubicBezTo>
                  <a:cubicBezTo>
                    <a:pt x="50" y="51"/>
                    <a:pt x="24" y="53"/>
                    <a:pt x="3" y="66"/>
                  </a:cubicBezTo>
                  <a:cubicBezTo>
                    <a:pt x="2" y="64"/>
                    <a:pt x="0" y="61"/>
                    <a:pt x="1" y="59"/>
                  </a:cubicBezTo>
                  <a:cubicBezTo>
                    <a:pt x="2" y="58"/>
                    <a:pt x="6" y="57"/>
                    <a:pt x="8" y="56"/>
                  </a:cubicBezTo>
                  <a:cubicBezTo>
                    <a:pt x="13" y="54"/>
                    <a:pt x="19" y="52"/>
                    <a:pt x="24" y="50"/>
                  </a:cubicBezTo>
                  <a:cubicBezTo>
                    <a:pt x="35" y="46"/>
                    <a:pt x="46" y="42"/>
                    <a:pt x="57" y="37"/>
                  </a:cubicBezTo>
                  <a:cubicBezTo>
                    <a:pt x="63" y="35"/>
                    <a:pt x="69" y="33"/>
                    <a:pt x="75" y="30"/>
                  </a:cubicBezTo>
                  <a:close/>
                </a:path>
              </a:pathLst>
            </a:custGeom>
            <a:solidFill>
              <a:srgbClr val="96B1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 name="îṣḻíḓè"/>
            <p:cNvSpPr/>
            <p:nvPr/>
          </p:nvSpPr>
          <p:spPr bwMode="auto">
            <a:xfrm>
              <a:off x="7011921" y="2535900"/>
              <a:ext cx="121179" cy="253374"/>
            </a:xfrm>
            <a:custGeom>
              <a:avLst/>
              <a:gdLst>
                <a:gd name="T0" fmla="*/ 20 w 20"/>
                <a:gd name="T1" fmla="*/ 0 h 42"/>
                <a:gd name="T2" fmla="*/ 20 w 20"/>
                <a:gd name="T3" fmla="*/ 9 h 42"/>
                <a:gd name="T4" fmla="*/ 20 w 20"/>
                <a:gd name="T5" fmla="*/ 42 h 42"/>
                <a:gd name="T6" fmla="*/ 5 w 20"/>
                <a:gd name="T7" fmla="*/ 42 h 42"/>
                <a:gd name="T8" fmla="*/ 4 w 20"/>
                <a:gd name="T9" fmla="*/ 42 h 42"/>
                <a:gd name="T10" fmla="*/ 4 w 20"/>
                <a:gd name="T11" fmla="*/ 41 h 42"/>
                <a:gd name="T12" fmla="*/ 1 w 20"/>
                <a:gd name="T13" fmla="*/ 18 h 42"/>
                <a:gd name="T14" fmla="*/ 2 w 20"/>
                <a:gd name="T15" fmla="*/ 9 h 42"/>
                <a:gd name="T16" fmla="*/ 8 w 20"/>
                <a:gd name="T17" fmla="*/ 5 h 42"/>
                <a:gd name="T18" fmla="*/ 20 w 20"/>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42">
                  <a:moveTo>
                    <a:pt x="20" y="0"/>
                  </a:moveTo>
                  <a:cubicBezTo>
                    <a:pt x="20" y="3"/>
                    <a:pt x="20" y="6"/>
                    <a:pt x="20" y="9"/>
                  </a:cubicBezTo>
                  <a:cubicBezTo>
                    <a:pt x="20" y="20"/>
                    <a:pt x="20" y="31"/>
                    <a:pt x="20" y="42"/>
                  </a:cubicBezTo>
                  <a:cubicBezTo>
                    <a:pt x="15" y="42"/>
                    <a:pt x="10" y="42"/>
                    <a:pt x="5" y="42"/>
                  </a:cubicBezTo>
                  <a:cubicBezTo>
                    <a:pt x="4" y="42"/>
                    <a:pt x="4" y="42"/>
                    <a:pt x="4" y="42"/>
                  </a:cubicBezTo>
                  <a:cubicBezTo>
                    <a:pt x="4" y="41"/>
                    <a:pt x="4" y="41"/>
                    <a:pt x="4" y="41"/>
                  </a:cubicBezTo>
                  <a:cubicBezTo>
                    <a:pt x="3" y="33"/>
                    <a:pt x="2" y="26"/>
                    <a:pt x="1" y="18"/>
                  </a:cubicBezTo>
                  <a:cubicBezTo>
                    <a:pt x="1" y="15"/>
                    <a:pt x="0" y="11"/>
                    <a:pt x="2" y="9"/>
                  </a:cubicBezTo>
                  <a:cubicBezTo>
                    <a:pt x="3" y="7"/>
                    <a:pt x="6" y="6"/>
                    <a:pt x="8" y="5"/>
                  </a:cubicBezTo>
                  <a:cubicBezTo>
                    <a:pt x="12" y="3"/>
                    <a:pt x="16" y="2"/>
                    <a:pt x="20" y="0"/>
                  </a:cubicBezTo>
                  <a:close/>
                </a:path>
              </a:pathLst>
            </a:custGeom>
            <a:solidFill>
              <a:srgbClr val="96B1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 name="ïšľîďe"/>
            <p:cNvSpPr/>
            <p:nvPr/>
          </p:nvSpPr>
          <p:spPr bwMode="auto">
            <a:xfrm>
              <a:off x="7169295" y="2469803"/>
              <a:ext cx="125900" cy="313176"/>
            </a:xfrm>
            <a:custGeom>
              <a:avLst/>
              <a:gdLst>
                <a:gd name="T0" fmla="*/ 0 w 21"/>
                <a:gd name="T1" fmla="*/ 13 h 52"/>
                <a:gd name="T2" fmla="*/ 0 w 21"/>
                <a:gd name="T3" fmla="*/ 11 h 52"/>
                <a:gd name="T4" fmla="*/ 1 w 21"/>
                <a:gd name="T5" fmla="*/ 10 h 52"/>
                <a:gd name="T6" fmla="*/ 21 w 21"/>
                <a:gd name="T7" fmla="*/ 0 h 52"/>
                <a:gd name="T8" fmla="*/ 18 w 21"/>
                <a:gd name="T9" fmla="*/ 36 h 52"/>
                <a:gd name="T10" fmla="*/ 17 w 21"/>
                <a:gd name="T11" fmla="*/ 50 h 52"/>
                <a:gd name="T12" fmla="*/ 16 w 21"/>
                <a:gd name="T13" fmla="*/ 51 h 52"/>
                <a:gd name="T14" fmla="*/ 15 w 21"/>
                <a:gd name="T15" fmla="*/ 52 h 52"/>
                <a:gd name="T16" fmla="*/ 4 w 21"/>
                <a:gd name="T17" fmla="*/ 52 h 52"/>
                <a:gd name="T18" fmla="*/ 1 w 21"/>
                <a:gd name="T19" fmla="*/ 47 h 52"/>
                <a:gd name="T20" fmla="*/ 1 w 21"/>
                <a:gd name="T21" fmla="*/ 25 h 52"/>
                <a:gd name="T22" fmla="*/ 0 w 21"/>
                <a:gd name="T23" fmla="*/ 1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2">
                  <a:moveTo>
                    <a:pt x="0" y="13"/>
                  </a:moveTo>
                  <a:cubicBezTo>
                    <a:pt x="0" y="12"/>
                    <a:pt x="0" y="12"/>
                    <a:pt x="0" y="11"/>
                  </a:cubicBezTo>
                  <a:cubicBezTo>
                    <a:pt x="0" y="10"/>
                    <a:pt x="1" y="10"/>
                    <a:pt x="1" y="10"/>
                  </a:cubicBezTo>
                  <a:cubicBezTo>
                    <a:pt x="8" y="7"/>
                    <a:pt x="14" y="3"/>
                    <a:pt x="21" y="0"/>
                  </a:cubicBezTo>
                  <a:cubicBezTo>
                    <a:pt x="21" y="12"/>
                    <a:pt x="20" y="24"/>
                    <a:pt x="18" y="36"/>
                  </a:cubicBezTo>
                  <a:cubicBezTo>
                    <a:pt x="18" y="40"/>
                    <a:pt x="17" y="45"/>
                    <a:pt x="17" y="50"/>
                  </a:cubicBezTo>
                  <a:cubicBezTo>
                    <a:pt x="17" y="50"/>
                    <a:pt x="17" y="51"/>
                    <a:pt x="16" y="51"/>
                  </a:cubicBezTo>
                  <a:cubicBezTo>
                    <a:pt x="16" y="51"/>
                    <a:pt x="15" y="52"/>
                    <a:pt x="15" y="52"/>
                  </a:cubicBezTo>
                  <a:cubicBezTo>
                    <a:pt x="11" y="52"/>
                    <a:pt x="7" y="52"/>
                    <a:pt x="4" y="52"/>
                  </a:cubicBezTo>
                  <a:cubicBezTo>
                    <a:pt x="1" y="52"/>
                    <a:pt x="1" y="49"/>
                    <a:pt x="1" y="47"/>
                  </a:cubicBezTo>
                  <a:cubicBezTo>
                    <a:pt x="2" y="39"/>
                    <a:pt x="1" y="32"/>
                    <a:pt x="1" y="25"/>
                  </a:cubicBezTo>
                  <a:cubicBezTo>
                    <a:pt x="1" y="21"/>
                    <a:pt x="0" y="17"/>
                    <a:pt x="0" y="13"/>
                  </a:cubicBezTo>
                  <a:close/>
                </a:path>
              </a:pathLst>
            </a:custGeom>
            <a:solidFill>
              <a:srgbClr val="96B1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îṧļïdè"/>
            <p:cNvSpPr/>
            <p:nvPr/>
          </p:nvSpPr>
          <p:spPr bwMode="auto">
            <a:xfrm>
              <a:off x="7325096" y="2414721"/>
              <a:ext cx="140064" cy="361962"/>
            </a:xfrm>
            <a:custGeom>
              <a:avLst/>
              <a:gdLst>
                <a:gd name="T0" fmla="*/ 0 w 23"/>
                <a:gd name="T1" fmla="*/ 39 h 60"/>
                <a:gd name="T2" fmla="*/ 1 w 23"/>
                <a:gd name="T3" fmla="*/ 9 h 60"/>
                <a:gd name="T4" fmla="*/ 18 w 23"/>
                <a:gd name="T5" fmla="*/ 0 h 60"/>
                <a:gd name="T6" fmla="*/ 22 w 23"/>
                <a:gd name="T7" fmla="*/ 6 h 60"/>
                <a:gd name="T8" fmla="*/ 22 w 23"/>
                <a:gd name="T9" fmla="*/ 10 h 60"/>
                <a:gd name="T10" fmla="*/ 21 w 23"/>
                <a:gd name="T11" fmla="*/ 58 h 60"/>
                <a:gd name="T12" fmla="*/ 20 w 23"/>
                <a:gd name="T13" fmla="*/ 59 h 60"/>
                <a:gd name="T14" fmla="*/ 19 w 23"/>
                <a:gd name="T15" fmla="*/ 60 h 60"/>
                <a:gd name="T16" fmla="*/ 8 w 23"/>
                <a:gd name="T17" fmla="*/ 60 h 60"/>
                <a:gd name="T18" fmla="*/ 2 w 23"/>
                <a:gd name="T19" fmla="*/ 59 h 60"/>
                <a:gd name="T20" fmla="*/ 1 w 23"/>
                <a:gd name="T21" fmla="*/ 50 h 60"/>
                <a:gd name="T22" fmla="*/ 0 w 23"/>
                <a:gd name="T23" fmla="*/ 3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60">
                  <a:moveTo>
                    <a:pt x="0" y="39"/>
                  </a:moveTo>
                  <a:cubicBezTo>
                    <a:pt x="0" y="29"/>
                    <a:pt x="2" y="19"/>
                    <a:pt x="1" y="9"/>
                  </a:cubicBezTo>
                  <a:cubicBezTo>
                    <a:pt x="7" y="6"/>
                    <a:pt x="12" y="3"/>
                    <a:pt x="18" y="0"/>
                  </a:cubicBezTo>
                  <a:cubicBezTo>
                    <a:pt x="18" y="2"/>
                    <a:pt x="21" y="4"/>
                    <a:pt x="22" y="6"/>
                  </a:cubicBezTo>
                  <a:cubicBezTo>
                    <a:pt x="22" y="7"/>
                    <a:pt x="22" y="9"/>
                    <a:pt x="22" y="10"/>
                  </a:cubicBezTo>
                  <a:cubicBezTo>
                    <a:pt x="23" y="26"/>
                    <a:pt x="22" y="42"/>
                    <a:pt x="21" y="58"/>
                  </a:cubicBezTo>
                  <a:cubicBezTo>
                    <a:pt x="21" y="58"/>
                    <a:pt x="21" y="59"/>
                    <a:pt x="20" y="59"/>
                  </a:cubicBezTo>
                  <a:cubicBezTo>
                    <a:pt x="20" y="60"/>
                    <a:pt x="19" y="60"/>
                    <a:pt x="19" y="60"/>
                  </a:cubicBezTo>
                  <a:cubicBezTo>
                    <a:pt x="15" y="60"/>
                    <a:pt x="12" y="60"/>
                    <a:pt x="8" y="60"/>
                  </a:cubicBezTo>
                  <a:cubicBezTo>
                    <a:pt x="6" y="60"/>
                    <a:pt x="3" y="60"/>
                    <a:pt x="2" y="59"/>
                  </a:cubicBezTo>
                  <a:cubicBezTo>
                    <a:pt x="0" y="57"/>
                    <a:pt x="1" y="52"/>
                    <a:pt x="1" y="50"/>
                  </a:cubicBezTo>
                  <a:cubicBezTo>
                    <a:pt x="1" y="46"/>
                    <a:pt x="0" y="42"/>
                    <a:pt x="0" y="39"/>
                  </a:cubicBezTo>
                  <a:close/>
                </a:path>
              </a:pathLst>
            </a:custGeom>
            <a:solidFill>
              <a:srgbClr val="96B1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isľiḑe"/>
            <p:cNvSpPr/>
            <p:nvPr/>
          </p:nvSpPr>
          <p:spPr bwMode="auto">
            <a:xfrm>
              <a:off x="7488766" y="2463508"/>
              <a:ext cx="119605" cy="300586"/>
            </a:xfrm>
            <a:custGeom>
              <a:avLst/>
              <a:gdLst>
                <a:gd name="T0" fmla="*/ 1 w 20"/>
                <a:gd name="T1" fmla="*/ 35 h 50"/>
                <a:gd name="T2" fmla="*/ 1 w 20"/>
                <a:gd name="T3" fmla="*/ 9 h 50"/>
                <a:gd name="T4" fmla="*/ 4 w 20"/>
                <a:gd name="T5" fmla="*/ 11 h 50"/>
                <a:gd name="T6" fmla="*/ 5 w 20"/>
                <a:gd name="T7" fmla="*/ 12 h 50"/>
                <a:gd name="T8" fmla="*/ 7 w 20"/>
                <a:gd name="T9" fmla="*/ 12 h 50"/>
                <a:gd name="T10" fmla="*/ 14 w 20"/>
                <a:gd name="T11" fmla="*/ 5 h 50"/>
                <a:gd name="T12" fmla="*/ 20 w 20"/>
                <a:gd name="T13" fmla="*/ 0 h 50"/>
                <a:gd name="T14" fmla="*/ 19 w 20"/>
                <a:gd name="T15" fmla="*/ 49 h 50"/>
                <a:gd name="T16" fmla="*/ 2 w 20"/>
                <a:gd name="T17" fmla="*/ 50 h 50"/>
                <a:gd name="T18" fmla="*/ 1 w 20"/>
                <a:gd name="T19" fmla="*/ 44 h 50"/>
                <a:gd name="T20" fmla="*/ 1 w 20"/>
                <a:gd name="T21"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50">
                  <a:moveTo>
                    <a:pt x="1" y="35"/>
                  </a:moveTo>
                  <a:cubicBezTo>
                    <a:pt x="0" y="27"/>
                    <a:pt x="0" y="18"/>
                    <a:pt x="1" y="9"/>
                  </a:cubicBezTo>
                  <a:cubicBezTo>
                    <a:pt x="2" y="10"/>
                    <a:pt x="3" y="10"/>
                    <a:pt x="4" y="11"/>
                  </a:cubicBezTo>
                  <a:cubicBezTo>
                    <a:pt x="4" y="11"/>
                    <a:pt x="5" y="12"/>
                    <a:pt x="5" y="12"/>
                  </a:cubicBezTo>
                  <a:cubicBezTo>
                    <a:pt x="6" y="12"/>
                    <a:pt x="6" y="12"/>
                    <a:pt x="7" y="12"/>
                  </a:cubicBezTo>
                  <a:cubicBezTo>
                    <a:pt x="10" y="10"/>
                    <a:pt x="12" y="7"/>
                    <a:pt x="14" y="5"/>
                  </a:cubicBezTo>
                  <a:cubicBezTo>
                    <a:pt x="16" y="3"/>
                    <a:pt x="17" y="1"/>
                    <a:pt x="20" y="0"/>
                  </a:cubicBezTo>
                  <a:cubicBezTo>
                    <a:pt x="19" y="17"/>
                    <a:pt x="19" y="33"/>
                    <a:pt x="19" y="49"/>
                  </a:cubicBezTo>
                  <a:cubicBezTo>
                    <a:pt x="19" y="49"/>
                    <a:pt x="4" y="50"/>
                    <a:pt x="2" y="50"/>
                  </a:cubicBezTo>
                  <a:cubicBezTo>
                    <a:pt x="0" y="49"/>
                    <a:pt x="1" y="46"/>
                    <a:pt x="1" y="44"/>
                  </a:cubicBezTo>
                  <a:cubicBezTo>
                    <a:pt x="1" y="41"/>
                    <a:pt x="1" y="38"/>
                    <a:pt x="1" y="35"/>
                  </a:cubicBezTo>
                  <a:close/>
                </a:path>
              </a:pathLst>
            </a:custGeom>
            <a:solidFill>
              <a:srgbClr val="96B1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ïṧľïḓè"/>
            <p:cNvSpPr/>
            <p:nvPr/>
          </p:nvSpPr>
          <p:spPr bwMode="auto">
            <a:xfrm>
              <a:off x="7663451" y="2325018"/>
              <a:ext cx="138490" cy="432781"/>
            </a:xfrm>
            <a:custGeom>
              <a:avLst/>
              <a:gdLst>
                <a:gd name="T0" fmla="*/ 1 w 23"/>
                <a:gd name="T1" fmla="*/ 56 h 72"/>
                <a:gd name="T2" fmla="*/ 0 w 23"/>
                <a:gd name="T3" fmla="*/ 22 h 72"/>
                <a:gd name="T4" fmla="*/ 1 w 23"/>
                <a:gd name="T5" fmla="*/ 19 h 72"/>
                <a:gd name="T6" fmla="*/ 2 w 23"/>
                <a:gd name="T7" fmla="*/ 17 h 72"/>
                <a:gd name="T8" fmla="*/ 21 w 23"/>
                <a:gd name="T9" fmla="*/ 0 h 72"/>
                <a:gd name="T10" fmla="*/ 20 w 23"/>
                <a:gd name="T11" fmla="*/ 60 h 72"/>
                <a:gd name="T12" fmla="*/ 20 w 23"/>
                <a:gd name="T13" fmla="*/ 71 h 72"/>
                <a:gd name="T14" fmla="*/ 11 w 23"/>
                <a:gd name="T15" fmla="*/ 71 h 72"/>
                <a:gd name="T16" fmla="*/ 2 w 23"/>
                <a:gd name="T17" fmla="*/ 72 h 72"/>
                <a:gd name="T18" fmla="*/ 1 w 23"/>
                <a:gd name="T19" fmla="*/ 64 h 72"/>
                <a:gd name="T20" fmla="*/ 1 w 23"/>
                <a:gd name="T21"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72">
                  <a:moveTo>
                    <a:pt x="1" y="56"/>
                  </a:moveTo>
                  <a:cubicBezTo>
                    <a:pt x="1" y="44"/>
                    <a:pt x="1" y="33"/>
                    <a:pt x="0" y="22"/>
                  </a:cubicBezTo>
                  <a:cubicBezTo>
                    <a:pt x="0" y="21"/>
                    <a:pt x="0" y="20"/>
                    <a:pt x="1" y="19"/>
                  </a:cubicBezTo>
                  <a:cubicBezTo>
                    <a:pt x="1" y="18"/>
                    <a:pt x="2" y="17"/>
                    <a:pt x="2" y="17"/>
                  </a:cubicBezTo>
                  <a:cubicBezTo>
                    <a:pt x="9" y="11"/>
                    <a:pt x="15" y="6"/>
                    <a:pt x="21" y="0"/>
                  </a:cubicBezTo>
                  <a:cubicBezTo>
                    <a:pt x="23" y="20"/>
                    <a:pt x="22" y="40"/>
                    <a:pt x="20" y="60"/>
                  </a:cubicBezTo>
                  <a:cubicBezTo>
                    <a:pt x="20" y="63"/>
                    <a:pt x="20" y="67"/>
                    <a:pt x="20" y="71"/>
                  </a:cubicBezTo>
                  <a:cubicBezTo>
                    <a:pt x="17" y="71"/>
                    <a:pt x="14" y="71"/>
                    <a:pt x="11" y="71"/>
                  </a:cubicBezTo>
                  <a:cubicBezTo>
                    <a:pt x="9" y="71"/>
                    <a:pt x="4" y="72"/>
                    <a:pt x="2" y="72"/>
                  </a:cubicBezTo>
                  <a:cubicBezTo>
                    <a:pt x="1" y="71"/>
                    <a:pt x="1" y="66"/>
                    <a:pt x="1" y="64"/>
                  </a:cubicBezTo>
                  <a:cubicBezTo>
                    <a:pt x="1" y="61"/>
                    <a:pt x="1" y="58"/>
                    <a:pt x="1" y="56"/>
                  </a:cubicBezTo>
                  <a:close/>
                </a:path>
              </a:pathLst>
            </a:custGeom>
            <a:solidFill>
              <a:srgbClr val="96B1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 name="ïṧḷíḓe"/>
            <p:cNvSpPr/>
            <p:nvPr/>
          </p:nvSpPr>
          <p:spPr bwMode="auto">
            <a:xfrm>
              <a:off x="6903333" y="1536571"/>
              <a:ext cx="747530" cy="89704"/>
            </a:xfrm>
            <a:custGeom>
              <a:avLst/>
              <a:gdLst>
                <a:gd name="T0" fmla="*/ 15 w 124"/>
                <a:gd name="T1" fmla="*/ 15 h 15"/>
                <a:gd name="T2" fmla="*/ 4 w 124"/>
                <a:gd name="T3" fmla="*/ 13 h 15"/>
                <a:gd name="T4" fmla="*/ 0 w 124"/>
                <a:gd name="T5" fmla="*/ 13 h 15"/>
                <a:gd name="T6" fmla="*/ 7 w 124"/>
                <a:gd name="T7" fmla="*/ 4 h 15"/>
                <a:gd name="T8" fmla="*/ 5 w 124"/>
                <a:gd name="T9" fmla="*/ 10 h 15"/>
                <a:gd name="T10" fmla="*/ 15 w 124"/>
                <a:gd name="T11" fmla="*/ 7 h 15"/>
                <a:gd name="T12" fmla="*/ 25 w 124"/>
                <a:gd name="T13" fmla="*/ 6 h 15"/>
                <a:gd name="T14" fmla="*/ 28 w 124"/>
                <a:gd name="T15" fmla="*/ 11 h 15"/>
                <a:gd name="T16" fmla="*/ 37 w 124"/>
                <a:gd name="T17" fmla="*/ 3 h 15"/>
                <a:gd name="T18" fmla="*/ 37 w 124"/>
                <a:gd name="T19" fmla="*/ 8 h 15"/>
                <a:gd name="T20" fmla="*/ 40 w 124"/>
                <a:gd name="T21" fmla="*/ 10 h 15"/>
                <a:gd name="T22" fmla="*/ 43 w 124"/>
                <a:gd name="T23" fmla="*/ 3 h 15"/>
                <a:gd name="T24" fmla="*/ 43 w 124"/>
                <a:gd name="T25" fmla="*/ 8 h 15"/>
                <a:gd name="T26" fmla="*/ 49 w 124"/>
                <a:gd name="T27" fmla="*/ 6 h 15"/>
                <a:gd name="T28" fmla="*/ 51 w 124"/>
                <a:gd name="T29" fmla="*/ 2 h 15"/>
                <a:gd name="T30" fmla="*/ 50 w 124"/>
                <a:gd name="T31" fmla="*/ 9 h 15"/>
                <a:gd name="T32" fmla="*/ 54 w 124"/>
                <a:gd name="T33" fmla="*/ 9 h 15"/>
                <a:gd name="T34" fmla="*/ 60 w 124"/>
                <a:gd name="T35" fmla="*/ 4 h 15"/>
                <a:gd name="T36" fmla="*/ 71 w 124"/>
                <a:gd name="T37" fmla="*/ 1 h 15"/>
                <a:gd name="T38" fmla="*/ 85 w 124"/>
                <a:gd name="T39" fmla="*/ 8 h 15"/>
                <a:gd name="T40" fmla="*/ 93 w 124"/>
                <a:gd name="T41" fmla="*/ 4 h 15"/>
                <a:gd name="T42" fmla="*/ 100 w 124"/>
                <a:gd name="T43" fmla="*/ 4 h 15"/>
                <a:gd name="T44" fmla="*/ 102 w 124"/>
                <a:gd name="T45" fmla="*/ 7 h 15"/>
                <a:gd name="T46" fmla="*/ 110 w 124"/>
                <a:gd name="T47" fmla="*/ 4 h 15"/>
                <a:gd name="T48" fmla="*/ 111 w 124"/>
                <a:gd name="T49" fmla="*/ 5 h 15"/>
                <a:gd name="T50" fmla="*/ 118 w 124"/>
                <a:gd name="T51" fmla="*/ 0 h 15"/>
                <a:gd name="T52" fmla="*/ 122 w 124"/>
                <a:gd name="T53" fmla="*/ 6 h 15"/>
                <a:gd name="T54" fmla="*/ 124 w 124"/>
                <a:gd name="T55" fmla="*/ 5 h 15"/>
                <a:gd name="T56" fmla="*/ 117 w 124"/>
                <a:gd name="T57" fmla="*/ 2 h 15"/>
                <a:gd name="T58" fmla="*/ 105 w 124"/>
                <a:gd name="T59" fmla="*/ 10 h 15"/>
                <a:gd name="T60" fmla="*/ 96 w 124"/>
                <a:gd name="T61" fmla="*/ 9 h 15"/>
                <a:gd name="T62" fmla="*/ 85 w 124"/>
                <a:gd name="T63" fmla="*/ 9 h 15"/>
                <a:gd name="T64" fmla="*/ 71 w 124"/>
                <a:gd name="T65" fmla="*/ 2 h 15"/>
                <a:gd name="T66" fmla="*/ 60 w 124"/>
                <a:gd name="T67" fmla="*/ 8 h 15"/>
                <a:gd name="T68" fmla="*/ 54 w 124"/>
                <a:gd name="T69" fmla="*/ 9 h 15"/>
                <a:gd name="T70" fmla="*/ 50 w 124"/>
                <a:gd name="T71" fmla="*/ 9 h 15"/>
                <a:gd name="T72" fmla="*/ 41 w 124"/>
                <a:gd name="T73" fmla="*/ 11 h 15"/>
                <a:gd name="T74" fmla="*/ 37 w 124"/>
                <a:gd name="T75" fmla="*/ 8 h 15"/>
                <a:gd name="T76" fmla="*/ 31 w 124"/>
                <a:gd name="T77" fmla="*/ 10 h 15"/>
                <a:gd name="T78" fmla="*/ 25 w 124"/>
                <a:gd name="T79" fmla="*/ 7 h 15"/>
                <a:gd name="T80" fmla="*/ 51 w 124"/>
                <a:gd name="T81" fmla="*/ 3 h 15"/>
                <a:gd name="T82" fmla="*/ 50 w 124"/>
                <a:gd name="T83" fmla="*/ 8 h 15"/>
                <a:gd name="T84" fmla="*/ 5 w 124"/>
                <a:gd name="T85" fmla="*/ 8 h 15"/>
                <a:gd name="T86" fmla="*/ 43 w 124"/>
                <a:gd name="T8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 h="15">
                  <a:moveTo>
                    <a:pt x="15" y="15"/>
                  </a:moveTo>
                  <a:cubicBezTo>
                    <a:pt x="15" y="15"/>
                    <a:pt x="15" y="15"/>
                    <a:pt x="15" y="15"/>
                  </a:cubicBezTo>
                  <a:cubicBezTo>
                    <a:pt x="15" y="15"/>
                    <a:pt x="15" y="15"/>
                    <a:pt x="15" y="15"/>
                  </a:cubicBezTo>
                  <a:cubicBezTo>
                    <a:pt x="14" y="13"/>
                    <a:pt x="14" y="11"/>
                    <a:pt x="14" y="9"/>
                  </a:cubicBezTo>
                  <a:cubicBezTo>
                    <a:pt x="11" y="12"/>
                    <a:pt x="8" y="13"/>
                    <a:pt x="4" y="14"/>
                  </a:cubicBezTo>
                  <a:cubicBezTo>
                    <a:pt x="4" y="13"/>
                    <a:pt x="4" y="13"/>
                    <a:pt x="4" y="13"/>
                  </a:cubicBezTo>
                  <a:cubicBezTo>
                    <a:pt x="3" y="13"/>
                    <a:pt x="3" y="12"/>
                    <a:pt x="4" y="11"/>
                  </a:cubicBezTo>
                  <a:cubicBezTo>
                    <a:pt x="3" y="12"/>
                    <a:pt x="2" y="13"/>
                    <a:pt x="1" y="13"/>
                  </a:cubicBezTo>
                  <a:cubicBezTo>
                    <a:pt x="0" y="13"/>
                    <a:pt x="0" y="13"/>
                    <a:pt x="0" y="13"/>
                  </a:cubicBezTo>
                  <a:cubicBezTo>
                    <a:pt x="0" y="12"/>
                    <a:pt x="0" y="12"/>
                    <a:pt x="0" y="12"/>
                  </a:cubicBezTo>
                  <a:cubicBezTo>
                    <a:pt x="2" y="12"/>
                    <a:pt x="3" y="11"/>
                    <a:pt x="4" y="10"/>
                  </a:cubicBezTo>
                  <a:cubicBezTo>
                    <a:pt x="4" y="7"/>
                    <a:pt x="5" y="5"/>
                    <a:pt x="7" y="4"/>
                  </a:cubicBezTo>
                  <a:cubicBezTo>
                    <a:pt x="8" y="4"/>
                    <a:pt x="8" y="4"/>
                    <a:pt x="8" y="4"/>
                  </a:cubicBezTo>
                  <a:cubicBezTo>
                    <a:pt x="8" y="4"/>
                    <a:pt x="8" y="4"/>
                    <a:pt x="8" y="4"/>
                  </a:cubicBezTo>
                  <a:cubicBezTo>
                    <a:pt x="7" y="6"/>
                    <a:pt x="6" y="8"/>
                    <a:pt x="5" y="10"/>
                  </a:cubicBezTo>
                  <a:cubicBezTo>
                    <a:pt x="4" y="11"/>
                    <a:pt x="4" y="12"/>
                    <a:pt x="4" y="13"/>
                  </a:cubicBezTo>
                  <a:cubicBezTo>
                    <a:pt x="8" y="12"/>
                    <a:pt x="12" y="10"/>
                    <a:pt x="14" y="7"/>
                  </a:cubicBezTo>
                  <a:cubicBezTo>
                    <a:pt x="15" y="7"/>
                    <a:pt x="15" y="7"/>
                    <a:pt x="15" y="7"/>
                  </a:cubicBezTo>
                  <a:cubicBezTo>
                    <a:pt x="15" y="8"/>
                    <a:pt x="15" y="8"/>
                    <a:pt x="15" y="8"/>
                  </a:cubicBezTo>
                  <a:cubicBezTo>
                    <a:pt x="14" y="10"/>
                    <a:pt x="15" y="12"/>
                    <a:pt x="16" y="14"/>
                  </a:cubicBezTo>
                  <a:cubicBezTo>
                    <a:pt x="19" y="12"/>
                    <a:pt x="22" y="9"/>
                    <a:pt x="25" y="6"/>
                  </a:cubicBezTo>
                  <a:cubicBezTo>
                    <a:pt x="25" y="6"/>
                    <a:pt x="25" y="6"/>
                    <a:pt x="25" y="6"/>
                  </a:cubicBezTo>
                  <a:cubicBezTo>
                    <a:pt x="25" y="6"/>
                    <a:pt x="25" y="6"/>
                    <a:pt x="25" y="6"/>
                  </a:cubicBezTo>
                  <a:cubicBezTo>
                    <a:pt x="26" y="8"/>
                    <a:pt x="26" y="11"/>
                    <a:pt x="28" y="11"/>
                  </a:cubicBezTo>
                  <a:cubicBezTo>
                    <a:pt x="29" y="11"/>
                    <a:pt x="30" y="10"/>
                    <a:pt x="31" y="10"/>
                  </a:cubicBezTo>
                  <a:cubicBezTo>
                    <a:pt x="33" y="8"/>
                    <a:pt x="35" y="6"/>
                    <a:pt x="37" y="3"/>
                  </a:cubicBezTo>
                  <a:cubicBezTo>
                    <a:pt x="37" y="3"/>
                    <a:pt x="37" y="3"/>
                    <a:pt x="37" y="3"/>
                  </a:cubicBezTo>
                  <a:cubicBezTo>
                    <a:pt x="38" y="3"/>
                    <a:pt x="38" y="3"/>
                    <a:pt x="38" y="3"/>
                  </a:cubicBezTo>
                  <a:cubicBezTo>
                    <a:pt x="38" y="5"/>
                    <a:pt x="38" y="6"/>
                    <a:pt x="38" y="7"/>
                  </a:cubicBezTo>
                  <a:cubicBezTo>
                    <a:pt x="38" y="7"/>
                    <a:pt x="38" y="8"/>
                    <a:pt x="37" y="8"/>
                  </a:cubicBezTo>
                  <a:cubicBezTo>
                    <a:pt x="37" y="9"/>
                    <a:pt x="38" y="10"/>
                    <a:pt x="38" y="11"/>
                  </a:cubicBezTo>
                  <a:cubicBezTo>
                    <a:pt x="39" y="11"/>
                    <a:pt x="39" y="11"/>
                    <a:pt x="39" y="11"/>
                  </a:cubicBezTo>
                  <a:cubicBezTo>
                    <a:pt x="40" y="11"/>
                    <a:pt x="40" y="11"/>
                    <a:pt x="40" y="10"/>
                  </a:cubicBezTo>
                  <a:cubicBezTo>
                    <a:pt x="41" y="10"/>
                    <a:pt x="42" y="9"/>
                    <a:pt x="42" y="8"/>
                  </a:cubicBezTo>
                  <a:cubicBezTo>
                    <a:pt x="42" y="8"/>
                    <a:pt x="42" y="7"/>
                    <a:pt x="42" y="6"/>
                  </a:cubicBezTo>
                  <a:cubicBezTo>
                    <a:pt x="42" y="5"/>
                    <a:pt x="42" y="4"/>
                    <a:pt x="43" y="3"/>
                  </a:cubicBezTo>
                  <a:cubicBezTo>
                    <a:pt x="44" y="3"/>
                    <a:pt x="44" y="3"/>
                    <a:pt x="44" y="3"/>
                  </a:cubicBezTo>
                  <a:cubicBezTo>
                    <a:pt x="44" y="4"/>
                    <a:pt x="44" y="4"/>
                    <a:pt x="44" y="4"/>
                  </a:cubicBezTo>
                  <a:cubicBezTo>
                    <a:pt x="44" y="5"/>
                    <a:pt x="44" y="7"/>
                    <a:pt x="43" y="8"/>
                  </a:cubicBezTo>
                  <a:cubicBezTo>
                    <a:pt x="43" y="9"/>
                    <a:pt x="44" y="9"/>
                    <a:pt x="44" y="9"/>
                  </a:cubicBezTo>
                  <a:cubicBezTo>
                    <a:pt x="46" y="10"/>
                    <a:pt x="48" y="10"/>
                    <a:pt x="49" y="9"/>
                  </a:cubicBezTo>
                  <a:cubicBezTo>
                    <a:pt x="49" y="8"/>
                    <a:pt x="49" y="7"/>
                    <a:pt x="49" y="6"/>
                  </a:cubicBezTo>
                  <a:cubicBezTo>
                    <a:pt x="49" y="5"/>
                    <a:pt x="50" y="3"/>
                    <a:pt x="51" y="2"/>
                  </a:cubicBezTo>
                  <a:cubicBezTo>
                    <a:pt x="51" y="2"/>
                    <a:pt x="51" y="2"/>
                    <a:pt x="51" y="2"/>
                  </a:cubicBezTo>
                  <a:cubicBezTo>
                    <a:pt x="51" y="2"/>
                    <a:pt x="51" y="2"/>
                    <a:pt x="51" y="2"/>
                  </a:cubicBezTo>
                  <a:cubicBezTo>
                    <a:pt x="52" y="2"/>
                    <a:pt x="52" y="2"/>
                    <a:pt x="52" y="2"/>
                  </a:cubicBezTo>
                  <a:cubicBezTo>
                    <a:pt x="53" y="4"/>
                    <a:pt x="52" y="7"/>
                    <a:pt x="51" y="8"/>
                  </a:cubicBezTo>
                  <a:cubicBezTo>
                    <a:pt x="50" y="9"/>
                    <a:pt x="50" y="9"/>
                    <a:pt x="50" y="9"/>
                  </a:cubicBezTo>
                  <a:cubicBezTo>
                    <a:pt x="50" y="9"/>
                    <a:pt x="50" y="9"/>
                    <a:pt x="50" y="9"/>
                  </a:cubicBezTo>
                  <a:cubicBezTo>
                    <a:pt x="51" y="9"/>
                    <a:pt x="51" y="9"/>
                    <a:pt x="52" y="9"/>
                  </a:cubicBezTo>
                  <a:cubicBezTo>
                    <a:pt x="53" y="9"/>
                    <a:pt x="53" y="9"/>
                    <a:pt x="54" y="9"/>
                  </a:cubicBezTo>
                  <a:cubicBezTo>
                    <a:pt x="56" y="7"/>
                    <a:pt x="57" y="5"/>
                    <a:pt x="59" y="3"/>
                  </a:cubicBezTo>
                  <a:cubicBezTo>
                    <a:pt x="59" y="3"/>
                    <a:pt x="59" y="3"/>
                    <a:pt x="59" y="3"/>
                  </a:cubicBezTo>
                  <a:cubicBezTo>
                    <a:pt x="60" y="4"/>
                    <a:pt x="60" y="4"/>
                    <a:pt x="60" y="4"/>
                  </a:cubicBezTo>
                  <a:cubicBezTo>
                    <a:pt x="60" y="5"/>
                    <a:pt x="60" y="6"/>
                    <a:pt x="60" y="7"/>
                  </a:cubicBezTo>
                  <a:cubicBezTo>
                    <a:pt x="68" y="2"/>
                    <a:pt x="68" y="2"/>
                    <a:pt x="68" y="2"/>
                  </a:cubicBezTo>
                  <a:cubicBezTo>
                    <a:pt x="69" y="1"/>
                    <a:pt x="70" y="1"/>
                    <a:pt x="71" y="1"/>
                  </a:cubicBezTo>
                  <a:cubicBezTo>
                    <a:pt x="73" y="1"/>
                    <a:pt x="75" y="2"/>
                    <a:pt x="76" y="4"/>
                  </a:cubicBezTo>
                  <a:cubicBezTo>
                    <a:pt x="76" y="5"/>
                    <a:pt x="77" y="6"/>
                    <a:pt x="77" y="7"/>
                  </a:cubicBezTo>
                  <a:cubicBezTo>
                    <a:pt x="79" y="9"/>
                    <a:pt x="83" y="9"/>
                    <a:pt x="85" y="8"/>
                  </a:cubicBezTo>
                  <a:cubicBezTo>
                    <a:pt x="88" y="8"/>
                    <a:pt x="90" y="6"/>
                    <a:pt x="92" y="4"/>
                  </a:cubicBezTo>
                  <a:cubicBezTo>
                    <a:pt x="93" y="4"/>
                    <a:pt x="93" y="4"/>
                    <a:pt x="93" y="4"/>
                  </a:cubicBezTo>
                  <a:cubicBezTo>
                    <a:pt x="93" y="4"/>
                    <a:pt x="93" y="4"/>
                    <a:pt x="93" y="4"/>
                  </a:cubicBezTo>
                  <a:cubicBezTo>
                    <a:pt x="92" y="5"/>
                    <a:pt x="93" y="6"/>
                    <a:pt x="93" y="6"/>
                  </a:cubicBezTo>
                  <a:cubicBezTo>
                    <a:pt x="93" y="7"/>
                    <a:pt x="94" y="8"/>
                    <a:pt x="96" y="8"/>
                  </a:cubicBezTo>
                  <a:cubicBezTo>
                    <a:pt x="98" y="7"/>
                    <a:pt x="99" y="6"/>
                    <a:pt x="100" y="4"/>
                  </a:cubicBezTo>
                  <a:cubicBezTo>
                    <a:pt x="101" y="3"/>
                    <a:pt x="101" y="3"/>
                    <a:pt x="101" y="3"/>
                  </a:cubicBezTo>
                  <a:cubicBezTo>
                    <a:pt x="101" y="4"/>
                    <a:pt x="101" y="4"/>
                    <a:pt x="101" y="4"/>
                  </a:cubicBezTo>
                  <a:cubicBezTo>
                    <a:pt x="101" y="5"/>
                    <a:pt x="101" y="6"/>
                    <a:pt x="102" y="7"/>
                  </a:cubicBezTo>
                  <a:cubicBezTo>
                    <a:pt x="102" y="8"/>
                    <a:pt x="104" y="9"/>
                    <a:pt x="105" y="9"/>
                  </a:cubicBezTo>
                  <a:cubicBezTo>
                    <a:pt x="107" y="10"/>
                    <a:pt x="109" y="8"/>
                    <a:pt x="110" y="5"/>
                  </a:cubicBezTo>
                  <a:cubicBezTo>
                    <a:pt x="110" y="4"/>
                    <a:pt x="110" y="4"/>
                    <a:pt x="110" y="4"/>
                  </a:cubicBezTo>
                  <a:cubicBezTo>
                    <a:pt x="111" y="4"/>
                    <a:pt x="111" y="4"/>
                    <a:pt x="111" y="4"/>
                  </a:cubicBezTo>
                  <a:cubicBezTo>
                    <a:pt x="111" y="5"/>
                    <a:pt x="111" y="5"/>
                    <a:pt x="111" y="5"/>
                  </a:cubicBezTo>
                  <a:cubicBezTo>
                    <a:pt x="111" y="5"/>
                    <a:pt x="111" y="5"/>
                    <a:pt x="111" y="5"/>
                  </a:cubicBezTo>
                  <a:cubicBezTo>
                    <a:pt x="112" y="5"/>
                    <a:pt x="112" y="5"/>
                    <a:pt x="112" y="5"/>
                  </a:cubicBezTo>
                  <a:cubicBezTo>
                    <a:pt x="118" y="0"/>
                    <a:pt x="118" y="0"/>
                    <a:pt x="118" y="0"/>
                  </a:cubicBezTo>
                  <a:cubicBezTo>
                    <a:pt x="118" y="0"/>
                    <a:pt x="118" y="0"/>
                    <a:pt x="118" y="0"/>
                  </a:cubicBezTo>
                  <a:cubicBezTo>
                    <a:pt x="118" y="1"/>
                    <a:pt x="118" y="1"/>
                    <a:pt x="118" y="1"/>
                  </a:cubicBezTo>
                  <a:cubicBezTo>
                    <a:pt x="118" y="2"/>
                    <a:pt x="118" y="4"/>
                    <a:pt x="119" y="5"/>
                  </a:cubicBezTo>
                  <a:cubicBezTo>
                    <a:pt x="120" y="6"/>
                    <a:pt x="121" y="6"/>
                    <a:pt x="122" y="6"/>
                  </a:cubicBezTo>
                  <a:cubicBezTo>
                    <a:pt x="122" y="6"/>
                    <a:pt x="123" y="6"/>
                    <a:pt x="123" y="5"/>
                  </a:cubicBezTo>
                  <a:cubicBezTo>
                    <a:pt x="123" y="5"/>
                    <a:pt x="123" y="5"/>
                    <a:pt x="123" y="5"/>
                  </a:cubicBezTo>
                  <a:cubicBezTo>
                    <a:pt x="124" y="5"/>
                    <a:pt x="124" y="5"/>
                    <a:pt x="124" y="5"/>
                  </a:cubicBezTo>
                  <a:cubicBezTo>
                    <a:pt x="124" y="6"/>
                    <a:pt x="123" y="7"/>
                    <a:pt x="122" y="7"/>
                  </a:cubicBezTo>
                  <a:cubicBezTo>
                    <a:pt x="121" y="7"/>
                    <a:pt x="120" y="7"/>
                    <a:pt x="119" y="6"/>
                  </a:cubicBezTo>
                  <a:cubicBezTo>
                    <a:pt x="118" y="5"/>
                    <a:pt x="117" y="3"/>
                    <a:pt x="117" y="2"/>
                  </a:cubicBezTo>
                  <a:cubicBezTo>
                    <a:pt x="112" y="6"/>
                    <a:pt x="112" y="6"/>
                    <a:pt x="112" y="6"/>
                  </a:cubicBezTo>
                  <a:cubicBezTo>
                    <a:pt x="112" y="6"/>
                    <a:pt x="111" y="6"/>
                    <a:pt x="111" y="6"/>
                  </a:cubicBezTo>
                  <a:cubicBezTo>
                    <a:pt x="110" y="8"/>
                    <a:pt x="107" y="10"/>
                    <a:pt x="105" y="10"/>
                  </a:cubicBezTo>
                  <a:cubicBezTo>
                    <a:pt x="103" y="10"/>
                    <a:pt x="102" y="9"/>
                    <a:pt x="101" y="8"/>
                  </a:cubicBezTo>
                  <a:cubicBezTo>
                    <a:pt x="100" y="7"/>
                    <a:pt x="100" y="6"/>
                    <a:pt x="100" y="6"/>
                  </a:cubicBezTo>
                  <a:cubicBezTo>
                    <a:pt x="99" y="7"/>
                    <a:pt x="98" y="8"/>
                    <a:pt x="96" y="9"/>
                  </a:cubicBezTo>
                  <a:cubicBezTo>
                    <a:pt x="94" y="9"/>
                    <a:pt x="93" y="8"/>
                    <a:pt x="92" y="7"/>
                  </a:cubicBezTo>
                  <a:cubicBezTo>
                    <a:pt x="92" y="6"/>
                    <a:pt x="92" y="6"/>
                    <a:pt x="92" y="6"/>
                  </a:cubicBezTo>
                  <a:cubicBezTo>
                    <a:pt x="90" y="7"/>
                    <a:pt x="88" y="9"/>
                    <a:pt x="85" y="9"/>
                  </a:cubicBezTo>
                  <a:cubicBezTo>
                    <a:pt x="83" y="10"/>
                    <a:pt x="79" y="10"/>
                    <a:pt x="77" y="7"/>
                  </a:cubicBezTo>
                  <a:cubicBezTo>
                    <a:pt x="76" y="7"/>
                    <a:pt x="75" y="6"/>
                    <a:pt x="75" y="5"/>
                  </a:cubicBezTo>
                  <a:cubicBezTo>
                    <a:pt x="74" y="3"/>
                    <a:pt x="73" y="1"/>
                    <a:pt x="71" y="2"/>
                  </a:cubicBezTo>
                  <a:cubicBezTo>
                    <a:pt x="70" y="2"/>
                    <a:pt x="70" y="2"/>
                    <a:pt x="69" y="3"/>
                  </a:cubicBezTo>
                  <a:cubicBezTo>
                    <a:pt x="60" y="8"/>
                    <a:pt x="60" y="8"/>
                    <a:pt x="60" y="8"/>
                  </a:cubicBezTo>
                  <a:cubicBezTo>
                    <a:pt x="60" y="8"/>
                    <a:pt x="60" y="8"/>
                    <a:pt x="60" y="8"/>
                  </a:cubicBezTo>
                  <a:cubicBezTo>
                    <a:pt x="60" y="8"/>
                    <a:pt x="60" y="8"/>
                    <a:pt x="60" y="8"/>
                  </a:cubicBezTo>
                  <a:cubicBezTo>
                    <a:pt x="59" y="7"/>
                    <a:pt x="59" y="6"/>
                    <a:pt x="59" y="5"/>
                  </a:cubicBezTo>
                  <a:cubicBezTo>
                    <a:pt x="57" y="7"/>
                    <a:pt x="56" y="8"/>
                    <a:pt x="54" y="9"/>
                  </a:cubicBezTo>
                  <a:cubicBezTo>
                    <a:pt x="53" y="10"/>
                    <a:pt x="53" y="10"/>
                    <a:pt x="52" y="10"/>
                  </a:cubicBezTo>
                  <a:cubicBezTo>
                    <a:pt x="51" y="10"/>
                    <a:pt x="50" y="10"/>
                    <a:pt x="50" y="9"/>
                  </a:cubicBezTo>
                  <a:cubicBezTo>
                    <a:pt x="50" y="9"/>
                    <a:pt x="50" y="9"/>
                    <a:pt x="50" y="9"/>
                  </a:cubicBezTo>
                  <a:cubicBezTo>
                    <a:pt x="48" y="11"/>
                    <a:pt x="46" y="11"/>
                    <a:pt x="44" y="10"/>
                  </a:cubicBezTo>
                  <a:cubicBezTo>
                    <a:pt x="43" y="10"/>
                    <a:pt x="43" y="9"/>
                    <a:pt x="43" y="9"/>
                  </a:cubicBezTo>
                  <a:cubicBezTo>
                    <a:pt x="42" y="10"/>
                    <a:pt x="42" y="10"/>
                    <a:pt x="41" y="11"/>
                  </a:cubicBezTo>
                  <a:cubicBezTo>
                    <a:pt x="41" y="11"/>
                    <a:pt x="40" y="12"/>
                    <a:pt x="39" y="12"/>
                  </a:cubicBezTo>
                  <a:cubicBezTo>
                    <a:pt x="39" y="12"/>
                    <a:pt x="38" y="12"/>
                    <a:pt x="38" y="11"/>
                  </a:cubicBezTo>
                  <a:cubicBezTo>
                    <a:pt x="37" y="11"/>
                    <a:pt x="36" y="9"/>
                    <a:pt x="37" y="8"/>
                  </a:cubicBezTo>
                  <a:cubicBezTo>
                    <a:pt x="37" y="8"/>
                    <a:pt x="37" y="7"/>
                    <a:pt x="37" y="7"/>
                  </a:cubicBezTo>
                  <a:cubicBezTo>
                    <a:pt x="37" y="6"/>
                    <a:pt x="37" y="5"/>
                    <a:pt x="37" y="5"/>
                  </a:cubicBezTo>
                  <a:cubicBezTo>
                    <a:pt x="35" y="7"/>
                    <a:pt x="33" y="9"/>
                    <a:pt x="31" y="10"/>
                  </a:cubicBezTo>
                  <a:cubicBezTo>
                    <a:pt x="31" y="11"/>
                    <a:pt x="30" y="12"/>
                    <a:pt x="28" y="12"/>
                  </a:cubicBezTo>
                  <a:cubicBezTo>
                    <a:pt x="28" y="12"/>
                    <a:pt x="28" y="12"/>
                    <a:pt x="28" y="12"/>
                  </a:cubicBezTo>
                  <a:cubicBezTo>
                    <a:pt x="26" y="12"/>
                    <a:pt x="25" y="9"/>
                    <a:pt x="25" y="7"/>
                  </a:cubicBezTo>
                  <a:cubicBezTo>
                    <a:pt x="22" y="10"/>
                    <a:pt x="19" y="13"/>
                    <a:pt x="16" y="15"/>
                  </a:cubicBezTo>
                  <a:lnTo>
                    <a:pt x="15" y="15"/>
                  </a:lnTo>
                  <a:close/>
                  <a:moveTo>
                    <a:pt x="51" y="3"/>
                  </a:moveTo>
                  <a:cubicBezTo>
                    <a:pt x="51" y="4"/>
                    <a:pt x="50" y="5"/>
                    <a:pt x="50" y="6"/>
                  </a:cubicBezTo>
                  <a:cubicBezTo>
                    <a:pt x="50" y="7"/>
                    <a:pt x="50" y="8"/>
                    <a:pt x="50" y="8"/>
                  </a:cubicBezTo>
                  <a:cubicBezTo>
                    <a:pt x="50" y="8"/>
                    <a:pt x="50" y="8"/>
                    <a:pt x="50" y="8"/>
                  </a:cubicBezTo>
                  <a:cubicBezTo>
                    <a:pt x="51" y="7"/>
                    <a:pt x="52" y="4"/>
                    <a:pt x="51" y="3"/>
                  </a:cubicBezTo>
                  <a:close/>
                  <a:moveTo>
                    <a:pt x="6" y="6"/>
                  </a:moveTo>
                  <a:cubicBezTo>
                    <a:pt x="6" y="7"/>
                    <a:pt x="6" y="7"/>
                    <a:pt x="5" y="8"/>
                  </a:cubicBezTo>
                  <a:cubicBezTo>
                    <a:pt x="6" y="7"/>
                    <a:pt x="6" y="7"/>
                    <a:pt x="6" y="6"/>
                  </a:cubicBezTo>
                  <a:close/>
                  <a:moveTo>
                    <a:pt x="43" y="5"/>
                  </a:moveTo>
                  <a:cubicBezTo>
                    <a:pt x="43" y="5"/>
                    <a:pt x="43" y="6"/>
                    <a:pt x="43" y="6"/>
                  </a:cubicBezTo>
                  <a:cubicBezTo>
                    <a:pt x="43" y="7"/>
                    <a:pt x="43" y="7"/>
                    <a:pt x="43" y="7"/>
                  </a:cubicBezTo>
                  <a:cubicBezTo>
                    <a:pt x="43" y="6"/>
                    <a:pt x="43" y="5"/>
                    <a:pt x="43" y="5"/>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 name="iśļîḍè"/>
            <p:cNvSpPr/>
            <p:nvPr/>
          </p:nvSpPr>
          <p:spPr bwMode="auto">
            <a:xfrm>
              <a:off x="7687058" y="1530276"/>
              <a:ext cx="272259" cy="48787"/>
            </a:xfrm>
            <a:custGeom>
              <a:avLst/>
              <a:gdLst>
                <a:gd name="T0" fmla="*/ 32 w 45"/>
                <a:gd name="T1" fmla="*/ 8 h 8"/>
                <a:gd name="T2" fmla="*/ 31 w 45"/>
                <a:gd name="T3" fmla="*/ 7 h 8"/>
                <a:gd name="T4" fmla="*/ 28 w 45"/>
                <a:gd name="T5" fmla="*/ 4 h 8"/>
                <a:gd name="T6" fmla="*/ 26 w 45"/>
                <a:gd name="T7" fmla="*/ 6 h 8"/>
                <a:gd name="T8" fmla="*/ 25 w 45"/>
                <a:gd name="T9" fmla="*/ 6 h 8"/>
                <a:gd name="T10" fmla="*/ 23 w 45"/>
                <a:gd name="T11" fmla="*/ 5 h 8"/>
                <a:gd name="T12" fmla="*/ 23 w 45"/>
                <a:gd name="T13" fmla="*/ 4 h 8"/>
                <a:gd name="T14" fmla="*/ 15 w 45"/>
                <a:gd name="T15" fmla="*/ 6 h 8"/>
                <a:gd name="T16" fmla="*/ 12 w 45"/>
                <a:gd name="T17" fmla="*/ 6 h 8"/>
                <a:gd name="T18" fmla="*/ 11 w 45"/>
                <a:gd name="T19" fmla="*/ 2 h 8"/>
                <a:gd name="T20" fmla="*/ 5 w 45"/>
                <a:gd name="T21" fmla="*/ 6 h 8"/>
                <a:gd name="T22" fmla="*/ 3 w 45"/>
                <a:gd name="T23" fmla="*/ 7 h 8"/>
                <a:gd name="T24" fmla="*/ 1 w 45"/>
                <a:gd name="T25" fmla="*/ 6 h 8"/>
                <a:gd name="T26" fmla="*/ 0 w 45"/>
                <a:gd name="T27" fmla="*/ 2 h 8"/>
                <a:gd name="T28" fmla="*/ 1 w 45"/>
                <a:gd name="T29" fmla="*/ 2 h 8"/>
                <a:gd name="T30" fmla="*/ 1 w 45"/>
                <a:gd name="T31" fmla="*/ 2 h 8"/>
                <a:gd name="T32" fmla="*/ 2 w 45"/>
                <a:gd name="T33" fmla="*/ 6 h 8"/>
                <a:gd name="T34" fmla="*/ 3 w 45"/>
                <a:gd name="T35" fmla="*/ 6 h 8"/>
                <a:gd name="T36" fmla="*/ 3 w 45"/>
                <a:gd name="T37" fmla="*/ 6 h 8"/>
                <a:gd name="T38" fmla="*/ 4 w 45"/>
                <a:gd name="T39" fmla="*/ 5 h 8"/>
                <a:gd name="T40" fmla="*/ 12 w 45"/>
                <a:gd name="T41" fmla="*/ 0 h 8"/>
                <a:gd name="T42" fmla="*/ 13 w 45"/>
                <a:gd name="T43" fmla="*/ 0 h 8"/>
                <a:gd name="T44" fmla="*/ 13 w 45"/>
                <a:gd name="T45" fmla="*/ 1 h 8"/>
                <a:gd name="T46" fmla="*/ 13 w 45"/>
                <a:gd name="T47" fmla="*/ 5 h 8"/>
                <a:gd name="T48" fmla="*/ 15 w 45"/>
                <a:gd name="T49" fmla="*/ 5 h 8"/>
                <a:gd name="T50" fmla="*/ 23 w 45"/>
                <a:gd name="T51" fmla="*/ 2 h 8"/>
                <a:gd name="T52" fmla="*/ 24 w 45"/>
                <a:gd name="T53" fmla="*/ 2 h 8"/>
                <a:gd name="T54" fmla="*/ 24 w 45"/>
                <a:gd name="T55" fmla="*/ 3 h 8"/>
                <a:gd name="T56" fmla="*/ 24 w 45"/>
                <a:gd name="T57" fmla="*/ 5 h 8"/>
                <a:gd name="T58" fmla="*/ 25 w 45"/>
                <a:gd name="T59" fmla="*/ 5 h 8"/>
                <a:gd name="T60" fmla="*/ 25 w 45"/>
                <a:gd name="T61" fmla="*/ 5 h 8"/>
                <a:gd name="T62" fmla="*/ 28 w 45"/>
                <a:gd name="T63" fmla="*/ 2 h 8"/>
                <a:gd name="T64" fmla="*/ 29 w 45"/>
                <a:gd name="T65" fmla="*/ 2 h 8"/>
                <a:gd name="T66" fmla="*/ 29 w 45"/>
                <a:gd name="T67" fmla="*/ 3 h 8"/>
                <a:gd name="T68" fmla="*/ 31 w 45"/>
                <a:gd name="T69" fmla="*/ 7 h 8"/>
                <a:gd name="T70" fmla="*/ 34 w 45"/>
                <a:gd name="T71" fmla="*/ 6 h 8"/>
                <a:gd name="T72" fmla="*/ 36 w 45"/>
                <a:gd name="T73" fmla="*/ 5 h 8"/>
                <a:gd name="T74" fmla="*/ 37 w 45"/>
                <a:gd name="T75" fmla="*/ 4 h 8"/>
                <a:gd name="T76" fmla="*/ 45 w 45"/>
                <a:gd name="T77" fmla="*/ 2 h 8"/>
                <a:gd name="T78" fmla="*/ 45 w 45"/>
                <a:gd name="T79" fmla="*/ 3 h 8"/>
                <a:gd name="T80" fmla="*/ 45 w 45"/>
                <a:gd name="T81" fmla="*/ 3 h 8"/>
                <a:gd name="T82" fmla="*/ 38 w 45"/>
                <a:gd name="T83" fmla="*/ 4 h 8"/>
                <a:gd name="T84" fmla="*/ 36 w 45"/>
                <a:gd name="T85" fmla="*/ 5 h 8"/>
                <a:gd name="T86" fmla="*/ 35 w 45"/>
                <a:gd name="T87" fmla="*/ 7 h 8"/>
                <a:gd name="T88" fmla="*/ 32 w 45"/>
                <a:gd name="T8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8">
                  <a:moveTo>
                    <a:pt x="32" y="8"/>
                  </a:moveTo>
                  <a:cubicBezTo>
                    <a:pt x="32" y="8"/>
                    <a:pt x="31" y="8"/>
                    <a:pt x="31" y="7"/>
                  </a:cubicBezTo>
                  <a:cubicBezTo>
                    <a:pt x="29" y="7"/>
                    <a:pt x="29" y="5"/>
                    <a:pt x="28" y="4"/>
                  </a:cubicBezTo>
                  <a:cubicBezTo>
                    <a:pt x="26" y="6"/>
                    <a:pt x="26" y="6"/>
                    <a:pt x="26" y="6"/>
                  </a:cubicBezTo>
                  <a:cubicBezTo>
                    <a:pt x="26" y="6"/>
                    <a:pt x="25" y="6"/>
                    <a:pt x="25" y="6"/>
                  </a:cubicBezTo>
                  <a:cubicBezTo>
                    <a:pt x="24" y="6"/>
                    <a:pt x="23" y="6"/>
                    <a:pt x="23" y="5"/>
                  </a:cubicBezTo>
                  <a:cubicBezTo>
                    <a:pt x="23" y="4"/>
                    <a:pt x="23" y="4"/>
                    <a:pt x="23" y="4"/>
                  </a:cubicBezTo>
                  <a:cubicBezTo>
                    <a:pt x="21" y="5"/>
                    <a:pt x="18" y="6"/>
                    <a:pt x="15" y="6"/>
                  </a:cubicBezTo>
                  <a:cubicBezTo>
                    <a:pt x="14" y="7"/>
                    <a:pt x="13" y="7"/>
                    <a:pt x="12" y="6"/>
                  </a:cubicBezTo>
                  <a:cubicBezTo>
                    <a:pt x="11" y="5"/>
                    <a:pt x="11" y="3"/>
                    <a:pt x="11" y="2"/>
                  </a:cubicBezTo>
                  <a:cubicBezTo>
                    <a:pt x="9" y="3"/>
                    <a:pt x="7" y="5"/>
                    <a:pt x="5" y="6"/>
                  </a:cubicBezTo>
                  <a:cubicBezTo>
                    <a:pt x="4" y="6"/>
                    <a:pt x="4" y="7"/>
                    <a:pt x="3" y="7"/>
                  </a:cubicBezTo>
                  <a:cubicBezTo>
                    <a:pt x="2" y="7"/>
                    <a:pt x="2" y="7"/>
                    <a:pt x="1" y="6"/>
                  </a:cubicBezTo>
                  <a:cubicBezTo>
                    <a:pt x="0" y="5"/>
                    <a:pt x="0" y="3"/>
                    <a:pt x="0" y="2"/>
                  </a:cubicBezTo>
                  <a:cubicBezTo>
                    <a:pt x="1" y="2"/>
                    <a:pt x="1" y="2"/>
                    <a:pt x="1" y="2"/>
                  </a:cubicBezTo>
                  <a:cubicBezTo>
                    <a:pt x="1" y="2"/>
                    <a:pt x="1" y="2"/>
                    <a:pt x="1" y="2"/>
                  </a:cubicBezTo>
                  <a:cubicBezTo>
                    <a:pt x="1" y="4"/>
                    <a:pt x="1" y="5"/>
                    <a:pt x="2" y="6"/>
                  </a:cubicBezTo>
                  <a:cubicBezTo>
                    <a:pt x="3" y="6"/>
                    <a:pt x="3" y="6"/>
                    <a:pt x="3" y="6"/>
                  </a:cubicBezTo>
                  <a:cubicBezTo>
                    <a:pt x="3" y="6"/>
                    <a:pt x="3" y="6"/>
                    <a:pt x="3" y="6"/>
                  </a:cubicBezTo>
                  <a:cubicBezTo>
                    <a:pt x="3" y="6"/>
                    <a:pt x="4" y="6"/>
                    <a:pt x="4" y="5"/>
                  </a:cubicBezTo>
                  <a:cubicBezTo>
                    <a:pt x="7" y="4"/>
                    <a:pt x="10" y="2"/>
                    <a:pt x="12" y="0"/>
                  </a:cubicBezTo>
                  <a:cubicBezTo>
                    <a:pt x="13" y="0"/>
                    <a:pt x="13" y="0"/>
                    <a:pt x="13" y="0"/>
                  </a:cubicBezTo>
                  <a:cubicBezTo>
                    <a:pt x="13" y="1"/>
                    <a:pt x="13" y="1"/>
                    <a:pt x="13" y="1"/>
                  </a:cubicBezTo>
                  <a:cubicBezTo>
                    <a:pt x="12" y="1"/>
                    <a:pt x="11" y="4"/>
                    <a:pt x="13" y="5"/>
                  </a:cubicBezTo>
                  <a:cubicBezTo>
                    <a:pt x="13" y="6"/>
                    <a:pt x="14" y="6"/>
                    <a:pt x="15" y="5"/>
                  </a:cubicBezTo>
                  <a:cubicBezTo>
                    <a:pt x="18" y="5"/>
                    <a:pt x="21" y="4"/>
                    <a:pt x="23" y="2"/>
                  </a:cubicBezTo>
                  <a:cubicBezTo>
                    <a:pt x="24" y="2"/>
                    <a:pt x="24" y="2"/>
                    <a:pt x="24" y="2"/>
                  </a:cubicBezTo>
                  <a:cubicBezTo>
                    <a:pt x="24" y="3"/>
                    <a:pt x="24" y="3"/>
                    <a:pt x="24" y="3"/>
                  </a:cubicBezTo>
                  <a:cubicBezTo>
                    <a:pt x="24" y="3"/>
                    <a:pt x="24" y="4"/>
                    <a:pt x="24" y="5"/>
                  </a:cubicBezTo>
                  <a:cubicBezTo>
                    <a:pt x="24" y="5"/>
                    <a:pt x="24" y="5"/>
                    <a:pt x="25" y="5"/>
                  </a:cubicBezTo>
                  <a:cubicBezTo>
                    <a:pt x="25" y="5"/>
                    <a:pt x="25" y="5"/>
                    <a:pt x="25" y="5"/>
                  </a:cubicBezTo>
                  <a:cubicBezTo>
                    <a:pt x="28" y="2"/>
                    <a:pt x="28" y="2"/>
                    <a:pt x="28" y="2"/>
                  </a:cubicBezTo>
                  <a:cubicBezTo>
                    <a:pt x="29" y="2"/>
                    <a:pt x="29" y="2"/>
                    <a:pt x="29" y="2"/>
                  </a:cubicBezTo>
                  <a:cubicBezTo>
                    <a:pt x="29" y="3"/>
                    <a:pt x="29" y="3"/>
                    <a:pt x="29" y="3"/>
                  </a:cubicBezTo>
                  <a:cubicBezTo>
                    <a:pt x="29" y="4"/>
                    <a:pt x="30" y="6"/>
                    <a:pt x="31" y="7"/>
                  </a:cubicBezTo>
                  <a:cubicBezTo>
                    <a:pt x="32" y="7"/>
                    <a:pt x="33" y="7"/>
                    <a:pt x="34" y="6"/>
                  </a:cubicBezTo>
                  <a:cubicBezTo>
                    <a:pt x="35" y="6"/>
                    <a:pt x="35" y="5"/>
                    <a:pt x="36" y="5"/>
                  </a:cubicBezTo>
                  <a:cubicBezTo>
                    <a:pt x="36" y="4"/>
                    <a:pt x="37" y="4"/>
                    <a:pt x="37" y="4"/>
                  </a:cubicBezTo>
                  <a:cubicBezTo>
                    <a:pt x="39" y="2"/>
                    <a:pt x="42" y="2"/>
                    <a:pt x="45" y="2"/>
                  </a:cubicBezTo>
                  <a:cubicBezTo>
                    <a:pt x="45" y="3"/>
                    <a:pt x="45" y="3"/>
                    <a:pt x="45" y="3"/>
                  </a:cubicBezTo>
                  <a:cubicBezTo>
                    <a:pt x="45" y="3"/>
                    <a:pt x="45" y="3"/>
                    <a:pt x="45" y="3"/>
                  </a:cubicBezTo>
                  <a:cubicBezTo>
                    <a:pt x="42" y="2"/>
                    <a:pt x="40" y="3"/>
                    <a:pt x="38" y="4"/>
                  </a:cubicBezTo>
                  <a:cubicBezTo>
                    <a:pt x="37" y="5"/>
                    <a:pt x="37" y="5"/>
                    <a:pt x="36" y="5"/>
                  </a:cubicBezTo>
                  <a:cubicBezTo>
                    <a:pt x="36" y="6"/>
                    <a:pt x="35" y="6"/>
                    <a:pt x="35" y="7"/>
                  </a:cubicBezTo>
                  <a:cubicBezTo>
                    <a:pt x="34" y="7"/>
                    <a:pt x="33" y="8"/>
                    <a:pt x="32" y="8"/>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 name="îsľiḑè"/>
            <p:cNvSpPr/>
            <p:nvPr/>
          </p:nvSpPr>
          <p:spPr bwMode="auto">
            <a:xfrm>
              <a:off x="7676041" y="1651455"/>
              <a:ext cx="276979" cy="53507"/>
            </a:xfrm>
            <a:custGeom>
              <a:avLst/>
              <a:gdLst>
                <a:gd name="T0" fmla="*/ 46 w 46"/>
                <a:gd name="T1" fmla="*/ 9 h 9"/>
                <a:gd name="T2" fmla="*/ 46 w 46"/>
                <a:gd name="T3" fmla="*/ 9 h 9"/>
                <a:gd name="T4" fmla="*/ 43 w 46"/>
                <a:gd name="T5" fmla="*/ 3 h 9"/>
                <a:gd name="T6" fmla="*/ 40 w 46"/>
                <a:gd name="T7" fmla="*/ 5 h 9"/>
                <a:gd name="T8" fmla="*/ 37 w 46"/>
                <a:gd name="T9" fmla="*/ 8 h 9"/>
                <a:gd name="T10" fmla="*/ 32 w 46"/>
                <a:gd name="T11" fmla="*/ 7 h 9"/>
                <a:gd name="T12" fmla="*/ 30 w 46"/>
                <a:gd name="T13" fmla="*/ 5 h 9"/>
                <a:gd name="T14" fmla="*/ 29 w 46"/>
                <a:gd name="T15" fmla="*/ 4 h 9"/>
                <a:gd name="T16" fmla="*/ 22 w 46"/>
                <a:gd name="T17" fmla="*/ 2 h 9"/>
                <a:gd name="T18" fmla="*/ 20 w 46"/>
                <a:gd name="T19" fmla="*/ 3 h 9"/>
                <a:gd name="T20" fmla="*/ 14 w 46"/>
                <a:gd name="T21" fmla="*/ 4 h 9"/>
                <a:gd name="T22" fmla="*/ 12 w 46"/>
                <a:gd name="T23" fmla="*/ 3 h 9"/>
                <a:gd name="T24" fmla="*/ 10 w 46"/>
                <a:gd name="T25" fmla="*/ 2 h 9"/>
                <a:gd name="T26" fmla="*/ 6 w 46"/>
                <a:gd name="T27" fmla="*/ 2 h 9"/>
                <a:gd name="T28" fmla="*/ 5 w 46"/>
                <a:gd name="T29" fmla="*/ 2 h 9"/>
                <a:gd name="T30" fmla="*/ 5 w 46"/>
                <a:gd name="T31" fmla="*/ 2 h 9"/>
                <a:gd name="T32" fmla="*/ 5 w 46"/>
                <a:gd name="T33" fmla="*/ 1 h 9"/>
                <a:gd name="T34" fmla="*/ 1 w 46"/>
                <a:gd name="T35" fmla="*/ 4 h 9"/>
                <a:gd name="T36" fmla="*/ 0 w 46"/>
                <a:gd name="T37" fmla="*/ 4 h 9"/>
                <a:gd name="T38" fmla="*/ 1 w 46"/>
                <a:gd name="T39" fmla="*/ 3 h 9"/>
                <a:gd name="T40" fmla="*/ 5 w 46"/>
                <a:gd name="T41" fmla="*/ 0 h 9"/>
                <a:gd name="T42" fmla="*/ 5 w 46"/>
                <a:gd name="T43" fmla="*/ 0 h 9"/>
                <a:gd name="T44" fmla="*/ 6 w 46"/>
                <a:gd name="T45" fmla="*/ 0 h 9"/>
                <a:gd name="T46" fmla="*/ 6 w 46"/>
                <a:gd name="T47" fmla="*/ 1 h 9"/>
                <a:gd name="T48" fmla="*/ 10 w 46"/>
                <a:gd name="T49" fmla="*/ 1 h 9"/>
                <a:gd name="T50" fmla="*/ 12 w 46"/>
                <a:gd name="T51" fmla="*/ 2 h 9"/>
                <a:gd name="T52" fmla="*/ 14 w 46"/>
                <a:gd name="T53" fmla="*/ 3 h 9"/>
                <a:gd name="T54" fmla="*/ 19 w 46"/>
                <a:gd name="T55" fmla="*/ 2 h 9"/>
                <a:gd name="T56" fmla="*/ 22 w 46"/>
                <a:gd name="T57" fmla="*/ 2 h 9"/>
                <a:gd name="T58" fmla="*/ 29 w 46"/>
                <a:gd name="T59" fmla="*/ 3 h 9"/>
                <a:gd name="T60" fmla="*/ 31 w 46"/>
                <a:gd name="T61" fmla="*/ 4 h 9"/>
                <a:gd name="T62" fmla="*/ 33 w 46"/>
                <a:gd name="T63" fmla="*/ 6 h 9"/>
                <a:gd name="T64" fmla="*/ 37 w 46"/>
                <a:gd name="T65" fmla="*/ 7 h 9"/>
                <a:gd name="T66" fmla="*/ 39 w 46"/>
                <a:gd name="T67" fmla="*/ 5 h 9"/>
                <a:gd name="T68" fmla="*/ 43 w 46"/>
                <a:gd name="T69" fmla="*/ 2 h 9"/>
                <a:gd name="T70" fmla="*/ 43 w 46"/>
                <a:gd name="T71" fmla="*/ 3 h 9"/>
                <a:gd name="T72" fmla="*/ 46 w 46"/>
                <a:gd name="T73" fmla="*/ 9 h 9"/>
                <a:gd name="T74" fmla="*/ 46 w 46"/>
                <a:gd name="T7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9">
                  <a:moveTo>
                    <a:pt x="46" y="9"/>
                  </a:moveTo>
                  <a:cubicBezTo>
                    <a:pt x="46" y="9"/>
                    <a:pt x="46" y="9"/>
                    <a:pt x="46" y="9"/>
                  </a:cubicBezTo>
                  <a:cubicBezTo>
                    <a:pt x="45" y="7"/>
                    <a:pt x="44" y="5"/>
                    <a:pt x="43" y="3"/>
                  </a:cubicBezTo>
                  <a:cubicBezTo>
                    <a:pt x="42" y="3"/>
                    <a:pt x="41" y="4"/>
                    <a:pt x="40" y="5"/>
                  </a:cubicBezTo>
                  <a:cubicBezTo>
                    <a:pt x="39" y="6"/>
                    <a:pt x="38" y="7"/>
                    <a:pt x="37" y="8"/>
                  </a:cubicBezTo>
                  <a:cubicBezTo>
                    <a:pt x="35" y="8"/>
                    <a:pt x="33" y="7"/>
                    <a:pt x="32" y="7"/>
                  </a:cubicBezTo>
                  <a:cubicBezTo>
                    <a:pt x="32" y="6"/>
                    <a:pt x="31" y="6"/>
                    <a:pt x="30" y="5"/>
                  </a:cubicBezTo>
                  <a:cubicBezTo>
                    <a:pt x="30" y="5"/>
                    <a:pt x="29" y="4"/>
                    <a:pt x="29" y="4"/>
                  </a:cubicBezTo>
                  <a:cubicBezTo>
                    <a:pt x="27" y="2"/>
                    <a:pt x="24" y="2"/>
                    <a:pt x="22" y="2"/>
                  </a:cubicBezTo>
                  <a:cubicBezTo>
                    <a:pt x="21" y="3"/>
                    <a:pt x="20" y="3"/>
                    <a:pt x="20" y="3"/>
                  </a:cubicBezTo>
                  <a:cubicBezTo>
                    <a:pt x="18" y="4"/>
                    <a:pt x="16" y="5"/>
                    <a:pt x="14" y="4"/>
                  </a:cubicBezTo>
                  <a:cubicBezTo>
                    <a:pt x="13" y="4"/>
                    <a:pt x="13" y="3"/>
                    <a:pt x="12" y="3"/>
                  </a:cubicBezTo>
                  <a:cubicBezTo>
                    <a:pt x="11" y="2"/>
                    <a:pt x="11" y="2"/>
                    <a:pt x="10" y="2"/>
                  </a:cubicBezTo>
                  <a:cubicBezTo>
                    <a:pt x="9" y="1"/>
                    <a:pt x="7" y="1"/>
                    <a:pt x="6" y="2"/>
                  </a:cubicBezTo>
                  <a:cubicBezTo>
                    <a:pt x="5" y="2"/>
                    <a:pt x="5" y="2"/>
                    <a:pt x="5" y="2"/>
                  </a:cubicBezTo>
                  <a:cubicBezTo>
                    <a:pt x="5" y="2"/>
                    <a:pt x="5" y="2"/>
                    <a:pt x="5" y="2"/>
                  </a:cubicBezTo>
                  <a:cubicBezTo>
                    <a:pt x="5" y="1"/>
                    <a:pt x="5" y="1"/>
                    <a:pt x="5" y="1"/>
                  </a:cubicBezTo>
                  <a:cubicBezTo>
                    <a:pt x="4" y="2"/>
                    <a:pt x="3" y="3"/>
                    <a:pt x="1" y="4"/>
                  </a:cubicBezTo>
                  <a:cubicBezTo>
                    <a:pt x="0" y="4"/>
                    <a:pt x="0" y="4"/>
                    <a:pt x="0" y="4"/>
                  </a:cubicBezTo>
                  <a:cubicBezTo>
                    <a:pt x="1" y="3"/>
                    <a:pt x="1" y="3"/>
                    <a:pt x="1" y="3"/>
                  </a:cubicBezTo>
                  <a:cubicBezTo>
                    <a:pt x="2" y="2"/>
                    <a:pt x="4" y="1"/>
                    <a:pt x="5" y="0"/>
                  </a:cubicBezTo>
                  <a:cubicBezTo>
                    <a:pt x="5" y="0"/>
                    <a:pt x="5" y="0"/>
                    <a:pt x="5" y="0"/>
                  </a:cubicBezTo>
                  <a:cubicBezTo>
                    <a:pt x="6" y="0"/>
                    <a:pt x="6" y="0"/>
                    <a:pt x="6" y="0"/>
                  </a:cubicBezTo>
                  <a:cubicBezTo>
                    <a:pt x="6" y="0"/>
                    <a:pt x="6" y="1"/>
                    <a:pt x="6" y="1"/>
                  </a:cubicBezTo>
                  <a:cubicBezTo>
                    <a:pt x="7" y="0"/>
                    <a:pt x="9" y="0"/>
                    <a:pt x="10" y="1"/>
                  </a:cubicBezTo>
                  <a:cubicBezTo>
                    <a:pt x="11" y="1"/>
                    <a:pt x="12" y="2"/>
                    <a:pt x="12" y="2"/>
                  </a:cubicBezTo>
                  <a:cubicBezTo>
                    <a:pt x="13" y="3"/>
                    <a:pt x="14" y="3"/>
                    <a:pt x="14" y="3"/>
                  </a:cubicBezTo>
                  <a:cubicBezTo>
                    <a:pt x="16" y="4"/>
                    <a:pt x="18" y="3"/>
                    <a:pt x="19" y="2"/>
                  </a:cubicBezTo>
                  <a:cubicBezTo>
                    <a:pt x="20" y="2"/>
                    <a:pt x="21" y="2"/>
                    <a:pt x="22" y="2"/>
                  </a:cubicBezTo>
                  <a:cubicBezTo>
                    <a:pt x="24" y="1"/>
                    <a:pt x="27" y="1"/>
                    <a:pt x="29" y="3"/>
                  </a:cubicBezTo>
                  <a:cubicBezTo>
                    <a:pt x="30" y="3"/>
                    <a:pt x="30" y="4"/>
                    <a:pt x="31" y="4"/>
                  </a:cubicBezTo>
                  <a:cubicBezTo>
                    <a:pt x="32" y="5"/>
                    <a:pt x="32" y="5"/>
                    <a:pt x="33" y="6"/>
                  </a:cubicBezTo>
                  <a:cubicBezTo>
                    <a:pt x="34" y="7"/>
                    <a:pt x="36" y="7"/>
                    <a:pt x="37" y="7"/>
                  </a:cubicBezTo>
                  <a:cubicBezTo>
                    <a:pt x="38" y="6"/>
                    <a:pt x="38" y="6"/>
                    <a:pt x="39" y="5"/>
                  </a:cubicBezTo>
                  <a:cubicBezTo>
                    <a:pt x="40" y="4"/>
                    <a:pt x="41" y="2"/>
                    <a:pt x="43" y="2"/>
                  </a:cubicBezTo>
                  <a:cubicBezTo>
                    <a:pt x="43" y="3"/>
                    <a:pt x="43" y="3"/>
                    <a:pt x="43" y="3"/>
                  </a:cubicBezTo>
                  <a:cubicBezTo>
                    <a:pt x="44" y="5"/>
                    <a:pt x="45" y="7"/>
                    <a:pt x="46" y="9"/>
                  </a:cubicBezTo>
                  <a:cubicBezTo>
                    <a:pt x="46" y="9"/>
                    <a:pt x="46" y="9"/>
                    <a:pt x="46" y="9"/>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 name="iṥḻiḑé"/>
            <p:cNvSpPr/>
            <p:nvPr/>
          </p:nvSpPr>
          <p:spPr bwMode="auto">
            <a:xfrm>
              <a:off x="7011921" y="1668766"/>
              <a:ext cx="560253" cy="55082"/>
            </a:xfrm>
            <a:custGeom>
              <a:avLst/>
              <a:gdLst>
                <a:gd name="T0" fmla="*/ 29 w 93"/>
                <a:gd name="T1" fmla="*/ 9 h 9"/>
                <a:gd name="T2" fmla="*/ 16 w 93"/>
                <a:gd name="T3" fmla="*/ 6 h 9"/>
                <a:gd name="T4" fmla="*/ 12 w 93"/>
                <a:gd name="T5" fmla="*/ 5 h 9"/>
                <a:gd name="T6" fmla="*/ 8 w 93"/>
                <a:gd name="T7" fmla="*/ 8 h 9"/>
                <a:gd name="T8" fmla="*/ 0 w 93"/>
                <a:gd name="T9" fmla="*/ 7 h 9"/>
                <a:gd name="T10" fmla="*/ 7 w 93"/>
                <a:gd name="T11" fmla="*/ 8 h 9"/>
                <a:gd name="T12" fmla="*/ 11 w 93"/>
                <a:gd name="T13" fmla="*/ 4 h 9"/>
                <a:gd name="T14" fmla="*/ 11 w 93"/>
                <a:gd name="T15" fmla="*/ 2 h 9"/>
                <a:gd name="T16" fmla="*/ 12 w 93"/>
                <a:gd name="T17" fmla="*/ 4 h 9"/>
                <a:gd name="T18" fmla="*/ 15 w 93"/>
                <a:gd name="T19" fmla="*/ 5 h 9"/>
                <a:gd name="T20" fmla="*/ 20 w 93"/>
                <a:gd name="T21" fmla="*/ 1 h 9"/>
                <a:gd name="T22" fmla="*/ 29 w 93"/>
                <a:gd name="T23" fmla="*/ 8 h 9"/>
                <a:gd name="T24" fmla="*/ 36 w 93"/>
                <a:gd name="T25" fmla="*/ 4 h 9"/>
                <a:gd name="T26" fmla="*/ 39 w 93"/>
                <a:gd name="T27" fmla="*/ 1 h 9"/>
                <a:gd name="T28" fmla="*/ 38 w 93"/>
                <a:gd name="T29" fmla="*/ 5 h 9"/>
                <a:gd name="T30" fmla="*/ 42 w 93"/>
                <a:gd name="T31" fmla="*/ 6 h 9"/>
                <a:gd name="T32" fmla="*/ 44 w 93"/>
                <a:gd name="T33" fmla="*/ 2 h 9"/>
                <a:gd name="T34" fmla="*/ 54 w 93"/>
                <a:gd name="T35" fmla="*/ 3 h 9"/>
                <a:gd name="T36" fmla="*/ 64 w 93"/>
                <a:gd name="T37" fmla="*/ 1 h 9"/>
                <a:gd name="T38" fmla="*/ 71 w 93"/>
                <a:gd name="T39" fmla="*/ 2 h 9"/>
                <a:gd name="T40" fmla="*/ 74 w 93"/>
                <a:gd name="T41" fmla="*/ 0 h 9"/>
                <a:gd name="T42" fmla="*/ 76 w 93"/>
                <a:gd name="T43" fmla="*/ 3 h 9"/>
                <a:gd name="T44" fmla="*/ 81 w 93"/>
                <a:gd name="T45" fmla="*/ 3 h 9"/>
                <a:gd name="T46" fmla="*/ 84 w 93"/>
                <a:gd name="T47" fmla="*/ 0 h 9"/>
                <a:gd name="T48" fmla="*/ 92 w 93"/>
                <a:gd name="T49" fmla="*/ 1 h 9"/>
                <a:gd name="T50" fmla="*/ 93 w 93"/>
                <a:gd name="T51" fmla="*/ 2 h 9"/>
                <a:gd name="T52" fmla="*/ 84 w 93"/>
                <a:gd name="T53" fmla="*/ 1 h 9"/>
                <a:gd name="T54" fmla="*/ 81 w 93"/>
                <a:gd name="T55" fmla="*/ 4 h 9"/>
                <a:gd name="T56" fmla="*/ 75 w 93"/>
                <a:gd name="T57" fmla="*/ 3 h 9"/>
                <a:gd name="T58" fmla="*/ 74 w 93"/>
                <a:gd name="T59" fmla="*/ 1 h 9"/>
                <a:gd name="T60" fmla="*/ 71 w 93"/>
                <a:gd name="T61" fmla="*/ 3 h 9"/>
                <a:gd name="T62" fmla="*/ 64 w 93"/>
                <a:gd name="T63" fmla="*/ 2 h 9"/>
                <a:gd name="T64" fmla="*/ 54 w 93"/>
                <a:gd name="T65" fmla="*/ 4 h 9"/>
                <a:gd name="T66" fmla="*/ 43 w 93"/>
                <a:gd name="T67" fmla="*/ 7 h 9"/>
                <a:gd name="T68" fmla="*/ 37 w 93"/>
                <a:gd name="T69" fmla="*/ 6 h 9"/>
                <a:gd name="T70" fmla="*/ 38 w 93"/>
                <a:gd name="T71" fmla="*/ 3 h 9"/>
                <a:gd name="T72" fmla="*/ 38 w 93"/>
                <a:gd name="T7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9">
                  <a:moveTo>
                    <a:pt x="30" y="9"/>
                  </a:moveTo>
                  <a:cubicBezTo>
                    <a:pt x="29" y="9"/>
                    <a:pt x="29" y="9"/>
                    <a:pt x="29" y="9"/>
                  </a:cubicBezTo>
                  <a:cubicBezTo>
                    <a:pt x="25" y="9"/>
                    <a:pt x="22" y="6"/>
                    <a:pt x="20" y="2"/>
                  </a:cubicBezTo>
                  <a:cubicBezTo>
                    <a:pt x="19" y="4"/>
                    <a:pt x="18" y="5"/>
                    <a:pt x="16" y="6"/>
                  </a:cubicBezTo>
                  <a:cubicBezTo>
                    <a:pt x="14" y="6"/>
                    <a:pt x="13" y="6"/>
                    <a:pt x="12" y="5"/>
                  </a:cubicBezTo>
                  <a:cubicBezTo>
                    <a:pt x="12" y="5"/>
                    <a:pt x="12" y="5"/>
                    <a:pt x="12" y="5"/>
                  </a:cubicBezTo>
                  <a:cubicBezTo>
                    <a:pt x="11" y="5"/>
                    <a:pt x="11" y="5"/>
                    <a:pt x="11" y="5"/>
                  </a:cubicBezTo>
                  <a:cubicBezTo>
                    <a:pt x="11" y="7"/>
                    <a:pt x="9" y="8"/>
                    <a:pt x="8" y="8"/>
                  </a:cubicBezTo>
                  <a:cubicBezTo>
                    <a:pt x="5" y="9"/>
                    <a:pt x="2" y="8"/>
                    <a:pt x="0" y="8"/>
                  </a:cubicBezTo>
                  <a:cubicBezTo>
                    <a:pt x="0" y="7"/>
                    <a:pt x="0" y="7"/>
                    <a:pt x="0" y="7"/>
                  </a:cubicBezTo>
                  <a:cubicBezTo>
                    <a:pt x="0" y="7"/>
                    <a:pt x="0" y="7"/>
                    <a:pt x="0" y="7"/>
                  </a:cubicBezTo>
                  <a:cubicBezTo>
                    <a:pt x="2" y="8"/>
                    <a:pt x="5" y="8"/>
                    <a:pt x="7" y="8"/>
                  </a:cubicBezTo>
                  <a:cubicBezTo>
                    <a:pt x="9" y="7"/>
                    <a:pt x="10" y="6"/>
                    <a:pt x="11" y="5"/>
                  </a:cubicBezTo>
                  <a:cubicBezTo>
                    <a:pt x="11" y="5"/>
                    <a:pt x="11" y="4"/>
                    <a:pt x="11" y="4"/>
                  </a:cubicBezTo>
                  <a:cubicBezTo>
                    <a:pt x="11" y="3"/>
                    <a:pt x="11" y="3"/>
                    <a:pt x="11" y="2"/>
                  </a:cubicBezTo>
                  <a:cubicBezTo>
                    <a:pt x="11" y="2"/>
                    <a:pt x="11" y="2"/>
                    <a:pt x="11" y="2"/>
                  </a:cubicBezTo>
                  <a:cubicBezTo>
                    <a:pt x="12" y="2"/>
                    <a:pt x="12" y="2"/>
                    <a:pt x="12" y="2"/>
                  </a:cubicBezTo>
                  <a:cubicBezTo>
                    <a:pt x="12" y="3"/>
                    <a:pt x="12" y="3"/>
                    <a:pt x="12" y="4"/>
                  </a:cubicBezTo>
                  <a:cubicBezTo>
                    <a:pt x="12" y="4"/>
                    <a:pt x="12" y="4"/>
                    <a:pt x="12" y="4"/>
                  </a:cubicBezTo>
                  <a:cubicBezTo>
                    <a:pt x="13" y="5"/>
                    <a:pt x="14" y="5"/>
                    <a:pt x="15" y="5"/>
                  </a:cubicBezTo>
                  <a:cubicBezTo>
                    <a:pt x="17" y="5"/>
                    <a:pt x="19" y="3"/>
                    <a:pt x="20" y="1"/>
                  </a:cubicBezTo>
                  <a:cubicBezTo>
                    <a:pt x="20" y="1"/>
                    <a:pt x="20" y="1"/>
                    <a:pt x="20" y="1"/>
                  </a:cubicBezTo>
                  <a:cubicBezTo>
                    <a:pt x="21" y="1"/>
                    <a:pt x="21" y="1"/>
                    <a:pt x="21" y="1"/>
                  </a:cubicBezTo>
                  <a:cubicBezTo>
                    <a:pt x="22" y="5"/>
                    <a:pt x="26" y="8"/>
                    <a:pt x="29" y="8"/>
                  </a:cubicBezTo>
                  <a:cubicBezTo>
                    <a:pt x="32" y="8"/>
                    <a:pt x="35" y="7"/>
                    <a:pt x="37" y="5"/>
                  </a:cubicBezTo>
                  <a:cubicBezTo>
                    <a:pt x="36" y="4"/>
                    <a:pt x="36" y="4"/>
                    <a:pt x="36" y="4"/>
                  </a:cubicBezTo>
                  <a:cubicBezTo>
                    <a:pt x="36" y="3"/>
                    <a:pt x="37" y="2"/>
                    <a:pt x="38" y="1"/>
                  </a:cubicBezTo>
                  <a:cubicBezTo>
                    <a:pt x="39" y="1"/>
                    <a:pt x="39" y="1"/>
                    <a:pt x="39" y="1"/>
                  </a:cubicBezTo>
                  <a:cubicBezTo>
                    <a:pt x="39" y="2"/>
                    <a:pt x="39" y="2"/>
                    <a:pt x="39" y="2"/>
                  </a:cubicBezTo>
                  <a:cubicBezTo>
                    <a:pt x="39" y="3"/>
                    <a:pt x="38" y="4"/>
                    <a:pt x="38" y="5"/>
                  </a:cubicBezTo>
                  <a:cubicBezTo>
                    <a:pt x="38" y="6"/>
                    <a:pt x="38" y="7"/>
                    <a:pt x="39" y="7"/>
                  </a:cubicBezTo>
                  <a:cubicBezTo>
                    <a:pt x="40" y="7"/>
                    <a:pt x="41" y="7"/>
                    <a:pt x="42" y="6"/>
                  </a:cubicBezTo>
                  <a:cubicBezTo>
                    <a:pt x="43" y="5"/>
                    <a:pt x="44" y="4"/>
                    <a:pt x="44" y="2"/>
                  </a:cubicBezTo>
                  <a:cubicBezTo>
                    <a:pt x="44" y="2"/>
                    <a:pt x="44" y="2"/>
                    <a:pt x="44" y="2"/>
                  </a:cubicBezTo>
                  <a:cubicBezTo>
                    <a:pt x="45" y="2"/>
                    <a:pt x="45" y="2"/>
                    <a:pt x="45" y="2"/>
                  </a:cubicBezTo>
                  <a:cubicBezTo>
                    <a:pt x="47" y="5"/>
                    <a:pt x="51" y="5"/>
                    <a:pt x="54" y="3"/>
                  </a:cubicBezTo>
                  <a:cubicBezTo>
                    <a:pt x="55" y="3"/>
                    <a:pt x="55" y="3"/>
                    <a:pt x="56" y="3"/>
                  </a:cubicBezTo>
                  <a:cubicBezTo>
                    <a:pt x="58" y="2"/>
                    <a:pt x="61" y="1"/>
                    <a:pt x="64" y="1"/>
                  </a:cubicBezTo>
                  <a:cubicBezTo>
                    <a:pt x="65" y="1"/>
                    <a:pt x="66" y="2"/>
                    <a:pt x="66" y="2"/>
                  </a:cubicBezTo>
                  <a:cubicBezTo>
                    <a:pt x="68" y="2"/>
                    <a:pt x="70" y="3"/>
                    <a:pt x="71" y="2"/>
                  </a:cubicBezTo>
                  <a:cubicBezTo>
                    <a:pt x="72" y="1"/>
                    <a:pt x="72" y="1"/>
                    <a:pt x="72" y="1"/>
                  </a:cubicBezTo>
                  <a:cubicBezTo>
                    <a:pt x="72" y="1"/>
                    <a:pt x="73" y="0"/>
                    <a:pt x="74" y="0"/>
                  </a:cubicBezTo>
                  <a:cubicBezTo>
                    <a:pt x="74" y="0"/>
                    <a:pt x="74" y="0"/>
                    <a:pt x="74" y="0"/>
                  </a:cubicBezTo>
                  <a:cubicBezTo>
                    <a:pt x="75" y="0"/>
                    <a:pt x="76" y="2"/>
                    <a:pt x="76" y="3"/>
                  </a:cubicBezTo>
                  <a:cubicBezTo>
                    <a:pt x="76" y="3"/>
                    <a:pt x="77" y="4"/>
                    <a:pt x="77" y="5"/>
                  </a:cubicBezTo>
                  <a:cubicBezTo>
                    <a:pt x="78" y="5"/>
                    <a:pt x="80" y="4"/>
                    <a:pt x="81" y="3"/>
                  </a:cubicBezTo>
                  <a:cubicBezTo>
                    <a:pt x="81" y="3"/>
                    <a:pt x="81" y="3"/>
                    <a:pt x="81" y="3"/>
                  </a:cubicBezTo>
                  <a:cubicBezTo>
                    <a:pt x="82" y="2"/>
                    <a:pt x="83" y="1"/>
                    <a:pt x="84" y="0"/>
                  </a:cubicBezTo>
                  <a:cubicBezTo>
                    <a:pt x="86" y="0"/>
                    <a:pt x="87" y="1"/>
                    <a:pt x="88" y="1"/>
                  </a:cubicBezTo>
                  <a:cubicBezTo>
                    <a:pt x="90" y="2"/>
                    <a:pt x="91" y="2"/>
                    <a:pt x="92" y="1"/>
                  </a:cubicBezTo>
                  <a:cubicBezTo>
                    <a:pt x="93" y="1"/>
                    <a:pt x="93" y="1"/>
                    <a:pt x="93" y="1"/>
                  </a:cubicBezTo>
                  <a:cubicBezTo>
                    <a:pt x="93" y="2"/>
                    <a:pt x="93" y="2"/>
                    <a:pt x="93" y="2"/>
                  </a:cubicBezTo>
                  <a:cubicBezTo>
                    <a:pt x="91" y="3"/>
                    <a:pt x="90" y="3"/>
                    <a:pt x="88" y="2"/>
                  </a:cubicBezTo>
                  <a:cubicBezTo>
                    <a:pt x="87" y="2"/>
                    <a:pt x="85" y="1"/>
                    <a:pt x="84" y="1"/>
                  </a:cubicBezTo>
                  <a:cubicBezTo>
                    <a:pt x="83" y="2"/>
                    <a:pt x="83" y="2"/>
                    <a:pt x="82" y="3"/>
                  </a:cubicBezTo>
                  <a:cubicBezTo>
                    <a:pt x="81" y="4"/>
                    <a:pt x="81" y="4"/>
                    <a:pt x="81" y="4"/>
                  </a:cubicBezTo>
                  <a:cubicBezTo>
                    <a:pt x="80" y="5"/>
                    <a:pt x="78" y="6"/>
                    <a:pt x="77" y="5"/>
                  </a:cubicBezTo>
                  <a:cubicBezTo>
                    <a:pt x="76" y="5"/>
                    <a:pt x="76" y="4"/>
                    <a:pt x="75" y="3"/>
                  </a:cubicBezTo>
                  <a:cubicBezTo>
                    <a:pt x="75" y="2"/>
                    <a:pt x="74" y="1"/>
                    <a:pt x="74" y="1"/>
                  </a:cubicBezTo>
                  <a:cubicBezTo>
                    <a:pt x="74" y="1"/>
                    <a:pt x="74" y="1"/>
                    <a:pt x="74" y="1"/>
                  </a:cubicBezTo>
                  <a:cubicBezTo>
                    <a:pt x="73" y="1"/>
                    <a:pt x="73" y="2"/>
                    <a:pt x="72" y="2"/>
                  </a:cubicBezTo>
                  <a:cubicBezTo>
                    <a:pt x="71" y="3"/>
                    <a:pt x="71" y="3"/>
                    <a:pt x="71" y="3"/>
                  </a:cubicBezTo>
                  <a:cubicBezTo>
                    <a:pt x="70" y="4"/>
                    <a:pt x="68" y="3"/>
                    <a:pt x="66" y="3"/>
                  </a:cubicBezTo>
                  <a:cubicBezTo>
                    <a:pt x="65" y="2"/>
                    <a:pt x="65" y="2"/>
                    <a:pt x="64" y="2"/>
                  </a:cubicBezTo>
                  <a:cubicBezTo>
                    <a:pt x="61" y="1"/>
                    <a:pt x="59" y="3"/>
                    <a:pt x="56" y="4"/>
                  </a:cubicBezTo>
                  <a:cubicBezTo>
                    <a:pt x="55" y="4"/>
                    <a:pt x="55" y="4"/>
                    <a:pt x="54" y="4"/>
                  </a:cubicBezTo>
                  <a:cubicBezTo>
                    <a:pt x="51" y="5"/>
                    <a:pt x="47" y="6"/>
                    <a:pt x="45" y="4"/>
                  </a:cubicBezTo>
                  <a:cubicBezTo>
                    <a:pt x="44" y="5"/>
                    <a:pt x="44" y="6"/>
                    <a:pt x="43" y="7"/>
                  </a:cubicBezTo>
                  <a:cubicBezTo>
                    <a:pt x="42" y="8"/>
                    <a:pt x="41" y="8"/>
                    <a:pt x="39" y="8"/>
                  </a:cubicBezTo>
                  <a:cubicBezTo>
                    <a:pt x="38" y="8"/>
                    <a:pt x="37" y="7"/>
                    <a:pt x="37" y="6"/>
                  </a:cubicBezTo>
                  <a:cubicBezTo>
                    <a:pt x="35" y="8"/>
                    <a:pt x="33" y="9"/>
                    <a:pt x="30" y="9"/>
                  </a:cubicBezTo>
                  <a:close/>
                  <a:moveTo>
                    <a:pt x="38" y="3"/>
                  </a:moveTo>
                  <a:cubicBezTo>
                    <a:pt x="37" y="3"/>
                    <a:pt x="37" y="3"/>
                    <a:pt x="37" y="3"/>
                  </a:cubicBezTo>
                  <a:lnTo>
                    <a:pt x="38" y="3"/>
                  </a:ln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 name="iś1ïḑê"/>
            <p:cNvSpPr/>
            <p:nvPr/>
          </p:nvSpPr>
          <p:spPr bwMode="auto">
            <a:xfrm>
              <a:off x="6897038" y="1837157"/>
              <a:ext cx="440649" cy="48787"/>
            </a:xfrm>
            <a:custGeom>
              <a:avLst/>
              <a:gdLst>
                <a:gd name="T0" fmla="*/ 7 w 73"/>
                <a:gd name="T1" fmla="*/ 7 h 8"/>
                <a:gd name="T2" fmla="*/ 1 w 73"/>
                <a:gd name="T3" fmla="*/ 3 h 8"/>
                <a:gd name="T4" fmla="*/ 3 w 73"/>
                <a:gd name="T5" fmla="*/ 5 h 8"/>
                <a:gd name="T6" fmla="*/ 3 w 73"/>
                <a:gd name="T7" fmla="*/ 6 h 8"/>
                <a:gd name="T8" fmla="*/ 2 w 73"/>
                <a:gd name="T9" fmla="*/ 6 h 8"/>
                <a:gd name="T10" fmla="*/ 1 w 73"/>
                <a:gd name="T11" fmla="*/ 1 h 8"/>
                <a:gd name="T12" fmla="*/ 1 w 73"/>
                <a:gd name="T13" fmla="*/ 0 h 8"/>
                <a:gd name="T14" fmla="*/ 2 w 73"/>
                <a:gd name="T15" fmla="*/ 1 h 8"/>
                <a:gd name="T16" fmla="*/ 7 w 73"/>
                <a:gd name="T17" fmla="*/ 7 h 8"/>
                <a:gd name="T18" fmla="*/ 11 w 73"/>
                <a:gd name="T19" fmla="*/ 4 h 8"/>
                <a:gd name="T20" fmla="*/ 14 w 73"/>
                <a:gd name="T21" fmla="*/ 3 h 8"/>
                <a:gd name="T22" fmla="*/ 23 w 73"/>
                <a:gd name="T23" fmla="*/ 3 h 8"/>
                <a:gd name="T24" fmla="*/ 30 w 73"/>
                <a:gd name="T25" fmla="*/ 5 h 8"/>
                <a:gd name="T26" fmla="*/ 30 w 73"/>
                <a:gd name="T27" fmla="*/ 5 h 8"/>
                <a:gd name="T28" fmla="*/ 34 w 73"/>
                <a:gd name="T29" fmla="*/ 5 h 8"/>
                <a:gd name="T30" fmla="*/ 41 w 73"/>
                <a:gd name="T31" fmla="*/ 4 h 8"/>
                <a:gd name="T32" fmla="*/ 43 w 73"/>
                <a:gd name="T33" fmla="*/ 5 h 8"/>
                <a:gd name="T34" fmla="*/ 44 w 73"/>
                <a:gd name="T35" fmla="*/ 6 h 8"/>
                <a:gd name="T36" fmla="*/ 51 w 73"/>
                <a:gd name="T37" fmla="*/ 5 h 8"/>
                <a:gd name="T38" fmla="*/ 52 w 73"/>
                <a:gd name="T39" fmla="*/ 5 h 8"/>
                <a:gd name="T40" fmla="*/ 73 w 73"/>
                <a:gd name="T41" fmla="*/ 3 h 8"/>
                <a:gd name="T42" fmla="*/ 73 w 73"/>
                <a:gd name="T43" fmla="*/ 4 h 8"/>
                <a:gd name="T44" fmla="*/ 73 w 73"/>
                <a:gd name="T45" fmla="*/ 4 h 8"/>
                <a:gd name="T46" fmla="*/ 52 w 73"/>
                <a:gd name="T47" fmla="*/ 6 h 8"/>
                <a:gd name="T48" fmla="*/ 51 w 73"/>
                <a:gd name="T49" fmla="*/ 6 h 8"/>
                <a:gd name="T50" fmla="*/ 44 w 73"/>
                <a:gd name="T51" fmla="*/ 7 h 8"/>
                <a:gd name="T52" fmla="*/ 42 w 73"/>
                <a:gd name="T53" fmla="*/ 6 h 8"/>
                <a:gd name="T54" fmla="*/ 41 w 73"/>
                <a:gd name="T55" fmla="*/ 5 h 8"/>
                <a:gd name="T56" fmla="*/ 34 w 73"/>
                <a:gd name="T57" fmla="*/ 5 h 8"/>
                <a:gd name="T58" fmla="*/ 30 w 73"/>
                <a:gd name="T59" fmla="*/ 6 h 8"/>
                <a:gd name="T60" fmla="*/ 30 w 73"/>
                <a:gd name="T61" fmla="*/ 6 h 8"/>
                <a:gd name="T62" fmla="*/ 23 w 73"/>
                <a:gd name="T63" fmla="*/ 4 h 8"/>
                <a:gd name="T64" fmla="*/ 14 w 73"/>
                <a:gd name="T65" fmla="*/ 3 h 8"/>
                <a:gd name="T66" fmla="*/ 12 w 73"/>
                <a:gd name="T67" fmla="*/ 5 h 8"/>
                <a:gd name="T68" fmla="*/ 7 w 73"/>
                <a:gd name="T6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8">
                  <a:moveTo>
                    <a:pt x="7" y="7"/>
                  </a:moveTo>
                  <a:cubicBezTo>
                    <a:pt x="5" y="7"/>
                    <a:pt x="3" y="6"/>
                    <a:pt x="1" y="3"/>
                  </a:cubicBezTo>
                  <a:cubicBezTo>
                    <a:pt x="2" y="4"/>
                    <a:pt x="2" y="5"/>
                    <a:pt x="3" y="5"/>
                  </a:cubicBezTo>
                  <a:cubicBezTo>
                    <a:pt x="3" y="6"/>
                    <a:pt x="3" y="6"/>
                    <a:pt x="3" y="6"/>
                  </a:cubicBezTo>
                  <a:cubicBezTo>
                    <a:pt x="2" y="6"/>
                    <a:pt x="2" y="6"/>
                    <a:pt x="2" y="6"/>
                  </a:cubicBezTo>
                  <a:cubicBezTo>
                    <a:pt x="1" y="5"/>
                    <a:pt x="0" y="2"/>
                    <a:pt x="1" y="1"/>
                  </a:cubicBezTo>
                  <a:cubicBezTo>
                    <a:pt x="1" y="0"/>
                    <a:pt x="1" y="0"/>
                    <a:pt x="1" y="0"/>
                  </a:cubicBezTo>
                  <a:cubicBezTo>
                    <a:pt x="2" y="1"/>
                    <a:pt x="2" y="1"/>
                    <a:pt x="2" y="1"/>
                  </a:cubicBezTo>
                  <a:cubicBezTo>
                    <a:pt x="3" y="5"/>
                    <a:pt x="5" y="7"/>
                    <a:pt x="7" y="7"/>
                  </a:cubicBezTo>
                  <a:cubicBezTo>
                    <a:pt x="9" y="6"/>
                    <a:pt x="10" y="5"/>
                    <a:pt x="11" y="4"/>
                  </a:cubicBezTo>
                  <a:cubicBezTo>
                    <a:pt x="12" y="4"/>
                    <a:pt x="13" y="3"/>
                    <a:pt x="14" y="3"/>
                  </a:cubicBezTo>
                  <a:cubicBezTo>
                    <a:pt x="17" y="1"/>
                    <a:pt x="20" y="2"/>
                    <a:pt x="23" y="3"/>
                  </a:cubicBezTo>
                  <a:cubicBezTo>
                    <a:pt x="26" y="4"/>
                    <a:pt x="28" y="5"/>
                    <a:pt x="30" y="5"/>
                  </a:cubicBezTo>
                  <a:cubicBezTo>
                    <a:pt x="30" y="5"/>
                    <a:pt x="30" y="5"/>
                    <a:pt x="30" y="5"/>
                  </a:cubicBezTo>
                  <a:cubicBezTo>
                    <a:pt x="31" y="5"/>
                    <a:pt x="33" y="5"/>
                    <a:pt x="34" y="5"/>
                  </a:cubicBezTo>
                  <a:cubicBezTo>
                    <a:pt x="36" y="4"/>
                    <a:pt x="39" y="3"/>
                    <a:pt x="41" y="4"/>
                  </a:cubicBezTo>
                  <a:cubicBezTo>
                    <a:pt x="42" y="5"/>
                    <a:pt x="42" y="5"/>
                    <a:pt x="43" y="5"/>
                  </a:cubicBezTo>
                  <a:cubicBezTo>
                    <a:pt x="43" y="6"/>
                    <a:pt x="44" y="6"/>
                    <a:pt x="44" y="6"/>
                  </a:cubicBezTo>
                  <a:cubicBezTo>
                    <a:pt x="46" y="7"/>
                    <a:pt x="49" y="6"/>
                    <a:pt x="51" y="5"/>
                  </a:cubicBezTo>
                  <a:cubicBezTo>
                    <a:pt x="52" y="5"/>
                    <a:pt x="52" y="5"/>
                    <a:pt x="52" y="5"/>
                  </a:cubicBezTo>
                  <a:cubicBezTo>
                    <a:pt x="59" y="2"/>
                    <a:pt x="66" y="2"/>
                    <a:pt x="73" y="3"/>
                  </a:cubicBezTo>
                  <a:cubicBezTo>
                    <a:pt x="73" y="4"/>
                    <a:pt x="73" y="4"/>
                    <a:pt x="73" y="4"/>
                  </a:cubicBezTo>
                  <a:cubicBezTo>
                    <a:pt x="73" y="4"/>
                    <a:pt x="73" y="4"/>
                    <a:pt x="73" y="4"/>
                  </a:cubicBezTo>
                  <a:cubicBezTo>
                    <a:pt x="66" y="3"/>
                    <a:pt x="59" y="3"/>
                    <a:pt x="52" y="6"/>
                  </a:cubicBezTo>
                  <a:cubicBezTo>
                    <a:pt x="51" y="6"/>
                    <a:pt x="51" y="6"/>
                    <a:pt x="51" y="6"/>
                  </a:cubicBezTo>
                  <a:cubicBezTo>
                    <a:pt x="49" y="7"/>
                    <a:pt x="47" y="8"/>
                    <a:pt x="44" y="7"/>
                  </a:cubicBezTo>
                  <a:cubicBezTo>
                    <a:pt x="43" y="7"/>
                    <a:pt x="43" y="6"/>
                    <a:pt x="42" y="6"/>
                  </a:cubicBezTo>
                  <a:cubicBezTo>
                    <a:pt x="42" y="6"/>
                    <a:pt x="41" y="5"/>
                    <a:pt x="41" y="5"/>
                  </a:cubicBezTo>
                  <a:cubicBezTo>
                    <a:pt x="39" y="4"/>
                    <a:pt x="37" y="5"/>
                    <a:pt x="34" y="5"/>
                  </a:cubicBezTo>
                  <a:cubicBezTo>
                    <a:pt x="33" y="6"/>
                    <a:pt x="32" y="6"/>
                    <a:pt x="30" y="6"/>
                  </a:cubicBezTo>
                  <a:cubicBezTo>
                    <a:pt x="30" y="6"/>
                    <a:pt x="30" y="6"/>
                    <a:pt x="30" y="6"/>
                  </a:cubicBezTo>
                  <a:cubicBezTo>
                    <a:pt x="28" y="6"/>
                    <a:pt x="25" y="5"/>
                    <a:pt x="23" y="4"/>
                  </a:cubicBezTo>
                  <a:cubicBezTo>
                    <a:pt x="20" y="3"/>
                    <a:pt x="17" y="2"/>
                    <a:pt x="14" y="3"/>
                  </a:cubicBezTo>
                  <a:cubicBezTo>
                    <a:pt x="13" y="4"/>
                    <a:pt x="12" y="4"/>
                    <a:pt x="12" y="5"/>
                  </a:cubicBezTo>
                  <a:cubicBezTo>
                    <a:pt x="10" y="6"/>
                    <a:pt x="9" y="7"/>
                    <a:pt x="7" y="7"/>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 name="išliḓe"/>
            <p:cNvSpPr/>
            <p:nvPr/>
          </p:nvSpPr>
          <p:spPr bwMode="auto">
            <a:xfrm>
              <a:off x="7410079" y="1813550"/>
              <a:ext cx="530353" cy="66097"/>
            </a:xfrm>
            <a:custGeom>
              <a:avLst/>
              <a:gdLst>
                <a:gd name="T0" fmla="*/ 5 w 88"/>
                <a:gd name="T1" fmla="*/ 11 h 11"/>
                <a:gd name="T2" fmla="*/ 5 w 88"/>
                <a:gd name="T3" fmla="*/ 11 h 11"/>
                <a:gd name="T4" fmla="*/ 1 w 88"/>
                <a:gd name="T5" fmla="*/ 9 h 11"/>
                <a:gd name="T6" fmla="*/ 1 w 88"/>
                <a:gd name="T7" fmla="*/ 5 h 11"/>
                <a:gd name="T8" fmla="*/ 1 w 88"/>
                <a:gd name="T9" fmla="*/ 5 h 11"/>
                <a:gd name="T10" fmla="*/ 1 w 88"/>
                <a:gd name="T11" fmla="*/ 5 h 11"/>
                <a:gd name="T12" fmla="*/ 2 w 88"/>
                <a:gd name="T13" fmla="*/ 8 h 11"/>
                <a:gd name="T14" fmla="*/ 5 w 88"/>
                <a:gd name="T15" fmla="*/ 10 h 11"/>
                <a:gd name="T16" fmla="*/ 8 w 88"/>
                <a:gd name="T17" fmla="*/ 9 h 11"/>
                <a:gd name="T18" fmla="*/ 9 w 88"/>
                <a:gd name="T19" fmla="*/ 7 h 11"/>
                <a:gd name="T20" fmla="*/ 9 w 88"/>
                <a:gd name="T21" fmla="*/ 6 h 11"/>
                <a:gd name="T22" fmla="*/ 9 w 88"/>
                <a:gd name="T23" fmla="*/ 5 h 11"/>
                <a:gd name="T24" fmla="*/ 10 w 88"/>
                <a:gd name="T25" fmla="*/ 6 h 11"/>
                <a:gd name="T26" fmla="*/ 10 w 88"/>
                <a:gd name="T27" fmla="*/ 7 h 11"/>
                <a:gd name="T28" fmla="*/ 10 w 88"/>
                <a:gd name="T29" fmla="*/ 7 h 11"/>
                <a:gd name="T30" fmla="*/ 12 w 88"/>
                <a:gd name="T31" fmla="*/ 8 h 11"/>
                <a:gd name="T32" fmla="*/ 16 w 88"/>
                <a:gd name="T33" fmla="*/ 6 h 11"/>
                <a:gd name="T34" fmla="*/ 20 w 88"/>
                <a:gd name="T35" fmla="*/ 4 h 11"/>
                <a:gd name="T36" fmla="*/ 24 w 88"/>
                <a:gd name="T37" fmla="*/ 6 h 11"/>
                <a:gd name="T38" fmla="*/ 25 w 88"/>
                <a:gd name="T39" fmla="*/ 7 h 11"/>
                <a:gd name="T40" fmla="*/ 35 w 88"/>
                <a:gd name="T41" fmla="*/ 8 h 11"/>
                <a:gd name="T42" fmla="*/ 35 w 88"/>
                <a:gd name="T43" fmla="*/ 7 h 11"/>
                <a:gd name="T44" fmla="*/ 40 w 88"/>
                <a:gd name="T45" fmla="*/ 6 h 11"/>
                <a:gd name="T46" fmla="*/ 40 w 88"/>
                <a:gd name="T47" fmla="*/ 7 h 11"/>
                <a:gd name="T48" fmla="*/ 41 w 88"/>
                <a:gd name="T49" fmla="*/ 8 h 11"/>
                <a:gd name="T50" fmla="*/ 44 w 88"/>
                <a:gd name="T51" fmla="*/ 7 h 11"/>
                <a:gd name="T52" fmla="*/ 59 w 88"/>
                <a:gd name="T53" fmla="*/ 5 h 11"/>
                <a:gd name="T54" fmla="*/ 73 w 88"/>
                <a:gd name="T55" fmla="*/ 4 h 11"/>
                <a:gd name="T56" fmla="*/ 75 w 88"/>
                <a:gd name="T57" fmla="*/ 3 h 11"/>
                <a:gd name="T58" fmla="*/ 76 w 88"/>
                <a:gd name="T59" fmla="*/ 3 h 11"/>
                <a:gd name="T60" fmla="*/ 79 w 88"/>
                <a:gd name="T61" fmla="*/ 2 h 11"/>
                <a:gd name="T62" fmla="*/ 88 w 88"/>
                <a:gd name="T63" fmla="*/ 0 h 11"/>
                <a:gd name="T64" fmla="*/ 88 w 88"/>
                <a:gd name="T65" fmla="*/ 0 h 11"/>
                <a:gd name="T66" fmla="*/ 88 w 88"/>
                <a:gd name="T67" fmla="*/ 0 h 11"/>
                <a:gd name="T68" fmla="*/ 80 w 88"/>
                <a:gd name="T69" fmla="*/ 3 h 11"/>
                <a:gd name="T70" fmla="*/ 76 w 88"/>
                <a:gd name="T71" fmla="*/ 4 h 11"/>
                <a:gd name="T72" fmla="*/ 75 w 88"/>
                <a:gd name="T73" fmla="*/ 4 h 11"/>
                <a:gd name="T74" fmla="*/ 73 w 88"/>
                <a:gd name="T75" fmla="*/ 5 h 11"/>
                <a:gd name="T76" fmla="*/ 59 w 88"/>
                <a:gd name="T77" fmla="*/ 6 h 11"/>
                <a:gd name="T78" fmla="*/ 44 w 88"/>
                <a:gd name="T79" fmla="*/ 8 h 11"/>
                <a:gd name="T80" fmla="*/ 41 w 88"/>
                <a:gd name="T81" fmla="*/ 9 h 11"/>
                <a:gd name="T82" fmla="*/ 40 w 88"/>
                <a:gd name="T83" fmla="*/ 8 h 11"/>
                <a:gd name="T84" fmla="*/ 39 w 88"/>
                <a:gd name="T85" fmla="*/ 7 h 11"/>
                <a:gd name="T86" fmla="*/ 36 w 88"/>
                <a:gd name="T87" fmla="*/ 8 h 11"/>
                <a:gd name="T88" fmla="*/ 35 w 88"/>
                <a:gd name="T89" fmla="*/ 9 h 11"/>
                <a:gd name="T90" fmla="*/ 25 w 88"/>
                <a:gd name="T91" fmla="*/ 8 h 11"/>
                <a:gd name="T92" fmla="*/ 23 w 88"/>
                <a:gd name="T93" fmla="*/ 7 h 11"/>
                <a:gd name="T94" fmla="*/ 20 w 88"/>
                <a:gd name="T95" fmla="*/ 5 h 11"/>
                <a:gd name="T96" fmla="*/ 16 w 88"/>
                <a:gd name="T97" fmla="*/ 7 h 11"/>
                <a:gd name="T98" fmla="*/ 12 w 88"/>
                <a:gd name="T99" fmla="*/ 9 h 11"/>
                <a:gd name="T100" fmla="*/ 9 w 88"/>
                <a:gd name="T101" fmla="*/ 8 h 11"/>
                <a:gd name="T102" fmla="*/ 8 w 88"/>
                <a:gd name="T103" fmla="*/ 9 h 11"/>
                <a:gd name="T104" fmla="*/ 5 w 88"/>
                <a:gd name="T10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8" h="11">
                  <a:moveTo>
                    <a:pt x="5" y="11"/>
                  </a:moveTo>
                  <a:cubicBezTo>
                    <a:pt x="5" y="11"/>
                    <a:pt x="5" y="11"/>
                    <a:pt x="5" y="11"/>
                  </a:cubicBezTo>
                  <a:cubicBezTo>
                    <a:pt x="3" y="10"/>
                    <a:pt x="2" y="10"/>
                    <a:pt x="1" y="9"/>
                  </a:cubicBezTo>
                  <a:cubicBezTo>
                    <a:pt x="1" y="7"/>
                    <a:pt x="0" y="6"/>
                    <a:pt x="1" y="5"/>
                  </a:cubicBezTo>
                  <a:cubicBezTo>
                    <a:pt x="1" y="5"/>
                    <a:pt x="1" y="5"/>
                    <a:pt x="1" y="5"/>
                  </a:cubicBezTo>
                  <a:cubicBezTo>
                    <a:pt x="1" y="5"/>
                    <a:pt x="1" y="5"/>
                    <a:pt x="1" y="5"/>
                  </a:cubicBezTo>
                  <a:cubicBezTo>
                    <a:pt x="1" y="6"/>
                    <a:pt x="1" y="7"/>
                    <a:pt x="2" y="8"/>
                  </a:cubicBezTo>
                  <a:cubicBezTo>
                    <a:pt x="3" y="9"/>
                    <a:pt x="4" y="10"/>
                    <a:pt x="5" y="10"/>
                  </a:cubicBezTo>
                  <a:cubicBezTo>
                    <a:pt x="6" y="10"/>
                    <a:pt x="7" y="9"/>
                    <a:pt x="8" y="9"/>
                  </a:cubicBezTo>
                  <a:cubicBezTo>
                    <a:pt x="8" y="8"/>
                    <a:pt x="8" y="7"/>
                    <a:pt x="9" y="7"/>
                  </a:cubicBezTo>
                  <a:cubicBezTo>
                    <a:pt x="9" y="6"/>
                    <a:pt x="9" y="6"/>
                    <a:pt x="9" y="6"/>
                  </a:cubicBezTo>
                  <a:cubicBezTo>
                    <a:pt x="9" y="5"/>
                    <a:pt x="9" y="5"/>
                    <a:pt x="9" y="5"/>
                  </a:cubicBezTo>
                  <a:cubicBezTo>
                    <a:pt x="10" y="6"/>
                    <a:pt x="10" y="6"/>
                    <a:pt x="10" y="6"/>
                  </a:cubicBezTo>
                  <a:cubicBezTo>
                    <a:pt x="10" y="6"/>
                    <a:pt x="10" y="6"/>
                    <a:pt x="10" y="7"/>
                  </a:cubicBezTo>
                  <a:cubicBezTo>
                    <a:pt x="10" y="7"/>
                    <a:pt x="10" y="7"/>
                    <a:pt x="10" y="7"/>
                  </a:cubicBezTo>
                  <a:cubicBezTo>
                    <a:pt x="10" y="8"/>
                    <a:pt x="11" y="8"/>
                    <a:pt x="12" y="8"/>
                  </a:cubicBezTo>
                  <a:cubicBezTo>
                    <a:pt x="13" y="8"/>
                    <a:pt x="14" y="7"/>
                    <a:pt x="16" y="6"/>
                  </a:cubicBezTo>
                  <a:cubicBezTo>
                    <a:pt x="17" y="5"/>
                    <a:pt x="18" y="4"/>
                    <a:pt x="20" y="4"/>
                  </a:cubicBezTo>
                  <a:cubicBezTo>
                    <a:pt x="22" y="4"/>
                    <a:pt x="23" y="5"/>
                    <a:pt x="24" y="6"/>
                  </a:cubicBezTo>
                  <a:cubicBezTo>
                    <a:pt x="24" y="7"/>
                    <a:pt x="25" y="7"/>
                    <a:pt x="25" y="7"/>
                  </a:cubicBezTo>
                  <a:cubicBezTo>
                    <a:pt x="28" y="10"/>
                    <a:pt x="32" y="10"/>
                    <a:pt x="35" y="8"/>
                  </a:cubicBezTo>
                  <a:cubicBezTo>
                    <a:pt x="35" y="7"/>
                    <a:pt x="35" y="7"/>
                    <a:pt x="35" y="7"/>
                  </a:cubicBezTo>
                  <a:cubicBezTo>
                    <a:pt x="36" y="6"/>
                    <a:pt x="38" y="5"/>
                    <a:pt x="40" y="6"/>
                  </a:cubicBezTo>
                  <a:cubicBezTo>
                    <a:pt x="40" y="7"/>
                    <a:pt x="40" y="7"/>
                    <a:pt x="40" y="7"/>
                  </a:cubicBezTo>
                  <a:cubicBezTo>
                    <a:pt x="41" y="8"/>
                    <a:pt x="41" y="8"/>
                    <a:pt x="41" y="8"/>
                  </a:cubicBezTo>
                  <a:cubicBezTo>
                    <a:pt x="42" y="8"/>
                    <a:pt x="43" y="8"/>
                    <a:pt x="44" y="7"/>
                  </a:cubicBezTo>
                  <a:cubicBezTo>
                    <a:pt x="48" y="4"/>
                    <a:pt x="54" y="5"/>
                    <a:pt x="59" y="5"/>
                  </a:cubicBezTo>
                  <a:cubicBezTo>
                    <a:pt x="64" y="5"/>
                    <a:pt x="69" y="6"/>
                    <a:pt x="73" y="4"/>
                  </a:cubicBezTo>
                  <a:cubicBezTo>
                    <a:pt x="74" y="4"/>
                    <a:pt x="74" y="4"/>
                    <a:pt x="75" y="3"/>
                  </a:cubicBezTo>
                  <a:cubicBezTo>
                    <a:pt x="75" y="3"/>
                    <a:pt x="76" y="3"/>
                    <a:pt x="76" y="3"/>
                  </a:cubicBezTo>
                  <a:cubicBezTo>
                    <a:pt x="77" y="2"/>
                    <a:pt x="78" y="2"/>
                    <a:pt x="79" y="2"/>
                  </a:cubicBezTo>
                  <a:cubicBezTo>
                    <a:pt x="88" y="0"/>
                    <a:pt x="88" y="0"/>
                    <a:pt x="88" y="0"/>
                  </a:cubicBezTo>
                  <a:cubicBezTo>
                    <a:pt x="88" y="0"/>
                    <a:pt x="88" y="0"/>
                    <a:pt x="88" y="0"/>
                  </a:cubicBezTo>
                  <a:cubicBezTo>
                    <a:pt x="88" y="0"/>
                    <a:pt x="88" y="0"/>
                    <a:pt x="88" y="0"/>
                  </a:cubicBezTo>
                  <a:cubicBezTo>
                    <a:pt x="80" y="3"/>
                    <a:pt x="80" y="3"/>
                    <a:pt x="80" y="3"/>
                  </a:cubicBezTo>
                  <a:cubicBezTo>
                    <a:pt x="79" y="3"/>
                    <a:pt x="77" y="3"/>
                    <a:pt x="76" y="4"/>
                  </a:cubicBezTo>
                  <a:cubicBezTo>
                    <a:pt x="76" y="4"/>
                    <a:pt x="75" y="4"/>
                    <a:pt x="75" y="4"/>
                  </a:cubicBezTo>
                  <a:cubicBezTo>
                    <a:pt x="74" y="4"/>
                    <a:pt x="74" y="5"/>
                    <a:pt x="73" y="5"/>
                  </a:cubicBezTo>
                  <a:cubicBezTo>
                    <a:pt x="69" y="7"/>
                    <a:pt x="64" y="6"/>
                    <a:pt x="59" y="6"/>
                  </a:cubicBezTo>
                  <a:cubicBezTo>
                    <a:pt x="54" y="6"/>
                    <a:pt x="49" y="5"/>
                    <a:pt x="44" y="8"/>
                  </a:cubicBezTo>
                  <a:cubicBezTo>
                    <a:pt x="43" y="8"/>
                    <a:pt x="42" y="9"/>
                    <a:pt x="41" y="9"/>
                  </a:cubicBezTo>
                  <a:cubicBezTo>
                    <a:pt x="40" y="8"/>
                    <a:pt x="40" y="8"/>
                    <a:pt x="40" y="8"/>
                  </a:cubicBezTo>
                  <a:cubicBezTo>
                    <a:pt x="39" y="7"/>
                    <a:pt x="39" y="7"/>
                    <a:pt x="39" y="7"/>
                  </a:cubicBezTo>
                  <a:cubicBezTo>
                    <a:pt x="38" y="6"/>
                    <a:pt x="37" y="7"/>
                    <a:pt x="36" y="8"/>
                  </a:cubicBezTo>
                  <a:cubicBezTo>
                    <a:pt x="35" y="9"/>
                    <a:pt x="35" y="9"/>
                    <a:pt x="35" y="9"/>
                  </a:cubicBezTo>
                  <a:cubicBezTo>
                    <a:pt x="32" y="11"/>
                    <a:pt x="28" y="11"/>
                    <a:pt x="25" y="8"/>
                  </a:cubicBezTo>
                  <a:cubicBezTo>
                    <a:pt x="24" y="8"/>
                    <a:pt x="24" y="7"/>
                    <a:pt x="23" y="7"/>
                  </a:cubicBezTo>
                  <a:cubicBezTo>
                    <a:pt x="22" y="6"/>
                    <a:pt x="21" y="5"/>
                    <a:pt x="20" y="5"/>
                  </a:cubicBezTo>
                  <a:cubicBezTo>
                    <a:pt x="19" y="5"/>
                    <a:pt x="17" y="6"/>
                    <a:pt x="16" y="7"/>
                  </a:cubicBezTo>
                  <a:cubicBezTo>
                    <a:pt x="15" y="8"/>
                    <a:pt x="14" y="9"/>
                    <a:pt x="12" y="9"/>
                  </a:cubicBezTo>
                  <a:cubicBezTo>
                    <a:pt x="11" y="9"/>
                    <a:pt x="10" y="9"/>
                    <a:pt x="9" y="8"/>
                  </a:cubicBezTo>
                  <a:cubicBezTo>
                    <a:pt x="9" y="8"/>
                    <a:pt x="9" y="9"/>
                    <a:pt x="8" y="9"/>
                  </a:cubicBezTo>
                  <a:cubicBezTo>
                    <a:pt x="7" y="10"/>
                    <a:pt x="6" y="11"/>
                    <a:pt x="5" y="11"/>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iś1íḓê"/>
            <p:cNvSpPr/>
            <p:nvPr/>
          </p:nvSpPr>
          <p:spPr bwMode="auto">
            <a:xfrm>
              <a:off x="7488766" y="1928434"/>
              <a:ext cx="398158" cy="29902"/>
            </a:xfrm>
            <a:custGeom>
              <a:avLst/>
              <a:gdLst>
                <a:gd name="T0" fmla="*/ 66 w 66"/>
                <a:gd name="T1" fmla="*/ 5 h 5"/>
                <a:gd name="T2" fmla="*/ 66 w 66"/>
                <a:gd name="T3" fmla="*/ 5 h 5"/>
                <a:gd name="T4" fmla="*/ 63 w 66"/>
                <a:gd name="T5" fmla="*/ 1 h 5"/>
                <a:gd name="T6" fmla="*/ 55 w 66"/>
                <a:gd name="T7" fmla="*/ 4 h 5"/>
                <a:gd name="T8" fmla="*/ 52 w 66"/>
                <a:gd name="T9" fmla="*/ 3 h 5"/>
                <a:gd name="T10" fmla="*/ 50 w 66"/>
                <a:gd name="T11" fmla="*/ 2 h 5"/>
                <a:gd name="T12" fmla="*/ 42 w 66"/>
                <a:gd name="T13" fmla="*/ 2 h 5"/>
                <a:gd name="T14" fmla="*/ 37 w 66"/>
                <a:gd name="T15" fmla="*/ 3 h 5"/>
                <a:gd name="T16" fmla="*/ 34 w 66"/>
                <a:gd name="T17" fmla="*/ 2 h 5"/>
                <a:gd name="T18" fmla="*/ 26 w 66"/>
                <a:gd name="T19" fmla="*/ 4 h 5"/>
                <a:gd name="T20" fmla="*/ 26 w 66"/>
                <a:gd name="T21" fmla="*/ 4 h 5"/>
                <a:gd name="T22" fmla="*/ 25 w 66"/>
                <a:gd name="T23" fmla="*/ 5 h 5"/>
                <a:gd name="T24" fmla="*/ 23 w 66"/>
                <a:gd name="T25" fmla="*/ 4 h 5"/>
                <a:gd name="T26" fmla="*/ 16 w 66"/>
                <a:gd name="T27" fmla="*/ 1 h 5"/>
                <a:gd name="T28" fmla="*/ 1 w 66"/>
                <a:gd name="T29" fmla="*/ 4 h 5"/>
                <a:gd name="T30" fmla="*/ 0 w 66"/>
                <a:gd name="T31" fmla="*/ 4 h 5"/>
                <a:gd name="T32" fmla="*/ 1 w 66"/>
                <a:gd name="T33" fmla="*/ 3 h 5"/>
                <a:gd name="T34" fmla="*/ 15 w 66"/>
                <a:gd name="T35" fmla="*/ 0 h 5"/>
                <a:gd name="T36" fmla="*/ 16 w 66"/>
                <a:gd name="T37" fmla="*/ 0 h 5"/>
                <a:gd name="T38" fmla="*/ 23 w 66"/>
                <a:gd name="T39" fmla="*/ 4 h 5"/>
                <a:gd name="T40" fmla="*/ 24 w 66"/>
                <a:gd name="T41" fmla="*/ 4 h 5"/>
                <a:gd name="T42" fmla="*/ 25 w 66"/>
                <a:gd name="T43" fmla="*/ 3 h 5"/>
                <a:gd name="T44" fmla="*/ 26 w 66"/>
                <a:gd name="T45" fmla="*/ 3 h 5"/>
                <a:gd name="T46" fmla="*/ 34 w 66"/>
                <a:gd name="T47" fmla="*/ 2 h 5"/>
                <a:gd name="T48" fmla="*/ 37 w 66"/>
                <a:gd name="T49" fmla="*/ 2 h 5"/>
                <a:gd name="T50" fmla="*/ 37 w 66"/>
                <a:gd name="T51" fmla="*/ 2 h 5"/>
                <a:gd name="T52" fmla="*/ 42 w 66"/>
                <a:gd name="T53" fmla="*/ 1 h 5"/>
                <a:gd name="T54" fmla="*/ 51 w 66"/>
                <a:gd name="T55" fmla="*/ 1 h 5"/>
                <a:gd name="T56" fmla="*/ 52 w 66"/>
                <a:gd name="T57" fmla="*/ 2 h 5"/>
                <a:gd name="T58" fmla="*/ 55 w 66"/>
                <a:gd name="T59" fmla="*/ 3 h 5"/>
                <a:gd name="T60" fmla="*/ 63 w 66"/>
                <a:gd name="T61" fmla="*/ 0 h 5"/>
                <a:gd name="T62" fmla="*/ 63 w 66"/>
                <a:gd name="T63" fmla="*/ 0 h 5"/>
                <a:gd name="T64" fmla="*/ 63 w 66"/>
                <a:gd name="T65" fmla="*/ 0 h 5"/>
                <a:gd name="T66" fmla="*/ 66 w 66"/>
                <a:gd name="T67" fmla="*/ 5 h 5"/>
                <a:gd name="T68" fmla="*/ 66 w 66"/>
                <a:gd name="T6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 h="5">
                  <a:moveTo>
                    <a:pt x="66" y="5"/>
                  </a:moveTo>
                  <a:cubicBezTo>
                    <a:pt x="66" y="5"/>
                    <a:pt x="66" y="5"/>
                    <a:pt x="66" y="5"/>
                  </a:cubicBezTo>
                  <a:cubicBezTo>
                    <a:pt x="65" y="4"/>
                    <a:pt x="64" y="3"/>
                    <a:pt x="63" y="1"/>
                  </a:cubicBezTo>
                  <a:cubicBezTo>
                    <a:pt x="60" y="3"/>
                    <a:pt x="58" y="5"/>
                    <a:pt x="55" y="4"/>
                  </a:cubicBezTo>
                  <a:cubicBezTo>
                    <a:pt x="54" y="4"/>
                    <a:pt x="53" y="3"/>
                    <a:pt x="52" y="3"/>
                  </a:cubicBezTo>
                  <a:cubicBezTo>
                    <a:pt x="51" y="3"/>
                    <a:pt x="51" y="2"/>
                    <a:pt x="50" y="2"/>
                  </a:cubicBezTo>
                  <a:cubicBezTo>
                    <a:pt x="48" y="1"/>
                    <a:pt x="45" y="2"/>
                    <a:pt x="42" y="2"/>
                  </a:cubicBezTo>
                  <a:cubicBezTo>
                    <a:pt x="41" y="2"/>
                    <a:pt x="39" y="3"/>
                    <a:pt x="37" y="3"/>
                  </a:cubicBezTo>
                  <a:cubicBezTo>
                    <a:pt x="36" y="3"/>
                    <a:pt x="35" y="3"/>
                    <a:pt x="34" y="2"/>
                  </a:cubicBezTo>
                  <a:cubicBezTo>
                    <a:pt x="31" y="2"/>
                    <a:pt x="28" y="2"/>
                    <a:pt x="26" y="4"/>
                  </a:cubicBezTo>
                  <a:cubicBezTo>
                    <a:pt x="26" y="4"/>
                    <a:pt x="26" y="4"/>
                    <a:pt x="26" y="4"/>
                  </a:cubicBezTo>
                  <a:cubicBezTo>
                    <a:pt x="26" y="4"/>
                    <a:pt x="25" y="5"/>
                    <a:pt x="25" y="5"/>
                  </a:cubicBezTo>
                  <a:cubicBezTo>
                    <a:pt x="24" y="5"/>
                    <a:pt x="23" y="5"/>
                    <a:pt x="23" y="4"/>
                  </a:cubicBezTo>
                  <a:cubicBezTo>
                    <a:pt x="16" y="1"/>
                    <a:pt x="16" y="1"/>
                    <a:pt x="16" y="1"/>
                  </a:cubicBezTo>
                  <a:cubicBezTo>
                    <a:pt x="11" y="3"/>
                    <a:pt x="6" y="5"/>
                    <a:pt x="1" y="4"/>
                  </a:cubicBezTo>
                  <a:cubicBezTo>
                    <a:pt x="0" y="4"/>
                    <a:pt x="0" y="4"/>
                    <a:pt x="0" y="4"/>
                  </a:cubicBezTo>
                  <a:cubicBezTo>
                    <a:pt x="1" y="3"/>
                    <a:pt x="1" y="3"/>
                    <a:pt x="1" y="3"/>
                  </a:cubicBezTo>
                  <a:cubicBezTo>
                    <a:pt x="6" y="4"/>
                    <a:pt x="11" y="3"/>
                    <a:pt x="15" y="0"/>
                  </a:cubicBezTo>
                  <a:cubicBezTo>
                    <a:pt x="16" y="0"/>
                    <a:pt x="16" y="0"/>
                    <a:pt x="16" y="0"/>
                  </a:cubicBezTo>
                  <a:cubicBezTo>
                    <a:pt x="23" y="4"/>
                    <a:pt x="23" y="4"/>
                    <a:pt x="23" y="4"/>
                  </a:cubicBezTo>
                  <a:cubicBezTo>
                    <a:pt x="23" y="4"/>
                    <a:pt x="24" y="4"/>
                    <a:pt x="24" y="4"/>
                  </a:cubicBezTo>
                  <a:cubicBezTo>
                    <a:pt x="25" y="4"/>
                    <a:pt x="25" y="4"/>
                    <a:pt x="25" y="3"/>
                  </a:cubicBezTo>
                  <a:cubicBezTo>
                    <a:pt x="26" y="3"/>
                    <a:pt x="26" y="3"/>
                    <a:pt x="26" y="3"/>
                  </a:cubicBezTo>
                  <a:cubicBezTo>
                    <a:pt x="28" y="1"/>
                    <a:pt x="31" y="1"/>
                    <a:pt x="34" y="2"/>
                  </a:cubicBezTo>
                  <a:cubicBezTo>
                    <a:pt x="35" y="2"/>
                    <a:pt x="36" y="2"/>
                    <a:pt x="37" y="2"/>
                  </a:cubicBezTo>
                  <a:cubicBezTo>
                    <a:pt x="37" y="2"/>
                    <a:pt x="37" y="2"/>
                    <a:pt x="37" y="2"/>
                  </a:cubicBezTo>
                  <a:cubicBezTo>
                    <a:pt x="39" y="2"/>
                    <a:pt x="40" y="1"/>
                    <a:pt x="42" y="1"/>
                  </a:cubicBezTo>
                  <a:cubicBezTo>
                    <a:pt x="45" y="1"/>
                    <a:pt x="48" y="0"/>
                    <a:pt x="51" y="1"/>
                  </a:cubicBezTo>
                  <a:cubicBezTo>
                    <a:pt x="51" y="1"/>
                    <a:pt x="52" y="2"/>
                    <a:pt x="52" y="2"/>
                  </a:cubicBezTo>
                  <a:cubicBezTo>
                    <a:pt x="53" y="3"/>
                    <a:pt x="54" y="3"/>
                    <a:pt x="55" y="3"/>
                  </a:cubicBezTo>
                  <a:cubicBezTo>
                    <a:pt x="58" y="4"/>
                    <a:pt x="60" y="2"/>
                    <a:pt x="63" y="0"/>
                  </a:cubicBezTo>
                  <a:cubicBezTo>
                    <a:pt x="63" y="0"/>
                    <a:pt x="63" y="0"/>
                    <a:pt x="63" y="0"/>
                  </a:cubicBezTo>
                  <a:cubicBezTo>
                    <a:pt x="63" y="0"/>
                    <a:pt x="63" y="0"/>
                    <a:pt x="63" y="0"/>
                  </a:cubicBezTo>
                  <a:cubicBezTo>
                    <a:pt x="64" y="2"/>
                    <a:pt x="65" y="3"/>
                    <a:pt x="66" y="5"/>
                  </a:cubicBezTo>
                  <a:cubicBezTo>
                    <a:pt x="66" y="5"/>
                    <a:pt x="66" y="5"/>
                    <a:pt x="66" y="5"/>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 name="ïṥḷiḍè"/>
            <p:cNvSpPr/>
            <p:nvPr/>
          </p:nvSpPr>
          <p:spPr bwMode="auto">
            <a:xfrm>
              <a:off x="7000905" y="1945745"/>
              <a:ext cx="409174" cy="36197"/>
            </a:xfrm>
            <a:custGeom>
              <a:avLst/>
              <a:gdLst>
                <a:gd name="T0" fmla="*/ 68 w 68"/>
                <a:gd name="T1" fmla="*/ 6 h 6"/>
                <a:gd name="T2" fmla="*/ 68 w 68"/>
                <a:gd name="T3" fmla="*/ 6 h 6"/>
                <a:gd name="T4" fmla="*/ 67 w 68"/>
                <a:gd name="T5" fmla="*/ 5 h 6"/>
                <a:gd name="T6" fmla="*/ 67 w 68"/>
                <a:gd name="T7" fmla="*/ 4 h 6"/>
                <a:gd name="T8" fmla="*/ 63 w 68"/>
                <a:gd name="T9" fmla="*/ 3 h 6"/>
                <a:gd name="T10" fmla="*/ 61 w 68"/>
                <a:gd name="T11" fmla="*/ 4 h 6"/>
                <a:gd name="T12" fmla="*/ 57 w 68"/>
                <a:gd name="T13" fmla="*/ 5 h 6"/>
                <a:gd name="T14" fmla="*/ 53 w 68"/>
                <a:gd name="T15" fmla="*/ 4 h 6"/>
                <a:gd name="T16" fmla="*/ 50 w 68"/>
                <a:gd name="T17" fmla="*/ 3 h 6"/>
                <a:gd name="T18" fmla="*/ 48 w 68"/>
                <a:gd name="T19" fmla="*/ 4 h 6"/>
                <a:gd name="T20" fmla="*/ 46 w 68"/>
                <a:gd name="T21" fmla="*/ 5 h 6"/>
                <a:gd name="T22" fmla="*/ 42 w 68"/>
                <a:gd name="T23" fmla="*/ 4 h 6"/>
                <a:gd name="T24" fmla="*/ 41 w 68"/>
                <a:gd name="T25" fmla="*/ 4 h 6"/>
                <a:gd name="T26" fmla="*/ 34 w 68"/>
                <a:gd name="T27" fmla="*/ 3 h 6"/>
                <a:gd name="T28" fmla="*/ 33 w 68"/>
                <a:gd name="T29" fmla="*/ 3 h 6"/>
                <a:gd name="T30" fmla="*/ 19 w 68"/>
                <a:gd name="T31" fmla="*/ 3 h 6"/>
                <a:gd name="T32" fmla="*/ 1 w 68"/>
                <a:gd name="T33" fmla="*/ 3 h 6"/>
                <a:gd name="T34" fmla="*/ 0 w 68"/>
                <a:gd name="T35" fmla="*/ 2 h 6"/>
                <a:gd name="T36" fmla="*/ 1 w 68"/>
                <a:gd name="T37" fmla="*/ 2 h 6"/>
                <a:gd name="T38" fmla="*/ 19 w 68"/>
                <a:gd name="T39" fmla="*/ 2 h 6"/>
                <a:gd name="T40" fmla="*/ 33 w 68"/>
                <a:gd name="T41" fmla="*/ 2 h 6"/>
                <a:gd name="T42" fmla="*/ 34 w 68"/>
                <a:gd name="T43" fmla="*/ 2 h 6"/>
                <a:gd name="T44" fmla="*/ 42 w 68"/>
                <a:gd name="T45" fmla="*/ 3 h 6"/>
                <a:gd name="T46" fmla="*/ 43 w 68"/>
                <a:gd name="T47" fmla="*/ 3 h 6"/>
                <a:gd name="T48" fmla="*/ 46 w 68"/>
                <a:gd name="T49" fmla="*/ 4 h 6"/>
                <a:gd name="T50" fmla="*/ 48 w 68"/>
                <a:gd name="T51" fmla="*/ 3 h 6"/>
                <a:gd name="T52" fmla="*/ 50 w 68"/>
                <a:gd name="T53" fmla="*/ 2 h 6"/>
                <a:gd name="T54" fmla="*/ 54 w 68"/>
                <a:gd name="T55" fmla="*/ 3 h 6"/>
                <a:gd name="T56" fmla="*/ 57 w 68"/>
                <a:gd name="T57" fmla="*/ 4 h 6"/>
                <a:gd name="T58" fmla="*/ 61 w 68"/>
                <a:gd name="T59" fmla="*/ 3 h 6"/>
                <a:gd name="T60" fmla="*/ 63 w 68"/>
                <a:gd name="T61" fmla="*/ 2 h 6"/>
                <a:gd name="T62" fmla="*/ 67 w 68"/>
                <a:gd name="T63" fmla="*/ 3 h 6"/>
                <a:gd name="T64" fmla="*/ 68 w 68"/>
                <a:gd name="T65" fmla="*/ 5 h 6"/>
                <a:gd name="T66" fmla="*/ 68 w 68"/>
                <a:gd name="T6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6">
                  <a:moveTo>
                    <a:pt x="68" y="6"/>
                  </a:moveTo>
                  <a:cubicBezTo>
                    <a:pt x="68" y="6"/>
                    <a:pt x="68" y="6"/>
                    <a:pt x="68" y="6"/>
                  </a:cubicBezTo>
                  <a:cubicBezTo>
                    <a:pt x="67" y="5"/>
                    <a:pt x="67" y="5"/>
                    <a:pt x="67" y="5"/>
                  </a:cubicBezTo>
                  <a:cubicBezTo>
                    <a:pt x="67" y="4"/>
                    <a:pt x="67" y="4"/>
                    <a:pt x="67" y="4"/>
                  </a:cubicBezTo>
                  <a:cubicBezTo>
                    <a:pt x="66" y="3"/>
                    <a:pt x="64" y="3"/>
                    <a:pt x="63" y="3"/>
                  </a:cubicBezTo>
                  <a:cubicBezTo>
                    <a:pt x="62" y="3"/>
                    <a:pt x="62" y="4"/>
                    <a:pt x="61" y="4"/>
                  </a:cubicBezTo>
                  <a:cubicBezTo>
                    <a:pt x="60" y="5"/>
                    <a:pt x="58" y="6"/>
                    <a:pt x="57" y="5"/>
                  </a:cubicBezTo>
                  <a:cubicBezTo>
                    <a:pt x="55" y="5"/>
                    <a:pt x="54" y="5"/>
                    <a:pt x="53" y="4"/>
                  </a:cubicBezTo>
                  <a:cubicBezTo>
                    <a:pt x="52" y="3"/>
                    <a:pt x="51" y="2"/>
                    <a:pt x="50" y="3"/>
                  </a:cubicBezTo>
                  <a:cubicBezTo>
                    <a:pt x="49" y="3"/>
                    <a:pt x="49" y="3"/>
                    <a:pt x="48" y="4"/>
                  </a:cubicBezTo>
                  <a:cubicBezTo>
                    <a:pt x="47" y="4"/>
                    <a:pt x="47" y="5"/>
                    <a:pt x="46" y="5"/>
                  </a:cubicBezTo>
                  <a:cubicBezTo>
                    <a:pt x="45" y="5"/>
                    <a:pt x="44" y="5"/>
                    <a:pt x="42" y="4"/>
                  </a:cubicBezTo>
                  <a:cubicBezTo>
                    <a:pt x="41" y="4"/>
                    <a:pt x="41" y="4"/>
                    <a:pt x="41" y="4"/>
                  </a:cubicBezTo>
                  <a:cubicBezTo>
                    <a:pt x="39" y="3"/>
                    <a:pt x="37" y="3"/>
                    <a:pt x="34" y="3"/>
                  </a:cubicBezTo>
                  <a:cubicBezTo>
                    <a:pt x="34" y="3"/>
                    <a:pt x="33" y="3"/>
                    <a:pt x="33" y="3"/>
                  </a:cubicBezTo>
                  <a:cubicBezTo>
                    <a:pt x="28" y="4"/>
                    <a:pt x="23" y="3"/>
                    <a:pt x="19" y="3"/>
                  </a:cubicBezTo>
                  <a:cubicBezTo>
                    <a:pt x="13" y="2"/>
                    <a:pt x="7" y="1"/>
                    <a:pt x="1" y="3"/>
                  </a:cubicBezTo>
                  <a:cubicBezTo>
                    <a:pt x="0" y="2"/>
                    <a:pt x="0" y="2"/>
                    <a:pt x="0" y="2"/>
                  </a:cubicBezTo>
                  <a:cubicBezTo>
                    <a:pt x="1" y="2"/>
                    <a:pt x="1" y="2"/>
                    <a:pt x="1" y="2"/>
                  </a:cubicBezTo>
                  <a:cubicBezTo>
                    <a:pt x="7" y="0"/>
                    <a:pt x="13" y="1"/>
                    <a:pt x="19" y="2"/>
                  </a:cubicBezTo>
                  <a:cubicBezTo>
                    <a:pt x="23" y="2"/>
                    <a:pt x="28" y="3"/>
                    <a:pt x="33" y="2"/>
                  </a:cubicBezTo>
                  <a:cubicBezTo>
                    <a:pt x="33" y="2"/>
                    <a:pt x="34" y="2"/>
                    <a:pt x="34" y="2"/>
                  </a:cubicBezTo>
                  <a:cubicBezTo>
                    <a:pt x="37" y="2"/>
                    <a:pt x="39" y="2"/>
                    <a:pt x="42" y="3"/>
                  </a:cubicBezTo>
                  <a:cubicBezTo>
                    <a:pt x="43" y="3"/>
                    <a:pt x="43" y="3"/>
                    <a:pt x="43" y="3"/>
                  </a:cubicBezTo>
                  <a:cubicBezTo>
                    <a:pt x="44" y="4"/>
                    <a:pt x="45" y="4"/>
                    <a:pt x="46" y="4"/>
                  </a:cubicBezTo>
                  <a:cubicBezTo>
                    <a:pt x="46" y="4"/>
                    <a:pt x="47" y="3"/>
                    <a:pt x="48" y="3"/>
                  </a:cubicBezTo>
                  <a:cubicBezTo>
                    <a:pt x="48" y="2"/>
                    <a:pt x="49" y="2"/>
                    <a:pt x="50" y="2"/>
                  </a:cubicBezTo>
                  <a:cubicBezTo>
                    <a:pt x="51" y="1"/>
                    <a:pt x="53" y="2"/>
                    <a:pt x="54" y="3"/>
                  </a:cubicBezTo>
                  <a:cubicBezTo>
                    <a:pt x="55" y="4"/>
                    <a:pt x="56" y="4"/>
                    <a:pt x="57" y="4"/>
                  </a:cubicBezTo>
                  <a:cubicBezTo>
                    <a:pt x="58" y="5"/>
                    <a:pt x="59" y="4"/>
                    <a:pt x="61" y="3"/>
                  </a:cubicBezTo>
                  <a:cubicBezTo>
                    <a:pt x="61" y="3"/>
                    <a:pt x="62" y="3"/>
                    <a:pt x="63" y="2"/>
                  </a:cubicBezTo>
                  <a:cubicBezTo>
                    <a:pt x="64" y="2"/>
                    <a:pt x="66" y="2"/>
                    <a:pt x="67" y="3"/>
                  </a:cubicBezTo>
                  <a:cubicBezTo>
                    <a:pt x="68" y="4"/>
                    <a:pt x="68" y="4"/>
                    <a:pt x="68" y="5"/>
                  </a:cubicBezTo>
                  <a:lnTo>
                    <a:pt x="68" y="6"/>
                  </a:ln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 name="îšliḑe"/>
            <p:cNvSpPr/>
            <p:nvPr/>
          </p:nvSpPr>
          <p:spPr bwMode="auto">
            <a:xfrm>
              <a:off x="4709531" y="1470474"/>
              <a:ext cx="590155" cy="300586"/>
            </a:xfrm>
            <a:custGeom>
              <a:avLst/>
              <a:gdLst>
                <a:gd name="T0" fmla="*/ 0 w 98"/>
                <a:gd name="T1" fmla="*/ 49 h 50"/>
                <a:gd name="T2" fmla="*/ 0 w 98"/>
                <a:gd name="T3" fmla="*/ 48 h 50"/>
                <a:gd name="T4" fmla="*/ 16 w 98"/>
                <a:gd name="T5" fmla="*/ 42 h 50"/>
                <a:gd name="T6" fmla="*/ 14 w 98"/>
                <a:gd name="T7" fmla="*/ 33 h 50"/>
                <a:gd name="T8" fmla="*/ 31 w 98"/>
                <a:gd name="T9" fmla="*/ 0 h 50"/>
                <a:gd name="T10" fmla="*/ 34 w 98"/>
                <a:gd name="T11" fmla="*/ 1 h 50"/>
                <a:gd name="T12" fmla="*/ 23 w 98"/>
                <a:gd name="T13" fmla="*/ 45 h 50"/>
                <a:gd name="T14" fmla="*/ 41 w 98"/>
                <a:gd name="T15" fmla="*/ 37 h 50"/>
                <a:gd name="T16" fmla="*/ 49 w 98"/>
                <a:gd name="T17" fmla="*/ 17 h 50"/>
                <a:gd name="T18" fmla="*/ 50 w 98"/>
                <a:gd name="T19" fmla="*/ 17 h 50"/>
                <a:gd name="T20" fmla="*/ 43 w 98"/>
                <a:gd name="T21" fmla="*/ 39 h 50"/>
                <a:gd name="T22" fmla="*/ 54 w 98"/>
                <a:gd name="T23" fmla="*/ 37 h 50"/>
                <a:gd name="T24" fmla="*/ 60 w 98"/>
                <a:gd name="T25" fmla="*/ 22 h 50"/>
                <a:gd name="T26" fmla="*/ 61 w 98"/>
                <a:gd name="T27" fmla="*/ 22 h 50"/>
                <a:gd name="T28" fmla="*/ 56 w 98"/>
                <a:gd name="T29" fmla="*/ 42 h 50"/>
                <a:gd name="T30" fmla="*/ 71 w 98"/>
                <a:gd name="T31" fmla="*/ 24 h 50"/>
                <a:gd name="T32" fmla="*/ 71 w 98"/>
                <a:gd name="T33" fmla="*/ 37 h 50"/>
                <a:gd name="T34" fmla="*/ 78 w 98"/>
                <a:gd name="T35" fmla="*/ 29 h 50"/>
                <a:gd name="T36" fmla="*/ 79 w 98"/>
                <a:gd name="T37" fmla="*/ 35 h 50"/>
                <a:gd name="T38" fmla="*/ 89 w 98"/>
                <a:gd name="T39" fmla="*/ 30 h 50"/>
                <a:gd name="T40" fmla="*/ 98 w 98"/>
                <a:gd name="T41" fmla="*/ 32 h 50"/>
                <a:gd name="T42" fmla="*/ 88 w 98"/>
                <a:gd name="T43" fmla="*/ 31 h 50"/>
                <a:gd name="T44" fmla="*/ 79 w 98"/>
                <a:gd name="T45" fmla="*/ 35 h 50"/>
                <a:gd name="T46" fmla="*/ 71 w 98"/>
                <a:gd name="T47" fmla="*/ 38 h 50"/>
                <a:gd name="T48" fmla="*/ 71 w 98"/>
                <a:gd name="T49" fmla="*/ 38 h 50"/>
                <a:gd name="T50" fmla="*/ 55 w 98"/>
                <a:gd name="T51" fmla="*/ 43 h 50"/>
                <a:gd name="T52" fmla="*/ 55 w 98"/>
                <a:gd name="T53" fmla="*/ 37 h 50"/>
                <a:gd name="T54" fmla="*/ 48 w 98"/>
                <a:gd name="T55" fmla="*/ 42 h 50"/>
                <a:gd name="T56" fmla="*/ 41 w 98"/>
                <a:gd name="T57" fmla="*/ 38 h 50"/>
                <a:gd name="T58" fmla="*/ 23 w 98"/>
                <a:gd name="T59" fmla="*/ 46 h 50"/>
                <a:gd name="T60" fmla="*/ 10 w 98"/>
                <a:gd name="T61" fmla="*/ 48 h 50"/>
                <a:gd name="T62" fmla="*/ 32 w 98"/>
                <a:gd name="T63" fmla="*/ 1 h 50"/>
                <a:gd name="T64" fmla="*/ 26 w 98"/>
                <a:gd name="T65" fmla="*/ 6 h 50"/>
                <a:gd name="T66" fmla="*/ 15 w 98"/>
                <a:gd name="T67" fmla="*/ 39 h 50"/>
                <a:gd name="T68" fmla="*/ 33 w 98"/>
                <a:gd name="T69" fmla="*/ 2 h 50"/>
                <a:gd name="T70" fmla="*/ 49 w 98"/>
                <a:gd name="T71" fmla="*/ 18 h 50"/>
                <a:gd name="T72" fmla="*/ 42 w 98"/>
                <a:gd name="T73" fmla="*/ 36 h 50"/>
                <a:gd name="T74" fmla="*/ 60 w 98"/>
                <a:gd name="T75" fmla="*/ 24 h 50"/>
                <a:gd name="T76" fmla="*/ 60 w 98"/>
                <a:gd name="T77" fmla="*/ 2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8" h="50">
                  <a:moveTo>
                    <a:pt x="3" y="50"/>
                  </a:moveTo>
                  <a:cubicBezTo>
                    <a:pt x="2" y="50"/>
                    <a:pt x="1" y="50"/>
                    <a:pt x="0" y="49"/>
                  </a:cubicBezTo>
                  <a:cubicBezTo>
                    <a:pt x="0" y="48"/>
                    <a:pt x="0" y="48"/>
                    <a:pt x="0" y="48"/>
                  </a:cubicBezTo>
                  <a:cubicBezTo>
                    <a:pt x="0" y="48"/>
                    <a:pt x="0" y="48"/>
                    <a:pt x="0" y="48"/>
                  </a:cubicBezTo>
                  <a:cubicBezTo>
                    <a:pt x="3" y="50"/>
                    <a:pt x="7" y="48"/>
                    <a:pt x="9" y="47"/>
                  </a:cubicBezTo>
                  <a:cubicBezTo>
                    <a:pt x="12" y="46"/>
                    <a:pt x="14" y="44"/>
                    <a:pt x="16" y="42"/>
                  </a:cubicBezTo>
                  <a:cubicBezTo>
                    <a:pt x="15" y="42"/>
                    <a:pt x="15" y="41"/>
                    <a:pt x="14" y="40"/>
                  </a:cubicBezTo>
                  <a:cubicBezTo>
                    <a:pt x="14" y="37"/>
                    <a:pt x="14" y="35"/>
                    <a:pt x="14" y="33"/>
                  </a:cubicBezTo>
                  <a:cubicBezTo>
                    <a:pt x="16" y="23"/>
                    <a:pt x="20" y="14"/>
                    <a:pt x="25" y="5"/>
                  </a:cubicBezTo>
                  <a:cubicBezTo>
                    <a:pt x="26" y="3"/>
                    <a:pt x="29" y="1"/>
                    <a:pt x="31" y="0"/>
                  </a:cubicBezTo>
                  <a:cubicBezTo>
                    <a:pt x="32" y="0"/>
                    <a:pt x="33" y="0"/>
                    <a:pt x="34" y="1"/>
                  </a:cubicBezTo>
                  <a:cubicBezTo>
                    <a:pt x="34" y="1"/>
                    <a:pt x="34" y="1"/>
                    <a:pt x="34" y="1"/>
                  </a:cubicBezTo>
                  <a:cubicBezTo>
                    <a:pt x="35" y="17"/>
                    <a:pt x="28" y="32"/>
                    <a:pt x="17" y="42"/>
                  </a:cubicBezTo>
                  <a:cubicBezTo>
                    <a:pt x="19" y="44"/>
                    <a:pt x="21" y="45"/>
                    <a:pt x="23" y="45"/>
                  </a:cubicBezTo>
                  <a:cubicBezTo>
                    <a:pt x="26" y="45"/>
                    <a:pt x="30" y="44"/>
                    <a:pt x="34" y="42"/>
                  </a:cubicBezTo>
                  <a:cubicBezTo>
                    <a:pt x="36" y="41"/>
                    <a:pt x="39" y="39"/>
                    <a:pt x="41" y="37"/>
                  </a:cubicBezTo>
                  <a:cubicBezTo>
                    <a:pt x="41" y="36"/>
                    <a:pt x="41" y="35"/>
                    <a:pt x="41" y="34"/>
                  </a:cubicBezTo>
                  <a:cubicBezTo>
                    <a:pt x="42" y="28"/>
                    <a:pt x="45" y="22"/>
                    <a:pt x="49" y="17"/>
                  </a:cubicBezTo>
                  <a:cubicBezTo>
                    <a:pt x="50" y="17"/>
                    <a:pt x="50" y="17"/>
                    <a:pt x="50" y="17"/>
                  </a:cubicBezTo>
                  <a:cubicBezTo>
                    <a:pt x="50" y="17"/>
                    <a:pt x="50" y="17"/>
                    <a:pt x="50" y="17"/>
                  </a:cubicBezTo>
                  <a:cubicBezTo>
                    <a:pt x="52" y="25"/>
                    <a:pt x="48" y="32"/>
                    <a:pt x="42" y="37"/>
                  </a:cubicBezTo>
                  <a:cubicBezTo>
                    <a:pt x="42" y="38"/>
                    <a:pt x="42" y="38"/>
                    <a:pt x="43" y="39"/>
                  </a:cubicBezTo>
                  <a:cubicBezTo>
                    <a:pt x="44" y="41"/>
                    <a:pt x="46" y="41"/>
                    <a:pt x="48" y="41"/>
                  </a:cubicBezTo>
                  <a:cubicBezTo>
                    <a:pt x="50" y="40"/>
                    <a:pt x="52" y="39"/>
                    <a:pt x="54" y="37"/>
                  </a:cubicBezTo>
                  <a:cubicBezTo>
                    <a:pt x="54" y="36"/>
                    <a:pt x="55" y="36"/>
                    <a:pt x="55" y="35"/>
                  </a:cubicBezTo>
                  <a:cubicBezTo>
                    <a:pt x="56" y="31"/>
                    <a:pt x="57" y="26"/>
                    <a:pt x="60" y="22"/>
                  </a:cubicBezTo>
                  <a:cubicBezTo>
                    <a:pt x="61" y="22"/>
                    <a:pt x="61" y="22"/>
                    <a:pt x="61" y="22"/>
                  </a:cubicBezTo>
                  <a:cubicBezTo>
                    <a:pt x="61" y="22"/>
                    <a:pt x="61" y="22"/>
                    <a:pt x="61" y="22"/>
                  </a:cubicBezTo>
                  <a:cubicBezTo>
                    <a:pt x="60" y="27"/>
                    <a:pt x="59" y="32"/>
                    <a:pt x="56" y="36"/>
                  </a:cubicBezTo>
                  <a:cubicBezTo>
                    <a:pt x="56" y="38"/>
                    <a:pt x="56" y="40"/>
                    <a:pt x="56" y="42"/>
                  </a:cubicBezTo>
                  <a:cubicBezTo>
                    <a:pt x="64" y="41"/>
                    <a:pt x="68" y="32"/>
                    <a:pt x="71" y="24"/>
                  </a:cubicBezTo>
                  <a:cubicBezTo>
                    <a:pt x="71" y="24"/>
                    <a:pt x="71" y="24"/>
                    <a:pt x="71" y="24"/>
                  </a:cubicBezTo>
                  <a:cubicBezTo>
                    <a:pt x="72" y="24"/>
                    <a:pt x="72" y="24"/>
                    <a:pt x="72" y="24"/>
                  </a:cubicBezTo>
                  <a:cubicBezTo>
                    <a:pt x="71" y="28"/>
                    <a:pt x="71" y="33"/>
                    <a:pt x="71" y="37"/>
                  </a:cubicBezTo>
                  <a:cubicBezTo>
                    <a:pt x="74" y="35"/>
                    <a:pt x="76" y="32"/>
                    <a:pt x="77" y="29"/>
                  </a:cubicBezTo>
                  <a:cubicBezTo>
                    <a:pt x="78" y="29"/>
                    <a:pt x="78" y="29"/>
                    <a:pt x="78" y="29"/>
                  </a:cubicBezTo>
                  <a:cubicBezTo>
                    <a:pt x="78" y="29"/>
                    <a:pt x="78" y="29"/>
                    <a:pt x="78" y="29"/>
                  </a:cubicBezTo>
                  <a:cubicBezTo>
                    <a:pt x="78" y="31"/>
                    <a:pt x="78" y="33"/>
                    <a:pt x="79" y="35"/>
                  </a:cubicBezTo>
                  <a:cubicBezTo>
                    <a:pt x="88" y="30"/>
                    <a:pt x="88" y="30"/>
                    <a:pt x="88" y="30"/>
                  </a:cubicBezTo>
                  <a:cubicBezTo>
                    <a:pt x="89" y="30"/>
                    <a:pt x="89" y="30"/>
                    <a:pt x="89" y="30"/>
                  </a:cubicBezTo>
                  <a:cubicBezTo>
                    <a:pt x="91" y="33"/>
                    <a:pt x="95" y="34"/>
                    <a:pt x="98" y="32"/>
                  </a:cubicBezTo>
                  <a:cubicBezTo>
                    <a:pt x="98" y="32"/>
                    <a:pt x="98" y="32"/>
                    <a:pt x="98" y="32"/>
                  </a:cubicBezTo>
                  <a:cubicBezTo>
                    <a:pt x="98" y="33"/>
                    <a:pt x="98" y="33"/>
                    <a:pt x="98" y="33"/>
                  </a:cubicBezTo>
                  <a:cubicBezTo>
                    <a:pt x="95" y="35"/>
                    <a:pt x="90" y="34"/>
                    <a:pt x="88" y="31"/>
                  </a:cubicBezTo>
                  <a:cubicBezTo>
                    <a:pt x="79" y="36"/>
                    <a:pt x="79" y="36"/>
                    <a:pt x="79" y="36"/>
                  </a:cubicBezTo>
                  <a:cubicBezTo>
                    <a:pt x="79" y="35"/>
                    <a:pt x="79" y="35"/>
                    <a:pt x="79" y="35"/>
                  </a:cubicBezTo>
                  <a:cubicBezTo>
                    <a:pt x="78" y="34"/>
                    <a:pt x="77" y="33"/>
                    <a:pt x="77" y="31"/>
                  </a:cubicBezTo>
                  <a:cubicBezTo>
                    <a:pt x="76" y="34"/>
                    <a:pt x="74" y="36"/>
                    <a:pt x="71" y="38"/>
                  </a:cubicBezTo>
                  <a:cubicBezTo>
                    <a:pt x="71" y="38"/>
                    <a:pt x="71" y="38"/>
                    <a:pt x="71" y="38"/>
                  </a:cubicBezTo>
                  <a:cubicBezTo>
                    <a:pt x="71" y="38"/>
                    <a:pt x="71" y="38"/>
                    <a:pt x="71" y="38"/>
                  </a:cubicBezTo>
                  <a:cubicBezTo>
                    <a:pt x="70" y="34"/>
                    <a:pt x="70" y="31"/>
                    <a:pt x="70" y="28"/>
                  </a:cubicBezTo>
                  <a:cubicBezTo>
                    <a:pt x="65" y="40"/>
                    <a:pt x="59" y="43"/>
                    <a:pt x="55" y="43"/>
                  </a:cubicBezTo>
                  <a:cubicBezTo>
                    <a:pt x="55" y="43"/>
                    <a:pt x="55" y="43"/>
                    <a:pt x="55" y="43"/>
                  </a:cubicBezTo>
                  <a:cubicBezTo>
                    <a:pt x="55" y="41"/>
                    <a:pt x="55" y="39"/>
                    <a:pt x="55" y="37"/>
                  </a:cubicBezTo>
                  <a:cubicBezTo>
                    <a:pt x="54" y="38"/>
                    <a:pt x="54" y="38"/>
                    <a:pt x="54" y="38"/>
                  </a:cubicBezTo>
                  <a:cubicBezTo>
                    <a:pt x="52" y="40"/>
                    <a:pt x="50" y="41"/>
                    <a:pt x="48" y="42"/>
                  </a:cubicBezTo>
                  <a:cubicBezTo>
                    <a:pt x="46" y="42"/>
                    <a:pt x="43" y="42"/>
                    <a:pt x="42" y="39"/>
                  </a:cubicBezTo>
                  <a:cubicBezTo>
                    <a:pt x="42" y="39"/>
                    <a:pt x="41" y="39"/>
                    <a:pt x="41" y="38"/>
                  </a:cubicBezTo>
                  <a:cubicBezTo>
                    <a:pt x="39" y="40"/>
                    <a:pt x="36" y="42"/>
                    <a:pt x="34" y="43"/>
                  </a:cubicBezTo>
                  <a:cubicBezTo>
                    <a:pt x="30" y="45"/>
                    <a:pt x="26" y="46"/>
                    <a:pt x="23" y="46"/>
                  </a:cubicBezTo>
                  <a:cubicBezTo>
                    <a:pt x="21" y="46"/>
                    <a:pt x="18" y="45"/>
                    <a:pt x="16" y="43"/>
                  </a:cubicBezTo>
                  <a:cubicBezTo>
                    <a:pt x="14" y="45"/>
                    <a:pt x="12" y="46"/>
                    <a:pt x="10" y="48"/>
                  </a:cubicBezTo>
                  <a:cubicBezTo>
                    <a:pt x="8" y="49"/>
                    <a:pt x="6" y="50"/>
                    <a:pt x="3" y="50"/>
                  </a:cubicBezTo>
                  <a:close/>
                  <a:moveTo>
                    <a:pt x="32" y="1"/>
                  </a:moveTo>
                  <a:cubicBezTo>
                    <a:pt x="31" y="1"/>
                    <a:pt x="31" y="1"/>
                    <a:pt x="31" y="1"/>
                  </a:cubicBezTo>
                  <a:cubicBezTo>
                    <a:pt x="29" y="1"/>
                    <a:pt x="27" y="4"/>
                    <a:pt x="26" y="6"/>
                  </a:cubicBezTo>
                  <a:cubicBezTo>
                    <a:pt x="21" y="14"/>
                    <a:pt x="17" y="23"/>
                    <a:pt x="15" y="33"/>
                  </a:cubicBezTo>
                  <a:cubicBezTo>
                    <a:pt x="15" y="35"/>
                    <a:pt x="15" y="37"/>
                    <a:pt x="15" y="39"/>
                  </a:cubicBezTo>
                  <a:cubicBezTo>
                    <a:pt x="16" y="40"/>
                    <a:pt x="16" y="41"/>
                    <a:pt x="17" y="42"/>
                  </a:cubicBezTo>
                  <a:cubicBezTo>
                    <a:pt x="28" y="32"/>
                    <a:pt x="34" y="16"/>
                    <a:pt x="33" y="2"/>
                  </a:cubicBezTo>
                  <a:cubicBezTo>
                    <a:pt x="33" y="1"/>
                    <a:pt x="32" y="1"/>
                    <a:pt x="32" y="1"/>
                  </a:cubicBezTo>
                  <a:close/>
                  <a:moveTo>
                    <a:pt x="49" y="18"/>
                  </a:moveTo>
                  <a:cubicBezTo>
                    <a:pt x="45" y="23"/>
                    <a:pt x="43" y="28"/>
                    <a:pt x="42" y="34"/>
                  </a:cubicBezTo>
                  <a:cubicBezTo>
                    <a:pt x="42" y="35"/>
                    <a:pt x="42" y="36"/>
                    <a:pt x="42" y="36"/>
                  </a:cubicBezTo>
                  <a:cubicBezTo>
                    <a:pt x="47" y="31"/>
                    <a:pt x="50" y="25"/>
                    <a:pt x="49" y="18"/>
                  </a:cubicBezTo>
                  <a:close/>
                  <a:moveTo>
                    <a:pt x="60" y="24"/>
                  </a:moveTo>
                  <a:cubicBezTo>
                    <a:pt x="58" y="27"/>
                    <a:pt x="57" y="30"/>
                    <a:pt x="56" y="34"/>
                  </a:cubicBezTo>
                  <a:cubicBezTo>
                    <a:pt x="58" y="31"/>
                    <a:pt x="59" y="27"/>
                    <a:pt x="60" y="24"/>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šliḋè"/>
            <p:cNvSpPr/>
            <p:nvPr/>
          </p:nvSpPr>
          <p:spPr bwMode="auto">
            <a:xfrm>
              <a:off x="5401979" y="1572768"/>
              <a:ext cx="826217" cy="125900"/>
            </a:xfrm>
            <a:custGeom>
              <a:avLst/>
              <a:gdLst>
                <a:gd name="T0" fmla="*/ 111 w 137"/>
                <a:gd name="T1" fmla="*/ 20 h 21"/>
                <a:gd name="T2" fmla="*/ 102 w 137"/>
                <a:gd name="T3" fmla="*/ 19 h 21"/>
                <a:gd name="T4" fmla="*/ 98 w 137"/>
                <a:gd name="T5" fmla="*/ 10 h 21"/>
                <a:gd name="T6" fmla="*/ 83 w 137"/>
                <a:gd name="T7" fmla="*/ 18 h 21"/>
                <a:gd name="T8" fmla="*/ 84 w 137"/>
                <a:gd name="T9" fmla="*/ 7 h 21"/>
                <a:gd name="T10" fmla="*/ 64 w 137"/>
                <a:gd name="T11" fmla="*/ 15 h 21"/>
                <a:gd name="T12" fmla="*/ 67 w 137"/>
                <a:gd name="T13" fmla="*/ 5 h 21"/>
                <a:gd name="T14" fmla="*/ 48 w 137"/>
                <a:gd name="T15" fmla="*/ 16 h 21"/>
                <a:gd name="T16" fmla="*/ 51 w 137"/>
                <a:gd name="T17" fmla="*/ 4 h 21"/>
                <a:gd name="T18" fmla="*/ 30 w 137"/>
                <a:gd name="T19" fmla="*/ 20 h 21"/>
                <a:gd name="T20" fmla="*/ 26 w 137"/>
                <a:gd name="T21" fmla="*/ 16 h 21"/>
                <a:gd name="T22" fmla="*/ 13 w 137"/>
                <a:gd name="T23" fmla="*/ 19 h 21"/>
                <a:gd name="T24" fmla="*/ 4 w 137"/>
                <a:gd name="T25" fmla="*/ 19 h 21"/>
                <a:gd name="T26" fmla="*/ 5 w 137"/>
                <a:gd name="T27" fmla="*/ 9 h 21"/>
                <a:gd name="T28" fmla="*/ 0 w 137"/>
                <a:gd name="T29" fmla="*/ 14 h 21"/>
                <a:gd name="T30" fmla="*/ 6 w 137"/>
                <a:gd name="T31" fmla="*/ 7 h 21"/>
                <a:gd name="T32" fmla="*/ 6 w 137"/>
                <a:gd name="T33" fmla="*/ 8 h 21"/>
                <a:gd name="T34" fmla="*/ 12 w 137"/>
                <a:gd name="T35" fmla="*/ 16 h 21"/>
                <a:gd name="T36" fmla="*/ 22 w 137"/>
                <a:gd name="T37" fmla="*/ 4 h 21"/>
                <a:gd name="T38" fmla="*/ 13 w 137"/>
                <a:gd name="T39" fmla="*/ 16 h 21"/>
                <a:gd name="T40" fmla="*/ 18 w 137"/>
                <a:gd name="T41" fmla="*/ 19 h 21"/>
                <a:gd name="T42" fmla="*/ 26 w 137"/>
                <a:gd name="T43" fmla="*/ 12 h 21"/>
                <a:gd name="T44" fmla="*/ 32 w 137"/>
                <a:gd name="T45" fmla="*/ 4 h 21"/>
                <a:gd name="T46" fmla="*/ 26 w 137"/>
                <a:gd name="T47" fmla="*/ 15 h 21"/>
                <a:gd name="T48" fmla="*/ 30 w 137"/>
                <a:gd name="T49" fmla="*/ 19 h 21"/>
                <a:gd name="T50" fmla="*/ 52 w 137"/>
                <a:gd name="T51" fmla="*/ 0 h 21"/>
                <a:gd name="T52" fmla="*/ 53 w 137"/>
                <a:gd name="T53" fmla="*/ 1 h 21"/>
                <a:gd name="T54" fmla="*/ 67 w 137"/>
                <a:gd name="T55" fmla="*/ 2 h 21"/>
                <a:gd name="T56" fmla="*/ 68 w 137"/>
                <a:gd name="T57" fmla="*/ 2 h 21"/>
                <a:gd name="T58" fmla="*/ 85 w 137"/>
                <a:gd name="T59" fmla="*/ 6 h 21"/>
                <a:gd name="T60" fmla="*/ 85 w 137"/>
                <a:gd name="T61" fmla="*/ 6 h 21"/>
                <a:gd name="T62" fmla="*/ 99 w 137"/>
                <a:gd name="T63" fmla="*/ 8 h 21"/>
                <a:gd name="T64" fmla="*/ 100 w 137"/>
                <a:gd name="T65" fmla="*/ 9 h 21"/>
                <a:gd name="T66" fmla="*/ 103 w 137"/>
                <a:gd name="T67" fmla="*/ 18 h 21"/>
                <a:gd name="T68" fmla="*/ 109 w 137"/>
                <a:gd name="T69" fmla="*/ 15 h 21"/>
                <a:gd name="T70" fmla="*/ 114 w 137"/>
                <a:gd name="T71" fmla="*/ 5 h 21"/>
                <a:gd name="T72" fmla="*/ 113 w 137"/>
                <a:gd name="T73" fmla="*/ 13 h 21"/>
                <a:gd name="T74" fmla="*/ 111 w 137"/>
                <a:gd name="T75" fmla="*/ 20 h 21"/>
                <a:gd name="T76" fmla="*/ 127 w 137"/>
                <a:gd name="T77" fmla="*/ 14 h 21"/>
                <a:gd name="T78" fmla="*/ 132 w 137"/>
                <a:gd name="T79" fmla="*/ 8 h 21"/>
                <a:gd name="T80" fmla="*/ 132 w 137"/>
                <a:gd name="T81" fmla="*/ 9 h 21"/>
                <a:gd name="T82" fmla="*/ 128 w 137"/>
                <a:gd name="T83" fmla="*/ 15 h 21"/>
                <a:gd name="T84" fmla="*/ 136 w 137"/>
                <a:gd name="T85" fmla="*/ 13 h 21"/>
                <a:gd name="T86" fmla="*/ 137 w 137"/>
                <a:gd name="T87" fmla="*/ 13 h 21"/>
                <a:gd name="T88" fmla="*/ 127 w 137"/>
                <a:gd name="T89" fmla="*/ 16 h 21"/>
                <a:gd name="T90" fmla="*/ 114 w 137"/>
                <a:gd name="T91" fmla="*/ 21 h 21"/>
                <a:gd name="T92" fmla="*/ 114 w 137"/>
                <a:gd name="T93" fmla="*/ 7 h 21"/>
                <a:gd name="T94" fmla="*/ 110 w 137"/>
                <a:gd name="T95" fmla="*/ 16 h 21"/>
                <a:gd name="T96" fmla="*/ 114 w 137"/>
                <a:gd name="T97" fmla="*/ 7 h 21"/>
                <a:gd name="T98" fmla="*/ 13 w 137"/>
                <a:gd name="T99" fmla="*/ 15 h 21"/>
                <a:gd name="T100" fmla="*/ 31 w 137"/>
                <a:gd name="T101" fmla="*/ 5 h 21"/>
                <a:gd name="T102" fmla="*/ 26 w 137"/>
                <a:gd name="T103" fmla="*/ 14 h 21"/>
                <a:gd name="T104" fmla="*/ 131 w 137"/>
                <a:gd name="T105" fmla="*/ 9 h 21"/>
                <a:gd name="T106" fmla="*/ 127 w 137"/>
                <a:gd name="T107"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7" h="21">
                  <a:moveTo>
                    <a:pt x="113" y="21"/>
                  </a:moveTo>
                  <a:cubicBezTo>
                    <a:pt x="112" y="21"/>
                    <a:pt x="111" y="21"/>
                    <a:pt x="111" y="20"/>
                  </a:cubicBezTo>
                  <a:cubicBezTo>
                    <a:pt x="110" y="20"/>
                    <a:pt x="109" y="19"/>
                    <a:pt x="109" y="18"/>
                  </a:cubicBezTo>
                  <a:cubicBezTo>
                    <a:pt x="107" y="19"/>
                    <a:pt x="105" y="19"/>
                    <a:pt x="102" y="19"/>
                  </a:cubicBezTo>
                  <a:cubicBezTo>
                    <a:pt x="100" y="18"/>
                    <a:pt x="99" y="16"/>
                    <a:pt x="98" y="13"/>
                  </a:cubicBezTo>
                  <a:cubicBezTo>
                    <a:pt x="98" y="12"/>
                    <a:pt x="98" y="11"/>
                    <a:pt x="98" y="10"/>
                  </a:cubicBezTo>
                  <a:cubicBezTo>
                    <a:pt x="94" y="14"/>
                    <a:pt x="89" y="16"/>
                    <a:pt x="84" y="18"/>
                  </a:cubicBezTo>
                  <a:cubicBezTo>
                    <a:pt x="83" y="18"/>
                    <a:pt x="83" y="18"/>
                    <a:pt x="83" y="18"/>
                  </a:cubicBezTo>
                  <a:cubicBezTo>
                    <a:pt x="83" y="17"/>
                    <a:pt x="83" y="17"/>
                    <a:pt x="83" y="17"/>
                  </a:cubicBezTo>
                  <a:cubicBezTo>
                    <a:pt x="84" y="7"/>
                    <a:pt x="84" y="7"/>
                    <a:pt x="84" y="7"/>
                  </a:cubicBezTo>
                  <a:cubicBezTo>
                    <a:pt x="78" y="11"/>
                    <a:pt x="72" y="14"/>
                    <a:pt x="64" y="15"/>
                  </a:cubicBezTo>
                  <a:cubicBezTo>
                    <a:pt x="64" y="15"/>
                    <a:pt x="64" y="15"/>
                    <a:pt x="64" y="15"/>
                  </a:cubicBezTo>
                  <a:cubicBezTo>
                    <a:pt x="64" y="15"/>
                    <a:pt x="64" y="15"/>
                    <a:pt x="64" y="15"/>
                  </a:cubicBezTo>
                  <a:cubicBezTo>
                    <a:pt x="67" y="5"/>
                    <a:pt x="67" y="5"/>
                    <a:pt x="67" y="5"/>
                  </a:cubicBezTo>
                  <a:cubicBezTo>
                    <a:pt x="62" y="11"/>
                    <a:pt x="56" y="15"/>
                    <a:pt x="48" y="16"/>
                  </a:cubicBezTo>
                  <a:cubicBezTo>
                    <a:pt x="48" y="16"/>
                    <a:pt x="48" y="16"/>
                    <a:pt x="48" y="16"/>
                  </a:cubicBezTo>
                  <a:cubicBezTo>
                    <a:pt x="48" y="16"/>
                    <a:pt x="48" y="16"/>
                    <a:pt x="48" y="16"/>
                  </a:cubicBezTo>
                  <a:cubicBezTo>
                    <a:pt x="49" y="12"/>
                    <a:pt x="49" y="8"/>
                    <a:pt x="51" y="4"/>
                  </a:cubicBezTo>
                  <a:cubicBezTo>
                    <a:pt x="47" y="10"/>
                    <a:pt x="42" y="15"/>
                    <a:pt x="36" y="18"/>
                  </a:cubicBezTo>
                  <a:cubicBezTo>
                    <a:pt x="34" y="19"/>
                    <a:pt x="32" y="20"/>
                    <a:pt x="30" y="20"/>
                  </a:cubicBezTo>
                  <a:cubicBezTo>
                    <a:pt x="28" y="20"/>
                    <a:pt x="27" y="19"/>
                    <a:pt x="26" y="17"/>
                  </a:cubicBezTo>
                  <a:cubicBezTo>
                    <a:pt x="26" y="17"/>
                    <a:pt x="26" y="16"/>
                    <a:pt x="26" y="16"/>
                  </a:cubicBezTo>
                  <a:cubicBezTo>
                    <a:pt x="23" y="18"/>
                    <a:pt x="21" y="19"/>
                    <a:pt x="18" y="20"/>
                  </a:cubicBezTo>
                  <a:cubicBezTo>
                    <a:pt x="16" y="20"/>
                    <a:pt x="14" y="20"/>
                    <a:pt x="13" y="19"/>
                  </a:cubicBezTo>
                  <a:cubicBezTo>
                    <a:pt x="13" y="18"/>
                    <a:pt x="12" y="17"/>
                    <a:pt x="12" y="17"/>
                  </a:cubicBezTo>
                  <a:cubicBezTo>
                    <a:pt x="10" y="18"/>
                    <a:pt x="7" y="19"/>
                    <a:pt x="4" y="19"/>
                  </a:cubicBezTo>
                  <a:cubicBezTo>
                    <a:pt x="4" y="19"/>
                    <a:pt x="4" y="19"/>
                    <a:pt x="4" y="19"/>
                  </a:cubicBezTo>
                  <a:cubicBezTo>
                    <a:pt x="4" y="15"/>
                    <a:pt x="4" y="12"/>
                    <a:pt x="5" y="9"/>
                  </a:cubicBezTo>
                  <a:cubicBezTo>
                    <a:pt x="0" y="14"/>
                    <a:pt x="0" y="14"/>
                    <a:pt x="0" y="14"/>
                  </a:cubicBezTo>
                  <a:cubicBezTo>
                    <a:pt x="0" y="14"/>
                    <a:pt x="0" y="14"/>
                    <a:pt x="0" y="14"/>
                  </a:cubicBezTo>
                  <a:cubicBezTo>
                    <a:pt x="0" y="13"/>
                    <a:pt x="0" y="13"/>
                    <a:pt x="0" y="13"/>
                  </a:cubicBezTo>
                  <a:cubicBezTo>
                    <a:pt x="6" y="7"/>
                    <a:pt x="6" y="7"/>
                    <a:pt x="6" y="7"/>
                  </a:cubicBezTo>
                  <a:cubicBezTo>
                    <a:pt x="6" y="7"/>
                    <a:pt x="6" y="7"/>
                    <a:pt x="6" y="7"/>
                  </a:cubicBezTo>
                  <a:cubicBezTo>
                    <a:pt x="6" y="8"/>
                    <a:pt x="6" y="8"/>
                    <a:pt x="6" y="8"/>
                  </a:cubicBezTo>
                  <a:cubicBezTo>
                    <a:pt x="5" y="11"/>
                    <a:pt x="5" y="15"/>
                    <a:pt x="5" y="18"/>
                  </a:cubicBezTo>
                  <a:cubicBezTo>
                    <a:pt x="7" y="18"/>
                    <a:pt x="10" y="17"/>
                    <a:pt x="12" y="16"/>
                  </a:cubicBezTo>
                  <a:cubicBezTo>
                    <a:pt x="13" y="11"/>
                    <a:pt x="17" y="6"/>
                    <a:pt x="22" y="4"/>
                  </a:cubicBezTo>
                  <a:cubicBezTo>
                    <a:pt x="22" y="4"/>
                    <a:pt x="22" y="4"/>
                    <a:pt x="22" y="4"/>
                  </a:cubicBezTo>
                  <a:cubicBezTo>
                    <a:pt x="22" y="5"/>
                    <a:pt x="22" y="5"/>
                    <a:pt x="22" y="5"/>
                  </a:cubicBezTo>
                  <a:cubicBezTo>
                    <a:pt x="21" y="10"/>
                    <a:pt x="18" y="14"/>
                    <a:pt x="13" y="16"/>
                  </a:cubicBezTo>
                  <a:cubicBezTo>
                    <a:pt x="13" y="17"/>
                    <a:pt x="13" y="18"/>
                    <a:pt x="14" y="18"/>
                  </a:cubicBezTo>
                  <a:cubicBezTo>
                    <a:pt x="15" y="19"/>
                    <a:pt x="17" y="19"/>
                    <a:pt x="18" y="19"/>
                  </a:cubicBezTo>
                  <a:cubicBezTo>
                    <a:pt x="21" y="18"/>
                    <a:pt x="23" y="17"/>
                    <a:pt x="25" y="15"/>
                  </a:cubicBezTo>
                  <a:cubicBezTo>
                    <a:pt x="25" y="14"/>
                    <a:pt x="25" y="13"/>
                    <a:pt x="26" y="12"/>
                  </a:cubicBezTo>
                  <a:cubicBezTo>
                    <a:pt x="26" y="8"/>
                    <a:pt x="29" y="6"/>
                    <a:pt x="31" y="4"/>
                  </a:cubicBezTo>
                  <a:cubicBezTo>
                    <a:pt x="32" y="4"/>
                    <a:pt x="32" y="4"/>
                    <a:pt x="32" y="4"/>
                  </a:cubicBezTo>
                  <a:cubicBezTo>
                    <a:pt x="32" y="4"/>
                    <a:pt x="32" y="4"/>
                    <a:pt x="32" y="4"/>
                  </a:cubicBezTo>
                  <a:cubicBezTo>
                    <a:pt x="31" y="8"/>
                    <a:pt x="29" y="12"/>
                    <a:pt x="26" y="15"/>
                  </a:cubicBezTo>
                  <a:cubicBezTo>
                    <a:pt x="26" y="16"/>
                    <a:pt x="27" y="16"/>
                    <a:pt x="27" y="17"/>
                  </a:cubicBezTo>
                  <a:cubicBezTo>
                    <a:pt x="28" y="18"/>
                    <a:pt x="28" y="19"/>
                    <a:pt x="30" y="19"/>
                  </a:cubicBezTo>
                  <a:cubicBezTo>
                    <a:pt x="32" y="19"/>
                    <a:pt x="33" y="18"/>
                    <a:pt x="35" y="18"/>
                  </a:cubicBezTo>
                  <a:cubicBezTo>
                    <a:pt x="42" y="13"/>
                    <a:pt x="48" y="8"/>
                    <a:pt x="52" y="0"/>
                  </a:cubicBezTo>
                  <a:cubicBezTo>
                    <a:pt x="52" y="0"/>
                    <a:pt x="52" y="0"/>
                    <a:pt x="52" y="0"/>
                  </a:cubicBezTo>
                  <a:cubicBezTo>
                    <a:pt x="53" y="1"/>
                    <a:pt x="53" y="1"/>
                    <a:pt x="53" y="1"/>
                  </a:cubicBezTo>
                  <a:cubicBezTo>
                    <a:pt x="51" y="5"/>
                    <a:pt x="50" y="10"/>
                    <a:pt x="49" y="15"/>
                  </a:cubicBezTo>
                  <a:cubicBezTo>
                    <a:pt x="56" y="14"/>
                    <a:pt x="63" y="9"/>
                    <a:pt x="67" y="2"/>
                  </a:cubicBezTo>
                  <a:cubicBezTo>
                    <a:pt x="68" y="2"/>
                    <a:pt x="68" y="2"/>
                    <a:pt x="68" y="2"/>
                  </a:cubicBezTo>
                  <a:cubicBezTo>
                    <a:pt x="68" y="2"/>
                    <a:pt x="68" y="2"/>
                    <a:pt x="68" y="2"/>
                  </a:cubicBezTo>
                  <a:cubicBezTo>
                    <a:pt x="65" y="14"/>
                    <a:pt x="65" y="14"/>
                    <a:pt x="65" y="14"/>
                  </a:cubicBezTo>
                  <a:cubicBezTo>
                    <a:pt x="72" y="13"/>
                    <a:pt x="79" y="10"/>
                    <a:pt x="85" y="6"/>
                  </a:cubicBezTo>
                  <a:cubicBezTo>
                    <a:pt x="85" y="6"/>
                    <a:pt x="85" y="6"/>
                    <a:pt x="85" y="6"/>
                  </a:cubicBezTo>
                  <a:cubicBezTo>
                    <a:pt x="85" y="6"/>
                    <a:pt x="85" y="6"/>
                    <a:pt x="85" y="6"/>
                  </a:cubicBezTo>
                  <a:cubicBezTo>
                    <a:pt x="84" y="17"/>
                    <a:pt x="84" y="17"/>
                    <a:pt x="84" y="17"/>
                  </a:cubicBezTo>
                  <a:cubicBezTo>
                    <a:pt x="90" y="15"/>
                    <a:pt x="95" y="12"/>
                    <a:pt x="99" y="8"/>
                  </a:cubicBezTo>
                  <a:cubicBezTo>
                    <a:pt x="100" y="8"/>
                    <a:pt x="100" y="8"/>
                    <a:pt x="100" y="8"/>
                  </a:cubicBezTo>
                  <a:cubicBezTo>
                    <a:pt x="100" y="9"/>
                    <a:pt x="100" y="9"/>
                    <a:pt x="100" y="9"/>
                  </a:cubicBezTo>
                  <a:cubicBezTo>
                    <a:pt x="99" y="10"/>
                    <a:pt x="99" y="11"/>
                    <a:pt x="99" y="13"/>
                  </a:cubicBezTo>
                  <a:cubicBezTo>
                    <a:pt x="99" y="15"/>
                    <a:pt x="101" y="17"/>
                    <a:pt x="103" y="18"/>
                  </a:cubicBezTo>
                  <a:cubicBezTo>
                    <a:pt x="105" y="18"/>
                    <a:pt x="107" y="18"/>
                    <a:pt x="109" y="17"/>
                  </a:cubicBezTo>
                  <a:cubicBezTo>
                    <a:pt x="109" y="16"/>
                    <a:pt x="109" y="16"/>
                    <a:pt x="109" y="15"/>
                  </a:cubicBezTo>
                  <a:cubicBezTo>
                    <a:pt x="110" y="12"/>
                    <a:pt x="111" y="8"/>
                    <a:pt x="113" y="5"/>
                  </a:cubicBezTo>
                  <a:cubicBezTo>
                    <a:pt x="114" y="5"/>
                    <a:pt x="114" y="5"/>
                    <a:pt x="114" y="5"/>
                  </a:cubicBezTo>
                  <a:cubicBezTo>
                    <a:pt x="114" y="6"/>
                    <a:pt x="114" y="6"/>
                    <a:pt x="114" y="6"/>
                  </a:cubicBezTo>
                  <a:cubicBezTo>
                    <a:pt x="115" y="8"/>
                    <a:pt x="114" y="11"/>
                    <a:pt x="113" y="13"/>
                  </a:cubicBezTo>
                  <a:cubicBezTo>
                    <a:pt x="112" y="15"/>
                    <a:pt x="111" y="16"/>
                    <a:pt x="110" y="17"/>
                  </a:cubicBezTo>
                  <a:cubicBezTo>
                    <a:pt x="110" y="18"/>
                    <a:pt x="110" y="19"/>
                    <a:pt x="111" y="20"/>
                  </a:cubicBezTo>
                  <a:cubicBezTo>
                    <a:pt x="112" y="20"/>
                    <a:pt x="113" y="20"/>
                    <a:pt x="114" y="20"/>
                  </a:cubicBezTo>
                  <a:cubicBezTo>
                    <a:pt x="119" y="20"/>
                    <a:pt x="123" y="18"/>
                    <a:pt x="127" y="14"/>
                  </a:cubicBezTo>
                  <a:cubicBezTo>
                    <a:pt x="126" y="13"/>
                    <a:pt x="126" y="11"/>
                    <a:pt x="127" y="10"/>
                  </a:cubicBezTo>
                  <a:cubicBezTo>
                    <a:pt x="128" y="8"/>
                    <a:pt x="130" y="7"/>
                    <a:pt x="132" y="8"/>
                  </a:cubicBezTo>
                  <a:cubicBezTo>
                    <a:pt x="132" y="8"/>
                    <a:pt x="132" y="8"/>
                    <a:pt x="132" y="8"/>
                  </a:cubicBezTo>
                  <a:cubicBezTo>
                    <a:pt x="132" y="9"/>
                    <a:pt x="132" y="9"/>
                    <a:pt x="132" y="9"/>
                  </a:cubicBezTo>
                  <a:cubicBezTo>
                    <a:pt x="131" y="11"/>
                    <a:pt x="129" y="13"/>
                    <a:pt x="128" y="15"/>
                  </a:cubicBezTo>
                  <a:cubicBezTo>
                    <a:pt x="128" y="15"/>
                    <a:pt x="128" y="15"/>
                    <a:pt x="128" y="15"/>
                  </a:cubicBezTo>
                  <a:cubicBezTo>
                    <a:pt x="129" y="16"/>
                    <a:pt x="130" y="17"/>
                    <a:pt x="132" y="16"/>
                  </a:cubicBezTo>
                  <a:cubicBezTo>
                    <a:pt x="134" y="16"/>
                    <a:pt x="135" y="15"/>
                    <a:pt x="136" y="13"/>
                  </a:cubicBezTo>
                  <a:cubicBezTo>
                    <a:pt x="136" y="13"/>
                    <a:pt x="136" y="13"/>
                    <a:pt x="136" y="13"/>
                  </a:cubicBezTo>
                  <a:cubicBezTo>
                    <a:pt x="137" y="13"/>
                    <a:pt x="137" y="13"/>
                    <a:pt x="137" y="13"/>
                  </a:cubicBezTo>
                  <a:cubicBezTo>
                    <a:pt x="136" y="15"/>
                    <a:pt x="134" y="17"/>
                    <a:pt x="132" y="17"/>
                  </a:cubicBezTo>
                  <a:cubicBezTo>
                    <a:pt x="130" y="17"/>
                    <a:pt x="128" y="17"/>
                    <a:pt x="127" y="16"/>
                  </a:cubicBezTo>
                  <a:cubicBezTo>
                    <a:pt x="127" y="15"/>
                    <a:pt x="127" y="15"/>
                    <a:pt x="127" y="15"/>
                  </a:cubicBezTo>
                  <a:cubicBezTo>
                    <a:pt x="123" y="18"/>
                    <a:pt x="119" y="21"/>
                    <a:pt x="114" y="21"/>
                  </a:cubicBezTo>
                  <a:lnTo>
                    <a:pt x="113" y="21"/>
                  </a:lnTo>
                  <a:close/>
                  <a:moveTo>
                    <a:pt x="114" y="7"/>
                  </a:moveTo>
                  <a:cubicBezTo>
                    <a:pt x="112" y="9"/>
                    <a:pt x="111" y="12"/>
                    <a:pt x="110" y="15"/>
                  </a:cubicBezTo>
                  <a:cubicBezTo>
                    <a:pt x="110" y="16"/>
                    <a:pt x="110" y="16"/>
                    <a:pt x="110" y="16"/>
                  </a:cubicBezTo>
                  <a:cubicBezTo>
                    <a:pt x="111" y="15"/>
                    <a:pt x="112" y="14"/>
                    <a:pt x="112" y="13"/>
                  </a:cubicBezTo>
                  <a:cubicBezTo>
                    <a:pt x="113" y="11"/>
                    <a:pt x="114" y="9"/>
                    <a:pt x="114" y="7"/>
                  </a:cubicBezTo>
                  <a:close/>
                  <a:moveTo>
                    <a:pt x="21" y="5"/>
                  </a:moveTo>
                  <a:cubicBezTo>
                    <a:pt x="17" y="7"/>
                    <a:pt x="14" y="11"/>
                    <a:pt x="13" y="15"/>
                  </a:cubicBezTo>
                  <a:cubicBezTo>
                    <a:pt x="17" y="13"/>
                    <a:pt x="20" y="9"/>
                    <a:pt x="21" y="5"/>
                  </a:cubicBezTo>
                  <a:close/>
                  <a:moveTo>
                    <a:pt x="31" y="5"/>
                  </a:moveTo>
                  <a:cubicBezTo>
                    <a:pt x="29" y="7"/>
                    <a:pt x="27" y="9"/>
                    <a:pt x="26" y="12"/>
                  </a:cubicBezTo>
                  <a:cubicBezTo>
                    <a:pt x="26" y="12"/>
                    <a:pt x="26" y="13"/>
                    <a:pt x="26" y="14"/>
                  </a:cubicBezTo>
                  <a:cubicBezTo>
                    <a:pt x="28" y="11"/>
                    <a:pt x="30" y="9"/>
                    <a:pt x="31" y="5"/>
                  </a:cubicBezTo>
                  <a:close/>
                  <a:moveTo>
                    <a:pt x="131" y="9"/>
                  </a:moveTo>
                  <a:cubicBezTo>
                    <a:pt x="130" y="9"/>
                    <a:pt x="129" y="10"/>
                    <a:pt x="128" y="10"/>
                  </a:cubicBezTo>
                  <a:cubicBezTo>
                    <a:pt x="127" y="11"/>
                    <a:pt x="127" y="13"/>
                    <a:pt x="127" y="14"/>
                  </a:cubicBezTo>
                  <a:cubicBezTo>
                    <a:pt x="129" y="12"/>
                    <a:pt x="130" y="11"/>
                    <a:pt x="131" y="9"/>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iśḷîḑè"/>
            <p:cNvSpPr/>
            <p:nvPr/>
          </p:nvSpPr>
          <p:spPr bwMode="auto">
            <a:xfrm>
              <a:off x="5686827" y="2066924"/>
              <a:ext cx="240784" cy="89704"/>
            </a:xfrm>
            <a:custGeom>
              <a:avLst/>
              <a:gdLst>
                <a:gd name="T0" fmla="*/ 0 w 40"/>
                <a:gd name="T1" fmla="*/ 15 h 15"/>
                <a:gd name="T2" fmla="*/ 0 w 40"/>
                <a:gd name="T3" fmla="*/ 15 h 15"/>
                <a:gd name="T4" fmla="*/ 0 w 40"/>
                <a:gd name="T5" fmla="*/ 14 h 15"/>
                <a:gd name="T6" fmla="*/ 2 w 40"/>
                <a:gd name="T7" fmla="*/ 13 h 15"/>
                <a:gd name="T8" fmla="*/ 1 w 40"/>
                <a:gd name="T9" fmla="*/ 11 h 15"/>
                <a:gd name="T10" fmla="*/ 3 w 40"/>
                <a:gd name="T11" fmla="*/ 4 h 15"/>
                <a:gd name="T12" fmla="*/ 3 w 40"/>
                <a:gd name="T13" fmla="*/ 4 h 15"/>
                <a:gd name="T14" fmla="*/ 4 w 40"/>
                <a:gd name="T15" fmla="*/ 4 h 15"/>
                <a:gd name="T16" fmla="*/ 4 w 40"/>
                <a:gd name="T17" fmla="*/ 10 h 15"/>
                <a:gd name="T18" fmla="*/ 3 w 40"/>
                <a:gd name="T19" fmla="*/ 13 h 15"/>
                <a:gd name="T20" fmla="*/ 3 w 40"/>
                <a:gd name="T21" fmla="*/ 14 h 15"/>
                <a:gd name="T22" fmla="*/ 8 w 40"/>
                <a:gd name="T23" fmla="*/ 14 h 15"/>
                <a:gd name="T24" fmla="*/ 15 w 40"/>
                <a:gd name="T25" fmla="*/ 7 h 15"/>
                <a:gd name="T26" fmla="*/ 17 w 40"/>
                <a:gd name="T27" fmla="*/ 0 h 15"/>
                <a:gd name="T28" fmla="*/ 18 w 40"/>
                <a:gd name="T29" fmla="*/ 0 h 15"/>
                <a:gd name="T30" fmla="*/ 18 w 40"/>
                <a:gd name="T31" fmla="*/ 1 h 15"/>
                <a:gd name="T32" fmla="*/ 16 w 40"/>
                <a:gd name="T33" fmla="*/ 7 h 15"/>
                <a:gd name="T34" fmla="*/ 16 w 40"/>
                <a:gd name="T35" fmla="*/ 9 h 15"/>
                <a:gd name="T36" fmla="*/ 21 w 40"/>
                <a:gd name="T37" fmla="*/ 1 h 15"/>
                <a:gd name="T38" fmla="*/ 21 w 40"/>
                <a:gd name="T39" fmla="*/ 1 h 15"/>
                <a:gd name="T40" fmla="*/ 22 w 40"/>
                <a:gd name="T41" fmla="*/ 1 h 15"/>
                <a:gd name="T42" fmla="*/ 22 w 40"/>
                <a:gd name="T43" fmla="*/ 1 h 15"/>
                <a:gd name="T44" fmla="*/ 23 w 40"/>
                <a:gd name="T45" fmla="*/ 5 h 15"/>
                <a:gd name="T46" fmla="*/ 26 w 40"/>
                <a:gd name="T47" fmla="*/ 7 h 15"/>
                <a:gd name="T48" fmla="*/ 28 w 40"/>
                <a:gd name="T49" fmla="*/ 6 h 15"/>
                <a:gd name="T50" fmla="*/ 34 w 40"/>
                <a:gd name="T51" fmla="*/ 1 h 15"/>
                <a:gd name="T52" fmla="*/ 35 w 40"/>
                <a:gd name="T53" fmla="*/ 1 h 15"/>
                <a:gd name="T54" fmla="*/ 35 w 40"/>
                <a:gd name="T55" fmla="*/ 1 h 15"/>
                <a:gd name="T56" fmla="*/ 36 w 40"/>
                <a:gd name="T57" fmla="*/ 5 h 15"/>
                <a:gd name="T58" fmla="*/ 38 w 40"/>
                <a:gd name="T59" fmla="*/ 6 h 15"/>
                <a:gd name="T60" fmla="*/ 39 w 40"/>
                <a:gd name="T61" fmla="*/ 5 h 15"/>
                <a:gd name="T62" fmla="*/ 40 w 40"/>
                <a:gd name="T63" fmla="*/ 4 h 15"/>
                <a:gd name="T64" fmla="*/ 40 w 40"/>
                <a:gd name="T65" fmla="*/ 5 h 15"/>
                <a:gd name="T66" fmla="*/ 38 w 40"/>
                <a:gd name="T67" fmla="*/ 6 h 15"/>
                <a:gd name="T68" fmla="*/ 35 w 40"/>
                <a:gd name="T69" fmla="*/ 6 h 15"/>
                <a:gd name="T70" fmla="*/ 34 w 40"/>
                <a:gd name="T71" fmla="*/ 2 h 15"/>
                <a:gd name="T72" fmla="*/ 28 w 40"/>
                <a:gd name="T73" fmla="*/ 6 h 15"/>
                <a:gd name="T74" fmla="*/ 26 w 40"/>
                <a:gd name="T75" fmla="*/ 8 h 15"/>
                <a:gd name="T76" fmla="*/ 22 w 40"/>
                <a:gd name="T77" fmla="*/ 6 h 15"/>
                <a:gd name="T78" fmla="*/ 21 w 40"/>
                <a:gd name="T79" fmla="*/ 4 h 15"/>
                <a:gd name="T80" fmla="*/ 16 w 40"/>
                <a:gd name="T81" fmla="*/ 10 h 15"/>
                <a:gd name="T82" fmla="*/ 16 w 40"/>
                <a:gd name="T83" fmla="*/ 10 h 15"/>
                <a:gd name="T84" fmla="*/ 15 w 40"/>
                <a:gd name="T85" fmla="*/ 8 h 15"/>
                <a:gd name="T86" fmla="*/ 8 w 40"/>
                <a:gd name="T87" fmla="*/ 14 h 15"/>
                <a:gd name="T88" fmla="*/ 2 w 40"/>
                <a:gd name="T89" fmla="*/ 14 h 15"/>
                <a:gd name="T90" fmla="*/ 2 w 40"/>
                <a:gd name="T91" fmla="*/ 14 h 15"/>
                <a:gd name="T92" fmla="*/ 0 w 40"/>
                <a:gd name="T93" fmla="*/ 15 h 15"/>
                <a:gd name="T94" fmla="*/ 3 w 40"/>
                <a:gd name="T95" fmla="*/ 6 h 15"/>
                <a:gd name="T96" fmla="*/ 2 w 40"/>
                <a:gd name="T97" fmla="*/ 11 h 15"/>
                <a:gd name="T98" fmla="*/ 2 w 40"/>
                <a:gd name="T99" fmla="*/ 12 h 15"/>
                <a:gd name="T100" fmla="*/ 3 w 40"/>
                <a:gd name="T101" fmla="*/ 10 h 15"/>
                <a:gd name="T102" fmla="*/ 3 w 40"/>
                <a:gd name="T103" fmla="*/ 6 h 15"/>
                <a:gd name="T104" fmla="*/ 17 w 40"/>
                <a:gd name="T105" fmla="*/ 2 h 15"/>
                <a:gd name="T106" fmla="*/ 16 w 40"/>
                <a:gd name="T107" fmla="*/ 4 h 15"/>
                <a:gd name="T108" fmla="*/ 17 w 40"/>
                <a:gd name="T109"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 h="15">
                  <a:moveTo>
                    <a:pt x="0" y="15"/>
                  </a:moveTo>
                  <a:cubicBezTo>
                    <a:pt x="0" y="15"/>
                    <a:pt x="0" y="15"/>
                    <a:pt x="0" y="15"/>
                  </a:cubicBezTo>
                  <a:cubicBezTo>
                    <a:pt x="0" y="14"/>
                    <a:pt x="0" y="14"/>
                    <a:pt x="0" y="14"/>
                  </a:cubicBezTo>
                  <a:cubicBezTo>
                    <a:pt x="1" y="14"/>
                    <a:pt x="1" y="14"/>
                    <a:pt x="2" y="13"/>
                  </a:cubicBezTo>
                  <a:cubicBezTo>
                    <a:pt x="1" y="12"/>
                    <a:pt x="1" y="12"/>
                    <a:pt x="1" y="11"/>
                  </a:cubicBezTo>
                  <a:cubicBezTo>
                    <a:pt x="1" y="9"/>
                    <a:pt x="2" y="6"/>
                    <a:pt x="3" y="4"/>
                  </a:cubicBezTo>
                  <a:cubicBezTo>
                    <a:pt x="3" y="4"/>
                    <a:pt x="3" y="4"/>
                    <a:pt x="3" y="4"/>
                  </a:cubicBezTo>
                  <a:cubicBezTo>
                    <a:pt x="4" y="4"/>
                    <a:pt x="4" y="4"/>
                    <a:pt x="4" y="4"/>
                  </a:cubicBezTo>
                  <a:cubicBezTo>
                    <a:pt x="5" y="6"/>
                    <a:pt x="5" y="8"/>
                    <a:pt x="4" y="10"/>
                  </a:cubicBezTo>
                  <a:cubicBezTo>
                    <a:pt x="4" y="11"/>
                    <a:pt x="3" y="12"/>
                    <a:pt x="3" y="13"/>
                  </a:cubicBezTo>
                  <a:cubicBezTo>
                    <a:pt x="3" y="14"/>
                    <a:pt x="3" y="14"/>
                    <a:pt x="3" y="14"/>
                  </a:cubicBezTo>
                  <a:cubicBezTo>
                    <a:pt x="4" y="15"/>
                    <a:pt x="7" y="14"/>
                    <a:pt x="8" y="14"/>
                  </a:cubicBezTo>
                  <a:cubicBezTo>
                    <a:pt x="11" y="12"/>
                    <a:pt x="13" y="10"/>
                    <a:pt x="15" y="7"/>
                  </a:cubicBezTo>
                  <a:cubicBezTo>
                    <a:pt x="15" y="4"/>
                    <a:pt x="16" y="2"/>
                    <a:pt x="17" y="0"/>
                  </a:cubicBezTo>
                  <a:cubicBezTo>
                    <a:pt x="18" y="0"/>
                    <a:pt x="18" y="0"/>
                    <a:pt x="18" y="0"/>
                  </a:cubicBezTo>
                  <a:cubicBezTo>
                    <a:pt x="18" y="1"/>
                    <a:pt x="18" y="1"/>
                    <a:pt x="18" y="1"/>
                  </a:cubicBezTo>
                  <a:cubicBezTo>
                    <a:pt x="18" y="3"/>
                    <a:pt x="17" y="5"/>
                    <a:pt x="16" y="7"/>
                  </a:cubicBezTo>
                  <a:cubicBezTo>
                    <a:pt x="16" y="7"/>
                    <a:pt x="16" y="8"/>
                    <a:pt x="16" y="9"/>
                  </a:cubicBezTo>
                  <a:cubicBezTo>
                    <a:pt x="19" y="7"/>
                    <a:pt x="21" y="4"/>
                    <a:pt x="21" y="1"/>
                  </a:cubicBezTo>
                  <a:cubicBezTo>
                    <a:pt x="21" y="1"/>
                    <a:pt x="21" y="1"/>
                    <a:pt x="21" y="1"/>
                  </a:cubicBezTo>
                  <a:cubicBezTo>
                    <a:pt x="22" y="1"/>
                    <a:pt x="22" y="1"/>
                    <a:pt x="22" y="1"/>
                  </a:cubicBezTo>
                  <a:cubicBezTo>
                    <a:pt x="22" y="1"/>
                    <a:pt x="22" y="1"/>
                    <a:pt x="22" y="1"/>
                  </a:cubicBezTo>
                  <a:cubicBezTo>
                    <a:pt x="22" y="2"/>
                    <a:pt x="22" y="4"/>
                    <a:pt x="23" y="5"/>
                  </a:cubicBezTo>
                  <a:cubicBezTo>
                    <a:pt x="23" y="6"/>
                    <a:pt x="25" y="7"/>
                    <a:pt x="26" y="7"/>
                  </a:cubicBezTo>
                  <a:cubicBezTo>
                    <a:pt x="27" y="7"/>
                    <a:pt x="27" y="6"/>
                    <a:pt x="28" y="6"/>
                  </a:cubicBezTo>
                  <a:cubicBezTo>
                    <a:pt x="34" y="1"/>
                    <a:pt x="34" y="1"/>
                    <a:pt x="34" y="1"/>
                  </a:cubicBezTo>
                  <a:cubicBezTo>
                    <a:pt x="35" y="1"/>
                    <a:pt x="35" y="1"/>
                    <a:pt x="35" y="1"/>
                  </a:cubicBezTo>
                  <a:cubicBezTo>
                    <a:pt x="35" y="1"/>
                    <a:pt x="35" y="1"/>
                    <a:pt x="35" y="1"/>
                  </a:cubicBezTo>
                  <a:cubicBezTo>
                    <a:pt x="35" y="2"/>
                    <a:pt x="35" y="4"/>
                    <a:pt x="36" y="5"/>
                  </a:cubicBezTo>
                  <a:cubicBezTo>
                    <a:pt x="36" y="6"/>
                    <a:pt x="37" y="6"/>
                    <a:pt x="38" y="6"/>
                  </a:cubicBezTo>
                  <a:cubicBezTo>
                    <a:pt x="38" y="6"/>
                    <a:pt x="39" y="5"/>
                    <a:pt x="39" y="5"/>
                  </a:cubicBezTo>
                  <a:cubicBezTo>
                    <a:pt x="40" y="4"/>
                    <a:pt x="40" y="4"/>
                    <a:pt x="40" y="4"/>
                  </a:cubicBezTo>
                  <a:cubicBezTo>
                    <a:pt x="40" y="5"/>
                    <a:pt x="40" y="5"/>
                    <a:pt x="40" y="5"/>
                  </a:cubicBezTo>
                  <a:cubicBezTo>
                    <a:pt x="40" y="6"/>
                    <a:pt x="39" y="6"/>
                    <a:pt x="38" y="6"/>
                  </a:cubicBezTo>
                  <a:cubicBezTo>
                    <a:pt x="37" y="7"/>
                    <a:pt x="36" y="7"/>
                    <a:pt x="35" y="6"/>
                  </a:cubicBezTo>
                  <a:cubicBezTo>
                    <a:pt x="34" y="5"/>
                    <a:pt x="34" y="4"/>
                    <a:pt x="34" y="2"/>
                  </a:cubicBezTo>
                  <a:cubicBezTo>
                    <a:pt x="28" y="6"/>
                    <a:pt x="28" y="6"/>
                    <a:pt x="28" y="6"/>
                  </a:cubicBezTo>
                  <a:cubicBezTo>
                    <a:pt x="28" y="7"/>
                    <a:pt x="27" y="8"/>
                    <a:pt x="26" y="8"/>
                  </a:cubicBezTo>
                  <a:cubicBezTo>
                    <a:pt x="24" y="8"/>
                    <a:pt x="23" y="7"/>
                    <a:pt x="22" y="6"/>
                  </a:cubicBezTo>
                  <a:cubicBezTo>
                    <a:pt x="22" y="5"/>
                    <a:pt x="22" y="5"/>
                    <a:pt x="21" y="4"/>
                  </a:cubicBezTo>
                  <a:cubicBezTo>
                    <a:pt x="21" y="6"/>
                    <a:pt x="19" y="9"/>
                    <a:pt x="16" y="10"/>
                  </a:cubicBezTo>
                  <a:cubicBezTo>
                    <a:pt x="16" y="10"/>
                    <a:pt x="16" y="10"/>
                    <a:pt x="16" y="10"/>
                  </a:cubicBezTo>
                  <a:cubicBezTo>
                    <a:pt x="16" y="9"/>
                    <a:pt x="15" y="9"/>
                    <a:pt x="15" y="8"/>
                  </a:cubicBezTo>
                  <a:cubicBezTo>
                    <a:pt x="13" y="11"/>
                    <a:pt x="11" y="13"/>
                    <a:pt x="8" y="14"/>
                  </a:cubicBezTo>
                  <a:cubicBezTo>
                    <a:pt x="6" y="15"/>
                    <a:pt x="4" y="15"/>
                    <a:pt x="2" y="14"/>
                  </a:cubicBezTo>
                  <a:cubicBezTo>
                    <a:pt x="2" y="14"/>
                    <a:pt x="2" y="14"/>
                    <a:pt x="2" y="14"/>
                  </a:cubicBezTo>
                  <a:cubicBezTo>
                    <a:pt x="2" y="14"/>
                    <a:pt x="1" y="15"/>
                    <a:pt x="0" y="15"/>
                  </a:cubicBezTo>
                  <a:close/>
                  <a:moveTo>
                    <a:pt x="3" y="6"/>
                  </a:moveTo>
                  <a:cubicBezTo>
                    <a:pt x="3" y="7"/>
                    <a:pt x="2" y="9"/>
                    <a:pt x="2" y="11"/>
                  </a:cubicBezTo>
                  <a:cubicBezTo>
                    <a:pt x="2" y="11"/>
                    <a:pt x="2" y="12"/>
                    <a:pt x="2" y="12"/>
                  </a:cubicBezTo>
                  <a:cubicBezTo>
                    <a:pt x="3" y="12"/>
                    <a:pt x="3" y="11"/>
                    <a:pt x="3" y="10"/>
                  </a:cubicBezTo>
                  <a:cubicBezTo>
                    <a:pt x="4" y="9"/>
                    <a:pt x="4" y="7"/>
                    <a:pt x="3" y="6"/>
                  </a:cubicBezTo>
                  <a:close/>
                  <a:moveTo>
                    <a:pt x="17" y="2"/>
                  </a:moveTo>
                  <a:cubicBezTo>
                    <a:pt x="16" y="3"/>
                    <a:pt x="16" y="4"/>
                    <a:pt x="16" y="4"/>
                  </a:cubicBezTo>
                  <a:cubicBezTo>
                    <a:pt x="16" y="4"/>
                    <a:pt x="17" y="3"/>
                    <a:pt x="17" y="2"/>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iŝľíḓe"/>
            <p:cNvSpPr/>
            <p:nvPr/>
          </p:nvSpPr>
          <p:spPr bwMode="auto">
            <a:xfrm>
              <a:off x="5981118" y="2035449"/>
              <a:ext cx="500451" cy="91277"/>
            </a:xfrm>
            <a:custGeom>
              <a:avLst/>
              <a:gdLst>
                <a:gd name="T0" fmla="*/ 9 w 83"/>
                <a:gd name="T1" fmla="*/ 14 h 15"/>
                <a:gd name="T2" fmla="*/ 1 w 83"/>
                <a:gd name="T3" fmla="*/ 14 h 15"/>
                <a:gd name="T4" fmla="*/ 0 w 83"/>
                <a:gd name="T5" fmla="*/ 14 h 15"/>
                <a:gd name="T6" fmla="*/ 4 w 83"/>
                <a:gd name="T7" fmla="*/ 6 h 15"/>
                <a:gd name="T8" fmla="*/ 8 w 83"/>
                <a:gd name="T9" fmla="*/ 7 h 15"/>
                <a:gd name="T10" fmla="*/ 9 w 83"/>
                <a:gd name="T11" fmla="*/ 5 h 15"/>
                <a:gd name="T12" fmla="*/ 10 w 83"/>
                <a:gd name="T13" fmla="*/ 5 h 15"/>
                <a:gd name="T14" fmla="*/ 8 w 83"/>
                <a:gd name="T15" fmla="*/ 12 h 15"/>
                <a:gd name="T16" fmla="*/ 11 w 83"/>
                <a:gd name="T17" fmla="*/ 14 h 15"/>
                <a:gd name="T18" fmla="*/ 20 w 83"/>
                <a:gd name="T19" fmla="*/ 4 h 15"/>
                <a:gd name="T20" fmla="*/ 21 w 83"/>
                <a:gd name="T21" fmla="*/ 4 h 15"/>
                <a:gd name="T22" fmla="*/ 32 w 83"/>
                <a:gd name="T23" fmla="*/ 4 h 15"/>
                <a:gd name="T24" fmla="*/ 33 w 83"/>
                <a:gd name="T25" fmla="*/ 4 h 15"/>
                <a:gd name="T26" fmla="*/ 42 w 83"/>
                <a:gd name="T27" fmla="*/ 2 h 15"/>
                <a:gd name="T28" fmla="*/ 43 w 83"/>
                <a:gd name="T29" fmla="*/ 2 h 15"/>
                <a:gd name="T30" fmla="*/ 47 w 83"/>
                <a:gd name="T31" fmla="*/ 0 h 15"/>
                <a:gd name="T32" fmla="*/ 48 w 83"/>
                <a:gd name="T33" fmla="*/ 0 h 15"/>
                <a:gd name="T34" fmla="*/ 55 w 83"/>
                <a:gd name="T35" fmla="*/ 2 h 15"/>
                <a:gd name="T36" fmla="*/ 64 w 83"/>
                <a:gd name="T37" fmla="*/ 5 h 15"/>
                <a:gd name="T38" fmla="*/ 70 w 83"/>
                <a:gd name="T39" fmla="*/ 1 h 15"/>
                <a:gd name="T40" fmla="*/ 72 w 83"/>
                <a:gd name="T41" fmla="*/ 6 h 15"/>
                <a:gd name="T42" fmla="*/ 78 w 83"/>
                <a:gd name="T43" fmla="*/ 6 h 15"/>
                <a:gd name="T44" fmla="*/ 83 w 83"/>
                <a:gd name="T45" fmla="*/ 5 h 15"/>
                <a:gd name="T46" fmla="*/ 82 w 83"/>
                <a:gd name="T47" fmla="*/ 6 h 15"/>
                <a:gd name="T48" fmla="*/ 78 w 83"/>
                <a:gd name="T49" fmla="*/ 7 h 15"/>
                <a:gd name="T50" fmla="*/ 71 w 83"/>
                <a:gd name="T51" fmla="*/ 7 h 15"/>
                <a:gd name="T52" fmla="*/ 65 w 83"/>
                <a:gd name="T53" fmla="*/ 6 h 15"/>
                <a:gd name="T54" fmla="*/ 64 w 83"/>
                <a:gd name="T55" fmla="*/ 6 h 15"/>
                <a:gd name="T56" fmla="*/ 55 w 83"/>
                <a:gd name="T57" fmla="*/ 3 h 15"/>
                <a:gd name="T58" fmla="*/ 48 w 83"/>
                <a:gd name="T59" fmla="*/ 2 h 15"/>
                <a:gd name="T60" fmla="*/ 43 w 83"/>
                <a:gd name="T61" fmla="*/ 6 h 15"/>
                <a:gd name="T62" fmla="*/ 42 w 83"/>
                <a:gd name="T63" fmla="*/ 3 h 15"/>
                <a:gd name="T64" fmla="*/ 32 w 83"/>
                <a:gd name="T65" fmla="*/ 10 h 15"/>
                <a:gd name="T66" fmla="*/ 32 w 83"/>
                <a:gd name="T67" fmla="*/ 5 h 15"/>
                <a:gd name="T68" fmla="*/ 23 w 83"/>
                <a:gd name="T69" fmla="*/ 13 h 15"/>
                <a:gd name="T70" fmla="*/ 21 w 83"/>
                <a:gd name="T71" fmla="*/ 5 h 15"/>
                <a:gd name="T72" fmla="*/ 12 w 83"/>
                <a:gd name="T73" fmla="*/ 15 h 15"/>
                <a:gd name="T74" fmla="*/ 6 w 83"/>
                <a:gd name="T75" fmla="*/ 6 h 15"/>
                <a:gd name="T76" fmla="*/ 1 w 83"/>
                <a:gd name="T77" fmla="*/ 13 h 15"/>
                <a:gd name="T78" fmla="*/ 7 w 83"/>
                <a:gd name="T79" fmla="*/ 12 h 15"/>
                <a:gd name="T80" fmla="*/ 7 w 83"/>
                <a:gd name="T81" fmla="*/ 7 h 15"/>
                <a:gd name="T82" fmla="*/ 6 w 83"/>
                <a:gd name="T83" fmla="*/ 6 h 15"/>
                <a:gd name="T84" fmla="*/ 8 w 83"/>
                <a:gd name="T85" fmla="*/ 11 h 15"/>
                <a:gd name="T86" fmla="*/ 10 w 83"/>
                <a:gd name="T8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3" h="15">
                  <a:moveTo>
                    <a:pt x="11" y="15"/>
                  </a:moveTo>
                  <a:cubicBezTo>
                    <a:pt x="10" y="15"/>
                    <a:pt x="9" y="15"/>
                    <a:pt x="9" y="14"/>
                  </a:cubicBezTo>
                  <a:cubicBezTo>
                    <a:pt x="8" y="14"/>
                    <a:pt x="8" y="13"/>
                    <a:pt x="8" y="13"/>
                  </a:cubicBezTo>
                  <a:cubicBezTo>
                    <a:pt x="5" y="14"/>
                    <a:pt x="3" y="14"/>
                    <a:pt x="1" y="14"/>
                  </a:cubicBezTo>
                  <a:cubicBezTo>
                    <a:pt x="1" y="14"/>
                    <a:pt x="1" y="14"/>
                    <a:pt x="1" y="14"/>
                  </a:cubicBezTo>
                  <a:cubicBezTo>
                    <a:pt x="0" y="14"/>
                    <a:pt x="0" y="14"/>
                    <a:pt x="0" y="14"/>
                  </a:cubicBezTo>
                  <a:cubicBezTo>
                    <a:pt x="0" y="14"/>
                    <a:pt x="0" y="14"/>
                    <a:pt x="0" y="14"/>
                  </a:cubicBezTo>
                  <a:cubicBezTo>
                    <a:pt x="0" y="11"/>
                    <a:pt x="2" y="8"/>
                    <a:pt x="4" y="6"/>
                  </a:cubicBezTo>
                  <a:cubicBezTo>
                    <a:pt x="5" y="5"/>
                    <a:pt x="7" y="5"/>
                    <a:pt x="7" y="6"/>
                  </a:cubicBezTo>
                  <a:cubicBezTo>
                    <a:pt x="8" y="6"/>
                    <a:pt x="8" y="7"/>
                    <a:pt x="8" y="7"/>
                  </a:cubicBezTo>
                  <a:cubicBezTo>
                    <a:pt x="8" y="7"/>
                    <a:pt x="8" y="7"/>
                    <a:pt x="8" y="7"/>
                  </a:cubicBezTo>
                  <a:cubicBezTo>
                    <a:pt x="8" y="6"/>
                    <a:pt x="9" y="5"/>
                    <a:pt x="9" y="5"/>
                  </a:cubicBezTo>
                  <a:cubicBezTo>
                    <a:pt x="10" y="4"/>
                    <a:pt x="10" y="4"/>
                    <a:pt x="10" y="4"/>
                  </a:cubicBezTo>
                  <a:cubicBezTo>
                    <a:pt x="10" y="5"/>
                    <a:pt x="10" y="5"/>
                    <a:pt x="10" y="5"/>
                  </a:cubicBezTo>
                  <a:cubicBezTo>
                    <a:pt x="12" y="7"/>
                    <a:pt x="11" y="10"/>
                    <a:pt x="8" y="12"/>
                  </a:cubicBezTo>
                  <a:cubicBezTo>
                    <a:pt x="8" y="12"/>
                    <a:pt x="8" y="12"/>
                    <a:pt x="8" y="12"/>
                  </a:cubicBezTo>
                  <a:cubicBezTo>
                    <a:pt x="9" y="13"/>
                    <a:pt x="9" y="13"/>
                    <a:pt x="9" y="13"/>
                  </a:cubicBezTo>
                  <a:cubicBezTo>
                    <a:pt x="10" y="14"/>
                    <a:pt x="11" y="14"/>
                    <a:pt x="11" y="14"/>
                  </a:cubicBezTo>
                  <a:cubicBezTo>
                    <a:pt x="12" y="13"/>
                    <a:pt x="13" y="13"/>
                    <a:pt x="13" y="12"/>
                  </a:cubicBezTo>
                  <a:cubicBezTo>
                    <a:pt x="20" y="4"/>
                    <a:pt x="20" y="4"/>
                    <a:pt x="20" y="4"/>
                  </a:cubicBezTo>
                  <a:cubicBezTo>
                    <a:pt x="21" y="3"/>
                    <a:pt x="21" y="3"/>
                    <a:pt x="21" y="3"/>
                  </a:cubicBezTo>
                  <a:cubicBezTo>
                    <a:pt x="21" y="4"/>
                    <a:pt x="21" y="4"/>
                    <a:pt x="21" y="4"/>
                  </a:cubicBezTo>
                  <a:cubicBezTo>
                    <a:pt x="23" y="12"/>
                    <a:pt x="23" y="12"/>
                    <a:pt x="23" y="12"/>
                  </a:cubicBezTo>
                  <a:cubicBezTo>
                    <a:pt x="27" y="10"/>
                    <a:pt x="30" y="7"/>
                    <a:pt x="32" y="4"/>
                  </a:cubicBezTo>
                  <a:cubicBezTo>
                    <a:pt x="32" y="3"/>
                    <a:pt x="32" y="3"/>
                    <a:pt x="32" y="3"/>
                  </a:cubicBezTo>
                  <a:cubicBezTo>
                    <a:pt x="33" y="4"/>
                    <a:pt x="33" y="4"/>
                    <a:pt x="33" y="4"/>
                  </a:cubicBezTo>
                  <a:cubicBezTo>
                    <a:pt x="33" y="9"/>
                    <a:pt x="33" y="9"/>
                    <a:pt x="33" y="9"/>
                  </a:cubicBezTo>
                  <a:cubicBezTo>
                    <a:pt x="36" y="7"/>
                    <a:pt x="40" y="5"/>
                    <a:pt x="42" y="2"/>
                  </a:cubicBezTo>
                  <a:cubicBezTo>
                    <a:pt x="43" y="2"/>
                    <a:pt x="43" y="2"/>
                    <a:pt x="43" y="2"/>
                  </a:cubicBezTo>
                  <a:cubicBezTo>
                    <a:pt x="43" y="2"/>
                    <a:pt x="43" y="2"/>
                    <a:pt x="43" y="2"/>
                  </a:cubicBezTo>
                  <a:cubicBezTo>
                    <a:pt x="43" y="5"/>
                    <a:pt x="43" y="5"/>
                    <a:pt x="43" y="5"/>
                  </a:cubicBezTo>
                  <a:cubicBezTo>
                    <a:pt x="45" y="4"/>
                    <a:pt x="47" y="2"/>
                    <a:pt x="47" y="0"/>
                  </a:cubicBezTo>
                  <a:cubicBezTo>
                    <a:pt x="48" y="0"/>
                    <a:pt x="48" y="0"/>
                    <a:pt x="48" y="0"/>
                  </a:cubicBezTo>
                  <a:cubicBezTo>
                    <a:pt x="48" y="0"/>
                    <a:pt x="48" y="0"/>
                    <a:pt x="48" y="0"/>
                  </a:cubicBezTo>
                  <a:cubicBezTo>
                    <a:pt x="49" y="2"/>
                    <a:pt x="51" y="3"/>
                    <a:pt x="52" y="2"/>
                  </a:cubicBezTo>
                  <a:cubicBezTo>
                    <a:pt x="53" y="2"/>
                    <a:pt x="54" y="2"/>
                    <a:pt x="55" y="2"/>
                  </a:cubicBezTo>
                  <a:cubicBezTo>
                    <a:pt x="56" y="2"/>
                    <a:pt x="57" y="1"/>
                    <a:pt x="58" y="1"/>
                  </a:cubicBezTo>
                  <a:cubicBezTo>
                    <a:pt x="60" y="1"/>
                    <a:pt x="63" y="3"/>
                    <a:pt x="64" y="5"/>
                  </a:cubicBezTo>
                  <a:cubicBezTo>
                    <a:pt x="66" y="3"/>
                    <a:pt x="68" y="2"/>
                    <a:pt x="70" y="1"/>
                  </a:cubicBezTo>
                  <a:cubicBezTo>
                    <a:pt x="70" y="1"/>
                    <a:pt x="70" y="1"/>
                    <a:pt x="70" y="1"/>
                  </a:cubicBezTo>
                  <a:cubicBezTo>
                    <a:pt x="70" y="1"/>
                    <a:pt x="70" y="1"/>
                    <a:pt x="70" y="1"/>
                  </a:cubicBezTo>
                  <a:cubicBezTo>
                    <a:pt x="70" y="3"/>
                    <a:pt x="71" y="5"/>
                    <a:pt x="72" y="6"/>
                  </a:cubicBezTo>
                  <a:cubicBezTo>
                    <a:pt x="72" y="7"/>
                    <a:pt x="74" y="8"/>
                    <a:pt x="75" y="8"/>
                  </a:cubicBezTo>
                  <a:cubicBezTo>
                    <a:pt x="76" y="8"/>
                    <a:pt x="77" y="7"/>
                    <a:pt x="78" y="6"/>
                  </a:cubicBezTo>
                  <a:cubicBezTo>
                    <a:pt x="79" y="6"/>
                    <a:pt x="79" y="6"/>
                    <a:pt x="79" y="6"/>
                  </a:cubicBezTo>
                  <a:cubicBezTo>
                    <a:pt x="80" y="4"/>
                    <a:pt x="82" y="4"/>
                    <a:pt x="83" y="5"/>
                  </a:cubicBezTo>
                  <a:cubicBezTo>
                    <a:pt x="83" y="6"/>
                    <a:pt x="83" y="6"/>
                    <a:pt x="83" y="6"/>
                  </a:cubicBezTo>
                  <a:cubicBezTo>
                    <a:pt x="82" y="6"/>
                    <a:pt x="82" y="6"/>
                    <a:pt x="82" y="6"/>
                  </a:cubicBezTo>
                  <a:cubicBezTo>
                    <a:pt x="82" y="5"/>
                    <a:pt x="80" y="5"/>
                    <a:pt x="79" y="6"/>
                  </a:cubicBezTo>
                  <a:cubicBezTo>
                    <a:pt x="78" y="7"/>
                    <a:pt x="78" y="7"/>
                    <a:pt x="78" y="7"/>
                  </a:cubicBezTo>
                  <a:cubicBezTo>
                    <a:pt x="78" y="8"/>
                    <a:pt x="77" y="9"/>
                    <a:pt x="76" y="9"/>
                  </a:cubicBezTo>
                  <a:cubicBezTo>
                    <a:pt x="74" y="9"/>
                    <a:pt x="72" y="8"/>
                    <a:pt x="71" y="7"/>
                  </a:cubicBezTo>
                  <a:cubicBezTo>
                    <a:pt x="70" y="5"/>
                    <a:pt x="70" y="4"/>
                    <a:pt x="69" y="2"/>
                  </a:cubicBezTo>
                  <a:cubicBezTo>
                    <a:pt x="68" y="3"/>
                    <a:pt x="66" y="4"/>
                    <a:pt x="65" y="6"/>
                  </a:cubicBezTo>
                  <a:cubicBezTo>
                    <a:pt x="64" y="6"/>
                    <a:pt x="64" y="6"/>
                    <a:pt x="64" y="6"/>
                  </a:cubicBezTo>
                  <a:cubicBezTo>
                    <a:pt x="64" y="6"/>
                    <a:pt x="64" y="6"/>
                    <a:pt x="64" y="6"/>
                  </a:cubicBezTo>
                  <a:cubicBezTo>
                    <a:pt x="63" y="4"/>
                    <a:pt x="60" y="2"/>
                    <a:pt x="58" y="2"/>
                  </a:cubicBezTo>
                  <a:cubicBezTo>
                    <a:pt x="57" y="2"/>
                    <a:pt x="56" y="3"/>
                    <a:pt x="55" y="3"/>
                  </a:cubicBezTo>
                  <a:cubicBezTo>
                    <a:pt x="54" y="3"/>
                    <a:pt x="53" y="3"/>
                    <a:pt x="52" y="3"/>
                  </a:cubicBezTo>
                  <a:cubicBezTo>
                    <a:pt x="51" y="3"/>
                    <a:pt x="49" y="3"/>
                    <a:pt x="48" y="2"/>
                  </a:cubicBezTo>
                  <a:cubicBezTo>
                    <a:pt x="47" y="4"/>
                    <a:pt x="45" y="5"/>
                    <a:pt x="43" y="6"/>
                  </a:cubicBezTo>
                  <a:cubicBezTo>
                    <a:pt x="43" y="6"/>
                    <a:pt x="43" y="6"/>
                    <a:pt x="43" y="6"/>
                  </a:cubicBezTo>
                  <a:cubicBezTo>
                    <a:pt x="42" y="6"/>
                    <a:pt x="42" y="6"/>
                    <a:pt x="42" y="6"/>
                  </a:cubicBezTo>
                  <a:cubicBezTo>
                    <a:pt x="42" y="3"/>
                    <a:pt x="42" y="3"/>
                    <a:pt x="42" y="3"/>
                  </a:cubicBezTo>
                  <a:cubicBezTo>
                    <a:pt x="40" y="6"/>
                    <a:pt x="36" y="9"/>
                    <a:pt x="33" y="10"/>
                  </a:cubicBezTo>
                  <a:cubicBezTo>
                    <a:pt x="32" y="10"/>
                    <a:pt x="32" y="10"/>
                    <a:pt x="32" y="10"/>
                  </a:cubicBezTo>
                  <a:cubicBezTo>
                    <a:pt x="32" y="10"/>
                    <a:pt x="32" y="10"/>
                    <a:pt x="32" y="10"/>
                  </a:cubicBezTo>
                  <a:cubicBezTo>
                    <a:pt x="32" y="5"/>
                    <a:pt x="32" y="5"/>
                    <a:pt x="32" y="5"/>
                  </a:cubicBezTo>
                  <a:cubicBezTo>
                    <a:pt x="30" y="9"/>
                    <a:pt x="27" y="11"/>
                    <a:pt x="23" y="13"/>
                  </a:cubicBezTo>
                  <a:cubicBezTo>
                    <a:pt x="23" y="13"/>
                    <a:pt x="23" y="13"/>
                    <a:pt x="23" y="13"/>
                  </a:cubicBezTo>
                  <a:cubicBezTo>
                    <a:pt x="22" y="13"/>
                    <a:pt x="22" y="13"/>
                    <a:pt x="22" y="13"/>
                  </a:cubicBezTo>
                  <a:cubicBezTo>
                    <a:pt x="21" y="5"/>
                    <a:pt x="21" y="5"/>
                    <a:pt x="21" y="5"/>
                  </a:cubicBezTo>
                  <a:cubicBezTo>
                    <a:pt x="14" y="13"/>
                    <a:pt x="14" y="13"/>
                    <a:pt x="14" y="13"/>
                  </a:cubicBezTo>
                  <a:cubicBezTo>
                    <a:pt x="13" y="13"/>
                    <a:pt x="13" y="14"/>
                    <a:pt x="12" y="15"/>
                  </a:cubicBezTo>
                  <a:lnTo>
                    <a:pt x="11" y="15"/>
                  </a:lnTo>
                  <a:close/>
                  <a:moveTo>
                    <a:pt x="6" y="6"/>
                  </a:moveTo>
                  <a:cubicBezTo>
                    <a:pt x="6" y="6"/>
                    <a:pt x="5" y="6"/>
                    <a:pt x="5" y="7"/>
                  </a:cubicBezTo>
                  <a:cubicBezTo>
                    <a:pt x="3" y="8"/>
                    <a:pt x="1" y="11"/>
                    <a:pt x="1" y="13"/>
                  </a:cubicBezTo>
                  <a:cubicBezTo>
                    <a:pt x="3" y="13"/>
                    <a:pt x="5" y="13"/>
                    <a:pt x="7" y="12"/>
                  </a:cubicBezTo>
                  <a:cubicBezTo>
                    <a:pt x="7" y="12"/>
                    <a:pt x="7" y="12"/>
                    <a:pt x="7" y="12"/>
                  </a:cubicBezTo>
                  <a:cubicBezTo>
                    <a:pt x="7" y="11"/>
                    <a:pt x="7" y="11"/>
                    <a:pt x="7" y="11"/>
                  </a:cubicBezTo>
                  <a:cubicBezTo>
                    <a:pt x="7" y="7"/>
                    <a:pt x="7" y="7"/>
                    <a:pt x="7" y="7"/>
                  </a:cubicBezTo>
                  <a:cubicBezTo>
                    <a:pt x="7" y="7"/>
                    <a:pt x="7" y="6"/>
                    <a:pt x="7" y="6"/>
                  </a:cubicBezTo>
                  <a:lnTo>
                    <a:pt x="6" y="6"/>
                  </a:lnTo>
                  <a:close/>
                  <a:moveTo>
                    <a:pt x="10" y="6"/>
                  </a:moveTo>
                  <a:cubicBezTo>
                    <a:pt x="9" y="7"/>
                    <a:pt x="8" y="9"/>
                    <a:pt x="8" y="11"/>
                  </a:cubicBezTo>
                  <a:cubicBezTo>
                    <a:pt x="8" y="11"/>
                    <a:pt x="8" y="11"/>
                    <a:pt x="8" y="11"/>
                  </a:cubicBezTo>
                  <a:cubicBezTo>
                    <a:pt x="10" y="10"/>
                    <a:pt x="11" y="8"/>
                    <a:pt x="10" y="6"/>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išḷiḋê"/>
            <p:cNvSpPr/>
            <p:nvPr/>
          </p:nvSpPr>
          <p:spPr bwMode="auto">
            <a:xfrm>
              <a:off x="5704138" y="2265216"/>
              <a:ext cx="210882" cy="89704"/>
            </a:xfrm>
            <a:custGeom>
              <a:avLst/>
              <a:gdLst>
                <a:gd name="T0" fmla="*/ 3 w 35"/>
                <a:gd name="T1" fmla="*/ 15 h 15"/>
                <a:gd name="T2" fmla="*/ 2 w 35"/>
                <a:gd name="T3" fmla="*/ 15 h 15"/>
                <a:gd name="T4" fmla="*/ 1 w 35"/>
                <a:gd name="T5" fmla="*/ 13 h 15"/>
                <a:gd name="T6" fmla="*/ 5 w 35"/>
                <a:gd name="T7" fmla="*/ 5 h 15"/>
                <a:gd name="T8" fmla="*/ 5 w 35"/>
                <a:gd name="T9" fmla="*/ 5 h 15"/>
                <a:gd name="T10" fmla="*/ 6 w 35"/>
                <a:gd name="T11" fmla="*/ 5 h 15"/>
                <a:gd name="T12" fmla="*/ 4 w 35"/>
                <a:gd name="T13" fmla="*/ 12 h 15"/>
                <a:gd name="T14" fmla="*/ 3 w 35"/>
                <a:gd name="T15" fmla="*/ 12 h 15"/>
                <a:gd name="T16" fmla="*/ 3 w 35"/>
                <a:gd name="T17" fmla="*/ 12 h 15"/>
                <a:gd name="T18" fmla="*/ 5 w 35"/>
                <a:gd name="T19" fmla="*/ 6 h 15"/>
                <a:gd name="T20" fmla="*/ 2 w 35"/>
                <a:gd name="T21" fmla="*/ 13 h 15"/>
                <a:gd name="T22" fmla="*/ 2 w 35"/>
                <a:gd name="T23" fmla="*/ 14 h 15"/>
                <a:gd name="T24" fmla="*/ 5 w 35"/>
                <a:gd name="T25" fmla="*/ 14 h 15"/>
                <a:gd name="T26" fmla="*/ 8 w 35"/>
                <a:gd name="T27" fmla="*/ 11 h 15"/>
                <a:gd name="T28" fmla="*/ 8 w 35"/>
                <a:gd name="T29" fmla="*/ 10 h 15"/>
                <a:gd name="T30" fmla="*/ 8 w 35"/>
                <a:gd name="T31" fmla="*/ 8 h 15"/>
                <a:gd name="T32" fmla="*/ 12 w 35"/>
                <a:gd name="T33" fmla="*/ 1 h 15"/>
                <a:gd name="T34" fmla="*/ 12 w 35"/>
                <a:gd name="T35" fmla="*/ 1 h 15"/>
                <a:gd name="T36" fmla="*/ 13 w 35"/>
                <a:gd name="T37" fmla="*/ 7 h 15"/>
                <a:gd name="T38" fmla="*/ 10 w 35"/>
                <a:gd name="T39" fmla="*/ 11 h 15"/>
                <a:gd name="T40" fmla="*/ 13 w 35"/>
                <a:gd name="T41" fmla="*/ 11 h 15"/>
                <a:gd name="T42" fmla="*/ 20 w 35"/>
                <a:gd name="T43" fmla="*/ 6 h 15"/>
                <a:gd name="T44" fmla="*/ 22 w 35"/>
                <a:gd name="T45" fmla="*/ 0 h 15"/>
                <a:gd name="T46" fmla="*/ 23 w 35"/>
                <a:gd name="T47" fmla="*/ 0 h 15"/>
                <a:gd name="T48" fmla="*/ 23 w 35"/>
                <a:gd name="T49" fmla="*/ 1 h 15"/>
                <a:gd name="T50" fmla="*/ 21 w 35"/>
                <a:gd name="T51" fmla="*/ 6 h 15"/>
                <a:gd name="T52" fmla="*/ 21 w 35"/>
                <a:gd name="T53" fmla="*/ 9 h 15"/>
                <a:gd name="T54" fmla="*/ 21 w 35"/>
                <a:gd name="T55" fmla="*/ 10 h 15"/>
                <a:gd name="T56" fmla="*/ 22 w 35"/>
                <a:gd name="T57" fmla="*/ 10 h 15"/>
                <a:gd name="T58" fmla="*/ 24 w 35"/>
                <a:gd name="T59" fmla="*/ 9 h 15"/>
                <a:gd name="T60" fmla="*/ 29 w 35"/>
                <a:gd name="T61" fmla="*/ 3 h 15"/>
                <a:gd name="T62" fmla="*/ 30 w 35"/>
                <a:gd name="T63" fmla="*/ 3 h 15"/>
                <a:gd name="T64" fmla="*/ 30 w 35"/>
                <a:gd name="T65" fmla="*/ 4 h 15"/>
                <a:gd name="T66" fmla="*/ 30 w 35"/>
                <a:gd name="T67" fmla="*/ 6 h 15"/>
                <a:gd name="T68" fmla="*/ 31 w 35"/>
                <a:gd name="T69" fmla="*/ 7 h 15"/>
                <a:gd name="T70" fmla="*/ 33 w 35"/>
                <a:gd name="T71" fmla="*/ 7 h 15"/>
                <a:gd name="T72" fmla="*/ 34 w 35"/>
                <a:gd name="T73" fmla="*/ 6 h 15"/>
                <a:gd name="T74" fmla="*/ 34 w 35"/>
                <a:gd name="T75" fmla="*/ 6 h 15"/>
                <a:gd name="T76" fmla="*/ 35 w 35"/>
                <a:gd name="T77" fmla="*/ 6 h 15"/>
                <a:gd name="T78" fmla="*/ 33 w 35"/>
                <a:gd name="T79" fmla="*/ 8 h 15"/>
                <a:gd name="T80" fmla="*/ 30 w 35"/>
                <a:gd name="T81" fmla="*/ 8 h 15"/>
                <a:gd name="T82" fmla="*/ 29 w 35"/>
                <a:gd name="T83" fmla="*/ 6 h 15"/>
                <a:gd name="T84" fmla="*/ 29 w 35"/>
                <a:gd name="T85" fmla="*/ 5 h 15"/>
                <a:gd name="T86" fmla="*/ 25 w 35"/>
                <a:gd name="T87" fmla="*/ 9 h 15"/>
                <a:gd name="T88" fmla="*/ 22 w 35"/>
                <a:gd name="T89" fmla="*/ 11 h 15"/>
                <a:gd name="T90" fmla="*/ 20 w 35"/>
                <a:gd name="T91" fmla="*/ 11 h 15"/>
                <a:gd name="T92" fmla="*/ 20 w 35"/>
                <a:gd name="T93" fmla="*/ 9 h 15"/>
                <a:gd name="T94" fmla="*/ 20 w 35"/>
                <a:gd name="T95" fmla="*/ 7 h 15"/>
                <a:gd name="T96" fmla="*/ 13 w 35"/>
                <a:gd name="T97" fmla="*/ 12 h 15"/>
                <a:gd name="T98" fmla="*/ 9 w 35"/>
                <a:gd name="T99" fmla="*/ 11 h 15"/>
                <a:gd name="T100" fmla="*/ 6 w 35"/>
                <a:gd name="T101" fmla="*/ 14 h 15"/>
                <a:gd name="T102" fmla="*/ 3 w 35"/>
                <a:gd name="T103" fmla="*/ 15 h 15"/>
                <a:gd name="T104" fmla="*/ 12 w 35"/>
                <a:gd name="T105" fmla="*/ 2 h 15"/>
                <a:gd name="T106" fmla="*/ 9 w 35"/>
                <a:gd name="T107" fmla="*/ 8 h 15"/>
                <a:gd name="T108" fmla="*/ 9 w 35"/>
                <a:gd name="T109" fmla="*/ 10 h 15"/>
                <a:gd name="T110" fmla="*/ 9 w 35"/>
                <a:gd name="T111" fmla="*/ 10 h 15"/>
                <a:gd name="T112" fmla="*/ 12 w 35"/>
                <a:gd name="T113" fmla="*/ 6 h 15"/>
                <a:gd name="T114" fmla="*/ 12 w 35"/>
                <a:gd name="T115"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 h="15">
                  <a:moveTo>
                    <a:pt x="3" y="15"/>
                  </a:moveTo>
                  <a:cubicBezTo>
                    <a:pt x="3" y="15"/>
                    <a:pt x="2" y="15"/>
                    <a:pt x="2" y="15"/>
                  </a:cubicBezTo>
                  <a:cubicBezTo>
                    <a:pt x="1" y="14"/>
                    <a:pt x="1" y="14"/>
                    <a:pt x="1" y="13"/>
                  </a:cubicBezTo>
                  <a:cubicBezTo>
                    <a:pt x="0" y="10"/>
                    <a:pt x="2" y="6"/>
                    <a:pt x="5" y="5"/>
                  </a:cubicBezTo>
                  <a:cubicBezTo>
                    <a:pt x="5" y="5"/>
                    <a:pt x="5" y="5"/>
                    <a:pt x="5" y="5"/>
                  </a:cubicBezTo>
                  <a:cubicBezTo>
                    <a:pt x="6" y="5"/>
                    <a:pt x="6" y="5"/>
                    <a:pt x="6" y="5"/>
                  </a:cubicBezTo>
                  <a:cubicBezTo>
                    <a:pt x="6" y="8"/>
                    <a:pt x="6" y="10"/>
                    <a:pt x="4" y="12"/>
                  </a:cubicBezTo>
                  <a:cubicBezTo>
                    <a:pt x="3" y="12"/>
                    <a:pt x="3" y="12"/>
                    <a:pt x="3" y="12"/>
                  </a:cubicBezTo>
                  <a:cubicBezTo>
                    <a:pt x="3" y="12"/>
                    <a:pt x="3" y="12"/>
                    <a:pt x="3" y="12"/>
                  </a:cubicBezTo>
                  <a:cubicBezTo>
                    <a:pt x="5" y="10"/>
                    <a:pt x="5" y="8"/>
                    <a:pt x="5" y="6"/>
                  </a:cubicBezTo>
                  <a:cubicBezTo>
                    <a:pt x="3" y="7"/>
                    <a:pt x="1" y="10"/>
                    <a:pt x="2" y="13"/>
                  </a:cubicBezTo>
                  <a:cubicBezTo>
                    <a:pt x="2" y="13"/>
                    <a:pt x="2" y="14"/>
                    <a:pt x="2" y="14"/>
                  </a:cubicBezTo>
                  <a:cubicBezTo>
                    <a:pt x="3" y="15"/>
                    <a:pt x="4" y="14"/>
                    <a:pt x="5" y="14"/>
                  </a:cubicBezTo>
                  <a:cubicBezTo>
                    <a:pt x="6" y="13"/>
                    <a:pt x="8" y="12"/>
                    <a:pt x="8" y="11"/>
                  </a:cubicBezTo>
                  <a:cubicBezTo>
                    <a:pt x="8" y="10"/>
                    <a:pt x="8" y="10"/>
                    <a:pt x="8" y="10"/>
                  </a:cubicBezTo>
                  <a:cubicBezTo>
                    <a:pt x="8" y="10"/>
                    <a:pt x="8" y="9"/>
                    <a:pt x="8" y="8"/>
                  </a:cubicBezTo>
                  <a:cubicBezTo>
                    <a:pt x="8" y="5"/>
                    <a:pt x="10" y="2"/>
                    <a:pt x="12" y="1"/>
                  </a:cubicBezTo>
                  <a:cubicBezTo>
                    <a:pt x="12" y="1"/>
                    <a:pt x="12" y="1"/>
                    <a:pt x="12" y="1"/>
                  </a:cubicBezTo>
                  <a:cubicBezTo>
                    <a:pt x="14" y="2"/>
                    <a:pt x="14" y="5"/>
                    <a:pt x="13" y="7"/>
                  </a:cubicBezTo>
                  <a:cubicBezTo>
                    <a:pt x="12" y="8"/>
                    <a:pt x="11" y="10"/>
                    <a:pt x="10" y="11"/>
                  </a:cubicBezTo>
                  <a:cubicBezTo>
                    <a:pt x="11" y="11"/>
                    <a:pt x="12" y="11"/>
                    <a:pt x="13" y="11"/>
                  </a:cubicBezTo>
                  <a:cubicBezTo>
                    <a:pt x="16" y="10"/>
                    <a:pt x="18" y="8"/>
                    <a:pt x="20" y="6"/>
                  </a:cubicBezTo>
                  <a:cubicBezTo>
                    <a:pt x="20" y="4"/>
                    <a:pt x="21" y="2"/>
                    <a:pt x="22" y="0"/>
                  </a:cubicBezTo>
                  <a:cubicBezTo>
                    <a:pt x="23" y="0"/>
                    <a:pt x="23" y="0"/>
                    <a:pt x="23" y="0"/>
                  </a:cubicBezTo>
                  <a:cubicBezTo>
                    <a:pt x="23" y="1"/>
                    <a:pt x="23" y="1"/>
                    <a:pt x="23" y="1"/>
                  </a:cubicBezTo>
                  <a:cubicBezTo>
                    <a:pt x="23" y="3"/>
                    <a:pt x="22" y="4"/>
                    <a:pt x="21" y="6"/>
                  </a:cubicBezTo>
                  <a:cubicBezTo>
                    <a:pt x="21" y="7"/>
                    <a:pt x="21" y="8"/>
                    <a:pt x="21" y="9"/>
                  </a:cubicBezTo>
                  <a:cubicBezTo>
                    <a:pt x="21" y="9"/>
                    <a:pt x="21" y="10"/>
                    <a:pt x="21" y="10"/>
                  </a:cubicBezTo>
                  <a:cubicBezTo>
                    <a:pt x="22" y="10"/>
                    <a:pt x="22" y="10"/>
                    <a:pt x="22" y="10"/>
                  </a:cubicBezTo>
                  <a:cubicBezTo>
                    <a:pt x="23" y="10"/>
                    <a:pt x="24" y="9"/>
                    <a:pt x="24" y="9"/>
                  </a:cubicBezTo>
                  <a:cubicBezTo>
                    <a:pt x="29" y="3"/>
                    <a:pt x="29" y="3"/>
                    <a:pt x="29" y="3"/>
                  </a:cubicBezTo>
                  <a:cubicBezTo>
                    <a:pt x="30" y="3"/>
                    <a:pt x="30" y="3"/>
                    <a:pt x="30" y="3"/>
                  </a:cubicBezTo>
                  <a:cubicBezTo>
                    <a:pt x="30" y="4"/>
                    <a:pt x="30" y="4"/>
                    <a:pt x="30" y="4"/>
                  </a:cubicBezTo>
                  <a:cubicBezTo>
                    <a:pt x="30" y="4"/>
                    <a:pt x="29" y="5"/>
                    <a:pt x="30" y="6"/>
                  </a:cubicBezTo>
                  <a:cubicBezTo>
                    <a:pt x="30" y="6"/>
                    <a:pt x="30" y="7"/>
                    <a:pt x="31" y="7"/>
                  </a:cubicBezTo>
                  <a:cubicBezTo>
                    <a:pt x="31" y="7"/>
                    <a:pt x="32" y="7"/>
                    <a:pt x="33" y="7"/>
                  </a:cubicBezTo>
                  <a:cubicBezTo>
                    <a:pt x="33" y="7"/>
                    <a:pt x="34" y="6"/>
                    <a:pt x="34" y="6"/>
                  </a:cubicBezTo>
                  <a:cubicBezTo>
                    <a:pt x="34" y="6"/>
                    <a:pt x="34" y="6"/>
                    <a:pt x="34" y="6"/>
                  </a:cubicBezTo>
                  <a:cubicBezTo>
                    <a:pt x="35" y="6"/>
                    <a:pt x="35" y="6"/>
                    <a:pt x="35" y="6"/>
                  </a:cubicBezTo>
                  <a:cubicBezTo>
                    <a:pt x="34" y="7"/>
                    <a:pt x="34" y="7"/>
                    <a:pt x="33" y="8"/>
                  </a:cubicBezTo>
                  <a:cubicBezTo>
                    <a:pt x="32" y="8"/>
                    <a:pt x="31" y="8"/>
                    <a:pt x="30" y="8"/>
                  </a:cubicBezTo>
                  <a:cubicBezTo>
                    <a:pt x="30" y="7"/>
                    <a:pt x="29" y="7"/>
                    <a:pt x="29" y="6"/>
                  </a:cubicBezTo>
                  <a:cubicBezTo>
                    <a:pt x="29" y="5"/>
                    <a:pt x="29" y="5"/>
                    <a:pt x="29" y="5"/>
                  </a:cubicBezTo>
                  <a:cubicBezTo>
                    <a:pt x="25" y="9"/>
                    <a:pt x="25" y="9"/>
                    <a:pt x="25" y="9"/>
                  </a:cubicBezTo>
                  <a:cubicBezTo>
                    <a:pt x="24" y="10"/>
                    <a:pt x="23" y="11"/>
                    <a:pt x="22" y="11"/>
                  </a:cubicBezTo>
                  <a:cubicBezTo>
                    <a:pt x="21" y="11"/>
                    <a:pt x="21" y="11"/>
                    <a:pt x="20" y="11"/>
                  </a:cubicBezTo>
                  <a:cubicBezTo>
                    <a:pt x="20" y="10"/>
                    <a:pt x="20" y="10"/>
                    <a:pt x="20" y="9"/>
                  </a:cubicBezTo>
                  <a:cubicBezTo>
                    <a:pt x="20" y="8"/>
                    <a:pt x="20" y="8"/>
                    <a:pt x="20" y="7"/>
                  </a:cubicBezTo>
                  <a:cubicBezTo>
                    <a:pt x="18" y="9"/>
                    <a:pt x="16" y="11"/>
                    <a:pt x="13" y="12"/>
                  </a:cubicBezTo>
                  <a:cubicBezTo>
                    <a:pt x="12" y="12"/>
                    <a:pt x="10" y="12"/>
                    <a:pt x="9" y="11"/>
                  </a:cubicBezTo>
                  <a:cubicBezTo>
                    <a:pt x="8" y="13"/>
                    <a:pt x="7" y="13"/>
                    <a:pt x="6" y="14"/>
                  </a:cubicBezTo>
                  <a:cubicBezTo>
                    <a:pt x="5" y="15"/>
                    <a:pt x="4" y="15"/>
                    <a:pt x="3" y="15"/>
                  </a:cubicBezTo>
                  <a:close/>
                  <a:moveTo>
                    <a:pt x="12" y="2"/>
                  </a:moveTo>
                  <a:cubicBezTo>
                    <a:pt x="10" y="3"/>
                    <a:pt x="9" y="6"/>
                    <a:pt x="9" y="8"/>
                  </a:cubicBezTo>
                  <a:cubicBezTo>
                    <a:pt x="9" y="9"/>
                    <a:pt x="9" y="10"/>
                    <a:pt x="9" y="10"/>
                  </a:cubicBezTo>
                  <a:cubicBezTo>
                    <a:pt x="9" y="10"/>
                    <a:pt x="9" y="10"/>
                    <a:pt x="9" y="10"/>
                  </a:cubicBezTo>
                  <a:cubicBezTo>
                    <a:pt x="10" y="9"/>
                    <a:pt x="11" y="8"/>
                    <a:pt x="12" y="6"/>
                  </a:cubicBezTo>
                  <a:cubicBezTo>
                    <a:pt x="13" y="5"/>
                    <a:pt x="13" y="3"/>
                    <a:pt x="12" y="2"/>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ïṧḻîḋé"/>
            <p:cNvSpPr/>
            <p:nvPr/>
          </p:nvSpPr>
          <p:spPr bwMode="auto">
            <a:xfrm>
              <a:off x="5957511" y="2258921"/>
              <a:ext cx="470550" cy="66097"/>
            </a:xfrm>
            <a:custGeom>
              <a:avLst/>
              <a:gdLst>
                <a:gd name="T0" fmla="*/ 9 w 78"/>
                <a:gd name="T1" fmla="*/ 11 h 11"/>
                <a:gd name="T2" fmla="*/ 9 w 78"/>
                <a:gd name="T3" fmla="*/ 10 h 11"/>
                <a:gd name="T4" fmla="*/ 8 w 78"/>
                <a:gd name="T5" fmla="*/ 10 h 11"/>
                <a:gd name="T6" fmla="*/ 7 w 78"/>
                <a:gd name="T7" fmla="*/ 4 h 11"/>
                <a:gd name="T8" fmla="*/ 1 w 78"/>
                <a:gd name="T9" fmla="*/ 7 h 11"/>
                <a:gd name="T10" fmla="*/ 0 w 78"/>
                <a:gd name="T11" fmla="*/ 7 h 11"/>
                <a:gd name="T12" fmla="*/ 1 w 78"/>
                <a:gd name="T13" fmla="*/ 6 h 11"/>
                <a:gd name="T14" fmla="*/ 7 w 78"/>
                <a:gd name="T15" fmla="*/ 2 h 11"/>
                <a:gd name="T16" fmla="*/ 8 w 78"/>
                <a:gd name="T17" fmla="*/ 2 h 11"/>
                <a:gd name="T18" fmla="*/ 8 w 78"/>
                <a:gd name="T19" fmla="*/ 3 h 11"/>
                <a:gd name="T20" fmla="*/ 9 w 78"/>
                <a:gd name="T21" fmla="*/ 9 h 11"/>
                <a:gd name="T22" fmla="*/ 22 w 78"/>
                <a:gd name="T23" fmla="*/ 1 h 11"/>
                <a:gd name="T24" fmla="*/ 22 w 78"/>
                <a:gd name="T25" fmla="*/ 1 h 11"/>
                <a:gd name="T26" fmla="*/ 23 w 78"/>
                <a:gd name="T27" fmla="*/ 2 h 11"/>
                <a:gd name="T28" fmla="*/ 22 w 78"/>
                <a:gd name="T29" fmla="*/ 9 h 11"/>
                <a:gd name="T30" fmla="*/ 33 w 78"/>
                <a:gd name="T31" fmla="*/ 1 h 11"/>
                <a:gd name="T32" fmla="*/ 33 w 78"/>
                <a:gd name="T33" fmla="*/ 1 h 11"/>
                <a:gd name="T34" fmla="*/ 33 w 78"/>
                <a:gd name="T35" fmla="*/ 1 h 11"/>
                <a:gd name="T36" fmla="*/ 34 w 78"/>
                <a:gd name="T37" fmla="*/ 7 h 11"/>
                <a:gd name="T38" fmla="*/ 44 w 78"/>
                <a:gd name="T39" fmla="*/ 0 h 11"/>
                <a:gd name="T40" fmla="*/ 45 w 78"/>
                <a:gd name="T41" fmla="*/ 0 h 11"/>
                <a:gd name="T42" fmla="*/ 45 w 78"/>
                <a:gd name="T43" fmla="*/ 1 h 11"/>
                <a:gd name="T44" fmla="*/ 45 w 78"/>
                <a:gd name="T45" fmla="*/ 3 h 11"/>
                <a:gd name="T46" fmla="*/ 49 w 78"/>
                <a:gd name="T47" fmla="*/ 5 h 11"/>
                <a:gd name="T48" fmla="*/ 52 w 78"/>
                <a:gd name="T49" fmla="*/ 4 h 11"/>
                <a:gd name="T50" fmla="*/ 58 w 78"/>
                <a:gd name="T51" fmla="*/ 3 h 11"/>
                <a:gd name="T52" fmla="*/ 59 w 78"/>
                <a:gd name="T53" fmla="*/ 4 h 11"/>
                <a:gd name="T54" fmla="*/ 62 w 78"/>
                <a:gd name="T55" fmla="*/ 5 h 11"/>
                <a:gd name="T56" fmla="*/ 64 w 78"/>
                <a:gd name="T57" fmla="*/ 4 h 11"/>
                <a:gd name="T58" fmla="*/ 65 w 78"/>
                <a:gd name="T59" fmla="*/ 3 h 11"/>
                <a:gd name="T60" fmla="*/ 78 w 78"/>
                <a:gd name="T61" fmla="*/ 3 h 11"/>
                <a:gd name="T62" fmla="*/ 78 w 78"/>
                <a:gd name="T63" fmla="*/ 4 h 11"/>
                <a:gd name="T64" fmla="*/ 77 w 78"/>
                <a:gd name="T65" fmla="*/ 4 h 11"/>
                <a:gd name="T66" fmla="*/ 65 w 78"/>
                <a:gd name="T67" fmla="*/ 4 h 11"/>
                <a:gd name="T68" fmla="*/ 64 w 78"/>
                <a:gd name="T69" fmla="*/ 5 h 11"/>
                <a:gd name="T70" fmla="*/ 62 w 78"/>
                <a:gd name="T71" fmla="*/ 5 h 11"/>
                <a:gd name="T72" fmla="*/ 59 w 78"/>
                <a:gd name="T73" fmla="*/ 5 h 11"/>
                <a:gd name="T74" fmla="*/ 58 w 78"/>
                <a:gd name="T75" fmla="*/ 4 h 11"/>
                <a:gd name="T76" fmla="*/ 53 w 78"/>
                <a:gd name="T77" fmla="*/ 5 h 11"/>
                <a:gd name="T78" fmla="*/ 50 w 78"/>
                <a:gd name="T79" fmla="*/ 6 h 11"/>
                <a:gd name="T80" fmla="*/ 44 w 78"/>
                <a:gd name="T81" fmla="*/ 3 h 11"/>
                <a:gd name="T82" fmla="*/ 44 w 78"/>
                <a:gd name="T83" fmla="*/ 2 h 11"/>
                <a:gd name="T84" fmla="*/ 33 w 78"/>
                <a:gd name="T85" fmla="*/ 8 h 11"/>
                <a:gd name="T86" fmla="*/ 33 w 78"/>
                <a:gd name="T87" fmla="*/ 8 h 11"/>
                <a:gd name="T88" fmla="*/ 33 w 78"/>
                <a:gd name="T89" fmla="*/ 8 h 11"/>
                <a:gd name="T90" fmla="*/ 33 w 78"/>
                <a:gd name="T91" fmla="*/ 2 h 11"/>
                <a:gd name="T92" fmla="*/ 22 w 78"/>
                <a:gd name="T93" fmla="*/ 10 h 11"/>
                <a:gd name="T94" fmla="*/ 22 w 78"/>
                <a:gd name="T95" fmla="*/ 10 h 11"/>
                <a:gd name="T96" fmla="*/ 21 w 78"/>
                <a:gd name="T97" fmla="*/ 9 h 11"/>
                <a:gd name="T98" fmla="*/ 22 w 78"/>
                <a:gd name="T99" fmla="*/ 3 h 11"/>
                <a:gd name="T100" fmla="*/ 9 w 78"/>
                <a:gd name="T10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8" h="11">
                  <a:moveTo>
                    <a:pt x="9" y="11"/>
                  </a:moveTo>
                  <a:cubicBezTo>
                    <a:pt x="9" y="10"/>
                    <a:pt x="9" y="10"/>
                    <a:pt x="9" y="10"/>
                  </a:cubicBezTo>
                  <a:cubicBezTo>
                    <a:pt x="8" y="10"/>
                    <a:pt x="8" y="10"/>
                    <a:pt x="8" y="10"/>
                  </a:cubicBezTo>
                  <a:cubicBezTo>
                    <a:pt x="8" y="8"/>
                    <a:pt x="7" y="6"/>
                    <a:pt x="7" y="4"/>
                  </a:cubicBezTo>
                  <a:cubicBezTo>
                    <a:pt x="6" y="6"/>
                    <a:pt x="3" y="7"/>
                    <a:pt x="1" y="7"/>
                  </a:cubicBezTo>
                  <a:cubicBezTo>
                    <a:pt x="0" y="7"/>
                    <a:pt x="0" y="7"/>
                    <a:pt x="0" y="7"/>
                  </a:cubicBezTo>
                  <a:cubicBezTo>
                    <a:pt x="1" y="6"/>
                    <a:pt x="1" y="6"/>
                    <a:pt x="1" y="6"/>
                  </a:cubicBezTo>
                  <a:cubicBezTo>
                    <a:pt x="4" y="6"/>
                    <a:pt x="6" y="5"/>
                    <a:pt x="7" y="2"/>
                  </a:cubicBezTo>
                  <a:cubicBezTo>
                    <a:pt x="8" y="2"/>
                    <a:pt x="8" y="2"/>
                    <a:pt x="8" y="2"/>
                  </a:cubicBezTo>
                  <a:cubicBezTo>
                    <a:pt x="8" y="3"/>
                    <a:pt x="8" y="3"/>
                    <a:pt x="8" y="3"/>
                  </a:cubicBezTo>
                  <a:cubicBezTo>
                    <a:pt x="8" y="5"/>
                    <a:pt x="8" y="7"/>
                    <a:pt x="9" y="9"/>
                  </a:cubicBezTo>
                  <a:cubicBezTo>
                    <a:pt x="14" y="8"/>
                    <a:pt x="18" y="5"/>
                    <a:pt x="22" y="1"/>
                  </a:cubicBezTo>
                  <a:cubicBezTo>
                    <a:pt x="22" y="1"/>
                    <a:pt x="22" y="1"/>
                    <a:pt x="22" y="1"/>
                  </a:cubicBezTo>
                  <a:cubicBezTo>
                    <a:pt x="23" y="2"/>
                    <a:pt x="23" y="2"/>
                    <a:pt x="23" y="2"/>
                  </a:cubicBezTo>
                  <a:cubicBezTo>
                    <a:pt x="22" y="4"/>
                    <a:pt x="22" y="6"/>
                    <a:pt x="22" y="9"/>
                  </a:cubicBezTo>
                  <a:cubicBezTo>
                    <a:pt x="26" y="7"/>
                    <a:pt x="30" y="4"/>
                    <a:pt x="33" y="1"/>
                  </a:cubicBezTo>
                  <a:cubicBezTo>
                    <a:pt x="33" y="1"/>
                    <a:pt x="33" y="1"/>
                    <a:pt x="33" y="1"/>
                  </a:cubicBezTo>
                  <a:cubicBezTo>
                    <a:pt x="33" y="1"/>
                    <a:pt x="33" y="1"/>
                    <a:pt x="33" y="1"/>
                  </a:cubicBezTo>
                  <a:cubicBezTo>
                    <a:pt x="34" y="7"/>
                    <a:pt x="34" y="7"/>
                    <a:pt x="34" y="7"/>
                  </a:cubicBezTo>
                  <a:cubicBezTo>
                    <a:pt x="38" y="6"/>
                    <a:pt x="41" y="3"/>
                    <a:pt x="44" y="0"/>
                  </a:cubicBezTo>
                  <a:cubicBezTo>
                    <a:pt x="45" y="0"/>
                    <a:pt x="45" y="0"/>
                    <a:pt x="45" y="0"/>
                  </a:cubicBezTo>
                  <a:cubicBezTo>
                    <a:pt x="45" y="1"/>
                    <a:pt x="45" y="1"/>
                    <a:pt x="45" y="1"/>
                  </a:cubicBezTo>
                  <a:cubicBezTo>
                    <a:pt x="45" y="1"/>
                    <a:pt x="45" y="2"/>
                    <a:pt x="45" y="3"/>
                  </a:cubicBezTo>
                  <a:cubicBezTo>
                    <a:pt x="46" y="4"/>
                    <a:pt x="48" y="5"/>
                    <a:pt x="49" y="5"/>
                  </a:cubicBezTo>
                  <a:cubicBezTo>
                    <a:pt x="50" y="5"/>
                    <a:pt x="51" y="4"/>
                    <a:pt x="52" y="4"/>
                  </a:cubicBezTo>
                  <a:cubicBezTo>
                    <a:pt x="54" y="3"/>
                    <a:pt x="56" y="3"/>
                    <a:pt x="58" y="3"/>
                  </a:cubicBezTo>
                  <a:cubicBezTo>
                    <a:pt x="58" y="4"/>
                    <a:pt x="59" y="4"/>
                    <a:pt x="59" y="4"/>
                  </a:cubicBezTo>
                  <a:cubicBezTo>
                    <a:pt x="60" y="4"/>
                    <a:pt x="61" y="5"/>
                    <a:pt x="62" y="5"/>
                  </a:cubicBezTo>
                  <a:cubicBezTo>
                    <a:pt x="63" y="4"/>
                    <a:pt x="63" y="4"/>
                    <a:pt x="64" y="4"/>
                  </a:cubicBezTo>
                  <a:cubicBezTo>
                    <a:pt x="65" y="3"/>
                    <a:pt x="65" y="3"/>
                    <a:pt x="65" y="3"/>
                  </a:cubicBezTo>
                  <a:cubicBezTo>
                    <a:pt x="69" y="1"/>
                    <a:pt x="74" y="2"/>
                    <a:pt x="78" y="3"/>
                  </a:cubicBezTo>
                  <a:cubicBezTo>
                    <a:pt x="78" y="4"/>
                    <a:pt x="78" y="4"/>
                    <a:pt x="78" y="4"/>
                  </a:cubicBezTo>
                  <a:cubicBezTo>
                    <a:pt x="77" y="4"/>
                    <a:pt x="77" y="4"/>
                    <a:pt x="77" y="4"/>
                  </a:cubicBezTo>
                  <a:cubicBezTo>
                    <a:pt x="73" y="3"/>
                    <a:pt x="69" y="3"/>
                    <a:pt x="65" y="4"/>
                  </a:cubicBezTo>
                  <a:cubicBezTo>
                    <a:pt x="64" y="5"/>
                    <a:pt x="64" y="5"/>
                    <a:pt x="64" y="5"/>
                  </a:cubicBezTo>
                  <a:cubicBezTo>
                    <a:pt x="64" y="5"/>
                    <a:pt x="63" y="5"/>
                    <a:pt x="62" y="5"/>
                  </a:cubicBezTo>
                  <a:cubicBezTo>
                    <a:pt x="61" y="6"/>
                    <a:pt x="60" y="5"/>
                    <a:pt x="59" y="5"/>
                  </a:cubicBezTo>
                  <a:cubicBezTo>
                    <a:pt x="59" y="5"/>
                    <a:pt x="58" y="4"/>
                    <a:pt x="58" y="4"/>
                  </a:cubicBezTo>
                  <a:cubicBezTo>
                    <a:pt x="56" y="4"/>
                    <a:pt x="54" y="4"/>
                    <a:pt x="53" y="5"/>
                  </a:cubicBezTo>
                  <a:cubicBezTo>
                    <a:pt x="52" y="5"/>
                    <a:pt x="51" y="5"/>
                    <a:pt x="50" y="6"/>
                  </a:cubicBezTo>
                  <a:cubicBezTo>
                    <a:pt x="48" y="6"/>
                    <a:pt x="45" y="5"/>
                    <a:pt x="44" y="3"/>
                  </a:cubicBezTo>
                  <a:cubicBezTo>
                    <a:pt x="44" y="3"/>
                    <a:pt x="44" y="2"/>
                    <a:pt x="44" y="2"/>
                  </a:cubicBezTo>
                  <a:cubicBezTo>
                    <a:pt x="41" y="5"/>
                    <a:pt x="37" y="7"/>
                    <a:pt x="33" y="8"/>
                  </a:cubicBezTo>
                  <a:cubicBezTo>
                    <a:pt x="33" y="8"/>
                    <a:pt x="33" y="8"/>
                    <a:pt x="33" y="8"/>
                  </a:cubicBezTo>
                  <a:cubicBezTo>
                    <a:pt x="33" y="8"/>
                    <a:pt x="33" y="8"/>
                    <a:pt x="33" y="8"/>
                  </a:cubicBezTo>
                  <a:cubicBezTo>
                    <a:pt x="33" y="2"/>
                    <a:pt x="33" y="2"/>
                    <a:pt x="33" y="2"/>
                  </a:cubicBezTo>
                  <a:cubicBezTo>
                    <a:pt x="30" y="6"/>
                    <a:pt x="26" y="8"/>
                    <a:pt x="22" y="10"/>
                  </a:cubicBezTo>
                  <a:cubicBezTo>
                    <a:pt x="22" y="10"/>
                    <a:pt x="22" y="10"/>
                    <a:pt x="22" y="10"/>
                  </a:cubicBezTo>
                  <a:cubicBezTo>
                    <a:pt x="21" y="9"/>
                    <a:pt x="21" y="9"/>
                    <a:pt x="21" y="9"/>
                  </a:cubicBezTo>
                  <a:cubicBezTo>
                    <a:pt x="21" y="7"/>
                    <a:pt x="21" y="5"/>
                    <a:pt x="22" y="3"/>
                  </a:cubicBezTo>
                  <a:cubicBezTo>
                    <a:pt x="18" y="6"/>
                    <a:pt x="14" y="9"/>
                    <a:pt x="9" y="11"/>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 name="îšliḑê"/>
            <p:cNvSpPr/>
            <p:nvPr/>
          </p:nvSpPr>
          <p:spPr bwMode="auto">
            <a:xfrm>
              <a:off x="5710433" y="2397410"/>
              <a:ext cx="747530" cy="102294"/>
            </a:xfrm>
            <a:custGeom>
              <a:avLst/>
              <a:gdLst>
                <a:gd name="T0" fmla="*/ 1 w 124"/>
                <a:gd name="T1" fmla="*/ 16 h 17"/>
                <a:gd name="T2" fmla="*/ 3 w 124"/>
                <a:gd name="T3" fmla="*/ 9 h 17"/>
                <a:gd name="T4" fmla="*/ 27 w 124"/>
                <a:gd name="T5" fmla="*/ 14 h 17"/>
                <a:gd name="T6" fmla="*/ 30 w 124"/>
                <a:gd name="T7" fmla="*/ 8 h 17"/>
                <a:gd name="T8" fmla="*/ 40 w 124"/>
                <a:gd name="T9" fmla="*/ 15 h 17"/>
                <a:gd name="T10" fmla="*/ 43 w 124"/>
                <a:gd name="T11" fmla="*/ 9 h 17"/>
                <a:gd name="T12" fmla="*/ 45 w 124"/>
                <a:gd name="T13" fmla="*/ 7 h 17"/>
                <a:gd name="T14" fmla="*/ 46 w 124"/>
                <a:gd name="T15" fmla="*/ 12 h 17"/>
                <a:gd name="T16" fmla="*/ 61 w 124"/>
                <a:gd name="T17" fmla="*/ 12 h 17"/>
                <a:gd name="T18" fmla="*/ 63 w 124"/>
                <a:gd name="T19" fmla="*/ 11 h 17"/>
                <a:gd name="T20" fmla="*/ 64 w 124"/>
                <a:gd name="T21" fmla="*/ 5 h 17"/>
                <a:gd name="T22" fmla="*/ 67 w 124"/>
                <a:gd name="T23" fmla="*/ 10 h 17"/>
                <a:gd name="T24" fmla="*/ 66 w 124"/>
                <a:gd name="T25" fmla="*/ 11 h 17"/>
                <a:gd name="T26" fmla="*/ 70 w 124"/>
                <a:gd name="T27" fmla="*/ 10 h 17"/>
                <a:gd name="T28" fmla="*/ 69 w 124"/>
                <a:gd name="T29" fmla="*/ 3 h 17"/>
                <a:gd name="T30" fmla="*/ 70 w 124"/>
                <a:gd name="T31" fmla="*/ 3 h 17"/>
                <a:gd name="T32" fmla="*/ 72 w 124"/>
                <a:gd name="T33" fmla="*/ 8 h 17"/>
                <a:gd name="T34" fmla="*/ 76 w 124"/>
                <a:gd name="T35" fmla="*/ 10 h 17"/>
                <a:gd name="T36" fmla="*/ 81 w 124"/>
                <a:gd name="T37" fmla="*/ 4 h 17"/>
                <a:gd name="T38" fmla="*/ 81 w 124"/>
                <a:gd name="T39" fmla="*/ 2 h 17"/>
                <a:gd name="T40" fmla="*/ 82 w 124"/>
                <a:gd name="T41" fmla="*/ 2 h 17"/>
                <a:gd name="T42" fmla="*/ 83 w 124"/>
                <a:gd name="T43" fmla="*/ 5 h 17"/>
                <a:gd name="T44" fmla="*/ 93 w 124"/>
                <a:gd name="T45" fmla="*/ 2 h 17"/>
                <a:gd name="T46" fmla="*/ 94 w 124"/>
                <a:gd name="T47" fmla="*/ 2 h 17"/>
                <a:gd name="T48" fmla="*/ 114 w 124"/>
                <a:gd name="T49" fmla="*/ 0 h 17"/>
                <a:gd name="T50" fmla="*/ 114 w 124"/>
                <a:gd name="T51" fmla="*/ 0 h 17"/>
                <a:gd name="T52" fmla="*/ 123 w 124"/>
                <a:gd name="T53" fmla="*/ 4 h 17"/>
                <a:gd name="T54" fmla="*/ 123 w 124"/>
                <a:gd name="T55" fmla="*/ 5 h 17"/>
                <a:gd name="T56" fmla="*/ 105 w 124"/>
                <a:gd name="T57" fmla="*/ 7 h 17"/>
                <a:gd name="T58" fmla="*/ 87 w 124"/>
                <a:gd name="T59" fmla="*/ 7 h 17"/>
                <a:gd name="T60" fmla="*/ 81 w 124"/>
                <a:gd name="T61" fmla="*/ 7 h 17"/>
                <a:gd name="T62" fmla="*/ 71 w 124"/>
                <a:gd name="T63" fmla="*/ 9 h 17"/>
                <a:gd name="T64" fmla="*/ 66 w 124"/>
                <a:gd name="T65" fmla="*/ 12 h 17"/>
                <a:gd name="T66" fmla="*/ 62 w 124"/>
                <a:gd name="T67" fmla="*/ 13 h 17"/>
                <a:gd name="T68" fmla="*/ 45 w 124"/>
                <a:gd name="T69" fmla="*/ 13 h 17"/>
                <a:gd name="T70" fmla="*/ 40 w 124"/>
                <a:gd name="T71" fmla="*/ 16 h 17"/>
                <a:gd name="T72" fmla="*/ 28 w 124"/>
                <a:gd name="T73" fmla="*/ 14 h 17"/>
                <a:gd name="T74" fmla="*/ 27 w 124"/>
                <a:gd name="T75" fmla="*/ 15 h 17"/>
                <a:gd name="T76" fmla="*/ 8 w 124"/>
                <a:gd name="T77" fmla="*/ 12 h 17"/>
                <a:gd name="T78" fmla="*/ 2 w 124"/>
                <a:gd name="T79" fmla="*/ 12 h 17"/>
                <a:gd name="T80" fmla="*/ 2 w 124"/>
                <a:gd name="T81" fmla="*/ 12 h 17"/>
                <a:gd name="T82" fmla="*/ 2 w 124"/>
                <a:gd name="T83" fmla="*/ 17 h 17"/>
                <a:gd name="T84" fmla="*/ 44 w 124"/>
                <a:gd name="T85" fmla="*/ 9 h 17"/>
                <a:gd name="T86" fmla="*/ 45 w 124"/>
                <a:gd name="T87" fmla="*/ 11 h 17"/>
                <a:gd name="T88" fmla="*/ 64 w 124"/>
                <a:gd name="T89" fmla="*/ 6 h 17"/>
                <a:gd name="T90" fmla="*/ 63 w 124"/>
                <a:gd name="T91" fmla="*/ 10 h 17"/>
                <a:gd name="T92" fmla="*/ 66 w 124"/>
                <a:gd name="T93" fmla="*/ 9 h 17"/>
                <a:gd name="T94" fmla="*/ 64 w 124"/>
                <a:gd name="T95" fmla="*/ 6 h 17"/>
                <a:gd name="T96" fmla="*/ 71 w 124"/>
                <a:gd name="T9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4" h="17">
                  <a:moveTo>
                    <a:pt x="2" y="17"/>
                  </a:moveTo>
                  <a:cubicBezTo>
                    <a:pt x="1" y="16"/>
                    <a:pt x="1" y="16"/>
                    <a:pt x="1" y="16"/>
                  </a:cubicBezTo>
                  <a:cubicBezTo>
                    <a:pt x="0" y="14"/>
                    <a:pt x="0" y="11"/>
                    <a:pt x="2" y="9"/>
                  </a:cubicBezTo>
                  <a:cubicBezTo>
                    <a:pt x="3" y="9"/>
                    <a:pt x="3" y="9"/>
                    <a:pt x="3" y="9"/>
                  </a:cubicBezTo>
                  <a:cubicBezTo>
                    <a:pt x="8" y="11"/>
                    <a:pt x="8" y="11"/>
                    <a:pt x="8" y="11"/>
                  </a:cubicBezTo>
                  <a:cubicBezTo>
                    <a:pt x="15" y="10"/>
                    <a:pt x="21" y="11"/>
                    <a:pt x="27" y="14"/>
                  </a:cubicBezTo>
                  <a:cubicBezTo>
                    <a:pt x="30" y="8"/>
                    <a:pt x="30" y="8"/>
                    <a:pt x="30" y="8"/>
                  </a:cubicBezTo>
                  <a:cubicBezTo>
                    <a:pt x="30" y="8"/>
                    <a:pt x="30" y="8"/>
                    <a:pt x="30" y="8"/>
                  </a:cubicBezTo>
                  <a:cubicBezTo>
                    <a:pt x="30" y="8"/>
                    <a:pt x="30" y="8"/>
                    <a:pt x="30" y="8"/>
                  </a:cubicBezTo>
                  <a:cubicBezTo>
                    <a:pt x="33" y="12"/>
                    <a:pt x="36" y="15"/>
                    <a:pt x="40" y="15"/>
                  </a:cubicBezTo>
                  <a:cubicBezTo>
                    <a:pt x="42" y="15"/>
                    <a:pt x="44" y="14"/>
                    <a:pt x="45" y="12"/>
                  </a:cubicBezTo>
                  <a:cubicBezTo>
                    <a:pt x="44" y="12"/>
                    <a:pt x="43" y="10"/>
                    <a:pt x="43" y="9"/>
                  </a:cubicBezTo>
                  <a:cubicBezTo>
                    <a:pt x="43" y="8"/>
                    <a:pt x="44" y="7"/>
                    <a:pt x="45" y="7"/>
                  </a:cubicBezTo>
                  <a:cubicBezTo>
                    <a:pt x="45" y="7"/>
                    <a:pt x="45" y="7"/>
                    <a:pt x="45" y="7"/>
                  </a:cubicBezTo>
                  <a:cubicBezTo>
                    <a:pt x="46" y="8"/>
                    <a:pt x="47" y="10"/>
                    <a:pt x="46" y="12"/>
                  </a:cubicBezTo>
                  <a:cubicBezTo>
                    <a:pt x="46" y="12"/>
                    <a:pt x="46" y="12"/>
                    <a:pt x="46" y="12"/>
                  </a:cubicBezTo>
                  <a:cubicBezTo>
                    <a:pt x="47" y="13"/>
                    <a:pt x="49" y="13"/>
                    <a:pt x="51" y="13"/>
                  </a:cubicBezTo>
                  <a:cubicBezTo>
                    <a:pt x="54" y="13"/>
                    <a:pt x="58" y="13"/>
                    <a:pt x="61" y="12"/>
                  </a:cubicBezTo>
                  <a:cubicBezTo>
                    <a:pt x="62" y="12"/>
                    <a:pt x="63" y="12"/>
                    <a:pt x="63" y="11"/>
                  </a:cubicBezTo>
                  <a:cubicBezTo>
                    <a:pt x="63" y="11"/>
                    <a:pt x="63" y="11"/>
                    <a:pt x="63" y="11"/>
                  </a:cubicBezTo>
                  <a:cubicBezTo>
                    <a:pt x="62" y="10"/>
                    <a:pt x="61" y="8"/>
                    <a:pt x="62" y="6"/>
                  </a:cubicBezTo>
                  <a:cubicBezTo>
                    <a:pt x="63" y="5"/>
                    <a:pt x="63" y="5"/>
                    <a:pt x="64" y="5"/>
                  </a:cubicBezTo>
                  <a:cubicBezTo>
                    <a:pt x="65" y="5"/>
                    <a:pt x="66" y="5"/>
                    <a:pt x="67" y="6"/>
                  </a:cubicBezTo>
                  <a:cubicBezTo>
                    <a:pt x="67" y="7"/>
                    <a:pt x="67" y="9"/>
                    <a:pt x="67" y="10"/>
                  </a:cubicBezTo>
                  <a:cubicBezTo>
                    <a:pt x="66" y="10"/>
                    <a:pt x="66" y="11"/>
                    <a:pt x="65" y="11"/>
                  </a:cubicBezTo>
                  <a:cubicBezTo>
                    <a:pt x="66" y="11"/>
                    <a:pt x="66" y="11"/>
                    <a:pt x="66" y="11"/>
                  </a:cubicBezTo>
                  <a:cubicBezTo>
                    <a:pt x="66" y="11"/>
                    <a:pt x="66" y="11"/>
                    <a:pt x="66" y="11"/>
                  </a:cubicBezTo>
                  <a:cubicBezTo>
                    <a:pt x="68" y="11"/>
                    <a:pt x="69" y="11"/>
                    <a:pt x="70" y="10"/>
                  </a:cubicBezTo>
                  <a:cubicBezTo>
                    <a:pt x="70" y="10"/>
                    <a:pt x="70" y="9"/>
                    <a:pt x="71" y="8"/>
                  </a:cubicBezTo>
                  <a:cubicBezTo>
                    <a:pt x="69" y="7"/>
                    <a:pt x="69" y="5"/>
                    <a:pt x="69" y="3"/>
                  </a:cubicBezTo>
                  <a:cubicBezTo>
                    <a:pt x="69" y="3"/>
                    <a:pt x="69" y="3"/>
                    <a:pt x="69" y="3"/>
                  </a:cubicBezTo>
                  <a:cubicBezTo>
                    <a:pt x="70" y="3"/>
                    <a:pt x="70" y="3"/>
                    <a:pt x="70" y="3"/>
                  </a:cubicBezTo>
                  <a:cubicBezTo>
                    <a:pt x="71" y="4"/>
                    <a:pt x="71" y="5"/>
                    <a:pt x="72" y="7"/>
                  </a:cubicBezTo>
                  <a:cubicBezTo>
                    <a:pt x="72" y="8"/>
                    <a:pt x="72" y="8"/>
                    <a:pt x="72" y="8"/>
                  </a:cubicBezTo>
                  <a:cubicBezTo>
                    <a:pt x="72" y="8"/>
                    <a:pt x="72" y="8"/>
                    <a:pt x="72" y="8"/>
                  </a:cubicBezTo>
                  <a:cubicBezTo>
                    <a:pt x="73" y="9"/>
                    <a:pt x="75" y="10"/>
                    <a:pt x="76" y="10"/>
                  </a:cubicBezTo>
                  <a:cubicBezTo>
                    <a:pt x="78" y="9"/>
                    <a:pt x="79" y="8"/>
                    <a:pt x="80" y="7"/>
                  </a:cubicBezTo>
                  <a:cubicBezTo>
                    <a:pt x="81" y="6"/>
                    <a:pt x="81" y="5"/>
                    <a:pt x="81" y="4"/>
                  </a:cubicBezTo>
                  <a:cubicBezTo>
                    <a:pt x="81" y="4"/>
                    <a:pt x="81" y="3"/>
                    <a:pt x="81" y="2"/>
                  </a:cubicBezTo>
                  <a:cubicBezTo>
                    <a:pt x="81" y="2"/>
                    <a:pt x="81" y="2"/>
                    <a:pt x="81" y="2"/>
                  </a:cubicBezTo>
                  <a:cubicBezTo>
                    <a:pt x="81" y="2"/>
                    <a:pt x="81" y="2"/>
                    <a:pt x="81" y="2"/>
                  </a:cubicBezTo>
                  <a:cubicBezTo>
                    <a:pt x="82" y="2"/>
                    <a:pt x="82" y="2"/>
                    <a:pt x="82" y="2"/>
                  </a:cubicBezTo>
                  <a:cubicBezTo>
                    <a:pt x="82" y="3"/>
                    <a:pt x="82" y="3"/>
                    <a:pt x="82" y="4"/>
                  </a:cubicBezTo>
                  <a:cubicBezTo>
                    <a:pt x="83" y="5"/>
                    <a:pt x="83" y="5"/>
                    <a:pt x="83" y="5"/>
                  </a:cubicBezTo>
                  <a:cubicBezTo>
                    <a:pt x="83" y="6"/>
                    <a:pt x="85" y="7"/>
                    <a:pt x="86" y="7"/>
                  </a:cubicBezTo>
                  <a:cubicBezTo>
                    <a:pt x="89" y="6"/>
                    <a:pt x="91" y="4"/>
                    <a:pt x="93" y="2"/>
                  </a:cubicBezTo>
                  <a:cubicBezTo>
                    <a:pt x="94" y="2"/>
                    <a:pt x="94" y="2"/>
                    <a:pt x="94" y="2"/>
                  </a:cubicBezTo>
                  <a:cubicBezTo>
                    <a:pt x="94" y="2"/>
                    <a:pt x="94" y="2"/>
                    <a:pt x="94" y="2"/>
                  </a:cubicBezTo>
                  <a:cubicBezTo>
                    <a:pt x="96" y="5"/>
                    <a:pt x="100" y="7"/>
                    <a:pt x="104" y="6"/>
                  </a:cubicBezTo>
                  <a:cubicBezTo>
                    <a:pt x="109" y="6"/>
                    <a:pt x="112" y="3"/>
                    <a:pt x="114" y="0"/>
                  </a:cubicBezTo>
                  <a:cubicBezTo>
                    <a:pt x="114" y="0"/>
                    <a:pt x="114" y="0"/>
                    <a:pt x="114" y="0"/>
                  </a:cubicBezTo>
                  <a:cubicBezTo>
                    <a:pt x="114" y="0"/>
                    <a:pt x="114" y="0"/>
                    <a:pt x="114" y="0"/>
                  </a:cubicBezTo>
                  <a:cubicBezTo>
                    <a:pt x="116" y="3"/>
                    <a:pt x="120" y="4"/>
                    <a:pt x="123" y="4"/>
                  </a:cubicBezTo>
                  <a:cubicBezTo>
                    <a:pt x="123" y="4"/>
                    <a:pt x="123" y="4"/>
                    <a:pt x="123" y="4"/>
                  </a:cubicBezTo>
                  <a:cubicBezTo>
                    <a:pt x="124" y="5"/>
                    <a:pt x="124" y="5"/>
                    <a:pt x="124" y="5"/>
                  </a:cubicBezTo>
                  <a:cubicBezTo>
                    <a:pt x="123" y="5"/>
                    <a:pt x="123" y="5"/>
                    <a:pt x="123" y="5"/>
                  </a:cubicBezTo>
                  <a:cubicBezTo>
                    <a:pt x="120" y="5"/>
                    <a:pt x="116" y="4"/>
                    <a:pt x="114" y="1"/>
                  </a:cubicBezTo>
                  <a:cubicBezTo>
                    <a:pt x="112" y="4"/>
                    <a:pt x="109" y="7"/>
                    <a:pt x="105" y="7"/>
                  </a:cubicBezTo>
                  <a:cubicBezTo>
                    <a:pt x="100" y="8"/>
                    <a:pt x="96" y="6"/>
                    <a:pt x="94" y="3"/>
                  </a:cubicBezTo>
                  <a:cubicBezTo>
                    <a:pt x="91" y="5"/>
                    <a:pt x="89" y="7"/>
                    <a:pt x="87" y="7"/>
                  </a:cubicBezTo>
                  <a:cubicBezTo>
                    <a:pt x="85" y="8"/>
                    <a:pt x="83" y="7"/>
                    <a:pt x="82" y="5"/>
                  </a:cubicBezTo>
                  <a:cubicBezTo>
                    <a:pt x="82" y="6"/>
                    <a:pt x="81" y="7"/>
                    <a:pt x="81" y="7"/>
                  </a:cubicBezTo>
                  <a:cubicBezTo>
                    <a:pt x="80" y="9"/>
                    <a:pt x="78" y="10"/>
                    <a:pt x="76" y="10"/>
                  </a:cubicBezTo>
                  <a:cubicBezTo>
                    <a:pt x="75" y="11"/>
                    <a:pt x="73" y="10"/>
                    <a:pt x="71" y="9"/>
                  </a:cubicBezTo>
                  <a:cubicBezTo>
                    <a:pt x="71" y="10"/>
                    <a:pt x="71" y="10"/>
                    <a:pt x="70" y="11"/>
                  </a:cubicBezTo>
                  <a:cubicBezTo>
                    <a:pt x="69" y="12"/>
                    <a:pt x="68" y="12"/>
                    <a:pt x="66" y="12"/>
                  </a:cubicBezTo>
                  <a:cubicBezTo>
                    <a:pt x="66" y="12"/>
                    <a:pt x="65" y="12"/>
                    <a:pt x="64" y="12"/>
                  </a:cubicBezTo>
                  <a:cubicBezTo>
                    <a:pt x="63" y="12"/>
                    <a:pt x="62" y="13"/>
                    <a:pt x="62" y="13"/>
                  </a:cubicBezTo>
                  <a:cubicBezTo>
                    <a:pt x="58" y="14"/>
                    <a:pt x="54" y="14"/>
                    <a:pt x="51" y="14"/>
                  </a:cubicBezTo>
                  <a:cubicBezTo>
                    <a:pt x="49" y="14"/>
                    <a:pt x="47" y="14"/>
                    <a:pt x="45" y="13"/>
                  </a:cubicBezTo>
                  <a:cubicBezTo>
                    <a:pt x="44" y="14"/>
                    <a:pt x="42" y="16"/>
                    <a:pt x="40" y="16"/>
                  </a:cubicBezTo>
                  <a:cubicBezTo>
                    <a:pt x="40" y="16"/>
                    <a:pt x="40" y="16"/>
                    <a:pt x="40" y="16"/>
                  </a:cubicBezTo>
                  <a:cubicBezTo>
                    <a:pt x="36" y="16"/>
                    <a:pt x="33" y="13"/>
                    <a:pt x="30" y="10"/>
                  </a:cubicBezTo>
                  <a:cubicBezTo>
                    <a:pt x="28" y="14"/>
                    <a:pt x="28" y="14"/>
                    <a:pt x="28" y="14"/>
                  </a:cubicBezTo>
                  <a:cubicBezTo>
                    <a:pt x="28" y="15"/>
                    <a:pt x="28" y="15"/>
                    <a:pt x="28" y="15"/>
                  </a:cubicBezTo>
                  <a:cubicBezTo>
                    <a:pt x="27" y="15"/>
                    <a:pt x="27" y="15"/>
                    <a:pt x="27" y="15"/>
                  </a:cubicBezTo>
                  <a:cubicBezTo>
                    <a:pt x="22" y="12"/>
                    <a:pt x="15" y="11"/>
                    <a:pt x="8" y="12"/>
                  </a:cubicBezTo>
                  <a:cubicBezTo>
                    <a:pt x="8" y="12"/>
                    <a:pt x="8" y="12"/>
                    <a:pt x="8" y="12"/>
                  </a:cubicBezTo>
                  <a:cubicBezTo>
                    <a:pt x="3" y="10"/>
                    <a:pt x="3" y="10"/>
                    <a:pt x="3" y="10"/>
                  </a:cubicBezTo>
                  <a:cubicBezTo>
                    <a:pt x="2" y="11"/>
                    <a:pt x="2" y="11"/>
                    <a:pt x="2" y="12"/>
                  </a:cubicBezTo>
                  <a:cubicBezTo>
                    <a:pt x="2" y="12"/>
                    <a:pt x="2" y="12"/>
                    <a:pt x="2" y="12"/>
                  </a:cubicBezTo>
                  <a:cubicBezTo>
                    <a:pt x="2" y="12"/>
                    <a:pt x="2" y="12"/>
                    <a:pt x="2" y="12"/>
                  </a:cubicBezTo>
                  <a:cubicBezTo>
                    <a:pt x="2" y="16"/>
                    <a:pt x="2" y="16"/>
                    <a:pt x="2" y="16"/>
                  </a:cubicBezTo>
                  <a:cubicBezTo>
                    <a:pt x="2" y="17"/>
                    <a:pt x="2" y="17"/>
                    <a:pt x="2" y="17"/>
                  </a:cubicBezTo>
                  <a:close/>
                  <a:moveTo>
                    <a:pt x="45" y="8"/>
                  </a:moveTo>
                  <a:cubicBezTo>
                    <a:pt x="44" y="8"/>
                    <a:pt x="44" y="9"/>
                    <a:pt x="44" y="9"/>
                  </a:cubicBezTo>
                  <a:cubicBezTo>
                    <a:pt x="44" y="10"/>
                    <a:pt x="45" y="11"/>
                    <a:pt x="45" y="11"/>
                  </a:cubicBezTo>
                  <a:cubicBezTo>
                    <a:pt x="45" y="11"/>
                    <a:pt x="45" y="11"/>
                    <a:pt x="45" y="11"/>
                  </a:cubicBezTo>
                  <a:cubicBezTo>
                    <a:pt x="46" y="10"/>
                    <a:pt x="46" y="9"/>
                    <a:pt x="45" y="8"/>
                  </a:cubicBezTo>
                  <a:close/>
                  <a:moveTo>
                    <a:pt x="64" y="6"/>
                  </a:moveTo>
                  <a:cubicBezTo>
                    <a:pt x="63" y="6"/>
                    <a:pt x="63" y="6"/>
                    <a:pt x="63" y="7"/>
                  </a:cubicBezTo>
                  <a:cubicBezTo>
                    <a:pt x="62" y="8"/>
                    <a:pt x="62" y="9"/>
                    <a:pt x="63" y="10"/>
                  </a:cubicBezTo>
                  <a:cubicBezTo>
                    <a:pt x="64" y="10"/>
                    <a:pt x="64" y="11"/>
                    <a:pt x="64" y="11"/>
                  </a:cubicBezTo>
                  <a:cubicBezTo>
                    <a:pt x="65" y="11"/>
                    <a:pt x="65" y="10"/>
                    <a:pt x="66" y="9"/>
                  </a:cubicBezTo>
                  <a:cubicBezTo>
                    <a:pt x="66" y="9"/>
                    <a:pt x="66" y="7"/>
                    <a:pt x="66" y="7"/>
                  </a:cubicBezTo>
                  <a:cubicBezTo>
                    <a:pt x="66" y="6"/>
                    <a:pt x="65" y="6"/>
                    <a:pt x="64" y="6"/>
                  </a:cubicBezTo>
                  <a:close/>
                  <a:moveTo>
                    <a:pt x="70" y="5"/>
                  </a:moveTo>
                  <a:cubicBezTo>
                    <a:pt x="70" y="5"/>
                    <a:pt x="70" y="6"/>
                    <a:pt x="71" y="7"/>
                  </a:cubicBezTo>
                  <a:cubicBezTo>
                    <a:pt x="71" y="6"/>
                    <a:pt x="70" y="5"/>
                    <a:pt x="70" y="5"/>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ï$1îḍè"/>
            <p:cNvSpPr/>
            <p:nvPr/>
          </p:nvSpPr>
          <p:spPr bwMode="auto">
            <a:xfrm>
              <a:off x="5721449" y="2625603"/>
              <a:ext cx="815200" cy="84982"/>
            </a:xfrm>
            <a:custGeom>
              <a:avLst/>
              <a:gdLst>
                <a:gd name="T0" fmla="*/ 65 w 135"/>
                <a:gd name="T1" fmla="*/ 14 h 14"/>
                <a:gd name="T2" fmla="*/ 61 w 135"/>
                <a:gd name="T3" fmla="*/ 9 h 14"/>
                <a:gd name="T4" fmla="*/ 54 w 135"/>
                <a:gd name="T5" fmla="*/ 9 h 14"/>
                <a:gd name="T6" fmla="*/ 28 w 135"/>
                <a:gd name="T7" fmla="*/ 9 h 14"/>
                <a:gd name="T8" fmla="*/ 19 w 135"/>
                <a:gd name="T9" fmla="*/ 11 h 14"/>
                <a:gd name="T10" fmla="*/ 14 w 135"/>
                <a:gd name="T11" fmla="*/ 6 h 14"/>
                <a:gd name="T12" fmla="*/ 8 w 135"/>
                <a:gd name="T13" fmla="*/ 12 h 14"/>
                <a:gd name="T14" fmla="*/ 1 w 135"/>
                <a:gd name="T15" fmla="*/ 8 h 14"/>
                <a:gd name="T16" fmla="*/ 1 w 135"/>
                <a:gd name="T17" fmla="*/ 8 h 14"/>
                <a:gd name="T18" fmla="*/ 0 w 135"/>
                <a:gd name="T19" fmla="*/ 4 h 14"/>
                <a:gd name="T20" fmla="*/ 1 w 135"/>
                <a:gd name="T21" fmla="*/ 4 h 14"/>
                <a:gd name="T22" fmla="*/ 5 w 135"/>
                <a:gd name="T23" fmla="*/ 11 h 14"/>
                <a:gd name="T24" fmla="*/ 10 w 135"/>
                <a:gd name="T25" fmla="*/ 8 h 14"/>
                <a:gd name="T26" fmla="*/ 17 w 135"/>
                <a:gd name="T27" fmla="*/ 8 h 14"/>
                <a:gd name="T28" fmla="*/ 26 w 135"/>
                <a:gd name="T29" fmla="*/ 9 h 14"/>
                <a:gd name="T30" fmla="*/ 45 w 135"/>
                <a:gd name="T31" fmla="*/ 7 h 14"/>
                <a:gd name="T32" fmla="*/ 56 w 135"/>
                <a:gd name="T33" fmla="*/ 8 h 14"/>
                <a:gd name="T34" fmla="*/ 66 w 135"/>
                <a:gd name="T35" fmla="*/ 13 h 14"/>
                <a:gd name="T36" fmla="*/ 71 w 135"/>
                <a:gd name="T37" fmla="*/ 10 h 14"/>
                <a:gd name="T38" fmla="*/ 77 w 135"/>
                <a:gd name="T39" fmla="*/ 10 h 14"/>
                <a:gd name="T40" fmla="*/ 89 w 135"/>
                <a:gd name="T41" fmla="*/ 3 h 14"/>
                <a:gd name="T42" fmla="*/ 92 w 135"/>
                <a:gd name="T43" fmla="*/ 10 h 14"/>
                <a:gd name="T44" fmla="*/ 106 w 135"/>
                <a:gd name="T45" fmla="*/ 10 h 14"/>
                <a:gd name="T46" fmla="*/ 134 w 135"/>
                <a:gd name="T47" fmla="*/ 0 h 14"/>
                <a:gd name="T48" fmla="*/ 134 w 135"/>
                <a:gd name="T49" fmla="*/ 0 h 14"/>
                <a:gd name="T50" fmla="*/ 107 w 135"/>
                <a:gd name="T51" fmla="*/ 12 h 14"/>
                <a:gd name="T52" fmla="*/ 106 w 135"/>
                <a:gd name="T53" fmla="*/ 12 h 14"/>
                <a:gd name="T54" fmla="*/ 92 w 135"/>
                <a:gd name="T55" fmla="*/ 11 h 14"/>
                <a:gd name="T56" fmla="*/ 91 w 135"/>
                <a:gd name="T57" fmla="*/ 11 h 14"/>
                <a:gd name="T58" fmla="*/ 77 w 135"/>
                <a:gd name="T59" fmla="*/ 11 h 14"/>
                <a:gd name="T60" fmla="*/ 76 w 135"/>
                <a:gd name="T61" fmla="*/ 11 h 14"/>
                <a:gd name="T62" fmla="*/ 72 w 135"/>
                <a:gd name="T63" fmla="*/ 10 h 14"/>
                <a:gd name="T64" fmla="*/ 66 w 135"/>
                <a:gd name="T6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4">
                  <a:moveTo>
                    <a:pt x="66" y="14"/>
                  </a:moveTo>
                  <a:cubicBezTo>
                    <a:pt x="65" y="14"/>
                    <a:pt x="65" y="14"/>
                    <a:pt x="65" y="14"/>
                  </a:cubicBezTo>
                  <a:cubicBezTo>
                    <a:pt x="65" y="13"/>
                    <a:pt x="65" y="13"/>
                    <a:pt x="65" y="13"/>
                  </a:cubicBezTo>
                  <a:cubicBezTo>
                    <a:pt x="65" y="11"/>
                    <a:pt x="63" y="9"/>
                    <a:pt x="61" y="9"/>
                  </a:cubicBezTo>
                  <a:cubicBezTo>
                    <a:pt x="60" y="8"/>
                    <a:pt x="58" y="8"/>
                    <a:pt x="56" y="8"/>
                  </a:cubicBezTo>
                  <a:cubicBezTo>
                    <a:pt x="56" y="9"/>
                    <a:pt x="55" y="9"/>
                    <a:pt x="54" y="9"/>
                  </a:cubicBezTo>
                  <a:cubicBezTo>
                    <a:pt x="51" y="9"/>
                    <a:pt x="48" y="8"/>
                    <a:pt x="45" y="8"/>
                  </a:cubicBezTo>
                  <a:cubicBezTo>
                    <a:pt x="39" y="7"/>
                    <a:pt x="33" y="6"/>
                    <a:pt x="28" y="9"/>
                  </a:cubicBezTo>
                  <a:cubicBezTo>
                    <a:pt x="27" y="9"/>
                    <a:pt x="27" y="9"/>
                    <a:pt x="27" y="9"/>
                  </a:cubicBezTo>
                  <a:cubicBezTo>
                    <a:pt x="24" y="11"/>
                    <a:pt x="22" y="12"/>
                    <a:pt x="19" y="11"/>
                  </a:cubicBezTo>
                  <a:cubicBezTo>
                    <a:pt x="18" y="10"/>
                    <a:pt x="17" y="9"/>
                    <a:pt x="17" y="9"/>
                  </a:cubicBezTo>
                  <a:cubicBezTo>
                    <a:pt x="16" y="7"/>
                    <a:pt x="15" y="6"/>
                    <a:pt x="14" y="6"/>
                  </a:cubicBezTo>
                  <a:cubicBezTo>
                    <a:pt x="12" y="6"/>
                    <a:pt x="12" y="8"/>
                    <a:pt x="11" y="9"/>
                  </a:cubicBezTo>
                  <a:cubicBezTo>
                    <a:pt x="10" y="10"/>
                    <a:pt x="9" y="11"/>
                    <a:pt x="8" y="12"/>
                  </a:cubicBezTo>
                  <a:cubicBezTo>
                    <a:pt x="7" y="13"/>
                    <a:pt x="6" y="13"/>
                    <a:pt x="4" y="12"/>
                  </a:cubicBezTo>
                  <a:cubicBezTo>
                    <a:pt x="3" y="11"/>
                    <a:pt x="2" y="9"/>
                    <a:pt x="1" y="8"/>
                  </a:cubicBezTo>
                  <a:cubicBezTo>
                    <a:pt x="1" y="8"/>
                    <a:pt x="1" y="8"/>
                    <a:pt x="1" y="8"/>
                  </a:cubicBezTo>
                  <a:cubicBezTo>
                    <a:pt x="1" y="8"/>
                    <a:pt x="1" y="8"/>
                    <a:pt x="1" y="8"/>
                  </a:cubicBezTo>
                  <a:cubicBezTo>
                    <a:pt x="0" y="8"/>
                    <a:pt x="0" y="8"/>
                    <a:pt x="0" y="8"/>
                  </a:cubicBezTo>
                  <a:cubicBezTo>
                    <a:pt x="0" y="4"/>
                    <a:pt x="0" y="4"/>
                    <a:pt x="0" y="4"/>
                  </a:cubicBezTo>
                  <a:cubicBezTo>
                    <a:pt x="1" y="4"/>
                    <a:pt x="1" y="4"/>
                    <a:pt x="1" y="4"/>
                  </a:cubicBezTo>
                  <a:cubicBezTo>
                    <a:pt x="1" y="4"/>
                    <a:pt x="1" y="4"/>
                    <a:pt x="1" y="4"/>
                  </a:cubicBezTo>
                  <a:cubicBezTo>
                    <a:pt x="1" y="4"/>
                    <a:pt x="1" y="4"/>
                    <a:pt x="1" y="4"/>
                  </a:cubicBezTo>
                  <a:cubicBezTo>
                    <a:pt x="1" y="7"/>
                    <a:pt x="3" y="10"/>
                    <a:pt x="5" y="11"/>
                  </a:cubicBezTo>
                  <a:cubicBezTo>
                    <a:pt x="6" y="12"/>
                    <a:pt x="7" y="12"/>
                    <a:pt x="8" y="11"/>
                  </a:cubicBezTo>
                  <a:cubicBezTo>
                    <a:pt x="9" y="10"/>
                    <a:pt x="9" y="9"/>
                    <a:pt x="10" y="8"/>
                  </a:cubicBezTo>
                  <a:cubicBezTo>
                    <a:pt x="11" y="7"/>
                    <a:pt x="12" y="6"/>
                    <a:pt x="14" y="5"/>
                  </a:cubicBezTo>
                  <a:cubicBezTo>
                    <a:pt x="15" y="5"/>
                    <a:pt x="16" y="7"/>
                    <a:pt x="17" y="8"/>
                  </a:cubicBezTo>
                  <a:cubicBezTo>
                    <a:pt x="18" y="9"/>
                    <a:pt x="19" y="10"/>
                    <a:pt x="20" y="10"/>
                  </a:cubicBezTo>
                  <a:cubicBezTo>
                    <a:pt x="22" y="11"/>
                    <a:pt x="24" y="10"/>
                    <a:pt x="26" y="9"/>
                  </a:cubicBezTo>
                  <a:cubicBezTo>
                    <a:pt x="27" y="8"/>
                    <a:pt x="27" y="8"/>
                    <a:pt x="28" y="8"/>
                  </a:cubicBezTo>
                  <a:cubicBezTo>
                    <a:pt x="33" y="5"/>
                    <a:pt x="39" y="6"/>
                    <a:pt x="45" y="7"/>
                  </a:cubicBezTo>
                  <a:cubicBezTo>
                    <a:pt x="48" y="7"/>
                    <a:pt x="51" y="8"/>
                    <a:pt x="54" y="8"/>
                  </a:cubicBezTo>
                  <a:cubicBezTo>
                    <a:pt x="55" y="8"/>
                    <a:pt x="56" y="8"/>
                    <a:pt x="56" y="8"/>
                  </a:cubicBezTo>
                  <a:cubicBezTo>
                    <a:pt x="58" y="7"/>
                    <a:pt x="60" y="7"/>
                    <a:pt x="62" y="8"/>
                  </a:cubicBezTo>
                  <a:cubicBezTo>
                    <a:pt x="64" y="8"/>
                    <a:pt x="66" y="11"/>
                    <a:pt x="66" y="13"/>
                  </a:cubicBezTo>
                  <a:cubicBezTo>
                    <a:pt x="67" y="13"/>
                    <a:pt x="69" y="12"/>
                    <a:pt x="70" y="11"/>
                  </a:cubicBezTo>
                  <a:cubicBezTo>
                    <a:pt x="70" y="10"/>
                    <a:pt x="71" y="10"/>
                    <a:pt x="71" y="10"/>
                  </a:cubicBezTo>
                  <a:cubicBezTo>
                    <a:pt x="72" y="8"/>
                    <a:pt x="75" y="8"/>
                    <a:pt x="76" y="9"/>
                  </a:cubicBezTo>
                  <a:cubicBezTo>
                    <a:pt x="77" y="9"/>
                    <a:pt x="77" y="10"/>
                    <a:pt x="77" y="10"/>
                  </a:cubicBezTo>
                  <a:cubicBezTo>
                    <a:pt x="88" y="3"/>
                    <a:pt x="88" y="3"/>
                    <a:pt x="88" y="3"/>
                  </a:cubicBezTo>
                  <a:cubicBezTo>
                    <a:pt x="89" y="3"/>
                    <a:pt x="89" y="3"/>
                    <a:pt x="89" y="3"/>
                  </a:cubicBezTo>
                  <a:cubicBezTo>
                    <a:pt x="89" y="3"/>
                    <a:pt x="89" y="3"/>
                    <a:pt x="89" y="3"/>
                  </a:cubicBezTo>
                  <a:cubicBezTo>
                    <a:pt x="89" y="6"/>
                    <a:pt x="90" y="8"/>
                    <a:pt x="92" y="10"/>
                  </a:cubicBezTo>
                  <a:cubicBezTo>
                    <a:pt x="93" y="7"/>
                    <a:pt x="96" y="6"/>
                    <a:pt x="99" y="6"/>
                  </a:cubicBezTo>
                  <a:cubicBezTo>
                    <a:pt x="102" y="7"/>
                    <a:pt x="105" y="8"/>
                    <a:pt x="106" y="10"/>
                  </a:cubicBezTo>
                  <a:cubicBezTo>
                    <a:pt x="108" y="8"/>
                    <a:pt x="111" y="7"/>
                    <a:pt x="114" y="7"/>
                  </a:cubicBezTo>
                  <a:cubicBezTo>
                    <a:pt x="121" y="6"/>
                    <a:pt x="128" y="3"/>
                    <a:pt x="134" y="0"/>
                  </a:cubicBezTo>
                  <a:cubicBezTo>
                    <a:pt x="135" y="0"/>
                    <a:pt x="135" y="0"/>
                    <a:pt x="135" y="0"/>
                  </a:cubicBezTo>
                  <a:cubicBezTo>
                    <a:pt x="134" y="0"/>
                    <a:pt x="134" y="0"/>
                    <a:pt x="134" y="0"/>
                  </a:cubicBezTo>
                  <a:cubicBezTo>
                    <a:pt x="128" y="4"/>
                    <a:pt x="122" y="7"/>
                    <a:pt x="114" y="8"/>
                  </a:cubicBezTo>
                  <a:cubicBezTo>
                    <a:pt x="111" y="8"/>
                    <a:pt x="108" y="9"/>
                    <a:pt x="107" y="12"/>
                  </a:cubicBezTo>
                  <a:cubicBezTo>
                    <a:pt x="106" y="12"/>
                    <a:pt x="106" y="12"/>
                    <a:pt x="106" y="12"/>
                  </a:cubicBezTo>
                  <a:cubicBezTo>
                    <a:pt x="106" y="12"/>
                    <a:pt x="106" y="12"/>
                    <a:pt x="106" y="12"/>
                  </a:cubicBezTo>
                  <a:cubicBezTo>
                    <a:pt x="105" y="9"/>
                    <a:pt x="102" y="7"/>
                    <a:pt x="99" y="7"/>
                  </a:cubicBezTo>
                  <a:cubicBezTo>
                    <a:pt x="96" y="7"/>
                    <a:pt x="93" y="8"/>
                    <a:pt x="92" y="11"/>
                  </a:cubicBezTo>
                  <a:cubicBezTo>
                    <a:pt x="92" y="11"/>
                    <a:pt x="92" y="11"/>
                    <a:pt x="92" y="11"/>
                  </a:cubicBezTo>
                  <a:cubicBezTo>
                    <a:pt x="91" y="11"/>
                    <a:pt x="91" y="11"/>
                    <a:pt x="91" y="11"/>
                  </a:cubicBezTo>
                  <a:cubicBezTo>
                    <a:pt x="90" y="9"/>
                    <a:pt x="89" y="7"/>
                    <a:pt x="88" y="4"/>
                  </a:cubicBezTo>
                  <a:cubicBezTo>
                    <a:pt x="77" y="11"/>
                    <a:pt x="77" y="11"/>
                    <a:pt x="77" y="11"/>
                  </a:cubicBezTo>
                  <a:cubicBezTo>
                    <a:pt x="77" y="11"/>
                    <a:pt x="77" y="11"/>
                    <a:pt x="77" y="11"/>
                  </a:cubicBezTo>
                  <a:cubicBezTo>
                    <a:pt x="76" y="11"/>
                    <a:pt x="76" y="11"/>
                    <a:pt x="76" y="11"/>
                  </a:cubicBezTo>
                  <a:cubicBezTo>
                    <a:pt x="76" y="10"/>
                    <a:pt x="76" y="10"/>
                    <a:pt x="76" y="10"/>
                  </a:cubicBezTo>
                  <a:cubicBezTo>
                    <a:pt x="75" y="9"/>
                    <a:pt x="73" y="9"/>
                    <a:pt x="72" y="10"/>
                  </a:cubicBezTo>
                  <a:cubicBezTo>
                    <a:pt x="71" y="11"/>
                    <a:pt x="71" y="11"/>
                    <a:pt x="71" y="11"/>
                  </a:cubicBezTo>
                  <a:cubicBezTo>
                    <a:pt x="69" y="12"/>
                    <a:pt x="68" y="14"/>
                    <a:pt x="66" y="14"/>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i$1ídé"/>
            <p:cNvSpPr/>
            <p:nvPr/>
          </p:nvSpPr>
          <p:spPr bwMode="auto">
            <a:xfrm>
              <a:off x="4600942" y="2282526"/>
              <a:ext cx="856118" cy="741235"/>
            </a:xfrm>
            <a:custGeom>
              <a:avLst/>
              <a:gdLst>
                <a:gd name="T0" fmla="*/ 53 w 142"/>
                <a:gd name="T1" fmla="*/ 123 h 123"/>
                <a:gd name="T2" fmla="*/ 35 w 142"/>
                <a:gd name="T3" fmla="*/ 121 h 123"/>
                <a:gd name="T4" fmla="*/ 1 w 142"/>
                <a:gd name="T5" fmla="*/ 100 h 123"/>
                <a:gd name="T6" fmla="*/ 14 w 142"/>
                <a:gd name="T7" fmla="*/ 86 h 123"/>
                <a:gd name="T8" fmla="*/ 18 w 142"/>
                <a:gd name="T9" fmla="*/ 83 h 123"/>
                <a:gd name="T10" fmla="*/ 37 w 142"/>
                <a:gd name="T11" fmla="*/ 66 h 123"/>
                <a:gd name="T12" fmla="*/ 112 w 142"/>
                <a:gd name="T13" fmla="*/ 0 h 123"/>
                <a:gd name="T14" fmla="*/ 113 w 142"/>
                <a:gd name="T15" fmla="*/ 0 h 123"/>
                <a:gd name="T16" fmla="*/ 141 w 142"/>
                <a:gd name="T17" fmla="*/ 48 h 123"/>
                <a:gd name="T18" fmla="*/ 115 w 142"/>
                <a:gd name="T19" fmla="*/ 100 h 123"/>
                <a:gd name="T20" fmla="*/ 94 w 142"/>
                <a:gd name="T21" fmla="*/ 115 h 123"/>
                <a:gd name="T22" fmla="*/ 76 w 142"/>
                <a:gd name="T23" fmla="*/ 121 h 123"/>
                <a:gd name="T24" fmla="*/ 53 w 142"/>
                <a:gd name="T25"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23">
                  <a:moveTo>
                    <a:pt x="53" y="123"/>
                  </a:moveTo>
                  <a:cubicBezTo>
                    <a:pt x="46" y="123"/>
                    <a:pt x="40" y="122"/>
                    <a:pt x="35" y="121"/>
                  </a:cubicBezTo>
                  <a:cubicBezTo>
                    <a:pt x="34" y="121"/>
                    <a:pt x="0" y="113"/>
                    <a:pt x="1" y="100"/>
                  </a:cubicBezTo>
                  <a:cubicBezTo>
                    <a:pt x="2" y="96"/>
                    <a:pt x="9" y="90"/>
                    <a:pt x="14" y="86"/>
                  </a:cubicBezTo>
                  <a:cubicBezTo>
                    <a:pt x="16" y="85"/>
                    <a:pt x="17" y="84"/>
                    <a:pt x="18" y="83"/>
                  </a:cubicBezTo>
                  <a:cubicBezTo>
                    <a:pt x="24" y="77"/>
                    <a:pt x="30" y="71"/>
                    <a:pt x="37" y="66"/>
                  </a:cubicBezTo>
                  <a:cubicBezTo>
                    <a:pt x="66" y="38"/>
                    <a:pt x="89" y="18"/>
                    <a:pt x="112" y="0"/>
                  </a:cubicBezTo>
                  <a:cubicBezTo>
                    <a:pt x="113" y="0"/>
                    <a:pt x="113" y="0"/>
                    <a:pt x="113" y="0"/>
                  </a:cubicBezTo>
                  <a:cubicBezTo>
                    <a:pt x="130" y="6"/>
                    <a:pt x="142" y="27"/>
                    <a:pt x="141" y="48"/>
                  </a:cubicBezTo>
                  <a:cubicBezTo>
                    <a:pt x="139" y="71"/>
                    <a:pt x="126" y="89"/>
                    <a:pt x="115" y="100"/>
                  </a:cubicBezTo>
                  <a:cubicBezTo>
                    <a:pt x="108" y="107"/>
                    <a:pt x="101" y="112"/>
                    <a:pt x="94" y="115"/>
                  </a:cubicBezTo>
                  <a:cubicBezTo>
                    <a:pt x="88" y="118"/>
                    <a:pt x="81" y="120"/>
                    <a:pt x="76" y="121"/>
                  </a:cubicBezTo>
                  <a:cubicBezTo>
                    <a:pt x="68" y="122"/>
                    <a:pt x="60" y="123"/>
                    <a:pt x="53" y="123"/>
                  </a:cubicBezTo>
                  <a:close/>
                </a:path>
              </a:pathLst>
            </a:custGeom>
            <a:solidFill>
              <a:srgbClr val="C2858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ïś1idê"/>
            <p:cNvSpPr/>
            <p:nvPr/>
          </p:nvSpPr>
          <p:spPr bwMode="auto">
            <a:xfrm>
              <a:off x="4413667" y="2450918"/>
              <a:ext cx="549238" cy="409174"/>
            </a:xfrm>
            <a:custGeom>
              <a:avLst/>
              <a:gdLst>
                <a:gd name="T0" fmla="*/ 22 w 91"/>
                <a:gd name="T1" fmla="*/ 68 h 68"/>
                <a:gd name="T2" fmla="*/ 14 w 91"/>
                <a:gd name="T3" fmla="*/ 64 h 68"/>
                <a:gd name="T4" fmla="*/ 3 w 91"/>
                <a:gd name="T5" fmla="*/ 44 h 68"/>
                <a:gd name="T6" fmla="*/ 0 w 91"/>
                <a:gd name="T7" fmla="*/ 9 h 68"/>
                <a:gd name="T8" fmla="*/ 1 w 91"/>
                <a:gd name="T9" fmla="*/ 4 h 68"/>
                <a:gd name="T10" fmla="*/ 5 w 91"/>
                <a:gd name="T11" fmla="*/ 3 h 68"/>
                <a:gd name="T12" fmla="*/ 54 w 91"/>
                <a:gd name="T13" fmla="*/ 5 h 68"/>
                <a:gd name="T14" fmla="*/ 90 w 91"/>
                <a:gd name="T15" fmla="*/ 10 h 68"/>
                <a:gd name="T16" fmla="*/ 91 w 91"/>
                <a:gd name="T17" fmla="*/ 11 h 68"/>
                <a:gd name="T18" fmla="*/ 91 w 91"/>
                <a:gd name="T19" fmla="*/ 12 h 68"/>
                <a:gd name="T20" fmla="*/ 77 w 91"/>
                <a:gd name="T21" fmla="*/ 24 h 68"/>
                <a:gd name="T22" fmla="*/ 77 w 91"/>
                <a:gd name="T23" fmla="*/ 25 h 68"/>
                <a:gd name="T24" fmla="*/ 33 w 91"/>
                <a:gd name="T25" fmla="*/ 61 h 68"/>
                <a:gd name="T26" fmla="*/ 30 w 91"/>
                <a:gd name="T27" fmla="*/ 63 h 68"/>
                <a:gd name="T28" fmla="*/ 22 w 91"/>
                <a:gd name="T29"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1" h="68">
                  <a:moveTo>
                    <a:pt x="22" y="68"/>
                  </a:moveTo>
                  <a:cubicBezTo>
                    <a:pt x="20" y="68"/>
                    <a:pt x="17" y="67"/>
                    <a:pt x="14" y="64"/>
                  </a:cubicBezTo>
                  <a:cubicBezTo>
                    <a:pt x="9" y="58"/>
                    <a:pt x="5" y="52"/>
                    <a:pt x="3" y="44"/>
                  </a:cubicBezTo>
                  <a:cubicBezTo>
                    <a:pt x="0" y="32"/>
                    <a:pt x="0" y="21"/>
                    <a:pt x="0" y="9"/>
                  </a:cubicBezTo>
                  <a:cubicBezTo>
                    <a:pt x="0" y="7"/>
                    <a:pt x="0" y="6"/>
                    <a:pt x="1" y="4"/>
                  </a:cubicBezTo>
                  <a:cubicBezTo>
                    <a:pt x="2" y="3"/>
                    <a:pt x="4" y="3"/>
                    <a:pt x="5" y="3"/>
                  </a:cubicBezTo>
                  <a:cubicBezTo>
                    <a:pt x="22" y="0"/>
                    <a:pt x="38" y="3"/>
                    <a:pt x="54" y="5"/>
                  </a:cubicBezTo>
                  <a:cubicBezTo>
                    <a:pt x="90" y="10"/>
                    <a:pt x="90" y="10"/>
                    <a:pt x="90" y="10"/>
                  </a:cubicBezTo>
                  <a:cubicBezTo>
                    <a:pt x="91" y="11"/>
                    <a:pt x="91" y="11"/>
                    <a:pt x="91" y="11"/>
                  </a:cubicBezTo>
                  <a:cubicBezTo>
                    <a:pt x="91" y="12"/>
                    <a:pt x="91" y="12"/>
                    <a:pt x="91" y="12"/>
                  </a:cubicBezTo>
                  <a:cubicBezTo>
                    <a:pt x="87" y="17"/>
                    <a:pt x="82" y="21"/>
                    <a:pt x="77" y="24"/>
                  </a:cubicBezTo>
                  <a:cubicBezTo>
                    <a:pt x="77" y="25"/>
                    <a:pt x="77" y="25"/>
                    <a:pt x="77" y="25"/>
                  </a:cubicBezTo>
                  <a:cubicBezTo>
                    <a:pt x="62" y="36"/>
                    <a:pt x="47" y="48"/>
                    <a:pt x="33" y="61"/>
                  </a:cubicBezTo>
                  <a:cubicBezTo>
                    <a:pt x="32" y="61"/>
                    <a:pt x="31" y="62"/>
                    <a:pt x="30" y="63"/>
                  </a:cubicBezTo>
                  <a:cubicBezTo>
                    <a:pt x="27" y="66"/>
                    <a:pt x="25" y="68"/>
                    <a:pt x="22" y="68"/>
                  </a:cubicBezTo>
                  <a:close/>
                </a:path>
              </a:pathLst>
            </a:custGeom>
            <a:solidFill>
              <a:srgbClr val="DDA3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í$ḷídé"/>
            <p:cNvSpPr/>
            <p:nvPr/>
          </p:nvSpPr>
          <p:spPr bwMode="auto">
            <a:xfrm>
              <a:off x="4933003" y="2077939"/>
              <a:ext cx="349372" cy="402879"/>
            </a:xfrm>
            <a:custGeom>
              <a:avLst/>
              <a:gdLst>
                <a:gd name="T0" fmla="*/ 10 w 58"/>
                <a:gd name="T1" fmla="*/ 67 h 67"/>
                <a:gd name="T2" fmla="*/ 9 w 58"/>
                <a:gd name="T3" fmla="*/ 67 h 67"/>
                <a:gd name="T4" fmla="*/ 0 w 58"/>
                <a:gd name="T5" fmla="*/ 22 h 67"/>
                <a:gd name="T6" fmla="*/ 0 w 58"/>
                <a:gd name="T7" fmla="*/ 13 h 67"/>
                <a:gd name="T8" fmla="*/ 1 w 58"/>
                <a:gd name="T9" fmla="*/ 7 h 67"/>
                <a:gd name="T10" fmla="*/ 9 w 58"/>
                <a:gd name="T11" fmla="*/ 1 h 67"/>
                <a:gd name="T12" fmla="*/ 18 w 58"/>
                <a:gd name="T13" fmla="*/ 1 h 67"/>
                <a:gd name="T14" fmla="*/ 36 w 58"/>
                <a:gd name="T15" fmla="*/ 7 h 67"/>
                <a:gd name="T16" fmla="*/ 57 w 58"/>
                <a:gd name="T17" fmla="*/ 23 h 67"/>
                <a:gd name="T18" fmla="*/ 58 w 58"/>
                <a:gd name="T19" fmla="*/ 26 h 67"/>
                <a:gd name="T20" fmla="*/ 55 w 58"/>
                <a:gd name="T21" fmla="*/ 31 h 67"/>
                <a:gd name="T22" fmla="*/ 35 w 58"/>
                <a:gd name="T23" fmla="*/ 48 h 67"/>
                <a:gd name="T24" fmla="*/ 30 w 58"/>
                <a:gd name="T25" fmla="*/ 52 h 67"/>
                <a:gd name="T26" fmla="*/ 27 w 58"/>
                <a:gd name="T27" fmla="*/ 55 h 67"/>
                <a:gd name="T28" fmla="*/ 10 w 58"/>
                <a:gd name="T2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7">
                  <a:moveTo>
                    <a:pt x="10" y="67"/>
                  </a:moveTo>
                  <a:cubicBezTo>
                    <a:pt x="9" y="67"/>
                    <a:pt x="9" y="67"/>
                    <a:pt x="9" y="67"/>
                  </a:cubicBezTo>
                  <a:cubicBezTo>
                    <a:pt x="0" y="66"/>
                    <a:pt x="0" y="44"/>
                    <a:pt x="0" y="22"/>
                  </a:cubicBezTo>
                  <a:cubicBezTo>
                    <a:pt x="0" y="18"/>
                    <a:pt x="0" y="15"/>
                    <a:pt x="0" y="13"/>
                  </a:cubicBezTo>
                  <a:cubicBezTo>
                    <a:pt x="0" y="11"/>
                    <a:pt x="0" y="9"/>
                    <a:pt x="1" y="7"/>
                  </a:cubicBezTo>
                  <a:cubicBezTo>
                    <a:pt x="2" y="4"/>
                    <a:pt x="5" y="2"/>
                    <a:pt x="9" y="1"/>
                  </a:cubicBezTo>
                  <a:cubicBezTo>
                    <a:pt x="12" y="0"/>
                    <a:pt x="15" y="1"/>
                    <a:pt x="18" y="1"/>
                  </a:cubicBezTo>
                  <a:cubicBezTo>
                    <a:pt x="24" y="3"/>
                    <a:pt x="30" y="5"/>
                    <a:pt x="36" y="7"/>
                  </a:cubicBezTo>
                  <a:cubicBezTo>
                    <a:pt x="44" y="10"/>
                    <a:pt x="54" y="14"/>
                    <a:pt x="57" y="23"/>
                  </a:cubicBezTo>
                  <a:cubicBezTo>
                    <a:pt x="58" y="24"/>
                    <a:pt x="58" y="25"/>
                    <a:pt x="58" y="26"/>
                  </a:cubicBezTo>
                  <a:cubicBezTo>
                    <a:pt x="58" y="28"/>
                    <a:pt x="56" y="29"/>
                    <a:pt x="55" y="31"/>
                  </a:cubicBezTo>
                  <a:cubicBezTo>
                    <a:pt x="54" y="34"/>
                    <a:pt x="47" y="39"/>
                    <a:pt x="35" y="48"/>
                  </a:cubicBezTo>
                  <a:cubicBezTo>
                    <a:pt x="33" y="50"/>
                    <a:pt x="31" y="51"/>
                    <a:pt x="30" y="52"/>
                  </a:cubicBezTo>
                  <a:cubicBezTo>
                    <a:pt x="29" y="53"/>
                    <a:pt x="28" y="54"/>
                    <a:pt x="27" y="55"/>
                  </a:cubicBezTo>
                  <a:cubicBezTo>
                    <a:pt x="22" y="60"/>
                    <a:pt x="15" y="67"/>
                    <a:pt x="10" y="67"/>
                  </a:cubicBezTo>
                  <a:close/>
                </a:path>
              </a:pathLst>
            </a:custGeom>
            <a:solidFill>
              <a:srgbClr val="728D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îṡḻiďé"/>
            <p:cNvSpPr/>
            <p:nvPr/>
          </p:nvSpPr>
          <p:spPr bwMode="auto">
            <a:xfrm>
              <a:off x="4696941" y="2114136"/>
              <a:ext cx="247079" cy="343077"/>
            </a:xfrm>
            <a:custGeom>
              <a:avLst/>
              <a:gdLst>
                <a:gd name="T0" fmla="*/ 40 w 41"/>
                <a:gd name="T1" fmla="*/ 57 h 57"/>
                <a:gd name="T2" fmla="*/ 39 w 41"/>
                <a:gd name="T3" fmla="*/ 57 h 57"/>
                <a:gd name="T4" fmla="*/ 34 w 41"/>
                <a:gd name="T5" fmla="*/ 51 h 57"/>
                <a:gd name="T6" fmla="*/ 23 w 41"/>
                <a:gd name="T7" fmla="*/ 41 h 57"/>
                <a:gd name="T8" fmla="*/ 2 w 41"/>
                <a:gd name="T9" fmla="*/ 20 h 57"/>
                <a:gd name="T10" fmla="*/ 1 w 41"/>
                <a:gd name="T11" fmla="*/ 18 h 57"/>
                <a:gd name="T12" fmla="*/ 1 w 41"/>
                <a:gd name="T13" fmla="*/ 14 h 57"/>
                <a:gd name="T14" fmla="*/ 27 w 41"/>
                <a:gd name="T15" fmla="*/ 0 h 57"/>
                <a:gd name="T16" fmla="*/ 30 w 41"/>
                <a:gd name="T17" fmla="*/ 2 h 57"/>
                <a:gd name="T18" fmla="*/ 31 w 41"/>
                <a:gd name="T19" fmla="*/ 5 h 57"/>
                <a:gd name="T20" fmla="*/ 38 w 41"/>
                <a:gd name="T21" fmla="*/ 44 h 57"/>
                <a:gd name="T22" fmla="*/ 41 w 41"/>
                <a:gd name="T23" fmla="*/ 56 h 57"/>
                <a:gd name="T24" fmla="*/ 40 w 41"/>
                <a:gd name="T25"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57">
                  <a:moveTo>
                    <a:pt x="40" y="57"/>
                  </a:moveTo>
                  <a:cubicBezTo>
                    <a:pt x="39" y="57"/>
                    <a:pt x="39" y="57"/>
                    <a:pt x="39" y="57"/>
                  </a:cubicBezTo>
                  <a:cubicBezTo>
                    <a:pt x="37" y="55"/>
                    <a:pt x="36" y="53"/>
                    <a:pt x="34" y="51"/>
                  </a:cubicBezTo>
                  <a:cubicBezTo>
                    <a:pt x="30" y="48"/>
                    <a:pt x="27" y="44"/>
                    <a:pt x="23" y="41"/>
                  </a:cubicBezTo>
                  <a:cubicBezTo>
                    <a:pt x="15" y="34"/>
                    <a:pt x="8" y="27"/>
                    <a:pt x="2" y="20"/>
                  </a:cubicBezTo>
                  <a:cubicBezTo>
                    <a:pt x="1" y="19"/>
                    <a:pt x="1" y="19"/>
                    <a:pt x="1" y="18"/>
                  </a:cubicBezTo>
                  <a:cubicBezTo>
                    <a:pt x="0" y="16"/>
                    <a:pt x="1" y="15"/>
                    <a:pt x="1" y="14"/>
                  </a:cubicBezTo>
                  <a:cubicBezTo>
                    <a:pt x="6" y="5"/>
                    <a:pt x="16" y="0"/>
                    <a:pt x="27" y="0"/>
                  </a:cubicBezTo>
                  <a:cubicBezTo>
                    <a:pt x="28" y="0"/>
                    <a:pt x="29" y="1"/>
                    <a:pt x="30" y="2"/>
                  </a:cubicBezTo>
                  <a:cubicBezTo>
                    <a:pt x="31" y="3"/>
                    <a:pt x="31" y="4"/>
                    <a:pt x="31" y="5"/>
                  </a:cubicBezTo>
                  <a:cubicBezTo>
                    <a:pt x="33" y="18"/>
                    <a:pt x="36" y="32"/>
                    <a:pt x="38" y="44"/>
                  </a:cubicBezTo>
                  <a:cubicBezTo>
                    <a:pt x="39" y="48"/>
                    <a:pt x="40" y="52"/>
                    <a:pt x="41" y="56"/>
                  </a:cubicBezTo>
                  <a:cubicBezTo>
                    <a:pt x="41" y="56"/>
                    <a:pt x="41" y="57"/>
                    <a:pt x="40" y="57"/>
                  </a:cubicBezTo>
                  <a:close/>
                </a:path>
              </a:pathLst>
            </a:custGeom>
            <a:solidFill>
              <a:srgbClr val="CADCD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iS1îḍé"/>
            <p:cNvSpPr/>
            <p:nvPr/>
          </p:nvSpPr>
          <p:spPr bwMode="auto">
            <a:xfrm>
              <a:off x="4486059" y="2229019"/>
              <a:ext cx="464255" cy="258094"/>
            </a:xfrm>
            <a:custGeom>
              <a:avLst/>
              <a:gdLst>
                <a:gd name="T0" fmla="*/ 71 w 77"/>
                <a:gd name="T1" fmla="*/ 43 h 43"/>
                <a:gd name="T2" fmla="*/ 46 w 77"/>
                <a:gd name="T3" fmla="*/ 36 h 43"/>
                <a:gd name="T4" fmla="*/ 24 w 77"/>
                <a:gd name="T5" fmla="*/ 30 h 43"/>
                <a:gd name="T6" fmla="*/ 18 w 77"/>
                <a:gd name="T7" fmla="*/ 30 h 43"/>
                <a:gd name="T8" fmla="*/ 2 w 77"/>
                <a:gd name="T9" fmla="*/ 28 h 43"/>
                <a:gd name="T10" fmla="*/ 0 w 77"/>
                <a:gd name="T11" fmla="*/ 26 h 43"/>
                <a:gd name="T12" fmla="*/ 0 w 77"/>
                <a:gd name="T13" fmla="*/ 23 h 43"/>
                <a:gd name="T14" fmla="*/ 15 w 77"/>
                <a:gd name="T15" fmla="*/ 2 h 43"/>
                <a:gd name="T16" fmla="*/ 19 w 77"/>
                <a:gd name="T17" fmla="*/ 0 h 43"/>
                <a:gd name="T18" fmla="*/ 24 w 77"/>
                <a:gd name="T19" fmla="*/ 1 h 43"/>
                <a:gd name="T20" fmla="*/ 43 w 77"/>
                <a:gd name="T21" fmla="*/ 15 h 43"/>
                <a:gd name="T22" fmla="*/ 45 w 77"/>
                <a:gd name="T23" fmla="*/ 18 h 43"/>
                <a:gd name="T24" fmla="*/ 74 w 77"/>
                <a:gd name="T25" fmla="*/ 39 h 43"/>
                <a:gd name="T26" fmla="*/ 76 w 77"/>
                <a:gd name="T27" fmla="*/ 41 h 43"/>
                <a:gd name="T28" fmla="*/ 77 w 77"/>
                <a:gd name="T29" fmla="*/ 42 h 43"/>
                <a:gd name="T30" fmla="*/ 76 w 77"/>
                <a:gd name="T31" fmla="*/ 42 h 43"/>
                <a:gd name="T32" fmla="*/ 71 w 77"/>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43">
                  <a:moveTo>
                    <a:pt x="71" y="43"/>
                  </a:moveTo>
                  <a:cubicBezTo>
                    <a:pt x="63" y="43"/>
                    <a:pt x="54" y="40"/>
                    <a:pt x="46" y="36"/>
                  </a:cubicBezTo>
                  <a:cubicBezTo>
                    <a:pt x="39" y="34"/>
                    <a:pt x="31" y="31"/>
                    <a:pt x="24" y="30"/>
                  </a:cubicBezTo>
                  <a:cubicBezTo>
                    <a:pt x="22" y="30"/>
                    <a:pt x="20" y="30"/>
                    <a:pt x="18" y="30"/>
                  </a:cubicBezTo>
                  <a:cubicBezTo>
                    <a:pt x="12" y="30"/>
                    <a:pt x="7" y="30"/>
                    <a:pt x="2" y="28"/>
                  </a:cubicBezTo>
                  <a:cubicBezTo>
                    <a:pt x="1" y="28"/>
                    <a:pt x="0" y="27"/>
                    <a:pt x="0" y="26"/>
                  </a:cubicBezTo>
                  <a:cubicBezTo>
                    <a:pt x="0" y="25"/>
                    <a:pt x="0" y="24"/>
                    <a:pt x="0" y="23"/>
                  </a:cubicBezTo>
                  <a:cubicBezTo>
                    <a:pt x="3" y="15"/>
                    <a:pt x="8" y="8"/>
                    <a:pt x="15" y="2"/>
                  </a:cubicBezTo>
                  <a:cubicBezTo>
                    <a:pt x="16" y="2"/>
                    <a:pt x="17" y="1"/>
                    <a:pt x="19" y="0"/>
                  </a:cubicBezTo>
                  <a:cubicBezTo>
                    <a:pt x="20" y="0"/>
                    <a:pt x="22" y="0"/>
                    <a:pt x="24" y="1"/>
                  </a:cubicBezTo>
                  <a:cubicBezTo>
                    <a:pt x="32" y="3"/>
                    <a:pt x="37" y="9"/>
                    <a:pt x="43" y="15"/>
                  </a:cubicBezTo>
                  <a:cubicBezTo>
                    <a:pt x="43" y="16"/>
                    <a:pt x="44" y="17"/>
                    <a:pt x="45" y="18"/>
                  </a:cubicBezTo>
                  <a:cubicBezTo>
                    <a:pt x="54" y="26"/>
                    <a:pt x="64" y="33"/>
                    <a:pt x="74" y="39"/>
                  </a:cubicBezTo>
                  <a:cubicBezTo>
                    <a:pt x="76" y="41"/>
                    <a:pt x="76" y="41"/>
                    <a:pt x="76" y="41"/>
                  </a:cubicBezTo>
                  <a:cubicBezTo>
                    <a:pt x="77" y="41"/>
                    <a:pt x="77" y="41"/>
                    <a:pt x="77" y="42"/>
                  </a:cubicBezTo>
                  <a:cubicBezTo>
                    <a:pt x="77" y="42"/>
                    <a:pt x="76" y="42"/>
                    <a:pt x="76" y="42"/>
                  </a:cubicBezTo>
                  <a:cubicBezTo>
                    <a:pt x="74" y="43"/>
                    <a:pt x="73" y="43"/>
                    <a:pt x="71" y="43"/>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iṩļíḋe"/>
            <p:cNvSpPr/>
            <p:nvPr/>
          </p:nvSpPr>
          <p:spPr bwMode="auto">
            <a:xfrm>
              <a:off x="4992805" y="3083564"/>
              <a:ext cx="229767" cy="66097"/>
            </a:xfrm>
            <a:custGeom>
              <a:avLst/>
              <a:gdLst>
                <a:gd name="T0" fmla="*/ 3 w 38"/>
                <a:gd name="T1" fmla="*/ 11 h 11"/>
                <a:gd name="T2" fmla="*/ 2 w 38"/>
                <a:gd name="T3" fmla="*/ 11 h 11"/>
                <a:gd name="T4" fmla="*/ 0 w 38"/>
                <a:gd name="T5" fmla="*/ 6 h 11"/>
                <a:gd name="T6" fmla="*/ 7 w 38"/>
                <a:gd name="T7" fmla="*/ 0 h 11"/>
                <a:gd name="T8" fmla="*/ 7 w 38"/>
                <a:gd name="T9" fmla="*/ 0 h 11"/>
                <a:gd name="T10" fmla="*/ 6 w 38"/>
                <a:gd name="T11" fmla="*/ 6 h 11"/>
                <a:gd name="T12" fmla="*/ 2 w 38"/>
                <a:gd name="T13" fmla="*/ 10 h 11"/>
                <a:gd name="T14" fmla="*/ 2 w 38"/>
                <a:gd name="T15" fmla="*/ 10 h 11"/>
                <a:gd name="T16" fmla="*/ 4 w 38"/>
                <a:gd name="T17" fmla="*/ 10 h 11"/>
                <a:gd name="T18" fmla="*/ 12 w 38"/>
                <a:gd name="T19" fmla="*/ 4 h 11"/>
                <a:gd name="T20" fmla="*/ 15 w 38"/>
                <a:gd name="T21" fmla="*/ 0 h 11"/>
                <a:gd name="T22" fmla="*/ 16 w 38"/>
                <a:gd name="T23" fmla="*/ 0 h 11"/>
                <a:gd name="T24" fmla="*/ 16 w 38"/>
                <a:gd name="T25" fmla="*/ 1 h 11"/>
                <a:gd name="T26" fmla="*/ 13 w 38"/>
                <a:gd name="T27" fmla="*/ 4 h 11"/>
                <a:gd name="T28" fmla="*/ 14 w 38"/>
                <a:gd name="T29" fmla="*/ 8 h 11"/>
                <a:gd name="T30" fmla="*/ 20 w 38"/>
                <a:gd name="T31" fmla="*/ 1 h 11"/>
                <a:gd name="T32" fmla="*/ 20 w 38"/>
                <a:gd name="T33" fmla="*/ 1 h 11"/>
                <a:gd name="T34" fmla="*/ 21 w 38"/>
                <a:gd name="T35" fmla="*/ 1 h 11"/>
                <a:gd name="T36" fmla="*/ 21 w 38"/>
                <a:gd name="T37" fmla="*/ 3 h 11"/>
                <a:gd name="T38" fmla="*/ 21 w 38"/>
                <a:gd name="T39" fmla="*/ 4 h 11"/>
                <a:gd name="T40" fmla="*/ 22 w 38"/>
                <a:gd name="T41" fmla="*/ 4 h 11"/>
                <a:gd name="T42" fmla="*/ 25 w 38"/>
                <a:gd name="T43" fmla="*/ 4 h 11"/>
                <a:gd name="T44" fmla="*/ 26 w 38"/>
                <a:gd name="T45" fmla="*/ 4 h 11"/>
                <a:gd name="T46" fmla="*/ 30 w 38"/>
                <a:gd name="T47" fmla="*/ 2 h 11"/>
                <a:gd name="T48" fmla="*/ 33 w 38"/>
                <a:gd name="T49" fmla="*/ 3 h 11"/>
                <a:gd name="T50" fmla="*/ 35 w 38"/>
                <a:gd name="T51" fmla="*/ 4 h 11"/>
                <a:gd name="T52" fmla="*/ 37 w 38"/>
                <a:gd name="T53" fmla="*/ 4 h 11"/>
                <a:gd name="T54" fmla="*/ 37 w 38"/>
                <a:gd name="T55" fmla="*/ 3 h 11"/>
                <a:gd name="T56" fmla="*/ 38 w 38"/>
                <a:gd name="T57" fmla="*/ 2 h 11"/>
                <a:gd name="T58" fmla="*/ 38 w 38"/>
                <a:gd name="T59" fmla="*/ 2 h 11"/>
                <a:gd name="T60" fmla="*/ 38 w 38"/>
                <a:gd name="T61" fmla="*/ 4 h 11"/>
                <a:gd name="T62" fmla="*/ 34 w 38"/>
                <a:gd name="T63" fmla="*/ 5 h 11"/>
                <a:gd name="T64" fmla="*/ 33 w 38"/>
                <a:gd name="T65" fmla="*/ 4 h 11"/>
                <a:gd name="T66" fmla="*/ 30 w 38"/>
                <a:gd name="T67" fmla="*/ 3 h 11"/>
                <a:gd name="T68" fmla="*/ 27 w 38"/>
                <a:gd name="T69" fmla="*/ 4 h 11"/>
                <a:gd name="T70" fmla="*/ 25 w 38"/>
                <a:gd name="T71" fmla="*/ 5 h 11"/>
                <a:gd name="T72" fmla="*/ 22 w 38"/>
                <a:gd name="T73" fmla="*/ 5 h 11"/>
                <a:gd name="T74" fmla="*/ 20 w 38"/>
                <a:gd name="T75" fmla="*/ 4 h 11"/>
                <a:gd name="T76" fmla="*/ 20 w 38"/>
                <a:gd name="T77" fmla="*/ 3 h 11"/>
                <a:gd name="T78" fmla="*/ 20 w 38"/>
                <a:gd name="T79" fmla="*/ 2 h 11"/>
                <a:gd name="T80" fmla="*/ 14 w 38"/>
                <a:gd name="T81" fmla="*/ 9 h 11"/>
                <a:gd name="T82" fmla="*/ 13 w 38"/>
                <a:gd name="T83" fmla="*/ 8 h 11"/>
                <a:gd name="T84" fmla="*/ 12 w 38"/>
                <a:gd name="T85" fmla="*/ 6 h 11"/>
                <a:gd name="T86" fmla="*/ 4 w 38"/>
                <a:gd name="T87" fmla="*/ 11 h 11"/>
                <a:gd name="T88" fmla="*/ 3 w 38"/>
                <a:gd name="T89" fmla="*/ 11 h 11"/>
                <a:gd name="T90" fmla="*/ 6 w 38"/>
                <a:gd name="T91" fmla="*/ 1 h 11"/>
                <a:gd name="T92" fmla="*/ 1 w 38"/>
                <a:gd name="T93" fmla="*/ 6 h 11"/>
                <a:gd name="T94" fmla="*/ 1 w 38"/>
                <a:gd name="T95" fmla="*/ 9 h 11"/>
                <a:gd name="T96" fmla="*/ 5 w 38"/>
                <a:gd name="T97" fmla="*/ 6 h 11"/>
                <a:gd name="T98" fmla="*/ 6 w 38"/>
                <a:gd name="T9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11">
                  <a:moveTo>
                    <a:pt x="3" y="11"/>
                  </a:moveTo>
                  <a:cubicBezTo>
                    <a:pt x="3" y="11"/>
                    <a:pt x="2" y="11"/>
                    <a:pt x="2" y="11"/>
                  </a:cubicBezTo>
                  <a:cubicBezTo>
                    <a:pt x="0" y="10"/>
                    <a:pt x="0" y="8"/>
                    <a:pt x="0" y="6"/>
                  </a:cubicBezTo>
                  <a:cubicBezTo>
                    <a:pt x="0" y="3"/>
                    <a:pt x="3" y="0"/>
                    <a:pt x="7" y="0"/>
                  </a:cubicBezTo>
                  <a:cubicBezTo>
                    <a:pt x="7" y="0"/>
                    <a:pt x="7" y="0"/>
                    <a:pt x="7" y="0"/>
                  </a:cubicBezTo>
                  <a:cubicBezTo>
                    <a:pt x="8" y="2"/>
                    <a:pt x="7" y="4"/>
                    <a:pt x="6" y="6"/>
                  </a:cubicBezTo>
                  <a:cubicBezTo>
                    <a:pt x="5" y="8"/>
                    <a:pt x="4" y="9"/>
                    <a:pt x="2" y="10"/>
                  </a:cubicBezTo>
                  <a:cubicBezTo>
                    <a:pt x="2" y="10"/>
                    <a:pt x="2" y="10"/>
                    <a:pt x="2" y="10"/>
                  </a:cubicBezTo>
                  <a:cubicBezTo>
                    <a:pt x="3" y="10"/>
                    <a:pt x="4" y="10"/>
                    <a:pt x="4" y="10"/>
                  </a:cubicBezTo>
                  <a:cubicBezTo>
                    <a:pt x="7" y="9"/>
                    <a:pt x="10" y="7"/>
                    <a:pt x="12" y="4"/>
                  </a:cubicBezTo>
                  <a:cubicBezTo>
                    <a:pt x="13" y="2"/>
                    <a:pt x="14" y="1"/>
                    <a:pt x="15" y="0"/>
                  </a:cubicBezTo>
                  <a:cubicBezTo>
                    <a:pt x="16" y="0"/>
                    <a:pt x="16" y="0"/>
                    <a:pt x="16" y="0"/>
                  </a:cubicBezTo>
                  <a:cubicBezTo>
                    <a:pt x="16" y="1"/>
                    <a:pt x="16" y="1"/>
                    <a:pt x="16" y="1"/>
                  </a:cubicBezTo>
                  <a:cubicBezTo>
                    <a:pt x="15" y="2"/>
                    <a:pt x="14" y="3"/>
                    <a:pt x="13" y="4"/>
                  </a:cubicBezTo>
                  <a:cubicBezTo>
                    <a:pt x="13" y="5"/>
                    <a:pt x="13" y="7"/>
                    <a:pt x="14" y="8"/>
                  </a:cubicBezTo>
                  <a:cubicBezTo>
                    <a:pt x="16" y="6"/>
                    <a:pt x="19" y="4"/>
                    <a:pt x="20" y="1"/>
                  </a:cubicBezTo>
                  <a:cubicBezTo>
                    <a:pt x="20" y="1"/>
                    <a:pt x="20" y="1"/>
                    <a:pt x="20" y="1"/>
                  </a:cubicBezTo>
                  <a:cubicBezTo>
                    <a:pt x="20" y="1"/>
                    <a:pt x="21" y="1"/>
                    <a:pt x="21" y="1"/>
                  </a:cubicBezTo>
                  <a:cubicBezTo>
                    <a:pt x="21" y="1"/>
                    <a:pt x="21" y="2"/>
                    <a:pt x="21" y="3"/>
                  </a:cubicBezTo>
                  <a:cubicBezTo>
                    <a:pt x="21" y="4"/>
                    <a:pt x="21" y="4"/>
                    <a:pt x="21" y="4"/>
                  </a:cubicBezTo>
                  <a:cubicBezTo>
                    <a:pt x="21" y="4"/>
                    <a:pt x="22" y="4"/>
                    <a:pt x="22" y="4"/>
                  </a:cubicBezTo>
                  <a:cubicBezTo>
                    <a:pt x="23" y="5"/>
                    <a:pt x="24" y="5"/>
                    <a:pt x="25" y="4"/>
                  </a:cubicBezTo>
                  <a:cubicBezTo>
                    <a:pt x="25" y="4"/>
                    <a:pt x="26" y="4"/>
                    <a:pt x="26" y="4"/>
                  </a:cubicBezTo>
                  <a:cubicBezTo>
                    <a:pt x="27" y="3"/>
                    <a:pt x="29" y="2"/>
                    <a:pt x="30" y="2"/>
                  </a:cubicBezTo>
                  <a:cubicBezTo>
                    <a:pt x="31" y="2"/>
                    <a:pt x="32" y="3"/>
                    <a:pt x="33" y="3"/>
                  </a:cubicBezTo>
                  <a:cubicBezTo>
                    <a:pt x="34" y="3"/>
                    <a:pt x="34" y="4"/>
                    <a:pt x="35" y="4"/>
                  </a:cubicBezTo>
                  <a:cubicBezTo>
                    <a:pt x="35" y="4"/>
                    <a:pt x="36" y="4"/>
                    <a:pt x="37" y="4"/>
                  </a:cubicBezTo>
                  <a:cubicBezTo>
                    <a:pt x="37" y="3"/>
                    <a:pt x="37" y="3"/>
                    <a:pt x="37" y="3"/>
                  </a:cubicBezTo>
                  <a:cubicBezTo>
                    <a:pt x="38" y="2"/>
                    <a:pt x="38" y="2"/>
                    <a:pt x="38" y="2"/>
                  </a:cubicBezTo>
                  <a:cubicBezTo>
                    <a:pt x="38" y="2"/>
                    <a:pt x="38" y="2"/>
                    <a:pt x="38" y="2"/>
                  </a:cubicBezTo>
                  <a:cubicBezTo>
                    <a:pt x="38" y="3"/>
                    <a:pt x="38" y="4"/>
                    <a:pt x="38" y="4"/>
                  </a:cubicBezTo>
                  <a:cubicBezTo>
                    <a:pt x="37" y="5"/>
                    <a:pt x="35" y="5"/>
                    <a:pt x="34" y="5"/>
                  </a:cubicBezTo>
                  <a:cubicBezTo>
                    <a:pt x="34" y="5"/>
                    <a:pt x="33" y="4"/>
                    <a:pt x="33" y="4"/>
                  </a:cubicBezTo>
                  <a:cubicBezTo>
                    <a:pt x="32" y="3"/>
                    <a:pt x="31" y="3"/>
                    <a:pt x="30" y="3"/>
                  </a:cubicBezTo>
                  <a:cubicBezTo>
                    <a:pt x="29" y="3"/>
                    <a:pt x="28" y="4"/>
                    <a:pt x="27" y="4"/>
                  </a:cubicBezTo>
                  <a:cubicBezTo>
                    <a:pt x="26" y="5"/>
                    <a:pt x="26" y="5"/>
                    <a:pt x="25" y="5"/>
                  </a:cubicBezTo>
                  <a:cubicBezTo>
                    <a:pt x="24" y="6"/>
                    <a:pt x="23" y="6"/>
                    <a:pt x="22" y="5"/>
                  </a:cubicBezTo>
                  <a:cubicBezTo>
                    <a:pt x="21" y="5"/>
                    <a:pt x="20" y="4"/>
                    <a:pt x="20" y="4"/>
                  </a:cubicBezTo>
                  <a:cubicBezTo>
                    <a:pt x="20" y="3"/>
                    <a:pt x="20" y="3"/>
                    <a:pt x="20" y="3"/>
                  </a:cubicBezTo>
                  <a:cubicBezTo>
                    <a:pt x="20" y="2"/>
                    <a:pt x="20" y="2"/>
                    <a:pt x="20" y="2"/>
                  </a:cubicBezTo>
                  <a:cubicBezTo>
                    <a:pt x="19" y="5"/>
                    <a:pt x="17" y="7"/>
                    <a:pt x="14" y="9"/>
                  </a:cubicBezTo>
                  <a:cubicBezTo>
                    <a:pt x="13" y="8"/>
                    <a:pt x="13" y="8"/>
                    <a:pt x="13" y="8"/>
                  </a:cubicBezTo>
                  <a:cubicBezTo>
                    <a:pt x="13" y="8"/>
                    <a:pt x="12" y="7"/>
                    <a:pt x="12" y="6"/>
                  </a:cubicBezTo>
                  <a:cubicBezTo>
                    <a:pt x="10" y="8"/>
                    <a:pt x="7" y="10"/>
                    <a:pt x="4" y="11"/>
                  </a:cubicBezTo>
                  <a:cubicBezTo>
                    <a:pt x="4" y="11"/>
                    <a:pt x="4" y="11"/>
                    <a:pt x="3" y="11"/>
                  </a:cubicBezTo>
                  <a:close/>
                  <a:moveTo>
                    <a:pt x="6" y="1"/>
                  </a:moveTo>
                  <a:cubicBezTo>
                    <a:pt x="4" y="1"/>
                    <a:pt x="1" y="4"/>
                    <a:pt x="1" y="6"/>
                  </a:cubicBezTo>
                  <a:cubicBezTo>
                    <a:pt x="1" y="7"/>
                    <a:pt x="1" y="8"/>
                    <a:pt x="1" y="9"/>
                  </a:cubicBezTo>
                  <a:cubicBezTo>
                    <a:pt x="3" y="8"/>
                    <a:pt x="4" y="7"/>
                    <a:pt x="5" y="6"/>
                  </a:cubicBezTo>
                  <a:cubicBezTo>
                    <a:pt x="6" y="4"/>
                    <a:pt x="7" y="2"/>
                    <a:pt x="6" y="1"/>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ïŝļiḓê"/>
            <p:cNvSpPr/>
            <p:nvPr/>
          </p:nvSpPr>
          <p:spPr bwMode="auto">
            <a:xfrm>
              <a:off x="4232686" y="2529605"/>
              <a:ext cx="108589" cy="55082"/>
            </a:xfrm>
            <a:custGeom>
              <a:avLst/>
              <a:gdLst>
                <a:gd name="T0" fmla="*/ 1 w 18"/>
                <a:gd name="T1" fmla="*/ 9 h 9"/>
                <a:gd name="T2" fmla="*/ 0 w 18"/>
                <a:gd name="T3" fmla="*/ 9 h 9"/>
                <a:gd name="T4" fmla="*/ 0 w 18"/>
                <a:gd name="T5" fmla="*/ 8 h 9"/>
                <a:gd name="T6" fmla="*/ 1 w 18"/>
                <a:gd name="T7" fmla="*/ 1 h 9"/>
                <a:gd name="T8" fmla="*/ 2 w 18"/>
                <a:gd name="T9" fmla="*/ 1 h 9"/>
                <a:gd name="T10" fmla="*/ 2 w 18"/>
                <a:gd name="T11" fmla="*/ 1 h 9"/>
                <a:gd name="T12" fmla="*/ 2 w 18"/>
                <a:gd name="T13" fmla="*/ 3 h 9"/>
                <a:gd name="T14" fmla="*/ 2 w 18"/>
                <a:gd name="T15" fmla="*/ 4 h 9"/>
                <a:gd name="T16" fmla="*/ 1 w 18"/>
                <a:gd name="T17" fmla="*/ 4 h 9"/>
                <a:gd name="T18" fmla="*/ 1 w 18"/>
                <a:gd name="T19" fmla="*/ 8 h 9"/>
                <a:gd name="T20" fmla="*/ 6 w 18"/>
                <a:gd name="T21" fmla="*/ 1 h 9"/>
                <a:gd name="T22" fmla="*/ 6 w 18"/>
                <a:gd name="T23" fmla="*/ 0 h 9"/>
                <a:gd name="T24" fmla="*/ 6 w 18"/>
                <a:gd name="T25" fmla="*/ 0 h 9"/>
                <a:gd name="T26" fmla="*/ 7 w 18"/>
                <a:gd name="T27" fmla="*/ 0 h 9"/>
                <a:gd name="T28" fmla="*/ 7 w 18"/>
                <a:gd name="T29" fmla="*/ 1 h 9"/>
                <a:gd name="T30" fmla="*/ 7 w 18"/>
                <a:gd name="T31" fmla="*/ 4 h 9"/>
                <a:gd name="T32" fmla="*/ 11 w 18"/>
                <a:gd name="T33" fmla="*/ 5 h 9"/>
                <a:gd name="T34" fmla="*/ 13 w 18"/>
                <a:gd name="T35" fmla="*/ 5 h 9"/>
                <a:gd name="T36" fmla="*/ 16 w 18"/>
                <a:gd name="T37" fmla="*/ 4 h 9"/>
                <a:gd name="T38" fmla="*/ 17 w 18"/>
                <a:gd name="T39" fmla="*/ 3 h 9"/>
                <a:gd name="T40" fmla="*/ 17 w 18"/>
                <a:gd name="T41" fmla="*/ 2 h 9"/>
                <a:gd name="T42" fmla="*/ 17 w 18"/>
                <a:gd name="T43" fmla="*/ 3 h 9"/>
                <a:gd name="T44" fmla="*/ 17 w 18"/>
                <a:gd name="T45" fmla="*/ 5 h 9"/>
                <a:gd name="T46" fmla="*/ 13 w 18"/>
                <a:gd name="T47" fmla="*/ 6 h 9"/>
                <a:gd name="T48" fmla="*/ 11 w 18"/>
                <a:gd name="T49" fmla="*/ 6 h 9"/>
                <a:gd name="T50" fmla="*/ 7 w 18"/>
                <a:gd name="T51" fmla="*/ 5 h 9"/>
                <a:gd name="T52" fmla="*/ 6 w 18"/>
                <a:gd name="T53" fmla="*/ 5 h 9"/>
                <a:gd name="T54" fmla="*/ 6 w 18"/>
                <a:gd name="T55" fmla="*/ 3 h 9"/>
                <a:gd name="T56" fmla="*/ 1 w 18"/>
                <a:gd name="T5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 h="9">
                  <a:moveTo>
                    <a:pt x="1" y="9"/>
                  </a:moveTo>
                  <a:cubicBezTo>
                    <a:pt x="0" y="9"/>
                    <a:pt x="0" y="9"/>
                    <a:pt x="0" y="9"/>
                  </a:cubicBezTo>
                  <a:cubicBezTo>
                    <a:pt x="0" y="8"/>
                    <a:pt x="0" y="8"/>
                    <a:pt x="0" y="8"/>
                  </a:cubicBezTo>
                  <a:cubicBezTo>
                    <a:pt x="0" y="6"/>
                    <a:pt x="0" y="3"/>
                    <a:pt x="1" y="1"/>
                  </a:cubicBezTo>
                  <a:cubicBezTo>
                    <a:pt x="2" y="1"/>
                    <a:pt x="2" y="1"/>
                    <a:pt x="2" y="1"/>
                  </a:cubicBezTo>
                  <a:cubicBezTo>
                    <a:pt x="2" y="1"/>
                    <a:pt x="2" y="1"/>
                    <a:pt x="2" y="1"/>
                  </a:cubicBezTo>
                  <a:cubicBezTo>
                    <a:pt x="2" y="3"/>
                    <a:pt x="2" y="3"/>
                    <a:pt x="2" y="3"/>
                  </a:cubicBezTo>
                  <a:cubicBezTo>
                    <a:pt x="2" y="4"/>
                    <a:pt x="2" y="4"/>
                    <a:pt x="2" y="4"/>
                  </a:cubicBezTo>
                  <a:cubicBezTo>
                    <a:pt x="1" y="4"/>
                    <a:pt x="1" y="4"/>
                    <a:pt x="1" y="4"/>
                  </a:cubicBezTo>
                  <a:cubicBezTo>
                    <a:pt x="1" y="5"/>
                    <a:pt x="1" y="6"/>
                    <a:pt x="1" y="8"/>
                  </a:cubicBezTo>
                  <a:cubicBezTo>
                    <a:pt x="4" y="6"/>
                    <a:pt x="5" y="3"/>
                    <a:pt x="6" y="1"/>
                  </a:cubicBezTo>
                  <a:cubicBezTo>
                    <a:pt x="6" y="0"/>
                    <a:pt x="6" y="0"/>
                    <a:pt x="6" y="0"/>
                  </a:cubicBezTo>
                  <a:cubicBezTo>
                    <a:pt x="6" y="0"/>
                    <a:pt x="6" y="0"/>
                    <a:pt x="6" y="0"/>
                  </a:cubicBezTo>
                  <a:cubicBezTo>
                    <a:pt x="7" y="0"/>
                    <a:pt x="7" y="0"/>
                    <a:pt x="7" y="0"/>
                  </a:cubicBezTo>
                  <a:cubicBezTo>
                    <a:pt x="7" y="1"/>
                    <a:pt x="7" y="1"/>
                    <a:pt x="7" y="1"/>
                  </a:cubicBezTo>
                  <a:cubicBezTo>
                    <a:pt x="7" y="2"/>
                    <a:pt x="7" y="3"/>
                    <a:pt x="7" y="4"/>
                  </a:cubicBezTo>
                  <a:cubicBezTo>
                    <a:pt x="8" y="4"/>
                    <a:pt x="10" y="4"/>
                    <a:pt x="11" y="5"/>
                  </a:cubicBezTo>
                  <a:cubicBezTo>
                    <a:pt x="12" y="5"/>
                    <a:pt x="12" y="5"/>
                    <a:pt x="13" y="5"/>
                  </a:cubicBezTo>
                  <a:cubicBezTo>
                    <a:pt x="14" y="5"/>
                    <a:pt x="15" y="5"/>
                    <a:pt x="16" y="4"/>
                  </a:cubicBezTo>
                  <a:cubicBezTo>
                    <a:pt x="17" y="4"/>
                    <a:pt x="17" y="3"/>
                    <a:pt x="17" y="3"/>
                  </a:cubicBezTo>
                  <a:cubicBezTo>
                    <a:pt x="17" y="2"/>
                    <a:pt x="17" y="2"/>
                    <a:pt x="17" y="2"/>
                  </a:cubicBezTo>
                  <a:cubicBezTo>
                    <a:pt x="17" y="3"/>
                    <a:pt x="17" y="3"/>
                    <a:pt x="17" y="3"/>
                  </a:cubicBezTo>
                  <a:cubicBezTo>
                    <a:pt x="18" y="3"/>
                    <a:pt x="17" y="4"/>
                    <a:pt x="17" y="5"/>
                  </a:cubicBezTo>
                  <a:cubicBezTo>
                    <a:pt x="16" y="6"/>
                    <a:pt x="14" y="6"/>
                    <a:pt x="13" y="6"/>
                  </a:cubicBezTo>
                  <a:cubicBezTo>
                    <a:pt x="12" y="6"/>
                    <a:pt x="11" y="6"/>
                    <a:pt x="11" y="6"/>
                  </a:cubicBezTo>
                  <a:cubicBezTo>
                    <a:pt x="9" y="5"/>
                    <a:pt x="8" y="5"/>
                    <a:pt x="7" y="5"/>
                  </a:cubicBezTo>
                  <a:cubicBezTo>
                    <a:pt x="6" y="5"/>
                    <a:pt x="6" y="5"/>
                    <a:pt x="6" y="5"/>
                  </a:cubicBezTo>
                  <a:cubicBezTo>
                    <a:pt x="6" y="4"/>
                    <a:pt x="6" y="4"/>
                    <a:pt x="6" y="3"/>
                  </a:cubicBezTo>
                  <a:cubicBezTo>
                    <a:pt x="5" y="6"/>
                    <a:pt x="3" y="8"/>
                    <a:pt x="1" y="9"/>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îṣḻîḑè"/>
            <p:cNvSpPr/>
            <p:nvPr/>
          </p:nvSpPr>
          <p:spPr bwMode="auto">
            <a:xfrm>
              <a:off x="4402650" y="2240036"/>
              <a:ext cx="72392" cy="31475"/>
            </a:xfrm>
            <a:custGeom>
              <a:avLst/>
              <a:gdLst>
                <a:gd name="T0" fmla="*/ 1 w 12"/>
                <a:gd name="T1" fmla="*/ 5 h 5"/>
                <a:gd name="T2" fmla="*/ 1 w 12"/>
                <a:gd name="T3" fmla="*/ 5 h 5"/>
                <a:gd name="T4" fmla="*/ 0 w 12"/>
                <a:gd name="T5" fmla="*/ 2 h 5"/>
                <a:gd name="T6" fmla="*/ 1 w 12"/>
                <a:gd name="T7" fmla="*/ 0 h 5"/>
                <a:gd name="T8" fmla="*/ 3 w 12"/>
                <a:gd name="T9" fmla="*/ 1 h 5"/>
                <a:gd name="T10" fmla="*/ 3 w 12"/>
                <a:gd name="T11" fmla="*/ 1 h 5"/>
                <a:gd name="T12" fmla="*/ 2 w 12"/>
                <a:gd name="T13" fmla="*/ 1 h 5"/>
                <a:gd name="T14" fmla="*/ 2 w 12"/>
                <a:gd name="T15" fmla="*/ 1 h 5"/>
                <a:gd name="T16" fmla="*/ 1 w 12"/>
                <a:gd name="T17" fmla="*/ 2 h 5"/>
                <a:gd name="T18" fmla="*/ 1 w 12"/>
                <a:gd name="T19" fmla="*/ 4 h 5"/>
                <a:gd name="T20" fmla="*/ 5 w 12"/>
                <a:gd name="T21" fmla="*/ 1 h 5"/>
                <a:gd name="T22" fmla="*/ 8 w 12"/>
                <a:gd name="T23" fmla="*/ 2 h 5"/>
                <a:gd name="T24" fmla="*/ 9 w 12"/>
                <a:gd name="T25" fmla="*/ 3 h 5"/>
                <a:gd name="T26" fmla="*/ 11 w 12"/>
                <a:gd name="T27" fmla="*/ 3 h 5"/>
                <a:gd name="T28" fmla="*/ 11 w 12"/>
                <a:gd name="T29" fmla="*/ 3 h 5"/>
                <a:gd name="T30" fmla="*/ 12 w 12"/>
                <a:gd name="T31" fmla="*/ 2 h 5"/>
                <a:gd name="T32" fmla="*/ 12 w 12"/>
                <a:gd name="T33" fmla="*/ 3 h 5"/>
                <a:gd name="T34" fmla="*/ 11 w 12"/>
                <a:gd name="T35" fmla="*/ 4 h 5"/>
                <a:gd name="T36" fmla="*/ 8 w 12"/>
                <a:gd name="T37" fmla="*/ 4 h 5"/>
                <a:gd name="T38" fmla="*/ 7 w 12"/>
                <a:gd name="T39" fmla="*/ 3 h 5"/>
                <a:gd name="T40" fmla="*/ 5 w 12"/>
                <a:gd name="T41" fmla="*/ 2 h 5"/>
                <a:gd name="T42" fmla="*/ 2 w 12"/>
                <a:gd name="T43" fmla="*/ 5 h 5"/>
                <a:gd name="T44" fmla="*/ 2 w 12"/>
                <a:gd name="T45" fmla="*/ 5 h 5"/>
                <a:gd name="T46" fmla="*/ 1 w 12"/>
                <a:gd name="T4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5">
                  <a:moveTo>
                    <a:pt x="1" y="5"/>
                  </a:moveTo>
                  <a:cubicBezTo>
                    <a:pt x="1" y="5"/>
                    <a:pt x="1" y="5"/>
                    <a:pt x="1" y="5"/>
                  </a:cubicBezTo>
                  <a:cubicBezTo>
                    <a:pt x="0" y="4"/>
                    <a:pt x="0" y="3"/>
                    <a:pt x="0" y="2"/>
                  </a:cubicBezTo>
                  <a:cubicBezTo>
                    <a:pt x="0" y="1"/>
                    <a:pt x="1" y="0"/>
                    <a:pt x="1" y="0"/>
                  </a:cubicBezTo>
                  <a:cubicBezTo>
                    <a:pt x="2" y="0"/>
                    <a:pt x="3" y="0"/>
                    <a:pt x="3" y="1"/>
                  </a:cubicBezTo>
                  <a:cubicBezTo>
                    <a:pt x="3" y="1"/>
                    <a:pt x="3" y="1"/>
                    <a:pt x="3" y="1"/>
                  </a:cubicBezTo>
                  <a:cubicBezTo>
                    <a:pt x="2" y="1"/>
                    <a:pt x="2" y="1"/>
                    <a:pt x="2" y="1"/>
                  </a:cubicBezTo>
                  <a:cubicBezTo>
                    <a:pt x="2" y="1"/>
                    <a:pt x="2" y="1"/>
                    <a:pt x="2" y="1"/>
                  </a:cubicBezTo>
                  <a:cubicBezTo>
                    <a:pt x="1" y="1"/>
                    <a:pt x="1" y="1"/>
                    <a:pt x="1" y="2"/>
                  </a:cubicBezTo>
                  <a:cubicBezTo>
                    <a:pt x="1" y="3"/>
                    <a:pt x="1" y="3"/>
                    <a:pt x="1" y="4"/>
                  </a:cubicBezTo>
                  <a:cubicBezTo>
                    <a:pt x="2" y="3"/>
                    <a:pt x="3" y="1"/>
                    <a:pt x="5" y="1"/>
                  </a:cubicBezTo>
                  <a:cubicBezTo>
                    <a:pt x="6" y="1"/>
                    <a:pt x="7" y="2"/>
                    <a:pt x="8" y="2"/>
                  </a:cubicBezTo>
                  <a:cubicBezTo>
                    <a:pt x="9" y="3"/>
                    <a:pt x="9" y="3"/>
                    <a:pt x="9" y="3"/>
                  </a:cubicBezTo>
                  <a:cubicBezTo>
                    <a:pt x="9" y="3"/>
                    <a:pt x="10" y="4"/>
                    <a:pt x="11" y="3"/>
                  </a:cubicBezTo>
                  <a:cubicBezTo>
                    <a:pt x="11" y="3"/>
                    <a:pt x="11" y="3"/>
                    <a:pt x="11" y="3"/>
                  </a:cubicBezTo>
                  <a:cubicBezTo>
                    <a:pt x="12" y="2"/>
                    <a:pt x="12" y="2"/>
                    <a:pt x="12" y="2"/>
                  </a:cubicBezTo>
                  <a:cubicBezTo>
                    <a:pt x="12" y="3"/>
                    <a:pt x="12" y="3"/>
                    <a:pt x="12" y="3"/>
                  </a:cubicBezTo>
                  <a:cubicBezTo>
                    <a:pt x="12" y="4"/>
                    <a:pt x="12" y="4"/>
                    <a:pt x="11" y="4"/>
                  </a:cubicBezTo>
                  <a:cubicBezTo>
                    <a:pt x="10" y="4"/>
                    <a:pt x="9" y="4"/>
                    <a:pt x="8" y="4"/>
                  </a:cubicBezTo>
                  <a:cubicBezTo>
                    <a:pt x="7" y="3"/>
                    <a:pt x="7" y="3"/>
                    <a:pt x="7" y="3"/>
                  </a:cubicBezTo>
                  <a:cubicBezTo>
                    <a:pt x="7" y="2"/>
                    <a:pt x="6" y="2"/>
                    <a:pt x="5" y="2"/>
                  </a:cubicBezTo>
                  <a:cubicBezTo>
                    <a:pt x="4" y="2"/>
                    <a:pt x="3" y="3"/>
                    <a:pt x="2" y="5"/>
                  </a:cubicBezTo>
                  <a:cubicBezTo>
                    <a:pt x="2" y="5"/>
                    <a:pt x="2" y="5"/>
                    <a:pt x="2" y="5"/>
                  </a:cubicBezTo>
                  <a:lnTo>
                    <a:pt x="1" y="5"/>
                  </a:ln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iṣ1îḋê"/>
            <p:cNvSpPr/>
            <p:nvPr/>
          </p:nvSpPr>
          <p:spPr bwMode="auto">
            <a:xfrm>
              <a:off x="4752022" y="2035449"/>
              <a:ext cx="53507" cy="31475"/>
            </a:xfrm>
            <a:custGeom>
              <a:avLst/>
              <a:gdLst>
                <a:gd name="T0" fmla="*/ 4 w 9"/>
                <a:gd name="T1" fmla="*/ 5 h 5"/>
                <a:gd name="T2" fmla="*/ 0 w 9"/>
                <a:gd name="T3" fmla="*/ 3 h 5"/>
                <a:gd name="T4" fmla="*/ 0 w 9"/>
                <a:gd name="T5" fmla="*/ 1 h 5"/>
                <a:gd name="T6" fmla="*/ 0 w 9"/>
                <a:gd name="T7" fmla="*/ 0 h 5"/>
                <a:gd name="T8" fmla="*/ 1 w 9"/>
                <a:gd name="T9" fmla="*/ 0 h 5"/>
                <a:gd name="T10" fmla="*/ 1 w 9"/>
                <a:gd name="T11" fmla="*/ 0 h 5"/>
                <a:gd name="T12" fmla="*/ 1 w 9"/>
                <a:gd name="T13" fmla="*/ 0 h 5"/>
                <a:gd name="T14" fmla="*/ 1 w 9"/>
                <a:gd name="T15" fmla="*/ 0 h 5"/>
                <a:gd name="T16" fmla="*/ 1 w 9"/>
                <a:gd name="T17" fmla="*/ 1 h 5"/>
                <a:gd name="T18" fmla="*/ 1 w 9"/>
                <a:gd name="T19" fmla="*/ 2 h 5"/>
                <a:gd name="T20" fmla="*/ 1 w 9"/>
                <a:gd name="T21" fmla="*/ 2 h 5"/>
                <a:gd name="T22" fmla="*/ 1 w 9"/>
                <a:gd name="T23" fmla="*/ 2 h 5"/>
                <a:gd name="T24" fmla="*/ 4 w 9"/>
                <a:gd name="T25" fmla="*/ 4 h 5"/>
                <a:gd name="T26" fmla="*/ 8 w 9"/>
                <a:gd name="T27" fmla="*/ 0 h 5"/>
                <a:gd name="T28" fmla="*/ 9 w 9"/>
                <a:gd name="T29" fmla="*/ 0 h 5"/>
                <a:gd name="T30" fmla="*/ 9 w 9"/>
                <a:gd name="T31" fmla="*/ 0 h 5"/>
                <a:gd name="T32" fmla="*/ 4 w 9"/>
                <a:gd name="T3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5">
                  <a:moveTo>
                    <a:pt x="4" y="5"/>
                  </a:moveTo>
                  <a:cubicBezTo>
                    <a:pt x="2" y="5"/>
                    <a:pt x="1" y="4"/>
                    <a:pt x="0" y="3"/>
                  </a:cubicBezTo>
                  <a:cubicBezTo>
                    <a:pt x="0" y="2"/>
                    <a:pt x="0" y="2"/>
                    <a:pt x="0" y="1"/>
                  </a:cubicBezTo>
                  <a:cubicBezTo>
                    <a:pt x="0" y="1"/>
                    <a:pt x="0" y="0"/>
                    <a:pt x="0" y="0"/>
                  </a:cubicBezTo>
                  <a:cubicBezTo>
                    <a:pt x="1" y="0"/>
                    <a:pt x="1" y="0"/>
                    <a:pt x="1" y="0"/>
                  </a:cubicBezTo>
                  <a:cubicBezTo>
                    <a:pt x="1" y="0"/>
                    <a:pt x="1" y="0"/>
                    <a:pt x="1" y="0"/>
                  </a:cubicBezTo>
                  <a:cubicBezTo>
                    <a:pt x="1" y="0"/>
                    <a:pt x="1" y="0"/>
                    <a:pt x="1" y="0"/>
                  </a:cubicBezTo>
                  <a:cubicBezTo>
                    <a:pt x="1" y="0"/>
                    <a:pt x="1" y="0"/>
                    <a:pt x="1" y="0"/>
                  </a:cubicBezTo>
                  <a:cubicBezTo>
                    <a:pt x="1" y="1"/>
                    <a:pt x="1" y="1"/>
                    <a:pt x="1" y="1"/>
                  </a:cubicBezTo>
                  <a:cubicBezTo>
                    <a:pt x="2" y="1"/>
                    <a:pt x="1" y="1"/>
                    <a:pt x="1" y="2"/>
                  </a:cubicBezTo>
                  <a:cubicBezTo>
                    <a:pt x="1" y="2"/>
                    <a:pt x="1" y="2"/>
                    <a:pt x="1" y="2"/>
                  </a:cubicBezTo>
                  <a:cubicBezTo>
                    <a:pt x="1" y="2"/>
                    <a:pt x="1" y="2"/>
                    <a:pt x="1" y="2"/>
                  </a:cubicBezTo>
                  <a:cubicBezTo>
                    <a:pt x="2" y="3"/>
                    <a:pt x="3" y="4"/>
                    <a:pt x="4" y="4"/>
                  </a:cubicBezTo>
                  <a:cubicBezTo>
                    <a:pt x="6" y="4"/>
                    <a:pt x="7" y="2"/>
                    <a:pt x="8" y="0"/>
                  </a:cubicBezTo>
                  <a:cubicBezTo>
                    <a:pt x="9" y="0"/>
                    <a:pt x="9" y="0"/>
                    <a:pt x="9" y="0"/>
                  </a:cubicBezTo>
                  <a:cubicBezTo>
                    <a:pt x="9" y="0"/>
                    <a:pt x="9" y="0"/>
                    <a:pt x="9" y="0"/>
                  </a:cubicBezTo>
                  <a:cubicBezTo>
                    <a:pt x="8" y="3"/>
                    <a:pt x="6" y="5"/>
                    <a:pt x="4" y="5"/>
                  </a:cubicBez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îşlíde"/>
            <p:cNvSpPr/>
            <p:nvPr/>
          </p:nvSpPr>
          <p:spPr bwMode="auto">
            <a:xfrm>
              <a:off x="5118705" y="1969351"/>
              <a:ext cx="140064" cy="84982"/>
            </a:xfrm>
            <a:custGeom>
              <a:avLst/>
              <a:gdLst>
                <a:gd name="T0" fmla="*/ 17 w 23"/>
                <a:gd name="T1" fmla="*/ 14 h 14"/>
                <a:gd name="T2" fmla="*/ 14 w 23"/>
                <a:gd name="T3" fmla="*/ 11 h 14"/>
                <a:gd name="T4" fmla="*/ 9 w 23"/>
                <a:gd name="T5" fmla="*/ 14 h 14"/>
                <a:gd name="T6" fmla="*/ 8 w 23"/>
                <a:gd name="T7" fmla="*/ 14 h 14"/>
                <a:gd name="T8" fmla="*/ 8 w 23"/>
                <a:gd name="T9" fmla="*/ 14 h 14"/>
                <a:gd name="T10" fmla="*/ 8 w 23"/>
                <a:gd name="T11" fmla="*/ 5 h 14"/>
                <a:gd name="T12" fmla="*/ 1 w 23"/>
                <a:gd name="T13" fmla="*/ 8 h 14"/>
                <a:gd name="T14" fmla="*/ 0 w 23"/>
                <a:gd name="T15" fmla="*/ 8 h 14"/>
                <a:gd name="T16" fmla="*/ 0 w 23"/>
                <a:gd name="T17" fmla="*/ 7 h 14"/>
                <a:gd name="T18" fmla="*/ 3 w 23"/>
                <a:gd name="T19" fmla="*/ 0 h 14"/>
                <a:gd name="T20" fmla="*/ 4 w 23"/>
                <a:gd name="T21" fmla="*/ 0 h 14"/>
                <a:gd name="T22" fmla="*/ 4 w 23"/>
                <a:gd name="T23" fmla="*/ 0 h 14"/>
                <a:gd name="T24" fmla="*/ 2 w 23"/>
                <a:gd name="T25" fmla="*/ 6 h 14"/>
                <a:gd name="T26" fmla="*/ 1 w 23"/>
                <a:gd name="T27" fmla="*/ 6 h 14"/>
                <a:gd name="T28" fmla="*/ 1 w 23"/>
                <a:gd name="T29" fmla="*/ 6 h 14"/>
                <a:gd name="T30" fmla="*/ 1 w 23"/>
                <a:gd name="T31" fmla="*/ 7 h 14"/>
                <a:gd name="T32" fmla="*/ 8 w 23"/>
                <a:gd name="T33" fmla="*/ 3 h 14"/>
                <a:gd name="T34" fmla="*/ 8 w 23"/>
                <a:gd name="T35" fmla="*/ 3 h 14"/>
                <a:gd name="T36" fmla="*/ 9 w 23"/>
                <a:gd name="T37" fmla="*/ 4 h 14"/>
                <a:gd name="T38" fmla="*/ 9 w 23"/>
                <a:gd name="T39" fmla="*/ 13 h 14"/>
                <a:gd name="T40" fmla="*/ 13 w 23"/>
                <a:gd name="T41" fmla="*/ 10 h 14"/>
                <a:gd name="T42" fmla="*/ 14 w 23"/>
                <a:gd name="T43" fmla="*/ 9 h 14"/>
                <a:gd name="T44" fmla="*/ 14 w 23"/>
                <a:gd name="T45" fmla="*/ 10 h 14"/>
                <a:gd name="T46" fmla="*/ 18 w 23"/>
                <a:gd name="T47" fmla="*/ 13 h 14"/>
                <a:gd name="T48" fmla="*/ 19 w 23"/>
                <a:gd name="T49" fmla="*/ 12 h 14"/>
                <a:gd name="T50" fmla="*/ 20 w 23"/>
                <a:gd name="T51" fmla="*/ 12 h 14"/>
                <a:gd name="T52" fmla="*/ 23 w 23"/>
                <a:gd name="T53" fmla="*/ 11 h 14"/>
                <a:gd name="T54" fmla="*/ 23 w 23"/>
                <a:gd name="T55" fmla="*/ 12 h 14"/>
                <a:gd name="T56" fmla="*/ 23 w 23"/>
                <a:gd name="T57" fmla="*/ 12 h 14"/>
                <a:gd name="T58" fmla="*/ 21 w 23"/>
                <a:gd name="T59" fmla="*/ 12 h 14"/>
                <a:gd name="T60" fmla="*/ 20 w 23"/>
                <a:gd name="T61" fmla="*/ 13 h 14"/>
                <a:gd name="T62" fmla="*/ 18 w 23"/>
                <a:gd name="T63" fmla="*/ 14 h 14"/>
                <a:gd name="T64" fmla="*/ 17 w 23"/>
                <a:gd name="T6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14">
                  <a:moveTo>
                    <a:pt x="17" y="14"/>
                  </a:moveTo>
                  <a:cubicBezTo>
                    <a:pt x="16" y="14"/>
                    <a:pt x="14" y="13"/>
                    <a:pt x="14" y="11"/>
                  </a:cubicBezTo>
                  <a:cubicBezTo>
                    <a:pt x="12" y="12"/>
                    <a:pt x="11" y="13"/>
                    <a:pt x="9" y="14"/>
                  </a:cubicBezTo>
                  <a:cubicBezTo>
                    <a:pt x="8" y="14"/>
                    <a:pt x="8" y="14"/>
                    <a:pt x="8" y="14"/>
                  </a:cubicBezTo>
                  <a:cubicBezTo>
                    <a:pt x="8" y="14"/>
                    <a:pt x="8" y="14"/>
                    <a:pt x="8" y="14"/>
                  </a:cubicBezTo>
                  <a:cubicBezTo>
                    <a:pt x="8" y="11"/>
                    <a:pt x="8" y="8"/>
                    <a:pt x="8" y="5"/>
                  </a:cubicBezTo>
                  <a:cubicBezTo>
                    <a:pt x="6" y="7"/>
                    <a:pt x="3" y="8"/>
                    <a:pt x="1" y="8"/>
                  </a:cubicBezTo>
                  <a:cubicBezTo>
                    <a:pt x="0" y="8"/>
                    <a:pt x="0" y="8"/>
                    <a:pt x="0" y="8"/>
                  </a:cubicBezTo>
                  <a:cubicBezTo>
                    <a:pt x="0" y="7"/>
                    <a:pt x="0" y="7"/>
                    <a:pt x="0" y="7"/>
                  </a:cubicBezTo>
                  <a:cubicBezTo>
                    <a:pt x="0" y="5"/>
                    <a:pt x="2" y="2"/>
                    <a:pt x="3" y="0"/>
                  </a:cubicBezTo>
                  <a:cubicBezTo>
                    <a:pt x="4" y="0"/>
                    <a:pt x="4" y="0"/>
                    <a:pt x="4" y="0"/>
                  </a:cubicBezTo>
                  <a:cubicBezTo>
                    <a:pt x="4" y="0"/>
                    <a:pt x="4" y="0"/>
                    <a:pt x="4" y="0"/>
                  </a:cubicBezTo>
                  <a:cubicBezTo>
                    <a:pt x="2" y="6"/>
                    <a:pt x="2" y="6"/>
                    <a:pt x="2" y="6"/>
                  </a:cubicBezTo>
                  <a:cubicBezTo>
                    <a:pt x="1" y="6"/>
                    <a:pt x="1" y="6"/>
                    <a:pt x="1" y="6"/>
                  </a:cubicBezTo>
                  <a:cubicBezTo>
                    <a:pt x="1" y="6"/>
                    <a:pt x="1" y="6"/>
                    <a:pt x="1" y="6"/>
                  </a:cubicBezTo>
                  <a:cubicBezTo>
                    <a:pt x="1" y="6"/>
                    <a:pt x="1" y="7"/>
                    <a:pt x="1" y="7"/>
                  </a:cubicBezTo>
                  <a:cubicBezTo>
                    <a:pt x="4" y="7"/>
                    <a:pt x="6" y="5"/>
                    <a:pt x="8" y="3"/>
                  </a:cubicBezTo>
                  <a:cubicBezTo>
                    <a:pt x="8" y="3"/>
                    <a:pt x="8" y="3"/>
                    <a:pt x="8" y="3"/>
                  </a:cubicBezTo>
                  <a:cubicBezTo>
                    <a:pt x="9" y="4"/>
                    <a:pt x="9" y="4"/>
                    <a:pt x="9" y="4"/>
                  </a:cubicBezTo>
                  <a:cubicBezTo>
                    <a:pt x="9" y="7"/>
                    <a:pt x="9" y="10"/>
                    <a:pt x="9" y="13"/>
                  </a:cubicBezTo>
                  <a:cubicBezTo>
                    <a:pt x="11" y="12"/>
                    <a:pt x="12" y="11"/>
                    <a:pt x="13" y="10"/>
                  </a:cubicBezTo>
                  <a:cubicBezTo>
                    <a:pt x="14" y="9"/>
                    <a:pt x="14" y="9"/>
                    <a:pt x="14" y="9"/>
                  </a:cubicBezTo>
                  <a:cubicBezTo>
                    <a:pt x="14" y="10"/>
                    <a:pt x="14" y="10"/>
                    <a:pt x="14" y="10"/>
                  </a:cubicBezTo>
                  <a:cubicBezTo>
                    <a:pt x="15" y="12"/>
                    <a:pt x="16" y="14"/>
                    <a:pt x="18" y="13"/>
                  </a:cubicBezTo>
                  <a:cubicBezTo>
                    <a:pt x="18" y="13"/>
                    <a:pt x="19" y="13"/>
                    <a:pt x="19" y="12"/>
                  </a:cubicBezTo>
                  <a:cubicBezTo>
                    <a:pt x="20" y="12"/>
                    <a:pt x="20" y="12"/>
                    <a:pt x="20" y="12"/>
                  </a:cubicBezTo>
                  <a:cubicBezTo>
                    <a:pt x="21" y="11"/>
                    <a:pt x="22" y="10"/>
                    <a:pt x="23" y="11"/>
                  </a:cubicBezTo>
                  <a:cubicBezTo>
                    <a:pt x="23" y="12"/>
                    <a:pt x="23" y="12"/>
                    <a:pt x="23" y="12"/>
                  </a:cubicBezTo>
                  <a:cubicBezTo>
                    <a:pt x="23" y="12"/>
                    <a:pt x="23" y="12"/>
                    <a:pt x="23" y="12"/>
                  </a:cubicBezTo>
                  <a:cubicBezTo>
                    <a:pt x="22" y="11"/>
                    <a:pt x="21" y="12"/>
                    <a:pt x="21" y="12"/>
                  </a:cubicBezTo>
                  <a:cubicBezTo>
                    <a:pt x="20" y="13"/>
                    <a:pt x="20" y="13"/>
                    <a:pt x="20" y="13"/>
                  </a:cubicBezTo>
                  <a:cubicBezTo>
                    <a:pt x="20" y="13"/>
                    <a:pt x="19" y="14"/>
                    <a:pt x="18" y="14"/>
                  </a:cubicBezTo>
                  <a:lnTo>
                    <a:pt x="17" y="14"/>
                  </a:ln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îṡḻîďé"/>
            <p:cNvSpPr/>
            <p:nvPr/>
          </p:nvSpPr>
          <p:spPr bwMode="auto">
            <a:xfrm>
              <a:off x="6952118" y="3914501"/>
              <a:ext cx="368257" cy="1389618"/>
            </a:xfrm>
            <a:custGeom>
              <a:avLst/>
              <a:gdLst>
                <a:gd name="T0" fmla="*/ 57 w 61"/>
                <a:gd name="T1" fmla="*/ 128 h 231"/>
                <a:gd name="T2" fmla="*/ 58 w 61"/>
                <a:gd name="T3" fmla="*/ 38 h 231"/>
                <a:gd name="T4" fmla="*/ 55 w 61"/>
                <a:gd name="T5" fmla="*/ 7 h 231"/>
                <a:gd name="T6" fmla="*/ 54 w 61"/>
                <a:gd name="T7" fmla="*/ 5 h 231"/>
                <a:gd name="T8" fmla="*/ 50 w 61"/>
                <a:gd name="T9" fmla="*/ 5 h 231"/>
                <a:gd name="T10" fmla="*/ 6 w 61"/>
                <a:gd name="T11" fmla="*/ 0 h 231"/>
                <a:gd name="T12" fmla="*/ 2 w 61"/>
                <a:gd name="T13" fmla="*/ 17 h 231"/>
                <a:gd name="T14" fmla="*/ 0 w 61"/>
                <a:gd name="T15" fmla="*/ 45 h 231"/>
                <a:gd name="T16" fmla="*/ 0 w 61"/>
                <a:gd name="T17" fmla="*/ 45 h 231"/>
                <a:gd name="T18" fmla="*/ 0 w 61"/>
                <a:gd name="T19" fmla="*/ 45 h 231"/>
                <a:gd name="T20" fmla="*/ 0 w 61"/>
                <a:gd name="T21" fmla="*/ 52 h 231"/>
                <a:gd name="T22" fmla="*/ 3 w 61"/>
                <a:gd name="T23" fmla="*/ 87 h 231"/>
                <a:gd name="T24" fmla="*/ 5 w 61"/>
                <a:gd name="T25" fmla="*/ 109 h 231"/>
                <a:gd name="T26" fmla="*/ 6 w 61"/>
                <a:gd name="T27" fmla="*/ 128 h 231"/>
                <a:gd name="T28" fmla="*/ 9 w 61"/>
                <a:gd name="T29" fmla="*/ 175 h 231"/>
                <a:gd name="T30" fmla="*/ 13 w 61"/>
                <a:gd name="T31" fmla="*/ 225 h 231"/>
                <a:gd name="T32" fmla="*/ 13 w 61"/>
                <a:gd name="T33" fmla="*/ 227 h 231"/>
                <a:gd name="T34" fmla="*/ 24 w 61"/>
                <a:gd name="T35" fmla="*/ 226 h 231"/>
                <a:gd name="T36" fmla="*/ 26 w 61"/>
                <a:gd name="T37" fmla="*/ 130 h 231"/>
                <a:gd name="T38" fmla="*/ 28 w 61"/>
                <a:gd name="T39" fmla="*/ 57 h 231"/>
                <a:gd name="T40" fmla="*/ 32 w 61"/>
                <a:gd name="T41" fmla="*/ 58 h 231"/>
                <a:gd name="T42" fmla="*/ 51 w 61"/>
                <a:gd name="T43" fmla="*/ 218 h 231"/>
                <a:gd name="T44" fmla="*/ 54 w 61"/>
                <a:gd name="T45" fmla="*/ 228 h 231"/>
                <a:gd name="T46" fmla="*/ 61 w 61"/>
                <a:gd name="T47" fmla="*/ 226 h 231"/>
                <a:gd name="T48" fmla="*/ 57 w 61"/>
                <a:gd name="T49" fmla="*/ 128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231">
                  <a:moveTo>
                    <a:pt x="57" y="128"/>
                  </a:moveTo>
                  <a:cubicBezTo>
                    <a:pt x="56" y="98"/>
                    <a:pt x="59" y="68"/>
                    <a:pt x="58" y="38"/>
                  </a:cubicBezTo>
                  <a:cubicBezTo>
                    <a:pt x="59" y="27"/>
                    <a:pt x="58" y="17"/>
                    <a:pt x="55" y="7"/>
                  </a:cubicBezTo>
                  <a:cubicBezTo>
                    <a:pt x="55" y="6"/>
                    <a:pt x="55" y="5"/>
                    <a:pt x="54" y="5"/>
                  </a:cubicBezTo>
                  <a:cubicBezTo>
                    <a:pt x="53" y="4"/>
                    <a:pt x="51" y="4"/>
                    <a:pt x="50" y="5"/>
                  </a:cubicBezTo>
                  <a:cubicBezTo>
                    <a:pt x="36" y="12"/>
                    <a:pt x="19" y="11"/>
                    <a:pt x="6" y="0"/>
                  </a:cubicBezTo>
                  <a:cubicBezTo>
                    <a:pt x="4" y="5"/>
                    <a:pt x="3" y="11"/>
                    <a:pt x="2" y="17"/>
                  </a:cubicBezTo>
                  <a:cubicBezTo>
                    <a:pt x="1" y="27"/>
                    <a:pt x="0" y="36"/>
                    <a:pt x="0" y="45"/>
                  </a:cubicBezTo>
                  <a:cubicBezTo>
                    <a:pt x="0" y="45"/>
                    <a:pt x="0" y="45"/>
                    <a:pt x="0" y="45"/>
                  </a:cubicBezTo>
                  <a:cubicBezTo>
                    <a:pt x="0" y="45"/>
                    <a:pt x="0" y="45"/>
                    <a:pt x="0" y="45"/>
                  </a:cubicBezTo>
                  <a:cubicBezTo>
                    <a:pt x="0" y="47"/>
                    <a:pt x="0" y="49"/>
                    <a:pt x="0" y="52"/>
                  </a:cubicBezTo>
                  <a:cubicBezTo>
                    <a:pt x="0" y="63"/>
                    <a:pt x="2" y="75"/>
                    <a:pt x="3" y="87"/>
                  </a:cubicBezTo>
                  <a:cubicBezTo>
                    <a:pt x="4" y="94"/>
                    <a:pt x="5" y="102"/>
                    <a:pt x="5" y="109"/>
                  </a:cubicBezTo>
                  <a:cubicBezTo>
                    <a:pt x="5" y="116"/>
                    <a:pt x="4" y="121"/>
                    <a:pt x="6" y="128"/>
                  </a:cubicBezTo>
                  <a:cubicBezTo>
                    <a:pt x="8" y="143"/>
                    <a:pt x="8" y="159"/>
                    <a:pt x="9" y="175"/>
                  </a:cubicBezTo>
                  <a:cubicBezTo>
                    <a:pt x="11" y="191"/>
                    <a:pt x="12" y="208"/>
                    <a:pt x="13" y="225"/>
                  </a:cubicBezTo>
                  <a:cubicBezTo>
                    <a:pt x="13" y="225"/>
                    <a:pt x="13" y="226"/>
                    <a:pt x="13" y="227"/>
                  </a:cubicBezTo>
                  <a:cubicBezTo>
                    <a:pt x="14" y="227"/>
                    <a:pt x="24" y="230"/>
                    <a:pt x="24" y="226"/>
                  </a:cubicBezTo>
                  <a:cubicBezTo>
                    <a:pt x="24" y="194"/>
                    <a:pt x="25" y="162"/>
                    <a:pt x="26" y="130"/>
                  </a:cubicBezTo>
                  <a:cubicBezTo>
                    <a:pt x="26" y="116"/>
                    <a:pt x="26" y="70"/>
                    <a:pt x="28" y="57"/>
                  </a:cubicBezTo>
                  <a:cubicBezTo>
                    <a:pt x="29" y="58"/>
                    <a:pt x="31" y="58"/>
                    <a:pt x="32" y="58"/>
                  </a:cubicBezTo>
                  <a:cubicBezTo>
                    <a:pt x="38" y="100"/>
                    <a:pt x="45" y="175"/>
                    <a:pt x="51" y="218"/>
                  </a:cubicBezTo>
                  <a:cubicBezTo>
                    <a:pt x="52" y="222"/>
                    <a:pt x="52" y="226"/>
                    <a:pt x="54" y="228"/>
                  </a:cubicBezTo>
                  <a:cubicBezTo>
                    <a:pt x="56" y="231"/>
                    <a:pt x="60" y="230"/>
                    <a:pt x="61" y="226"/>
                  </a:cubicBezTo>
                  <a:cubicBezTo>
                    <a:pt x="59" y="193"/>
                    <a:pt x="59" y="161"/>
                    <a:pt x="57" y="128"/>
                  </a:cubicBezTo>
                  <a:close/>
                </a:path>
              </a:pathLst>
            </a:custGeom>
            <a:solidFill>
              <a:srgbClr val="F2E7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ís1îḍè"/>
            <p:cNvSpPr/>
            <p:nvPr/>
          </p:nvSpPr>
          <p:spPr bwMode="auto">
            <a:xfrm>
              <a:off x="6753826" y="3595030"/>
              <a:ext cx="752250" cy="771135"/>
            </a:xfrm>
            <a:custGeom>
              <a:avLst/>
              <a:gdLst>
                <a:gd name="T0" fmla="*/ 27 w 125"/>
                <a:gd name="T1" fmla="*/ 23 h 128"/>
                <a:gd name="T2" fmla="*/ 12 w 125"/>
                <a:gd name="T3" fmla="*/ 77 h 128"/>
                <a:gd name="T4" fmla="*/ 0 w 125"/>
                <a:gd name="T5" fmla="*/ 121 h 128"/>
                <a:gd name="T6" fmla="*/ 17 w 125"/>
                <a:gd name="T7" fmla="*/ 122 h 128"/>
                <a:gd name="T8" fmla="*/ 35 w 125"/>
                <a:gd name="T9" fmla="*/ 122 h 128"/>
                <a:gd name="T10" fmla="*/ 125 w 125"/>
                <a:gd name="T11" fmla="*/ 124 h 128"/>
                <a:gd name="T12" fmla="*/ 110 w 125"/>
                <a:gd name="T13" fmla="*/ 88 h 128"/>
                <a:gd name="T14" fmla="*/ 105 w 125"/>
                <a:gd name="T15" fmla="*/ 37 h 128"/>
                <a:gd name="T16" fmla="*/ 100 w 125"/>
                <a:gd name="T17" fmla="*/ 25 h 128"/>
                <a:gd name="T18" fmla="*/ 89 w 125"/>
                <a:gd name="T19" fmla="*/ 1 h 128"/>
                <a:gd name="T20" fmla="*/ 41 w 125"/>
                <a:gd name="T21" fmla="*/ 0 h 128"/>
                <a:gd name="T22" fmla="*/ 30 w 125"/>
                <a:gd name="T23" fmla="*/ 11 h 128"/>
                <a:gd name="T24" fmla="*/ 27 w 125"/>
                <a:gd name="T25" fmla="*/ 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8">
                  <a:moveTo>
                    <a:pt x="27" y="23"/>
                  </a:moveTo>
                  <a:cubicBezTo>
                    <a:pt x="22" y="42"/>
                    <a:pt x="17" y="63"/>
                    <a:pt x="12" y="77"/>
                  </a:cubicBezTo>
                  <a:cubicBezTo>
                    <a:pt x="2" y="107"/>
                    <a:pt x="0" y="121"/>
                    <a:pt x="0" y="121"/>
                  </a:cubicBezTo>
                  <a:cubicBezTo>
                    <a:pt x="1" y="122"/>
                    <a:pt x="15" y="122"/>
                    <a:pt x="17" y="122"/>
                  </a:cubicBezTo>
                  <a:cubicBezTo>
                    <a:pt x="23" y="123"/>
                    <a:pt x="29" y="123"/>
                    <a:pt x="35" y="122"/>
                  </a:cubicBezTo>
                  <a:cubicBezTo>
                    <a:pt x="56" y="122"/>
                    <a:pt x="104" y="128"/>
                    <a:pt x="125" y="124"/>
                  </a:cubicBezTo>
                  <a:cubicBezTo>
                    <a:pt x="119" y="112"/>
                    <a:pt x="115" y="100"/>
                    <a:pt x="110" y="88"/>
                  </a:cubicBezTo>
                  <a:cubicBezTo>
                    <a:pt x="104" y="72"/>
                    <a:pt x="110" y="54"/>
                    <a:pt x="105" y="37"/>
                  </a:cubicBezTo>
                  <a:cubicBezTo>
                    <a:pt x="104" y="33"/>
                    <a:pt x="102" y="29"/>
                    <a:pt x="100" y="25"/>
                  </a:cubicBezTo>
                  <a:cubicBezTo>
                    <a:pt x="89" y="1"/>
                    <a:pt x="89" y="1"/>
                    <a:pt x="89" y="1"/>
                  </a:cubicBezTo>
                  <a:cubicBezTo>
                    <a:pt x="41" y="0"/>
                    <a:pt x="41" y="0"/>
                    <a:pt x="41" y="0"/>
                  </a:cubicBezTo>
                  <a:cubicBezTo>
                    <a:pt x="30" y="11"/>
                    <a:pt x="30" y="11"/>
                    <a:pt x="30" y="11"/>
                  </a:cubicBezTo>
                  <a:lnTo>
                    <a:pt x="27" y="23"/>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ïṡļïḑè"/>
            <p:cNvSpPr/>
            <p:nvPr/>
          </p:nvSpPr>
          <p:spPr bwMode="auto">
            <a:xfrm>
              <a:off x="7145689" y="3812207"/>
              <a:ext cx="396584" cy="313176"/>
            </a:xfrm>
            <a:custGeom>
              <a:avLst/>
              <a:gdLst>
                <a:gd name="T0" fmla="*/ 20 w 66"/>
                <a:gd name="T1" fmla="*/ 5 h 52"/>
                <a:gd name="T2" fmla="*/ 62 w 66"/>
                <a:gd name="T3" fmla="*/ 0 h 52"/>
                <a:gd name="T4" fmla="*/ 66 w 66"/>
                <a:gd name="T5" fmla="*/ 41 h 52"/>
                <a:gd name="T6" fmla="*/ 66 w 66"/>
                <a:gd name="T7" fmla="*/ 42 h 52"/>
                <a:gd name="T8" fmla="*/ 64 w 66"/>
                <a:gd name="T9" fmla="*/ 43 h 52"/>
                <a:gd name="T10" fmla="*/ 50 w 66"/>
                <a:gd name="T11" fmla="*/ 46 h 52"/>
                <a:gd name="T12" fmla="*/ 9 w 66"/>
                <a:gd name="T13" fmla="*/ 52 h 52"/>
                <a:gd name="T14" fmla="*/ 8 w 66"/>
                <a:gd name="T15" fmla="*/ 52 h 52"/>
                <a:gd name="T16" fmla="*/ 8 w 66"/>
                <a:gd name="T17" fmla="*/ 51 h 52"/>
                <a:gd name="T18" fmla="*/ 3 w 66"/>
                <a:gd name="T19" fmla="*/ 28 h 52"/>
                <a:gd name="T20" fmla="*/ 1 w 66"/>
                <a:gd name="T21" fmla="*/ 20 h 52"/>
                <a:gd name="T22" fmla="*/ 0 w 66"/>
                <a:gd name="T23" fmla="*/ 11 h 52"/>
                <a:gd name="T24" fmla="*/ 10 w 66"/>
                <a:gd name="T25" fmla="*/ 7 h 52"/>
                <a:gd name="T26" fmla="*/ 20 w 66"/>
                <a:gd name="T27" fmla="*/ 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52">
                  <a:moveTo>
                    <a:pt x="20" y="5"/>
                  </a:moveTo>
                  <a:cubicBezTo>
                    <a:pt x="34" y="2"/>
                    <a:pt x="48" y="0"/>
                    <a:pt x="62" y="0"/>
                  </a:cubicBezTo>
                  <a:cubicBezTo>
                    <a:pt x="63" y="13"/>
                    <a:pt x="65" y="27"/>
                    <a:pt x="66" y="41"/>
                  </a:cubicBezTo>
                  <a:cubicBezTo>
                    <a:pt x="66" y="41"/>
                    <a:pt x="66" y="42"/>
                    <a:pt x="66" y="42"/>
                  </a:cubicBezTo>
                  <a:cubicBezTo>
                    <a:pt x="66" y="43"/>
                    <a:pt x="65" y="43"/>
                    <a:pt x="64" y="43"/>
                  </a:cubicBezTo>
                  <a:cubicBezTo>
                    <a:pt x="60" y="45"/>
                    <a:pt x="55" y="45"/>
                    <a:pt x="50" y="46"/>
                  </a:cubicBezTo>
                  <a:cubicBezTo>
                    <a:pt x="37" y="48"/>
                    <a:pt x="23" y="50"/>
                    <a:pt x="9" y="52"/>
                  </a:cubicBezTo>
                  <a:cubicBezTo>
                    <a:pt x="9" y="52"/>
                    <a:pt x="9" y="52"/>
                    <a:pt x="8" y="52"/>
                  </a:cubicBezTo>
                  <a:cubicBezTo>
                    <a:pt x="8" y="51"/>
                    <a:pt x="8" y="51"/>
                    <a:pt x="8" y="51"/>
                  </a:cubicBezTo>
                  <a:cubicBezTo>
                    <a:pt x="4" y="44"/>
                    <a:pt x="4" y="36"/>
                    <a:pt x="3" y="28"/>
                  </a:cubicBezTo>
                  <a:cubicBezTo>
                    <a:pt x="3" y="25"/>
                    <a:pt x="2" y="23"/>
                    <a:pt x="1" y="20"/>
                  </a:cubicBezTo>
                  <a:cubicBezTo>
                    <a:pt x="1" y="17"/>
                    <a:pt x="0" y="14"/>
                    <a:pt x="0" y="11"/>
                  </a:cubicBezTo>
                  <a:cubicBezTo>
                    <a:pt x="0" y="7"/>
                    <a:pt x="6" y="7"/>
                    <a:pt x="10" y="7"/>
                  </a:cubicBezTo>
                  <a:cubicBezTo>
                    <a:pt x="13" y="6"/>
                    <a:pt x="17" y="6"/>
                    <a:pt x="20" y="5"/>
                  </a:cubicBez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ïŝľïḍê"/>
            <p:cNvSpPr/>
            <p:nvPr/>
          </p:nvSpPr>
          <p:spPr bwMode="auto">
            <a:xfrm>
              <a:off x="6753826" y="2764093"/>
              <a:ext cx="632646" cy="734940"/>
            </a:xfrm>
            <a:custGeom>
              <a:avLst/>
              <a:gdLst>
                <a:gd name="T0" fmla="*/ 103 w 105"/>
                <a:gd name="T1" fmla="*/ 96 h 122"/>
                <a:gd name="T2" fmla="*/ 100 w 105"/>
                <a:gd name="T3" fmla="*/ 25 h 122"/>
                <a:gd name="T4" fmla="*/ 97 w 105"/>
                <a:gd name="T5" fmla="*/ 7 h 122"/>
                <a:gd name="T6" fmla="*/ 93 w 105"/>
                <a:gd name="T7" fmla="*/ 4 h 122"/>
                <a:gd name="T8" fmla="*/ 90 w 105"/>
                <a:gd name="T9" fmla="*/ 4 h 122"/>
                <a:gd name="T10" fmla="*/ 45 w 105"/>
                <a:gd name="T11" fmla="*/ 1 h 122"/>
                <a:gd name="T12" fmla="*/ 39 w 105"/>
                <a:gd name="T13" fmla="*/ 2 h 122"/>
                <a:gd name="T14" fmla="*/ 36 w 105"/>
                <a:gd name="T15" fmla="*/ 5 h 122"/>
                <a:gd name="T16" fmla="*/ 19 w 105"/>
                <a:gd name="T17" fmla="*/ 42 h 122"/>
                <a:gd name="T18" fmla="*/ 2 w 105"/>
                <a:gd name="T19" fmla="*/ 115 h 122"/>
                <a:gd name="T20" fmla="*/ 0 w 105"/>
                <a:gd name="T21" fmla="*/ 120 h 122"/>
                <a:gd name="T22" fmla="*/ 36 w 105"/>
                <a:gd name="T23" fmla="*/ 118 h 122"/>
                <a:gd name="T24" fmla="*/ 92 w 105"/>
                <a:gd name="T25" fmla="*/ 121 h 122"/>
                <a:gd name="T26" fmla="*/ 96 w 105"/>
                <a:gd name="T27" fmla="*/ 121 h 122"/>
                <a:gd name="T28" fmla="*/ 105 w 105"/>
                <a:gd name="T29" fmla="*/ 110 h 122"/>
                <a:gd name="T30" fmla="*/ 103 w 105"/>
                <a:gd name="T31" fmla="*/ 9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22">
                  <a:moveTo>
                    <a:pt x="103" y="96"/>
                  </a:moveTo>
                  <a:cubicBezTo>
                    <a:pt x="99" y="73"/>
                    <a:pt x="100" y="49"/>
                    <a:pt x="100" y="25"/>
                  </a:cubicBezTo>
                  <a:cubicBezTo>
                    <a:pt x="100" y="19"/>
                    <a:pt x="100" y="12"/>
                    <a:pt x="97" y="7"/>
                  </a:cubicBezTo>
                  <a:cubicBezTo>
                    <a:pt x="96" y="5"/>
                    <a:pt x="95" y="4"/>
                    <a:pt x="93" y="4"/>
                  </a:cubicBezTo>
                  <a:cubicBezTo>
                    <a:pt x="92" y="3"/>
                    <a:pt x="91" y="4"/>
                    <a:pt x="90" y="4"/>
                  </a:cubicBezTo>
                  <a:cubicBezTo>
                    <a:pt x="75" y="7"/>
                    <a:pt x="60" y="0"/>
                    <a:pt x="45" y="1"/>
                  </a:cubicBezTo>
                  <a:cubicBezTo>
                    <a:pt x="43" y="1"/>
                    <a:pt x="41" y="1"/>
                    <a:pt x="39" y="2"/>
                  </a:cubicBezTo>
                  <a:cubicBezTo>
                    <a:pt x="38" y="3"/>
                    <a:pt x="37" y="4"/>
                    <a:pt x="36" y="5"/>
                  </a:cubicBezTo>
                  <a:cubicBezTo>
                    <a:pt x="28" y="16"/>
                    <a:pt x="23" y="29"/>
                    <a:pt x="19" y="42"/>
                  </a:cubicBezTo>
                  <a:cubicBezTo>
                    <a:pt x="12" y="66"/>
                    <a:pt x="7" y="91"/>
                    <a:pt x="2" y="115"/>
                  </a:cubicBezTo>
                  <a:cubicBezTo>
                    <a:pt x="0" y="120"/>
                    <a:pt x="0" y="120"/>
                    <a:pt x="0" y="120"/>
                  </a:cubicBezTo>
                  <a:cubicBezTo>
                    <a:pt x="11" y="115"/>
                    <a:pt x="24" y="117"/>
                    <a:pt x="36" y="118"/>
                  </a:cubicBezTo>
                  <a:cubicBezTo>
                    <a:pt x="55" y="119"/>
                    <a:pt x="73" y="121"/>
                    <a:pt x="92" y="121"/>
                  </a:cubicBezTo>
                  <a:cubicBezTo>
                    <a:pt x="93" y="121"/>
                    <a:pt x="95" y="122"/>
                    <a:pt x="96" y="121"/>
                  </a:cubicBezTo>
                  <a:cubicBezTo>
                    <a:pt x="101" y="120"/>
                    <a:pt x="104" y="115"/>
                    <a:pt x="105" y="110"/>
                  </a:cubicBezTo>
                  <a:cubicBezTo>
                    <a:pt x="105" y="106"/>
                    <a:pt x="104" y="101"/>
                    <a:pt x="103" y="96"/>
                  </a:cubicBezTo>
                  <a:close/>
                </a:path>
              </a:pathLst>
            </a:custGeom>
            <a:solidFill>
              <a:srgbClr val="6E40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íŝlîḓe"/>
            <p:cNvSpPr/>
            <p:nvPr/>
          </p:nvSpPr>
          <p:spPr bwMode="auto">
            <a:xfrm>
              <a:off x="6988315" y="2523310"/>
              <a:ext cx="336782" cy="445371"/>
            </a:xfrm>
            <a:custGeom>
              <a:avLst/>
              <a:gdLst>
                <a:gd name="T0" fmla="*/ 16 w 56"/>
                <a:gd name="T1" fmla="*/ 70 h 74"/>
                <a:gd name="T2" fmla="*/ 25 w 56"/>
                <a:gd name="T3" fmla="*/ 73 h 74"/>
                <a:gd name="T4" fmla="*/ 33 w 56"/>
                <a:gd name="T5" fmla="*/ 72 h 74"/>
                <a:gd name="T6" fmla="*/ 48 w 56"/>
                <a:gd name="T7" fmla="*/ 62 h 74"/>
                <a:gd name="T8" fmla="*/ 51 w 56"/>
                <a:gd name="T9" fmla="*/ 52 h 74"/>
                <a:gd name="T10" fmla="*/ 55 w 56"/>
                <a:gd name="T11" fmla="*/ 26 h 74"/>
                <a:gd name="T12" fmla="*/ 54 w 56"/>
                <a:gd name="T13" fmla="*/ 12 h 74"/>
                <a:gd name="T14" fmla="*/ 34 w 56"/>
                <a:gd name="T15" fmla="*/ 2 h 74"/>
                <a:gd name="T16" fmla="*/ 12 w 56"/>
                <a:gd name="T17" fmla="*/ 2 h 74"/>
                <a:gd name="T18" fmla="*/ 5 w 56"/>
                <a:gd name="T19" fmla="*/ 18 h 74"/>
                <a:gd name="T20" fmla="*/ 1 w 56"/>
                <a:gd name="T21" fmla="*/ 43 h 74"/>
                <a:gd name="T22" fmla="*/ 2 w 56"/>
                <a:gd name="T23" fmla="*/ 57 h 74"/>
                <a:gd name="T24" fmla="*/ 16 w 56"/>
                <a:gd name="T25"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74">
                  <a:moveTo>
                    <a:pt x="16" y="70"/>
                  </a:moveTo>
                  <a:cubicBezTo>
                    <a:pt x="19" y="72"/>
                    <a:pt x="22" y="73"/>
                    <a:pt x="25" y="73"/>
                  </a:cubicBezTo>
                  <a:cubicBezTo>
                    <a:pt x="28" y="74"/>
                    <a:pt x="31" y="73"/>
                    <a:pt x="33" y="72"/>
                  </a:cubicBezTo>
                  <a:cubicBezTo>
                    <a:pt x="39" y="69"/>
                    <a:pt x="45" y="67"/>
                    <a:pt x="48" y="62"/>
                  </a:cubicBezTo>
                  <a:cubicBezTo>
                    <a:pt x="50" y="59"/>
                    <a:pt x="51" y="55"/>
                    <a:pt x="51" y="52"/>
                  </a:cubicBezTo>
                  <a:cubicBezTo>
                    <a:pt x="53" y="43"/>
                    <a:pt x="54" y="34"/>
                    <a:pt x="55" y="26"/>
                  </a:cubicBezTo>
                  <a:cubicBezTo>
                    <a:pt x="56" y="21"/>
                    <a:pt x="56" y="16"/>
                    <a:pt x="54" y="12"/>
                  </a:cubicBezTo>
                  <a:cubicBezTo>
                    <a:pt x="51" y="6"/>
                    <a:pt x="42" y="3"/>
                    <a:pt x="34" y="2"/>
                  </a:cubicBezTo>
                  <a:cubicBezTo>
                    <a:pt x="27" y="1"/>
                    <a:pt x="19" y="0"/>
                    <a:pt x="12" y="2"/>
                  </a:cubicBezTo>
                  <a:cubicBezTo>
                    <a:pt x="5" y="5"/>
                    <a:pt x="6" y="11"/>
                    <a:pt x="5" y="18"/>
                  </a:cubicBezTo>
                  <a:cubicBezTo>
                    <a:pt x="3" y="26"/>
                    <a:pt x="2" y="35"/>
                    <a:pt x="1" y="43"/>
                  </a:cubicBezTo>
                  <a:cubicBezTo>
                    <a:pt x="0" y="48"/>
                    <a:pt x="0" y="53"/>
                    <a:pt x="2" y="57"/>
                  </a:cubicBezTo>
                  <a:cubicBezTo>
                    <a:pt x="3" y="62"/>
                    <a:pt x="10" y="67"/>
                    <a:pt x="16" y="70"/>
                  </a:cubicBezTo>
                  <a:close/>
                </a:path>
              </a:pathLst>
            </a:custGeom>
            <a:solidFill>
              <a:srgbClr val="F2E7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îṥļîḑè"/>
            <p:cNvSpPr/>
            <p:nvPr/>
          </p:nvSpPr>
          <p:spPr bwMode="auto">
            <a:xfrm>
              <a:off x="6879726" y="2962385"/>
              <a:ext cx="506746" cy="771135"/>
            </a:xfrm>
            <a:custGeom>
              <a:avLst/>
              <a:gdLst>
                <a:gd name="T0" fmla="*/ 13 w 84"/>
                <a:gd name="T1" fmla="*/ 63 h 128"/>
                <a:gd name="T2" fmla="*/ 18 w 84"/>
                <a:gd name="T3" fmla="*/ 84 h 128"/>
                <a:gd name="T4" fmla="*/ 0 w 84"/>
                <a:gd name="T5" fmla="*/ 126 h 128"/>
                <a:gd name="T6" fmla="*/ 29 w 84"/>
                <a:gd name="T7" fmla="*/ 126 h 128"/>
                <a:gd name="T8" fmla="*/ 84 w 84"/>
                <a:gd name="T9" fmla="*/ 126 h 128"/>
                <a:gd name="T10" fmla="*/ 67 w 84"/>
                <a:gd name="T11" fmla="*/ 91 h 128"/>
                <a:gd name="T12" fmla="*/ 75 w 84"/>
                <a:gd name="T13" fmla="*/ 49 h 128"/>
                <a:gd name="T14" fmla="*/ 79 w 84"/>
                <a:gd name="T15" fmla="*/ 42 h 128"/>
                <a:gd name="T16" fmla="*/ 76 w 84"/>
                <a:gd name="T17" fmla="*/ 30 h 128"/>
                <a:gd name="T18" fmla="*/ 69 w 84"/>
                <a:gd name="T19" fmla="*/ 13 h 128"/>
                <a:gd name="T20" fmla="*/ 33 w 84"/>
                <a:gd name="T21" fmla="*/ 4 h 128"/>
                <a:gd name="T22" fmla="*/ 15 w 84"/>
                <a:gd name="T23" fmla="*/ 34 h 128"/>
                <a:gd name="T24" fmla="*/ 15 w 84"/>
                <a:gd name="T25" fmla="*/ 34 h 128"/>
                <a:gd name="T26" fmla="*/ 12 w 84"/>
                <a:gd name="T27" fmla="*/ 59 h 128"/>
                <a:gd name="T28" fmla="*/ 13 w 84"/>
                <a:gd name="T29" fmla="*/ 6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128">
                  <a:moveTo>
                    <a:pt x="13" y="63"/>
                  </a:moveTo>
                  <a:cubicBezTo>
                    <a:pt x="16" y="78"/>
                    <a:pt x="15" y="68"/>
                    <a:pt x="18" y="84"/>
                  </a:cubicBezTo>
                  <a:cubicBezTo>
                    <a:pt x="18" y="84"/>
                    <a:pt x="4" y="112"/>
                    <a:pt x="0" y="126"/>
                  </a:cubicBezTo>
                  <a:cubicBezTo>
                    <a:pt x="6" y="127"/>
                    <a:pt x="24" y="126"/>
                    <a:pt x="29" y="126"/>
                  </a:cubicBezTo>
                  <a:cubicBezTo>
                    <a:pt x="43" y="128"/>
                    <a:pt x="70" y="123"/>
                    <a:pt x="84" y="126"/>
                  </a:cubicBezTo>
                  <a:cubicBezTo>
                    <a:pt x="80" y="118"/>
                    <a:pt x="66" y="99"/>
                    <a:pt x="67" y="91"/>
                  </a:cubicBezTo>
                  <a:cubicBezTo>
                    <a:pt x="70" y="74"/>
                    <a:pt x="70" y="65"/>
                    <a:pt x="75" y="49"/>
                  </a:cubicBezTo>
                  <a:cubicBezTo>
                    <a:pt x="76" y="46"/>
                    <a:pt x="77" y="44"/>
                    <a:pt x="79" y="42"/>
                  </a:cubicBezTo>
                  <a:cubicBezTo>
                    <a:pt x="78" y="38"/>
                    <a:pt x="77" y="34"/>
                    <a:pt x="76" y="30"/>
                  </a:cubicBezTo>
                  <a:cubicBezTo>
                    <a:pt x="69" y="13"/>
                    <a:pt x="69" y="13"/>
                    <a:pt x="69" y="13"/>
                  </a:cubicBezTo>
                  <a:cubicBezTo>
                    <a:pt x="69" y="13"/>
                    <a:pt x="61" y="0"/>
                    <a:pt x="33" y="4"/>
                  </a:cubicBezTo>
                  <a:cubicBezTo>
                    <a:pt x="13" y="6"/>
                    <a:pt x="15" y="34"/>
                    <a:pt x="15" y="34"/>
                  </a:cubicBezTo>
                  <a:cubicBezTo>
                    <a:pt x="15" y="34"/>
                    <a:pt x="15" y="34"/>
                    <a:pt x="15" y="34"/>
                  </a:cubicBezTo>
                  <a:cubicBezTo>
                    <a:pt x="15" y="37"/>
                    <a:pt x="14" y="46"/>
                    <a:pt x="12" y="59"/>
                  </a:cubicBezTo>
                  <a:cubicBezTo>
                    <a:pt x="12" y="60"/>
                    <a:pt x="13" y="62"/>
                    <a:pt x="13" y="63"/>
                  </a:cubicBez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işḷíḋé"/>
            <p:cNvSpPr/>
            <p:nvPr/>
          </p:nvSpPr>
          <p:spPr bwMode="auto">
            <a:xfrm>
              <a:off x="7030805" y="2987565"/>
              <a:ext cx="89704" cy="174686"/>
            </a:xfrm>
            <a:custGeom>
              <a:avLst/>
              <a:gdLst>
                <a:gd name="T0" fmla="*/ 14 w 15"/>
                <a:gd name="T1" fmla="*/ 26 h 29"/>
                <a:gd name="T2" fmla="*/ 11 w 15"/>
                <a:gd name="T3" fmla="*/ 13 h 29"/>
                <a:gd name="T4" fmla="*/ 7 w 15"/>
                <a:gd name="T5" fmla="*/ 0 h 29"/>
                <a:gd name="T6" fmla="*/ 7 w 15"/>
                <a:gd name="T7" fmla="*/ 0 h 29"/>
                <a:gd name="T8" fmla="*/ 6 w 15"/>
                <a:gd name="T9" fmla="*/ 0 h 29"/>
                <a:gd name="T10" fmla="*/ 1 w 15"/>
                <a:gd name="T11" fmla="*/ 6 h 29"/>
                <a:gd name="T12" fmla="*/ 1 w 15"/>
                <a:gd name="T13" fmla="*/ 7 h 29"/>
                <a:gd name="T14" fmla="*/ 6 w 15"/>
                <a:gd name="T15" fmla="*/ 10 h 29"/>
                <a:gd name="T16" fmla="*/ 3 w 15"/>
                <a:gd name="T17" fmla="*/ 15 h 29"/>
                <a:gd name="T18" fmla="*/ 3 w 15"/>
                <a:gd name="T19" fmla="*/ 16 h 29"/>
                <a:gd name="T20" fmla="*/ 14 w 15"/>
                <a:gd name="T21" fmla="*/ 29 h 29"/>
                <a:gd name="T22" fmla="*/ 15 w 15"/>
                <a:gd name="T23" fmla="*/ 28 h 29"/>
                <a:gd name="T24" fmla="*/ 14 w 15"/>
                <a:gd name="T25"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9">
                  <a:moveTo>
                    <a:pt x="14" y="26"/>
                  </a:moveTo>
                  <a:cubicBezTo>
                    <a:pt x="12" y="21"/>
                    <a:pt x="12" y="18"/>
                    <a:pt x="11" y="13"/>
                  </a:cubicBezTo>
                  <a:cubicBezTo>
                    <a:pt x="10" y="9"/>
                    <a:pt x="9" y="4"/>
                    <a:pt x="7" y="0"/>
                  </a:cubicBezTo>
                  <a:cubicBezTo>
                    <a:pt x="7" y="0"/>
                    <a:pt x="7" y="0"/>
                    <a:pt x="7" y="0"/>
                  </a:cubicBezTo>
                  <a:cubicBezTo>
                    <a:pt x="6" y="0"/>
                    <a:pt x="6" y="0"/>
                    <a:pt x="6" y="0"/>
                  </a:cubicBezTo>
                  <a:cubicBezTo>
                    <a:pt x="5" y="3"/>
                    <a:pt x="3" y="5"/>
                    <a:pt x="1" y="6"/>
                  </a:cubicBezTo>
                  <a:cubicBezTo>
                    <a:pt x="0" y="7"/>
                    <a:pt x="1" y="7"/>
                    <a:pt x="1" y="7"/>
                  </a:cubicBezTo>
                  <a:cubicBezTo>
                    <a:pt x="2" y="8"/>
                    <a:pt x="5" y="9"/>
                    <a:pt x="6" y="10"/>
                  </a:cubicBezTo>
                  <a:cubicBezTo>
                    <a:pt x="7" y="12"/>
                    <a:pt x="4" y="14"/>
                    <a:pt x="3" y="15"/>
                  </a:cubicBezTo>
                  <a:cubicBezTo>
                    <a:pt x="3" y="16"/>
                    <a:pt x="3" y="16"/>
                    <a:pt x="3" y="16"/>
                  </a:cubicBezTo>
                  <a:cubicBezTo>
                    <a:pt x="7" y="21"/>
                    <a:pt x="10" y="25"/>
                    <a:pt x="14" y="29"/>
                  </a:cubicBezTo>
                  <a:cubicBezTo>
                    <a:pt x="15" y="29"/>
                    <a:pt x="15" y="28"/>
                    <a:pt x="15" y="28"/>
                  </a:cubicBezTo>
                  <a:lnTo>
                    <a:pt x="14" y="26"/>
                  </a:lnTo>
                  <a:close/>
                </a:path>
              </a:pathLst>
            </a:custGeom>
            <a:solidFill>
              <a:srgbClr val="6363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íṩlîḑê"/>
            <p:cNvSpPr/>
            <p:nvPr/>
          </p:nvSpPr>
          <p:spPr bwMode="auto">
            <a:xfrm>
              <a:off x="7126804" y="2981270"/>
              <a:ext cx="84982" cy="180981"/>
            </a:xfrm>
            <a:custGeom>
              <a:avLst/>
              <a:gdLst>
                <a:gd name="T0" fmla="*/ 12 w 14"/>
                <a:gd name="T1" fmla="*/ 7 h 30"/>
                <a:gd name="T2" fmla="*/ 7 w 14"/>
                <a:gd name="T3" fmla="*/ 11 h 30"/>
                <a:gd name="T4" fmla="*/ 7 w 14"/>
                <a:gd name="T5" fmla="*/ 12 h 30"/>
                <a:gd name="T6" fmla="*/ 10 w 14"/>
                <a:gd name="T7" fmla="*/ 15 h 30"/>
                <a:gd name="T8" fmla="*/ 0 w 14"/>
                <a:gd name="T9" fmla="*/ 30 h 30"/>
                <a:gd name="T10" fmla="*/ 4 w 14"/>
                <a:gd name="T11" fmla="*/ 4 h 30"/>
                <a:gd name="T12" fmla="*/ 7 w 14"/>
                <a:gd name="T13" fmla="*/ 0 h 30"/>
                <a:gd name="T14" fmla="*/ 12 w 14"/>
                <a:gd name="T15" fmla="*/ 4 h 30"/>
                <a:gd name="T16" fmla="*/ 14 w 14"/>
                <a:gd name="T17" fmla="*/ 5 h 30"/>
                <a:gd name="T18" fmla="*/ 12 w 14"/>
                <a:gd name="T19"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0">
                  <a:moveTo>
                    <a:pt x="12" y="7"/>
                  </a:moveTo>
                  <a:cubicBezTo>
                    <a:pt x="11" y="9"/>
                    <a:pt x="9" y="10"/>
                    <a:pt x="7" y="11"/>
                  </a:cubicBezTo>
                  <a:cubicBezTo>
                    <a:pt x="7" y="11"/>
                    <a:pt x="7" y="12"/>
                    <a:pt x="7" y="12"/>
                  </a:cubicBezTo>
                  <a:cubicBezTo>
                    <a:pt x="8" y="13"/>
                    <a:pt x="9" y="15"/>
                    <a:pt x="10" y="15"/>
                  </a:cubicBezTo>
                  <a:cubicBezTo>
                    <a:pt x="7" y="21"/>
                    <a:pt x="4" y="26"/>
                    <a:pt x="0" y="30"/>
                  </a:cubicBezTo>
                  <a:cubicBezTo>
                    <a:pt x="1" y="21"/>
                    <a:pt x="2" y="13"/>
                    <a:pt x="4" y="4"/>
                  </a:cubicBezTo>
                  <a:cubicBezTo>
                    <a:pt x="5" y="2"/>
                    <a:pt x="5" y="0"/>
                    <a:pt x="7" y="0"/>
                  </a:cubicBezTo>
                  <a:cubicBezTo>
                    <a:pt x="9" y="1"/>
                    <a:pt x="10" y="3"/>
                    <a:pt x="12" y="4"/>
                  </a:cubicBezTo>
                  <a:cubicBezTo>
                    <a:pt x="14" y="5"/>
                    <a:pt x="14" y="5"/>
                    <a:pt x="14" y="5"/>
                  </a:cubicBezTo>
                  <a:lnTo>
                    <a:pt x="12" y="7"/>
                  </a:lnTo>
                  <a:close/>
                </a:path>
              </a:pathLst>
            </a:custGeom>
            <a:solidFill>
              <a:srgbClr val="6363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íṥľïḑè"/>
            <p:cNvSpPr/>
            <p:nvPr/>
          </p:nvSpPr>
          <p:spPr bwMode="auto">
            <a:xfrm>
              <a:off x="7222802" y="3011171"/>
              <a:ext cx="193571" cy="782152"/>
            </a:xfrm>
            <a:custGeom>
              <a:avLst/>
              <a:gdLst>
                <a:gd name="T0" fmla="*/ 29 w 32"/>
                <a:gd name="T1" fmla="*/ 63 h 130"/>
                <a:gd name="T2" fmla="*/ 24 w 32"/>
                <a:gd name="T3" fmla="*/ 31 h 130"/>
                <a:gd name="T4" fmla="*/ 12 w 32"/>
                <a:gd name="T5" fmla="*/ 3 h 130"/>
                <a:gd name="T6" fmla="*/ 9 w 32"/>
                <a:gd name="T7" fmla="*/ 2 h 130"/>
                <a:gd name="T8" fmla="*/ 0 w 32"/>
                <a:gd name="T9" fmla="*/ 14 h 130"/>
                <a:gd name="T10" fmla="*/ 9 w 32"/>
                <a:gd name="T11" fmla="*/ 47 h 130"/>
                <a:gd name="T12" fmla="*/ 19 w 32"/>
                <a:gd name="T13" fmla="*/ 88 h 130"/>
                <a:gd name="T14" fmla="*/ 26 w 32"/>
                <a:gd name="T15" fmla="*/ 129 h 130"/>
                <a:gd name="T16" fmla="*/ 26 w 32"/>
                <a:gd name="T17" fmla="*/ 129 h 130"/>
                <a:gd name="T18" fmla="*/ 31 w 32"/>
                <a:gd name="T19" fmla="*/ 130 h 130"/>
                <a:gd name="T20" fmla="*/ 32 w 32"/>
                <a:gd name="T21" fmla="*/ 129 h 130"/>
                <a:gd name="T22" fmla="*/ 29 w 32"/>
                <a:gd name="T23" fmla="*/ 6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30">
                  <a:moveTo>
                    <a:pt x="29" y="63"/>
                  </a:moveTo>
                  <a:cubicBezTo>
                    <a:pt x="28" y="52"/>
                    <a:pt x="27" y="41"/>
                    <a:pt x="24" y="31"/>
                  </a:cubicBezTo>
                  <a:cubicBezTo>
                    <a:pt x="21" y="21"/>
                    <a:pt x="17" y="12"/>
                    <a:pt x="12" y="3"/>
                  </a:cubicBezTo>
                  <a:cubicBezTo>
                    <a:pt x="12" y="3"/>
                    <a:pt x="10" y="2"/>
                    <a:pt x="9" y="2"/>
                  </a:cubicBezTo>
                  <a:cubicBezTo>
                    <a:pt x="2" y="0"/>
                    <a:pt x="0" y="7"/>
                    <a:pt x="0" y="14"/>
                  </a:cubicBezTo>
                  <a:cubicBezTo>
                    <a:pt x="0" y="26"/>
                    <a:pt x="5" y="37"/>
                    <a:pt x="9" y="47"/>
                  </a:cubicBezTo>
                  <a:cubicBezTo>
                    <a:pt x="14" y="60"/>
                    <a:pt x="16" y="74"/>
                    <a:pt x="19" y="88"/>
                  </a:cubicBezTo>
                  <a:cubicBezTo>
                    <a:pt x="21" y="101"/>
                    <a:pt x="24" y="115"/>
                    <a:pt x="26" y="129"/>
                  </a:cubicBezTo>
                  <a:cubicBezTo>
                    <a:pt x="26" y="129"/>
                    <a:pt x="26" y="129"/>
                    <a:pt x="26" y="129"/>
                  </a:cubicBezTo>
                  <a:cubicBezTo>
                    <a:pt x="28" y="129"/>
                    <a:pt x="30" y="130"/>
                    <a:pt x="31" y="130"/>
                  </a:cubicBezTo>
                  <a:cubicBezTo>
                    <a:pt x="31" y="130"/>
                    <a:pt x="32" y="130"/>
                    <a:pt x="32" y="129"/>
                  </a:cubicBezTo>
                  <a:cubicBezTo>
                    <a:pt x="31" y="107"/>
                    <a:pt x="30" y="85"/>
                    <a:pt x="29" y="63"/>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îšḻide"/>
            <p:cNvSpPr/>
            <p:nvPr/>
          </p:nvSpPr>
          <p:spPr bwMode="auto">
            <a:xfrm>
              <a:off x="7120509" y="3162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íŝlïďê"/>
            <p:cNvSpPr/>
            <p:nvPr/>
          </p:nvSpPr>
          <p:spPr bwMode="auto">
            <a:xfrm>
              <a:off x="7126804" y="3162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ïśḻíďé"/>
            <p:cNvSpPr/>
            <p:nvPr/>
          </p:nvSpPr>
          <p:spPr bwMode="auto">
            <a:xfrm>
              <a:off x="7120509" y="3162251"/>
              <a:ext cx="6295" cy="0"/>
            </a:xfrm>
            <a:custGeom>
              <a:avLst/>
              <a:gdLst>
                <a:gd name="T0" fmla="*/ 4 w 4"/>
                <a:gd name="T1" fmla="*/ 4 w 4"/>
                <a:gd name="T2" fmla="*/ 0 w 4"/>
                <a:gd name="T3" fmla="*/ 4 w 4"/>
              </a:gdLst>
              <a:ahLst/>
              <a:cxnLst>
                <a:cxn ang="0">
                  <a:pos x="T0" y="0"/>
                </a:cxn>
                <a:cxn ang="0">
                  <a:pos x="T1" y="0"/>
                </a:cxn>
                <a:cxn ang="0">
                  <a:pos x="T2" y="0"/>
                </a:cxn>
                <a:cxn ang="0">
                  <a:pos x="T3" y="0"/>
                </a:cxn>
              </a:cxnLst>
              <a:rect l="0" t="0" r="r" b="b"/>
              <a:pathLst>
                <a:path w="4">
                  <a:moveTo>
                    <a:pt x="4" y="0"/>
                  </a:moveTo>
                  <a:lnTo>
                    <a:pt x="4" y="0"/>
                  </a:lnTo>
                  <a:lnTo>
                    <a:pt x="0" y="0"/>
                  </a:lnTo>
                  <a:lnTo>
                    <a:pt x="4" y="0"/>
                  </a:lnTo>
                  <a:close/>
                </a:path>
              </a:pathLst>
            </a:custGeom>
            <a:solidFill>
              <a:srgbClr val="1D43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îṥľïḍê"/>
            <p:cNvSpPr/>
            <p:nvPr/>
          </p:nvSpPr>
          <p:spPr bwMode="auto">
            <a:xfrm>
              <a:off x="7067002" y="2962385"/>
              <a:ext cx="108589" cy="199866"/>
            </a:xfrm>
            <a:custGeom>
              <a:avLst/>
              <a:gdLst>
                <a:gd name="T0" fmla="*/ 0 w 18"/>
                <a:gd name="T1" fmla="*/ 4 h 33"/>
                <a:gd name="T2" fmla="*/ 5 w 18"/>
                <a:gd name="T3" fmla="*/ 20 h 33"/>
                <a:gd name="T4" fmla="*/ 8 w 18"/>
                <a:gd name="T5" fmla="*/ 32 h 33"/>
                <a:gd name="T6" fmla="*/ 9 w 18"/>
                <a:gd name="T7" fmla="*/ 33 h 33"/>
                <a:gd name="T8" fmla="*/ 9 w 18"/>
                <a:gd name="T9" fmla="*/ 33 h 33"/>
                <a:gd name="T10" fmla="*/ 10 w 18"/>
                <a:gd name="T11" fmla="*/ 33 h 33"/>
                <a:gd name="T12" fmla="*/ 10 w 18"/>
                <a:gd name="T13" fmla="*/ 33 h 33"/>
                <a:gd name="T14" fmla="*/ 11 w 18"/>
                <a:gd name="T15" fmla="*/ 30 h 33"/>
                <a:gd name="T16" fmla="*/ 13 w 18"/>
                <a:gd name="T17" fmla="*/ 24 h 33"/>
                <a:gd name="T18" fmla="*/ 18 w 18"/>
                <a:gd name="T19" fmla="*/ 4 h 33"/>
                <a:gd name="T20" fmla="*/ 0 w 18"/>
                <a:gd name="T21"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3">
                  <a:moveTo>
                    <a:pt x="0" y="4"/>
                  </a:moveTo>
                  <a:cubicBezTo>
                    <a:pt x="0" y="4"/>
                    <a:pt x="3" y="13"/>
                    <a:pt x="5" y="20"/>
                  </a:cubicBezTo>
                  <a:cubicBezTo>
                    <a:pt x="6" y="26"/>
                    <a:pt x="8" y="32"/>
                    <a:pt x="8" y="32"/>
                  </a:cubicBezTo>
                  <a:cubicBezTo>
                    <a:pt x="8" y="32"/>
                    <a:pt x="9" y="33"/>
                    <a:pt x="9" y="33"/>
                  </a:cubicBezTo>
                  <a:cubicBezTo>
                    <a:pt x="9" y="33"/>
                    <a:pt x="9" y="33"/>
                    <a:pt x="9" y="33"/>
                  </a:cubicBezTo>
                  <a:cubicBezTo>
                    <a:pt x="10" y="33"/>
                    <a:pt x="10" y="33"/>
                    <a:pt x="10" y="33"/>
                  </a:cubicBezTo>
                  <a:cubicBezTo>
                    <a:pt x="10" y="33"/>
                    <a:pt x="10" y="33"/>
                    <a:pt x="10" y="33"/>
                  </a:cubicBezTo>
                  <a:cubicBezTo>
                    <a:pt x="10" y="32"/>
                    <a:pt x="11" y="32"/>
                    <a:pt x="11" y="30"/>
                  </a:cubicBezTo>
                  <a:cubicBezTo>
                    <a:pt x="11" y="30"/>
                    <a:pt x="12" y="27"/>
                    <a:pt x="13" y="24"/>
                  </a:cubicBezTo>
                  <a:cubicBezTo>
                    <a:pt x="15" y="16"/>
                    <a:pt x="18" y="4"/>
                    <a:pt x="18" y="4"/>
                  </a:cubicBezTo>
                  <a:cubicBezTo>
                    <a:pt x="18" y="4"/>
                    <a:pt x="17" y="0"/>
                    <a:pt x="0" y="4"/>
                  </a:cubicBezTo>
                  <a:close/>
                </a:path>
              </a:pathLst>
            </a:custGeom>
            <a:solidFill>
              <a:srgbClr val="F2E7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îṧ1íḋe"/>
            <p:cNvSpPr/>
            <p:nvPr/>
          </p:nvSpPr>
          <p:spPr bwMode="auto">
            <a:xfrm>
              <a:off x="6728646" y="2457213"/>
              <a:ext cx="711333" cy="1107917"/>
            </a:xfrm>
            <a:custGeom>
              <a:avLst/>
              <a:gdLst>
                <a:gd name="T0" fmla="*/ 67 w 118"/>
                <a:gd name="T1" fmla="*/ 39 h 184"/>
                <a:gd name="T2" fmla="*/ 73 w 118"/>
                <a:gd name="T3" fmla="*/ 39 h 184"/>
                <a:gd name="T4" fmla="*/ 76 w 118"/>
                <a:gd name="T5" fmla="*/ 33 h 184"/>
                <a:gd name="T6" fmla="*/ 81 w 118"/>
                <a:gd name="T7" fmla="*/ 40 h 184"/>
                <a:gd name="T8" fmla="*/ 94 w 118"/>
                <a:gd name="T9" fmla="*/ 45 h 184"/>
                <a:gd name="T10" fmla="*/ 91 w 118"/>
                <a:gd name="T11" fmla="*/ 183 h 184"/>
                <a:gd name="T12" fmla="*/ 112 w 118"/>
                <a:gd name="T13" fmla="*/ 184 h 184"/>
                <a:gd name="T14" fmla="*/ 114 w 118"/>
                <a:gd name="T15" fmla="*/ 183 h 184"/>
                <a:gd name="T16" fmla="*/ 115 w 118"/>
                <a:gd name="T17" fmla="*/ 181 h 184"/>
                <a:gd name="T18" fmla="*/ 112 w 118"/>
                <a:gd name="T19" fmla="*/ 50 h 184"/>
                <a:gd name="T20" fmla="*/ 110 w 118"/>
                <a:gd name="T21" fmla="*/ 36 h 184"/>
                <a:gd name="T22" fmla="*/ 103 w 118"/>
                <a:gd name="T23" fmla="*/ 21 h 184"/>
                <a:gd name="T24" fmla="*/ 91 w 118"/>
                <a:gd name="T25" fmla="*/ 8 h 184"/>
                <a:gd name="T26" fmla="*/ 63 w 118"/>
                <a:gd name="T27" fmla="*/ 2 h 184"/>
                <a:gd name="T28" fmla="*/ 48 w 118"/>
                <a:gd name="T29" fmla="*/ 8 h 184"/>
                <a:gd name="T30" fmla="*/ 36 w 118"/>
                <a:gd name="T31" fmla="*/ 26 h 184"/>
                <a:gd name="T32" fmla="*/ 27 w 118"/>
                <a:gd name="T33" fmla="*/ 57 h 184"/>
                <a:gd name="T34" fmla="*/ 0 w 118"/>
                <a:gd name="T35" fmla="*/ 171 h 184"/>
                <a:gd name="T36" fmla="*/ 17 w 118"/>
                <a:gd name="T37" fmla="*/ 176 h 184"/>
                <a:gd name="T38" fmla="*/ 23 w 118"/>
                <a:gd name="T39" fmla="*/ 176 h 184"/>
                <a:gd name="T40" fmla="*/ 24 w 118"/>
                <a:gd name="T41" fmla="*/ 173 h 184"/>
                <a:gd name="T42" fmla="*/ 40 w 118"/>
                <a:gd name="T43" fmla="*/ 76 h 184"/>
                <a:gd name="T44" fmla="*/ 49 w 118"/>
                <a:gd name="T45" fmla="*/ 49 h 184"/>
                <a:gd name="T46" fmla="*/ 67 w 118"/>
                <a:gd name="T47"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8" h="184">
                  <a:moveTo>
                    <a:pt x="67" y="39"/>
                  </a:moveTo>
                  <a:cubicBezTo>
                    <a:pt x="69" y="40"/>
                    <a:pt x="71" y="40"/>
                    <a:pt x="73" y="39"/>
                  </a:cubicBezTo>
                  <a:cubicBezTo>
                    <a:pt x="75" y="38"/>
                    <a:pt x="77" y="35"/>
                    <a:pt x="76" y="33"/>
                  </a:cubicBezTo>
                  <a:cubicBezTo>
                    <a:pt x="74" y="36"/>
                    <a:pt x="78" y="39"/>
                    <a:pt x="81" y="40"/>
                  </a:cubicBezTo>
                  <a:cubicBezTo>
                    <a:pt x="85" y="42"/>
                    <a:pt x="89" y="43"/>
                    <a:pt x="94" y="45"/>
                  </a:cubicBezTo>
                  <a:cubicBezTo>
                    <a:pt x="103" y="90"/>
                    <a:pt x="97" y="137"/>
                    <a:pt x="91" y="183"/>
                  </a:cubicBezTo>
                  <a:cubicBezTo>
                    <a:pt x="98" y="183"/>
                    <a:pt x="105" y="183"/>
                    <a:pt x="112" y="184"/>
                  </a:cubicBezTo>
                  <a:cubicBezTo>
                    <a:pt x="113" y="184"/>
                    <a:pt x="114" y="184"/>
                    <a:pt x="114" y="183"/>
                  </a:cubicBezTo>
                  <a:cubicBezTo>
                    <a:pt x="115" y="183"/>
                    <a:pt x="115" y="182"/>
                    <a:pt x="115" y="181"/>
                  </a:cubicBezTo>
                  <a:cubicBezTo>
                    <a:pt x="118" y="138"/>
                    <a:pt x="116" y="94"/>
                    <a:pt x="112" y="50"/>
                  </a:cubicBezTo>
                  <a:cubicBezTo>
                    <a:pt x="112" y="45"/>
                    <a:pt x="111" y="40"/>
                    <a:pt x="110" y="36"/>
                  </a:cubicBezTo>
                  <a:cubicBezTo>
                    <a:pt x="108" y="31"/>
                    <a:pt x="105" y="26"/>
                    <a:pt x="103" y="21"/>
                  </a:cubicBezTo>
                  <a:cubicBezTo>
                    <a:pt x="99" y="17"/>
                    <a:pt x="96" y="12"/>
                    <a:pt x="91" y="8"/>
                  </a:cubicBezTo>
                  <a:cubicBezTo>
                    <a:pt x="84" y="2"/>
                    <a:pt x="73" y="0"/>
                    <a:pt x="63" y="2"/>
                  </a:cubicBezTo>
                  <a:cubicBezTo>
                    <a:pt x="58" y="3"/>
                    <a:pt x="52" y="4"/>
                    <a:pt x="48" y="8"/>
                  </a:cubicBezTo>
                  <a:cubicBezTo>
                    <a:pt x="42" y="12"/>
                    <a:pt x="39" y="19"/>
                    <a:pt x="36" y="26"/>
                  </a:cubicBezTo>
                  <a:cubicBezTo>
                    <a:pt x="32" y="36"/>
                    <a:pt x="29" y="47"/>
                    <a:pt x="27" y="57"/>
                  </a:cubicBezTo>
                  <a:cubicBezTo>
                    <a:pt x="18" y="95"/>
                    <a:pt x="9" y="133"/>
                    <a:pt x="0" y="171"/>
                  </a:cubicBezTo>
                  <a:cubicBezTo>
                    <a:pt x="6" y="173"/>
                    <a:pt x="11" y="175"/>
                    <a:pt x="17" y="176"/>
                  </a:cubicBezTo>
                  <a:cubicBezTo>
                    <a:pt x="19" y="177"/>
                    <a:pt x="21" y="177"/>
                    <a:pt x="23" y="176"/>
                  </a:cubicBezTo>
                  <a:cubicBezTo>
                    <a:pt x="23" y="175"/>
                    <a:pt x="24" y="174"/>
                    <a:pt x="24" y="173"/>
                  </a:cubicBezTo>
                  <a:cubicBezTo>
                    <a:pt x="27" y="140"/>
                    <a:pt x="33" y="108"/>
                    <a:pt x="40" y="76"/>
                  </a:cubicBezTo>
                  <a:cubicBezTo>
                    <a:pt x="43" y="67"/>
                    <a:pt x="45" y="58"/>
                    <a:pt x="49" y="49"/>
                  </a:cubicBezTo>
                  <a:cubicBezTo>
                    <a:pt x="54" y="39"/>
                    <a:pt x="56" y="39"/>
                    <a:pt x="67" y="39"/>
                  </a:cubicBezTo>
                  <a:close/>
                </a:path>
              </a:pathLst>
            </a:custGeom>
            <a:solidFill>
              <a:srgbClr val="6E40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 name="ïṧḻiďé"/>
            <p:cNvSpPr/>
            <p:nvPr/>
          </p:nvSpPr>
          <p:spPr bwMode="auto">
            <a:xfrm>
              <a:off x="6819924" y="3011171"/>
              <a:ext cx="217177" cy="343077"/>
            </a:xfrm>
            <a:custGeom>
              <a:avLst/>
              <a:gdLst>
                <a:gd name="T0" fmla="*/ 22 w 36"/>
                <a:gd name="T1" fmla="*/ 7 h 57"/>
                <a:gd name="T2" fmla="*/ 11 w 36"/>
                <a:gd name="T3" fmla="*/ 23 h 57"/>
                <a:gd name="T4" fmla="*/ 2 w 36"/>
                <a:gd name="T5" fmla="*/ 46 h 57"/>
                <a:gd name="T6" fmla="*/ 4 w 36"/>
                <a:gd name="T7" fmla="*/ 56 h 57"/>
                <a:gd name="T8" fmla="*/ 12 w 36"/>
                <a:gd name="T9" fmla="*/ 49 h 57"/>
                <a:gd name="T10" fmla="*/ 34 w 36"/>
                <a:gd name="T11" fmla="*/ 14 h 57"/>
                <a:gd name="T12" fmla="*/ 35 w 36"/>
                <a:gd name="T13" fmla="*/ 11 h 57"/>
                <a:gd name="T14" fmla="*/ 35 w 36"/>
                <a:gd name="T15" fmla="*/ 3 h 57"/>
                <a:gd name="T16" fmla="*/ 22 w 36"/>
                <a:gd name="T17" fmla="*/ 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57">
                  <a:moveTo>
                    <a:pt x="22" y="7"/>
                  </a:moveTo>
                  <a:cubicBezTo>
                    <a:pt x="17" y="11"/>
                    <a:pt x="14" y="17"/>
                    <a:pt x="11" y="23"/>
                  </a:cubicBezTo>
                  <a:cubicBezTo>
                    <a:pt x="8" y="29"/>
                    <a:pt x="4" y="39"/>
                    <a:pt x="2" y="46"/>
                  </a:cubicBezTo>
                  <a:cubicBezTo>
                    <a:pt x="1" y="49"/>
                    <a:pt x="0" y="54"/>
                    <a:pt x="4" y="56"/>
                  </a:cubicBezTo>
                  <a:cubicBezTo>
                    <a:pt x="8" y="57"/>
                    <a:pt x="10" y="52"/>
                    <a:pt x="12" y="49"/>
                  </a:cubicBezTo>
                  <a:cubicBezTo>
                    <a:pt x="21" y="37"/>
                    <a:pt x="27" y="27"/>
                    <a:pt x="34" y="14"/>
                  </a:cubicBezTo>
                  <a:cubicBezTo>
                    <a:pt x="34" y="13"/>
                    <a:pt x="35" y="12"/>
                    <a:pt x="35" y="11"/>
                  </a:cubicBezTo>
                  <a:cubicBezTo>
                    <a:pt x="36" y="9"/>
                    <a:pt x="36" y="5"/>
                    <a:pt x="35" y="3"/>
                  </a:cubicBezTo>
                  <a:cubicBezTo>
                    <a:pt x="32" y="0"/>
                    <a:pt x="24" y="4"/>
                    <a:pt x="22" y="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íšḻîďé"/>
            <p:cNvSpPr/>
            <p:nvPr/>
          </p:nvSpPr>
          <p:spPr bwMode="auto">
            <a:xfrm>
              <a:off x="6711336" y="2951369"/>
              <a:ext cx="174686" cy="396584"/>
            </a:xfrm>
            <a:custGeom>
              <a:avLst/>
              <a:gdLst>
                <a:gd name="T0" fmla="*/ 5 w 29"/>
                <a:gd name="T1" fmla="*/ 0 h 66"/>
                <a:gd name="T2" fmla="*/ 0 w 29"/>
                <a:gd name="T3" fmla="*/ 4 h 66"/>
                <a:gd name="T4" fmla="*/ 1 w 29"/>
                <a:gd name="T5" fmla="*/ 10 h 66"/>
                <a:gd name="T6" fmla="*/ 15 w 29"/>
                <a:gd name="T7" fmla="*/ 55 h 66"/>
                <a:gd name="T8" fmla="*/ 22 w 29"/>
                <a:gd name="T9" fmla="*/ 65 h 66"/>
                <a:gd name="T10" fmla="*/ 28 w 29"/>
                <a:gd name="T11" fmla="*/ 61 h 66"/>
                <a:gd name="T12" fmla="*/ 25 w 29"/>
                <a:gd name="T13" fmla="*/ 43 h 66"/>
                <a:gd name="T14" fmla="*/ 14 w 29"/>
                <a:gd name="T15" fmla="*/ 14 h 66"/>
                <a:gd name="T16" fmla="*/ 8 w 29"/>
                <a:gd name="T17" fmla="*/ 2 h 66"/>
                <a:gd name="T18" fmla="*/ 5 w 29"/>
                <a:gd name="T1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66">
                  <a:moveTo>
                    <a:pt x="5" y="0"/>
                  </a:moveTo>
                  <a:cubicBezTo>
                    <a:pt x="2" y="1"/>
                    <a:pt x="0" y="1"/>
                    <a:pt x="0" y="4"/>
                  </a:cubicBezTo>
                  <a:cubicBezTo>
                    <a:pt x="0" y="5"/>
                    <a:pt x="0" y="7"/>
                    <a:pt x="1" y="10"/>
                  </a:cubicBezTo>
                  <a:cubicBezTo>
                    <a:pt x="6" y="26"/>
                    <a:pt x="9" y="39"/>
                    <a:pt x="15" y="55"/>
                  </a:cubicBezTo>
                  <a:cubicBezTo>
                    <a:pt x="17" y="59"/>
                    <a:pt x="18" y="64"/>
                    <a:pt x="22" y="65"/>
                  </a:cubicBezTo>
                  <a:cubicBezTo>
                    <a:pt x="25" y="66"/>
                    <a:pt x="28" y="64"/>
                    <a:pt x="28" y="61"/>
                  </a:cubicBezTo>
                  <a:cubicBezTo>
                    <a:pt x="29" y="56"/>
                    <a:pt x="27" y="47"/>
                    <a:pt x="25" y="43"/>
                  </a:cubicBezTo>
                  <a:cubicBezTo>
                    <a:pt x="21" y="35"/>
                    <a:pt x="17" y="22"/>
                    <a:pt x="14" y="14"/>
                  </a:cubicBezTo>
                  <a:cubicBezTo>
                    <a:pt x="12" y="10"/>
                    <a:pt x="10" y="6"/>
                    <a:pt x="8" y="2"/>
                  </a:cubicBezTo>
                  <a:cubicBezTo>
                    <a:pt x="7" y="1"/>
                    <a:pt x="7" y="0"/>
                    <a:pt x="5"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iṥļíďè"/>
            <p:cNvSpPr/>
            <p:nvPr/>
          </p:nvSpPr>
          <p:spPr bwMode="auto">
            <a:xfrm>
              <a:off x="7090608" y="3168546"/>
              <a:ext cx="42492" cy="547664"/>
            </a:xfrm>
            <a:custGeom>
              <a:avLst/>
              <a:gdLst>
                <a:gd name="T0" fmla="*/ 7 w 7"/>
                <a:gd name="T1" fmla="*/ 46 h 91"/>
                <a:gd name="T2" fmla="*/ 4 w 7"/>
                <a:gd name="T3" fmla="*/ 0 h 91"/>
                <a:gd name="T4" fmla="*/ 4 w 7"/>
                <a:gd name="T5" fmla="*/ 0 h 91"/>
                <a:gd name="T6" fmla="*/ 6 w 7"/>
                <a:gd name="T7" fmla="*/ 46 h 91"/>
                <a:gd name="T8" fmla="*/ 5 w 7"/>
                <a:gd name="T9" fmla="*/ 69 h 91"/>
                <a:gd name="T10" fmla="*/ 0 w 7"/>
                <a:gd name="T11" fmla="*/ 91 h 91"/>
                <a:gd name="T12" fmla="*/ 1 w 7"/>
                <a:gd name="T13" fmla="*/ 91 h 91"/>
                <a:gd name="T14" fmla="*/ 6 w 7"/>
                <a:gd name="T15" fmla="*/ 68 h 91"/>
                <a:gd name="T16" fmla="*/ 7 w 7"/>
                <a:gd name="T17"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1">
                  <a:moveTo>
                    <a:pt x="7" y="46"/>
                  </a:moveTo>
                  <a:cubicBezTo>
                    <a:pt x="6" y="30"/>
                    <a:pt x="3" y="15"/>
                    <a:pt x="4" y="0"/>
                  </a:cubicBezTo>
                  <a:cubicBezTo>
                    <a:pt x="4" y="0"/>
                    <a:pt x="4" y="0"/>
                    <a:pt x="4" y="0"/>
                  </a:cubicBezTo>
                  <a:cubicBezTo>
                    <a:pt x="3" y="15"/>
                    <a:pt x="6" y="30"/>
                    <a:pt x="6" y="46"/>
                  </a:cubicBezTo>
                  <a:cubicBezTo>
                    <a:pt x="7" y="54"/>
                    <a:pt x="6" y="61"/>
                    <a:pt x="5" y="69"/>
                  </a:cubicBezTo>
                  <a:cubicBezTo>
                    <a:pt x="3" y="76"/>
                    <a:pt x="1" y="83"/>
                    <a:pt x="0" y="91"/>
                  </a:cubicBezTo>
                  <a:cubicBezTo>
                    <a:pt x="0" y="91"/>
                    <a:pt x="1" y="91"/>
                    <a:pt x="1" y="91"/>
                  </a:cubicBezTo>
                  <a:cubicBezTo>
                    <a:pt x="2" y="83"/>
                    <a:pt x="4" y="75"/>
                    <a:pt x="6" y="68"/>
                  </a:cubicBezTo>
                  <a:cubicBezTo>
                    <a:pt x="7" y="60"/>
                    <a:pt x="7" y="53"/>
                    <a:pt x="7" y="46"/>
                  </a:cubicBezTo>
                  <a:close/>
                </a:path>
              </a:pathLst>
            </a:custGeom>
            <a:solidFill>
              <a:srgbClr val="6363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ïSļîḍe"/>
            <p:cNvSpPr/>
            <p:nvPr/>
          </p:nvSpPr>
          <p:spPr bwMode="auto">
            <a:xfrm>
              <a:off x="7139394" y="3607620"/>
              <a:ext cx="11017" cy="17312"/>
            </a:xfrm>
            <a:custGeom>
              <a:avLst/>
              <a:gdLst>
                <a:gd name="T0" fmla="*/ 1 w 2"/>
                <a:gd name="T1" fmla="*/ 1 h 3"/>
                <a:gd name="T2" fmla="*/ 0 w 2"/>
                <a:gd name="T3" fmla="*/ 2 h 3"/>
                <a:gd name="T4" fmla="*/ 1 w 2"/>
                <a:gd name="T5" fmla="*/ 3 h 3"/>
                <a:gd name="T6" fmla="*/ 2 w 2"/>
                <a:gd name="T7" fmla="*/ 1 h 3"/>
                <a:gd name="T8" fmla="*/ 1 w 2"/>
                <a:gd name="T9" fmla="*/ 1 h 3"/>
              </a:gdLst>
              <a:ahLst/>
              <a:cxnLst>
                <a:cxn ang="0">
                  <a:pos x="T0" y="T1"/>
                </a:cxn>
                <a:cxn ang="0">
                  <a:pos x="T2" y="T3"/>
                </a:cxn>
                <a:cxn ang="0">
                  <a:pos x="T4" y="T5"/>
                </a:cxn>
                <a:cxn ang="0">
                  <a:pos x="T6" y="T7"/>
                </a:cxn>
                <a:cxn ang="0">
                  <a:pos x="T8" y="T9"/>
                </a:cxn>
              </a:cxnLst>
              <a:rect l="0" t="0" r="r" b="b"/>
              <a:pathLst>
                <a:path w="2" h="3">
                  <a:moveTo>
                    <a:pt x="1" y="1"/>
                  </a:moveTo>
                  <a:cubicBezTo>
                    <a:pt x="1" y="0"/>
                    <a:pt x="0" y="1"/>
                    <a:pt x="0" y="2"/>
                  </a:cubicBezTo>
                  <a:cubicBezTo>
                    <a:pt x="1" y="3"/>
                    <a:pt x="1" y="3"/>
                    <a:pt x="1" y="3"/>
                  </a:cubicBezTo>
                  <a:cubicBezTo>
                    <a:pt x="1" y="3"/>
                    <a:pt x="2" y="2"/>
                    <a:pt x="2" y="1"/>
                  </a:cubicBezTo>
                  <a:lnTo>
                    <a:pt x="1" y="1"/>
                  </a:lnTo>
                  <a:close/>
                </a:path>
              </a:pathLst>
            </a:custGeom>
            <a:solidFill>
              <a:srgbClr val="6363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iṣľïḑe"/>
            <p:cNvSpPr/>
            <p:nvPr/>
          </p:nvSpPr>
          <p:spPr bwMode="auto">
            <a:xfrm>
              <a:off x="7150410" y="3486442"/>
              <a:ext cx="18885" cy="12590"/>
            </a:xfrm>
            <a:custGeom>
              <a:avLst/>
              <a:gdLst>
                <a:gd name="T0" fmla="*/ 2 w 3"/>
                <a:gd name="T1" fmla="*/ 0 h 2"/>
                <a:gd name="T2" fmla="*/ 2 w 3"/>
                <a:gd name="T3" fmla="*/ 0 h 2"/>
                <a:gd name="T4" fmla="*/ 1 w 3"/>
                <a:gd name="T5" fmla="*/ 2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2" y="0"/>
                    <a:pt x="2" y="0"/>
                  </a:cubicBezTo>
                  <a:cubicBezTo>
                    <a:pt x="1" y="0"/>
                    <a:pt x="0" y="1"/>
                    <a:pt x="1" y="2"/>
                  </a:cubicBezTo>
                  <a:cubicBezTo>
                    <a:pt x="2" y="2"/>
                    <a:pt x="3" y="1"/>
                    <a:pt x="2" y="0"/>
                  </a:cubicBezTo>
                  <a:close/>
                </a:path>
              </a:pathLst>
            </a:custGeom>
            <a:solidFill>
              <a:srgbClr val="6363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išļiďe"/>
            <p:cNvSpPr/>
            <p:nvPr/>
          </p:nvSpPr>
          <p:spPr bwMode="auto">
            <a:xfrm>
              <a:off x="7145689" y="3347953"/>
              <a:ext cx="17312" cy="12590"/>
            </a:xfrm>
            <a:custGeom>
              <a:avLst/>
              <a:gdLst>
                <a:gd name="T0" fmla="*/ 2 w 3"/>
                <a:gd name="T1" fmla="*/ 0 h 2"/>
                <a:gd name="T2" fmla="*/ 1 w 3"/>
                <a:gd name="T3" fmla="*/ 0 h 2"/>
                <a:gd name="T4" fmla="*/ 1 w 3"/>
                <a:gd name="T5" fmla="*/ 0 h 2"/>
                <a:gd name="T6" fmla="*/ 2 w 3"/>
                <a:gd name="T7" fmla="*/ 2 h 2"/>
                <a:gd name="T8" fmla="*/ 3 w 3"/>
                <a:gd name="T9" fmla="*/ 1 h 2"/>
                <a:gd name="T10" fmla="*/ 2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2" y="0"/>
                  </a:moveTo>
                  <a:cubicBezTo>
                    <a:pt x="1" y="0"/>
                    <a:pt x="1" y="0"/>
                    <a:pt x="1" y="0"/>
                  </a:cubicBezTo>
                  <a:cubicBezTo>
                    <a:pt x="1" y="0"/>
                    <a:pt x="1" y="0"/>
                    <a:pt x="1" y="0"/>
                  </a:cubicBezTo>
                  <a:cubicBezTo>
                    <a:pt x="0" y="1"/>
                    <a:pt x="1" y="2"/>
                    <a:pt x="2" y="2"/>
                  </a:cubicBezTo>
                  <a:cubicBezTo>
                    <a:pt x="2" y="2"/>
                    <a:pt x="3" y="1"/>
                    <a:pt x="3" y="1"/>
                  </a:cubicBezTo>
                  <a:cubicBezTo>
                    <a:pt x="3" y="0"/>
                    <a:pt x="2" y="0"/>
                    <a:pt x="2" y="0"/>
                  </a:cubicBezTo>
                  <a:close/>
                </a:path>
              </a:pathLst>
            </a:custGeom>
            <a:solidFill>
              <a:srgbClr val="6363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2" name="ïŝliďe"/>
            <p:cNvSpPr/>
            <p:nvPr/>
          </p:nvSpPr>
          <p:spPr bwMode="auto">
            <a:xfrm>
              <a:off x="7139394" y="3222053"/>
              <a:ext cx="11017" cy="12590"/>
            </a:xfrm>
            <a:custGeom>
              <a:avLst/>
              <a:gdLst>
                <a:gd name="T0" fmla="*/ 1 w 2"/>
                <a:gd name="T1" fmla="*/ 0 h 2"/>
                <a:gd name="T2" fmla="*/ 0 w 2"/>
                <a:gd name="T3" fmla="*/ 1 h 2"/>
                <a:gd name="T4" fmla="*/ 1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0" y="0"/>
                    <a:pt x="0" y="1"/>
                  </a:cubicBezTo>
                  <a:cubicBezTo>
                    <a:pt x="0" y="1"/>
                    <a:pt x="0" y="2"/>
                    <a:pt x="1" y="2"/>
                  </a:cubicBezTo>
                  <a:cubicBezTo>
                    <a:pt x="1" y="2"/>
                    <a:pt x="1" y="2"/>
                    <a:pt x="2" y="2"/>
                  </a:cubicBezTo>
                  <a:cubicBezTo>
                    <a:pt x="2" y="1"/>
                    <a:pt x="2" y="1"/>
                    <a:pt x="1" y="0"/>
                  </a:cubicBezTo>
                  <a:close/>
                </a:path>
              </a:pathLst>
            </a:custGeom>
            <a:solidFill>
              <a:srgbClr val="6363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3" name="îşļïḓê"/>
            <p:cNvSpPr/>
            <p:nvPr/>
          </p:nvSpPr>
          <p:spPr bwMode="auto">
            <a:xfrm>
              <a:off x="6860841" y="5208120"/>
              <a:ext cx="242357" cy="204587"/>
            </a:xfrm>
            <a:custGeom>
              <a:avLst/>
              <a:gdLst>
                <a:gd name="T0" fmla="*/ 38 w 40"/>
                <a:gd name="T1" fmla="*/ 0 h 34"/>
                <a:gd name="T2" fmla="*/ 39 w 40"/>
                <a:gd name="T3" fmla="*/ 0 h 34"/>
                <a:gd name="T4" fmla="*/ 40 w 40"/>
                <a:gd name="T5" fmla="*/ 2 h 34"/>
                <a:gd name="T6" fmla="*/ 40 w 40"/>
                <a:gd name="T7" fmla="*/ 29 h 34"/>
                <a:gd name="T8" fmla="*/ 40 w 40"/>
                <a:gd name="T9" fmla="*/ 30 h 34"/>
                <a:gd name="T10" fmla="*/ 39 w 40"/>
                <a:gd name="T11" fmla="*/ 30 h 34"/>
                <a:gd name="T12" fmla="*/ 35 w 40"/>
                <a:gd name="T13" fmla="*/ 31 h 34"/>
                <a:gd name="T14" fmla="*/ 33 w 40"/>
                <a:gd name="T15" fmla="*/ 26 h 34"/>
                <a:gd name="T16" fmla="*/ 33 w 40"/>
                <a:gd name="T17" fmla="*/ 25 h 34"/>
                <a:gd name="T18" fmla="*/ 31 w 40"/>
                <a:gd name="T19" fmla="*/ 24 h 34"/>
                <a:gd name="T20" fmla="*/ 26 w 40"/>
                <a:gd name="T21" fmla="*/ 28 h 34"/>
                <a:gd name="T22" fmla="*/ 24 w 40"/>
                <a:gd name="T23" fmla="*/ 32 h 34"/>
                <a:gd name="T24" fmla="*/ 21 w 40"/>
                <a:gd name="T25" fmla="*/ 33 h 34"/>
                <a:gd name="T26" fmla="*/ 5 w 40"/>
                <a:gd name="T27" fmla="*/ 34 h 34"/>
                <a:gd name="T28" fmla="*/ 3 w 40"/>
                <a:gd name="T29" fmla="*/ 33 h 34"/>
                <a:gd name="T30" fmla="*/ 3 w 40"/>
                <a:gd name="T31" fmla="*/ 32 h 34"/>
                <a:gd name="T32" fmla="*/ 1 w 40"/>
                <a:gd name="T33" fmla="*/ 29 h 34"/>
                <a:gd name="T34" fmla="*/ 1 w 40"/>
                <a:gd name="T35" fmla="*/ 25 h 34"/>
                <a:gd name="T36" fmla="*/ 2 w 40"/>
                <a:gd name="T37" fmla="*/ 23 h 34"/>
                <a:gd name="T38" fmla="*/ 17 w 40"/>
                <a:gd name="T39" fmla="*/ 19 h 34"/>
                <a:gd name="T40" fmla="*/ 24 w 40"/>
                <a:gd name="T41" fmla="*/ 12 h 34"/>
                <a:gd name="T42" fmla="*/ 25 w 40"/>
                <a:gd name="T43" fmla="*/ 6 h 34"/>
                <a:gd name="T44" fmla="*/ 26 w 40"/>
                <a:gd name="T45" fmla="*/ 2 h 34"/>
                <a:gd name="T46" fmla="*/ 38 w 40"/>
                <a:gd name="T4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34">
                  <a:moveTo>
                    <a:pt x="38" y="0"/>
                  </a:moveTo>
                  <a:cubicBezTo>
                    <a:pt x="38" y="0"/>
                    <a:pt x="39" y="0"/>
                    <a:pt x="39" y="0"/>
                  </a:cubicBezTo>
                  <a:cubicBezTo>
                    <a:pt x="40" y="1"/>
                    <a:pt x="40" y="2"/>
                    <a:pt x="40" y="2"/>
                  </a:cubicBezTo>
                  <a:cubicBezTo>
                    <a:pt x="40" y="11"/>
                    <a:pt x="40" y="20"/>
                    <a:pt x="40" y="29"/>
                  </a:cubicBezTo>
                  <a:cubicBezTo>
                    <a:pt x="40" y="29"/>
                    <a:pt x="40" y="29"/>
                    <a:pt x="40" y="30"/>
                  </a:cubicBezTo>
                  <a:cubicBezTo>
                    <a:pt x="39" y="30"/>
                    <a:pt x="39" y="30"/>
                    <a:pt x="39" y="30"/>
                  </a:cubicBezTo>
                  <a:cubicBezTo>
                    <a:pt x="37" y="31"/>
                    <a:pt x="36" y="31"/>
                    <a:pt x="35" y="31"/>
                  </a:cubicBezTo>
                  <a:cubicBezTo>
                    <a:pt x="34" y="29"/>
                    <a:pt x="34" y="28"/>
                    <a:pt x="33" y="26"/>
                  </a:cubicBezTo>
                  <a:cubicBezTo>
                    <a:pt x="33" y="26"/>
                    <a:pt x="33" y="25"/>
                    <a:pt x="33" y="25"/>
                  </a:cubicBezTo>
                  <a:cubicBezTo>
                    <a:pt x="32" y="25"/>
                    <a:pt x="32" y="24"/>
                    <a:pt x="31" y="24"/>
                  </a:cubicBezTo>
                  <a:cubicBezTo>
                    <a:pt x="29" y="24"/>
                    <a:pt x="26" y="26"/>
                    <a:pt x="26" y="28"/>
                  </a:cubicBezTo>
                  <a:cubicBezTo>
                    <a:pt x="25" y="29"/>
                    <a:pt x="25" y="31"/>
                    <a:pt x="24" y="32"/>
                  </a:cubicBezTo>
                  <a:cubicBezTo>
                    <a:pt x="23" y="33"/>
                    <a:pt x="22" y="33"/>
                    <a:pt x="21" y="33"/>
                  </a:cubicBezTo>
                  <a:cubicBezTo>
                    <a:pt x="15" y="33"/>
                    <a:pt x="10" y="34"/>
                    <a:pt x="5" y="34"/>
                  </a:cubicBezTo>
                  <a:cubicBezTo>
                    <a:pt x="5" y="34"/>
                    <a:pt x="4" y="34"/>
                    <a:pt x="3" y="33"/>
                  </a:cubicBezTo>
                  <a:cubicBezTo>
                    <a:pt x="3" y="32"/>
                    <a:pt x="3" y="32"/>
                    <a:pt x="3" y="32"/>
                  </a:cubicBezTo>
                  <a:cubicBezTo>
                    <a:pt x="2" y="31"/>
                    <a:pt x="2" y="30"/>
                    <a:pt x="1" y="29"/>
                  </a:cubicBezTo>
                  <a:cubicBezTo>
                    <a:pt x="1" y="28"/>
                    <a:pt x="0" y="26"/>
                    <a:pt x="1" y="25"/>
                  </a:cubicBezTo>
                  <a:cubicBezTo>
                    <a:pt x="1" y="24"/>
                    <a:pt x="1" y="23"/>
                    <a:pt x="2" y="23"/>
                  </a:cubicBezTo>
                  <a:cubicBezTo>
                    <a:pt x="6" y="20"/>
                    <a:pt x="12" y="21"/>
                    <a:pt x="17" y="19"/>
                  </a:cubicBezTo>
                  <a:cubicBezTo>
                    <a:pt x="20" y="18"/>
                    <a:pt x="22" y="15"/>
                    <a:pt x="24" y="12"/>
                  </a:cubicBezTo>
                  <a:cubicBezTo>
                    <a:pt x="25" y="10"/>
                    <a:pt x="25" y="8"/>
                    <a:pt x="25" y="6"/>
                  </a:cubicBezTo>
                  <a:cubicBezTo>
                    <a:pt x="25" y="5"/>
                    <a:pt x="25" y="3"/>
                    <a:pt x="26" y="2"/>
                  </a:cubicBezTo>
                  <a:cubicBezTo>
                    <a:pt x="28" y="0"/>
                    <a:pt x="35" y="0"/>
                    <a:pt x="38" y="0"/>
                  </a:cubicBezTo>
                  <a:close/>
                </a:path>
              </a:pathLst>
            </a:custGeom>
            <a:solidFill>
              <a:srgbClr val="49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 name="íśḻîḑe"/>
            <p:cNvSpPr/>
            <p:nvPr/>
          </p:nvSpPr>
          <p:spPr bwMode="auto">
            <a:xfrm>
              <a:off x="7252704" y="5227005"/>
              <a:ext cx="127474" cy="215604"/>
            </a:xfrm>
            <a:custGeom>
              <a:avLst/>
              <a:gdLst>
                <a:gd name="T0" fmla="*/ 20 w 21"/>
                <a:gd name="T1" fmla="*/ 28 h 36"/>
                <a:gd name="T2" fmla="*/ 19 w 21"/>
                <a:gd name="T3" fmla="*/ 26 h 36"/>
                <a:gd name="T4" fmla="*/ 13 w 21"/>
                <a:gd name="T5" fmla="*/ 11 h 36"/>
                <a:gd name="T6" fmla="*/ 12 w 21"/>
                <a:gd name="T7" fmla="*/ 6 h 36"/>
                <a:gd name="T8" fmla="*/ 11 w 21"/>
                <a:gd name="T9" fmla="*/ 1 h 36"/>
                <a:gd name="T10" fmla="*/ 11 w 21"/>
                <a:gd name="T11" fmla="*/ 0 h 36"/>
                <a:gd name="T12" fmla="*/ 10 w 21"/>
                <a:gd name="T13" fmla="*/ 0 h 36"/>
                <a:gd name="T14" fmla="*/ 6 w 21"/>
                <a:gd name="T15" fmla="*/ 1 h 36"/>
                <a:gd name="T16" fmla="*/ 1 w 21"/>
                <a:gd name="T17" fmla="*/ 1 h 36"/>
                <a:gd name="T18" fmla="*/ 1 w 21"/>
                <a:gd name="T19" fmla="*/ 8 h 36"/>
                <a:gd name="T20" fmla="*/ 2 w 21"/>
                <a:gd name="T21" fmla="*/ 28 h 36"/>
                <a:gd name="T22" fmla="*/ 1 w 21"/>
                <a:gd name="T23" fmla="*/ 32 h 36"/>
                <a:gd name="T24" fmla="*/ 3 w 21"/>
                <a:gd name="T25" fmla="*/ 35 h 36"/>
                <a:gd name="T26" fmla="*/ 6 w 21"/>
                <a:gd name="T27" fmla="*/ 36 h 36"/>
                <a:gd name="T28" fmla="*/ 17 w 21"/>
                <a:gd name="T29" fmla="*/ 34 h 36"/>
                <a:gd name="T30" fmla="*/ 20 w 21"/>
                <a:gd name="T31"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36">
                  <a:moveTo>
                    <a:pt x="20" y="28"/>
                  </a:moveTo>
                  <a:cubicBezTo>
                    <a:pt x="20" y="27"/>
                    <a:pt x="19" y="27"/>
                    <a:pt x="19" y="26"/>
                  </a:cubicBezTo>
                  <a:cubicBezTo>
                    <a:pt x="16" y="22"/>
                    <a:pt x="13" y="17"/>
                    <a:pt x="13" y="11"/>
                  </a:cubicBezTo>
                  <a:cubicBezTo>
                    <a:pt x="12" y="9"/>
                    <a:pt x="13" y="7"/>
                    <a:pt x="12" y="6"/>
                  </a:cubicBezTo>
                  <a:cubicBezTo>
                    <a:pt x="12" y="4"/>
                    <a:pt x="12" y="3"/>
                    <a:pt x="11" y="1"/>
                  </a:cubicBezTo>
                  <a:cubicBezTo>
                    <a:pt x="11" y="0"/>
                    <a:pt x="11" y="0"/>
                    <a:pt x="11" y="0"/>
                  </a:cubicBezTo>
                  <a:cubicBezTo>
                    <a:pt x="10" y="0"/>
                    <a:pt x="10" y="0"/>
                    <a:pt x="10" y="0"/>
                  </a:cubicBezTo>
                  <a:cubicBezTo>
                    <a:pt x="9" y="0"/>
                    <a:pt x="7" y="1"/>
                    <a:pt x="6" y="1"/>
                  </a:cubicBezTo>
                  <a:cubicBezTo>
                    <a:pt x="5" y="1"/>
                    <a:pt x="2" y="0"/>
                    <a:pt x="1" y="1"/>
                  </a:cubicBezTo>
                  <a:cubicBezTo>
                    <a:pt x="0" y="2"/>
                    <a:pt x="1" y="7"/>
                    <a:pt x="1" y="8"/>
                  </a:cubicBezTo>
                  <a:cubicBezTo>
                    <a:pt x="2" y="15"/>
                    <a:pt x="3" y="21"/>
                    <a:pt x="2" y="28"/>
                  </a:cubicBezTo>
                  <a:cubicBezTo>
                    <a:pt x="1" y="29"/>
                    <a:pt x="1" y="30"/>
                    <a:pt x="1" y="32"/>
                  </a:cubicBezTo>
                  <a:cubicBezTo>
                    <a:pt x="1" y="33"/>
                    <a:pt x="2" y="34"/>
                    <a:pt x="3" y="35"/>
                  </a:cubicBezTo>
                  <a:cubicBezTo>
                    <a:pt x="4" y="35"/>
                    <a:pt x="5" y="36"/>
                    <a:pt x="6" y="36"/>
                  </a:cubicBezTo>
                  <a:cubicBezTo>
                    <a:pt x="10" y="36"/>
                    <a:pt x="14" y="36"/>
                    <a:pt x="17" y="34"/>
                  </a:cubicBezTo>
                  <a:cubicBezTo>
                    <a:pt x="19" y="32"/>
                    <a:pt x="21" y="30"/>
                    <a:pt x="20" y="28"/>
                  </a:cubicBezTo>
                  <a:close/>
                </a:path>
              </a:pathLst>
            </a:custGeom>
            <a:solidFill>
              <a:srgbClr val="49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 name="î$lïdè"/>
            <p:cNvSpPr/>
            <p:nvPr/>
          </p:nvSpPr>
          <p:spPr bwMode="auto">
            <a:xfrm>
              <a:off x="7361292" y="3757127"/>
              <a:ext cx="67672" cy="132195"/>
            </a:xfrm>
            <a:custGeom>
              <a:avLst/>
              <a:gdLst>
                <a:gd name="T0" fmla="*/ 8 w 11"/>
                <a:gd name="T1" fmla="*/ 5 h 22"/>
                <a:gd name="T2" fmla="*/ 7 w 11"/>
                <a:gd name="T3" fmla="*/ 1 h 22"/>
                <a:gd name="T4" fmla="*/ 4 w 11"/>
                <a:gd name="T5" fmla="*/ 0 h 22"/>
                <a:gd name="T6" fmla="*/ 3 w 11"/>
                <a:gd name="T7" fmla="*/ 5 h 22"/>
                <a:gd name="T8" fmla="*/ 1 w 11"/>
                <a:gd name="T9" fmla="*/ 10 h 22"/>
                <a:gd name="T10" fmla="*/ 4 w 11"/>
                <a:gd name="T11" fmla="*/ 11 h 22"/>
                <a:gd name="T12" fmla="*/ 4 w 11"/>
                <a:gd name="T13" fmla="*/ 16 h 22"/>
                <a:gd name="T14" fmla="*/ 5 w 11"/>
                <a:gd name="T15" fmla="*/ 20 h 22"/>
                <a:gd name="T16" fmla="*/ 8 w 11"/>
                <a:gd name="T17" fmla="*/ 21 h 22"/>
                <a:gd name="T18" fmla="*/ 10 w 11"/>
                <a:gd name="T19" fmla="*/ 19 h 22"/>
                <a:gd name="T20" fmla="*/ 8 w 11"/>
                <a:gd name="T21"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2">
                  <a:moveTo>
                    <a:pt x="8" y="5"/>
                  </a:moveTo>
                  <a:cubicBezTo>
                    <a:pt x="8" y="4"/>
                    <a:pt x="8" y="2"/>
                    <a:pt x="7" y="1"/>
                  </a:cubicBezTo>
                  <a:cubicBezTo>
                    <a:pt x="6" y="0"/>
                    <a:pt x="5" y="0"/>
                    <a:pt x="4" y="0"/>
                  </a:cubicBezTo>
                  <a:cubicBezTo>
                    <a:pt x="2" y="1"/>
                    <a:pt x="3" y="4"/>
                    <a:pt x="3" y="5"/>
                  </a:cubicBezTo>
                  <a:cubicBezTo>
                    <a:pt x="3" y="7"/>
                    <a:pt x="0" y="9"/>
                    <a:pt x="1" y="10"/>
                  </a:cubicBezTo>
                  <a:cubicBezTo>
                    <a:pt x="2" y="11"/>
                    <a:pt x="3" y="11"/>
                    <a:pt x="4" y="11"/>
                  </a:cubicBezTo>
                  <a:cubicBezTo>
                    <a:pt x="4" y="12"/>
                    <a:pt x="4" y="14"/>
                    <a:pt x="4" y="16"/>
                  </a:cubicBezTo>
                  <a:cubicBezTo>
                    <a:pt x="4" y="17"/>
                    <a:pt x="4" y="18"/>
                    <a:pt x="5" y="20"/>
                  </a:cubicBezTo>
                  <a:cubicBezTo>
                    <a:pt x="5" y="21"/>
                    <a:pt x="7" y="22"/>
                    <a:pt x="8" y="21"/>
                  </a:cubicBezTo>
                  <a:cubicBezTo>
                    <a:pt x="9" y="21"/>
                    <a:pt x="9" y="20"/>
                    <a:pt x="10" y="19"/>
                  </a:cubicBezTo>
                  <a:cubicBezTo>
                    <a:pt x="11" y="14"/>
                    <a:pt x="9" y="10"/>
                    <a:pt x="8" y="5"/>
                  </a:cubicBezTo>
                  <a:close/>
                </a:path>
              </a:pathLst>
            </a:custGeom>
            <a:solidFill>
              <a:srgbClr val="F2E7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6" name="íṡlîḍe"/>
            <p:cNvSpPr/>
            <p:nvPr/>
          </p:nvSpPr>
          <p:spPr bwMode="auto">
            <a:xfrm>
              <a:off x="6468979" y="2427311"/>
              <a:ext cx="350946" cy="577565"/>
            </a:xfrm>
            <a:custGeom>
              <a:avLst/>
              <a:gdLst>
                <a:gd name="T0" fmla="*/ 0 w 58"/>
                <a:gd name="T1" fmla="*/ 1 h 96"/>
                <a:gd name="T2" fmla="*/ 5 w 58"/>
                <a:gd name="T3" fmla="*/ 9 h 96"/>
                <a:gd name="T4" fmla="*/ 10 w 58"/>
                <a:gd name="T5" fmla="*/ 18 h 96"/>
                <a:gd name="T6" fmla="*/ 20 w 58"/>
                <a:gd name="T7" fmla="*/ 35 h 96"/>
                <a:gd name="T8" fmla="*/ 38 w 58"/>
                <a:gd name="T9" fmla="*/ 65 h 96"/>
                <a:gd name="T10" fmla="*/ 46 w 58"/>
                <a:gd name="T11" fmla="*/ 81 h 96"/>
                <a:gd name="T12" fmla="*/ 51 w 58"/>
                <a:gd name="T13" fmla="*/ 89 h 96"/>
                <a:gd name="T14" fmla="*/ 55 w 58"/>
                <a:gd name="T15" fmla="*/ 95 h 96"/>
                <a:gd name="T16" fmla="*/ 55 w 58"/>
                <a:gd name="T17" fmla="*/ 92 h 96"/>
                <a:gd name="T18" fmla="*/ 50 w 58"/>
                <a:gd name="T19" fmla="*/ 84 h 96"/>
                <a:gd name="T20" fmla="*/ 41 w 58"/>
                <a:gd name="T21" fmla="*/ 69 h 96"/>
                <a:gd name="T22" fmla="*/ 24 w 58"/>
                <a:gd name="T23" fmla="*/ 38 h 96"/>
                <a:gd name="T24" fmla="*/ 10 w 58"/>
                <a:gd name="T25" fmla="*/ 15 h 96"/>
                <a:gd name="T26" fmla="*/ 2 w 58"/>
                <a:gd name="T27" fmla="*/ 2 h 96"/>
                <a:gd name="T28" fmla="*/ 0 w 58"/>
                <a:gd name="T29"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96">
                  <a:moveTo>
                    <a:pt x="0" y="1"/>
                  </a:moveTo>
                  <a:cubicBezTo>
                    <a:pt x="0" y="1"/>
                    <a:pt x="4" y="8"/>
                    <a:pt x="5" y="9"/>
                  </a:cubicBezTo>
                  <a:cubicBezTo>
                    <a:pt x="7" y="12"/>
                    <a:pt x="8" y="15"/>
                    <a:pt x="10" y="18"/>
                  </a:cubicBezTo>
                  <a:cubicBezTo>
                    <a:pt x="13" y="23"/>
                    <a:pt x="17" y="29"/>
                    <a:pt x="20" y="35"/>
                  </a:cubicBezTo>
                  <a:cubicBezTo>
                    <a:pt x="26" y="45"/>
                    <a:pt x="32" y="55"/>
                    <a:pt x="38" y="65"/>
                  </a:cubicBezTo>
                  <a:cubicBezTo>
                    <a:pt x="41" y="71"/>
                    <a:pt x="44" y="76"/>
                    <a:pt x="46" y="81"/>
                  </a:cubicBezTo>
                  <a:cubicBezTo>
                    <a:pt x="48" y="83"/>
                    <a:pt x="49" y="86"/>
                    <a:pt x="51" y="89"/>
                  </a:cubicBezTo>
                  <a:cubicBezTo>
                    <a:pt x="52" y="90"/>
                    <a:pt x="53" y="94"/>
                    <a:pt x="55" y="95"/>
                  </a:cubicBezTo>
                  <a:cubicBezTo>
                    <a:pt x="58" y="96"/>
                    <a:pt x="55" y="93"/>
                    <a:pt x="55" y="92"/>
                  </a:cubicBezTo>
                  <a:cubicBezTo>
                    <a:pt x="53" y="89"/>
                    <a:pt x="52" y="87"/>
                    <a:pt x="50" y="84"/>
                  </a:cubicBezTo>
                  <a:cubicBezTo>
                    <a:pt x="47" y="79"/>
                    <a:pt x="44" y="74"/>
                    <a:pt x="41" y="69"/>
                  </a:cubicBezTo>
                  <a:cubicBezTo>
                    <a:pt x="35" y="58"/>
                    <a:pt x="30" y="48"/>
                    <a:pt x="24" y="38"/>
                  </a:cubicBezTo>
                  <a:cubicBezTo>
                    <a:pt x="19" y="30"/>
                    <a:pt x="15" y="23"/>
                    <a:pt x="10" y="15"/>
                  </a:cubicBezTo>
                  <a:cubicBezTo>
                    <a:pt x="8" y="11"/>
                    <a:pt x="5" y="6"/>
                    <a:pt x="2" y="2"/>
                  </a:cubicBezTo>
                  <a:cubicBezTo>
                    <a:pt x="1" y="1"/>
                    <a:pt x="0" y="0"/>
                    <a:pt x="0" y="1"/>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7" name="ïSļíḍe"/>
            <p:cNvSpPr/>
            <p:nvPr/>
          </p:nvSpPr>
          <p:spPr bwMode="auto">
            <a:xfrm>
              <a:off x="3877019" y="1176184"/>
              <a:ext cx="4437963" cy="107015"/>
            </a:xfrm>
            <a:custGeom>
              <a:avLst/>
              <a:gdLst>
                <a:gd name="T0" fmla="*/ 732 w 736"/>
                <a:gd name="T1" fmla="*/ 3 h 18"/>
                <a:gd name="T2" fmla="*/ 222 w 736"/>
                <a:gd name="T3" fmla="*/ 2 h 18"/>
                <a:gd name="T4" fmla="*/ 6 w 736"/>
                <a:gd name="T5" fmla="*/ 4 h 18"/>
                <a:gd name="T6" fmla="*/ 2 w 736"/>
                <a:gd name="T7" fmla="*/ 18 h 18"/>
                <a:gd name="T8" fmla="*/ 734 w 736"/>
                <a:gd name="T9" fmla="*/ 17 h 18"/>
                <a:gd name="T10" fmla="*/ 732 w 736"/>
                <a:gd name="T11" fmla="*/ 3 h 18"/>
              </a:gdLst>
              <a:ahLst/>
              <a:cxnLst>
                <a:cxn ang="0">
                  <a:pos x="T0" y="T1"/>
                </a:cxn>
                <a:cxn ang="0">
                  <a:pos x="T2" y="T3"/>
                </a:cxn>
                <a:cxn ang="0">
                  <a:pos x="T4" y="T5"/>
                </a:cxn>
                <a:cxn ang="0">
                  <a:pos x="T6" y="T7"/>
                </a:cxn>
                <a:cxn ang="0">
                  <a:pos x="T8" y="T9"/>
                </a:cxn>
                <a:cxn ang="0">
                  <a:pos x="T10" y="T11"/>
                </a:cxn>
              </a:cxnLst>
              <a:rect l="0" t="0" r="r" b="b"/>
              <a:pathLst>
                <a:path w="736" h="18">
                  <a:moveTo>
                    <a:pt x="732" y="3"/>
                  </a:moveTo>
                  <a:cubicBezTo>
                    <a:pt x="599" y="0"/>
                    <a:pt x="355" y="4"/>
                    <a:pt x="222" y="2"/>
                  </a:cubicBezTo>
                  <a:cubicBezTo>
                    <a:pt x="150" y="2"/>
                    <a:pt x="78" y="4"/>
                    <a:pt x="6" y="4"/>
                  </a:cubicBezTo>
                  <a:cubicBezTo>
                    <a:pt x="7" y="9"/>
                    <a:pt x="0" y="14"/>
                    <a:pt x="2" y="18"/>
                  </a:cubicBezTo>
                  <a:cubicBezTo>
                    <a:pt x="208" y="18"/>
                    <a:pt x="527" y="18"/>
                    <a:pt x="734" y="17"/>
                  </a:cubicBezTo>
                  <a:cubicBezTo>
                    <a:pt x="736" y="12"/>
                    <a:pt x="736" y="8"/>
                    <a:pt x="732" y="3"/>
                  </a:cubicBezTo>
                  <a:close/>
                </a:path>
              </a:pathLst>
            </a:custGeom>
            <a:solidFill>
              <a:srgbClr val="3F3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8" name="iŝ1îdè"/>
            <p:cNvSpPr/>
            <p:nvPr/>
          </p:nvSpPr>
          <p:spPr bwMode="auto">
            <a:xfrm>
              <a:off x="7518667" y="5159334"/>
              <a:ext cx="102294" cy="289569"/>
            </a:xfrm>
            <a:custGeom>
              <a:avLst/>
              <a:gdLst>
                <a:gd name="T0" fmla="*/ 16 w 17"/>
                <a:gd name="T1" fmla="*/ 43 h 48"/>
                <a:gd name="T2" fmla="*/ 15 w 17"/>
                <a:gd name="T3" fmla="*/ 13 h 48"/>
                <a:gd name="T4" fmla="*/ 13 w 17"/>
                <a:gd name="T5" fmla="*/ 2 h 48"/>
                <a:gd name="T6" fmla="*/ 3 w 17"/>
                <a:gd name="T7" fmla="*/ 1 h 48"/>
                <a:gd name="T8" fmla="*/ 0 w 17"/>
                <a:gd name="T9" fmla="*/ 4 h 48"/>
                <a:gd name="T10" fmla="*/ 1 w 17"/>
                <a:gd name="T11" fmla="*/ 8 h 48"/>
                <a:gd name="T12" fmla="*/ 4 w 17"/>
                <a:gd name="T13" fmla="*/ 22 h 48"/>
                <a:gd name="T14" fmla="*/ 7 w 17"/>
                <a:gd name="T15" fmla="*/ 32 h 48"/>
                <a:gd name="T16" fmla="*/ 11 w 17"/>
                <a:gd name="T17" fmla="*/ 46 h 48"/>
                <a:gd name="T18" fmla="*/ 12 w 17"/>
                <a:gd name="T19" fmla="*/ 47 h 48"/>
                <a:gd name="T20" fmla="*/ 16 w 17"/>
                <a:gd name="T21" fmla="*/ 47 h 48"/>
                <a:gd name="T22" fmla="*/ 16 w 17"/>
                <a:gd name="T23" fmla="*/ 47 h 48"/>
                <a:gd name="T24" fmla="*/ 17 w 17"/>
                <a:gd name="T25" fmla="*/ 46 h 48"/>
                <a:gd name="T26" fmla="*/ 16 w 17"/>
                <a:gd name="T27" fmla="*/ 4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48">
                  <a:moveTo>
                    <a:pt x="16" y="43"/>
                  </a:moveTo>
                  <a:cubicBezTo>
                    <a:pt x="16" y="33"/>
                    <a:pt x="16" y="23"/>
                    <a:pt x="15" y="13"/>
                  </a:cubicBezTo>
                  <a:cubicBezTo>
                    <a:pt x="15" y="10"/>
                    <a:pt x="15" y="5"/>
                    <a:pt x="13" y="2"/>
                  </a:cubicBezTo>
                  <a:cubicBezTo>
                    <a:pt x="11" y="0"/>
                    <a:pt x="6" y="0"/>
                    <a:pt x="3" y="1"/>
                  </a:cubicBezTo>
                  <a:cubicBezTo>
                    <a:pt x="2" y="2"/>
                    <a:pt x="1" y="3"/>
                    <a:pt x="0" y="4"/>
                  </a:cubicBezTo>
                  <a:cubicBezTo>
                    <a:pt x="0" y="5"/>
                    <a:pt x="1" y="7"/>
                    <a:pt x="1" y="8"/>
                  </a:cubicBezTo>
                  <a:cubicBezTo>
                    <a:pt x="3" y="13"/>
                    <a:pt x="3" y="17"/>
                    <a:pt x="4" y="22"/>
                  </a:cubicBezTo>
                  <a:cubicBezTo>
                    <a:pt x="5" y="25"/>
                    <a:pt x="6" y="28"/>
                    <a:pt x="7" y="32"/>
                  </a:cubicBezTo>
                  <a:cubicBezTo>
                    <a:pt x="8" y="36"/>
                    <a:pt x="10" y="41"/>
                    <a:pt x="11" y="46"/>
                  </a:cubicBezTo>
                  <a:cubicBezTo>
                    <a:pt x="11" y="46"/>
                    <a:pt x="12" y="47"/>
                    <a:pt x="12" y="47"/>
                  </a:cubicBezTo>
                  <a:cubicBezTo>
                    <a:pt x="13" y="48"/>
                    <a:pt x="14" y="48"/>
                    <a:pt x="16" y="47"/>
                  </a:cubicBezTo>
                  <a:cubicBezTo>
                    <a:pt x="16" y="47"/>
                    <a:pt x="16" y="47"/>
                    <a:pt x="16" y="47"/>
                  </a:cubicBezTo>
                  <a:cubicBezTo>
                    <a:pt x="17" y="46"/>
                    <a:pt x="17" y="46"/>
                    <a:pt x="17" y="46"/>
                  </a:cubicBezTo>
                  <a:cubicBezTo>
                    <a:pt x="16" y="45"/>
                    <a:pt x="16" y="44"/>
                    <a:pt x="16" y="43"/>
                  </a:cubicBezTo>
                  <a:close/>
                </a:path>
              </a:pathLst>
            </a:custGeom>
            <a:solidFill>
              <a:srgbClr val="F9E9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9" name="ísḻíḑè"/>
            <p:cNvSpPr/>
            <p:nvPr/>
          </p:nvSpPr>
          <p:spPr bwMode="auto">
            <a:xfrm>
              <a:off x="4637139" y="5455198"/>
              <a:ext cx="289569" cy="138490"/>
            </a:xfrm>
            <a:custGeom>
              <a:avLst/>
              <a:gdLst>
                <a:gd name="T0" fmla="*/ 48 w 48"/>
                <a:gd name="T1" fmla="*/ 10 h 23"/>
                <a:gd name="T2" fmla="*/ 46 w 48"/>
                <a:gd name="T3" fmla="*/ 8 h 23"/>
                <a:gd name="T4" fmla="*/ 44 w 48"/>
                <a:gd name="T5" fmla="*/ 7 h 23"/>
                <a:gd name="T6" fmla="*/ 33 w 48"/>
                <a:gd name="T7" fmla="*/ 7 h 23"/>
                <a:gd name="T8" fmla="*/ 31 w 48"/>
                <a:gd name="T9" fmla="*/ 7 h 23"/>
                <a:gd name="T10" fmla="*/ 27 w 48"/>
                <a:gd name="T11" fmla="*/ 5 h 23"/>
                <a:gd name="T12" fmla="*/ 15 w 48"/>
                <a:gd name="T13" fmla="*/ 1 h 23"/>
                <a:gd name="T14" fmla="*/ 7 w 48"/>
                <a:gd name="T15" fmla="*/ 0 h 23"/>
                <a:gd name="T16" fmla="*/ 2 w 48"/>
                <a:gd name="T17" fmla="*/ 2 h 23"/>
                <a:gd name="T18" fmla="*/ 1 w 48"/>
                <a:gd name="T19" fmla="*/ 7 h 23"/>
                <a:gd name="T20" fmla="*/ 1 w 48"/>
                <a:gd name="T21" fmla="*/ 14 h 23"/>
                <a:gd name="T22" fmla="*/ 2 w 48"/>
                <a:gd name="T23" fmla="*/ 18 h 23"/>
                <a:gd name="T24" fmla="*/ 5 w 48"/>
                <a:gd name="T25" fmla="*/ 19 h 23"/>
                <a:gd name="T26" fmla="*/ 43 w 48"/>
                <a:gd name="T27" fmla="*/ 20 h 23"/>
                <a:gd name="T28" fmla="*/ 47 w 48"/>
                <a:gd name="T29" fmla="*/ 18 h 23"/>
                <a:gd name="T30" fmla="*/ 48 w 48"/>
                <a:gd name="T31" fmla="*/ 16 h 23"/>
                <a:gd name="T32" fmla="*/ 48 w 48"/>
                <a:gd name="T33"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23">
                  <a:moveTo>
                    <a:pt x="48" y="10"/>
                  </a:moveTo>
                  <a:cubicBezTo>
                    <a:pt x="47" y="9"/>
                    <a:pt x="47" y="8"/>
                    <a:pt x="46" y="8"/>
                  </a:cubicBezTo>
                  <a:cubicBezTo>
                    <a:pt x="46" y="7"/>
                    <a:pt x="45" y="7"/>
                    <a:pt x="44" y="7"/>
                  </a:cubicBezTo>
                  <a:cubicBezTo>
                    <a:pt x="41" y="7"/>
                    <a:pt x="37" y="7"/>
                    <a:pt x="33" y="7"/>
                  </a:cubicBezTo>
                  <a:cubicBezTo>
                    <a:pt x="32" y="7"/>
                    <a:pt x="32" y="7"/>
                    <a:pt x="31" y="7"/>
                  </a:cubicBezTo>
                  <a:cubicBezTo>
                    <a:pt x="30" y="7"/>
                    <a:pt x="28" y="6"/>
                    <a:pt x="27" y="5"/>
                  </a:cubicBezTo>
                  <a:cubicBezTo>
                    <a:pt x="24" y="2"/>
                    <a:pt x="19" y="1"/>
                    <a:pt x="15" y="1"/>
                  </a:cubicBezTo>
                  <a:cubicBezTo>
                    <a:pt x="12" y="0"/>
                    <a:pt x="10" y="0"/>
                    <a:pt x="7" y="0"/>
                  </a:cubicBezTo>
                  <a:cubicBezTo>
                    <a:pt x="5" y="1"/>
                    <a:pt x="3" y="0"/>
                    <a:pt x="2" y="2"/>
                  </a:cubicBezTo>
                  <a:cubicBezTo>
                    <a:pt x="1" y="3"/>
                    <a:pt x="1" y="5"/>
                    <a:pt x="1" y="7"/>
                  </a:cubicBezTo>
                  <a:cubicBezTo>
                    <a:pt x="1" y="9"/>
                    <a:pt x="0" y="11"/>
                    <a:pt x="1" y="14"/>
                  </a:cubicBezTo>
                  <a:cubicBezTo>
                    <a:pt x="1" y="15"/>
                    <a:pt x="1" y="17"/>
                    <a:pt x="2" y="18"/>
                  </a:cubicBezTo>
                  <a:cubicBezTo>
                    <a:pt x="3" y="19"/>
                    <a:pt x="4" y="19"/>
                    <a:pt x="5" y="19"/>
                  </a:cubicBezTo>
                  <a:cubicBezTo>
                    <a:pt x="18" y="21"/>
                    <a:pt x="31" y="23"/>
                    <a:pt x="43" y="20"/>
                  </a:cubicBezTo>
                  <a:cubicBezTo>
                    <a:pt x="45" y="19"/>
                    <a:pt x="46" y="19"/>
                    <a:pt x="47" y="18"/>
                  </a:cubicBezTo>
                  <a:cubicBezTo>
                    <a:pt x="47" y="17"/>
                    <a:pt x="48" y="17"/>
                    <a:pt x="48" y="16"/>
                  </a:cubicBezTo>
                  <a:cubicBezTo>
                    <a:pt x="48" y="14"/>
                    <a:pt x="48" y="12"/>
                    <a:pt x="48" y="10"/>
                  </a:cubicBezTo>
                  <a:close/>
                </a:path>
              </a:pathLst>
            </a:custGeom>
            <a:solidFill>
              <a:srgbClr val="1919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0" name="íṩľíḑé"/>
            <p:cNvSpPr/>
            <p:nvPr/>
          </p:nvSpPr>
          <p:spPr bwMode="auto">
            <a:xfrm>
              <a:off x="4438847" y="4913829"/>
              <a:ext cx="185702" cy="571270"/>
            </a:xfrm>
            <a:custGeom>
              <a:avLst/>
              <a:gdLst>
                <a:gd name="T0" fmla="*/ 2 w 31"/>
                <a:gd name="T1" fmla="*/ 1 h 95"/>
                <a:gd name="T2" fmla="*/ 0 w 31"/>
                <a:gd name="T3" fmla="*/ 2 h 95"/>
                <a:gd name="T4" fmla="*/ 0 w 31"/>
                <a:gd name="T5" fmla="*/ 4 h 95"/>
                <a:gd name="T6" fmla="*/ 1 w 31"/>
                <a:gd name="T7" fmla="*/ 26 h 95"/>
                <a:gd name="T8" fmla="*/ 3 w 31"/>
                <a:gd name="T9" fmla="*/ 55 h 95"/>
                <a:gd name="T10" fmla="*/ 10 w 31"/>
                <a:gd name="T11" fmla="*/ 91 h 95"/>
                <a:gd name="T12" fmla="*/ 11 w 31"/>
                <a:gd name="T13" fmla="*/ 93 h 95"/>
                <a:gd name="T14" fmla="*/ 13 w 31"/>
                <a:gd name="T15" fmla="*/ 94 h 95"/>
                <a:gd name="T16" fmla="*/ 27 w 31"/>
                <a:gd name="T17" fmla="*/ 93 h 95"/>
                <a:gd name="T18" fmla="*/ 30 w 31"/>
                <a:gd name="T19" fmla="*/ 9 h 95"/>
                <a:gd name="T20" fmla="*/ 31 w 31"/>
                <a:gd name="T21" fmla="*/ 3 h 95"/>
                <a:gd name="T22" fmla="*/ 2 w 31"/>
                <a:gd name="T23"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95">
                  <a:moveTo>
                    <a:pt x="2" y="1"/>
                  </a:moveTo>
                  <a:cubicBezTo>
                    <a:pt x="1" y="1"/>
                    <a:pt x="1" y="1"/>
                    <a:pt x="0" y="2"/>
                  </a:cubicBezTo>
                  <a:cubicBezTo>
                    <a:pt x="0" y="2"/>
                    <a:pt x="0" y="3"/>
                    <a:pt x="0" y="4"/>
                  </a:cubicBezTo>
                  <a:cubicBezTo>
                    <a:pt x="0" y="11"/>
                    <a:pt x="0" y="19"/>
                    <a:pt x="1" y="26"/>
                  </a:cubicBezTo>
                  <a:cubicBezTo>
                    <a:pt x="1" y="36"/>
                    <a:pt x="2" y="45"/>
                    <a:pt x="3" y="55"/>
                  </a:cubicBezTo>
                  <a:cubicBezTo>
                    <a:pt x="5" y="67"/>
                    <a:pt x="7" y="79"/>
                    <a:pt x="10" y="91"/>
                  </a:cubicBezTo>
                  <a:cubicBezTo>
                    <a:pt x="10" y="92"/>
                    <a:pt x="11" y="92"/>
                    <a:pt x="11" y="93"/>
                  </a:cubicBezTo>
                  <a:cubicBezTo>
                    <a:pt x="12" y="93"/>
                    <a:pt x="12" y="94"/>
                    <a:pt x="13" y="94"/>
                  </a:cubicBezTo>
                  <a:cubicBezTo>
                    <a:pt x="18" y="95"/>
                    <a:pt x="23" y="95"/>
                    <a:pt x="27" y="93"/>
                  </a:cubicBezTo>
                  <a:cubicBezTo>
                    <a:pt x="28" y="65"/>
                    <a:pt x="29" y="37"/>
                    <a:pt x="30" y="9"/>
                  </a:cubicBezTo>
                  <a:cubicBezTo>
                    <a:pt x="31" y="3"/>
                    <a:pt x="31" y="3"/>
                    <a:pt x="31" y="3"/>
                  </a:cubicBezTo>
                  <a:cubicBezTo>
                    <a:pt x="22" y="0"/>
                    <a:pt x="12" y="0"/>
                    <a:pt x="2" y="1"/>
                  </a:cubicBezTo>
                  <a:close/>
                </a:path>
              </a:pathLst>
            </a:custGeom>
            <a:solidFill>
              <a:srgbClr val="363F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1" name="ïšḷïďé"/>
            <p:cNvSpPr/>
            <p:nvPr/>
          </p:nvSpPr>
          <p:spPr bwMode="auto">
            <a:xfrm>
              <a:off x="4649729" y="4924846"/>
              <a:ext cx="204587" cy="566549"/>
            </a:xfrm>
            <a:custGeom>
              <a:avLst/>
              <a:gdLst>
                <a:gd name="T0" fmla="*/ 2 w 34"/>
                <a:gd name="T1" fmla="*/ 90 h 94"/>
                <a:gd name="T2" fmla="*/ 2 w 34"/>
                <a:gd name="T3" fmla="*/ 91 h 94"/>
                <a:gd name="T4" fmla="*/ 4 w 34"/>
                <a:gd name="T5" fmla="*/ 92 h 94"/>
                <a:gd name="T6" fmla="*/ 19 w 34"/>
                <a:gd name="T7" fmla="*/ 94 h 94"/>
                <a:gd name="T8" fmla="*/ 20 w 34"/>
                <a:gd name="T9" fmla="*/ 94 h 94"/>
                <a:gd name="T10" fmla="*/ 21 w 34"/>
                <a:gd name="T11" fmla="*/ 91 h 94"/>
                <a:gd name="T12" fmla="*/ 33 w 34"/>
                <a:gd name="T13" fmla="*/ 14 h 94"/>
                <a:gd name="T14" fmla="*/ 32 w 34"/>
                <a:gd name="T15" fmla="*/ 4 h 94"/>
                <a:gd name="T16" fmla="*/ 23 w 34"/>
                <a:gd name="T17" fmla="*/ 1 h 94"/>
                <a:gd name="T18" fmla="*/ 10 w 34"/>
                <a:gd name="T19" fmla="*/ 1 h 94"/>
                <a:gd name="T20" fmla="*/ 0 w 34"/>
                <a:gd name="T21" fmla="*/ 10 h 94"/>
                <a:gd name="T22" fmla="*/ 1 w 34"/>
                <a:gd name="T23" fmla="*/ 23 h 94"/>
                <a:gd name="T24" fmla="*/ 2 w 34"/>
                <a:gd name="T25" fmla="*/ 65 h 94"/>
                <a:gd name="T26" fmla="*/ 2 w 34"/>
                <a:gd name="T27" fmla="*/ 9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94">
                  <a:moveTo>
                    <a:pt x="2" y="90"/>
                  </a:moveTo>
                  <a:cubicBezTo>
                    <a:pt x="2" y="90"/>
                    <a:pt x="2" y="91"/>
                    <a:pt x="2" y="91"/>
                  </a:cubicBezTo>
                  <a:cubicBezTo>
                    <a:pt x="2" y="92"/>
                    <a:pt x="3" y="92"/>
                    <a:pt x="4" y="92"/>
                  </a:cubicBezTo>
                  <a:cubicBezTo>
                    <a:pt x="8" y="93"/>
                    <a:pt x="13" y="94"/>
                    <a:pt x="19" y="94"/>
                  </a:cubicBezTo>
                  <a:cubicBezTo>
                    <a:pt x="19" y="94"/>
                    <a:pt x="20" y="94"/>
                    <a:pt x="20" y="94"/>
                  </a:cubicBezTo>
                  <a:cubicBezTo>
                    <a:pt x="21" y="93"/>
                    <a:pt x="21" y="92"/>
                    <a:pt x="21" y="91"/>
                  </a:cubicBezTo>
                  <a:cubicBezTo>
                    <a:pt x="25" y="65"/>
                    <a:pt x="28" y="39"/>
                    <a:pt x="33" y="14"/>
                  </a:cubicBezTo>
                  <a:cubicBezTo>
                    <a:pt x="34" y="10"/>
                    <a:pt x="34" y="6"/>
                    <a:pt x="32" y="4"/>
                  </a:cubicBezTo>
                  <a:cubicBezTo>
                    <a:pt x="30" y="1"/>
                    <a:pt x="26" y="1"/>
                    <a:pt x="23" y="1"/>
                  </a:cubicBezTo>
                  <a:cubicBezTo>
                    <a:pt x="19" y="1"/>
                    <a:pt x="14" y="1"/>
                    <a:pt x="10" y="1"/>
                  </a:cubicBezTo>
                  <a:cubicBezTo>
                    <a:pt x="3" y="0"/>
                    <a:pt x="0" y="3"/>
                    <a:pt x="0" y="10"/>
                  </a:cubicBezTo>
                  <a:cubicBezTo>
                    <a:pt x="0" y="14"/>
                    <a:pt x="1" y="18"/>
                    <a:pt x="1" y="23"/>
                  </a:cubicBezTo>
                  <a:cubicBezTo>
                    <a:pt x="2" y="37"/>
                    <a:pt x="1" y="51"/>
                    <a:pt x="2" y="65"/>
                  </a:cubicBezTo>
                  <a:cubicBezTo>
                    <a:pt x="2" y="73"/>
                    <a:pt x="2" y="82"/>
                    <a:pt x="2" y="90"/>
                  </a:cubicBezTo>
                  <a:close/>
                </a:path>
              </a:pathLst>
            </a:custGeom>
            <a:solidFill>
              <a:srgbClr val="363F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 name="ïšľîďé"/>
            <p:cNvSpPr/>
            <p:nvPr/>
          </p:nvSpPr>
          <p:spPr bwMode="auto">
            <a:xfrm>
              <a:off x="4419962" y="3330641"/>
              <a:ext cx="343077" cy="481566"/>
            </a:xfrm>
            <a:custGeom>
              <a:avLst/>
              <a:gdLst>
                <a:gd name="T0" fmla="*/ 56 w 57"/>
                <a:gd name="T1" fmla="*/ 27 h 80"/>
                <a:gd name="T2" fmla="*/ 28 w 57"/>
                <a:gd name="T3" fmla="*/ 0 h 80"/>
                <a:gd name="T4" fmla="*/ 0 w 57"/>
                <a:gd name="T5" fmla="*/ 27 h 80"/>
                <a:gd name="T6" fmla="*/ 1 w 57"/>
                <a:gd name="T7" fmla="*/ 34 h 80"/>
                <a:gd name="T8" fmla="*/ 1 w 57"/>
                <a:gd name="T9" fmla="*/ 36 h 80"/>
                <a:gd name="T10" fmla="*/ 2 w 57"/>
                <a:gd name="T11" fmla="*/ 51 h 80"/>
                <a:gd name="T12" fmla="*/ 19 w 57"/>
                <a:gd name="T13" fmla="*/ 76 h 80"/>
                <a:gd name="T14" fmla="*/ 30 w 57"/>
                <a:gd name="T15" fmla="*/ 80 h 80"/>
                <a:gd name="T16" fmla="*/ 44 w 57"/>
                <a:gd name="T17" fmla="*/ 74 h 80"/>
                <a:gd name="T18" fmla="*/ 56 w 57"/>
                <a:gd name="T19" fmla="*/ 30 h 80"/>
                <a:gd name="T20" fmla="*/ 56 w 57"/>
                <a:gd name="T2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0">
                  <a:moveTo>
                    <a:pt x="56" y="27"/>
                  </a:moveTo>
                  <a:cubicBezTo>
                    <a:pt x="56" y="12"/>
                    <a:pt x="44" y="0"/>
                    <a:pt x="28" y="0"/>
                  </a:cubicBezTo>
                  <a:cubicBezTo>
                    <a:pt x="12" y="0"/>
                    <a:pt x="0" y="12"/>
                    <a:pt x="0" y="27"/>
                  </a:cubicBezTo>
                  <a:cubicBezTo>
                    <a:pt x="0" y="29"/>
                    <a:pt x="0" y="32"/>
                    <a:pt x="1" y="34"/>
                  </a:cubicBezTo>
                  <a:cubicBezTo>
                    <a:pt x="1" y="34"/>
                    <a:pt x="1" y="35"/>
                    <a:pt x="1" y="36"/>
                  </a:cubicBezTo>
                  <a:cubicBezTo>
                    <a:pt x="1" y="41"/>
                    <a:pt x="1" y="46"/>
                    <a:pt x="2" y="51"/>
                  </a:cubicBezTo>
                  <a:cubicBezTo>
                    <a:pt x="4" y="61"/>
                    <a:pt x="9" y="71"/>
                    <a:pt x="19" y="76"/>
                  </a:cubicBezTo>
                  <a:cubicBezTo>
                    <a:pt x="22" y="78"/>
                    <a:pt x="26" y="80"/>
                    <a:pt x="30" y="80"/>
                  </a:cubicBezTo>
                  <a:cubicBezTo>
                    <a:pt x="35" y="80"/>
                    <a:pt x="40" y="77"/>
                    <a:pt x="44" y="74"/>
                  </a:cubicBezTo>
                  <a:cubicBezTo>
                    <a:pt x="56" y="63"/>
                    <a:pt x="57" y="46"/>
                    <a:pt x="56" y="30"/>
                  </a:cubicBezTo>
                  <a:cubicBezTo>
                    <a:pt x="56" y="29"/>
                    <a:pt x="56" y="28"/>
                    <a:pt x="56" y="27"/>
                  </a:cubicBezTo>
                  <a:close/>
                </a:path>
              </a:pathLst>
            </a:custGeom>
            <a:solidFill>
              <a:srgbClr val="6654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 name="ísḻïḑê"/>
            <p:cNvSpPr/>
            <p:nvPr/>
          </p:nvSpPr>
          <p:spPr bwMode="auto">
            <a:xfrm>
              <a:off x="4215375" y="3823224"/>
              <a:ext cx="794742" cy="1084311"/>
            </a:xfrm>
            <a:custGeom>
              <a:avLst/>
              <a:gdLst>
                <a:gd name="T0" fmla="*/ 126 w 132"/>
                <a:gd name="T1" fmla="*/ 155 h 180"/>
                <a:gd name="T2" fmla="*/ 132 w 132"/>
                <a:gd name="T3" fmla="*/ 98 h 180"/>
                <a:gd name="T4" fmla="*/ 126 w 132"/>
                <a:gd name="T5" fmla="*/ 24 h 180"/>
                <a:gd name="T6" fmla="*/ 109 w 132"/>
                <a:gd name="T7" fmla="*/ 9 h 180"/>
                <a:gd name="T8" fmla="*/ 101 w 132"/>
                <a:gd name="T9" fmla="*/ 5 h 180"/>
                <a:gd name="T10" fmla="*/ 95 w 132"/>
                <a:gd name="T11" fmla="*/ 3 h 180"/>
                <a:gd name="T12" fmla="*/ 68 w 132"/>
                <a:gd name="T13" fmla="*/ 3 h 180"/>
                <a:gd name="T14" fmla="*/ 36 w 132"/>
                <a:gd name="T15" fmla="*/ 6 h 180"/>
                <a:gd name="T16" fmla="*/ 2 w 132"/>
                <a:gd name="T17" fmla="*/ 36 h 180"/>
                <a:gd name="T18" fmla="*/ 11 w 132"/>
                <a:gd name="T19" fmla="*/ 94 h 180"/>
                <a:gd name="T20" fmla="*/ 15 w 132"/>
                <a:gd name="T21" fmla="*/ 137 h 180"/>
                <a:gd name="T22" fmla="*/ 19 w 132"/>
                <a:gd name="T23" fmla="*/ 175 h 180"/>
                <a:gd name="T24" fmla="*/ 47 w 132"/>
                <a:gd name="T25" fmla="*/ 180 h 180"/>
                <a:gd name="T26" fmla="*/ 48 w 132"/>
                <a:gd name="T27" fmla="*/ 180 h 180"/>
                <a:gd name="T28" fmla="*/ 48 w 132"/>
                <a:gd name="T29" fmla="*/ 180 h 180"/>
                <a:gd name="T30" fmla="*/ 63 w 132"/>
                <a:gd name="T31" fmla="*/ 180 h 180"/>
                <a:gd name="T32" fmla="*/ 78 w 132"/>
                <a:gd name="T33" fmla="*/ 179 h 180"/>
                <a:gd name="T34" fmla="*/ 119 w 132"/>
                <a:gd name="T35" fmla="*/ 172 h 180"/>
                <a:gd name="T36" fmla="*/ 126 w 132"/>
                <a:gd name="T37" fmla="*/ 169 h 180"/>
                <a:gd name="T38" fmla="*/ 126 w 132"/>
                <a:gd name="T39" fmla="*/ 15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2" h="180">
                  <a:moveTo>
                    <a:pt x="126" y="155"/>
                  </a:moveTo>
                  <a:cubicBezTo>
                    <a:pt x="126" y="133"/>
                    <a:pt x="132" y="120"/>
                    <a:pt x="132" y="98"/>
                  </a:cubicBezTo>
                  <a:cubicBezTo>
                    <a:pt x="132" y="80"/>
                    <a:pt x="129" y="42"/>
                    <a:pt x="126" y="24"/>
                  </a:cubicBezTo>
                  <a:cubicBezTo>
                    <a:pt x="124" y="14"/>
                    <a:pt x="114" y="18"/>
                    <a:pt x="109" y="9"/>
                  </a:cubicBezTo>
                  <a:cubicBezTo>
                    <a:pt x="108" y="8"/>
                    <a:pt x="108" y="7"/>
                    <a:pt x="101" y="5"/>
                  </a:cubicBezTo>
                  <a:cubicBezTo>
                    <a:pt x="100" y="5"/>
                    <a:pt x="96" y="3"/>
                    <a:pt x="95" y="3"/>
                  </a:cubicBezTo>
                  <a:cubicBezTo>
                    <a:pt x="86" y="5"/>
                    <a:pt x="77" y="2"/>
                    <a:pt x="68" y="3"/>
                  </a:cubicBezTo>
                  <a:cubicBezTo>
                    <a:pt x="59" y="5"/>
                    <a:pt x="43" y="0"/>
                    <a:pt x="36" y="6"/>
                  </a:cubicBezTo>
                  <a:cubicBezTo>
                    <a:pt x="26" y="14"/>
                    <a:pt x="4" y="24"/>
                    <a:pt x="2" y="36"/>
                  </a:cubicBezTo>
                  <a:cubicBezTo>
                    <a:pt x="0" y="52"/>
                    <a:pt x="12" y="78"/>
                    <a:pt x="11" y="94"/>
                  </a:cubicBezTo>
                  <a:cubicBezTo>
                    <a:pt x="10" y="108"/>
                    <a:pt x="15" y="122"/>
                    <a:pt x="15" y="137"/>
                  </a:cubicBezTo>
                  <a:cubicBezTo>
                    <a:pt x="14" y="144"/>
                    <a:pt x="11" y="170"/>
                    <a:pt x="19" y="175"/>
                  </a:cubicBezTo>
                  <a:cubicBezTo>
                    <a:pt x="23" y="178"/>
                    <a:pt x="35" y="179"/>
                    <a:pt x="47" y="180"/>
                  </a:cubicBezTo>
                  <a:cubicBezTo>
                    <a:pt x="47" y="180"/>
                    <a:pt x="48" y="180"/>
                    <a:pt x="48" y="180"/>
                  </a:cubicBezTo>
                  <a:cubicBezTo>
                    <a:pt x="48" y="180"/>
                    <a:pt x="48" y="180"/>
                    <a:pt x="48" y="180"/>
                  </a:cubicBezTo>
                  <a:cubicBezTo>
                    <a:pt x="53" y="180"/>
                    <a:pt x="58" y="180"/>
                    <a:pt x="63" y="180"/>
                  </a:cubicBezTo>
                  <a:cubicBezTo>
                    <a:pt x="69" y="179"/>
                    <a:pt x="75" y="179"/>
                    <a:pt x="78" y="179"/>
                  </a:cubicBezTo>
                  <a:cubicBezTo>
                    <a:pt x="92" y="178"/>
                    <a:pt x="105" y="175"/>
                    <a:pt x="119" y="172"/>
                  </a:cubicBezTo>
                  <a:cubicBezTo>
                    <a:pt x="122" y="172"/>
                    <a:pt x="124" y="171"/>
                    <a:pt x="126" y="169"/>
                  </a:cubicBezTo>
                  <a:cubicBezTo>
                    <a:pt x="127" y="168"/>
                    <a:pt x="126" y="157"/>
                    <a:pt x="126" y="155"/>
                  </a:cubicBezTo>
                  <a:close/>
                </a:path>
              </a:pathLst>
            </a:custGeom>
            <a:solidFill>
              <a:srgbClr val="363F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 name="iş1ïḑê"/>
            <p:cNvSpPr/>
            <p:nvPr/>
          </p:nvSpPr>
          <p:spPr bwMode="auto">
            <a:xfrm>
              <a:off x="4209080" y="4027811"/>
              <a:ext cx="819922" cy="1024509"/>
            </a:xfrm>
            <a:custGeom>
              <a:avLst/>
              <a:gdLst>
                <a:gd name="T0" fmla="*/ 15 w 136"/>
                <a:gd name="T1" fmla="*/ 52 h 170"/>
                <a:gd name="T2" fmla="*/ 22 w 136"/>
                <a:gd name="T3" fmla="*/ 25 h 170"/>
                <a:gd name="T4" fmla="*/ 42 w 136"/>
                <a:gd name="T5" fmla="*/ 4 h 170"/>
                <a:gd name="T6" fmla="*/ 95 w 136"/>
                <a:gd name="T7" fmla="*/ 2 h 170"/>
                <a:gd name="T8" fmla="*/ 103 w 136"/>
                <a:gd name="T9" fmla="*/ 3 h 170"/>
                <a:gd name="T10" fmla="*/ 110 w 136"/>
                <a:gd name="T11" fmla="*/ 11 h 170"/>
                <a:gd name="T12" fmla="*/ 125 w 136"/>
                <a:gd name="T13" fmla="*/ 47 h 170"/>
                <a:gd name="T14" fmla="*/ 136 w 136"/>
                <a:gd name="T15" fmla="*/ 147 h 170"/>
                <a:gd name="T16" fmla="*/ 135 w 136"/>
                <a:gd name="T17" fmla="*/ 158 h 170"/>
                <a:gd name="T18" fmla="*/ 128 w 136"/>
                <a:gd name="T19" fmla="*/ 162 h 170"/>
                <a:gd name="T20" fmla="*/ 32 w 136"/>
                <a:gd name="T21" fmla="*/ 167 h 170"/>
                <a:gd name="T22" fmla="*/ 3 w 136"/>
                <a:gd name="T23" fmla="*/ 154 h 170"/>
                <a:gd name="T24" fmla="*/ 5 w 136"/>
                <a:gd name="T25" fmla="*/ 123 h 170"/>
                <a:gd name="T26" fmla="*/ 15 w 136"/>
                <a:gd name="T27" fmla="*/ 5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70">
                  <a:moveTo>
                    <a:pt x="15" y="52"/>
                  </a:moveTo>
                  <a:cubicBezTo>
                    <a:pt x="16" y="41"/>
                    <a:pt x="17" y="35"/>
                    <a:pt x="22" y="25"/>
                  </a:cubicBezTo>
                  <a:cubicBezTo>
                    <a:pt x="29" y="14"/>
                    <a:pt x="29" y="8"/>
                    <a:pt x="42" y="4"/>
                  </a:cubicBezTo>
                  <a:cubicBezTo>
                    <a:pt x="55" y="0"/>
                    <a:pt x="81" y="3"/>
                    <a:pt x="95" y="2"/>
                  </a:cubicBezTo>
                  <a:cubicBezTo>
                    <a:pt x="97" y="2"/>
                    <a:pt x="100" y="2"/>
                    <a:pt x="103" y="3"/>
                  </a:cubicBezTo>
                  <a:cubicBezTo>
                    <a:pt x="106" y="5"/>
                    <a:pt x="108" y="8"/>
                    <a:pt x="110" y="11"/>
                  </a:cubicBezTo>
                  <a:cubicBezTo>
                    <a:pt x="120" y="30"/>
                    <a:pt x="123" y="25"/>
                    <a:pt x="125" y="47"/>
                  </a:cubicBezTo>
                  <a:cubicBezTo>
                    <a:pt x="128" y="80"/>
                    <a:pt x="132" y="113"/>
                    <a:pt x="136" y="147"/>
                  </a:cubicBezTo>
                  <a:cubicBezTo>
                    <a:pt x="136" y="149"/>
                    <a:pt x="136" y="156"/>
                    <a:pt x="135" y="158"/>
                  </a:cubicBezTo>
                  <a:cubicBezTo>
                    <a:pt x="133" y="160"/>
                    <a:pt x="130" y="161"/>
                    <a:pt x="128" y="162"/>
                  </a:cubicBezTo>
                  <a:cubicBezTo>
                    <a:pt x="97" y="170"/>
                    <a:pt x="64" y="169"/>
                    <a:pt x="32" y="167"/>
                  </a:cubicBezTo>
                  <a:cubicBezTo>
                    <a:pt x="23" y="167"/>
                    <a:pt x="8" y="164"/>
                    <a:pt x="3" y="154"/>
                  </a:cubicBezTo>
                  <a:cubicBezTo>
                    <a:pt x="0" y="146"/>
                    <a:pt x="5" y="132"/>
                    <a:pt x="5" y="123"/>
                  </a:cubicBezTo>
                  <a:cubicBezTo>
                    <a:pt x="9" y="94"/>
                    <a:pt x="12" y="81"/>
                    <a:pt x="15" y="52"/>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 name="íṧḻïḍê"/>
            <p:cNvSpPr/>
            <p:nvPr/>
          </p:nvSpPr>
          <p:spPr bwMode="auto">
            <a:xfrm>
              <a:off x="4268882" y="5003533"/>
              <a:ext cx="114884" cy="745956"/>
            </a:xfrm>
            <a:custGeom>
              <a:avLst/>
              <a:gdLst>
                <a:gd name="T0" fmla="*/ 8 w 19"/>
                <a:gd name="T1" fmla="*/ 46 h 124"/>
                <a:gd name="T2" fmla="*/ 14 w 19"/>
                <a:gd name="T3" fmla="*/ 1 h 124"/>
                <a:gd name="T4" fmla="*/ 18 w 19"/>
                <a:gd name="T5" fmla="*/ 4 h 124"/>
                <a:gd name="T6" fmla="*/ 18 w 19"/>
                <a:gd name="T7" fmla="*/ 9 h 124"/>
                <a:gd name="T8" fmla="*/ 15 w 19"/>
                <a:gd name="T9" fmla="*/ 28 h 124"/>
                <a:gd name="T10" fmla="*/ 15 w 19"/>
                <a:gd name="T11" fmla="*/ 45 h 124"/>
                <a:gd name="T12" fmla="*/ 12 w 19"/>
                <a:gd name="T13" fmla="*/ 68 h 124"/>
                <a:gd name="T14" fmla="*/ 8 w 19"/>
                <a:gd name="T15" fmla="*/ 95 h 124"/>
                <a:gd name="T16" fmla="*/ 7 w 19"/>
                <a:gd name="T17" fmla="*/ 122 h 124"/>
                <a:gd name="T18" fmla="*/ 3 w 19"/>
                <a:gd name="T19" fmla="*/ 111 h 124"/>
                <a:gd name="T20" fmla="*/ 5 w 19"/>
                <a:gd name="T21" fmla="*/ 89 h 124"/>
                <a:gd name="T22" fmla="*/ 8 w 19"/>
                <a:gd name="T23" fmla="*/ 4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24">
                  <a:moveTo>
                    <a:pt x="8" y="46"/>
                  </a:moveTo>
                  <a:cubicBezTo>
                    <a:pt x="10" y="31"/>
                    <a:pt x="11" y="16"/>
                    <a:pt x="14" y="1"/>
                  </a:cubicBezTo>
                  <a:cubicBezTo>
                    <a:pt x="16" y="0"/>
                    <a:pt x="18" y="2"/>
                    <a:pt x="18" y="4"/>
                  </a:cubicBezTo>
                  <a:cubicBezTo>
                    <a:pt x="19" y="5"/>
                    <a:pt x="19" y="7"/>
                    <a:pt x="18" y="9"/>
                  </a:cubicBezTo>
                  <a:cubicBezTo>
                    <a:pt x="17" y="16"/>
                    <a:pt x="16" y="22"/>
                    <a:pt x="15" y="28"/>
                  </a:cubicBezTo>
                  <a:cubicBezTo>
                    <a:pt x="15" y="34"/>
                    <a:pt x="15" y="40"/>
                    <a:pt x="15" y="45"/>
                  </a:cubicBezTo>
                  <a:cubicBezTo>
                    <a:pt x="15" y="53"/>
                    <a:pt x="13" y="60"/>
                    <a:pt x="12" y="68"/>
                  </a:cubicBezTo>
                  <a:cubicBezTo>
                    <a:pt x="11" y="77"/>
                    <a:pt x="9" y="86"/>
                    <a:pt x="8" y="95"/>
                  </a:cubicBezTo>
                  <a:cubicBezTo>
                    <a:pt x="8" y="104"/>
                    <a:pt x="8" y="113"/>
                    <a:pt x="7" y="122"/>
                  </a:cubicBezTo>
                  <a:cubicBezTo>
                    <a:pt x="0" y="124"/>
                    <a:pt x="2" y="114"/>
                    <a:pt x="3" y="111"/>
                  </a:cubicBezTo>
                  <a:cubicBezTo>
                    <a:pt x="3" y="104"/>
                    <a:pt x="4" y="96"/>
                    <a:pt x="5" y="89"/>
                  </a:cubicBezTo>
                  <a:cubicBezTo>
                    <a:pt x="6" y="75"/>
                    <a:pt x="7" y="60"/>
                    <a:pt x="8" y="46"/>
                  </a:cubicBezTo>
                  <a:close/>
                </a:path>
              </a:pathLst>
            </a:custGeom>
            <a:solidFill>
              <a:srgbClr val="3F3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 name="îṥļïḑé"/>
            <p:cNvSpPr/>
            <p:nvPr/>
          </p:nvSpPr>
          <p:spPr bwMode="auto">
            <a:xfrm>
              <a:off x="4896806" y="4990944"/>
              <a:ext cx="125900" cy="747530"/>
            </a:xfrm>
            <a:custGeom>
              <a:avLst/>
              <a:gdLst>
                <a:gd name="T0" fmla="*/ 0 w 21"/>
                <a:gd name="T1" fmla="*/ 11 h 124"/>
                <a:gd name="T2" fmla="*/ 0 w 21"/>
                <a:gd name="T3" fmla="*/ 3 h 124"/>
                <a:gd name="T4" fmla="*/ 4 w 21"/>
                <a:gd name="T5" fmla="*/ 2 h 124"/>
                <a:gd name="T6" fmla="*/ 19 w 21"/>
                <a:gd name="T7" fmla="*/ 109 h 124"/>
                <a:gd name="T8" fmla="*/ 20 w 21"/>
                <a:gd name="T9" fmla="*/ 122 h 124"/>
                <a:gd name="T10" fmla="*/ 17 w 21"/>
                <a:gd name="T11" fmla="*/ 121 h 124"/>
                <a:gd name="T12" fmla="*/ 14 w 21"/>
                <a:gd name="T13" fmla="*/ 107 h 124"/>
                <a:gd name="T14" fmla="*/ 10 w 21"/>
                <a:gd name="T15" fmla="*/ 74 h 124"/>
                <a:gd name="T16" fmla="*/ 0 w 21"/>
                <a:gd name="T17" fmla="*/ 1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24">
                  <a:moveTo>
                    <a:pt x="0" y="11"/>
                  </a:moveTo>
                  <a:cubicBezTo>
                    <a:pt x="0" y="8"/>
                    <a:pt x="0" y="6"/>
                    <a:pt x="0" y="3"/>
                  </a:cubicBezTo>
                  <a:cubicBezTo>
                    <a:pt x="1" y="1"/>
                    <a:pt x="3" y="0"/>
                    <a:pt x="4" y="2"/>
                  </a:cubicBezTo>
                  <a:cubicBezTo>
                    <a:pt x="9" y="37"/>
                    <a:pt x="15" y="73"/>
                    <a:pt x="19" y="109"/>
                  </a:cubicBezTo>
                  <a:cubicBezTo>
                    <a:pt x="20" y="114"/>
                    <a:pt x="21" y="118"/>
                    <a:pt x="20" y="122"/>
                  </a:cubicBezTo>
                  <a:cubicBezTo>
                    <a:pt x="20" y="124"/>
                    <a:pt x="17" y="123"/>
                    <a:pt x="17" y="121"/>
                  </a:cubicBezTo>
                  <a:cubicBezTo>
                    <a:pt x="15" y="118"/>
                    <a:pt x="14" y="110"/>
                    <a:pt x="14" y="107"/>
                  </a:cubicBezTo>
                  <a:cubicBezTo>
                    <a:pt x="13" y="96"/>
                    <a:pt x="11" y="84"/>
                    <a:pt x="10" y="74"/>
                  </a:cubicBezTo>
                  <a:cubicBezTo>
                    <a:pt x="7" y="52"/>
                    <a:pt x="3" y="32"/>
                    <a:pt x="0" y="11"/>
                  </a:cubicBezTo>
                  <a:close/>
                </a:path>
              </a:pathLst>
            </a:custGeom>
            <a:solidFill>
              <a:srgbClr val="3F3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íSḷîḓe"/>
            <p:cNvSpPr/>
            <p:nvPr/>
          </p:nvSpPr>
          <p:spPr bwMode="auto">
            <a:xfrm>
              <a:off x="4347569" y="3294445"/>
              <a:ext cx="434354" cy="528779"/>
            </a:xfrm>
            <a:custGeom>
              <a:avLst/>
              <a:gdLst>
                <a:gd name="T0" fmla="*/ 64 w 72"/>
                <a:gd name="T1" fmla="*/ 12 h 88"/>
                <a:gd name="T2" fmla="*/ 55 w 72"/>
                <a:gd name="T3" fmla="*/ 6 h 88"/>
                <a:gd name="T4" fmla="*/ 30 w 72"/>
                <a:gd name="T5" fmla="*/ 2 h 88"/>
                <a:gd name="T6" fmla="*/ 26 w 72"/>
                <a:gd name="T7" fmla="*/ 3 h 88"/>
                <a:gd name="T8" fmla="*/ 23 w 72"/>
                <a:gd name="T9" fmla="*/ 3 h 88"/>
                <a:gd name="T10" fmla="*/ 20 w 72"/>
                <a:gd name="T11" fmla="*/ 5 h 88"/>
                <a:gd name="T12" fmla="*/ 14 w 72"/>
                <a:gd name="T13" fmla="*/ 8 h 88"/>
                <a:gd name="T14" fmla="*/ 5 w 72"/>
                <a:gd name="T15" fmla="*/ 15 h 88"/>
                <a:gd name="T16" fmla="*/ 1 w 72"/>
                <a:gd name="T17" fmla="*/ 24 h 88"/>
                <a:gd name="T18" fmla="*/ 2 w 72"/>
                <a:gd name="T19" fmla="*/ 30 h 88"/>
                <a:gd name="T20" fmla="*/ 1 w 72"/>
                <a:gd name="T21" fmla="*/ 39 h 88"/>
                <a:gd name="T22" fmla="*/ 5 w 72"/>
                <a:gd name="T23" fmla="*/ 56 h 88"/>
                <a:gd name="T24" fmla="*/ 12 w 72"/>
                <a:gd name="T25" fmla="*/ 73 h 88"/>
                <a:gd name="T26" fmla="*/ 13 w 72"/>
                <a:gd name="T27" fmla="*/ 75 h 88"/>
                <a:gd name="T28" fmla="*/ 15 w 72"/>
                <a:gd name="T29" fmla="*/ 75 h 88"/>
                <a:gd name="T30" fmla="*/ 28 w 72"/>
                <a:gd name="T31" fmla="*/ 83 h 88"/>
                <a:gd name="T32" fmla="*/ 44 w 72"/>
                <a:gd name="T33" fmla="*/ 88 h 88"/>
                <a:gd name="T34" fmla="*/ 46 w 72"/>
                <a:gd name="T35" fmla="*/ 87 h 88"/>
                <a:gd name="T36" fmla="*/ 47 w 72"/>
                <a:gd name="T37" fmla="*/ 85 h 88"/>
                <a:gd name="T38" fmla="*/ 53 w 72"/>
                <a:gd name="T39" fmla="*/ 77 h 88"/>
                <a:gd name="T40" fmla="*/ 57 w 72"/>
                <a:gd name="T41" fmla="*/ 72 h 88"/>
                <a:gd name="T42" fmla="*/ 59 w 72"/>
                <a:gd name="T43" fmla="*/ 60 h 88"/>
                <a:gd name="T44" fmla="*/ 59 w 72"/>
                <a:gd name="T45" fmla="*/ 55 h 88"/>
                <a:gd name="T46" fmla="*/ 57 w 72"/>
                <a:gd name="T47" fmla="*/ 49 h 88"/>
                <a:gd name="T48" fmla="*/ 59 w 72"/>
                <a:gd name="T49" fmla="*/ 43 h 88"/>
                <a:gd name="T50" fmla="*/ 61 w 72"/>
                <a:gd name="T51" fmla="*/ 43 h 88"/>
                <a:gd name="T52" fmla="*/ 63 w 72"/>
                <a:gd name="T53" fmla="*/ 40 h 88"/>
                <a:gd name="T54" fmla="*/ 67 w 72"/>
                <a:gd name="T55" fmla="*/ 33 h 88"/>
                <a:gd name="T56" fmla="*/ 64 w 72"/>
                <a:gd name="T57"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 h="88">
                  <a:moveTo>
                    <a:pt x="64" y="12"/>
                  </a:moveTo>
                  <a:cubicBezTo>
                    <a:pt x="62" y="9"/>
                    <a:pt x="58" y="8"/>
                    <a:pt x="55" y="6"/>
                  </a:cubicBezTo>
                  <a:cubicBezTo>
                    <a:pt x="47" y="3"/>
                    <a:pt x="38" y="0"/>
                    <a:pt x="30" y="2"/>
                  </a:cubicBezTo>
                  <a:cubicBezTo>
                    <a:pt x="29" y="3"/>
                    <a:pt x="28" y="3"/>
                    <a:pt x="26" y="3"/>
                  </a:cubicBezTo>
                  <a:cubicBezTo>
                    <a:pt x="25" y="3"/>
                    <a:pt x="24" y="3"/>
                    <a:pt x="23" y="3"/>
                  </a:cubicBezTo>
                  <a:cubicBezTo>
                    <a:pt x="22" y="3"/>
                    <a:pt x="21" y="4"/>
                    <a:pt x="20" y="5"/>
                  </a:cubicBezTo>
                  <a:cubicBezTo>
                    <a:pt x="18" y="6"/>
                    <a:pt x="16" y="7"/>
                    <a:pt x="14" y="8"/>
                  </a:cubicBezTo>
                  <a:cubicBezTo>
                    <a:pt x="10" y="10"/>
                    <a:pt x="7" y="12"/>
                    <a:pt x="5" y="15"/>
                  </a:cubicBezTo>
                  <a:cubicBezTo>
                    <a:pt x="2" y="17"/>
                    <a:pt x="1" y="21"/>
                    <a:pt x="1" y="24"/>
                  </a:cubicBezTo>
                  <a:cubicBezTo>
                    <a:pt x="1" y="26"/>
                    <a:pt x="2" y="28"/>
                    <a:pt x="2" y="30"/>
                  </a:cubicBezTo>
                  <a:cubicBezTo>
                    <a:pt x="2" y="33"/>
                    <a:pt x="1" y="36"/>
                    <a:pt x="1" y="39"/>
                  </a:cubicBezTo>
                  <a:cubicBezTo>
                    <a:pt x="0" y="45"/>
                    <a:pt x="2" y="51"/>
                    <a:pt x="5" y="56"/>
                  </a:cubicBezTo>
                  <a:cubicBezTo>
                    <a:pt x="8" y="61"/>
                    <a:pt x="11" y="67"/>
                    <a:pt x="12" y="73"/>
                  </a:cubicBezTo>
                  <a:cubicBezTo>
                    <a:pt x="12" y="73"/>
                    <a:pt x="13" y="74"/>
                    <a:pt x="13" y="75"/>
                  </a:cubicBezTo>
                  <a:cubicBezTo>
                    <a:pt x="14" y="75"/>
                    <a:pt x="14" y="75"/>
                    <a:pt x="15" y="75"/>
                  </a:cubicBezTo>
                  <a:cubicBezTo>
                    <a:pt x="20" y="76"/>
                    <a:pt x="24" y="80"/>
                    <a:pt x="28" y="83"/>
                  </a:cubicBezTo>
                  <a:cubicBezTo>
                    <a:pt x="32" y="87"/>
                    <a:pt x="38" y="88"/>
                    <a:pt x="44" y="88"/>
                  </a:cubicBezTo>
                  <a:cubicBezTo>
                    <a:pt x="45" y="88"/>
                    <a:pt x="46" y="87"/>
                    <a:pt x="46" y="87"/>
                  </a:cubicBezTo>
                  <a:cubicBezTo>
                    <a:pt x="47" y="87"/>
                    <a:pt x="47" y="86"/>
                    <a:pt x="47" y="85"/>
                  </a:cubicBezTo>
                  <a:cubicBezTo>
                    <a:pt x="49" y="82"/>
                    <a:pt x="50" y="79"/>
                    <a:pt x="53" y="77"/>
                  </a:cubicBezTo>
                  <a:cubicBezTo>
                    <a:pt x="54" y="75"/>
                    <a:pt x="56" y="74"/>
                    <a:pt x="57" y="72"/>
                  </a:cubicBezTo>
                  <a:cubicBezTo>
                    <a:pt x="59" y="68"/>
                    <a:pt x="58" y="64"/>
                    <a:pt x="59" y="60"/>
                  </a:cubicBezTo>
                  <a:cubicBezTo>
                    <a:pt x="59" y="58"/>
                    <a:pt x="60" y="57"/>
                    <a:pt x="59" y="55"/>
                  </a:cubicBezTo>
                  <a:cubicBezTo>
                    <a:pt x="59" y="53"/>
                    <a:pt x="57" y="51"/>
                    <a:pt x="57" y="49"/>
                  </a:cubicBezTo>
                  <a:cubicBezTo>
                    <a:pt x="56" y="47"/>
                    <a:pt x="57" y="44"/>
                    <a:pt x="59" y="43"/>
                  </a:cubicBezTo>
                  <a:cubicBezTo>
                    <a:pt x="60" y="43"/>
                    <a:pt x="61" y="44"/>
                    <a:pt x="61" y="43"/>
                  </a:cubicBezTo>
                  <a:cubicBezTo>
                    <a:pt x="62" y="43"/>
                    <a:pt x="62" y="41"/>
                    <a:pt x="63" y="40"/>
                  </a:cubicBezTo>
                  <a:cubicBezTo>
                    <a:pt x="63" y="38"/>
                    <a:pt x="66" y="35"/>
                    <a:pt x="67" y="33"/>
                  </a:cubicBezTo>
                  <a:cubicBezTo>
                    <a:pt x="72" y="28"/>
                    <a:pt x="69" y="17"/>
                    <a:pt x="64" y="1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 name="işliḋè"/>
            <p:cNvSpPr/>
            <p:nvPr/>
          </p:nvSpPr>
          <p:spPr bwMode="auto">
            <a:xfrm>
              <a:off x="4262587" y="2993860"/>
              <a:ext cx="180981" cy="294291"/>
            </a:xfrm>
            <a:custGeom>
              <a:avLst/>
              <a:gdLst>
                <a:gd name="T0" fmla="*/ 23 w 30"/>
                <a:gd name="T1" fmla="*/ 32 h 49"/>
                <a:gd name="T2" fmla="*/ 29 w 30"/>
                <a:gd name="T3" fmla="*/ 27 h 49"/>
                <a:gd name="T4" fmla="*/ 27 w 30"/>
                <a:gd name="T5" fmla="*/ 20 h 49"/>
                <a:gd name="T6" fmla="*/ 28 w 30"/>
                <a:gd name="T7" fmla="*/ 15 h 49"/>
                <a:gd name="T8" fmla="*/ 30 w 30"/>
                <a:gd name="T9" fmla="*/ 7 h 49"/>
                <a:gd name="T10" fmla="*/ 30 w 30"/>
                <a:gd name="T11" fmla="*/ 5 h 49"/>
                <a:gd name="T12" fmla="*/ 28 w 30"/>
                <a:gd name="T13" fmla="*/ 3 h 49"/>
                <a:gd name="T14" fmla="*/ 17 w 30"/>
                <a:gd name="T15" fmla="*/ 1 h 49"/>
                <a:gd name="T16" fmla="*/ 12 w 30"/>
                <a:gd name="T17" fmla="*/ 7 h 49"/>
                <a:gd name="T18" fmla="*/ 5 w 30"/>
                <a:gd name="T19" fmla="*/ 33 h 49"/>
                <a:gd name="T20" fmla="*/ 1 w 30"/>
                <a:gd name="T21" fmla="*/ 44 h 49"/>
                <a:gd name="T22" fmla="*/ 11 w 30"/>
                <a:gd name="T23" fmla="*/ 48 h 49"/>
                <a:gd name="T24" fmla="*/ 17 w 30"/>
                <a:gd name="T25" fmla="*/ 36 h 49"/>
                <a:gd name="T26" fmla="*/ 23 w 30"/>
                <a:gd name="T2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9">
                  <a:moveTo>
                    <a:pt x="23" y="32"/>
                  </a:moveTo>
                  <a:cubicBezTo>
                    <a:pt x="25" y="30"/>
                    <a:pt x="29" y="29"/>
                    <a:pt x="29" y="27"/>
                  </a:cubicBezTo>
                  <a:cubicBezTo>
                    <a:pt x="29" y="24"/>
                    <a:pt x="27" y="22"/>
                    <a:pt x="27" y="20"/>
                  </a:cubicBezTo>
                  <a:cubicBezTo>
                    <a:pt x="27" y="18"/>
                    <a:pt x="28" y="16"/>
                    <a:pt x="28" y="15"/>
                  </a:cubicBezTo>
                  <a:cubicBezTo>
                    <a:pt x="29" y="12"/>
                    <a:pt x="30" y="10"/>
                    <a:pt x="30" y="7"/>
                  </a:cubicBezTo>
                  <a:cubicBezTo>
                    <a:pt x="30" y="6"/>
                    <a:pt x="30" y="6"/>
                    <a:pt x="30" y="5"/>
                  </a:cubicBezTo>
                  <a:cubicBezTo>
                    <a:pt x="29" y="4"/>
                    <a:pt x="29" y="4"/>
                    <a:pt x="28" y="3"/>
                  </a:cubicBezTo>
                  <a:cubicBezTo>
                    <a:pt x="25" y="2"/>
                    <a:pt x="21" y="0"/>
                    <a:pt x="17" y="1"/>
                  </a:cubicBezTo>
                  <a:cubicBezTo>
                    <a:pt x="15" y="2"/>
                    <a:pt x="13" y="5"/>
                    <a:pt x="12" y="7"/>
                  </a:cubicBezTo>
                  <a:cubicBezTo>
                    <a:pt x="7" y="15"/>
                    <a:pt x="5" y="24"/>
                    <a:pt x="5" y="33"/>
                  </a:cubicBezTo>
                  <a:cubicBezTo>
                    <a:pt x="4" y="35"/>
                    <a:pt x="0" y="41"/>
                    <a:pt x="1" y="44"/>
                  </a:cubicBezTo>
                  <a:cubicBezTo>
                    <a:pt x="2" y="47"/>
                    <a:pt x="8" y="49"/>
                    <a:pt x="11" y="48"/>
                  </a:cubicBezTo>
                  <a:cubicBezTo>
                    <a:pt x="13" y="47"/>
                    <a:pt x="15" y="37"/>
                    <a:pt x="17" y="36"/>
                  </a:cubicBezTo>
                  <a:cubicBezTo>
                    <a:pt x="19" y="34"/>
                    <a:pt x="21" y="33"/>
                    <a:pt x="23" y="32"/>
                  </a:cubicBezTo>
                  <a:close/>
                </a:path>
              </a:pathLst>
            </a:custGeom>
            <a:solidFill>
              <a:srgbClr val="6654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9" name="îṥḻîḋé"/>
            <p:cNvSpPr/>
            <p:nvPr/>
          </p:nvSpPr>
          <p:spPr bwMode="auto">
            <a:xfrm>
              <a:off x="4119376" y="3215758"/>
              <a:ext cx="428059" cy="860839"/>
            </a:xfrm>
            <a:custGeom>
              <a:avLst/>
              <a:gdLst>
                <a:gd name="T0" fmla="*/ 35 w 71"/>
                <a:gd name="T1" fmla="*/ 88 h 143"/>
                <a:gd name="T2" fmla="*/ 30 w 71"/>
                <a:gd name="T3" fmla="*/ 46 h 143"/>
                <a:gd name="T4" fmla="*/ 41 w 71"/>
                <a:gd name="T5" fmla="*/ 4 h 143"/>
                <a:gd name="T6" fmla="*/ 26 w 71"/>
                <a:gd name="T7" fmla="*/ 3 h 143"/>
                <a:gd name="T8" fmla="*/ 23 w 71"/>
                <a:gd name="T9" fmla="*/ 6 h 143"/>
                <a:gd name="T10" fmla="*/ 19 w 71"/>
                <a:gd name="T11" fmla="*/ 137 h 143"/>
                <a:gd name="T12" fmla="*/ 23 w 71"/>
                <a:gd name="T13" fmla="*/ 142 h 143"/>
                <a:gd name="T14" fmla="*/ 28 w 71"/>
                <a:gd name="T15" fmla="*/ 143 h 143"/>
                <a:gd name="T16" fmla="*/ 60 w 71"/>
                <a:gd name="T17" fmla="*/ 123 h 143"/>
                <a:gd name="T18" fmla="*/ 35 w 71"/>
                <a:gd name="T19" fmla="*/ 8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43">
                  <a:moveTo>
                    <a:pt x="35" y="88"/>
                  </a:moveTo>
                  <a:cubicBezTo>
                    <a:pt x="30" y="74"/>
                    <a:pt x="29" y="60"/>
                    <a:pt x="30" y="46"/>
                  </a:cubicBezTo>
                  <a:cubicBezTo>
                    <a:pt x="30" y="32"/>
                    <a:pt x="33" y="17"/>
                    <a:pt x="41" y="4"/>
                  </a:cubicBezTo>
                  <a:cubicBezTo>
                    <a:pt x="36" y="2"/>
                    <a:pt x="30" y="0"/>
                    <a:pt x="26" y="3"/>
                  </a:cubicBezTo>
                  <a:cubicBezTo>
                    <a:pt x="24" y="4"/>
                    <a:pt x="24" y="5"/>
                    <a:pt x="23" y="6"/>
                  </a:cubicBezTo>
                  <a:cubicBezTo>
                    <a:pt x="0" y="48"/>
                    <a:pt x="5" y="94"/>
                    <a:pt x="19" y="137"/>
                  </a:cubicBezTo>
                  <a:cubicBezTo>
                    <a:pt x="20" y="139"/>
                    <a:pt x="21" y="141"/>
                    <a:pt x="23" y="142"/>
                  </a:cubicBezTo>
                  <a:cubicBezTo>
                    <a:pt x="25" y="143"/>
                    <a:pt x="27" y="143"/>
                    <a:pt x="28" y="143"/>
                  </a:cubicBezTo>
                  <a:cubicBezTo>
                    <a:pt x="42" y="143"/>
                    <a:pt x="71" y="135"/>
                    <a:pt x="60" y="123"/>
                  </a:cubicBezTo>
                  <a:cubicBezTo>
                    <a:pt x="49" y="112"/>
                    <a:pt x="39" y="102"/>
                    <a:pt x="35" y="88"/>
                  </a:cubicBezTo>
                  <a:close/>
                </a:path>
              </a:pathLst>
            </a:custGeom>
            <a:solidFill>
              <a:srgbClr val="363F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îSlïḑe"/>
            <p:cNvSpPr/>
            <p:nvPr/>
          </p:nvSpPr>
          <p:spPr bwMode="auto">
            <a:xfrm>
              <a:off x="4251570" y="3720930"/>
              <a:ext cx="276979" cy="223472"/>
            </a:xfrm>
            <a:custGeom>
              <a:avLst/>
              <a:gdLst>
                <a:gd name="T0" fmla="*/ 44 w 46"/>
                <a:gd name="T1" fmla="*/ 24 h 37"/>
                <a:gd name="T2" fmla="*/ 29 w 46"/>
                <a:gd name="T3" fmla="*/ 15 h 37"/>
                <a:gd name="T4" fmla="*/ 17 w 46"/>
                <a:gd name="T5" fmla="*/ 7 h 37"/>
                <a:gd name="T6" fmla="*/ 8 w 46"/>
                <a:gd name="T7" fmla="*/ 2 h 37"/>
                <a:gd name="T8" fmla="*/ 11 w 46"/>
                <a:gd name="T9" fmla="*/ 26 h 37"/>
                <a:gd name="T10" fmla="*/ 21 w 46"/>
                <a:gd name="T11" fmla="*/ 35 h 37"/>
                <a:gd name="T12" fmla="*/ 39 w 46"/>
                <a:gd name="T13" fmla="*/ 34 h 37"/>
                <a:gd name="T14" fmla="*/ 45 w 46"/>
                <a:gd name="T15" fmla="*/ 29 h 37"/>
                <a:gd name="T16" fmla="*/ 44 w 46"/>
                <a:gd name="T1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7">
                  <a:moveTo>
                    <a:pt x="44" y="24"/>
                  </a:moveTo>
                  <a:cubicBezTo>
                    <a:pt x="42" y="19"/>
                    <a:pt x="35" y="17"/>
                    <a:pt x="29" y="15"/>
                  </a:cubicBezTo>
                  <a:cubicBezTo>
                    <a:pt x="25" y="13"/>
                    <a:pt x="21" y="10"/>
                    <a:pt x="17" y="7"/>
                  </a:cubicBezTo>
                  <a:cubicBezTo>
                    <a:pt x="15" y="4"/>
                    <a:pt x="12" y="0"/>
                    <a:pt x="8" y="2"/>
                  </a:cubicBezTo>
                  <a:cubicBezTo>
                    <a:pt x="0" y="6"/>
                    <a:pt x="8" y="22"/>
                    <a:pt x="11" y="26"/>
                  </a:cubicBezTo>
                  <a:cubicBezTo>
                    <a:pt x="14" y="30"/>
                    <a:pt x="17" y="33"/>
                    <a:pt x="21" y="35"/>
                  </a:cubicBezTo>
                  <a:cubicBezTo>
                    <a:pt x="27" y="37"/>
                    <a:pt x="33" y="36"/>
                    <a:pt x="39" y="34"/>
                  </a:cubicBezTo>
                  <a:cubicBezTo>
                    <a:pt x="42" y="33"/>
                    <a:pt x="44" y="32"/>
                    <a:pt x="45" y="29"/>
                  </a:cubicBezTo>
                  <a:cubicBezTo>
                    <a:pt x="46" y="27"/>
                    <a:pt x="45" y="26"/>
                    <a:pt x="44" y="24"/>
                  </a:cubicBezTo>
                  <a:close/>
                </a:path>
              </a:pathLst>
            </a:custGeom>
            <a:solidFill>
              <a:srgbClr val="363F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îşļíḓè"/>
            <p:cNvSpPr/>
            <p:nvPr/>
          </p:nvSpPr>
          <p:spPr bwMode="auto">
            <a:xfrm>
              <a:off x="4294062" y="3203168"/>
              <a:ext cx="47212" cy="42492"/>
            </a:xfrm>
            <a:custGeom>
              <a:avLst/>
              <a:gdLst>
                <a:gd name="T0" fmla="*/ 0 w 8"/>
                <a:gd name="T1" fmla="*/ 4 h 7"/>
                <a:gd name="T2" fmla="*/ 1 w 8"/>
                <a:gd name="T3" fmla="*/ 2 h 7"/>
                <a:gd name="T4" fmla="*/ 4 w 8"/>
                <a:gd name="T5" fmla="*/ 0 h 7"/>
                <a:gd name="T6" fmla="*/ 7 w 8"/>
                <a:gd name="T7" fmla="*/ 2 h 7"/>
                <a:gd name="T8" fmla="*/ 7 w 8"/>
                <a:gd name="T9" fmla="*/ 6 h 7"/>
                <a:gd name="T10" fmla="*/ 6 w 8"/>
                <a:gd name="T11" fmla="*/ 7 h 7"/>
                <a:gd name="T12" fmla="*/ 4 w 8"/>
                <a:gd name="T13" fmla="*/ 7 h 7"/>
                <a:gd name="T14" fmla="*/ 2 w 8"/>
                <a:gd name="T15" fmla="*/ 7 h 7"/>
                <a:gd name="T16" fmla="*/ 0 w 8"/>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0" y="4"/>
                  </a:moveTo>
                  <a:cubicBezTo>
                    <a:pt x="0" y="3"/>
                    <a:pt x="0" y="2"/>
                    <a:pt x="1" y="2"/>
                  </a:cubicBezTo>
                  <a:cubicBezTo>
                    <a:pt x="2" y="1"/>
                    <a:pt x="3" y="0"/>
                    <a:pt x="4" y="0"/>
                  </a:cubicBezTo>
                  <a:cubicBezTo>
                    <a:pt x="5" y="0"/>
                    <a:pt x="7" y="1"/>
                    <a:pt x="7" y="2"/>
                  </a:cubicBezTo>
                  <a:cubicBezTo>
                    <a:pt x="8" y="3"/>
                    <a:pt x="8" y="5"/>
                    <a:pt x="7" y="6"/>
                  </a:cubicBezTo>
                  <a:cubicBezTo>
                    <a:pt x="6" y="7"/>
                    <a:pt x="6" y="7"/>
                    <a:pt x="6" y="7"/>
                  </a:cubicBezTo>
                  <a:cubicBezTo>
                    <a:pt x="5" y="7"/>
                    <a:pt x="5" y="7"/>
                    <a:pt x="4" y="7"/>
                  </a:cubicBezTo>
                  <a:cubicBezTo>
                    <a:pt x="3" y="7"/>
                    <a:pt x="3" y="7"/>
                    <a:pt x="2" y="7"/>
                  </a:cubicBezTo>
                  <a:cubicBezTo>
                    <a:pt x="1" y="7"/>
                    <a:pt x="0" y="6"/>
                    <a:pt x="0" y="4"/>
                  </a:cubicBez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iṡļíḍé"/>
            <p:cNvSpPr/>
            <p:nvPr/>
          </p:nvSpPr>
          <p:spPr bwMode="auto">
            <a:xfrm>
              <a:off x="4294062" y="3209463"/>
              <a:ext cx="47212" cy="36197"/>
            </a:xfrm>
            <a:custGeom>
              <a:avLst/>
              <a:gdLst>
                <a:gd name="T0" fmla="*/ 0 w 8"/>
                <a:gd name="T1" fmla="*/ 3 h 6"/>
                <a:gd name="T2" fmla="*/ 2 w 8"/>
                <a:gd name="T3" fmla="*/ 0 h 6"/>
                <a:gd name="T4" fmla="*/ 5 w 8"/>
                <a:gd name="T5" fmla="*/ 0 h 6"/>
                <a:gd name="T6" fmla="*/ 7 w 8"/>
                <a:gd name="T7" fmla="*/ 2 h 6"/>
                <a:gd name="T8" fmla="*/ 7 w 8"/>
                <a:gd name="T9" fmla="*/ 5 h 6"/>
                <a:gd name="T10" fmla="*/ 6 w 8"/>
                <a:gd name="T11" fmla="*/ 6 h 6"/>
                <a:gd name="T12" fmla="*/ 4 w 8"/>
                <a:gd name="T13" fmla="*/ 6 h 6"/>
                <a:gd name="T14" fmla="*/ 0 w 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0" y="3"/>
                  </a:moveTo>
                  <a:cubicBezTo>
                    <a:pt x="0" y="2"/>
                    <a:pt x="1" y="1"/>
                    <a:pt x="2" y="0"/>
                  </a:cubicBezTo>
                  <a:cubicBezTo>
                    <a:pt x="3" y="0"/>
                    <a:pt x="4" y="0"/>
                    <a:pt x="5" y="0"/>
                  </a:cubicBezTo>
                  <a:cubicBezTo>
                    <a:pt x="6" y="0"/>
                    <a:pt x="7" y="1"/>
                    <a:pt x="7" y="2"/>
                  </a:cubicBezTo>
                  <a:cubicBezTo>
                    <a:pt x="8" y="3"/>
                    <a:pt x="7" y="4"/>
                    <a:pt x="7" y="5"/>
                  </a:cubicBezTo>
                  <a:cubicBezTo>
                    <a:pt x="6" y="6"/>
                    <a:pt x="6" y="6"/>
                    <a:pt x="6" y="6"/>
                  </a:cubicBezTo>
                  <a:cubicBezTo>
                    <a:pt x="5" y="6"/>
                    <a:pt x="5" y="6"/>
                    <a:pt x="4" y="6"/>
                  </a:cubicBezTo>
                  <a:cubicBezTo>
                    <a:pt x="2" y="6"/>
                    <a:pt x="0" y="5"/>
                    <a:pt x="0" y="3"/>
                  </a:cubicBezTo>
                  <a:close/>
                </a:path>
              </a:pathLst>
            </a:custGeom>
            <a:solidFill>
              <a:srgbClr val="3434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iṥlïḓé"/>
            <p:cNvSpPr/>
            <p:nvPr/>
          </p:nvSpPr>
          <p:spPr bwMode="auto">
            <a:xfrm>
              <a:off x="4334980" y="3222053"/>
              <a:ext cx="25180" cy="23607"/>
            </a:xfrm>
            <a:custGeom>
              <a:avLst/>
              <a:gdLst>
                <a:gd name="T0" fmla="*/ 3 w 4"/>
                <a:gd name="T1" fmla="*/ 4 h 4"/>
                <a:gd name="T2" fmla="*/ 3 w 4"/>
                <a:gd name="T3" fmla="*/ 4 h 4"/>
                <a:gd name="T4" fmla="*/ 3 w 4"/>
                <a:gd name="T5" fmla="*/ 4 h 4"/>
                <a:gd name="T6" fmla="*/ 4 w 4"/>
                <a:gd name="T7" fmla="*/ 1 h 4"/>
                <a:gd name="T8" fmla="*/ 4 w 4"/>
                <a:gd name="T9" fmla="*/ 1 h 4"/>
                <a:gd name="T10" fmla="*/ 4 w 4"/>
                <a:gd name="T11" fmla="*/ 1 h 4"/>
                <a:gd name="T12" fmla="*/ 1 w 4"/>
                <a:gd name="T13" fmla="*/ 0 h 4"/>
                <a:gd name="T14" fmla="*/ 1 w 4"/>
                <a:gd name="T15" fmla="*/ 0 h 4"/>
                <a:gd name="T16" fmla="*/ 1 w 4"/>
                <a:gd name="T17" fmla="*/ 0 h 4"/>
                <a:gd name="T18" fmla="*/ 0 w 4"/>
                <a:gd name="T19" fmla="*/ 2 h 4"/>
                <a:gd name="T20" fmla="*/ 0 w 4"/>
                <a:gd name="T21" fmla="*/ 3 h 4"/>
                <a:gd name="T22" fmla="*/ 1 w 4"/>
                <a:gd name="T23" fmla="*/ 4 h 4"/>
                <a:gd name="T24" fmla="*/ 3 w 4"/>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3" y="4"/>
                  </a:moveTo>
                  <a:cubicBezTo>
                    <a:pt x="3" y="4"/>
                    <a:pt x="3" y="4"/>
                    <a:pt x="3" y="4"/>
                  </a:cubicBezTo>
                  <a:cubicBezTo>
                    <a:pt x="3" y="4"/>
                    <a:pt x="3" y="4"/>
                    <a:pt x="3" y="4"/>
                  </a:cubicBezTo>
                  <a:cubicBezTo>
                    <a:pt x="3" y="3"/>
                    <a:pt x="4" y="2"/>
                    <a:pt x="4" y="1"/>
                  </a:cubicBezTo>
                  <a:cubicBezTo>
                    <a:pt x="4" y="1"/>
                    <a:pt x="4" y="1"/>
                    <a:pt x="4" y="1"/>
                  </a:cubicBezTo>
                  <a:cubicBezTo>
                    <a:pt x="4" y="1"/>
                    <a:pt x="4" y="1"/>
                    <a:pt x="4" y="1"/>
                  </a:cubicBezTo>
                  <a:cubicBezTo>
                    <a:pt x="3" y="0"/>
                    <a:pt x="2" y="0"/>
                    <a:pt x="1" y="0"/>
                  </a:cubicBezTo>
                  <a:cubicBezTo>
                    <a:pt x="1" y="0"/>
                    <a:pt x="1" y="0"/>
                    <a:pt x="1" y="0"/>
                  </a:cubicBezTo>
                  <a:cubicBezTo>
                    <a:pt x="1" y="0"/>
                    <a:pt x="1" y="0"/>
                    <a:pt x="1" y="0"/>
                  </a:cubicBezTo>
                  <a:cubicBezTo>
                    <a:pt x="1" y="1"/>
                    <a:pt x="1" y="1"/>
                    <a:pt x="0" y="2"/>
                  </a:cubicBezTo>
                  <a:cubicBezTo>
                    <a:pt x="0" y="3"/>
                    <a:pt x="0" y="3"/>
                    <a:pt x="0" y="3"/>
                  </a:cubicBezTo>
                  <a:cubicBezTo>
                    <a:pt x="1" y="4"/>
                    <a:pt x="1" y="4"/>
                    <a:pt x="1" y="4"/>
                  </a:cubicBezTo>
                  <a:cubicBezTo>
                    <a:pt x="2" y="4"/>
                    <a:pt x="2" y="4"/>
                    <a:pt x="3" y="4"/>
                  </a:cubicBez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 name="îśļîḍê"/>
            <p:cNvSpPr/>
            <p:nvPr/>
          </p:nvSpPr>
          <p:spPr bwMode="auto">
            <a:xfrm>
              <a:off x="4275177" y="3209463"/>
              <a:ext cx="23607" cy="25180"/>
            </a:xfrm>
            <a:custGeom>
              <a:avLst/>
              <a:gdLst>
                <a:gd name="T0" fmla="*/ 3 w 4"/>
                <a:gd name="T1" fmla="*/ 4 h 4"/>
                <a:gd name="T2" fmla="*/ 0 w 4"/>
                <a:gd name="T3" fmla="*/ 3 h 4"/>
                <a:gd name="T4" fmla="*/ 0 w 4"/>
                <a:gd name="T5" fmla="*/ 3 h 4"/>
                <a:gd name="T6" fmla="*/ 0 w 4"/>
                <a:gd name="T7" fmla="*/ 2 h 4"/>
                <a:gd name="T8" fmla="*/ 0 w 4"/>
                <a:gd name="T9" fmla="*/ 0 h 4"/>
                <a:gd name="T10" fmla="*/ 1 w 4"/>
                <a:gd name="T11" fmla="*/ 0 h 4"/>
                <a:gd name="T12" fmla="*/ 1 w 4"/>
                <a:gd name="T13" fmla="*/ 0 h 4"/>
                <a:gd name="T14" fmla="*/ 2 w 4"/>
                <a:gd name="T15" fmla="*/ 0 h 4"/>
                <a:gd name="T16" fmla="*/ 4 w 4"/>
                <a:gd name="T17" fmla="*/ 1 h 4"/>
                <a:gd name="T18" fmla="*/ 3 w 4"/>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3" y="4"/>
                  </a:moveTo>
                  <a:cubicBezTo>
                    <a:pt x="2" y="4"/>
                    <a:pt x="1" y="3"/>
                    <a:pt x="0" y="3"/>
                  </a:cubicBezTo>
                  <a:cubicBezTo>
                    <a:pt x="0" y="3"/>
                    <a:pt x="0" y="3"/>
                    <a:pt x="0" y="3"/>
                  </a:cubicBezTo>
                  <a:cubicBezTo>
                    <a:pt x="0" y="2"/>
                    <a:pt x="0" y="2"/>
                    <a:pt x="0" y="2"/>
                  </a:cubicBezTo>
                  <a:cubicBezTo>
                    <a:pt x="0" y="2"/>
                    <a:pt x="0" y="1"/>
                    <a:pt x="0" y="0"/>
                  </a:cubicBezTo>
                  <a:cubicBezTo>
                    <a:pt x="1" y="0"/>
                    <a:pt x="1" y="0"/>
                    <a:pt x="1" y="0"/>
                  </a:cubicBezTo>
                  <a:cubicBezTo>
                    <a:pt x="1" y="0"/>
                    <a:pt x="1" y="0"/>
                    <a:pt x="1" y="0"/>
                  </a:cubicBezTo>
                  <a:cubicBezTo>
                    <a:pt x="1" y="0"/>
                    <a:pt x="2" y="0"/>
                    <a:pt x="2" y="0"/>
                  </a:cubicBezTo>
                  <a:cubicBezTo>
                    <a:pt x="4" y="1"/>
                    <a:pt x="4" y="1"/>
                    <a:pt x="4" y="1"/>
                  </a:cubicBezTo>
                  <a:lnTo>
                    <a:pt x="3" y="4"/>
                  </a:ln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 name="i$lïḋè"/>
            <p:cNvSpPr/>
            <p:nvPr/>
          </p:nvSpPr>
          <p:spPr bwMode="auto">
            <a:xfrm>
              <a:off x="4311373" y="3234643"/>
              <a:ext cx="6295" cy="11017"/>
            </a:xfrm>
            <a:custGeom>
              <a:avLst/>
              <a:gdLst>
                <a:gd name="T0" fmla="*/ 0 w 1"/>
                <a:gd name="T1" fmla="*/ 2 h 2"/>
                <a:gd name="T2" fmla="*/ 0 w 1"/>
                <a:gd name="T3" fmla="*/ 2 h 2"/>
                <a:gd name="T4" fmla="*/ 0 w 1"/>
                <a:gd name="T5" fmla="*/ 0 h 2"/>
                <a:gd name="T6" fmla="*/ 0 w 1"/>
                <a:gd name="T7" fmla="*/ 0 h 2"/>
                <a:gd name="T8" fmla="*/ 0 w 1"/>
                <a:gd name="T9" fmla="*/ 0 h 2"/>
                <a:gd name="T10" fmla="*/ 0 w 1"/>
                <a:gd name="T11" fmla="*/ 0 h 2"/>
                <a:gd name="T12" fmla="*/ 1 w 1"/>
                <a:gd name="T13" fmla="*/ 0 h 2"/>
                <a:gd name="T14" fmla="*/ 1 w 1"/>
                <a:gd name="T15" fmla="*/ 1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1"/>
                    <a:pt x="0" y="1"/>
                    <a:pt x="0" y="0"/>
                  </a:cubicBezTo>
                  <a:cubicBezTo>
                    <a:pt x="0" y="0"/>
                    <a:pt x="0" y="0"/>
                    <a:pt x="0" y="0"/>
                  </a:cubicBezTo>
                  <a:cubicBezTo>
                    <a:pt x="0" y="0"/>
                    <a:pt x="0" y="0"/>
                    <a:pt x="0" y="0"/>
                  </a:cubicBezTo>
                  <a:cubicBezTo>
                    <a:pt x="0" y="0"/>
                    <a:pt x="0" y="0"/>
                    <a:pt x="0" y="0"/>
                  </a:cubicBezTo>
                  <a:cubicBezTo>
                    <a:pt x="1" y="0"/>
                    <a:pt x="1" y="0"/>
                    <a:pt x="1" y="0"/>
                  </a:cubicBezTo>
                  <a:cubicBezTo>
                    <a:pt x="1" y="1"/>
                    <a:pt x="1" y="1"/>
                    <a:pt x="1" y="1"/>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iŝļîďê"/>
            <p:cNvSpPr/>
            <p:nvPr/>
          </p:nvSpPr>
          <p:spPr bwMode="auto">
            <a:xfrm>
              <a:off x="4330258" y="3234643"/>
              <a:ext cx="472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îṥ1ïďê"/>
            <p:cNvSpPr/>
            <p:nvPr/>
          </p:nvSpPr>
          <p:spPr bwMode="auto">
            <a:xfrm>
              <a:off x="4317668" y="3209463"/>
              <a:ext cx="6295" cy="6295"/>
            </a:xfrm>
            <a:custGeom>
              <a:avLst/>
              <a:gdLst>
                <a:gd name="T0" fmla="*/ 4 w 4"/>
                <a:gd name="T1" fmla="*/ 4 h 4"/>
                <a:gd name="T2" fmla="*/ 0 w 4"/>
                <a:gd name="T3" fmla="*/ 4 h 4"/>
                <a:gd name="T4" fmla="*/ 0 w 4"/>
                <a:gd name="T5" fmla="*/ 0 h 4"/>
                <a:gd name="T6" fmla="*/ 0 w 4"/>
                <a:gd name="T7" fmla="*/ 0 h 4"/>
                <a:gd name="T8" fmla="*/ 0 w 4"/>
                <a:gd name="T9" fmla="*/ 0 h 4"/>
                <a:gd name="T10" fmla="*/ 4 w 4"/>
                <a:gd name="T11" fmla="*/ 0 h 4"/>
                <a:gd name="T12" fmla="*/ 4 w 4"/>
                <a:gd name="T13" fmla="*/ 0 h 4"/>
                <a:gd name="T14" fmla="*/ 4 w 4"/>
                <a:gd name="T15" fmla="*/ 0 h 4"/>
                <a:gd name="T16" fmla="*/ 4 w 4"/>
                <a:gd name="T17" fmla="*/ 4 h 4"/>
                <a:gd name="T18" fmla="*/ 4 w 4"/>
                <a:gd name="T19" fmla="*/ 0 h 4"/>
                <a:gd name="T20" fmla="*/ 0 w 4"/>
                <a:gd name="T21" fmla="*/ 0 h 4"/>
                <a:gd name="T22" fmla="*/ 4 w 4"/>
                <a:gd name="T23" fmla="*/ 0 h 4"/>
                <a:gd name="T24" fmla="*/ 4 w 4"/>
                <a:gd name="T25" fmla="*/ 0 h 4"/>
                <a:gd name="T26" fmla="*/ 4 w 4"/>
                <a:gd name="T2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4">
                  <a:moveTo>
                    <a:pt x="4" y="4"/>
                  </a:moveTo>
                  <a:lnTo>
                    <a:pt x="0" y="4"/>
                  </a:lnTo>
                  <a:lnTo>
                    <a:pt x="0" y="0"/>
                  </a:lnTo>
                  <a:lnTo>
                    <a:pt x="0" y="0"/>
                  </a:lnTo>
                  <a:lnTo>
                    <a:pt x="0" y="0"/>
                  </a:lnTo>
                  <a:lnTo>
                    <a:pt x="4" y="0"/>
                  </a:lnTo>
                  <a:lnTo>
                    <a:pt x="4" y="0"/>
                  </a:lnTo>
                  <a:lnTo>
                    <a:pt x="4" y="0"/>
                  </a:lnTo>
                  <a:lnTo>
                    <a:pt x="4" y="4"/>
                  </a:lnTo>
                  <a:close/>
                  <a:moveTo>
                    <a:pt x="4" y="0"/>
                  </a:moveTo>
                  <a:lnTo>
                    <a:pt x="0" y="0"/>
                  </a:lnTo>
                  <a:lnTo>
                    <a:pt x="4" y="0"/>
                  </a:lnTo>
                  <a:lnTo>
                    <a:pt x="4" y="0"/>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ï$1íḍê"/>
            <p:cNvSpPr/>
            <p:nvPr/>
          </p:nvSpPr>
          <p:spPr bwMode="auto">
            <a:xfrm>
              <a:off x="4298783" y="3222053"/>
              <a:ext cx="6295" cy="6295"/>
            </a:xfrm>
            <a:custGeom>
              <a:avLst/>
              <a:gdLst>
                <a:gd name="T0" fmla="*/ 4 w 4"/>
                <a:gd name="T1" fmla="*/ 4 h 4"/>
                <a:gd name="T2" fmla="*/ 0 w 4"/>
                <a:gd name="T3" fmla="*/ 0 h 4"/>
                <a:gd name="T4" fmla="*/ 0 w 4"/>
                <a:gd name="T5" fmla="*/ 0 h 4"/>
                <a:gd name="T6" fmla="*/ 0 w 4"/>
                <a:gd name="T7" fmla="*/ 0 h 4"/>
                <a:gd name="T8" fmla="*/ 0 w 4"/>
                <a:gd name="T9" fmla="*/ 0 h 4"/>
                <a:gd name="T10" fmla="*/ 0 w 4"/>
                <a:gd name="T11" fmla="*/ 0 h 4"/>
                <a:gd name="T12" fmla="*/ 4 w 4"/>
                <a:gd name="T13" fmla="*/ 0 h 4"/>
                <a:gd name="T14" fmla="*/ 4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4"/>
                  </a:moveTo>
                  <a:lnTo>
                    <a:pt x="0" y="0"/>
                  </a:lnTo>
                  <a:lnTo>
                    <a:pt x="0" y="0"/>
                  </a:lnTo>
                  <a:lnTo>
                    <a:pt x="0" y="0"/>
                  </a:lnTo>
                  <a:lnTo>
                    <a:pt x="0" y="0"/>
                  </a:lnTo>
                  <a:lnTo>
                    <a:pt x="0" y="0"/>
                  </a:lnTo>
                  <a:lnTo>
                    <a:pt x="4" y="0"/>
                  </a:lnTo>
                  <a:lnTo>
                    <a:pt x="4"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íṧlîdè"/>
            <p:cNvSpPr/>
            <p:nvPr/>
          </p:nvSpPr>
          <p:spPr bwMode="auto">
            <a:xfrm>
              <a:off x="4390060" y="5448903"/>
              <a:ext cx="228194" cy="151080"/>
            </a:xfrm>
            <a:custGeom>
              <a:avLst/>
              <a:gdLst>
                <a:gd name="T0" fmla="*/ 3 w 38"/>
                <a:gd name="T1" fmla="*/ 5 h 25"/>
                <a:gd name="T2" fmla="*/ 2 w 38"/>
                <a:gd name="T3" fmla="*/ 13 h 25"/>
                <a:gd name="T4" fmla="*/ 8 w 38"/>
                <a:gd name="T5" fmla="*/ 18 h 25"/>
                <a:gd name="T6" fmla="*/ 15 w 38"/>
                <a:gd name="T7" fmla="*/ 22 h 25"/>
                <a:gd name="T8" fmla="*/ 23 w 38"/>
                <a:gd name="T9" fmla="*/ 25 h 25"/>
                <a:gd name="T10" fmla="*/ 33 w 38"/>
                <a:gd name="T11" fmla="*/ 23 h 25"/>
                <a:gd name="T12" fmla="*/ 38 w 38"/>
                <a:gd name="T13" fmla="*/ 20 h 25"/>
                <a:gd name="T14" fmla="*/ 38 w 38"/>
                <a:gd name="T15" fmla="*/ 17 h 25"/>
                <a:gd name="T16" fmla="*/ 38 w 38"/>
                <a:gd name="T17" fmla="*/ 4 h 25"/>
                <a:gd name="T18" fmla="*/ 38 w 38"/>
                <a:gd name="T19" fmla="*/ 2 h 25"/>
                <a:gd name="T20" fmla="*/ 37 w 38"/>
                <a:gd name="T21" fmla="*/ 1 h 25"/>
                <a:gd name="T22" fmla="*/ 21 w 38"/>
                <a:gd name="T23" fmla="*/ 1 h 25"/>
                <a:gd name="T24" fmla="*/ 12 w 38"/>
                <a:gd name="T25" fmla="*/ 3 h 25"/>
                <a:gd name="T26" fmla="*/ 3 w 38"/>
                <a:gd name="T27"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5">
                  <a:moveTo>
                    <a:pt x="3" y="5"/>
                  </a:moveTo>
                  <a:cubicBezTo>
                    <a:pt x="1" y="7"/>
                    <a:pt x="0" y="11"/>
                    <a:pt x="2" y="13"/>
                  </a:cubicBezTo>
                  <a:cubicBezTo>
                    <a:pt x="3" y="15"/>
                    <a:pt x="5" y="17"/>
                    <a:pt x="8" y="18"/>
                  </a:cubicBezTo>
                  <a:cubicBezTo>
                    <a:pt x="10" y="19"/>
                    <a:pt x="12" y="20"/>
                    <a:pt x="15" y="22"/>
                  </a:cubicBezTo>
                  <a:cubicBezTo>
                    <a:pt x="17" y="23"/>
                    <a:pt x="20" y="24"/>
                    <a:pt x="23" y="25"/>
                  </a:cubicBezTo>
                  <a:cubicBezTo>
                    <a:pt x="26" y="25"/>
                    <a:pt x="30" y="25"/>
                    <a:pt x="33" y="23"/>
                  </a:cubicBezTo>
                  <a:cubicBezTo>
                    <a:pt x="35" y="23"/>
                    <a:pt x="37" y="22"/>
                    <a:pt x="38" y="20"/>
                  </a:cubicBezTo>
                  <a:cubicBezTo>
                    <a:pt x="38" y="19"/>
                    <a:pt x="38" y="18"/>
                    <a:pt x="38" y="17"/>
                  </a:cubicBezTo>
                  <a:cubicBezTo>
                    <a:pt x="38" y="12"/>
                    <a:pt x="38" y="8"/>
                    <a:pt x="38" y="4"/>
                  </a:cubicBezTo>
                  <a:cubicBezTo>
                    <a:pt x="38" y="3"/>
                    <a:pt x="38" y="3"/>
                    <a:pt x="38" y="2"/>
                  </a:cubicBezTo>
                  <a:cubicBezTo>
                    <a:pt x="38" y="2"/>
                    <a:pt x="37" y="2"/>
                    <a:pt x="37" y="1"/>
                  </a:cubicBezTo>
                  <a:cubicBezTo>
                    <a:pt x="32" y="0"/>
                    <a:pt x="26" y="0"/>
                    <a:pt x="21" y="1"/>
                  </a:cubicBezTo>
                  <a:cubicBezTo>
                    <a:pt x="17" y="2"/>
                    <a:pt x="15" y="3"/>
                    <a:pt x="12" y="3"/>
                  </a:cubicBezTo>
                  <a:cubicBezTo>
                    <a:pt x="8" y="2"/>
                    <a:pt x="6" y="2"/>
                    <a:pt x="3" y="5"/>
                  </a:cubicBezTo>
                  <a:close/>
                </a:path>
              </a:pathLst>
            </a:custGeom>
            <a:solidFill>
              <a:srgbClr val="1919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ísļîḍé"/>
            <p:cNvSpPr/>
            <p:nvPr/>
          </p:nvSpPr>
          <p:spPr bwMode="auto">
            <a:xfrm>
              <a:off x="5499551" y="4967337"/>
              <a:ext cx="155801" cy="511468"/>
            </a:xfrm>
            <a:custGeom>
              <a:avLst/>
              <a:gdLst>
                <a:gd name="T0" fmla="*/ 24 w 26"/>
                <a:gd name="T1" fmla="*/ 40 h 85"/>
                <a:gd name="T2" fmla="*/ 25 w 26"/>
                <a:gd name="T3" fmla="*/ 84 h 85"/>
                <a:gd name="T4" fmla="*/ 19 w 26"/>
                <a:gd name="T5" fmla="*/ 85 h 85"/>
                <a:gd name="T6" fmla="*/ 14 w 26"/>
                <a:gd name="T7" fmla="*/ 62 h 85"/>
                <a:gd name="T8" fmla="*/ 7 w 26"/>
                <a:gd name="T9" fmla="*/ 31 h 85"/>
                <a:gd name="T10" fmla="*/ 2 w 26"/>
                <a:gd name="T11" fmla="*/ 14 h 85"/>
                <a:gd name="T12" fmla="*/ 0 w 26"/>
                <a:gd name="T13" fmla="*/ 10 h 85"/>
                <a:gd name="T14" fmla="*/ 2 w 26"/>
                <a:gd name="T15" fmla="*/ 5 h 85"/>
                <a:gd name="T16" fmla="*/ 4 w 26"/>
                <a:gd name="T17" fmla="*/ 4 h 85"/>
                <a:gd name="T18" fmla="*/ 8 w 26"/>
                <a:gd name="T19" fmla="*/ 3 h 85"/>
                <a:gd name="T20" fmla="*/ 22 w 26"/>
                <a:gd name="T21" fmla="*/ 12 h 85"/>
                <a:gd name="T22" fmla="*/ 24 w 26"/>
                <a:gd name="T23"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85">
                  <a:moveTo>
                    <a:pt x="24" y="40"/>
                  </a:moveTo>
                  <a:cubicBezTo>
                    <a:pt x="26" y="54"/>
                    <a:pt x="25" y="70"/>
                    <a:pt x="25" y="84"/>
                  </a:cubicBezTo>
                  <a:cubicBezTo>
                    <a:pt x="23" y="84"/>
                    <a:pt x="21" y="84"/>
                    <a:pt x="19" y="85"/>
                  </a:cubicBezTo>
                  <a:cubicBezTo>
                    <a:pt x="17" y="77"/>
                    <a:pt x="15" y="69"/>
                    <a:pt x="14" y="62"/>
                  </a:cubicBezTo>
                  <a:cubicBezTo>
                    <a:pt x="11" y="52"/>
                    <a:pt x="9" y="42"/>
                    <a:pt x="7" y="31"/>
                  </a:cubicBezTo>
                  <a:cubicBezTo>
                    <a:pt x="5" y="25"/>
                    <a:pt x="4" y="19"/>
                    <a:pt x="2" y="14"/>
                  </a:cubicBezTo>
                  <a:cubicBezTo>
                    <a:pt x="1" y="13"/>
                    <a:pt x="0" y="11"/>
                    <a:pt x="0" y="10"/>
                  </a:cubicBezTo>
                  <a:cubicBezTo>
                    <a:pt x="0" y="8"/>
                    <a:pt x="0" y="6"/>
                    <a:pt x="2" y="5"/>
                  </a:cubicBezTo>
                  <a:cubicBezTo>
                    <a:pt x="2" y="5"/>
                    <a:pt x="3" y="5"/>
                    <a:pt x="4" y="4"/>
                  </a:cubicBezTo>
                  <a:cubicBezTo>
                    <a:pt x="5" y="4"/>
                    <a:pt x="7" y="3"/>
                    <a:pt x="8" y="3"/>
                  </a:cubicBezTo>
                  <a:cubicBezTo>
                    <a:pt x="16" y="0"/>
                    <a:pt x="22" y="6"/>
                    <a:pt x="22" y="12"/>
                  </a:cubicBezTo>
                  <a:cubicBezTo>
                    <a:pt x="22" y="22"/>
                    <a:pt x="23" y="31"/>
                    <a:pt x="24" y="40"/>
                  </a:cubicBezTo>
                  <a:close/>
                </a:path>
              </a:pathLst>
            </a:custGeom>
            <a:solidFill>
              <a:srgbClr val="DDD2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i$1idé"/>
            <p:cNvSpPr/>
            <p:nvPr/>
          </p:nvSpPr>
          <p:spPr bwMode="auto">
            <a:xfrm>
              <a:off x="5644336" y="4937436"/>
              <a:ext cx="149506" cy="541369"/>
            </a:xfrm>
            <a:custGeom>
              <a:avLst/>
              <a:gdLst>
                <a:gd name="T0" fmla="*/ 25 w 25"/>
                <a:gd name="T1" fmla="*/ 6 h 90"/>
                <a:gd name="T2" fmla="*/ 20 w 25"/>
                <a:gd name="T3" fmla="*/ 2 h 90"/>
                <a:gd name="T4" fmla="*/ 9 w 25"/>
                <a:gd name="T5" fmla="*/ 0 h 90"/>
                <a:gd name="T6" fmla="*/ 3 w 25"/>
                <a:gd name="T7" fmla="*/ 2 h 90"/>
                <a:gd name="T8" fmla="*/ 1 w 25"/>
                <a:gd name="T9" fmla="*/ 8 h 90"/>
                <a:gd name="T10" fmla="*/ 0 w 25"/>
                <a:gd name="T11" fmla="*/ 11 h 90"/>
                <a:gd name="T12" fmla="*/ 2 w 25"/>
                <a:gd name="T13" fmla="*/ 38 h 90"/>
                <a:gd name="T14" fmla="*/ 4 w 25"/>
                <a:gd name="T15" fmla="*/ 87 h 90"/>
                <a:gd name="T16" fmla="*/ 5 w 25"/>
                <a:gd name="T17" fmla="*/ 89 h 90"/>
                <a:gd name="T18" fmla="*/ 6 w 25"/>
                <a:gd name="T19" fmla="*/ 90 h 90"/>
                <a:gd name="T20" fmla="*/ 13 w 25"/>
                <a:gd name="T21" fmla="*/ 88 h 90"/>
                <a:gd name="T22" fmla="*/ 13 w 25"/>
                <a:gd name="T23" fmla="*/ 86 h 90"/>
                <a:gd name="T24" fmla="*/ 18 w 25"/>
                <a:gd name="T25" fmla="*/ 43 h 90"/>
                <a:gd name="T26" fmla="*/ 25 w 25"/>
                <a:gd name="T27" fmla="*/ 9 h 90"/>
                <a:gd name="T28" fmla="*/ 25 w 25"/>
                <a:gd name="T29" fmla="*/ 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90">
                  <a:moveTo>
                    <a:pt x="25" y="6"/>
                  </a:moveTo>
                  <a:cubicBezTo>
                    <a:pt x="24" y="3"/>
                    <a:pt x="22" y="2"/>
                    <a:pt x="20" y="2"/>
                  </a:cubicBezTo>
                  <a:cubicBezTo>
                    <a:pt x="16" y="1"/>
                    <a:pt x="13" y="0"/>
                    <a:pt x="9" y="0"/>
                  </a:cubicBezTo>
                  <a:cubicBezTo>
                    <a:pt x="7" y="1"/>
                    <a:pt x="5" y="1"/>
                    <a:pt x="3" y="2"/>
                  </a:cubicBezTo>
                  <a:cubicBezTo>
                    <a:pt x="1" y="3"/>
                    <a:pt x="0" y="6"/>
                    <a:pt x="1" y="8"/>
                  </a:cubicBezTo>
                  <a:cubicBezTo>
                    <a:pt x="0" y="11"/>
                    <a:pt x="0" y="11"/>
                    <a:pt x="0" y="11"/>
                  </a:cubicBezTo>
                  <a:cubicBezTo>
                    <a:pt x="0" y="20"/>
                    <a:pt x="1" y="29"/>
                    <a:pt x="2" y="38"/>
                  </a:cubicBezTo>
                  <a:cubicBezTo>
                    <a:pt x="5" y="54"/>
                    <a:pt x="5" y="71"/>
                    <a:pt x="4" y="87"/>
                  </a:cubicBezTo>
                  <a:cubicBezTo>
                    <a:pt x="4" y="88"/>
                    <a:pt x="4" y="89"/>
                    <a:pt x="5" y="89"/>
                  </a:cubicBezTo>
                  <a:cubicBezTo>
                    <a:pt x="5" y="89"/>
                    <a:pt x="6" y="90"/>
                    <a:pt x="6" y="90"/>
                  </a:cubicBezTo>
                  <a:cubicBezTo>
                    <a:pt x="9" y="90"/>
                    <a:pt x="11" y="90"/>
                    <a:pt x="13" y="88"/>
                  </a:cubicBezTo>
                  <a:cubicBezTo>
                    <a:pt x="13" y="88"/>
                    <a:pt x="13" y="87"/>
                    <a:pt x="13" y="86"/>
                  </a:cubicBezTo>
                  <a:cubicBezTo>
                    <a:pt x="17" y="72"/>
                    <a:pt x="16" y="57"/>
                    <a:pt x="18" y="43"/>
                  </a:cubicBezTo>
                  <a:cubicBezTo>
                    <a:pt x="20" y="31"/>
                    <a:pt x="23" y="20"/>
                    <a:pt x="25" y="9"/>
                  </a:cubicBezTo>
                  <a:cubicBezTo>
                    <a:pt x="25" y="8"/>
                    <a:pt x="25" y="7"/>
                    <a:pt x="25" y="6"/>
                  </a:cubicBezTo>
                  <a:close/>
                </a:path>
              </a:pathLst>
            </a:custGeom>
            <a:solidFill>
              <a:srgbClr val="DDD2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 name="ïṩḷíḋè"/>
            <p:cNvSpPr/>
            <p:nvPr/>
          </p:nvSpPr>
          <p:spPr bwMode="auto">
            <a:xfrm>
              <a:off x="5209982" y="3107169"/>
              <a:ext cx="89704" cy="210882"/>
            </a:xfrm>
            <a:custGeom>
              <a:avLst/>
              <a:gdLst>
                <a:gd name="T0" fmla="*/ 11 w 15"/>
                <a:gd name="T1" fmla="*/ 24 h 35"/>
                <a:gd name="T2" fmla="*/ 13 w 15"/>
                <a:gd name="T3" fmla="*/ 21 h 35"/>
                <a:gd name="T4" fmla="*/ 15 w 15"/>
                <a:gd name="T5" fmla="*/ 16 h 35"/>
                <a:gd name="T6" fmla="*/ 15 w 15"/>
                <a:gd name="T7" fmla="*/ 15 h 35"/>
                <a:gd name="T8" fmla="*/ 14 w 15"/>
                <a:gd name="T9" fmla="*/ 14 h 35"/>
                <a:gd name="T10" fmla="*/ 13 w 15"/>
                <a:gd name="T11" fmla="*/ 10 h 35"/>
                <a:gd name="T12" fmla="*/ 13 w 15"/>
                <a:gd name="T13" fmla="*/ 4 h 35"/>
                <a:gd name="T14" fmla="*/ 11 w 15"/>
                <a:gd name="T15" fmla="*/ 1 h 35"/>
                <a:gd name="T16" fmla="*/ 4 w 15"/>
                <a:gd name="T17" fmla="*/ 1 h 35"/>
                <a:gd name="T18" fmla="*/ 3 w 15"/>
                <a:gd name="T19" fmla="*/ 2 h 35"/>
                <a:gd name="T20" fmla="*/ 1 w 15"/>
                <a:gd name="T21" fmla="*/ 5 h 35"/>
                <a:gd name="T22" fmla="*/ 0 w 15"/>
                <a:gd name="T23" fmla="*/ 17 h 35"/>
                <a:gd name="T24" fmla="*/ 1 w 15"/>
                <a:gd name="T25" fmla="*/ 33 h 35"/>
                <a:gd name="T26" fmla="*/ 1 w 15"/>
                <a:gd name="T27" fmla="*/ 34 h 35"/>
                <a:gd name="T28" fmla="*/ 2 w 15"/>
                <a:gd name="T29" fmla="*/ 35 h 35"/>
                <a:gd name="T30" fmla="*/ 9 w 15"/>
                <a:gd name="T31" fmla="*/ 32 h 35"/>
                <a:gd name="T32" fmla="*/ 11 w 15"/>
                <a:gd name="T3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35">
                  <a:moveTo>
                    <a:pt x="11" y="24"/>
                  </a:moveTo>
                  <a:cubicBezTo>
                    <a:pt x="12" y="23"/>
                    <a:pt x="13" y="22"/>
                    <a:pt x="13" y="21"/>
                  </a:cubicBezTo>
                  <a:cubicBezTo>
                    <a:pt x="14" y="19"/>
                    <a:pt x="15" y="17"/>
                    <a:pt x="15" y="16"/>
                  </a:cubicBezTo>
                  <a:cubicBezTo>
                    <a:pt x="15" y="15"/>
                    <a:pt x="15" y="15"/>
                    <a:pt x="15" y="15"/>
                  </a:cubicBezTo>
                  <a:cubicBezTo>
                    <a:pt x="14" y="14"/>
                    <a:pt x="14" y="14"/>
                    <a:pt x="14" y="14"/>
                  </a:cubicBezTo>
                  <a:cubicBezTo>
                    <a:pt x="13" y="13"/>
                    <a:pt x="13" y="11"/>
                    <a:pt x="13" y="10"/>
                  </a:cubicBezTo>
                  <a:cubicBezTo>
                    <a:pt x="14" y="8"/>
                    <a:pt x="14" y="6"/>
                    <a:pt x="13" y="4"/>
                  </a:cubicBezTo>
                  <a:cubicBezTo>
                    <a:pt x="13" y="3"/>
                    <a:pt x="12" y="2"/>
                    <a:pt x="11" y="1"/>
                  </a:cubicBezTo>
                  <a:cubicBezTo>
                    <a:pt x="10" y="0"/>
                    <a:pt x="7" y="0"/>
                    <a:pt x="4" y="1"/>
                  </a:cubicBezTo>
                  <a:cubicBezTo>
                    <a:pt x="4" y="1"/>
                    <a:pt x="3" y="2"/>
                    <a:pt x="3" y="2"/>
                  </a:cubicBezTo>
                  <a:cubicBezTo>
                    <a:pt x="2" y="3"/>
                    <a:pt x="2" y="4"/>
                    <a:pt x="1" y="5"/>
                  </a:cubicBezTo>
                  <a:cubicBezTo>
                    <a:pt x="0" y="8"/>
                    <a:pt x="0" y="12"/>
                    <a:pt x="0" y="17"/>
                  </a:cubicBezTo>
                  <a:cubicBezTo>
                    <a:pt x="0" y="22"/>
                    <a:pt x="0" y="28"/>
                    <a:pt x="1" y="33"/>
                  </a:cubicBezTo>
                  <a:cubicBezTo>
                    <a:pt x="1" y="34"/>
                    <a:pt x="1" y="34"/>
                    <a:pt x="1" y="34"/>
                  </a:cubicBezTo>
                  <a:cubicBezTo>
                    <a:pt x="1" y="35"/>
                    <a:pt x="2" y="35"/>
                    <a:pt x="2" y="35"/>
                  </a:cubicBezTo>
                  <a:cubicBezTo>
                    <a:pt x="4" y="35"/>
                    <a:pt x="8" y="35"/>
                    <a:pt x="9" y="32"/>
                  </a:cubicBezTo>
                  <a:cubicBezTo>
                    <a:pt x="9" y="30"/>
                    <a:pt x="9" y="27"/>
                    <a:pt x="11" y="24"/>
                  </a:cubicBezTo>
                  <a:close/>
                </a:path>
              </a:pathLst>
            </a:custGeom>
            <a:solidFill>
              <a:srgbClr val="DDD2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 name="íṧlïḓe"/>
            <p:cNvSpPr/>
            <p:nvPr/>
          </p:nvSpPr>
          <p:spPr bwMode="auto">
            <a:xfrm>
              <a:off x="5516862" y="3462836"/>
              <a:ext cx="332061" cy="462681"/>
            </a:xfrm>
            <a:custGeom>
              <a:avLst/>
              <a:gdLst>
                <a:gd name="T0" fmla="*/ 50 w 55"/>
                <a:gd name="T1" fmla="*/ 30 h 77"/>
                <a:gd name="T2" fmla="*/ 46 w 55"/>
                <a:gd name="T3" fmla="*/ 21 h 77"/>
                <a:gd name="T4" fmla="*/ 13 w 55"/>
                <a:gd name="T5" fmla="*/ 8 h 77"/>
                <a:gd name="T6" fmla="*/ 7 w 55"/>
                <a:gd name="T7" fmla="*/ 16 h 77"/>
                <a:gd name="T8" fmla="*/ 2 w 55"/>
                <a:gd name="T9" fmla="*/ 25 h 77"/>
                <a:gd name="T10" fmla="*/ 1 w 55"/>
                <a:gd name="T11" fmla="*/ 44 h 77"/>
                <a:gd name="T12" fmla="*/ 9 w 55"/>
                <a:gd name="T13" fmla="*/ 60 h 77"/>
                <a:gd name="T14" fmla="*/ 26 w 55"/>
                <a:gd name="T15" fmla="*/ 74 h 77"/>
                <a:gd name="T16" fmla="*/ 51 w 55"/>
                <a:gd name="T17" fmla="*/ 60 h 77"/>
                <a:gd name="T18" fmla="*/ 50 w 55"/>
                <a:gd name="T19"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77">
                  <a:moveTo>
                    <a:pt x="50" y="30"/>
                  </a:moveTo>
                  <a:cubicBezTo>
                    <a:pt x="49" y="27"/>
                    <a:pt x="48" y="24"/>
                    <a:pt x="46" y="21"/>
                  </a:cubicBezTo>
                  <a:cubicBezTo>
                    <a:pt x="40" y="11"/>
                    <a:pt x="24" y="0"/>
                    <a:pt x="13" y="8"/>
                  </a:cubicBezTo>
                  <a:cubicBezTo>
                    <a:pt x="11" y="10"/>
                    <a:pt x="9" y="13"/>
                    <a:pt x="7" y="16"/>
                  </a:cubicBezTo>
                  <a:cubicBezTo>
                    <a:pt x="5" y="18"/>
                    <a:pt x="4" y="21"/>
                    <a:pt x="2" y="25"/>
                  </a:cubicBezTo>
                  <a:cubicBezTo>
                    <a:pt x="0" y="30"/>
                    <a:pt x="0" y="37"/>
                    <a:pt x="1" y="44"/>
                  </a:cubicBezTo>
                  <a:cubicBezTo>
                    <a:pt x="2" y="49"/>
                    <a:pt x="6" y="55"/>
                    <a:pt x="9" y="60"/>
                  </a:cubicBezTo>
                  <a:cubicBezTo>
                    <a:pt x="13" y="66"/>
                    <a:pt x="19" y="73"/>
                    <a:pt x="26" y="74"/>
                  </a:cubicBezTo>
                  <a:cubicBezTo>
                    <a:pt x="37" y="77"/>
                    <a:pt x="47" y="70"/>
                    <a:pt x="51" y="60"/>
                  </a:cubicBezTo>
                  <a:cubicBezTo>
                    <a:pt x="55" y="51"/>
                    <a:pt x="54" y="40"/>
                    <a:pt x="50" y="30"/>
                  </a:cubicBezTo>
                  <a:close/>
                </a:path>
              </a:pathLst>
            </a:custGeom>
            <a:solidFill>
              <a:srgbClr val="DDD2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ïṧḷíḑè"/>
            <p:cNvSpPr/>
            <p:nvPr/>
          </p:nvSpPr>
          <p:spPr bwMode="auto">
            <a:xfrm>
              <a:off x="5318570" y="3931812"/>
              <a:ext cx="668842" cy="926937"/>
            </a:xfrm>
            <a:custGeom>
              <a:avLst/>
              <a:gdLst>
                <a:gd name="T0" fmla="*/ 108 w 111"/>
                <a:gd name="T1" fmla="*/ 14 h 154"/>
                <a:gd name="T2" fmla="*/ 99 w 111"/>
                <a:gd name="T3" fmla="*/ 11 h 154"/>
                <a:gd name="T4" fmla="*/ 72 w 111"/>
                <a:gd name="T5" fmla="*/ 7 h 154"/>
                <a:gd name="T6" fmla="*/ 55 w 111"/>
                <a:gd name="T7" fmla="*/ 1 h 154"/>
                <a:gd name="T8" fmla="*/ 36 w 111"/>
                <a:gd name="T9" fmla="*/ 4 h 154"/>
                <a:gd name="T10" fmla="*/ 6 w 111"/>
                <a:gd name="T11" fmla="*/ 27 h 154"/>
                <a:gd name="T12" fmla="*/ 1 w 111"/>
                <a:gd name="T13" fmla="*/ 37 h 154"/>
                <a:gd name="T14" fmla="*/ 1 w 111"/>
                <a:gd name="T15" fmla="*/ 53 h 154"/>
                <a:gd name="T16" fmla="*/ 17 w 111"/>
                <a:gd name="T17" fmla="*/ 128 h 154"/>
                <a:gd name="T18" fmla="*/ 38 w 111"/>
                <a:gd name="T19" fmla="*/ 152 h 154"/>
                <a:gd name="T20" fmla="*/ 52 w 111"/>
                <a:gd name="T21" fmla="*/ 154 h 154"/>
                <a:gd name="T22" fmla="*/ 80 w 111"/>
                <a:gd name="T23" fmla="*/ 150 h 154"/>
                <a:gd name="T24" fmla="*/ 89 w 111"/>
                <a:gd name="T25" fmla="*/ 146 h 154"/>
                <a:gd name="T26" fmla="*/ 93 w 111"/>
                <a:gd name="T27" fmla="*/ 138 h 154"/>
                <a:gd name="T28" fmla="*/ 100 w 111"/>
                <a:gd name="T29" fmla="*/ 93 h 154"/>
                <a:gd name="T30" fmla="*/ 111 w 111"/>
                <a:gd name="T31" fmla="*/ 26 h 154"/>
                <a:gd name="T32" fmla="*/ 108 w 111"/>
                <a:gd name="T33" fmla="*/ 1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54">
                  <a:moveTo>
                    <a:pt x="108" y="14"/>
                  </a:moveTo>
                  <a:cubicBezTo>
                    <a:pt x="106" y="12"/>
                    <a:pt x="102" y="11"/>
                    <a:pt x="99" y="11"/>
                  </a:cubicBezTo>
                  <a:cubicBezTo>
                    <a:pt x="90" y="11"/>
                    <a:pt x="81" y="9"/>
                    <a:pt x="72" y="7"/>
                  </a:cubicBezTo>
                  <a:cubicBezTo>
                    <a:pt x="66" y="5"/>
                    <a:pt x="61" y="2"/>
                    <a:pt x="55" y="1"/>
                  </a:cubicBezTo>
                  <a:cubicBezTo>
                    <a:pt x="49" y="0"/>
                    <a:pt x="42" y="2"/>
                    <a:pt x="36" y="4"/>
                  </a:cubicBezTo>
                  <a:cubicBezTo>
                    <a:pt x="24" y="8"/>
                    <a:pt x="13" y="16"/>
                    <a:pt x="6" y="27"/>
                  </a:cubicBezTo>
                  <a:cubicBezTo>
                    <a:pt x="4" y="30"/>
                    <a:pt x="2" y="34"/>
                    <a:pt x="1" y="37"/>
                  </a:cubicBezTo>
                  <a:cubicBezTo>
                    <a:pt x="0" y="43"/>
                    <a:pt x="1" y="48"/>
                    <a:pt x="1" y="53"/>
                  </a:cubicBezTo>
                  <a:cubicBezTo>
                    <a:pt x="5" y="79"/>
                    <a:pt x="8" y="105"/>
                    <a:pt x="17" y="128"/>
                  </a:cubicBezTo>
                  <a:cubicBezTo>
                    <a:pt x="22" y="139"/>
                    <a:pt x="28" y="149"/>
                    <a:pt x="38" y="152"/>
                  </a:cubicBezTo>
                  <a:cubicBezTo>
                    <a:pt x="43" y="154"/>
                    <a:pt x="48" y="154"/>
                    <a:pt x="52" y="154"/>
                  </a:cubicBezTo>
                  <a:cubicBezTo>
                    <a:pt x="61" y="153"/>
                    <a:pt x="71" y="152"/>
                    <a:pt x="80" y="150"/>
                  </a:cubicBezTo>
                  <a:cubicBezTo>
                    <a:pt x="83" y="149"/>
                    <a:pt x="86" y="148"/>
                    <a:pt x="89" y="146"/>
                  </a:cubicBezTo>
                  <a:cubicBezTo>
                    <a:pt x="91" y="144"/>
                    <a:pt x="92" y="141"/>
                    <a:pt x="93" y="138"/>
                  </a:cubicBezTo>
                  <a:cubicBezTo>
                    <a:pt x="97" y="123"/>
                    <a:pt x="98" y="108"/>
                    <a:pt x="100" y="93"/>
                  </a:cubicBezTo>
                  <a:cubicBezTo>
                    <a:pt x="102" y="71"/>
                    <a:pt x="108" y="49"/>
                    <a:pt x="111" y="26"/>
                  </a:cubicBezTo>
                  <a:cubicBezTo>
                    <a:pt x="111" y="22"/>
                    <a:pt x="111" y="16"/>
                    <a:pt x="108" y="14"/>
                  </a:cubicBezTo>
                  <a:close/>
                </a:path>
              </a:pathLst>
            </a:custGeom>
            <a:solidFill>
              <a:srgbClr val="EDDDB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íṥļídê"/>
            <p:cNvSpPr/>
            <p:nvPr/>
          </p:nvSpPr>
          <p:spPr bwMode="auto">
            <a:xfrm>
              <a:off x="5209982" y="4027811"/>
              <a:ext cx="819922" cy="1024509"/>
            </a:xfrm>
            <a:custGeom>
              <a:avLst/>
              <a:gdLst>
                <a:gd name="T0" fmla="*/ 15 w 136"/>
                <a:gd name="T1" fmla="*/ 52 h 170"/>
                <a:gd name="T2" fmla="*/ 22 w 136"/>
                <a:gd name="T3" fmla="*/ 25 h 170"/>
                <a:gd name="T4" fmla="*/ 42 w 136"/>
                <a:gd name="T5" fmla="*/ 4 h 170"/>
                <a:gd name="T6" fmla="*/ 95 w 136"/>
                <a:gd name="T7" fmla="*/ 2 h 170"/>
                <a:gd name="T8" fmla="*/ 103 w 136"/>
                <a:gd name="T9" fmla="*/ 3 h 170"/>
                <a:gd name="T10" fmla="*/ 110 w 136"/>
                <a:gd name="T11" fmla="*/ 11 h 170"/>
                <a:gd name="T12" fmla="*/ 125 w 136"/>
                <a:gd name="T13" fmla="*/ 47 h 170"/>
                <a:gd name="T14" fmla="*/ 136 w 136"/>
                <a:gd name="T15" fmla="*/ 147 h 170"/>
                <a:gd name="T16" fmla="*/ 135 w 136"/>
                <a:gd name="T17" fmla="*/ 158 h 170"/>
                <a:gd name="T18" fmla="*/ 128 w 136"/>
                <a:gd name="T19" fmla="*/ 162 h 170"/>
                <a:gd name="T20" fmla="*/ 33 w 136"/>
                <a:gd name="T21" fmla="*/ 167 h 170"/>
                <a:gd name="T22" fmla="*/ 4 w 136"/>
                <a:gd name="T23" fmla="*/ 154 h 170"/>
                <a:gd name="T24" fmla="*/ 6 w 136"/>
                <a:gd name="T25" fmla="*/ 123 h 170"/>
                <a:gd name="T26" fmla="*/ 15 w 136"/>
                <a:gd name="T27" fmla="*/ 5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70">
                  <a:moveTo>
                    <a:pt x="15" y="52"/>
                  </a:moveTo>
                  <a:cubicBezTo>
                    <a:pt x="17" y="41"/>
                    <a:pt x="17" y="35"/>
                    <a:pt x="22" y="25"/>
                  </a:cubicBezTo>
                  <a:cubicBezTo>
                    <a:pt x="29" y="14"/>
                    <a:pt x="29" y="8"/>
                    <a:pt x="42" y="4"/>
                  </a:cubicBezTo>
                  <a:cubicBezTo>
                    <a:pt x="55" y="0"/>
                    <a:pt x="81" y="3"/>
                    <a:pt x="95" y="2"/>
                  </a:cubicBezTo>
                  <a:cubicBezTo>
                    <a:pt x="98" y="2"/>
                    <a:pt x="101" y="2"/>
                    <a:pt x="103" y="3"/>
                  </a:cubicBezTo>
                  <a:cubicBezTo>
                    <a:pt x="106" y="5"/>
                    <a:pt x="108" y="8"/>
                    <a:pt x="110" y="11"/>
                  </a:cubicBezTo>
                  <a:cubicBezTo>
                    <a:pt x="120" y="30"/>
                    <a:pt x="123" y="25"/>
                    <a:pt x="125" y="47"/>
                  </a:cubicBezTo>
                  <a:cubicBezTo>
                    <a:pt x="129" y="80"/>
                    <a:pt x="132" y="113"/>
                    <a:pt x="136" y="147"/>
                  </a:cubicBezTo>
                  <a:cubicBezTo>
                    <a:pt x="136" y="149"/>
                    <a:pt x="136" y="156"/>
                    <a:pt x="135" y="158"/>
                  </a:cubicBezTo>
                  <a:cubicBezTo>
                    <a:pt x="133" y="160"/>
                    <a:pt x="130" y="161"/>
                    <a:pt x="128" y="162"/>
                  </a:cubicBezTo>
                  <a:cubicBezTo>
                    <a:pt x="97" y="170"/>
                    <a:pt x="64" y="169"/>
                    <a:pt x="33" y="167"/>
                  </a:cubicBezTo>
                  <a:cubicBezTo>
                    <a:pt x="23" y="167"/>
                    <a:pt x="8" y="164"/>
                    <a:pt x="4" y="154"/>
                  </a:cubicBezTo>
                  <a:cubicBezTo>
                    <a:pt x="0" y="146"/>
                    <a:pt x="5" y="132"/>
                    <a:pt x="6" y="123"/>
                  </a:cubicBezTo>
                  <a:cubicBezTo>
                    <a:pt x="9" y="94"/>
                    <a:pt x="12" y="81"/>
                    <a:pt x="15" y="52"/>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iS1îḓé"/>
            <p:cNvSpPr/>
            <p:nvPr/>
          </p:nvSpPr>
          <p:spPr bwMode="auto">
            <a:xfrm>
              <a:off x="5269784" y="5003533"/>
              <a:ext cx="114884" cy="745956"/>
            </a:xfrm>
            <a:custGeom>
              <a:avLst/>
              <a:gdLst>
                <a:gd name="T0" fmla="*/ 9 w 19"/>
                <a:gd name="T1" fmla="*/ 46 h 124"/>
                <a:gd name="T2" fmla="*/ 14 w 19"/>
                <a:gd name="T3" fmla="*/ 1 h 124"/>
                <a:gd name="T4" fmla="*/ 18 w 19"/>
                <a:gd name="T5" fmla="*/ 4 h 124"/>
                <a:gd name="T6" fmla="*/ 19 w 19"/>
                <a:gd name="T7" fmla="*/ 9 h 124"/>
                <a:gd name="T8" fmla="*/ 16 w 19"/>
                <a:gd name="T9" fmla="*/ 28 h 124"/>
                <a:gd name="T10" fmla="*/ 15 w 19"/>
                <a:gd name="T11" fmla="*/ 45 h 124"/>
                <a:gd name="T12" fmla="*/ 12 w 19"/>
                <a:gd name="T13" fmla="*/ 68 h 124"/>
                <a:gd name="T14" fmla="*/ 9 w 19"/>
                <a:gd name="T15" fmla="*/ 95 h 124"/>
                <a:gd name="T16" fmla="*/ 7 w 19"/>
                <a:gd name="T17" fmla="*/ 122 h 124"/>
                <a:gd name="T18" fmla="*/ 3 w 19"/>
                <a:gd name="T19" fmla="*/ 111 h 124"/>
                <a:gd name="T20" fmla="*/ 5 w 19"/>
                <a:gd name="T21" fmla="*/ 89 h 124"/>
                <a:gd name="T22" fmla="*/ 9 w 19"/>
                <a:gd name="T23" fmla="*/ 4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24">
                  <a:moveTo>
                    <a:pt x="9" y="46"/>
                  </a:moveTo>
                  <a:cubicBezTo>
                    <a:pt x="10" y="31"/>
                    <a:pt x="11" y="16"/>
                    <a:pt x="14" y="1"/>
                  </a:cubicBezTo>
                  <a:cubicBezTo>
                    <a:pt x="16" y="0"/>
                    <a:pt x="18" y="2"/>
                    <a:pt x="18" y="4"/>
                  </a:cubicBezTo>
                  <a:cubicBezTo>
                    <a:pt x="19" y="5"/>
                    <a:pt x="19" y="7"/>
                    <a:pt x="19" y="9"/>
                  </a:cubicBezTo>
                  <a:cubicBezTo>
                    <a:pt x="17" y="16"/>
                    <a:pt x="16" y="22"/>
                    <a:pt x="16" y="28"/>
                  </a:cubicBezTo>
                  <a:cubicBezTo>
                    <a:pt x="15" y="34"/>
                    <a:pt x="15" y="40"/>
                    <a:pt x="15" y="45"/>
                  </a:cubicBezTo>
                  <a:cubicBezTo>
                    <a:pt x="15" y="53"/>
                    <a:pt x="13" y="60"/>
                    <a:pt x="12" y="68"/>
                  </a:cubicBezTo>
                  <a:cubicBezTo>
                    <a:pt x="11" y="77"/>
                    <a:pt x="9" y="86"/>
                    <a:pt x="9" y="95"/>
                  </a:cubicBezTo>
                  <a:cubicBezTo>
                    <a:pt x="8" y="104"/>
                    <a:pt x="8" y="113"/>
                    <a:pt x="7" y="122"/>
                  </a:cubicBezTo>
                  <a:cubicBezTo>
                    <a:pt x="0" y="124"/>
                    <a:pt x="2" y="114"/>
                    <a:pt x="3" y="111"/>
                  </a:cubicBezTo>
                  <a:cubicBezTo>
                    <a:pt x="3" y="104"/>
                    <a:pt x="4" y="96"/>
                    <a:pt x="5" y="89"/>
                  </a:cubicBezTo>
                  <a:cubicBezTo>
                    <a:pt x="6" y="75"/>
                    <a:pt x="7" y="60"/>
                    <a:pt x="9" y="46"/>
                  </a:cubicBezTo>
                  <a:close/>
                </a:path>
              </a:pathLst>
            </a:custGeom>
            <a:solidFill>
              <a:srgbClr val="3F3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îṣ1íḍê"/>
            <p:cNvSpPr/>
            <p:nvPr/>
          </p:nvSpPr>
          <p:spPr bwMode="auto">
            <a:xfrm>
              <a:off x="5897709" y="4990944"/>
              <a:ext cx="125900" cy="747530"/>
            </a:xfrm>
            <a:custGeom>
              <a:avLst/>
              <a:gdLst>
                <a:gd name="T0" fmla="*/ 0 w 21"/>
                <a:gd name="T1" fmla="*/ 11 h 124"/>
                <a:gd name="T2" fmla="*/ 0 w 21"/>
                <a:gd name="T3" fmla="*/ 3 h 124"/>
                <a:gd name="T4" fmla="*/ 4 w 21"/>
                <a:gd name="T5" fmla="*/ 2 h 124"/>
                <a:gd name="T6" fmla="*/ 19 w 21"/>
                <a:gd name="T7" fmla="*/ 109 h 124"/>
                <a:gd name="T8" fmla="*/ 20 w 21"/>
                <a:gd name="T9" fmla="*/ 122 h 124"/>
                <a:gd name="T10" fmla="*/ 17 w 21"/>
                <a:gd name="T11" fmla="*/ 121 h 124"/>
                <a:gd name="T12" fmla="*/ 14 w 21"/>
                <a:gd name="T13" fmla="*/ 107 h 124"/>
                <a:gd name="T14" fmla="*/ 10 w 21"/>
                <a:gd name="T15" fmla="*/ 74 h 124"/>
                <a:gd name="T16" fmla="*/ 0 w 21"/>
                <a:gd name="T17" fmla="*/ 1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24">
                  <a:moveTo>
                    <a:pt x="0" y="11"/>
                  </a:moveTo>
                  <a:cubicBezTo>
                    <a:pt x="0" y="8"/>
                    <a:pt x="0" y="6"/>
                    <a:pt x="0" y="3"/>
                  </a:cubicBezTo>
                  <a:cubicBezTo>
                    <a:pt x="1" y="1"/>
                    <a:pt x="3" y="0"/>
                    <a:pt x="4" y="2"/>
                  </a:cubicBezTo>
                  <a:cubicBezTo>
                    <a:pt x="9" y="37"/>
                    <a:pt x="15" y="73"/>
                    <a:pt x="19" y="109"/>
                  </a:cubicBezTo>
                  <a:cubicBezTo>
                    <a:pt x="20" y="114"/>
                    <a:pt x="21" y="118"/>
                    <a:pt x="20" y="122"/>
                  </a:cubicBezTo>
                  <a:cubicBezTo>
                    <a:pt x="20" y="124"/>
                    <a:pt x="17" y="123"/>
                    <a:pt x="17" y="121"/>
                  </a:cubicBezTo>
                  <a:cubicBezTo>
                    <a:pt x="15" y="118"/>
                    <a:pt x="14" y="110"/>
                    <a:pt x="14" y="107"/>
                  </a:cubicBezTo>
                  <a:cubicBezTo>
                    <a:pt x="13" y="96"/>
                    <a:pt x="11" y="84"/>
                    <a:pt x="10" y="74"/>
                  </a:cubicBezTo>
                  <a:cubicBezTo>
                    <a:pt x="8" y="52"/>
                    <a:pt x="3" y="32"/>
                    <a:pt x="0" y="11"/>
                  </a:cubicBezTo>
                  <a:close/>
                </a:path>
              </a:pathLst>
            </a:custGeom>
            <a:solidFill>
              <a:srgbClr val="3F3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išļïḋè"/>
            <p:cNvSpPr/>
            <p:nvPr/>
          </p:nvSpPr>
          <p:spPr bwMode="auto">
            <a:xfrm>
              <a:off x="5191097" y="3281856"/>
              <a:ext cx="259669" cy="794742"/>
            </a:xfrm>
            <a:custGeom>
              <a:avLst/>
              <a:gdLst>
                <a:gd name="T0" fmla="*/ 29 w 43"/>
                <a:gd name="T1" fmla="*/ 81 h 132"/>
                <a:gd name="T2" fmla="*/ 42 w 43"/>
                <a:gd name="T3" fmla="*/ 122 h 132"/>
                <a:gd name="T4" fmla="*/ 39 w 43"/>
                <a:gd name="T5" fmla="*/ 130 h 132"/>
                <a:gd name="T6" fmla="*/ 32 w 43"/>
                <a:gd name="T7" fmla="*/ 128 h 132"/>
                <a:gd name="T8" fmla="*/ 25 w 43"/>
                <a:gd name="T9" fmla="*/ 119 h 132"/>
                <a:gd name="T10" fmla="*/ 21 w 43"/>
                <a:gd name="T11" fmla="*/ 108 h 132"/>
                <a:gd name="T12" fmla="*/ 0 w 43"/>
                <a:gd name="T13" fmla="*/ 15 h 132"/>
                <a:gd name="T14" fmla="*/ 3 w 43"/>
                <a:gd name="T15" fmla="*/ 4 h 132"/>
                <a:gd name="T16" fmla="*/ 12 w 43"/>
                <a:gd name="T17" fmla="*/ 0 h 132"/>
                <a:gd name="T18" fmla="*/ 16 w 43"/>
                <a:gd name="T19" fmla="*/ 6 h 132"/>
                <a:gd name="T20" fmla="*/ 17 w 43"/>
                <a:gd name="T21" fmla="*/ 32 h 132"/>
                <a:gd name="T22" fmla="*/ 29 w 43"/>
                <a:gd name="T23" fmla="*/ 8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132">
                  <a:moveTo>
                    <a:pt x="29" y="81"/>
                  </a:moveTo>
                  <a:cubicBezTo>
                    <a:pt x="34" y="95"/>
                    <a:pt x="41" y="108"/>
                    <a:pt x="42" y="122"/>
                  </a:cubicBezTo>
                  <a:cubicBezTo>
                    <a:pt x="43" y="125"/>
                    <a:pt x="42" y="129"/>
                    <a:pt x="39" y="130"/>
                  </a:cubicBezTo>
                  <a:cubicBezTo>
                    <a:pt x="37" y="132"/>
                    <a:pt x="34" y="130"/>
                    <a:pt x="32" y="128"/>
                  </a:cubicBezTo>
                  <a:cubicBezTo>
                    <a:pt x="29" y="125"/>
                    <a:pt x="27" y="122"/>
                    <a:pt x="25" y="119"/>
                  </a:cubicBezTo>
                  <a:cubicBezTo>
                    <a:pt x="23" y="116"/>
                    <a:pt x="22" y="112"/>
                    <a:pt x="21" y="108"/>
                  </a:cubicBezTo>
                  <a:cubicBezTo>
                    <a:pt x="11" y="77"/>
                    <a:pt x="1" y="46"/>
                    <a:pt x="0" y="15"/>
                  </a:cubicBezTo>
                  <a:cubicBezTo>
                    <a:pt x="0" y="11"/>
                    <a:pt x="0" y="7"/>
                    <a:pt x="3" y="4"/>
                  </a:cubicBezTo>
                  <a:cubicBezTo>
                    <a:pt x="5" y="1"/>
                    <a:pt x="8" y="0"/>
                    <a:pt x="12" y="0"/>
                  </a:cubicBezTo>
                  <a:cubicBezTo>
                    <a:pt x="17" y="0"/>
                    <a:pt x="16" y="1"/>
                    <a:pt x="16" y="6"/>
                  </a:cubicBezTo>
                  <a:cubicBezTo>
                    <a:pt x="16" y="14"/>
                    <a:pt x="16" y="23"/>
                    <a:pt x="17" y="32"/>
                  </a:cubicBezTo>
                  <a:cubicBezTo>
                    <a:pt x="19" y="49"/>
                    <a:pt x="23" y="65"/>
                    <a:pt x="29" y="81"/>
                  </a:cubicBezTo>
                  <a:close/>
                </a:path>
              </a:pathLst>
            </a:custGeom>
            <a:solidFill>
              <a:srgbClr val="EDDDB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ïŝľíďé"/>
            <p:cNvSpPr/>
            <p:nvPr/>
          </p:nvSpPr>
          <p:spPr bwMode="auto">
            <a:xfrm>
              <a:off x="5252473" y="3403033"/>
              <a:ext cx="698743" cy="871855"/>
            </a:xfrm>
            <a:custGeom>
              <a:avLst/>
              <a:gdLst>
                <a:gd name="T0" fmla="*/ 113 w 116"/>
                <a:gd name="T1" fmla="*/ 99 h 145"/>
                <a:gd name="T2" fmla="*/ 107 w 116"/>
                <a:gd name="T3" fmla="*/ 91 h 145"/>
                <a:gd name="T4" fmla="*/ 107 w 116"/>
                <a:gd name="T5" fmla="*/ 83 h 145"/>
                <a:gd name="T6" fmla="*/ 103 w 116"/>
                <a:gd name="T7" fmla="*/ 77 h 145"/>
                <a:gd name="T8" fmla="*/ 96 w 116"/>
                <a:gd name="T9" fmla="*/ 79 h 145"/>
                <a:gd name="T10" fmla="*/ 93 w 116"/>
                <a:gd name="T11" fmla="*/ 78 h 145"/>
                <a:gd name="T12" fmla="*/ 80 w 116"/>
                <a:gd name="T13" fmla="*/ 62 h 145"/>
                <a:gd name="T14" fmla="*/ 79 w 116"/>
                <a:gd name="T15" fmla="*/ 42 h 145"/>
                <a:gd name="T16" fmla="*/ 81 w 116"/>
                <a:gd name="T17" fmla="*/ 28 h 145"/>
                <a:gd name="T18" fmla="*/ 85 w 116"/>
                <a:gd name="T19" fmla="*/ 10 h 145"/>
                <a:gd name="T20" fmla="*/ 59 w 116"/>
                <a:gd name="T21" fmla="*/ 2 h 145"/>
                <a:gd name="T22" fmla="*/ 26 w 116"/>
                <a:gd name="T23" fmla="*/ 28 h 145"/>
                <a:gd name="T24" fmla="*/ 24 w 116"/>
                <a:gd name="T25" fmla="*/ 52 h 145"/>
                <a:gd name="T26" fmla="*/ 23 w 116"/>
                <a:gd name="T27" fmla="*/ 65 h 145"/>
                <a:gd name="T28" fmla="*/ 20 w 116"/>
                <a:gd name="T29" fmla="*/ 68 h 145"/>
                <a:gd name="T30" fmla="*/ 18 w 116"/>
                <a:gd name="T31" fmla="*/ 73 h 145"/>
                <a:gd name="T32" fmla="*/ 16 w 116"/>
                <a:gd name="T33" fmla="*/ 74 h 145"/>
                <a:gd name="T34" fmla="*/ 5 w 116"/>
                <a:gd name="T35" fmla="*/ 84 h 145"/>
                <a:gd name="T36" fmla="*/ 4 w 116"/>
                <a:gd name="T37" fmla="*/ 89 h 145"/>
                <a:gd name="T38" fmla="*/ 2 w 116"/>
                <a:gd name="T39" fmla="*/ 91 h 145"/>
                <a:gd name="T40" fmla="*/ 2 w 116"/>
                <a:gd name="T41" fmla="*/ 98 h 145"/>
                <a:gd name="T42" fmla="*/ 4 w 116"/>
                <a:gd name="T43" fmla="*/ 105 h 145"/>
                <a:gd name="T44" fmla="*/ 3 w 116"/>
                <a:gd name="T45" fmla="*/ 110 h 145"/>
                <a:gd name="T46" fmla="*/ 9 w 116"/>
                <a:gd name="T47" fmla="*/ 118 h 145"/>
                <a:gd name="T48" fmla="*/ 17 w 116"/>
                <a:gd name="T49" fmla="*/ 121 h 145"/>
                <a:gd name="T50" fmla="*/ 18 w 116"/>
                <a:gd name="T51" fmla="*/ 124 h 145"/>
                <a:gd name="T52" fmla="*/ 20 w 116"/>
                <a:gd name="T53" fmla="*/ 125 h 145"/>
                <a:gd name="T54" fmla="*/ 38 w 116"/>
                <a:gd name="T55" fmla="*/ 125 h 145"/>
                <a:gd name="T56" fmla="*/ 44 w 116"/>
                <a:gd name="T57" fmla="*/ 137 h 145"/>
                <a:gd name="T58" fmla="*/ 59 w 116"/>
                <a:gd name="T59" fmla="*/ 140 h 145"/>
                <a:gd name="T60" fmla="*/ 62 w 116"/>
                <a:gd name="T61" fmla="*/ 143 h 145"/>
                <a:gd name="T62" fmla="*/ 71 w 116"/>
                <a:gd name="T63" fmla="*/ 140 h 145"/>
                <a:gd name="T64" fmla="*/ 76 w 116"/>
                <a:gd name="T65" fmla="*/ 131 h 145"/>
                <a:gd name="T66" fmla="*/ 95 w 116"/>
                <a:gd name="T67" fmla="*/ 130 h 145"/>
                <a:gd name="T68" fmla="*/ 108 w 116"/>
                <a:gd name="T69" fmla="*/ 126 h 145"/>
                <a:gd name="T70" fmla="*/ 111 w 116"/>
                <a:gd name="T71" fmla="*/ 123 h 145"/>
                <a:gd name="T72" fmla="*/ 112 w 116"/>
                <a:gd name="T73" fmla="*/ 111 h 145"/>
                <a:gd name="T74" fmla="*/ 115 w 116"/>
                <a:gd name="T75" fmla="*/ 108 h 145"/>
                <a:gd name="T76" fmla="*/ 113 w 116"/>
                <a:gd name="T77" fmla="*/ 9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6" h="145">
                  <a:moveTo>
                    <a:pt x="113" y="99"/>
                  </a:moveTo>
                  <a:cubicBezTo>
                    <a:pt x="111" y="97"/>
                    <a:pt x="108" y="94"/>
                    <a:pt x="107" y="91"/>
                  </a:cubicBezTo>
                  <a:cubicBezTo>
                    <a:pt x="106" y="89"/>
                    <a:pt x="107" y="86"/>
                    <a:pt x="107" y="83"/>
                  </a:cubicBezTo>
                  <a:cubicBezTo>
                    <a:pt x="106" y="81"/>
                    <a:pt x="105" y="78"/>
                    <a:pt x="103" y="77"/>
                  </a:cubicBezTo>
                  <a:cubicBezTo>
                    <a:pt x="101" y="76"/>
                    <a:pt x="98" y="77"/>
                    <a:pt x="96" y="79"/>
                  </a:cubicBezTo>
                  <a:cubicBezTo>
                    <a:pt x="95" y="78"/>
                    <a:pt x="94" y="78"/>
                    <a:pt x="93" y="78"/>
                  </a:cubicBezTo>
                  <a:cubicBezTo>
                    <a:pt x="86" y="75"/>
                    <a:pt x="82" y="69"/>
                    <a:pt x="80" y="62"/>
                  </a:cubicBezTo>
                  <a:cubicBezTo>
                    <a:pt x="78" y="56"/>
                    <a:pt x="79" y="49"/>
                    <a:pt x="79" y="42"/>
                  </a:cubicBezTo>
                  <a:cubicBezTo>
                    <a:pt x="80" y="37"/>
                    <a:pt x="80" y="33"/>
                    <a:pt x="81" y="28"/>
                  </a:cubicBezTo>
                  <a:cubicBezTo>
                    <a:pt x="87" y="24"/>
                    <a:pt x="91" y="16"/>
                    <a:pt x="85" y="10"/>
                  </a:cubicBezTo>
                  <a:cubicBezTo>
                    <a:pt x="79" y="3"/>
                    <a:pt x="68" y="0"/>
                    <a:pt x="59" y="2"/>
                  </a:cubicBezTo>
                  <a:cubicBezTo>
                    <a:pt x="48" y="5"/>
                    <a:pt x="27" y="17"/>
                    <a:pt x="26" y="28"/>
                  </a:cubicBezTo>
                  <a:cubicBezTo>
                    <a:pt x="26" y="36"/>
                    <a:pt x="27" y="45"/>
                    <a:pt x="24" y="52"/>
                  </a:cubicBezTo>
                  <a:cubicBezTo>
                    <a:pt x="21" y="59"/>
                    <a:pt x="29" y="61"/>
                    <a:pt x="23" y="65"/>
                  </a:cubicBezTo>
                  <a:cubicBezTo>
                    <a:pt x="22" y="66"/>
                    <a:pt x="21" y="67"/>
                    <a:pt x="20" y="68"/>
                  </a:cubicBezTo>
                  <a:cubicBezTo>
                    <a:pt x="20" y="70"/>
                    <a:pt x="20" y="72"/>
                    <a:pt x="18" y="73"/>
                  </a:cubicBezTo>
                  <a:cubicBezTo>
                    <a:pt x="18" y="74"/>
                    <a:pt x="17" y="74"/>
                    <a:pt x="16" y="74"/>
                  </a:cubicBezTo>
                  <a:cubicBezTo>
                    <a:pt x="11" y="76"/>
                    <a:pt x="5" y="78"/>
                    <a:pt x="5" y="84"/>
                  </a:cubicBezTo>
                  <a:cubicBezTo>
                    <a:pt x="5" y="85"/>
                    <a:pt x="6" y="88"/>
                    <a:pt x="4" y="89"/>
                  </a:cubicBezTo>
                  <a:cubicBezTo>
                    <a:pt x="4" y="90"/>
                    <a:pt x="3" y="90"/>
                    <a:pt x="2" y="91"/>
                  </a:cubicBezTo>
                  <a:cubicBezTo>
                    <a:pt x="0" y="93"/>
                    <a:pt x="1" y="96"/>
                    <a:pt x="2" y="98"/>
                  </a:cubicBezTo>
                  <a:cubicBezTo>
                    <a:pt x="3" y="100"/>
                    <a:pt x="4" y="103"/>
                    <a:pt x="4" y="105"/>
                  </a:cubicBezTo>
                  <a:cubicBezTo>
                    <a:pt x="4" y="107"/>
                    <a:pt x="4" y="109"/>
                    <a:pt x="3" y="110"/>
                  </a:cubicBezTo>
                  <a:cubicBezTo>
                    <a:pt x="3" y="114"/>
                    <a:pt x="5" y="117"/>
                    <a:pt x="9" y="118"/>
                  </a:cubicBezTo>
                  <a:cubicBezTo>
                    <a:pt x="11" y="119"/>
                    <a:pt x="16" y="118"/>
                    <a:pt x="17" y="121"/>
                  </a:cubicBezTo>
                  <a:cubicBezTo>
                    <a:pt x="17" y="122"/>
                    <a:pt x="17" y="123"/>
                    <a:pt x="18" y="124"/>
                  </a:cubicBezTo>
                  <a:cubicBezTo>
                    <a:pt x="18" y="125"/>
                    <a:pt x="19" y="125"/>
                    <a:pt x="20" y="125"/>
                  </a:cubicBezTo>
                  <a:cubicBezTo>
                    <a:pt x="26" y="127"/>
                    <a:pt x="33" y="121"/>
                    <a:pt x="38" y="125"/>
                  </a:cubicBezTo>
                  <a:cubicBezTo>
                    <a:pt x="41" y="128"/>
                    <a:pt x="41" y="134"/>
                    <a:pt x="44" y="137"/>
                  </a:cubicBezTo>
                  <a:cubicBezTo>
                    <a:pt x="48" y="140"/>
                    <a:pt x="55" y="137"/>
                    <a:pt x="59" y="140"/>
                  </a:cubicBezTo>
                  <a:cubicBezTo>
                    <a:pt x="60" y="141"/>
                    <a:pt x="60" y="143"/>
                    <a:pt x="62" y="143"/>
                  </a:cubicBezTo>
                  <a:cubicBezTo>
                    <a:pt x="65" y="145"/>
                    <a:pt x="69" y="143"/>
                    <a:pt x="71" y="140"/>
                  </a:cubicBezTo>
                  <a:cubicBezTo>
                    <a:pt x="73" y="136"/>
                    <a:pt x="74" y="133"/>
                    <a:pt x="76" y="131"/>
                  </a:cubicBezTo>
                  <a:cubicBezTo>
                    <a:pt x="81" y="126"/>
                    <a:pt x="89" y="129"/>
                    <a:pt x="95" y="130"/>
                  </a:cubicBezTo>
                  <a:cubicBezTo>
                    <a:pt x="100" y="130"/>
                    <a:pt x="104" y="129"/>
                    <a:pt x="108" y="126"/>
                  </a:cubicBezTo>
                  <a:cubicBezTo>
                    <a:pt x="109" y="125"/>
                    <a:pt x="110" y="124"/>
                    <a:pt x="111" y="123"/>
                  </a:cubicBezTo>
                  <a:cubicBezTo>
                    <a:pt x="113" y="119"/>
                    <a:pt x="110" y="115"/>
                    <a:pt x="112" y="111"/>
                  </a:cubicBezTo>
                  <a:cubicBezTo>
                    <a:pt x="113" y="110"/>
                    <a:pt x="114" y="109"/>
                    <a:pt x="115" y="108"/>
                  </a:cubicBezTo>
                  <a:cubicBezTo>
                    <a:pt x="116" y="105"/>
                    <a:pt x="115" y="102"/>
                    <a:pt x="113" y="99"/>
                  </a:cubicBezTo>
                  <a:close/>
                </a:path>
              </a:pathLst>
            </a:custGeom>
            <a:solidFill>
              <a:srgbClr val="7C6C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ïṣļîďé"/>
            <p:cNvSpPr/>
            <p:nvPr/>
          </p:nvSpPr>
          <p:spPr bwMode="auto">
            <a:xfrm>
              <a:off x="5578239" y="5400117"/>
              <a:ext cx="83409" cy="210882"/>
            </a:xfrm>
            <a:custGeom>
              <a:avLst/>
              <a:gdLst>
                <a:gd name="T0" fmla="*/ 14 w 14"/>
                <a:gd name="T1" fmla="*/ 6 h 35"/>
                <a:gd name="T2" fmla="*/ 11 w 14"/>
                <a:gd name="T3" fmla="*/ 1 h 35"/>
                <a:gd name="T4" fmla="*/ 7 w 14"/>
                <a:gd name="T5" fmla="*/ 1 h 35"/>
                <a:gd name="T6" fmla="*/ 0 w 14"/>
                <a:gd name="T7" fmla="*/ 10 h 35"/>
                <a:gd name="T8" fmla="*/ 2 w 14"/>
                <a:gd name="T9" fmla="*/ 18 h 35"/>
                <a:gd name="T10" fmla="*/ 6 w 14"/>
                <a:gd name="T11" fmla="*/ 23 h 35"/>
                <a:gd name="T12" fmla="*/ 7 w 14"/>
                <a:gd name="T13" fmla="*/ 24 h 35"/>
                <a:gd name="T14" fmla="*/ 7 w 14"/>
                <a:gd name="T15" fmla="*/ 25 h 35"/>
                <a:gd name="T16" fmla="*/ 6 w 14"/>
                <a:gd name="T17" fmla="*/ 35 h 35"/>
                <a:gd name="T18" fmla="*/ 9 w 14"/>
                <a:gd name="T19" fmla="*/ 33 h 35"/>
                <a:gd name="T20" fmla="*/ 10 w 14"/>
                <a:gd name="T21" fmla="*/ 30 h 35"/>
                <a:gd name="T22" fmla="*/ 13 w 14"/>
                <a:gd name="T23" fmla="*/ 13 h 35"/>
                <a:gd name="T24" fmla="*/ 14 w 14"/>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35">
                  <a:moveTo>
                    <a:pt x="14" y="6"/>
                  </a:moveTo>
                  <a:cubicBezTo>
                    <a:pt x="14" y="4"/>
                    <a:pt x="13" y="2"/>
                    <a:pt x="11" y="1"/>
                  </a:cubicBezTo>
                  <a:cubicBezTo>
                    <a:pt x="10" y="0"/>
                    <a:pt x="8" y="1"/>
                    <a:pt x="7" y="1"/>
                  </a:cubicBezTo>
                  <a:cubicBezTo>
                    <a:pt x="0" y="2"/>
                    <a:pt x="0" y="4"/>
                    <a:pt x="0" y="10"/>
                  </a:cubicBezTo>
                  <a:cubicBezTo>
                    <a:pt x="1" y="13"/>
                    <a:pt x="1" y="16"/>
                    <a:pt x="2" y="18"/>
                  </a:cubicBezTo>
                  <a:cubicBezTo>
                    <a:pt x="3" y="20"/>
                    <a:pt x="4" y="22"/>
                    <a:pt x="6" y="23"/>
                  </a:cubicBezTo>
                  <a:cubicBezTo>
                    <a:pt x="6" y="23"/>
                    <a:pt x="7" y="23"/>
                    <a:pt x="7" y="24"/>
                  </a:cubicBezTo>
                  <a:cubicBezTo>
                    <a:pt x="7" y="24"/>
                    <a:pt x="7" y="25"/>
                    <a:pt x="7" y="25"/>
                  </a:cubicBezTo>
                  <a:cubicBezTo>
                    <a:pt x="7" y="29"/>
                    <a:pt x="7" y="32"/>
                    <a:pt x="6" y="35"/>
                  </a:cubicBezTo>
                  <a:cubicBezTo>
                    <a:pt x="7" y="35"/>
                    <a:pt x="9" y="34"/>
                    <a:pt x="9" y="33"/>
                  </a:cubicBezTo>
                  <a:cubicBezTo>
                    <a:pt x="10" y="32"/>
                    <a:pt x="10" y="31"/>
                    <a:pt x="10" y="30"/>
                  </a:cubicBezTo>
                  <a:cubicBezTo>
                    <a:pt x="10" y="24"/>
                    <a:pt x="11" y="19"/>
                    <a:pt x="13" y="13"/>
                  </a:cubicBezTo>
                  <a:cubicBezTo>
                    <a:pt x="14" y="11"/>
                    <a:pt x="14" y="9"/>
                    <a:pt x="14" y="6"/>
                  </a:cubicBezTo>
                  <a:close/>
                </a:path>
              </a:pathLst>
            </a:custGeom>
            <a:solidFill>
              <a:srgbClr val="1919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iŝlïḋe"/>
            <p:cNvSpPr/>
            <p:nvPr/>
          </p:nvSpPr>
          <p:spPr bwMode="auto">
            <a:xfrm>
              <a:off x="5655352" y="5400117"/>
              <a:ext cx="199866" cy="217177"/>
            </a:xfrm>
            <a:custGeom>
              <a:avLst/>
              <a:gdLst>
                <a:gd name="T0" fmla="*/ 30 w 33"/>
                <a:gd name="T1" fmla="*/ 25 h 36"/>
                <a:gd name="T2" fmla="*/ 25 w 33"/>
                <a:gd name="T3" fmla="*/ 25 h 36"/>
                <a:gd name="T4" fmla="*/ 15 w 33"/>
                <a:gd name="T5" fmla="*/ 14 h 36"/>
                <a:gd name="T6" fmla="*/ 15 w 33"/>
                <a:gd name="T7" fmla="*/ 7 h 36"/>
                <a:gd name="T8" fmla="*/ 12 w 33"/>
                <a:gd name="T9" fmla="*/ 1 h 36"/>
                <a:gd name="T10" fmla="*/ 6 w 33"/>
                <a:gd name="T11" fmla="*/ 0 h 36"/>
                <a:gd name="T12" fmla="*/ 1 w 33"/>
                <a:gd name="T13" fmla="*/ 5 h 36"/>
                <a:gd name="T14" fmla="*/ 3 w 33"/>
                <a:gd name="T15" fmla="*/ 14 h 36"/>
                <a:gd name="T16" fmla="*/ 3 w 33"/>
                <a:gd name="T17" fmla="*/ 33 h 36"/>
                <a:gd name="T18" fmla="*/ 3 w 33"/>
                <a:gd name="T19" fmla="*/ 35 h 36"/>
                <a:gd name="T20" fmla="*/ 4 w 33"/>
                <a:gd name="T21" fmla="*/ 35 h 36"/>
                <a:gd name="T22" fmla="*/ 8 w 33"/>
                <a:gd name="T23" fmla="*/ 35 h 36"/>
                <a:gd name="T24" fmla="*/ 7 w 33"/>
                <a:gd name="T25" fmla="*/ 25 h 36"/>
                <a:gd name="T26" fmla="*/ 9 w 33"/>
                <a:gd name="T27" fmla="*/ 22 h 36"/>
                <a:gd name="T28" fmla="*/ 10 w 33"/>
                <a:gd name="T29" fmla="*/ 24 h 36"/>
                <a:gd name="T30" fmla="*/ 13 w 33"/>
                <a:gd name="T31" fmla="*/ 34 h 36"/>
                <a:gd name="T32" fmla="*/ 20 w 33"/>
                <a:gd name="T33" fmla="*/ 35 h 36"/>
                <a:gd name="T34" fmla="*/ 30 w 33"/>
                <a:gd name="T35" fmla="*/ 33 h 36"/>
                <a:gd name="T36" fmla="*/ 33 w 33"/>
                <a:gd name="T37" fmla="*/ 29 h 36"/>
                <a:gd name="T38" fmla="*/ 30 w 33"/>
                <a:gd name="T39"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36">
                  <a:moveTo>
                    <a:pt x="30" y="25"/>
                  </a:moveTo>
                  <a:cubicBezTo>
                    <a:pt x="28" y="25"/>
                    <a:pt x="27" y="25"/>
                    <a:pt x="25" y="25"/>
                  </a:cubicBezTo>
                  <a:cubicBezTo>
                    <a:pt x="20" y="24"/>
                    <a:pt x="16" y="19"/>
                    <a:pt x="15" y="14"/>
                  </a:cubicBezTo>
                  <a:cubicBezTo>
                    <a:pt x="15" y="12"/>
                    <a:pt x="15" y="10"/>
                    <a:pt x="15" y="7"/>
                  </a:cubicBezTo>
                  <a:cubicBezTo>
                    <a:pt x="14" y="5"/>
                    <a:pt x="14" y="3"/>
                    <a:pt x="12" y="1"/>
                  </a:cubicBezTo>
                  <a:cubicBezTo>
                    <a:pt x="10" y="0"/>
                    <a:pt x="8" y="0"/>
                    <a:pt x="6" y="0"/>
                  </a:cubicBezTo>
                  <a:cubicBezTo>
                    <a:pt x="3" y="1"/>
                    <a:pt x="0" y="2"/>
                    <a:pt x="1" y="5"/>
                  </a:cubicBezTo>
                  <a:cubicBezTo>
                    <a:pt x="1" y="8"/>
                    <a:pt x="2" y="11"/>
                    <a:pt x="3" y="14"/>
                  </a:cubicBezTo>
                  <a:cubicBezTo>
                    <a:pt x="4" y="21"/>
                    <a:pt x="4" y="27"/>
                    <a:pt x="3" y="33"/>
                  </a:cubicBezTo>
                  <a:cubicBezTo>
                    <a:pt x="3" y="34"/>
                    <a:pt x="3" y="35"/>
                    <a:pt x="3" y="35"/>
                  </a:cubicBezTo>
                  <a:cubicBezTo>
                    <a:pt x="3" y="35"/>
                    <a:pt x="4" y="35"/>
                    <a:pt x="4" y="35"/>
                  </a:cubicBezTo>
                  <a:cubicBezTo>
                    <a:pt x="5" y="36"/>
                    <a:pt x="7" y="36"/>
                    <a:pt x="8" y="35"/>
                  </a:cubicBezTo>
                  <a:cubicBezTo>
                    <a:pt x="8" y="32"/>
                    <a:pt x="7" y="28"/>
                    <a:pt x="7" y="25"/>
                  </a:cubicBezTo>
                  <a:cubicBezTo>
                    <a:pt x="7" y="23"/>
                    <a:pt x="7" y="22"/>
                    <a:pt x="9" y="22"/>
                  </a:cubicBezTo>
                  <a:cubicBezTo>
                    <a:pt x="10" y="22"/>
                    <a:pt x="10" y="23"/>
                    <a:pt x="10" y="24"/>
                  </a:cubicBezTo>
                  <a:cubicBezTo>
                    <a:pt x="11" y="27"/>
                    <a:pt x="10" y="31"/>
                    <a:pt x="13" y="34"/>
                  </a:cubicBezTo>
                  <a:cubicBezTo>
                    <a:pt x="15" y="36"/>
                    <a:pt x="18" y="35"/>
                    <a:pt x="20" y="35"/>
                  </a:cubicBezTo>
                  <a:cubicBezTo>
                    <a:pt x="24" y="35"/>
                    <a:pt x="27" y="34"/>
                    <a:pt x="30" y="33"/>
                  </a:cubicBezTo>
                  <a:cubicBezTo>
                    <a:pt x="32" y="32"/>
                    <a:pt x="33" y="31"/>
                    <a:pt x="33" y="29"/>
                  </a:cubicBezTo>
                  <a:cubicBezTo>
                    <a:pt x="33" y="27"/>
                    <a:pt x="32" y="26"/>
                    <a:pt x="30" y="25"/>
                  </a:cubicBezTo>
                  <a:close/>
                </a:path>
              </a:pathLst>
            </a:custGeom>
            <a:solidFill>
              <a:srgbClr val="1919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iş1îde"/>
            <p:cNvSpPr/>
            <p:nvPr/>
          </p:nvSpPr>
          <p:spPr bwMode="auto">
            <a:xfrm>
              <a:off x="7995512" y="3245659"/>
              <a:ext cx="59802" cy="144785"/>
            </a:xfrm>
            <a:custGeom>
              <a:avLst/>
              <a:gdLst>
                <a:gd name="T0" fmla="*/ 10 w 10"/>
                <a:gd name="T1" fmla="*/ 15 h 24"/>
                <a:gd name="T2" fmla="*/ 9 w 10"/>
                <a:gd name="T3" fmla="*/ 7 h 24"/>
                <a:gd name="T4" fmla="*/ 6 w 10"/>
                <a:gd name="T5" fmla="*/ 2 h 24"/>
                <a:gd name="T6" fmla="*/ 4 w 10"/>
                <a:gd name="T7" fmla="*/ 0 h 24"/>
                <a:gd name="T8" fmla="*/ 1 w 10"/>
                <a:gd name="T9" fmla="*/ 1 h 24"/>
                <a:gd name="T10" fmla="*/ 0 w 10"/>
                <a:gd name="T11" fmla="*/ 3 h 24"/>
                <a:gd name="T12" fmla="*/ 1 w 10"/>
                <a:gd name="T13" fmla="*/ 9 h 24"/>
                <a:gd name="T14" fmla="*/ 2 w 10"/>
                <a:gd name="T15" fmla="*/ 11 h 24"/>
                <a:gd name="T16" fmla="*/ 1 w 10"/>
                <a:gd name="T17" fmla="*/ 13 h 24"/>
                <a:gd name="T18" fmla="*/ 0 w 10"/>
                <a:gd name="T19" fmla="*/ 13 h 24"/>
                <a:gd name="T20" fmla="*/ 0 w 10"/>
                <a:gd name="T21" fmla="*/ 13 h 24"/>
                <a:gd name="T22" fmla="*/ 3 w 10"/>
                <a:gd name="T23" fmla="*/ 19 h 24"/>
                <a:gd name="T24" fmla="*/ 5 w 10"/>
                <a:gd name="T25" fmla="*/ 24 h 24"/>
                <a:gd name="T26" fmla="*/ 9 w 10"/>
                <a:gd name="T27" fmla="*/ 23 h 24"/>
                <a:gd name="T28" fmla="*/ 10 w 10"/>
                <a:gd name="T29" fmla="*/ 22 h 24"/>
                <a:gd name="T30" fmla="*/ 10 w 10"/>
                <a:gd name="T3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24">
                  <a:moveTo>
                    <a:pt x="10" y="15"/>
                  </a:moveTo>
                  <a:cubicBezTo>
                    <a:pt x="10" y="13"/>
                    <a:pt x="10" y="10"/>
                    <a:pt x="9" y="7"/>
                  </a:cubicBezTo>
                  <a:cubicBezTo>
                    <a:pt x="8" y="6"/>
                    <a:pt x="8" y="4"/>
                    <a:pt x="6" y="2"/>
                  </a:cubicBezTo>
                  <a:cubicBezTo>
                    <a:pt x="6" y="1"/>
                    <a:pt x="5" y="1"/>
                    <a:pt x="4" y="0"/>
                  </a:cubicBezTo>
                  <a:cubicBezTo>
                    <a:pt x="3" y="0"/>
                    <a:pt x="2" y="0"/>
                    <a:pt x="1" y="1"/>
                  </a:cubicBezTo>
                  <a:cubicBezTo>
                    <a:pt x="0" y="1"/>
                    <a:pt x="0" y="2"/>
                    <a:pt x="0" y="3"/>
                  </a:cubicBezTo>
                  <a:cubicBezTo>
                    <a:pt x="0" y="5"/>
                    <a:pt x="0" y="7"/>
                    <a:pt x="1" y="9"/>
                  </a:cubicBezTo>
                  <a:cubicBezTo>
                    <a:pt x="2" y="10"/>
                    <a:pt x="2" y="10"/>
                    <a:pt x="2" y="11"/>
                  </a:cubicBezTo>
                  <a:cubicBezTo>
                    <a:pt x="2" y="12"/>
                    <a:pt x="2" y="13"/>
                    <a:pt x="1" y="13"/>
                  </a:cubicBezTo>
                  <a:cubicBezTo>
                    <a:pt x="0" y="13"/>
                    <a:pt x="0" y="13"/>
                    <a:pt x="0" y="13"/>
                  </a:cubicBezTo>
                  <a:cubicBezTo>
                    <a:pt x="0" y="13"/>
                    <a:pt x="0" y="13"/>
                    <a:pt x="0" y="13"/>
                  </a:cubicBezTo>
                  <a:cubicBezTo>
                    <a:pt x="0" y="15"/>
                    <a:pt x="2" y="17"/>
                    <a:pt x="3" y="19"/>
                  </a:cubicBezTo>
                  <a:cubicBezTo>
                    <a:pt x="4" y="20"/>
                    <a:pt x="4" y="23"/>
                    <a:pt x="5" y="24"/>
                  </a:cubicBezTo>
                  <a:cubicBezTo>
                    <a:pt x="6" y="24"/>
                    <a:pt x="9" y="24"/>
                    <a:pt x="9" y="23"/>
                  </a:cubicBezTo>
                  <a:cubicBezTo>
                    <a:pt x="10" y="22"/>
                    <a:pt x="10" y="22"/>
                    <a:pt x="10" y="22"/>
                  </a:cubicBezTo>
                  <a:cubicBezTo>
                    <a:pt x="10" y="20"/>
                    <a:pt x="10" y="17"/>
                    <a:pt x="10" y="15"/>
                  </a:cubicBezTo>
                  <a:close/>
                </a:path>
              </a:pathLst>
            </a:custGeom>
            <a:solidFill>
              <a:srgbClr val="F9E9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iśľïḍê"/>
            <p:cNvSpPr/>
            <p:nvPr/>
          </p:nvSpPr>
          <p:spPr bwMode="auto">
            <a:xfrm>
              <a:off x="7644566" y="5135728"/>
              <a:ext cx="108589" cy="306881"/>
            </a:xfrm>
            <a:custGeom>
              <a:avLst/>
              <a:gdLst>
                <a:gd name="T0" fmla="*/ 3 w 18"/>
                <a:gd name="T1" fmla="*/ 46 h 51"/>
                <a:gd name="T2" fmla="*/ 4 w 18"/>
                <a:gd name="T3" fmla="*/ 51 h 51"/>
                <a:gd name="T4" fmla="*/ 8 w 18"/>
                <a:gd name="T5" fmla="*/ 50 h 51"/>
                <a:gd name="T6" fmla="*/ 10 w 18"/>
                <a:gd name="T7" fmla="*/ 46 h 51"/>
                <a:gd name="T8" fmla="*/ 18 w 18"/>
                <a:gd name="T9" fmla="*/ 8 h 51"/>
                <a:gd name="T10" fmla="*/ 17 w 18"/>
                <a:gd name="T11" fmla="*/ 3 h 51"/>
                <a:gd name="T12" fmla="*/ 13 w 18"/>
                <a:gd name="T13" fmla="*/ 0 h 51"/>
                <a:gd name="T14" fmla="*/ 6 w 18"/>
                <a:gd name="T15" fmla="*/ 1 h 51"/>
                <a:gd name="T16" fmla="*/ 3 w 18"/>
                <a:gd name="T17" fmla="*/ 21 h 51"/>
                <a:gd name="T18" fmla="*/ 3 w 18"/>
                <a:gd name="T19" fmla="*/ 4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51">
                  <a:moveTo>
                    <a:pt x="3" y="46"/>
                  </a:moveTo>
                  <a:cubicBezTo>
                    <a:pt x="3" y="48"/>
                    <a:pt x="3" y="50"/>
                    <a:pt x="4" y="51"/>
                  </a:cubicBezTo>
                  <a:cubicBezTo>
                    <a:pt x="6" y="51"/>
                    <a:pt x="7" y="51"/>
                    <a:pt x="8" y="50"/>
                  </a:cubicBezTo>
                  <a:cubicBezTo>
                    <a:pt x="9" y="49"/>
                    <a:pt x="10" y="47"/>
                    <a:pt x="10" y="46"/>
                  </a:cubicBezTo>
                  <a:cubicBezTo>
                    <a:pt x="13" y="33"/>
                    <a:pt x="17" y="21"/>
                    <a:pt x="18" y="8"/>
                  </a:cubicBezTo>
                  <a:cubicBezTo>
                    <a:pt x="18" y="6"/>
                    <a:pt x="18" y="4"/>
                    <a:pt x="17" y="3"/>
                  </a:cubicBezTo>
                  <a:cubicBezTo>
                    <a:pt x="16" y="2"/>
                    <a:pt x="14" y="1"/>
                    <a:pt x="13" y="0"/>
                  </a:cubicBezTo>
                  <a:cubicBezTo>
                    <a:pt x="11" y="0"/>
                    <a:pt x="8" y="0"/>
                    <a:pt x="6" y="1"/>
                  </a:cubicBezTo>
                  <a:cubicBezTo>
                    <a:pt x="0" y="4"/>
                    <a:pt x="3" y="16"/>
                    <a:pt x="3" y="21"/>
                  </a:cubicBezTo>
                  <a:cubicBezTo>
                    <a:pt x="3" y="29"/>
                    <a:pt x="3" y="38"/>
                    <a:pt x="3" y="46"/>
                  </a:cubicBezTo>
                  <a:close/>
                </a:path>
              </a:pathLst>
            </a:custGeom>
            <a:solidFill>
              <a:srgbClr val="F9E9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ïṡlíḋè"/>
            <p:cNvSpPr/>
            <p:nvPr/>
          </p:nvSpPr>
          <p:spPr bwMode="auto">
            <a:xfrm>
              <a:off x="7284179" y="4852454"/>
              <a:ext cx="758545" cy="464256"/>
            </a:xfrm>
            <a:custGeom>
              <a:avLst/>
              <a:gdLst>
                <a:gd name="T0" fmla="*/ 125 w 126"/>
                <a:gd name="T1" fmla="*/ 57 h 77"/>
                <a:gd name="T2" fmla="*/ 121 w 126"/>
                <a:gd name="T3" fmla="*/ 49 h 77"/>
                <a:gd name="T4" fmla="*/ 108 w 126"/>
                <a:gd name="T5" fmla="*/ 18 h 77"/>
                <a:gd name="T6" fmla="*/ 104 w 126"/>
                <a:gd name="T7" fmla="*/ 7 h 77"/>
                <a:gd name="T8" fmla="*/ 89 w 126"/>
                <a:gd name="T9" fmla="*/ 7 h 77"/>
                <a:gd name="T10" fmla="*/ 76 w 126"/>
                <a:gd name="T11" fmla="*/ 4 h 77"/>
                <a:gd name="T12" fmla="*/ 29 w 126"/>
                <a:gd name="T13" fmla="*/ 6 h 77"/>
                <a:gd name="T14" fmla="*/ 22 w 126"/>
                <a:gd name="T15" fmla="*/ 9 h 77"/>
                <a:gd name="T16" fmla="*/ 16 w 126"/>
                <a:gd name="T17" fmla="*/ 22 h 77"/>
                <a:gd name="T18" fmla="*/ 6 w 126"/>
                <a:gd name="T19" fmla="*/ 44 h 77"/>
                <a:gd name="T20" fmla="*/ 3 w 126"/>
                <a:gd name="T21" fmla="*/ 68 h 77"/>
                <a:gd name="T22" fmla="*/ 5 w 126"/>
                <a:gd name="T23" fmla="*/ 72 h 77"/>
                <a:gd name="T24" fmla="*/ 8 w 126"/>
                <a:gd name="T25" fmla="*/ 74 h 77"/>
                <a:gd name="T26" fmla="*/ 25 w 126"/>
                <a:gd name="T27" fmla="*/ 75 h 77"/>
                <a:gd name="T28" fmla="*/ 33 w 126"/>
                <a:gd name="T29" fmla="*/ 73 h 77"/>
                <a:gd name="T30" fmla="*/ 42 w 126"/>
                <a:gd name="T31" fmla="*/ 74 h 77"/>
                <a:gd name="T32" fmla="*/ 44 w 126"/>
                <a:gd name="T33" fmla="*/ 75 h 77"/>
                <a:gd name="T34" fmla="*/ 47 w 126"/>
                <a:gd name="T35" fmla="*/ 75 h 77"/>
                <a:gd name="T36" fmla="*/ 62 w 126"/>
                <a:gd name="T37" fmla="*/ 73 h 77"/>
                <a:gd name="T38" fmla="*/ 76 w 126"/>
                <a:gd name="T39" fmla="*/ 77 h 77"/>
                <a:gd name="T40" fmla="*/ 89 w 126"/>
                <a:gd name="T41" fmla="*/ 71 h 77"/>
                <a:gd name="T42" fmla="*/ 113 w 126"/>
                <a:gd name="T43" fmla="*/ 74 h 77"/>
                <a:gd name="T44" fmla="*/ 125 w 126"/>
                <a:gd name="T45"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 h="77">
                  <a:moveTo>
                    <a:pt x="125" y="57"/>
                  </a:moveTo>
                  <a:cubicBezTo>
                    <a:pt x="124" y="54"/>
                    <a:pt x="122" y="51"/>
                    <a:pt x="121" y="49"/>
                  </a:cubicBezTo>
                  <a:cubicBezTo>
                    <a:pt x="115" y="39"/>
                    <a:pt x="111" y="29"/>
                    <a:pt x="108" y="18"/>
                  </a:cubicBezTo>
                  <a:cubicBezTo>
                    <a:pt x="107" y="15"/>
                    <a:pt x="107" y="9"/>
                    <a:pt x="104" y="7"/>
                  </a:cubicBezTo>
                  <a:cubicBezTo>
                    <a:pt x="100" y="4"/>
                    <a:pt x="93" y="6"/>
                    <a:pt x="89" y="7"/>
                  </a:cubicBezTo>
                  <a:cubicBezTo>
                    <a:pt x="84" y="7"/>
                    <a:pt x="80" y="5"/>
                    <a:pt x="76" y="4"/>
                  </a:cubicBezTo>
                  <a:cubicBezTo>
                    <a:pt x="61" y="0"/>
                    <a:pt x="44" y="0"/>
                    <a:pt x="29" y="6"/>
                  </a:cubicBezTo>
                  <a:cubicBezTo>
                    <a:pt x="26" y="7"/>
                    <a:pt x="24" y="8"/>
                    <a:pt x="22" y="9"/>
                  </a:cubicBezTo>
                  <a:cubicBezTo>
                    <a:pt x="19" y="13"/>
                    <a:pt x="18" y="17"/>
                    <a:pt x="16" y="22"/>
                  </a:cubicBezTo>
                  <a:cubicBezTo>
                    <a:pt x="14" y="30"/>
                    <a:pt x="9" y="37"/>
                    <a:pt x="6" y="44"/>
                  </a:cubicBezTo>
                  <a:cubicBezTo>
                    <a:pt x="2" y="52"/>
                    <a:pt x="0" y="61"/>
                    <a:pt x="3" y="68"/>
                  </a:cubicBezTo>
                  <a:cubicBezTo>
                    <a:pt x="3" y="70"/>
                    <a:pt x="4" y="71"/>
                    <a:pt x="5" y="72"/>
                  </a:cubicBezTo>
                  <a:cubicBezTo>
                    <a:pt x="6" y="73"/>
                    <a:pt x="7" y="74"/>
                    <a:pt x="8" y="74"/>
                  </a:cubicBezTo>
                  <a:cubicBezTo>
                    <a:pt x="13" y="76"/>
                    <a:pt x="19" y="76"/>
                    <a:pt x="25" y="75"/>
                  </a:cubicBezTo>
                  <a:cubicBezTo>
                    <a:pt x="28" y="74"/>
                    <a:pt x="30" y="73"/>
                    <a:pt x="33" y="73"/>
                  </a:cubicBezTo>
                  <a:cubicBezTo>
                    <a:pt x="36" y="72"/>
                    <a:pt x="40" y="72"/>
                    <a:pt x="42" y="74"/>
                  </a:cubicBezTo>
                  <a:cubicBezTo>
                    <a:pt x="43" y="75"/>
                    <a:pt x="44" y="75"/>
                    <a:pt x="44" y="75"/>
                  </a:cubicBezTo>
                  <a:cubicBezTo>
                    <a:pt x="45" y="76"/>
                    <a:pt x="46" y="75"/>
                    <a:pt x="47" y="75"/>
                  </a:cubicBezTo>
                  <a:cubicBezTo>
                    <a:pt x="52" y="73"/>
                    <a:pt x="57" y="72"/>
                    <a:pt x="62" y="73"/>
                  </a:cubicBezTo>
                  <a:cubicBezTo>
                    <a:pt x="67" y="74"/>
                    <a:pt x="71" y="77"/>
                    <a:pt x="76" y="77"/>
                  </a:cubicBezTo>
                  <a:cubicBezTo>
                    <a:pt x="80" y="77"/>
                    <a:pt x="84" y="73"/>
                    <a:pt x="89" y="71"/>
                  </a:cubicBezTo>
                  <a:cubicBezTo>
                    <a:pt x="97" y="69"/>
                    <a:pt x="105" y="75"/>
                    <a:pt x="113" y="74"/>
                  </a:cubicBezTo>
                  <a:cubicBezTo>
                    <a:pt x="121" y="72"/>
                    <a:pt x="126" y="64"/>
                    <a:pt x="125" y="57"/>
                  </a:cubicBezTo>
                  <a:close/>
                </a:path>
              </a:pathLst>
            </a:custGeom>
            <a:solidFill>
              <a:srgbClr val="5D73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íŝlîḓe"/>
            <p:cNvSpPr/>
            <p:nvPr/>
          </p:nvSpPr>
          <p:spPr bwMode="auto">
            <a:xfrm>
              <a:off x="7825548" y="3366838"/>
              <a:ext cx="283274" cy="865560"/>
            </a:xfrm>
            <a:custGeom>
              <a:avLst/>
              <a:gdLst>
                <a:gd name="T0" fmla="*/ 31 w 47"/>
                <a:gd name="T1" fmla="*/ 63 h 144"/>
                <a:gd name="T2" fmla="*/ 33 w 47"/>
                <a:gd name="T3" fmla="*/ 41 h 144"/>
                <a:gd name="T4" fmla="*/ 34 w 47"/>
                <a:gd name="T5" fmla="*/ 29 h 144"/>
                <a:gd name="T6" fmla="*/ 32 w 47"/>
                <a:gd name="T7" fmla="*/ 19 h 144"/>
                <a:gd name="T8" fmla="*/ 30 w 47"/>
                <a:gd name="T9" fmla="*/ 0 h 144"/>
                <a:gd name="T10" fmla="*/ 37 w 47"/>
                <a:gd name="T11" fmla="*/ 0 h 144"/>
                <a:gd name="T12" fmla="*/ 38 w 47"/>
                <a:gd name="T13" fmla="*/ 0 h 144"/>
                <a:gd name="T14" fmla="*/ 39 w 47"/>
                <a:gd name="T15" fmla="*/ 1 h 144"/>
                <a:gd name="T16" fmla="*/ 45 w 47"/>
                <a:gd name="T17" fmla="*/ 42 h 144"/>
                <a:gd name="T18" fmla="*/ 46 w 47"/>
                <a:gd name="T19" fmla="*/ 73 h 144"/>
                <a:gd name="T20" fmla="*/ 35 w 47"/>
                <a:gd name="T21" fmla="*/ 129 h 144"/>
                <a:gd name="T22" fmla="*/ 30 w 47"/>
                <a:gd name="T23" fmla="*/ 138 h 144"/>
                <a:gd name="T24" fmla="*/ 8 w 47"/>
                <a:gd name="T25" fmla="*/ 137 h 144"/>
                <a:gd name="T26" fmla="*/ 11 w 47"/>
                <a:gd name="T27" fmla="*/ 108 h 144"/>
                <a:gd name="T28" fmla="*/ 26 w 47"/>
                <a:gd name="T29" fmla="*/ 86 h 144"/>
                <a:gd name="T30" fmla="*/ 31 w 47"/>
                <a:gd name="T31" fmla="*/ 6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144">
                  <a:moveTo>
                    <a:pt x="31" y="63"/>
                  </a:moveTo>
                  <a:cubicBezTo>
                    <a:pt x="32" y="55"/>
                    <a:pt x="33" y="48"/>
                    <a:pt x="33" y="41"/>
                  </a:cubicBezTo>
                  <a:cubicBezTo>
                    <a:pt x="34" y="37"/>
                    <a:pt x="34" y="33"/>
                    <a:pt x="34" y="29"/>
                  </a:cubicBezTo>
                  <a:cubicBezTo>
                    <a:pt x="33" y="25"/>
                    <a:pt x="32" y="22"/>
                    <a:pt x="32" y="19"/>
                  </a:cubicBezTo>
                  <a:cubicBezTo>
                    <a:pt x="31" y="13"/>
                    <a:pt x="33" y="6"/>
                    <a:pt x="30" y="0"/>
                  </a:cubicBezTo>
                  <a:cubicBezTo>
                    <a:pt x="32" y="0"/>
                    <a:pt x="35" y="0"/>
                    <a:pt x="37" y="0"/>
                  </a:cubicBezTo>
                  <a:cubicBezTo>
                    <a:pt x="37" y="0"/>
                    <a:pt x="38" y="0"/>
                    <a:pt x="38" y="0"/>
                  </a:cubicBezTo>
                  <a:cubicBezTo>
                    <a:pt x="39" y="0"/>
                    <a:pt x="39" y="1"/>
                    <a:pt x="39" y="1"/>
                  </a:cubicBezTo>
                  <a:cubicBezTo>
                    <a:pt x="44" y="14"/>
                    <a:pt x="45" y="28"/>
                    <a:pt x="45" y="42"/>
                  </a:cubicBezTo>
                  <a:cubicBezTo>
                    <a:pt x="46" y="52"/>
                    <a:pt x="47" y="63"/>
                    <a:pt x="46" y="73"/>
                  </a:cubicBezTo>
                  <a:cubicBezTo>
                    <a:pt x="46" y="92"/>
                    <a:pt x="42" y="111"/>
                    <a:pt x="35" y="129"/>
                  </a:cubicBezTo>
                  <a:cubicBezTo>
                    <a:pt x="33" y="132"/>
                    <a:pt x="32" y="135"/>
                    <a:pt x="30" y="138"/>
                  </a:cubicBezTo>
                  <a:cubicBezTo>
                    <a:pt x="24" y="144"/>
                    <a:pt x="14" y="143"/>
                    <a:pt x="8" y="137"/>
                  </a:cubicBezTo>
                  <a:cubicBezTo>
                    <a:pt x="0" y="128"/>
                    <a:pt x="4" y="116"/>
                    <a:pt x="11" y="108"/>
                  </a:cubicBezTo>
                  <a:cubicBezTo>
                    <a:pt x="17" y="101"/>
                    <a:pt x="22" y="94"/>
                    <a:pt x="26" y="86"/>
                  </a:cubicBezTo>
                  <a:cubicBezTo>
                    <a:pt x="29" y="78"/>
                    <a:pt x="30" y="71"/>
                    <a:pt x="31" y="63"/>
                  </a:cubicBezTo>
                  <a:close/>
                </a:path>
              </a:pathLst>
            </a:custGeom>
            <a:solidFill>
              <a:srgbClr val="8489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iSḷîḍé"/>
            <p:cNvSpPr/>
            <p:nvPr/>
          </p:nvSpPr>
          <p:spPr bwMode="auto">
            <a:xfrm>
              <a:off x="7795646" y="3895616"/>
              <a:ext cx="289569" cy="415469"/>
            </a:xfrm>
            <a:custGeom>
              <a:avLst/>
              <a:gdLst>
                <a:gd name="T0" fmla="*/ 10 w 48"/>
                <a:gd name="T1" fmla="*/ 11 h 69"/>
                <a:gd name="T2" fmla="*/ 17 w 48"/>
                <a:gd name="T3" fmla="*/ 4 h 69"/>
                <a:gd name="T4" fmla="*/ 25 w 48"/>
                <a:gd name="T5" fmla="*/ 0 h 69"/>
                <a:gd name="T6" fmla="*/ 34 w 48"/>
                <a:gd name="T7" fmla="*/ 8 h 69"/>
                <a:gd name="T8" fmla="*/ 38 w 48"/>
                <a:gd name="T9" fmla="*/ 20 h 69"/>
                <a:gd name="T10" fmla="*/ 41 w 48"/>
                <a:gd name="T11" fmla="*/ 29 h 69"/>
                <a:gd name="T12" fmla="*/ 41 w 48"/>
                <a:gd name="T13" fmla="*/ 38 h 69"/>
                <a:gd name="T14" fmla="*/ 46 w 48"/>
                <a:gd name="T15" fmla="*/ 47 h 69"/>
                <a:gd name="T16" fmla="*/ 46 w 48"/>
                <a:gd name="T17" fmla="*/ 59 h 69"/>
                <a:gd name="T18" fmla="*/ 44 w 48"/>
                <a:gd name="T19" fmla="*/ 67 h 69"/>
                <a:gd name="T20" fmla="*/ 44 w 48"/>
                <a:gd name="T21" fmla="*/ 68 h 69"/>
                <a:gd name="T22" fmla="*/ 42 w 48"/>
                <a:gd name="T23" fmla="*/ 69 h 69"/>
                <a:gd name="T24" fmla="*/ 35 w 48"/>
                <a:gd name="T25" fmla="*/ 66 h 69"/>
                <a:gd name="T26" fmla="*/ 25 w 48"/>
                <a:gd name="T27" fmla="*/ 55 h 69"/>
                <a:gd name="T28" fmla="*/ 11 w 48"/>
                <a:gd name="T29" fmla="*/ 36 h 69"/>
                <a:gd name="T30" fmla="*/ 6 w 48"/>
                <a:gd name="T31" fmla="*/ 27 h 69"/>
                <a:gd name="T32" fmla="*/ 1 w 48"/>
                <a:gd name="T33" fmla="*/ 15 h 69"/>
                <a:gd name="T34" fmla="*/ 10 w 48"/>
                <a:gd name="T35"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9">
                  <a:moveTo>
                    <a:pt x="10" y="11"/>
                  </a:moveTo>
                  <a:cubicBezTo>
                    <a:pt x="12" y="9"/>
                    <a:pt x="14" y="6"/>
                    <a:pt x="17" y="4"/>
                  </a:cubicBezTo>
                  <a:cubicBezTo>
                    <a:pt x="19" y="2"/>
                    <a:pt x="22" y="0"/>
                    <a:pt x="25" y="0"/>
                  </a:cubicBezTo>
                  <a:cubicBezTo>
                    <a:pt x="29" y="0"/>
                    <a:pt x="32" y="4"/>
                    <a:pt x="34" y="8"/>
                  </a:cubicBezTo>
                  <a:cubicBezTo>
                    <a:pt x="36" y="12"/>
                    <a:pt x="36" y="16"/>
                    <a:pt x="38" y="20"/>
                  </a:cubicBezTo>
                  <a:cubicBezTo>
                    <a:pt x="39" y="23"/>
                    <a:pt x="41" y="26"/>
                    <a:pt x="41" y="29"/>
                  </a:cubicBezTo>
                  <a:cubicBezTo>
                    <a:pt x="41" y="32"/>
                    <a:pt x="41" y="35"/>
                    <a:pt x="41" y="38"/>
                  </a:cubicBezTo>
                  <a:cubicBezTo>
                    <a:pt x="42" y="41"/>
                    <a:pt x="45" y="44"/>
                    <a:pt x="46" y="47"/>
                  </a:cubicBezTo>
                  <a:cubicBezTo>
                    <a:pt x="48" y="51"/>
                    <a:pt x="47" y="55"/>
                    <a:pt x="46" y="59"/>
                  </a:cubicBezTo>
                  <a:cubicBezTo>
                    <a:pt x="45" y="62"/>
                    <a:pt x="45" y="64"/>
                    <a:pt x="44" y="67"/>
                  </a:cubicBezTo>
                  <a:cubicBezTo>
                    <a:pt x="44" y="67"/>
                    <a:pt x="44" y="68"/>
                    <a:pt x="44" y="68"/>
                  </a:cubicBezTo>
                  <a:cubicBezTo>
                    <a:pt x="43" y="69"/>
                    <a:pt x="42" y="69"/>
                    <a:pt x="42" y="69"/>
                  </a:cubicBezTo>
                  <a:cubicBezTo>
                    <a:pt x="39" y="69"/>
                    <a:pt x="37" y="67"/>
                    <a:pt x="35" y="66"/>
                  </a:cubicBezTo>
                  <a:cubicBezTo>
                    <a:pt x="32" y="63"/>
                    <a:pt x="29" y="59"/>
                    <a:pt x="25" y="55"/>
                  </a:cubicBezTo>
                  <a:cubicBezTo>
                    <a:pt x="20" y="49"/>
                    <a:pt x="14" y="43"/>
                    <a:pt x="11" y="36"/>
                  </a:cubicBezTo>
                  <a:cubicBezTo>
                    <a:pt x="9" y="33"/>
                    <a:pt x="8" y="29"/>
                    <a:pt x="6" y="27"/>
                  </a:cubicBezTo>
                  <a:cubicBezTo>
                    <a:pt x="4" y="24"/>
                    <a:pt x="0" y="20"/>
                    <a:pt x="1" y="15"/>
                  </a:cubicBezTo>
                  <a:cubicBezTo>
                    <a:pt x="1" y="12"/>
                    <a:pt x="7" y="13"/>
                    <a:pt x="10" y="11"/>
                  </a:cubicBezTo>
                  <a:close/>
                </a:path>
              </a:pathLst>
            </a:custGeom>
            <a:solidFill>
              <a:srgbClr val="5D73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7" name="î$ļíḓe"/>
            <p:cNvSpPr/>
            <p:nvPr/>
          </p:nvSpPr>
          <p:spPr bwMode="auto">
            <a:xfrm>
              <a:off x="7458864" y="3486442"/>
              <a:ext cx="330487" cy="398158"/>
            </a:xfrm>
            <a:custGeom>
              <a:avLst/>
              <a:gdLst>
                <a:gd name="T0" fmla="*/ 4 w 55"/>
                <a:gd name="T1" fmla="*/ 35 h 66"/>
                <a:gd name="T2" fmla="*/ 14 w 55"/>
                <a:gd name="T3" fmla="*/ 60 h 66"/>
                <a:gd name="T4" fmla="*/ 32 w 55"/>
                <a:gd name="T5" fmla="*/ 65 h 66"/>
                <a:gd name="T6" fmla="*/ 47 w 55"/>
                <a:gd name="T7" fmla="*/ 55 h 66"/>
                <a:gd name="T8" fmla="*/ 51 w 55"/>
                <a:gd name="T9" fmla="*/ 47 h 66"/>
                <a:gd name="T10" fmla="*/ 55 w 55"/>
                <a:gd name="T11" fmla="*/ 17 h 66"/>
                <a:gd name="T12" fmla="*/ 52 w 55"/>
                <a:gd name="T13" fmla="*/ 7 h 66"/>
                <a:gd name="T14" fmla="*/ 42 w 55"/>
                <a:gd name="T15" fmla="*/ 3 h 66"/>
                <a:gd name="T16" fmla="*/ 20 w 55"/>
                <a:gd name="T17" fmla="*/ 1 h 66"/>
                <a:gd name="T18" fmla="*/ 3 w 55"/>
                <a:gd name="T19" fmla="*/ 11 h 66"/>
                <a:gd name="T20" fmla="*/ 4 w 55"/>
                <a:gd name="T21" fmla="*/ 3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66">
                  <a:moveTo>
                    <a:pt x="4" y="35"/>
                  </a:moveTo>
                  <a:cubicBezTo>
                    <a:pt x="6" y="44"/>
                    <a:pt x="8" y="53"/>
                    <a:pt x="14" y="60"/>
                  </a:cubicBezTo>
                  <a:cubicBezTo>
                    <a:pt x="19" y="64"/>
                    <a:pt x="25" y="66"/>
                    <a:pt x="32" y="65"/>
                  </a:cubicBezTo>
                  <a:cubicBezTo>
                    <a:pt x="38" y="65"/>
                    <a:pt x="44" y="61"/>
                    <a:pt x="47" y="55"/>
                  </a:cubicBezTo>
                  <a:cubicBezTo>
                    <a:pt x="49" y="53"/>
                    <a:pt x="50" y="50"/>
                    <a:pt x="51" y="47"/>
                  </a:cubicBezTo>
                  <a:cubicBezTo>
                    <a:pt x="54" y="37"/>
                    <a:pt x="55" y="27"/>
                    <a:pt x="55" y="17"/>
                  </a:cubicBezTo>
                  <a:cubicBezTo>
                    <a:pt x="55" y="14"/>
                    <a:pt x="55" y="10"/>
                    <a:pt x="52" y="7"/>
                  </a:cubicBezTo>
                  <a:cubicBezTo>
                    <a:pt x="50" y="4"/>
                    <a:pt x="46" y="4"/>
                    <a:pt x="42" y="3"/>
                  </a:cubicBezTo>
                  <a:cubicBezTo>
                    <a:pt x="35" y="1"/>
                    <a:pt x="28" y="0"/>
                    <a:pt x="20" y="1"/>
                  </a:cubicBezTo>
                  <a:cubicBezTo>
                    <a:pt x="14" y="2"/>
                    <a:pt x="6" y="5"/>
                    <a:pt x="3" y="11"/>
                  </a:cubicBezTo>
                  <a:cubicBezTo>
                    <a:pt x="0" y="18"/>
                    <a:pt x="3" y="28"/>
                    <a:pt x="4" y="35"/>
                  </a:cubicBezTo>
                  <a:close/>
                </a:path>
              </a:pathLst>
            </a:custGeom>
            <a:solidFill>
              <a:srgbClr val="F9E9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íṩļíḍé"/>
            <p:cNvSpPr/>
            <p:nvPr/>
          </p:nvSpPr>
          <p:spPr bwMode="auto">
            <a:xfrm>
              <a:off x="7235392" y="3925517"/>
              <a:ext cx="879724" cy="517763"/>
            </a:xfrm>
            <a:custGeom>
              <a:avLst/>
              <a:gdLst>
                <a:gd name="T0" fmla="*/ 143 w 146"/>
                <a:gd name="T1" fmla="*/ 67 h 86"/>
                <a:gd name="T2" fmla="*/ 136 w 146"/>
                <a:gd name="T3" fmla="*/ 60 h 86"/>
                <a:gd name="T4" fmla="*/ 130 w 146"/>
                <a:gd name="T5" fmla="*/ 50 h 86"/>
                <a:gd name="T6" fmla="*/ 116 w 146"/>
                <a:gd name="T7" fmla="*/ 27 h 86"/>
                <a:gd name="T8" fmla="*/ 99 w 146"/>
                <a:gd name="T9" fmla="*/ 7 h 86"/>
                <a:gd name="T10" fmla="*/ 72 w 146"/>
                <a:gd name="T11" fmla="*/ 1 h 86"/>
                <a:gd name="T12" fmla="*/ 54 w 146"/>
                <a:gd name="T13" fmla="*/ 2 h 86"/>
                <a:gd name="T14" fmla="*/ 13 w 146"/>
                <a:gd name="T15" fmla="*/ 32 h 86"/>
                <a:gd name="T16" fmla="*/ 4 w 146"/>
                <a:gd name="T17" fmla="*/ 61 h 86"/>
                <a:gd name="T18" fmla="*/ 4 w 146"/>
                <a:gd name="T19" fmla="*/ 75 h 86"/>
                <a:gd name="T20" fmla="*/ 17 w 146"/>
                <a:gd name="T21" fmla="*/ 77 h 86"/>
                <a:gd name="T22" fmla="*/ 33 w 146"/>
                <a:gd name="T23" fmla="*/ 76 h 86"/>
                <a:gd name="T24" fmla="*/ 60 w 146"/>
                <a:gd name="T25" fmla="*/ 76 h 86"/>
                <a:gd name="T26" fmla="*/ 71 w 146"/>
                <a:gd name="T27" fmla="*/ 81 h 86"/>
                <a:gd name="T28" fmla="*/ 118 w 146"/>
                <a:gd name="T29" fmla="*/ 80 h 86"/>
                <a:gd name="T30" fmla="*/ 134 w 146"/>
                <a:gd name="T31" fmla="*/ 82 h 86"/>
                <a:gd name="T32" fmla="*/ 145 w 146"/>
                <a:gd name="T33" fmla="*/ 76 h 86"/>
                <a:gd name="T34" fmla="*/ 143 w 146"/>
                <a:gd name="T35"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6" h="86">
                  <a:moveTo>
                    <a:pt x="143" y="67"/>
                  </a:moveTo>
                  <a:cubicBezTo>
                    <a:pt x="141" y="64"/>
                    <a:pt x="139" y="62"/>
                    <a:pt x="136" y="60"/>
                  </a:cubicBezTo>
                  <a:cubicBezTo>
                    <a:pt x="134" y="57"/>
                    <a:pt x="132" y="54"/>
                    <a:pt x="130" y="50"/>
                  </a:cubicBezTo>
                  <a:cubicBezTo>
                    <a:pt x="125" y="43"/>
                    <a:pt x="121" y="35"/>
                    <a:pt x="116" y="27"/>
                  </a:cubicBezTo>
                  <a:cubicBezTo>
                    <a:pt x="111" y="20"/>
                    <a:pt x="107" y="12"/>
                    <a:pt x="99" y="7"/>
                  </a:cubicBezTo>
                  <a:cubicBezTo>
                    <a:pt x="91" y="2"/>
                    <a:pt x="81" y="1"/>
                    <a:pt x="72" y="1"/>
                  </a:cubicBezTo>
                  <a:cubicBezTo>
                    <a:pt x="66" y="0"/>
                    <a:pt x="60" y="1"/>
                    <a:pt x="54" y="2"/>
                  </a:cubicBezTo>
                  <a:cubicBezTo>
                    <a:pt x="37" y="5"/>
                    <a:pt x="21" y="16"/>
                    <a:pt x="13" y="32"/>
                  </a:cubicBezTo>
                  <a:cubicBezTo>
                    <a:pt x="8" y="41"/>
                    <a:pt x="6" y="51"/>
                    <a:pt x="4" y="61"/>
                  </a:cubicBezTo>
                  <a:cubicBezTo>
                    <a:pt x="3" y="65"/>
                    <a:pt x="0" y="72"/>
                    <a:pt x="4" y="75"/>
                  </a:cubicBezTo>
                  <a:cubicBezTo>
                    <a:pt x="7" y="78"/>
                    <a:pt x="13" y="78"/>
                    <a:pt x="17" y="77"/>
                  </a:cubicBezTo>
                  <a:cubicBezTo>
                    <a:pt x="22" y="77"/>
                    <a:pt x="28" y="76"/>
                    <a:pt x="33" y="76"/>
                  </a:cubicBezTo>
                  <a:cubicBezTo>
                    <a:pt x="42" y="74"/>
                    <a:pt x="52" y="73"/>
                    <a:pt x="60" y="76"/>
                  </a:cubicBezTo>
                  <a:cubicBezTo>
                    <a:pt x="64" y="77"/>
                    <a:pt x="67" y="79"/>
                    <a:pt x="71" y="81"/>
                  </a:cubicBezTo>
                  <a:cubicBezTo>
                    <a:pt x="86" y="86"/>
                    <a:pt x="102" y="78"/>
                    <a:pt x="118" y="80"/>
                  </a:cubicBezTo>
                  <a:cubicBezTo>
                    <a:pt x="123" y="80"/>
                    <a:pt x="128" y="82"/>
                    <a:pt x="134" y="82"/>
                  </a:cubicBezTo>
                  <a:cubicBezTo>
                    <a:pt x="138" y="82"/>
                    <a:pt x="144" y="80"/>
                    <a:pt x="145" y="76"/>
                  </a:cubicBezTo>
                  <a:cubicBezTo>
                    <a:pt x="146" y="73"/>
                    <a:pt x="145" y="69"/>
                    <a:pt x="143" y="67"/>
                  </a:cubicBezTo>
                  <a:close/>
                </a:path>
              </a:pathLst>
            </a:custGeom>
            <a:solidFill>
              <a:srgbClr val="5D73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islïḓé"/>
            <p:cNvSpPr/>
            <p:nvPr/>
          </p:nvSpPr>
          <p:spPr bwMode="auto">
            <a:xfrm>
              <a:off x="7211787" y="4027811"/>
              <a:ext cx="819922" cy="1024509"/>
            </a:xfrm>
            <a:custGeom>
              <a:avLst/>
              <a:gdLst>
                <a:gd name="T0" fmla="*/ 15 w 136"/>
                <a:gd name="T1" fmla="*/ 52 h 170"/>
                <a:gd name="T2" fmla="*/ 23 w 136"/>
                <a:gd name="T3" fmla="*/ 25 h 170"/>
                <a:gd name="T4" fmla="*/ 42 w 136"/>
                <a:gd name="T5" fmla="*/ 4 h 170"/>
                <a:gd name="T6" fmla="*/ 95 w 136"/>
                <a:gd name="T7" fmla="*/ 2 h 170"/>
                <a:gd name="T8" fmla="*/ 103 w 136"/>
                <a:gd name="T9" fmla="*/ 3 h 170"/>
                <a:gd name="T10" fmla="*/ 110 w 136"/>
                <a:gd name="T11" fmla="*/ 11 h 170"/>
                <a:gd name="T12" fmla="*/ 125 w 136"/>
                <a:gd name="T13" fmla="*/ 47 h 170"/>
                <a:gd name="T14" fmla="*/ 136 w 136"/>
                <a:gd name="T15" fmla="*/ 147 h 170"/>
                <a:gd name="T16" fmla="*/ 135 w 136"/>
                <a:gd name="T17" fmla="*/ 158 h 170"/>
                <a:gd name="T18" fmla="*/ 128 w 136"/>
                <a:gd name="T19" fmla="*/ 162 h 170"/>
                <a:gd name="T20" fmla="*/ 33 w 136"/>
                <a:gd name="T21" fmla="*/ 167 h 170"/>
                <a:gd name="T22" fmla="*/ 4 w 136"/>
                <a:gd name="T23" fmla="*/ 154 h 170"/>
                <a:gd name="T24" fmla="*/ 6 w 136"/>
                <a:gd name="T25" fmla="*/ 123 h 170"/>
                <a:gd name="T26" fmla="*/ 15 w 136"/>
                <a:gd name="T27" fmla="*/ 5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70">
                  <a:moveTo>
                    <a:pt x="15" y="52"/>
                  </a:moveTo>
                  <a:cubicBezTo>
                    <a:pt x="17" y="41"/>
                    <a:pt x="17" y="35"/>
                    <a:pt x="23" y="25"/>
                  </a:cubicBezTo>
                  <a:cubicBezTo>
                    <a:pt x="29" y="14"/>
                    <a:pt x="30" y="8"/>
                    <a:pt x="42" y="4"/>
                  </a:cubicBezTo>
                  <a:cubicBezTo>
                    <a:pt x="55" y="0"/>
                    <a:pt x="82" y="3"/>
                    <a:pt x="95" y="2"/>
                  </a:cubicBezTo>
                  <a:cubicBezTo>
                    <a:pt x="98" y="2"/>
                    <a:pt x="101" y="2"/>
                    <a:pt x="103" y="3"/>
                  </a:cubicBezTo>
                  <a:cubicBezTo>
                    <a:pt x="107" y="5"/>
                    <a:pt x="109" y="8"/>
                    <a:pt x="110" y="11"/>
                  </a:cubicBezTo>
                  <a:cubicBezTo>
                    <a:pt x="121" y="30"/>
                    <a:pt x="123" y="25"/>
                    <a:pt x="125" y="47"/>
                  </a:cubicBezTo>
                  <a:cubicBezTo>
                    <a:pt x="129" y="80"/>
                    <a:pt x="132" y="113"/>
                    <a:pt x="136" y="147"/>
                  </a:cubicBezTo>
                  <a:cubicBezTo>
                    <a:pt x="136" y="149"/>
                    <a:pt x="136" y="156"/>
                    <a:pt x="135" y="158"/>
                  </a:cubicBezTo>
                  <a:cubicBezTo>
                    <a:pt x="133" y="160"/>
                    <a:pt x="131" y="161"/>
                    <a:pt x="128" y="162"/>
                  </a:cubicBezTo>
                  <a:cubicBezTo>
                    <a:pt x="97" y="170"/>
                    <a:pt x="65" y="169"/>
                    <a:pt x="33" y="167"/>
                  </a:cubicBezTo>
                  <a:cubicBezTo>
                    <a:pt x="23" y="167"/>
                    <a:pt x="8" y="164"/>
                    <a:pt x="4" y="154"/>
                  </a:cubicBezTo>
                  <a:cubicBezTo>
                    <a:pt x="0" y="146"/>
                    <a:pt x="5" y="132"/>
                    <a:pt x="6" y="123"/>
                  </a:cubicBezTo>
                  <a:cubicBezTo>
                    <a:pt x="9" y="94"/>
                    <a:pt x="12" y="81"/>
                    <a:pt x="15" y="52"/>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íṧľïḑè"/>
            <p:cNvSpPr/>
            <p:nvPr/>
          </p:nvSpPr>
          <p:spPr bwMode="auto">
            <a:xfrm>
              <a:off x="7277884" y="5003533"/>
              <a:ext cx="108589" cy="745956"/>
            </a:xfrm>
            <a:custGeom>
              <a:avLst/>
              <a:gdLst>
                <a:gd name="T0" fmla="*/ 8 w 18"/>
                <a:gd name="T1" fmla="*/ 46 h 124"/>
                <a:gd name="T2" fmla="*/ 13 w 18"/>
                <a:gd name="T3" fmla="*/ 1 h 124"/>
                <a:gd name="T4" fmla="*/ 18 w 18"/>
                <a:gd name="T5" fmla="*/ 4 h 124"/>
                <a:gd name="T6" fmla="*/ 18 w 18"/>
                <a:gd name="T7" fmla="*/ 9 h 124"/>
                <a:gd name="T8" fmla="*/ 15 w 18"/>
                <a:gd name="T9" fmla="*/ 28 h 124"/>
                <a:gd name="T10" fmla="*/ 14 w 18"/>
                <a:gd name="T11" fmla="*/ 45 h 124"/>
                <a:gd name="T12" fmla="*/ 11 w 18"/>
                <a:gd name="T13" fmla="*/ 68 h 124"/>
                <a:gd name="T14" fmla="*/ 8 w 18"/>
                <a:gd name="T15" fmla="*/ 95 h 124"/>
                <a:gd name="T16" fmla="*/ 6 w 18"/>
                <a:gd name="T17" fmla="*/ 122 h 124"/>
                <a:gd name="T18" fmla="*/ 2 w 18"/>
                <a:gd name="T19" fmla="*/ 111 h 124"/>
                <a:gd name="T20" fmla="*/ 4 w 18"/>
                <a:gd name="T21" fmla="*/ 89 h 124"/>
                <a:gd name="T22" fmla="*/ 8 w 18"/>
                <a:gd name="T23" fmla="*/ 4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24">
                  <a:moveTo>
                    <a:pt x="8" y="46"/>
                  </a:moveTo>
                  <a:cubicBezTo>
                    <a:pt x="9" y="31"/>
                    <a:pt x="11" y="16"/>
                    <a:pt x="13" y="1"/>
                  </a:cubicBezTo>
                  <a:cubicBezTo>
                    <a:pt x="15" y="0"/>
                    <a:pt x="17" y="2"/>
                    <a:pt x="18" y="4"/>
                  </a:cubicBezTo>
                  <a:cubicBezTo>
                    <a:pt x="18" y="5"/>
                    <a:pt x="18" y="7"/>
                    <a:pt x="18" y="9"/>
                  </a:cubicBezTo>
                  <a:cubicBezTo>
                    <a:pt x="17" y="16"/>
                    <a:pt x="15" y="22"/>
                    <a:pt x="15" y="28"/>
                  </a:cubicBezTo>
                  <a:cubicBezTo>
                    <a:pt x="14" y="34"/>
                    <a:pt x="15" y="40"/>
                    <a:pt x="14" y="45"/>
                  </a:cubicBezTo>
                  <a:cubicBezTo>
                    <a:pt x="14" y="53"/>
                    <a:pt x="13" y="60"/>
                    <a:pt x="11" y="68"/>
                  </a:cubicBezTo>
                  <a:cubicBezTo>
                    <a:pt x="10" y="77"/>
                    <a:pt x="9" y="86"/>
                    <a:pt x="8" y="95"/>
                  </a:cubicBezTo>
                  <a:cubicBezTo>
                    <a:pt x="7" y="104"/>
                    <a:pt x="7" y="113"/>
                    <a:pt x="6" y="122"/>
                  </a:cubicBezTo>
                  <a:cubicBezTo>
                    <a:pt x="0" y="124"/>
                    <a:pt x="2" y="114"/>
                    <a:pt x="2" y="111"/>
                  </a:cubicBezTo>
                  <a:cubicBezTo>
                    <a:pt x="3" y="104"/>
                    <a:pt x="3" y="96"/>
                    <a:pt x="4" y="89"/>
                  </a:cubicBezTo>
                  <a:cubicBezTo>
                    <a:pt x="5" y="75"/>
                    <a:pt x="7" y="60"/>
                    <a:pt x="8" y="46"/>
                  </a:cubicBezTo>
                  <a:close/>
                </a:path>
              </a:pathLst>
            </a:custGeom>
            <a:solidFill>
              <a:srgbClr val="3F3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ïṥlïḍe"/>
            <p:cNvSpPr/>
            <p:nvPr/>
          </p:nvSpPr>
          <p:spPr bwMode="auto">
            <a:xfrm>
              <a:off x="7897940" y="4990944"/>
              <a:ext cx="127474" cy="747530"/>
            </a:xfrm>
            <a:custGeom>
              <a:avLst/>
              <a:gdLst>
                <a:gd name="T0" fmla="*/ 0 w 21"/>
                <a:gd name="T1" fmla="*/ 11 h 124"/>
                <a:gd name="T2" fmla="*/ 0 w 21"/>
                <a:gd name="T3" fmla="*/ 3 h 124"/>
                <a:gd name="T4" fmla="*/ 4 w 21"/>
                <a:gd name="T5" fmla="*/ 2 h 124"/>
                <a:gd name="T6" fmla="*/ 20 w 21"/>
                <a:gd name="T7" fmla="*/ 109 h 124"/>
                <a:gd name="T8" fmla="*/ 21 w 21"/>
                <a:gd name="T9" fmla="*/ 122 h 124"/>
                <a:gd name="T10" fmla="*/ 17 w 21"/>
                <a:gd name="T11" fmla="*/ 121 h 124"/>
                <a:gd name="T12" fmla="*/ 14 w 21"/>
                <a:gd name="T13" fmla="*/ 107 h 124"/>
                <a:gd name="T14" fmla="*/ 10 w 21"/>
                <a:gd name="T15" fmla="*/ 74 h 124"/>
                <a:gd name="T16" fmla="*/ 0 w 21"/>
                <a:gd name="T17" fmla="*/ 1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24">
                  <a:moveTo>
                    <a:pt x="0" y="11"/>
                  </a:moveTo>
                  <a:cubicBezTo>
                    <a:pt x="0" y="8"/>
                    <a:pt x="0" y="6"/>
                    <a:pt x="0" y="3"/>
                  </a:cubicBezTo>
                  <a:cubicBezTo>
                    <a:pt x="1" y="1"/>
                    <a:pt x="3" y="0"/>
                    <a:pt x="4" y="2"/>
                  </a:cubicBezTo>
                  <a:cubicBezTo>
                    <a:pt x="10" y="37"/>
                    <a:pt x="15" y="73"/>
                    <a:pt x="20" y="109"/>
                  </a:cubicBezTo>
                  <a:cubicBezTo>
                    <a:pt x="20" y="114"/>
                    <a:pt x="21" y="118"/>
                    <a:pt x="21" y="122"/>
                  </a:cubicBezTo>
                  <a:cubicBezTo>
                    <a:pt x="20" y="124"/>
                    <a:pt x="18" y="123"/>
                    <a:pt x="17" y="121"/>
                  </a:cubicBezTo>
                  <a:cubicBezTo>
                    <a:pt x="15" y="118"/>
                    <a:pt x="15" y="110"/>
                    <a:pt x="14" y="107"/>
                  </a:cubicBezTo>
                  <a:cubicBezTo>
                    <a:pt x="13" y="96"/>
                    <a:pt x="12" y="84"/>
                    <a:pt x="10" y="74"/>
                  </a:cubicBezTo>
                  <a:cubicBezTo>
                    <a:pt x="8" y="52"/>
                    <a:pt x="3" y="32"/>
                    <a:pt x="0" y="11"/>
                  </a:cubicBezTo>
                  <a:close/>
                </a:path>
              </a:pathLst>
            </a:custGeom>
            <a:solidFill>
              <a:srgbClr val="3F3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íṥḻïde"/>
            <p:cNvSpPr/>
            <p:nvPr/>
          </p:nvSpPr>
          <p:spPr bwMode="auto">
            <a:xfrm>
              <a:off x="7469881" y="3432935"/>
              <a:ext cx="350946" cy="462681"/>
            </a:xfrm>
            <a:custGeom>
              <a:avLst/>
              <a:gdLst>
                <a:gd name="T0" fmla="*/ 57 w 58"/>
                <a:gd name="T1" fmla="*/ 15 h 77"/>
                <a:gd name="T2" fmla="*/ 51 w 58"/>
                <a:gd name="T3" fmla="*/ 8 h 77"/>
                <a:gd name="T4" fmla="*/ 27 w 58"/>
                <a:gd name="T5" fmla="*/ 0 h 77"/>
                <a:gd name="T6" fmla="*/ 5 w 58"/>
                <a:gd name="T7" fmla="*/ 11 h 77"/>
                <a:gd name="T8" fmla="*/ 0 w 58"/>
                <a:gd name="T9" fmla="*/ 18 h 77"/>
                <a:gd name="T10" fmla="*/ 0 w 58"/>
                <a:gd name="T11" fmla="*/ 35 h 77"/>
                <a:gd name="T12" fmla="*/ 2 w 58"/>
                <a:gd name="T13" fmla="*/ 40 h 77"/>
                <a:gd name="T14" fmla="*/ 6 w 58"/>
                <a:gd name="T15" fmla="*/ 45 h 77"/>
                <a:gd name="T16" fmla="*/ 4 w 58"/>
                <a:gd name="T17" fmla="*/ 49 h 77"/>
                <a:gd name="T18" fmla="*/ 3 w 58"/>
                <a:gd name="T19" fmla="*/ 54 h 77"/>
                <a:gd name="T20" fmla="*/ 5 w 58"/>
                <a:gd name="T21" fmla="*/ 67 h 77"/>
                <a:gd name="T22" fmla="*/ 11 w 58"/>
                <a:gd name="T23" fmla="*/ 72 h 77"/>
                <a:gd name="T24" fmla="*/ 29 w 58"/>
                <a:gd name="T25" fmla="*/ 77 h 77"/>
                <a:gd name="T26" fmla="*/ 33 w 58"/>
                <a:gd name="T27" fmla="*/ 77 h 77"/>
                <a:gd name="T28" fmla="*/ 39 w 58"/>
                <a:gd name="T29" fmla="*/ 75 h 77"/>
                <a:gd name="T30" fmla="*/ 46 w 58"/>
                <a:gd name="T31" fmla="*/ 71 h 77"/>
                <a:gd name="T32" fmla="*/ 51 w 58"/>
                <a:gd name="T33" fmla="*/ 65 h 77"/>
                <a:gd name="T34" fmla="*/ 58 w 58"/>
                <a:gd name="T35" fmla="*/ 24 h 77"/>
                <a:gd name="T36" fmla="*/ 57 w 58"/>
                <a:gd name="T37" fmla="*/ 1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7">
                  <a:moveTo>
                    <a:pt x="57" y="15"/>
                  </a:moveTo>
                  <a:cubicBezTo>
                    <a:pt x="56" y="12"/>
                    <a:pt x="54" y="10"/>
                    <a:pt x="51" y="8"/>
                  </a:cubicBezTo>
                  <a:cubicBezTo>
                    <a:pt x="45" y="2"/>
                    <a:pt x="36" y="0"/>
                    <a:pt x="27" y="0"/>
                  </a:cubicBezTo>
                  <a:cubicBezTo>
                    <a:pt x="19" y="1"/>
                    <a:pt x="11" y="5"/>
                    <a:pt x="5" y="11"/>
                  </a:cubicBezTo>
                  <a:cubicBezTo>
                    <a:pt x="3" y="13"/>
                    <a:pt x="1" y="16"/>
                    <a:pt x="0" y="18"/>
                  </a:cubicBezTo>
                  <a:cubicBezTo>
                    <a:pt x="0" y="35"/>
                    <a:pt x="0" y="35"/>
                    <a:pt x="0" y="35"/>
                  </a:cubicBezTo>
                  <a:cubicBezTo>
                    <a:pt x="0" y="37"/>
                    <a:pt x="1" y="38"/>
                    <a:pt x="2" y="40"/>
                  </a:cubicBezTo>
                  <a:cubicBezTo>
                    <a:pt x="4" y="41"/>
                    <a:pt x="6" y="43"/>
                    <a:pt x="6" y="45"/>
                  </a:cubicBezTo>
                  <a:cubicBezTo>
                    <a:pt x="6" y="46"/>
                    <a:pt x="5" y="48"/>
                    <a:pt x="4" y="49"/>
                  </a:cubicBezTo>
                  <a:cubicBezTo>
                    <a:pt x="3" y="50"/>
                    <a:pt x="3" y="52"/>
                    <a:pt x="3" y="54"/>
                  </a:cubicBezTo>
                  <a:cubicBezTo>
                    <a:pt x="3" y="58"/>
                    <a:pt x="3" y="63"/>
                    <a:pt x="5" y="67"/>
                  </a:cubicBezTo>
                  <a:cubicBezTo>
                    <a:pt x="7" y="69"/>
                    <a:pt x="9" y="70"/>
                    <a:pt x="11" y="72"/>
                  </a:cubicBezTo>
                  <a:cubicBezTo>
                    <a:pt x="17" y="74"/>
                    <a:pt x="23" y="76"/>
                    <a:pt x="29" y="77"/>
                  </a:cubicBezTo>
                  <a:cubicBezTo>
                    <a:pt x="30" y="77"/>
                    <a:pt x="32" y="77"/>
                    <a:pt x="33" y="77"/>
                  </a:cubicBezTo>
                  <a:cubicBezTo>
                    <a:pt x="36" y="77"/>
                    <a:pt x="37" y="76"/>
                    <a:pt x="39" y="75"/>
                  </a:cubicBezTo>
                  <a:cubicBezTo>
                    <a:pt x="42" y="74"/>
                    <a:pt x="44" y="72"/>
                    <a:pt x="46" y="71"/>
                  </a:cubicBezTo>
                  <a:cubicBezTo>
                    <a:pt x="48" y="69"/>
                    <a:pt x="49" y="67"/>
                    <a:pt x="51" y="65"/>
                  </a:cubicBezTo>
                  <a:cubicBezTo>
                    <a:pt x="57" y="52"/>
                    <a:pt x="58" y="38"/>
                    <a:pt x="58" y="24"/>
                  </a:cubicBezTo>
                  <a:cubicBezTo>
                    <a:pt x="58" y="21"/>
                    <a:pt x="58" y="18"/>
                    <a:pt x="57" y="15"/>
                  </a:cubicBezTo>
                  <a:close/>
                </a:path>
              </a:pathLst>
            </a:custGeom>
            <a:solidFill>
              <a:srgbClr val="EDDDB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iṡļidê"/>
            <p:cNvSpPr/>
            <p:nvPr/>
          </p:nvSpPr>
          <p:spPr bwMode="auto">
            <a:xfrm>
              <a:off x="7428964" y="3469131"/>
              <a:ext cx="119605" cy="191997"/>
            </a:xfrm>
            <a:custGeom>
              <a:avLst/>
              <a:gdLst>
                <a:gd name="T0" fmla="*/ 19 w 20"/>
                <a:gd name="T1" fmla="*/ 8 h 32"/>
                <a:gd name="T2" fmla="*/ 17 w 20"/>
                <a:gd name="T3" fmla="*/ 3 h 32"/>
                <a:gd name="T4" fmla="*/ 8 w 20"/>
                <a:gd name="T5" fmla="*/ 7 h 32"/>
                <a:gd name="T6" fmla="*/ 0 w 20"/>
                <a:gd name="T7" fmla="*/ 30 h 32"/>
                <a:gd name="T8" fmla="*/ 0 w 20"/>
                <a:gd name="T9" fmla="*/ 31 h 32"/>
                <a:gd name="T10" fmla="*/ 1 w 20"/>
                <a:gd name="T11" fmla="*/ 31 h 32"/>
                <a:gd name="T12" fmla="*/ 15 w 20"/>
                <a:gd name="T13" fmla="*/ 32 h 32"/>
                <a:gd name="T14" fmla="*/ 17 w 20"/>
                <a:gd name="T15" fmla="*/ 32 h 32"/>
                <a:gd name="T16" fmla="*/ 18 w 20"/>
                <a:gd name="T17" fmla="*/ 31 h 32"/>
                <a:gd name="T18" fmla="*/ 19 w 20"/>
                <a:gd name="T19" fmla="*/ 24 h 32"/>
                <a:gd name="T20" fmla="*/ 20 w 20"/>
                <a:gd name="T21" fmla="*/ 16 h 32"/>
                <a:gd name="T22" fmla="*/ 19 w 20"/>
                <a:gd name="T23"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32">
                  <a:moveTo>
                    <a:pt x="19" y="8"/>
                  </a:moveTo>
                  <a:cubicBezTo>
                    <a:pt x="19" y="7"/>
                    <a:pt x="19" y="4"/>
                    <a:pt x="17" y="3"/>
                  </a:cubicBezTo>
                  <a:cubicBezTo>
                    <a:pt x="15" y="0"/>
                    <a:pt x="9" y="5"/>
                    <a:pt x="8" y="7"/>
                  </a:cubicBezTo>
                  <a:cubicBezTo>
                    <a:pt x="2" y="13"/>
                    <a:pt x="0" y="22"/>
                    <a:pt x="0" y="30"/>
                  </a:cubicBezTo>
                  <a:cubicBezTo>
                    <a:pt x="0" y="31"/>
                    <a:pt x="0" y="31"/>
                    <a:pt x="0" y="31"/>
                  </a:cubicBezTo>
                  <a:cubicBezTo>
                    <a:pt x="1" y="31"/>
                    <a:pt x="1" y="31"/>
                    <a:pt x="1" y="31"/>
                  </a:cubicBezTo>
                  <a:cubicBezTo>
                    <a:pt x="6" y="32"/>
                    <a:pt x="11" y="32"/>
                    <a:pt x="15" y="32"/>
                  </a:cubicBezTo>
                  <a:cubicBezTo>
                    <a:pt x="16" y="32"/>
                    <a:pt x="17" y="32"/>
                    <a:pt x="17" y="32"/>
                  </a:cubicBezTo>
                  <a:cubicBezTo>
                    <a:pt x="18" y="31"/>
                    <a:pt x="18" y="31"/>
                    <a:pt x="18" y="31"/>
                  </a:cubicBezTo>
                  <a:cubicBezTo>
                    <a:pt x="18" y="28"/>
                    <a:pt x="19" y="26"/>
                    <a:pt x="19" y="24"/>
                  </a:cubicBezTo>
                  <a:cubicBezTo>
                    <a:pt x="20" y="21"/>
                    <a:pt x="20" y="18"/>
                    <a:pt x="20" y="16"/>
                  </a:cubicBezTo>
                  <a:cubicBezTo>
                    <a:pt x="20" y="13"/>
                    <a:pt x="20" y="11"/>
                    <a:pt x="19" y="8"/>
                  </a:cubicBezTo>
                  <a:close/>
                </a:path>
              </a:pathLst>
            </a:custGeom>
            <a:solidFill>
              <a:srgbClr val="EDDDB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 name="ïslîḍé"/>
            <p:cNvSpPr/>
            <p:nvPr/>
          </p:nvSpPr>
          <p:spPr bwMode="auto">
            <a:xfrm>
              <a:off x="7422669" y="3505327"/>
              <a:ext cx="536648" cy="528779"/>
            </a:xfrm>
            <a:custGeom>
              <a:avLst/>
              <a:gdLst>
                <a:gd name="T0" fmla="*/ 84 w 89"/>
                <a:gd name="T1" fmla="*/ 39 h 88"/>
                <a:gd name="T2" fmla="*/ 76 w 89"/>
                <a:gd name="T3" fmla="*/ 21 h 88"/>
                <a:gd name="T4" fmla="*/ 69 w 89"/>
                <a:gd name="T5" fmla="*/ 7 h 88"/>
                <a:gd name="T6" fmla="*/ 57 w 89"/>
                <a:gd name="T7" fmla="*/ 0 h 88"/>
                <a:gd name="T8" fmla="*/ 39 w 89"/>
                <a:gd name="T9" fmla="*/ 9 h 88"/>
                <a:gd name="T10" fmla="*/ 15 w 89"/>
                <a:gd name="T11" fmla="*/ 36 h 88"/>
                <a:gd name="T12" fmla="*/ 13 w 89"/>
                <a:gd name="T13" fmla="*/ 41 h 88"/>
                <a:gd name="T14" fmla="*/ 5 w 89"/>
                <a:gd name="T15" fmla="*/ 53 h 88"/>
                <a:gd name="T16" fmla="*/ 1 w 89"/>
                <a:gd name="T17" fmla="*/ 67 h 88"/>
                <a:gd name="T18" fmla="*/ 1 w 89"/>
                <a:gd name="T19" fmla="*/ 72 h 88"/>
                <a:gd name="T20" fmla="*/ 4 w 89"/>
                <a:gd name="T21" fmla="*/ 77 h 88"/>
                <a:gd name="T22" fmla="*/ 18 w 89"/>
                <a:gd name="T23" fmla="*/ 83 h 88"/>
                <a:gd name="T24" fmla="*/ 27 w 89"/>
                <a:gd name="T25" fmla="*/ 80 h 88"/>
                <a:gd name="T26" fmla="*/ 40 w 89"/>
                <a:gd name="T27" fmla="*/ 82 h 88"/>
                <a:gd name="T28" fmla="*/ 44 w 89"/>
                <a:gd name="T29" fmla="*/ 86 h 88"/>
                <a:gd name="T30" fmla="*/ 59 w 89"/>
                <a:gd name="T31" fmla="*/ 82 h 88"/>
                <a:gd name="T32" fmla="*/ 66 w 89"/>
                <a:gd name="T33" fmla="*/ 74 h 88"/>
                <a:gd name="T34" fmla="*/ 69 w 89"/>
                <a:gd name="T35" fmla="*/ 69 h 88"/>
                <a:gd name="T36" fmla="*/ 78 w 89"/>
                <a:gd name="T37" fmla="*/ 65 h 88"/>
                <a:gd name="T38" fmla="*/ 87 w 89"/>
                <a:gd name="T39" fmla="*/ 57 h 88"/>
                <a:gd name="T40" fmla="*/ 84 w 89"/>
                <a:gd name="T41" fmla="*/ 3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 h="88">
                  <a:moveTo>
                    <a:pt x="84" y="39"/>
                  </a:moveTo>
                  <a:cubicBezTo>
                    <a:pt x="82" y="33"/>
                    <a:pt x="79" y="27"/>
                    <a:pt x="76" y="21"/>
                  </a:cubicBezTo>
                  <a:cubicBezTo>
                    <a:pt x="74" y="16"/>
                    <a:pt x="72" y="11"/>
                    <a:pt x="69" y="7"/>
                  </a:cubicBezTo>
                  <a:cubicBezTo>
                    <a:pt x="66" y="4"/>
                    <a:pt x="62" y="0"/>
                    <a:pt x="57" y="0"/>
                  </a:cubicBezTo>
                  <a:cubicBezTo>
                    <a:pt x="50" y="0"/>
                    <a:pt x="44" y="4"/>
                    <a:pt x="39" y="9"/>
                  </a:cubicBezTo>
                  <a:cubicBezTo>
                    <a:pt x="29" y="17"/>
                    <a:pt x="20" y="25"/>
                    <a:pt x="15" y="36"/>
                  </a:cubicBezTo>
                  <a:cubicBezTo>
                    <a:pt x="13" y="41"/>
                    <a:pt x="13" y="41"/>
                    <a:pt x="13" y="41"/>
                  </a:cubicBezTo>
                  <a:cubicBezTo>
                    <a:pt x="13" y="46"/>
                    <a:pt x="8" y="49"/>
                    <a:pt x="5" y="53"/>
                  </a:cubicBezTo>
                  <a:cubicBezTo>
                    <a:pt x="2" y="57"/>
                    <a:pt x="2" y="62"/>
                    <a:pt x="1" y="67"/>
                  </a:cubicBezTo>
                  <a:cubicBezTo>
                    <a:pt x="1" y="69"/>
                    <a:pt x="0" y="71"/>
                    <a:pt x="1" y="72"/>
                  </a:cubicBezTo>
                  <a:cubicBezTo>
                    <a:pt x="1" y="74"/>
                    <a:pt x="3" y="75"/>
                    <a:pt x="4" y="77"/>
                  </a:cubicBezTo>
                  <a:cubicBezTo>
                    <a:pt x="8" y="80"/>
                    <a:pt x="13" y="83"/>
                    <a:pt x="18" y="83"/>
                  </a:cubicBezTo>
                  <a:cubicBezTo>
                    <a:pt x="21" y="82"/>
                    <a:pt x="24" y="81"/>
                    <a:pt x="27" y="80"/>
                  </a:cubicBezTo>
                  <a:cubicBezTo>
                    <a:pt x="32" y="79"/>
                    <a:pt x="36" y="79"/>
                    <a:pt x="40" y="82"/>
                  </a:cubicBezTo>
                  <a:cubicBezTo>
                    <a:pt x="41" y="83"/>
                    <a:pt x="43" y="85"/>
                    <a:pt x="44" y="86"/>
                  </a:cubicBezTo>
                  <a:cubicBezTo>
                    <a:pt x="49" y="88"/>
                    <a:pt x="55" y="86"/>
                    <a:pt x="59" y="82"/>
                  </a:cubicBezTo>
                  <a:cubicBezTo>
                    <a:pt x="62" y="80"/>
                    <a:pt x="65" y="77"/>
                    <a:pt x="66" y="74"/>
                  </a:cubicBezTo>
                  <a:cubicBezTo>
                    <a:pt x="67" y="72"/>
                    <a:pt x="68" y="70"/>
                    <a:pt x="69" y="69"/>
                  </a:cubicBezTo>
                  <a:cubicBezTo>
                    <a:pt x="72" y="67"/>
                    <a:pt x="75" y="66"/>
                    <a:pt x="78" y="65"/>
                  </a:cubicBezTo>
                  <a:cubicBezTo>
                    <a:pt x="81" y="63"/>
                    <a:pt x="85" y="60"/>
                    <a:pt x="87" y="57"/>
                  </a:cubicBezTo>
                  <a:cubicBezTo>
                    <a:pt x="89" y="51"/>
                    <a:pt x="87" y="45"/>
                    <a:pt x="84" y="39"/>
                  </a:cubicBezTo>
                  <a:close/>
                </a:path>
              </a:pathLst>
            </a:custGeom>
            <a:solidFill>
              <a:srgbClr val="EDDDB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 name="ïṡlíḋé"/>
            <p:cNvSpPr/>
            <p:nvPr/>
          </p:nvSpPr>
          <p:spPr bwMode="auto">
            <a:xfrm>
              <a:off x="7620961" y="5365495"/>
              <a:ext cx="121179" cy="234489"/>
            </a:xfrm>
            <a:custGeom>
              <a:avLst/>
              <a:gdLst>
                <a:gd name="T0" fmla="*/ 15 w 20"/>
                <a:gd name="T1" fmla="*/ 0 h 39"/>
                <a:gd name="T2" fmla="*/ 17 w 20"/>
                <a:gd name="T3" fmla="*/ 1 h 39"/>
                <a:gd name="T4" fmla="*/ 18 w 20"/>
                <a:gd name="T5" fmla="*/ 5 h 39"/>
                <a:gd name="T6" fmla="*/ 19 w 20"/>
                <a:gd name="T7" fmla="*/ 30 h 39"/>
                <a:gd name="T8" fmla="*/ 18 w 20"/>
                <a:gd name="T9" fmla="*/ 37 h 39"/>
                <a:gd name="T10" fmla="*/ 12 w 20"/>
                <a:gd name="T11" fmla="*/ 35 h 39"/>
                <a:gd name="T12" fmla="*/ 12 w 20"/>
                <a:gd name="T13" fmla="*/ 32 h 39"/>
                <a:gd name="T14" fmla="*/ 11 w 20"/>
                <a:gd name="T15" fmla="*/ 30 h 39"/>
                <a:gd name="T16" fmla="*/ 11 w 20"/>
                <a:gd name="T17" fmla="*/ 36 h 39"/>
                <a:gd name="T18" fmla="*/ 0 w 20"/>
                <a:gd name="T19" fmla="*/ 33 h 39"/>
                <a:gd name="T20" fmla="*/ 0 w 20"/>
                <a:gd name="T21" fmla="*/ 27 h 39"/>
                <a:gd name="T22" fmla="*/ 0 w 20"/>
                <a:gd name="T23" fmla="*/ 24 h 39"/>
                <a:gd name="T24" fmla="*/ 3 w 20"/>
                <a:gd name="T25" fmla="*/ 23 h 39"/>
                <a:gd name="T26" fmla="*/ 6 w 20"/>
                <a:gd name="T27" fmla="*/ 16 h 39"/>
                <a:gd name="T28" fmla="*/ 5 w 20"/>
                <a:gd name="T29" fmla="*/ 8 h 39"/>
                <a:gd name="T30" fmla="*/ 6 w 20"/>
                <a:gd name="T31" fmla="*/ 1 h 39"/>
                <a:gd name="T32" fmla="*/ 15 w 20"/>
                <a:gd name="T3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39">
                  <a:moveTo>
                    <a:pt x="15" y="0"/>
                  </a:moveTo>
                  <a:cubicBezTo>
                    <a:pt x="16" y="0"/>
                    <a:pt x="16" y="1"/>
                    <a:pt x="17" y="1"/>
                  </a:cubicBezTo>
                  <a:cubicBezTo>
                    <a:pt x="18" y="2"/>
                    <a:pt x="18" y="4"/>
                    <a:pt x="18" y="5"/>
                  </a:cubicBezTo>
                  <a:cubicBezTo>
                    <a:pt x="18" y="13"/>
                    <a:pt x="18" y="22"/>
                    <a:pt x="19" y="30"/>
                  </a:cubicBezTo>
                  <a:cubicBezTo>
                    <a:pt x="20" y="33"/>
                    <a:pt x="20" y="36"/>
                    <a:pt x="18" y="37"/>
                  </a:cubicBezTo>
                  <a:cubicBezTo>
                    <a:pt x="16" y="39"/>
                    <a:pt x="13" y="37"/>
                    <a:pt x="12" y="35"/>
                  </a:cubicBezTo>
                  <a:cubicBezTo>
                    <a:pt x="12" y="34"/>
                    <a:pt x="13" y="33"/>
                    <a:pt x="12" y="32"/>
                  </a:cubicBezTo>
                  <a:cubicBezTo>
                    <a:pt x="12" y="31"/>
                    <a:pt x="12" y="31"/>
                    <a:pt x="11" y="30"/>
                  </a:cubicBezTo>
                  <a:cubicBezTo>
                    <a:pt x="11" y="32"/>
                    <a:pt x="11" y="34"/>
                    <a:pt x="11" y="36"/>
                  </a:cubicBezTo>
                  <a:cubicBezTo>
                    <a:pt x="7" y="38"/>
                    <a:pt x="2" y="37"/>
                    <a:pt x="0" y="33"/>
                  </a:cubicBezTo>
                  <a:cubicBezTo>
                    <a:pt x="0" y="31"/>
                    <a:pt x="0" y="29"/>
                    <a:pt x="0" y="27"/>
                  </a:cubicBezTo>
                  <a:cubicBezTo>
                    <a:pt x="0" y="26"/>
                    <a:pt x="0" y="25"/>
                    <a:pt x="0" y="24"/>
                  </a:cubicBezTo>
                  <a:cubicBezTo>
                    <a:pt x="1" y="23"/>
                    <a:pt x="2" y="23"/>
                    <a:pt x="3" y="23"/>
                  </a:cubicBezTo>
                  <a:cubicBezTo>
                    <a:pt x="5" y="22"/>
                    <a:pt x="6" y="19"/>
                    <a:pt x="6" y="16"/>
                  </a:cubicBezTo>
                  <a:cubicBezTo>
                    <a:pt x="6" y="13"/>
                    <a:pt x="6" y="10"/>
                    <a:pt x="5" y="8"/>
                  </a:cubicBezTo>
                  <a:cubicBezTo>
                    <a:pt x="5" y="5"/>
                    <a:pt x="4" y="2"/>
                    <a:pt x="6" y="1"/>
                  </a:cubicBezTo>
                  <a:cubicBezTo>
                    <a:pt x="8" y="0"/>
                    <a:pt x="13" y="0"/>
                    <a:pt x="15" y="0"/>
                  </a:cubicBezTo>
                  <a:close/>
                </a:path>
              </a:pathLst>
            </a:custGeom>
            <a:solidFill>
              <a:srgbClr val="6D4F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iṧḷiḑè"/>
            <p:cNvSpPr/>
            <p:nvPr/>
          </p:nvSpPr>
          <p:spPr bwMode="auto">
            <a:xfrm>
              <a:off x="7433684" y="5365495"/>
              <a:ext cx="206161" cy="228194"/>
            </a:xfrm>
            <a:custGeom>
              <a:avLst/>
              <a:gdLst>
                <a:gd name="T0" fmla="*/ 33 w 34"/>
                <a:gd name="T1" fmla="*/ 2 h 38"/>
                <a:gd name="T2" fmla="*/ 32 w 34"/>
                <a:gd name="T3" fmla="*/ 1 h 38"/>
                <a:gd name="T4" fmla="*/ 29 w 34"/>
                <a:gd name="T5" fmla="*/ 0 h 38"/>
                <a:gd name="T6" fmla="*/ 24 w 34"/>
                <a:gd name="T7" fmla="*/ 0 h 38"/>
                <a:gd name="T8" fmla="*/ 23 w 34"/>
                <a:gd name="T9" fmla="*/ 1 h 38"/>
                <a:gd name="T10" fmla="*/ 23 w 34"/>
                <a:gd name="T11" fmla="*/ 2 h 38"/>
                <a:gd name="T12" fmla="*/ 17 w 34"/>
                <a:gd name="T13" fmla="*/ 15 h 38"/>
                <a:gd name="T14" fmla="*/ 6 w 34"/>
                <a:gd name="T15" fmla="*/ 20 h 38"/>
                <a:gd name="T16" fmla="*/ 2 w 34"/>
                <a:gd name="T17" fmla="*/ 21 h 38"/>
                <a:gd name="T18" fmla="*/ 0 w 34"/>
                <a:gd name="T19" fmla="*/ 27 h 38"/>
                <a:gd name="T20" fmla="*/ 3 w 34"/>
                <a:gd name="T21" fmla="*/ 35 h 38"/>
                <a:gd name="T22" fmla="*/ 4 w 34"/>
                <a:gd name="T23" fmla="*/ 37 h 38"/>
                <a:gd name="T24" fmla="*/ 7 w 34"/>
                <a:gd name="T25" fmla="*/ 38 h 38"/>
                <a:gd name="T26" fmla="*/ 19 w 34"/>
                <a:gd name="T27" fmla="*/ 37 h 38"/>
                <a:gd name="T28" fmla="*/ 21 w 34"/>
                <a:gd name="T29" fmla="*/ 37 h 38"/>
                <a:gd name="T30" fmla="*/ 21 w 34"/>
                <a:gd name="T31" fmla="*/ 35 h 38"/>
                <a:gd name="T32" fmla="*/ 22 w 34"/>
                <a:gd name="T33" fmla="*/ 33 h 38"/>
                <a:gd name="T34" fmla="*/ 25 w 34"/>
                <a:gd name="T35" fmla="*/ 33 h 38"/>
                <a:gd name="T36" fmla="*/ 25 w 34"/>
                <a:gd name="T37" fmla="*/ 35 h 38"/>
                <a:gd name="T38" fmla="*/ 28 w 34"/>
                <a:gd name="T39" fmla="*/ 38 h 38"/>
                <a:gd name="T40" fmla="*/ 32 w 34"/>
                <a:gd name="T41" fmla="*/ 36 h 38"/>
                <a:gd name="T42" fmla="*/ 33 w 34"/>
                <a:gd name="T43" fmla="*/ 32 h 38"/>
                <a:gd name="T44" fmla="*/ 33 w 34"/>
                <a:gd name="T45"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38">
                  <a:moveTo>
                    <a:pt x="33" y="2"/>
                  </a:moveTo>
                  <a:cubicBezTo>
                    <a:pt x="33" y="2"/>
                    <a:pt x="32" y="1"/>
                    <a:pt x="32" y="1"/>
                  </a:cubicBezTo>
                  <a:cubicBezTo>
                    <a:pt x="31" y="0"/>
                    <a:pt x="30" y="0"/>
                    <a:pt x="29" y="0"/>
                  </a:cubicBezTo>
                  <a:cubicBezTo>
                    <a:pt x="28" y="0"/>
                    <a:pt x="26" y="0"/>
                    <a:pt x="24" y="0"/>
                  </a:cubicBezTo>
                  <a:cubicBezTo>
                    <a:pt x="23" y="1"/>
                    <a:pt x="23" y="1"/>
                    <a:pt x="23" y="1"/>
                  </a:cubicBezTo>
                  <a:cubicBezTo>
                    <a:pt x="23" y="1"/>
                    <a:pt x="23" y="1"/>
                    <a:pt x="23" y="2"/>
                  </a:cubicBezTo>
                  <a:cubicBezTo>
                    <a:pt x="22" y="7"/>
                    <a:pt x="20" y="12"/>
                    <a:pt x="17" y="15"/>
                  </a:cubicBezTo>
                  <a:cubicBezTo>
                    <a:pt x="14" y="18"/>
                    <a:pt x="10" y="20"/>
                    <a:pt x="6" y="20"/>
                  </a:cubicBezTo>
                  <a:cubicBezTo>
                    <a:pt x="4" y="19"/>
                    <a:pt x="3" y="19"/>
                    <a:pt x="2" y="21"/>
                  </a:cubicBezTo>
                  <a:cubicBezTo>
                    <a:pt x="1" y="23"/>
                    <a:pt x="0" y="25"/>
                    <a:pt x="0" y="27"/>
                  </a:cubicBezTo>
                  <a:cubicBezTo>
                    <a:pt x="0" y="30"/>
                    <a:pt x="2" y="32"/>
                    <a:pt x="3" y="35"/>
                  </a:cubicBezTo>
                  <a:cubicBezTo>
                    <a:pt x="3" y="36"/>
                    <a:pt x="3" y="37"/>
                    <a:pt x="4" y="37"/>
                  </a:cubicBezTo>
                  <a:cubicBezTo>
                    <a:pt x="5" y="38"/>
                    <a:pt x="6" y="38"/>
                    <a:pt x="7" y="38"/>
                  </a:cubicBezTo>
                  <a:cubicBezTo>
                    <a:pt x="11" y="37"/>
                    <a:pt x="15" y="37"/>
                    <a:pt x="19" y="37"/>
                  </a:cubicBezTo>
                  <a:cubicBezTo>
                    <a:pt x="20" y="37"/>
                    <a:pt x="20" y="37"/>
                    <a:pt x="21" y="37"/>
                  </a:cubicBezTo>
                  <a:cubicBezTo>
                    <a:pt x="21" y="36"/>
                    <a:pt x="21" y="36"/>
                    <a:pt x="21" y="35"/>
                  </a:cubicBezTo>
                  <a:cubicBezTo>
                    <a:pt x="21" y="34"/>
                    <a:pt x="22" y="33"/>
                    <a:pt x="22" y="33"/>
                  </a:cubicBezTo>
                  <a:cubicBezTo>
                    <a:pt x="23" y="32"/>
                    <a:pt x="24" y="32"/>
                    <a:pt x="25" y="33"/>
                  </a:cubicBezTo>
                  <a:cubicBezTo>
                    <a:pt x="25" y="33"/>
                    <a:pt x="25" y="34"/>
                    <a:pt x="25" y="35"/>
                  </a:cubicBezTo>
                  <a:cubicBezTo>
                    <a:pt x="25" y="36"/>
                    <a:pt x="26" y="37"/>
                    <a:pt x="28" y="38"/>
                  </a:cubicBezTo>
                  <a:cubicBezTo>
                    <a:pt x="29" y="38"/>
                    <a:pt x="31" y="37"/>
                    <a:pt x="32" y="36"/>
                  </a:cubicBezTo>
                  <a:cubicBezTo>
                    <a:pt x="32" y="35"/>
                    <a:pt x="33" y="34"/>
                    <a:pt x="33" y="32"/>
                  </a:cubicBezTo>
                  <a:cubicBezTo>
                    <a:pt x="34" y="22"/>
                    <a:pt x="34" y="12"/>
                    <a:pt x="33" y="2"/>
                  </a:cubicBezTo>
                  <a:close/>
                </a:path>
              </a:pathLst>
            </a:custGeom>
            <a:solidFill>
              <a:srgbClr val="6D4F3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ïś1îďê"/>
            <p:cNvSpPr/>
            <p:nvPr/>
          </p:nvSpPr>
          <p:spPr bwMode="auto">
            <a:xfrm>
              <a:off x="6656254" y="4954747"/>
              <a:ext cx="193571" cy="547664"/>
            </a:xfrm>
            <a:custGeom>
              <a:avLst/>
              <a:gdLst>
                <a:gd name="T0" fmla="*/ 30 w 32"/>
                <a:gd name="T1" fmla="*/ 3 h 91"/>
                <a:gd name="T2" fmla="*/ 24 w 32"/>
                <a:gd name="T3" fmla="*/ 0 h 91"/>
                <a:gd name="T4" fmla="*/ 8 w 32"/>
                <a:gd name="T5" fmla="*/ 0 h 91"/>
                <a:gd name="T6" fmla="*/ 1 w 32"/>
                <a:gd name="T7" fmla="*/ 3 h 91"/>
                <a:gd name="T8" fmla="*/ 1 w 32"/>
                <a:gd name="T9" fmla="*/ 9 h 91"/>
                <a:gd name="T10" fmla="*/ 1 w 32"/>
                <a:gd name="T11" fmla="*/ 27 h 91"/>
                <a:gd name="T12" fmla="*/ 1 w 32"/>
                <a:gd name="T13" fmla="*/ 65 h 91"/>
                <a:gd name="T14" fmla="*/ 2 w 32"/>
                <a:gd name="T15" fmla="*/ 85 h 91"/>
                <a:gd name="T16" fmla="*/ 2 w 32"/>
                <a:gd name="T17" fmla="*/ 88 h 91"/>
                <a:gd name="T18" fmla="*/ 6 w 32"/>
                <a:gd name="T19" fmla="*/ 89 h 91"/>
                <a:gd name="T20" fmla="*/ 15 w 32"/>
                <a:gd name="T21" fmla="*/ 89 h 91"/>
                <a:gd name="T22" fmla="*/ 17 w 32"/>
                <a:gd name="T23" fmla="*/ 85 h 91"/>
                <a:gd name="T24" fmla="*/ 24 w 32"/>
                <a:gd name="T25" fmla="*/ 68 h 91"/>
                <a:gd name="T26" fmla="*/ 27 w 32"/>
                <a:gd name="T27" fmla="*/ 49 h 91"/>
                <a:gd name="T28" fmla="*/ 31 w 32"/>
                <a:gd name="T29" fmla="*/ 9 h 91"/>
                <a:gd name="T30" fmla="*/ 30 w 32"/>
                <a:gd name="T31" fmla="*/ 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91">
                  <a:moveTo>
                    <a:pt x="30" y="3"/>
                  </a:moveTo>
                  <a:cubicBezTo>
                    <a:pt x="29" y="1"/>
                    <a:pt x="27" y="1"/>
                    <a:pt x="24" y="0"/>
                  </a:cubicBezTo>
                  <a:cubicBezTo>
                    <a:pt x="19" y="0"/>
                    <a:pt x="14" y="0"/>
                    <a:pt x="8" y="0"/>
                  </a:cubicBezTo>
                  <a:cubicBezTo>
                    <a:pt x="6" y="1"/>
                    <a:pt x="3" y="1"/>
                    <a:pt x="1" y="3"/>
                  </a:cubicBezTo>
                  <a:cubicBezTo>
                    <a:pt x="0" y="5"/>
                    <a:pt x="1" y="7"/>
                    <a:pt x="1" y="9"/>
                  </a:cubicBezTo>
                  <a:cubicBezTo>
                    <a:pt x="1" y="15"/>
                    <a:pt x="1" y="21"/>
                    <a:pt x="1" y="27"/>
                  </a:cubicBezTo>
                  <a:cubicBezTo>
                    <a:pt x="1" y="40"/>
                    <a:pt x="0" y="52"/>
                    <a:pt x="1" y="65"/>
                  </a:cubicBezTo>
                  <a:cubicBezTo>
                    <a:pt x="1" y="71"/>
                    <a:pt x="1" y="78"/>
                    <a:pt x="2" y="85"/>
                  </a:cubicBezTo>
                  <a:cubicBezTo>
                    <a:pt x="2" y="86"/>
                    <a:pt x="2" y="87"/>
                    <a:pt x="2" y="88"/>
                  </a:cubicBezTo>
                  <a:cubicBezTo>
                    <a:pt x="3" y="89"/>
                    <a:pt x="5" y="89"/>
                    <a:pt x="6" y="89"/>
                  </a:cubicBezTo>
                  <a:cubicBezTo>
                    <a:pt x="9" y="89"/>
                    <a:pt x="13" y="91"/>
                    <a:pt x="15" y="89"/>
                  </a:cubicBezTo>
                  <a:cubicBezTo>
                    <a:pt x="16" y="88"/>
                    <a:pt x="17" y="86"/>
                    <a:pt x="17" y="85"/>
                  </a:cubicBezTo>
                  <a:cubicBezTo>
                    <a:pt x="20" y="80"/>
                    <a:pt x="22" y="74"/>
                    <a:pt x="24" y="68"/>
                  </a:cubicBezTo>
                  <a:cubicBezTo>
                    <a:pt x="26" y="62"/>
                    <a:pt x="26" y="55"/>
                    <a:pt x="27" y="49"/>
                  </a:cubicBezTo>
                  <a:cubicBezTo>
                    <a:pt x="28" y="36"/>
                    <a:pt x="30" y="22"/>
                    <a:pt x="31" y="9"/>
                  </a:cubicBezTo>
                  <a:cubicBezTo>
                    <a:pt x="31" y="7"/>
                    <a:pt x="32" y="5"/>
                    <a:pt x="30" y="3"/>
                  </a:cubicBezTo>
                  <a:close/>
                </a:path>
              </a:pathLst>
            </a:custGeom>
            <a:solidFill>
              <a:srgbClr val="1919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îṡ1iḑè"/>
            <p:cNvSpPr/>
            <p:nvPr/>
          </p:nvSpPr>
          <p:spPr bwMode="auto">
            <a:xfrm>
              <a:off x="6428061" y="4852454"/>
              <a:ext cx="258094" cy="662547"/>
            </a:xfrm>
            <a:custGeom>
              <a:avLst/>
              <a:gdLst>
                <a:gd name="T0" fmla="*/ 38 w 43"/>
                <a:gd name="T1" fmla="*/ 10 h 110"/>
                <a:gd name="T2" fmla="*/ 26 w 43"/>
                <a:gd name="T3" fmla="*/ 2 h 110"/>
                <a:gd name="T4" fmla="*/ 12 w 43"/>
                <a:gd name="T5" fmla="*/ 4 h 110"/>
                <a:gd name="T6" fmla="*/ 5 w 43"/>
                <a:gd name="T7" fmla="*/ 10 h 110"/>
                <a:gd name="T8" fmla="*/ 3 w 43"/>
                <a:gd name="T9" fmla="*/ 17 h 110"/>
                <a:gd name="T10" fmla="*/ 4 w 43"/>
                <a:gd name="T11" fmla="*/ 99 h 110"/>
                <a:gd name="T12" fmla="*/ 4 w 43"/>
                <a:gd name="T13" fmla="*/ 106 h 110"/>
                <a:gd name="T14" fmla="*/ 9 w 43"/>
                <a:gd name="T15" fmla="*/ 108 h 110"/>
                <a:gd name="T16" fmla="*/ 22 w 43"/>
                <a:gd name="T17" fmla="*/ 109 h 110"/>
                <a:gd name="T18" fmla="*/ 24 w 43"/>
                <a:gd name="T19" fmla="*/ 108 h 110"/>
                <a:gd name="T20" fmla="*/ 24 w 43"/>
                <a:gd name="T21" fmla="*/ 107 h 110"/>
                <a:gd name="T22" fmla="*/ 25 w 43"/>
                <a:gd name="T23" fmla="*/ 100 h 110"/>
                <a:gd name="T24" fmla="*/ 25 w 43"/>
                <a:gd name="T25" fmla="*/ 70 h 110"/>
                <a:gd name="T26" fmla="*/ 30 w 43"/>
                <a:gd name="T27" fmla="*/ 37 h 110"/>
                <a:gd name="T28" fmla="*/ 40 w 43"/>
                <a:gd name="T29" fmla="*/ 23 h 110"/>
                <a:gd name="T30" fmla="*/ 43 w 43"/>
                <a:gd name="T31" fmla="*/ 17 h 110"/>
                <a:gd name="T32" fmla="*/ 38 w 43"/>
                <a:gd name="T33" fmla="*/ 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10">
                  <a:moveTo>
                    <a:pt x="38" y="10"/>
                  </a:moveTo>
                  <a:cubicBezTo>
                    <a:pt x="34" y="7"/>
                    <a:pt x="30" y="4"/>
                    <a:pt x="26" y="2"/>
                  </a:cubicBezTo>
                  <a:cubicBezTo>
                    <a:pt x="21" y="0"/>
                    <a:pt x="16" y="3"/>
                    <a:pt x="12" y="4"/>
                  </a:cubicBezTo>
                  <a:cubicBezTo>
                    <a:pt x="9" y="6"/>
                    <a:pt x="6" y="7"/>
                    <a:pt x="5" y="10"/>
                  </a:cubicBezTo>
                  <a:cubicBezTo>
                    <a:pt x="3" y="12"/>
                    <a:pt x="3" y="15"/>
                    <a:pt x="3" y="17"/>
                  </a:cubicBezTo>
                  <a:cubicBezTo>
                    <a:pt x="0" y="44"/>
                    <a:pt x="7" y="72"/>
                    <a:pt x="4" y="99"/>
                  </a:cubicBezTo>
                  <a:cubicBezTo>
                    <a:pt x="3" y="101"/>
                    <a:pt x="3" y="104"/>
                    <a:pt x="4" y="106"/>
                  </a:cubicBezTo>
                  <a:cubicBezTo>
                    <a:pt x="5" y="107"/>
                    <a:pt x="7" y="108"/>
                    <a:pt x="9" y="108"/>
                  </a:cubicBezTo>
                  <a:cubicBezTo>
                    <a:pt x="14" y="110"/>
                    <a:pt x="16" y="109"/>
                    <a:pt x="22" y="109"/>
                  </a:cubicBezTo>
                  <a:cubicBezTo>
                    <a:pt x="22" y="109"/>
                    <a:pt x="23" y="108"/>
                    <a:pt x="24" y="108"/>
                  </a:cubicBezTo>
                  <a:cubicBezTo>
                    <a:pt x="24" y="108"/>
                    <a:pt x="24" y="107"/>
                    <a:pt x="24" y="107"/>
                  </a:cubicBezTo>
                  <a:cubicBezTo>
                    <a:pt x="25" y="104"/>
                    <a:pt x="25" y="102"/>
                    <a:pt x="25" y="100"/>
                  </a:cubicBezTo>
                  <a:cubicBezTo>
                    <a:pt x="25" y="89"/>
                    <a:pt x="25" y="80"/>
                    <a:pt x="25" y="70"/>
                  </a:cubicBezTo>
                  <a:cubicBezTo>
                    <a:pt x="25" y="59"/>
                    <a:pt x="25" y="47"/>
                    <a:pt x="30" y="37"/>
                  </a:cubicBezTo>
                  <a:cubicBezTo>
                    <a:pt x="33" y="32"/>
                    <a:pt x="36" y="28"/>
                    <a:pt x="40" y="23"/>
                  </a:cubicBezTo>
                  <a:cubicBezTo>
                    <a:pt x="42" y="21"/>
                    <a:pt x="43" y="19"/>
                    <a:pt x="43" y="17"/>
                  </a:cubicBezTo>
                  <a:cubicBezTo>
                    <a:pt x="43" y="14"/>
                    <a:pt x="41" y="12"/>
                    <a:pt x="38" y="10"/>
                  </a:cubicBezTo>
                  <a:close/>
                </a:path>
              </a:pathLst>
            </a:custGeom>
            <a:solidFill>
              <a:srgbClr val="1919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i$ḷîdè"/>
            <p:cNvSpPr/>
            <p:nvPr/>
          </p:nvSpPr>
          <p:spPr bwMode="auto">
            <a:xfrm>
              <a:off x="6240785" y="3944402"/>
              <a:ext cx="790020" cy="854544"/>
            </a:xfrm>
            <a:custGeom>
              <a:avLst/>
              <a:gdLst>
                <a:gd name="T0" fmla="*/ 126 w 131"/>
                <a:gd name="T1" fmla="*/ 109 h 142"/>
                <a:gd name="T2" fmla="*/ 124 w 131"/>
                <a:gd name="T3" fmla="*/ 86 h 142"/>
                <a:gd name="T4" fmla="*/ 127 w 131"/>
                <a:gd name="T5" fmla="*/ 42 h 142"/>
                <a:gd name="T6" fmla="*/ 121 w 131"/>
                <a:gd name="T7" fmla="*/ 13 h 142"/>
                <a:gd name="T8" fmla="*/ 91 w 131"/>
                <a:gd name="T9" fmla="*/ 3 h 142"/>
                <a:gd name="T10" fmla="*/ 67 w 131"/>
                <a:gd name="T11" fmla="*/ 3 h 142"/>
                <a:gd name="T12" fmla="*/ 20 w 131"/>
                <a:gd name="T13" fmla="*/ 15 h 142"/>
                <a:gd name="T14" fmla="*/ 7 w 131"/>
                <a:gd name="T15" fmla="*/ 57 h 142"/>
                <a:gd name="T16" fmla="*/ 4 w 131"/>
                <a:gd name="T17" fmla="*/ 101 h 142"/>
                <a:gd name="T18" fmla="*/ 1 w 131"/>
                <a:gd name="T19" fmla="*/ 123 h 142"/>
                <a:gd name="T20" fmla="*/ 12 w 131"/>
                <a:gd name="T21" fmla="*/ 139 h 142"/>
                <a:gd name="T22" fmla="*/ 41 w 131"/>
                <a:gd name="T23" fmla="*/ 141 h 142"/>
                <a:gd name="T24" fmla="*/ 72 w 131"/>
                <a:gd name="T25" fmla="*/ 142 h 142"/>
                <a:gd name="T26" fmla="*/ 102 w 131"/>
                <a:gd name="T27" fmla="*/ 140 h 142"/>
                <a:gd name="T28" fmla="*/ 124 w 131"/>
                <a:gd name="T29" fmla="*/ 130 h 142"/>
                <a:gd name="T30" fmla="*/ 126 w 131"/>
                <a:gd name="T31" fmla="*/ 10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142">
                  <a:moveTo>
                    <a:pt x="126" y="109"/>
                  </a:moveTo>
                  <a:cubicBezTo>
                    <a:pt x="126" y="101"/>
                    <a:pt x="125" y="93"/>
                    <a:pt x="124" y="86"/>
                  </a:cubicBezTo>
                  <a:cubicBezTo>
                    <a:pt x="122" y="72"/>
                    <a:pt x="131" y="56"/>
                    <a:pt x="127" y="42"/>
                  </a:cubicBezTo>
                  <a:cubicBezTo>
                    <a:pt x="125" y="34"/>
                    <a:pt x="125" y="20"/>
                    <a:pt x="121" y="13"/>
                  </a:cubicBezTo>
                  <a:cubicBezTo>
                    <a:pt x="117" y="7"/>
                    <a:pt x="98" y="7"/>
                    <a:pt x="91" y="3"/>
                  </a:cubicBezTo>
                  <a:cubicBezTo>
                    <a:pt x="84" y="0"/>
                    <a:pt x="75" y="1"/>
                    <a:pt x="67" y="3"/>
                  </a:cubicBezTo>
                  <a:cubicBezTo>
                    <a:pt x="55" y="3"/>
                    <a:pt x="26" y="7"/>
                    <a:pt x="20" y="15"/>
                  </a:cubicBezTo>
                  <a:cubicBezTo>
                    <a:pt x="9" y="26"/>
                    <a:pt x="12" y="44"/>
                    <a:pt x="7" y="57"/>
                  </a:cubicBezTo>
                  <a:cubicBezTo>
                    <a:pt x="1" y="72"/>
                    <a:pt x="7" y="86"/>
                    <a:pt x="4" y="101"/>
                  </a:cubicBezTo>
                  <a:cubicBezTo>
                    <a:pt x="2" y="108"/>
                    <a:pt x="1" y="116"/>
                    <a:pt x="1" y="123"/>
                  </a:cubicBezTo>
                  <a:cubicBezTo>
                    <a:pt x="0" y="131"/>
                    <a:pt x="2" y="136"/>
                    <a:pt x="12" y="139"/>
                  </a:cubicBezTo>
                  <a:cubicBezTo>
                    <a:pt x="21" y="142"/>
                    <a:pt x="31" y="141"/>
                    <a:pt x="41" y="141"/>
                  </a:cubicBezTo>
                  <a:cubicBezTo>
                    <a:pt x="51" y="142"/>
                    <a:pt x="61" y="142"/>
                    <a:pt x="72" y="142"/>
                  </a:cubicBezTo>
                  <a:cubicBezTo>
                    <a:pt x="82" y="141"/>
                    <a:pt x="92" y="141"/>
                    <a:pt x="102" y="140"/>
                  </a:cubicBezTo>
                  <a:cubicBezTo>
                    <a:pt x="112" y="139"/>
                    <a:pt x="121" y="137"/>
                    <a:pt x="124" y="130"/>
                  </a:cubicBezTo>
                  <a:cubicBezTo>
                    <a:pt x="127" y="123"/>
                    <a:pt x="127" y="115"/>
                    <a:pt x="126" y="109"/>
                  </a:cubicBezTo>
                  <a:close/>
                </a:path>
              </a:pathLst>
            </a:custGeom>
            <a:solidFill>
              <a:srgbClr val="1919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iślîdê"/>
            <p:cNvSpPr/>
            <p:nvPr/>
          </p:nvSpPr>
          <p:spPr bwMode="auto">
            <a:xfrm>
              <a:off x="6457962" y="3552540"/>
              <a:ext cx="336782" cy="398158"/>
            </a:xfrm>
            <a:custGeom>
              <a:avLst/>
              <a:gdLst>
                <a:gd name="T0" fmla="*/ 5 w 56"/>
                <a:gd name="T1" fmla="*/ 35 h 66"/>
                <a:gd name="T2" fmla="*/ 15 w 56"/>
                <a:gd name="T3" fmla="*/ 59 h 66"/>
                <a:gd name="T4" fmla="*/ 32 w 56"/>
                <a:gd name="T5" fmla="*/ 65 h 66"/>
                <a:gd name="T6" fmla="*/ 48 w 56"/>
                <a:gd name="T7" fmla="*/ 55 h 66"/>
                <a:gd name="T8" fmla="*/ 51 w 56"/>
                <a:gd name="T9" fmla="*/ 46 h 66"/>
                <a:gd name="T10" fmla="*/ 55 w 56"/>
                <a:gd name="T11" fmla="*/ 16 h 66"/>
                <a:gd name="T12" fmla="*/ 53 w 56"/>
                <a:gd name="T13" fmla="*/ 7 h 66"/>
                <a:gd name="T14" fmla="*/ 43 w 56"/>
                <a:gd name="T15" fmla="*/ 2 h 66"/>
                <a:gd name="T16" fmla="*/ 21 w 56"/>
                <a:gd name="T17" fmla="*/ 1 h 66"/>
                <a:gd name="T18" fmla="*/ 3 w 56"/>
                <a:gd name="T19" fmla="*/ 11 h 66"/>
                <a:gd name="T20" fmla="*/ 5 w 56"/>
                <a:gd name="T21" fmla="*/ 3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6">
                  <a:moveTo>
                    <a:pt x="5" y="35"/>
                  </a:moveTo>
                  <a:cubicBezTo>
                    <a:pt x="6" y="43"/>
                    <a:pt x="8" y="53"/>
                    <a:pt x="15" y="59"/>
                  </a:cubicBezTo>
                  <a:cubicBezTo>
                    <a:pt x="19" y="63"/>
                    <a:pt x="26" y="66"/>
                    <a:pt x="32" y="65"/>
                  </a:cubicBezTo>
                  <a:cubicBezTo>
                    <a:pt x="39" y="64"/>
                    <a:pt x="45" y="60"/>
                    <a:pt x="48" y="55"/>
                  </a:cubicBezTo>
                  <a:cubicBezTo>
                    <a:pt x="50" y="52"/>
                    <a:pt x="51" y="49"/>
                    <a:pt x="51" y="46"/>
                  </a:cubicBezTo>
                  <a:cubicBezTo>
                    <a:pt x="54" y="37"/>
                    <a:pt x="56" y="27"/>
                    <a:pt x="55" y="16"/>
                  </a:cubicBezTo>
                  <a:cubicBezTo>
                    <a:pt x="55" y="13"/>
                    <a:pt x="55" y="9"/>
                    <a:pt x="53" y="7"/>
                  </a:cubicBezTo>
                  <a:cubicBezTo>
                    <a:pt x="50" y="4"/>
                    <a:pt x="47" y="3"/>
                    <a:pt x="43" y="2"/>
                  </a:cubicBezTo>
                  <a:cubicBezTo>
                    <a:pt x="36" y="1"/>
                    <a:pt x="28" y="0"/>
                    <a:pt x="21" y="1"/>
                  </a:cubicBezTo>
                  <a:cubicBezTo>
                    <a:pt x="15" y="1"/>
                    <a:pt x="6" y="5"/>
                    <a:pt x="3" y="11"/>
                  </a:cubicBezTo>
                  <a:cubicBezTo>
                    <a:pt x="0" y="17"/>
                    <a:pt x="4" y="28"/>
                    <a:pt x="5" y="35"/>
                  </a:cubicBezTo>
                  <a:close/>
                </a:path>
              </a:pathLst>
            </a:custGeom>
            <a:solidFill>
              <a:srgbClr val="F9E9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îSlíḑè"/>
            <p:cNvSpPr/>
            <p:nvPr/>
          </p:nvSpPr>
          <p:spPr bwMode="auto">
            <a:xfrm>
              <a:off x="6428061" y="3505327"/>
              <a:ext cx="402879" cy="426486"/>
            </a:xfrm>
            <a:custGeom>
              <a:avLst/>
              <a:gdLst>
                <a:gd name="T0" fmla="*/ 1 w 67"/>
                <a:gd name="T1" fmla="*/ 32 h 71"/>
                <a:gd name="T2" fmla="*/ 4 w 67"/>
                <a:gd name="T3" fmla="*/ 44 h 71"/>
                <a:gd name="T4" fmla="*/ 11 w 67"/>
                <a:gd name="T5" fmla="*/ 55 h 71"/>
                <a:gd name="T6" fmla="*/ 28 w 67"/>
                <a:gd name="T7" fmla="*/ 65 h 71"/>
                <a:gd name="T8" fmla="*/ 39 w 67"/>
                <a:gd name="T9" fmla="*/ 71 h 71"/>
                <a:gd name="T10" fmla="*/ 42 w 67"/>
                <a:gd name="T11" fmla="*/ 70 h 71"/>
                <a:gd name="T12" fmla="*/ 45 w 67"/>
                <a:gd name="T13" fmla="*/ 68 h 71"/>
                <a:gd name="T14" fmla="*/ 62 w 67"/>
                <a:gd name="T15" fmla="*/ 50 h 71"/>
                <a:gd name="T16" fmla="*/ 67 w 67"/>
                <a:gd name="T17" fmla="*/ 25 h 71"/>
                <a:gd name="T18" fmla="*/ 65 w 67"/>
                <a:gd name="T19" fmla="*/ 14 h 71"/>
                <a:gd name="T20" fmla="*/ 56 w 67"/>
                <a:gd name="T21" fmla="*/ 5 h 71"/>
                <a:gd name="T22" fmla="*/ 43 w 67"/>
                <a:gd name="T23" fmla="*/ 1 h 71"/>
                <a:gd name="T24" fmla="*/ 23 w 67"/>
                <a:gd name="T25" fmla="*/ 1 h 71"/>
                <a:gd name="T26" fmla="*/ 4 w 67"/>
                <a:gd name="T27" fmla="*/ 9 h 71"/>
                <a:gd name="T28" fmla="*/ 1 w 67"/>
                <a:gd name="T29"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71">
                  <a:moveTo>
                    <a:pt x="1" y="32"/>
                  </a:moveTo>
                  <a:cubicBezTo>
                    <a:pt x="2" y="37"/>
                    <a:pt x="2" y="41"/>
                    <a:pt x="4" y="44"/>
                  </a:cubicBezTo>
                  <a:cubicBezTo>
                    <a:pt x="6" y="47"/>
                    <a:pt x="9" y="53"/>
                    <a:pt x="11" y="55"/>
                  </a:cubicBezTo>
                  <a:cubicBezTo>
                    <a:pt x="16" y="61"/>
                    <a:pt x="21" y="62"/>
                    <a:pt x="28" y="65"/>
                  </a:cubicBezTo>
                  <a:cubicBezTo>
                    <a:pt x="32" y="67"/>
                    <a:pt x="36" y="68"/>
                    <a:pt x="39" y="71"/>
                  </a:cubicBezTo>
                  <a:cubicBezTo>
                    <a:pt x="39" y="69"/>
                    <a:pt x="41" y="69"/>
                    <a:pt x="42" y="70"/>
                  </a:cubicBezTo>
                  <a:cubicBezTo>
                    <a:pt x="42" y="69"/>
                    <a:pt x="44" y="68"/>
                    <a:pt x="45" y="68"/>
                  </a:cubicBezTo>
                  <a:cubicBezTo>
                    <a:pt x="53" y="65"/>
                    <a:pt x="59" y="58"/>
                    <a:pt x="62" y="50"/>
                  </a:cubicBezTo>
                  <a:cubicBezTo>
                    <a:pt x="65" y="42"/>
                    <a:pt x="66" y="34"/>
                    <a:pt x="67" y="25"/>
                  </a:cubicBezTo>
                  <a:cubicBezTo>
                    <a:pt x="67" y="21"/>
                    <a:pt x="67" y="17"/>
                    <a:pt x="65" y="14"/>
                  </a:cubicBezTo>
                  <a:cubicBezTo>
                    <a:pt x="64" y="9"/>
                    <a:pt x="60" y="6"/>
                    <a:pt x="56" y="5"/>
                  </a:cubicBezTo>
                  <a:cubicBezTo>
                    <a:pt x="52" y="3"/>
                    <a:pt x="48" y="2"/>
                    <a:pt x="43" y="1"/>
                  </a:cubicBezTo>
                  <a:cubicBezTo>
                    <a:pt x="37" y="1"/>
                    <a:pt x="30" y="0"/>
                    <a:pt x="23" y="1"/>
                  </a:cubicBezTo>
                  <a:cubicBezTo>
                    <a:pt x="17" y="2"/>
                    <a:pt x="7" y="4"/>
                    <a:pt x="4" y="9"/>
                  </a:cubicBezTo>
                  <a:cubicBezTo>
                    <a:pt x="0" y="14"/>
                    <a:pt x="1" y="26"/>
                    <a:pt x="1" y="32"/>
                  </a:cubicBezTo>
                  <a:close/>
                </a:path>
              </a:pathLst>
            </a:custGeom>
            <a:solidFill>
              <a:srgbClr val="443B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2" name="íşḷídé"/>
            <p:cNvSpPr/>
            <p:nvPr/>
          </p:nvSpPr>
          <p:spPr bwMode="auto">
            <a:xfrm>
              <a:off x="6421766" y="3426640"/>
              <a:ext cx="409174" cy="217177"/>
            </a:xfrm>
            <a:custGeom>
              <a:avLst/>
              <a:gdLst>
                <a:gd name="T0" fmla="*/ 67 w 68"/>
                <a:gd name="T1" fmla="*/ 17 h 36"/>
                <a:gd name="T2" fmla="*/ 63 w 68"/>
                <a:gd name="T3" fmla="*/ 8 h 36"/>
                <a:gd name="T4" fmla="*/ 48 w 68"/>
                <a:gd name="T5" fmla="*/ 3 h 36"/>
                <a:gd name="T6" fmla="*/ 13 w 68"/>
                <a:gd name="T7" fmla="*/ 7 h 36"/>
                <a:gd name="T8" fmla="*/ 7 w 68"/>
                <a:gd name="T9" fmla="*/ 5 h 36"/>
                <a:gd name="T10" fmla="*/ 4 w 68"/>
                <a:gd name="T11" fmla="*/ 0 h 36"/>
                <a:gd name="T12" fmla="*/ 0 w 68"/>
                <a:gd name="T13" fmla="*/ 11 h 36"/>
                <a:gd name="T14" fmla="*/ 8 w 68"/>
                <a:gd name="T15" fmla="*/ 26 h 36"/>
                <a:gd name="T16" fmla="*/ 25 w 68"/>
                <a:gd name="T17" fmla="*/ 33 h 36"/>
                <a:gd name="T18" fmla="*/ 48 w 68"/>
                <a:gd name="T19" fmla="*/ 35 h 36"/>
                <a:gd name="T20" fmla="*/ 57 w 68"/>
                <a:gd name="T21" fmla="*/ 36 h 36"/>
                <a:gd name="T22" fmla="*/ 64 w 68"/>
                <a:gd name="T23" fmla="*/ 31 h 36"/>
                <a:gd name="T24" fmla="*/ 67 w 68"/>
                <a:gd name="T25" fmla="*/ 22 h 36"/>
                <a:gd name="T26" fmla="*/ 67 w 68"/>
                <a:gd name="T27"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36">
                  <a:moveTo>
                    <a:pt x="67" y="17"/>
                  </a:moveTo>
                  <a:cubicBezTo>
                    <a:pt x="67" y="16"/>
                    <a:pt x="64" y="9"/>
                    <a:pt x="63" y="8"/>
                  </a:cubicBezTo>
                  <a:cubicBezTo>
                    <a:pt x="58" y="5"/>
                    <a:pt x="54" y="3"/>
                    <a:pt x="48" y="3"/>
                  </a:cubicBezTo>
                  <a:cubicBezTo>
                    <a:pt x="37" y="3"/>
                    <a:pt x="24" y="10"/>
                    <a:pt x="13" y="7"/>
                  </a:cubicBezTo>
                  <a:cubicBezTo>
                    <a:pt x="11" y="7"/>
                    <a:pt x="9" y="6"/>
                    <a:pt x="7" y="5"/>
                  </a:cubicBezTo>
                  <a:cubicBezTo>
                    <a:pt x="5" y="4"/>
                    <a:pt x="4" y="2"/>
                    <a:pt x="4" y="0"/>
                  </a:cubicBezTo>
                  <a:cubicBezTo>
                    <a:pt x="2" y="3"/>
                    <a:pt x="1" y="7"/>
                    <a:pt x="0" y="11"/>
                  </a:cubicBezTo>
                  <a:cubicBezTo>
                    <a:pt x="0" y="17"/>
                    <a:pt x="4" y="23"/>
                    <a:pt x="8" y="26"/>
                  </a:cubicBezTo>
                  <a:cubicBezTo>
                    <a:pt x="13" y="30"/>
                    <a:pt x="19" y="32"/>
                    <a:pt x="25" y="33"/>
                  </a:cubicBezTo>
                  <a:cubicBezTo>
                    <a:pt x="32" y="35"/>
                    <a:pt x="40" y="36"/>
                    <a:pt x="48" y="35"/>
                  </a:cubicBezTo>
                  <a:cubicBezTo>
                    <a:pt x="57" y="36"/>
                    <a:pt x="57" y="36"/>
                    <a:pt x="57" y="36"/>
                  </a:cubicBezTo>
                  <a:cubicBezTo>
                    <a:pt x="60" y="35"/>
                    <a:pt x="63" y="33"/>
                    <a:pt x="64" y="31"/>
                  </a:cubicBezTo>
                  <a:cubicBezTo>
                    <a:pt x="66" y="28"/>
                    <a:pt x="67" y="25"/>
                    <a:pt x="67" y="22"/>
                  </a:cubicBezTo>
                  <a:cubicBezTo>
                    <a:pt x="68" y="20"/>
                    <a:pt x="68" y="18"/>
                    <a:pt x="67" y="17"/>
                  </a:cubicBezTo>
                  <a:close/>
                </a:path>
              </a:pathLst>
            </a:custGeom>
            <a:solidFill>
              <a:srgbClr val="443B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3" name="ïślídê"/>
            <p:cNvSpPr/>
            <p:nvPr/>
          </p:nvSpPr>
          <p:spPr bwMode="auto">
            <a:xfrm>
              <a:off x="6210884" y="4023089"/>
              <a:ext cx="819922" cy="1022935"/>
            </a:xfrm>
            <a:custGeom>
              <a:avLst/>
              <a:gdLst>
                <a:gd name="T0" fmla="*/ 15 w 136"/>
                <a:gd name="T1" fmla="*/ 52 h 170"/>
                <a:gd name="T2" fmla="*/ 22 w 136"/>
                <a:gd name="T3" fmla="*/ 26 h 170"/>
                <a:gd name="T4" fmla="*/ 42 w 136"/>
                <a:gd name="T5" fmla="*/ 4 h 170"/>
                <a:gd name="T6" fmla="*/ 95 w 136"/>
                <a:gd name="T7" fmla="*/ 3 h 170"/>
                <a:gd name="T8" fmla="*/ 103 w 136"/>
                <a:gd name="T9" fmla="*/ 4 h 170"/>
                <a:gd name="T10" fmla="*/ 110 w 136"/>
                <a:gd name="T11" fmla="*/ 11 h 170"/>
                <a:gd name="T12" fmla="*/ 125 w 136"/>
                <a:gd name="T13" fmla="*/ 47 h 170"/>
                <a:gd name="T14" fmla="*/ 136 w 136"/>
                <a:gd name="T15" fmla="*/ 147 h 170"/>
                <a:gd name="T16" fmla="*/ 135 w 136"/>
                <a:gd name="T17" fmla="*/ 159 h 170"/>
                <a:gd name="T18" fmla="*/ 128 w 136"/>
                <a:gd name="T19" fmla="*/ 162 h 170"/>
                <a:gd name="T20" fmla="*/ 33 w 136"/>
                <a:gd name="T21" fmla="*/ 168 h 170"/>
                <a:gd name="T22" fmla="*/ 4 w 136"/>
                <a:gd name="T23" fmla="*/ 155 h 170"/>
                <a:gd name="T24" fmla="*/ 6 w 136"/>
                <a:gd name="T25" fmla="*/ 124 h 170"/>
                <a:gd name="T26" fmla="*/ 15 w 136"/>
                <a:gd name="T27" fmla="*/ 5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70">
                  <a:moveTo>
                    <a:pt x="15" y="52"/>
                  </a:moveTo>
                  <a:cubicBezTo>
                    <a:pt x="17" y="41"/>
                    <a:pt x="17" y="35"/>
                    <a:pt x="22" y="26"/>
                  </a:cubicBezTo>
                  <a:cubicBezTo>
                    <a:pt x="29" y="14"/>
                    <a:pt x="30" y="8"/>
                    <a:pt x="42" y="4"/>
                  </a:cubicBezTo>
                  <a:cubicBezTo>
                    <a:pt x="55" y="0"/>
                    <a:pt x="81" y="3"/>
                    <a:pt x="95" y="3"/>
                  </a:cubicBezTo>
                  <a:cubicBezTo>
                    <a:pt x="98" y="3"/>
                    <a:pt x="101" y="3"/>
                    <a:pt x="103" y="4"/>
                  </a:cubicBezTo>
                  <a:cubicBezTo>
                    <a:pt x="106" y="5"/>
                    <a:pt x="108" y="8"/>
                    <a:pt x="110" y="11"/>
                  </a:cubicBezTo>
                  <a:cubicBezTo>
                    <a:pt x="120" y="30"/>
                    <a:pt x="123" y="26"/>
                    <a:pt x="125" y="47"/>
                  </a:cubicBezTo>
                  <a:cubicBezTo>
                    <a:pt x="129" y="80"/>
                    <a:pt x="132" y="114"/>
                    <a:pt x="136" y="147"/>
                  </a:cubicBezTo>
                  <a:cubicBezTo>
                    <a:pt x="136" y="150"/>
                    <a:pt x="136" y="156"/>
                    <a:pt x="135" y="159"/>
                  </a:cubicBezTo>
                  <a:cubicBezTo>
                    <a:pt x="133" y="161"/>
                    <a:pt x="130" y="162"/>
                    <a:pt x="128" y="162"/>
                  </a:cubicBezTo>
                  <a:cubicBezTo>
                    <a:pt x="97" y="170"/>
                    <a:pt x="65" y="170"/>
                    <a:pt x="33" y="168"/>
                  </a:cubicBezTo>
                  <a:cubicBezTo>
                    <a:pt x="23" y="167"/>
                    <a:pt x="8" y="165"/>
                    <a:pt x="4" y="155"/>
                  </a:cubicBezTo>
                  <a:cubicBezTo>
                    <a:pt x="0" y="147"/>
                    <a:pt x="5" y="132"/>
                    <a:pt x="6" y="124"/>
                  </a:cubicBezTo>
                  <a:cubicBezTo>
                    <a:pt x="9" y="95"/>
                    <a:pt x="12" y="81"/>
                    <a:pt x="15" y="52"/>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4" name="îŝḷïḋe"/>
            <p:cNvSpPr/>
            <p:nvPr/>
          </p:nvSpPr>
          <p:spPr bwMode="auto">
            <a:xfrm>
              <a:off x="6270687" y="5003533"/>
              <a:ext cx="114884" cy="745956"/>
            </a:xfrm>
            <a:custGeom>
              <a:avLst/>
              <a:gdLst>
                <a:gd name="T0" fmla="*/ 9 w 19"/>
                <a:gd name="T1" fmla="*/ 46 h 124"/>
                <a:gd name="T2" fmla="*/ 14 w 19"/>
                <a:gd name="T3" fmla="*/ 1 h 124"/>
                <a:gd name="T4" fmla="*/ 19 w 19"/>
                <a:gd name="T5" fmla="*/ 4 h 124"/>
                <a:gd name="T6" fmla="*/ 19 w 19"/>
                <a:gd name="T7" fmla="*/ 9 h 124"/>
                <a:gd name="T8" fmla="*/ 16 w 19"/>
                <a:gd name="T9" fmla="*/ 28 h 124"/>
                <a:gd name="T10" fmla="*/ 15 w 19"/>
                <a:gd name="T11" fmla="*/ 45 h 124"/>
                <a:gd name="T12" fmla="*/ 12 w 19"/>
                <a:gd name="T13" fmla="*/ 68 h 124"/>
                <a:gd name="T14" fmla="*/ 9 w 19"/>
                <a:gd name="T15" fmla="*/ 95 h 124"/>
                <a:gd name="T16" fmla="*/ 7 w 19"/>
                <a:gd name="T17" fmla="*/ 122 h 124"/>
                <a:gd name="T18" fmla="*/ 3 w 19"/>
                <a:gd name="T19" fmla="*/ 111 h 124"/>
                <a:gd name="T20" fmla="*/ 5 w 19"/>
                <a:gd name="T21" fmla="*/ 89 h 124"/>
                <a:gd name="T22" fmla="*/ 9 w 19"/>
                <a:gd name="T23" fmla="*/ 4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24">
                  <a:moveTo>
                    <a:pt x="9" y="46"/>
                  </a:moveTo>
                  <a:cubicBezTo>
                    <a:pt x="10" y="31"/>
                    <a:pt x="11" y="16"/>
                    <a:pt x="14" y="1"/>
                  </a:cubicBezTo>
                  <a:cubicBezTo>
                    <a:pt x="16" y="0"/>
                    <a:pt x="18" y="2"/>
                    <a:pt x="19" y="4"/>
                  </a:cubicBezTo>
                  <a:cubicBezTo>
                    <a:pt x="19" y="5"/>
                    <a:pt x="19" y="7"/>
                    <a:pt x="19" y="9"/>
                  </a:cubicBezTo>
                  <a:cubicBezTo>
                    <a:pt x="18" y="16"/>
                    <a:pt x="16" y="22"/>
                    <a:pt x="16" y="28"/>
                  </a:cubicBezTo>
                  <a:cubicBezTo>
                    <a:pt x="15" y="34"/>
                    <a:pt x="16" y="40"/>
                    <a:pt x="15" y="45"/>
                  </a:cubicBezTo>
                  <a:cubicBezTo>
                    <a:pt x="15" y="53"/>
                    <a:pt x="14" y="60"/>
                    <a:pt x="12" y="68"/>
                  </a:cubicBezTo>
                  <a:cubicBezTo>
                    <a:pt x="11" y="77"/>
                    <a:pt x="10" y="86"/>
                    <a:pt x="9" y="95"/>
                  </a:cubicBezTo>
                  <a:cubicBezTo>
                    <a:pt x="8" y="104"/>
                    <a:pt x="8" y="113"/>
                    <a:pt x="7" y="122"/>
                  </a:cubicBezTo>
                  <a:cubicBezTo>
                    <a:pt x="0" y="124"/>
                    <a:pt x="3" y="114"/>
                    <a:pt x="3" y="111"/>
                  </a:cubicBezTo>
                  <a:cubicBezTo>
                    <a:pt x="4" y="104"/>
                    <a:pt x="4" y="96"/>
                    <a:pt x="5" y="89"/>
                  </a:cubicBezTo>
                  <a:cubicBezTo>
                    <a:pt x="6" y="75"/>
                    <a:pt x="7" y="60"/>
                    <a:pt x="9" y="46"/>
                  </a:cubicBezTo>
                  <a:close/>
                </a:path>
              </a:pathLst>
            </a:custGeom>
            <a:solidFill>
              <a:srgbClr val="3F3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5" name="ïṥḷídè"/>
            <p:cNvSpPr/>
            <p:nvPr/>
          </p:nvSpPr>
          <p:spPr bwMode="auto">
            <a:xfrm>
              <a:off x="6897038" y="4990944"/>
              <a:ext cx="127474" cy="747530"/>
            </a:xfrm>
            <a:custGeom>
              <a:avLst/>
              <a:gdLst>
                <a:gd name="T0" fmla="*/ 0 w 21"/>
                <a:gd name="T1" fmla="*/ 11 h 124"/>
                <a:gd name="T2" fmla="*/ 0 w 21"/>
                <a:gd name="T3" fmla="*/ 3 h 124"/>
                <a:gd name="T4" fmla="*/ 4 w 21"/>
                <a:gd name="T5" fmla="*/ 2 h 124"/>
                <a:gd name="T6" fmla="*/ 20 w 21"/>
                <a:gd name="T7" fmla="*/ 109 h 124"/>
                <a:gd name="T8" fmla="*/ 20 w 21"/>
                <a:gd name="T9" fmla="*/ 122 h 124"/>
                <a:gd name="T10" fmla="*/ 17 w 21"/>
                <a:gd name="T11" fmla="*/ 121 h 124"/>
                <a:gd name="T12" fmla="*/ 14 w 21"/>
                <a:gd name="T13" fmla="*/ 107 h 124"/>
                <a:gd name="T14" fmla="*/ 10 w 21"/>
                <a:gd name="T15" fmla="*/ 74 h 124"/>
                <a:gd name="T16" fmla="*/ 0 w 21"/>
                <a:gd name="T17" fmla="*/ 1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24">
                  <a:moveTo>
                    <a:pt x="0" y="11"/>
                  </a:moveTo>
                  <a:cubicBezTo>
                    <a:pt x="0" y="8"/>
                    <a:pt x="0" y="6"/>
                    <a:pt x="0" y="3"/>
                  </a:cubicBezTo>
                  <a:cubicBezTo>
                    <a:pt x="1" y="1"/>
                    <a:pt x="3" y="0"/>
                    <a:pt x="4" y="2"/>
                  </a:cubicBezTo>
                  <a:cubicBezTo>
                    <a:pt x="10" y="37"/>
                    <a:pt x="15" y="73"/>
                    <a:pt x="20" y="109"/>
                  </a:cubicBezTo>
                  <a:cubicBezTo>
                    <a:pt x="20" y="114"/>
                    <a:pt x="21" y="118"/>
                    <a:pt x="20" y="122"/>
                  </a:cubicBezTo>
                  <a:cubicBezTo>
                    <a:pt x="20" y="124"/>
                    <a:pt x="18" y="123"/>
                    <a:pt x="17" y="121"/>
                  </a:cubicBezTo>
                  <a:cubicBezTo>
                    <a:pt x="15" y="118"/>
                    <a:pt x="15" y="110"/>
                    <a:pt x="14" y="107"/>
                  </a:cubicBezTo>
                  <a:cubicBezTo>
                    <a:pt x="13" y="96"/>
                    <a:pt x="12" y="84"/>
                    <a:pt x="10" y="74"/>
                  </a:cubicBezTo>
                  <a:cubicBezTo>
                    <a:pt x="8" y="52"/>
                    <a:pt x="3" y="32"/>
                    <a:pt x="0" y="11"/>
                  </a:cubicBezTo>
                  <a:close/>
                </a:path>
              </a:pathLst>
            </a:custGeom>
            <a:solidFill>
              <a:srgbClr val="3F3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6" name="i$liďê"/>
            <p:cNvSpPr/>
            <p:nvPr/>
          </p:nvSpPr>
          <p:spPr bwMode="auto">
            <a:xfrm>
              <a:off x="6656254" y="5436313"/>
              <a:ext cx="193571" cy="157375"/>
            </a:xfrm>
            <a:custGeom>
              <a:avLst/>
              <a:gdLst>
                <a:gd name="T0" fmla="*/ 2 w 32"/>
                <a:gd name="T1" fmla="*/ 6 h 26"/>
                <a:gd name="T2" fmla="*/ 1 w 32"/>
                <a:gd name="T3" fmla="*/ 6 h 26"/>
                <a:gd name="T4" fmla="*/ 1 w 32"/>
                <a:gd name="T5" fmla="*/ 7 h 26"/>
                <a:gd name="T6" fmla="*/ 2 w 32"/>
                <a:gd name="T7" fmla="*/ 22 h 26"/>
                <a:gd name="T8" fmla="*/ 2 w 32"/>
                <a:gd name="T9" fmla="*/ 23 h 26"/>
                <a:gd name="T10" fmla="*/ 3 w 32"/>
                <a:gd name="T11" fmla="*/ 24 h 26"/>
                <a:gd name="T12" fmla="*/ 7 w 32"/>
                <a:gd name="T13" fmla="*/ 25 h 26"/>
                <a:gd name="T14" fmla="*/ 14 w 32"/>
                <a:gd name="T15" fmla="*/ 26 h 26"/>
                <a:gd name="T16" fmla="*/ 19 w 32"/>
                <a:gd name="T17" fmla="*/ 23 h 26"/>
                <a:gd name="T18" fmla="*/ 22 w 32"/>
                <a:gd name="T19" fmla="*/ 20 h 26"/>
                <a:gd name="T20" fmla="*/ 31 w 32"/>
                <a:gd name="T21" fmla="*/ 11 h 26"/>
                <a:gd name="T22" fmla="*/ 32 w 32"/>
                <a:gd name="T23" fmla="*/ 9 h 26"/>
                <a:gd name="T24" fmla="*/ 32 w 32"/>
                <a:gd name="T25" fmla="*/ 6 h 26"/>
                <a:gd name="T26" fmla="*/ 31 w 32"/>
                <a:gd name="T27" fmla="*/ 2 h 26"/>
                <a:gd name="T28" fmla="*/ 28 w 32"/>
                <a:gd name="T29" fmla="*/ 0 h 26"/>
                <a:gd name="T30" fmla="*/ 24 w 32"/>
                <a:gd name="T31" fmla="*/ 0 h 26"/>
                <a:gd name="T32" fmla="*/ 19 w 32"/>
                <a:gd name="T33" fmla="*/ 1 h 26"/>
                <a:gd name="T34" fmla="*/ 16 w 32"/>
                <a:gd name="T35" fmla="*/ 3 h 26"/>
                <a:gd name="T36" fmla="*/ 9 w 32"/>
                <a:gd name="T37" fmla="*/ 5 h 26"/>
                <a:gd name="T38" fmla="*/ 2 w 32"/>
                <a:gd name="T3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6">
                  <a:moveTo>
                    <a:pt x="2" y="6"/>
                  </a:moveTo>
                  <a:cubicBezTo>
                    <a:pt x="1" y="6"/>
                    <a:pt x="1" y="6"/>
                    <a:pt x="1" y="6"/>
                  </a:cubicBezTo>
                  <a:cubicBezTo>
                    <a:pt x="1" y="7"/>
                    <a:pt x="1" y="7"/>
                    <a:pt x="1" y="7"/>
                  </a:cubicBezTo>
                  <a:cubicBezTo>
                    <a:pt x="0" y="12"/>
                    <a:pt x="1" y="17"/>
                    <a:pt x="2" y="22"/>
                  </a:cubicBezTo>
                  <a:cubicBezTo>
                    <a:pt x="2" y="23"/>
                    <a:pt x="2" y="23"/>
                    <a:pt x="2" y="23"/>
                  </a:cubicBezTo>
                  <a:cubicBezTo>
                    <a:pt x="3" y="24"/>
                    <a:pt x="3" y="24"/>
                    <a:pt x="3" y="24"/>
                  </a:cubicBezTo>
                  <a:cubicBezTo>
                    <a:pt x="4" y="25"/>
                    <a:pt x="6" y="25"/>
                    <a:pt x="7" y="25"/>
                  </a:cubicBezTo>
                  <a:cubicBezTo>
                    <a:pt x="9" y="26"/>
                    <a:pt x="12" y="26"/>
                    <a:pt x="14" y="26"/>
                  </a:cubicBezTo>
                  <a:cubicBezTo>
                    <a:pt x="16" y="25"/>
                    <a:pt x="18" y="25"/>
                    <a:pt x="19" y="23"/>
                  </a:cubicBezTo>
                  <a:cubicBezTo>
                    <a:pt x="20" y="22"/>
                    <a:pt x="21" y="21"/>
                    <a:pt x="22" y="20"/>
                  </a:cubicBezTo>
                  <a:cubicBezTo>
                    <a:pt x="24" y="16"/>
                    <a:pt x="28" y="14"/>
                    <a:pt x="31" y="11"/>
                  </a:cubicBezTo>
                  <a:cubicBezTo>
                    <a:pt x="31" y="10"/>
                    <a:pt x="32" y="10"/>
                    <a:pt x="32" y="9"/>
                  </a:cubicBezTo>
                  <a:cubicBezTo>
                    <a:pt x="32" y="8"/>
                    <a:pt x="32" y="7"/>
                    <a:pt x="32" y="6"/>
                  </a:cubicBezTo>
                  <a:cubicBezTo>
                    <a:pt x="32" y="5"/>
                    <a:pt x="32" y="3"/>
                    <a:pt x="31" y="2"/>
                  </a:cubicBezTo>
                  <a:cubicBezTo>
                    <a:pt x="31" y="1"/>
                    <a:pt x="29" y="0"/>
                    <a:pt x="28" y="0"/>
                  </a:cubicBezTo>
                  <a:cubicBezTo>
                    <a:pt x="27" y="0"/>
                    <a:pt x="26" y="0"/>
                    <a:pt x="24" y="0"/>
                  </a:cubicBezTo>
                  <a:cubicBezTo>
                    <a:pt x="22" y="0"/>
                    <a:pt x="21" y="0"/>
                    <a:pt x="19" y="1"/>
                  </a:cubicBezTo>
                  <a:cubicBezTo>
                    <a:pt x="18" y="2"/>
                    <a:pt x="17" y="2"/>
                    <a:pt x="16" y="3"/>
                  </a:cubicBezTo>
                  <a:cubicBezTo>
                    <a:pt x="14" y="4"/>
                    <a:pt x="12" y="5"/>
                    <a:pt x="9" y="5"/>
                  </a:cubicBezTo>
                  <a:cubicBezTo>
                    <a:pt x="7" y="5"/>
                    <a:pt x="4" y="5"/>
                    <a:pt x="2" y="6"/>
                  </a:cubicBezTo>
                  <a:close/>
                </a:path>
              </a:pathLst>
            </a:custGeom>
            <a:solidFill>
              <a:srgbClr val="1919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î$ḷîḑé"/>
            <p:cNvSpPr/>
            <p:nvPr/>
          </p:nvSpPr>
          <p:spPr bwMode="auto">
            <a:xfrm>
              <a:off x="6402881" y="5406412"/>
              <a:ext cx="193571" cy="180981"/>
            </a:xfrm>
            <a:custGeom>
              <a:avLst/>
              <a:gdLst>
                <a:gd name="T0" fmla="*/ 30 w 32"/>
                <a:gd name="T1" fmla="*/ 12 h 30"/>
                <a:gd name="T2" fmla="*/ 28 w 32"/>
                <a:gd name="T3" fmla="*/ 8 h 30"/>
                <a:gd name="T4" fmla="*/ 25 w 32"/>
                <a:gd name="T5" fmla="*/ 7 h 30"/>
                <a:gd name="T6" fmla="*/ 20 w 32"/>
                <a:gd name="T7" fmla="*/ 7 h 30"/>
                <a:gd name="T8" fmla="*/ 18 w 32"/>
                <a:gd name="T9" fmla="*/ 7 h 30"/>
                <a:gd name="T10" fmla="*/ 13 w 32"/>
                <a:gd name="T11" fmla="*/ 2 h 30"/>
                <a:gd name="T12" fmla="*/ 7 w 32"/>
                <a:gd name="T13" fmla="*/ 0 h 30"/>
                <a:gd name="T14" fmla="*/ 2 w 32"/>
                <a:gd name="T15" fmla="*/ 2 h 30"/>
                <a:gd name="T16" fmla="*/ 0 w 32"/>
                <a:gd name="T17" fmla="*/ 8 h 30"/>
                <a:gd name="T18" fmla="*/ 3 w 32"/>
                <a:gd name="T19" fmla="*/ 17 h 30"/>
                <a:gd name="T20" fmla="*/ 8 w 32"/>
                <a:gd name="T21" fmla="*/ 24 h 30"/>
                <a:gd name="T22" fmla="*/ 13 w 32"/>
                <a:gd name="T23" fmla="*/ 29 h 30"/>
                <a:gd name="T24" fmla="*/ 17 w 32"/>
                <a:gd name="T25" fmla="*/ 29 h 30"/>
                <a:gd name="T26" fmla="*/ 26 w 32"/>
                <a:gd name="T27" fmla="*/ 29 h 30"/>
                <a:gd name="T28" fmla="*/ 27 w 32"/>
                <a:gd name="T29" fmla="*/ 28 h 30"/>
                <a:gd name="T30" fmla="*/ 29 w 32"/>
                <a:gd name="T31" fmla="*/ 26 h 30"/>
                <a:gd name="T32" fmla="*/ 30 w 32"/>
                <a:gd name="T3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0">
                  <a:moveTo>
                    <a:pt x="30" y="12"/>
                  </a:moveTo>
                  <a:cubicBezTo>
                    <a:pt x="30" y="10"/>
                    <a:pt x="29" y="9"/>
                    <a:pt x="28" y="8"/>
                  </a:cubicBezTo>
                  <a:cubicBezTo>
                    <a:pt x="27" y="7"/>
                    <a:pt x="26" y="7"/>
                    <a:pt x="25" y="7"/>
                  </a:cubicBezTo>
                  <a:cubicBezTo>
                    <a:pt x="23" y="7"/>
                    <a:pt x="22" y="7"/>
                    <a:pt x="20" y="7"/>
                  </a:cubicBezTo>
                  <a:cubicBezTo>
                    <a:pt x="19" y="7"/>
                    <a:pt x="18" y="7"/>
                    <a:pt x="18" y="7"/>
                  </a:cubicBezTo>
                  <a:cubicBezTo>
                    <a:pt x="15" y="7"/>
                    <a:pt x="14" y="4"/>
                    <a:pt x="13" y="2"/>
                  </a:cubicBezTo>
                  <a:cubicBezTo>
                    <a:pt x="11" y="0"/>
                    <a:pt x="9" y="0"/>
                    <a:pt x="7" y="0"/>
                  </a:cubicBezTo>
                  <a:cubicBezTo>
                    <a:pt x="5" y="0"/>
                    <a:pt x="3" y="1"/>
                    <a:pt x="2" y="2"/>
                  </a:cubicBezTo>
                  <a:cubicBezTo>
                    <a:pt x="1" y="4"/>
                    <a:pt x="0" y="6"/>
                    <a:pt x="0" y="8"/>
                  </a:cubicBezTo>
                  <a:cubicBezTo>
                    <a:pt x="0" y="11"/>
                    <a:pt x="1" y="14"/>
                    <a:pt x="3" y="17"/>
                  </a:cubicBezTo>
                  <a:cubicBezTo>
                    <a:pt x="4" y="19"/>
                    <a:pt x="6" y="22"/>
                    <a:pt x="8" y="24"/>
                  </a:cubicBezTo>
                  <a:cubicBezTo>
                    <a:pt x="9" y="26"/>
                    <a:pt x="11" y="28"/>
                    <a:pt x="13" y="29"/>
                  </a:cubicBezTo>
                  <a:cubicBezTo>
                    <a:pt x="15" y="29"/>
                    <a:pt x="16" y="29"/>
                    <a:pt x="17" y="29"/>
                  </a:cubicBezTo>
                  <a:cubicBezTo>
                    <a:pt x="20" y="30"/>
                    <a:pt x="23" y="29"/>
                    <a:pt x="26" y="29"/>
                  </a:cubicBezTo>
                  <a:cubicBezTo>
                    <a:pt x="26" y="29"/>
                    <a:pt x="27" y="29"/>
                    <a:pt x="27" y="28"/>
                  </a:cubicBezTo>
                  <a:cubicBezTo>
                    <a:pt x="28" y="28"/>
                    <a:pt x="28" y="27"/>
                    <a:pt x="29" y="26"/>
                  </a:cubicBezTo>
                  <a:cubicBezTo>
                    <a:pt x="31" y="22"/>
                    <a:pt x="32" y="16"/>
                    <a:pt x="30" y="12"/>
                  </a:cubicBezTo>
                  <a:close/>
                </a:path>
              </a:pathLst>
            </a:custGeom>
            <a:solidFill>
              <a:srgbClr val="1919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îṧ1iḓê"/>
            <p:cNvSpPr/>
            <p:nvPr/>
          </p:nvSpPr>
          <p:spPr bwMode="auto">
            <a:xfrm>
              <a:off x="6681434" y="2866387"/>
              <a:ext cx="83409" cy="108589"/>
            </a:xfrm>
            <a:custGeom>
              <a:avLst/>
              <a:gdLst>
                <a:gd name="T0" fmla="*/ 12 w 14"/>
                <a:gd name="T1" fmla="*/ 14 h 18"/>
                <a:gd name="T2" fmla="*/ 14 w 14"/>
                <a:gd name="T3" fmla="*/ 12 h 18"/>
                <a:gd name="T4" fmla="*/ 12 w 14"/>
                <a:gd name="T5" fmla="*/ 9 h 18"/>
                <a:gd name="T6" fmla="*/ 13 w 14"/>
                <a:gd name="T7" fmla="*/ 7 h 18"/>
                <a:gd name="T8" fmla="*/ 13 w 14"/>
                <a:gd name="T9" fmla="*/ 2 h 18"/>
                <a:gd name="T10" fmla="*/ 8 w 14"/>
                <a:gd name="T11" fmla="*/ 0 h 18"/>
                <a:gd name="T12" fmla="*/ 6 w 14"/>
                <a:gd name="T13" fmla="*/ 0 h 18"/>
                <a:gd name="T14" fmla="*/ 1 w 14"/>
                <a:gd name="T15" fmla="*/ 5 h 18"/>
                <a:gd name="T16" fmla="*/ 2 w 14"/>
                <a:gd name="T17" fmla="*/ 11 h 18"/>
                <a:gd name="T18" fmla="*/ 6 w 14"/>
                <a:gd name="T19" fmla="*/ 16 h 18"/>
                <a:gd name="T20" fmla="*/ 12 w 14"/>
                <a:gd name="T2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8">
                  <a:moveTo>
                    <a:pt x="12" y="14"/>
                  </a:moveTo>
                  <a:cubicBezTo>
                    <a:pt x="13" y="14"/>
                    <a:pt x="14" y="13"/>
                    <a:pt x="14" y="12"/>
                  </a:cubicBezTo>
                  <a:cubicBezTo>
                    <a:pt x="14" y="11"/>
                    <a:pt x="13" y="10"/>
                    <a:pt x="12" y="9"/>
                  </a:cubicBezTo>
                  <a:cubicBezTo>
                    <a:pt x="12" y="8"/>
                    <a:pt x="13" y="8"/>
                    <a:pt x="13" y="7"/>
                  </a:cubicBezTo>
                  <a:cubicBezTo>
                    <a:pt x="14" y="5"/>
                    <a:pt x="14" y="3"/>
                    <a:pt x="13" y="2"/>
                  </a:cubicBezTo>
                  <a:cubicBezTo>
                    <a:pt x="12" y="0"/>
                    <a:pt x="10" y="0"/>
                    <a:pt x="8" y="0"/>
                  </a:cubicBezTo>
                  <a:cubicBezTo>
                    <a:pt x="7" y="0"/>
                    <a:pt x="6" y="0"/>
                    <a:pt x="6" y="0"/>
                  </a:cubicBezTo>
                  <a:cubicBezTo>
                    <a:pt x="3" y="1"/>
                    <a:pt x="2" y="2"/>
                    <a:pt x="1" y="5"/>
                  </a:cubicBezTo>
                  <a:cubicBezTo>
                    <a:pt x="0" y="7"/>
                    <a:pt x="0" y="9"/>
                    <a:pt x="2" y="11"/>
                  </a:cubicBezTo>
                  <a:cubicBezTo>
                    <a:pt x="3" y="13"/>
                    <a:pt x="4" y="15"/>
                    <a:pt x="6" y="16"/>
                  </a:cubicBezTo>
                  <a:cubicBezTo>
                    <a:pt x="8" y="18"/>
                    <a:pt x="11" y="16"/>
                    <a:pt x="12" y="14"/>
                  </a:cubicBezTo>
                  <a:close/>
                </a:path>
              </a:pathLst>
            </a:custGeom>
            <a:solidFill>
              <a:srgbClr val="F2E7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二、专业情操</a:t>
            </a:r>
            <a:endParaRPr lang="zh-CN" altLang="en-US" sz="3200" dirty="0"/>
          </a:p>
        </p:txBody>
      </p:sp>
      <p:graphicFrame>
        <p:nvGraphicFramePr>
          <p:cNvPr id="3" name="图示 2"/>
          <p:cNvGraphicFramePr/>
          <p:nvPr/>
        </p:nvGraphicFramePr>
        <p:xfrm>
          <a:off x="660398" y="1193195"/>
          <a:ext cx="10858499"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教育视窗：成为一个好教师的二十条建议</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90564" y="1660850"/>
            <a:ext cx="10935003" cy="4654095"/>
          </a:xfrm>
          <a:prstGeom prst="rect">
            <a:avLst/>
          </a:prstGeom>
          <a:noFill/>
        </p:spPr>
        <p:txBody>
          <a:bodyPr wrap="square">
            <a:spAutoFit/>
          </a:bodyPr>
          <a:lstStyle/>
          <a:p>
            <a:pPr indent="457200" algn="just" fontAlgn="auto">
              <a:lnSpc>
                <a:spcPct val="150000"/>
              </a:lnSpc>
            </a:pPr>
            <a:r>
              <a:rPr lang="zh-CN" altLang="en-US" sz="2000" dirty="0"/>
              <a:t>（</a:t>
            </a:r>
            <a:r>
              <a:rPr lang="en-US" altLang="zh-CN" sz="2000" dirty="0"/>
              <a:t>1</a:t>
            </a:r>
            <a:r>
              <a:rPr lang="zh-CN" altLang="en-US" sz="2000" dirty="0"/>
              <a:t>）希望你是一个有感情的人，而不是一台教书机器。</a:t>
            </a:r>
            <a:endParaRPr lang="zh-CN" altLang="en-US" sz="2000" dirty="0"/>
          </a:p>
          <a:p>
            <a:pPr indent="457200" algn="just" fontAlgn="auto">
              <a:lnSpc>
                <a:spcPct val="150000"/>
              </a:lnSpc>
            </a:pPr>
            <a:r>
              <a:rPr lang="zh-CN" altLang="en-US" sz="2000" dirty="0"/>
              <a:t>（</a:t>
            </a:r>
            <a:r>
              <a:rPr lang="en-US" altLang="zh-CN" sz="2000" dirty="0"/>
              <a:t>2</a:t>
            </a:r>
            <a:r>
              <a:rPr lang="zh-CN" altLang="en-US" sz="2000" dirty="0"/>
              <a:t>）你不仅教我们读书，更要教我们做人。</a:t>
            </a:r>
            <a:endParaRPr lang="zh-CN" altLang="en-US" sz="2000" dirty="0"/>
          </a:p>
          <a:p>
            <a:pPr indent="457200" algn="just" fontAlgn="auto">
              <a:lnSpc>
                <a:spcPct val="150000"/>
              </a:lnSpc>
            </a:pPr>
            <a:r>
              <a:rPr lang="zh-CN" altLang="en-US" sz="2000" dirty="0"/>
              <a:t>（</a:t>
            </a:r>
            <a:r>
              <a:rPr lang="en-US" altLang="zh-CN" sz="2000" dirty="0"/>
              <a:t>3</a:t>
            </a:r>
            <a:r>
              <a:rPr lang="zh-CN" altLang="en-US" sz="2000" dirty="0"/>
              <a:t>）我也是一个有血有肉的人，不是你记分簿上的一个符号。</a:t>
            </a:r>
            <a:endParaRPr lang="zh-CN" altLang="en-US" sz="2000" dirty="0"/>
          </a:p>
          <a:p>
            <a:pPr indent="457200" algn="just" fontAlgn="auto">
              <a:lnSpc>
                <a:spcPct val="150000"/>
              </a:lnSpc>
            </a:pPr>
            <a:r>
              <a:rPr lang="zh-CN" altLang="en-US" sz="2000" dirty="0"/>
              <a:t>（</a:t>
            </a:r>
            <a:r>
              <a:rPr lang="en-US" altLang="zh-CN" sz="2000" dirty="0"/>
              <a:t>4</a:t>
            </a:r>
            <a:r>
              <a:rPr lang="zh-CN" altLang="en-US" sz="2000" dirty="0"/>
              <a:t>）你不应该只看到我的成绩，更要看到我所做的努力。</a:t>
            </a:r>
            <a:endParaRPr lang="zh-CN" altLang="en-US" sz="2000" dirty="0"/>
          </a:p>
          <a:p>
            <a:pPr indent="457200" algn="just" fontAlgn="auto">
              <a:lnSpc>
                <a:spcPct val="150000"/>
              </a:lnSpc>
            </a:pPr>
            <a:r>
              <a:rPr lang="zh-CN" altLang="en-US" sz="2000" dirty="0"/>
              <a:t>（</a:t>
            </a:r>
            <a:r>
              <a:rPr lang="en-US" altLang="zh-CN" sz="2000" dirty="0"/>
              <a:t>5</a:t>
            </a:r>
            <a:r>
              <a:rPr lang="zh-CN" altLang="en-US" sz="2000" dirty="0"/>
              <a:t>）请不要老是让我背诵答案，重要的是让我明白答案是怎样得来的。</a:t>
            </a:r>
            <a:endParaRPr lang="zh-CN" altLang="en-US" sz="2000" dirty="0"/>
          </a:p>
          <a:p>
            <a:pPr indent="457200" algn="just" fontAlgn="auto">
              <a:lnSpc>
                <a:spcPct val="150000"/>
              </a:lnSpc>
            </a:pPr>
            <a:r>
              <a:rPr lang="zh-CN" altLang="en-US" sz="2000" dirty="0"/>
              <a:t>（</a:t>
            </a:r>
            <a:r>
              <a:rPr lang="en-US" altLang="zh-CN" sz="2000" dirty="0"/>
              <a:t>6</a:t>
            </a:r>
            <a:r>
              <a:rPr lang="zh-CN" altLang="en-US" sz="2000" dirty="0"/>
              <a:t>）你不仅要会讲，还要会听</a:t>
            </a:r>
            <a:r>
              <a:rPr lang="en-US" altLang="zh-CN" sz="2000" dirty="0"/>
              <a:t>——</a:t>
            </a:r>
            <a:r>
              <a:rPr lang="zh-CN" altLang="en-US" sz="2000" dirty="0"/>
              <a:t>听我们的心声。</a:t>
            </a:r>
            <a:endParaRPr lang="zh-CN" altLang="en-US" sz="2000" dirty="0"/>
          </a:p>
          <a:p>
            <a:pPr indent="457200" algn="just" fontAlgn="auto">
              <a:lnSpc>
                <a:spcPct val="150000"/>
              </a:lnSpc>
            </a:pPr>
            <a:r>
              <a:rPr lang="zh-CN" altLang="en-US" sz="2000" dirty="0"/>
              <a:t>（</a:t>
            </a:r>
            <a:r>
              <a:rPr lang="en-US" altLang="zh-CN" sz="2000" dirty="0"/>
              <a:t>7</a:t>
            </a:r>
            <a:r>
              <a:rPr lang="zh-CN" altLang="en-US" sz="2000" dirty="0"/>
              <a:t>）在你的眼中，不应该有好学生与坏学生之分。</a:t>
            </a:r>
            <a:endParaRPr lang="zh-CN" altLang="en-US" sz="2000" dirty="0"/>
          </a:p>
          <a:p>
            <a:pPr indent="457200" algn="just" fontAlgn="auto">
              <a:lnSpc>
                <a:spcPct val="150000"/>
              </a:lnSpc>
            </a:pPr>
            <a:r>
              <a:rPr lang="zh-CN" altLang="en-US" sz="2000" dirty="0"/>
              <a:t>（</a:t>
            </a:r>
            <a:r>
              <a:rPr lang="en-US" altLang="zh-CN" sz="2000" dirty="0"/>
              <a:t>8</a:t>
            </a:r>
            <a:r>
              <a:rPr lang="zh-CN" altLang="en-US" sz="2000" dirty="0"/>
              <a:t>）不要大庭广众之下批评我，那样太伤我的自尊心。</a:t>
            </a:r>
            <a:endParaRPr lang="zh-CN" altLang="en-US" sz="2000" dirty="0"/>
          </a:p>
          <a:p>
            <a:pPr indent="457200" algn="just" fontAlgn="auto">
              <a:lnSpc>
                <a:spcPct val="150000"/>
              </a:lnSpc>
            </a:pPr>
            <a:r>
              <a:rPr lang="zh-CN" altLang="en-US" sz="2000" dirty="0"/>
              <a:t>（</a:t>
            </a:r>
            <a:r>
              <a:rPr lang="en-US" altLang="zh-CN" sz="2000" dirty="0"/>
              <a:t>9</a:t>
            </a:r>
            <a:r>
              <a:rPr lang="zh-CN" altLang="en-US" sz="2000" dirty="0"/>
              <a:t>）不要动不动就说“瞧人家某某”，这样会挑起同学之间的不和。</a:t>
            </a:r>
            <a:endParaRPr lang="zh-CN" altLang="en-US" sz="2000" dirty="0"/>
          </a:p>
          <a:p>
            <a:pPr indent="457200" algn="just" fontAlgn="auto">
              <a:lnSpc>
                <a:spcPct val="150000"/>
              </a:lnSpc>
            </a:pPr>
            <a:r>
              <a:rPr lang="zh-CN" altLang="en-US" sz="2000" dirty="0"/>
              <a:t>（</a:t>
            </a:r>
            <a:r>
              <a:rPr lang="en-US" altLang="zh-CN" sz="2000" dirty="0"/>
              <a:t>10</a:t>
            </a:r>
            <a:r>
              <a:rPr lang="zh-CN" altLang="en-US" sz="2000" dirty="0"/>
              <a:t>）其实，我们身上的某些坏习惯正是从你平时的言行举止中“潜移默化”来的。</a:t>
            </a:r>
            <a:endParaRPr lang="zh-CN" altLang="en-US" sz="2000" dirty="0"/>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教育视窗：成为一个好教师的二十条建议</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90564" y="1660850"/>
            <a:ext cx="10935003" cy="4654095"/>
          </a:xfrm>
          <a:prstGeom prst="rect">
            <a:avLst/>
          </a:prstGeom>
          <a:noFill/>
        </p:spPr>
        <p:txBody>
          <a:bodyPr wrap="square">
            <a:spAutoFit/>
          </a:bodyPr>
          <a:lstStyle/>
          <a:p>
            <a:pPr indent="457200" algn="just" fontAlgn="auto">
              <a:lnSpc>
                <a:spcPct val="150000"/>
              </a:lnSpc>
            </a:pPr>
            <a:r>
              <a:rPr lang="zh-CN" altLang="en-US" sz="2000" dirty="0"/>
              <a:t>（</a:t>
            </a:r>
            <a:r>
              <a:rPr lang="en-US" altLang="zh-CN" sz="2000" dirty="0"/>
              <a:t>11</a:t>
            </a:r>
            <a:r>
              <a:rPr lang="zh-CN" altLang="en-US" sz="2000" dirty="0"/>
              <a:t>）请不要体罚或变相体罚我们，我们不是你的敌人。</a:t>
            </a:r>
            <a:endParaRPr lang="zh-CN" altLang="en-US" sz="2000" dirty="0"/>
          </a:p>
          <a:p>
            <a:pPr indent="457200" algn="just" fontAlgn="auto">
              <a:lnSpc>
                <a:spcPct val="150000"/>
              </a:lnSpc>
            </a:pPr>
            <a:r>
              <a:rPr lang="zh-CN" altLang="en-US" sz="2000" dirty="0"/>
              <a:t>（</a:t>
            </a:r>
            <a:r>
              <a:rPr lang="en-US" altLang="zh-CN" sz="2000" dirty="0"/>
              <a:t>12</a:t>
            </a:r>
            <a:r>
              <a:rPr lang="zh-CN" altLang="en-US" sz="2000" dirty="0"/>
              <a:t>）别老是板着脸，你的微笑更能激发我们的学习兴趣。</a:t>
            </a:r>
            <a:endParaRPr lang="zh-CN" altLang="en-US" sz="2000" dirty="0"/>
          </a:p>
          <a:p>
            <a:pPr indent="457200" algn="just" fontAlgn="auto">
              <a:lnSpc>
                <a:spcPct val="150000"/>
              </a:lnSpc>
            </a:pPr>
            <a:r>
              <a:rPr lang="zh-CN" altLang="en-US" sz="2000" dirty="0"/>
              <a:t>（</a:t>
            </a:r>
            <a:r>
              <a:rPr lang="en-US" altLang="zh-CN" sz="2000" dirty="0"/>
              <a:t>13</a:t>
            </a:r>
            <a:r>
              <a:rPr lang="zh-CN" altLang="en-US" sz="2000" dirty="0"/>
              <a:t>）如果你想听我说真话，就别在听完后勃然大怒，那样只会让我对你关紧心扉。</a:t>
            </a:r>
            <a:endParaRPr lang="zh-CN" altLang="en-US" sz="2000" dirty="0"/>
          </a:p>
          <a:p>
            <a:pPr indent="457200" algn="just" fontAlgn="auto">
              <a:lnSpc>
                <a:spcPct val="150000"/>
              </a:lnSpc>
            </a:pPr>
            <a:r>
              <a:rPr lang="zh-CN" altLang="en-US" sz="2000" dirty="0"/>
              <a:t>（</a:t>
            </a:r>
            <a:r>
              <a:rPr lang="en-US" altLang="zh-CN" sz="2000" dirty="0"/>
              <a:t>14</a:t>
            </a:r>
            <a:r>
              <a:rPr lang="zh-CN" altLang="en-US" sz="2000" dirty="0"/>
              <a:t>）我很感谢你对我的关心，但你别指望我会在脸上表现出来。</a:t>
            </a:r>
            <a:endParaRPr lang="zh-CN" altLang="en-US" sz="2000" dirty="0"/>
          </a:p>
          <a:p>
            <a:pPr indent="457200" algn="just" fontAlgn="auto">
              <a:lnSpc>
                <a:spcPct val="150000"/>
              </a:lnSpc>
            </a:pPr>
            <a:r>
              <a:rPr lang="zh-CN" altLang="en-US" sz="2000" dirty="0"/>
              <a:t>（</a:t>
            </a:r>
            <a:r>
              <a:rPr lang="en-US" altLang="zh-CN" sz="2000" dirty="0"/>
              <a:t>15</a:t>
            </a:r>
            <a:r>
              <a:rPr lang="zh-CN" altLang="en-US" sz="2000" dirty="0"/>
              <a:t>）学会说“对不起”“请”“我错了”“让我们一起来解决这个问题”。</a:t>
            </a:r>
            <a:endParaRPr lang="zh-CN" altLang="en-US" sz="2000" dirty="0"/>
          </a:p>
          <a:p>
            <a:pPr indent="457200" algn="just" fontAlgn="auto">
              <a:lnSpc>
                <a:spcPct val="150000"/>
              </a:lnSpc>
            </a:pPr>
            <a:r>
              <a:rPr lang="zh-CN" altLang="en-US" sz="2000" dirty="0"/>
              <a:t>（</a:t>
            </a:r>
            <a:r>
              <a:rPr lang="en-US" altLang="zh-CN" sz="2000" dirty="0"/>
              <a:t>16</a:t>
            </a:r>
            <a:r>
              <a:rPr lang="zh-CN" altLang="en-US" sz="2000" dirty="0"/>
              <a:t>）你可以告诉我怎样做好，但不能强迫我一定要那样做。</a:t>
            </a:r>
            <a:endParaRPr lang="zh-CN" altLang="en-US" sz="2000" dirty="0"/>
          </a:p>
          <a:p>
            <a:pPr indent="457200" algn="just" fontAlgn="auto">
              <a:lnSpc>
                <a:spcPct val="150000"/>
              </a:lnSpc>
            </a:pPr>
            <a:r>
              <a:rPr lang="zh-CN" altLang="en-US" sz="2000" dirty="0"/>
              <a:t>（</a:t>
            </a:r>
            <a:r>
              <a:rPr lang="en-US" altLang="zh-CN" sz="2000" dirty="0"/>
              <a:t>17</a:t>
            </a:r>
            <a:r>
              <a:rPr lang="zh-CN" altLang="en-US" sz="2000" dirty="0"/>
              <a:t>）我相信你是爱我们的，但你应该学会怎样爱。</a:t>
            </a:r>
            <a:endParaRPr lang="en-US" altLang="zh-CN" sz="2000" dirty="0"/>
          </a:p>
          <a:p>
            <a:pPr indent="457200" algn="just" fontAlgn="auto">
              <a:lnSpc>
                <a:spcPct val="150000"/>
              </a:lnSpc>
            </a:pPr>
            <a:r>
              <a:rPr lang="zh-CN" altLang="en-US" sz="2000" dirty="0"/>
              <a:t>（</a:t>
            </a:r>
            <a:r>
              <a:rPr lang="en-US" altLang="zh-CN" sz="2000" dirty="0"/>
              <a:t>18</a:t>
            </a:r>
            <a:r>
              <a:rPr lang="zh-CN" altLang="en-US" sz="2000" dirty="0"/>
              <a:t>）不要把“严师出高徒”的思想过于极端化，严格并不等于不苟言笑、不近人情。</a:t>
            </a:r>
            <a:endParaRPr lang="zh-CN" altLang="en-US" sz="2000" dirty="0"/>
          </a:p>
          <a:p>
            <a:pPr indent="457200" algn="just" fontAlgn="auto">
              <a:lnSpc>
                <a:spcPct val="150000"/>
              </a:lnSpc>
            </a:pPr>
            <a:r>
              <a:rPr lang="zh-CN" altLang="en-US" sz="2000" dirty="0"/>
              <a:t>（</a:t>
            </a:r>
            <a:r>
              <a:rPr lang="en-US" altLang="zh-CN" sz="2000" dirty="0"/>
              <a:t>19</a:t>
            </a:r>
            <a:r>
              <a:rPr lang="zh-CN" altLang="en-US" sz="2000" dirty="0"/>
              <a:t>）挖苦、讽刺、抱怨只会让我们之间更加疏远。</a:t>
            </a:r>
            <a:endParaRPr lang="zh-CN" altLang="en-US" sz="2000" dirty="0"/>
          </a:p>
          <a:p>
            <a:pPr indent="457200" algn="just" fontAlgn="auto">
              <a:lnSpc>
                <a:spcPct val="150000"/>
              </a:lnSpc>
            </a:pPr>
            <a:r>
              <a:rPr lang="zh-CN" altLang="en-US" sz="2000" dirty="0"/>
              <a:t>（</a:t>
            </a:r>
            <a:r>
              <a:rPr lang="en-US" altLang="zh-CN" sz="2000" dirty="0"/>
              <a:t>20</a:t>
            </a:r>
            <a:r>
              <a:rPr lang="zh-CN" altLang="en-US" sz="2000" dirty="0"/>
              <a:t>）我是你的学生，但绝不是你的应声虫。</a:t>
            </a:r>
            <a:endParaRPr lang="en-US" altLang="zh-CN" sz="2000" dirty="0"/>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三、专业性向</a:t>
            </a:r>
            <a:endParaRPr lang="zh-CN" altLang="en-US" sz="3200" dirty="0"/>
          </a:p>
        </p:txBody>
      </p:sp>
      <p:sp>
        <p:nvSpPr>
          <p:cNvPr id="6" name="文本框 5"/>
          <p:cNvSpPr txBox="1"/>
          <p:nvPr/>
        </p:nvSpPr>
        <p:spPr>
          <a:xfrm>
            <a:off x="6226629" y="2717779"/>
            <a:ext cx="4605565" cy="1422441"/>
          </a:xfrm>
          <a:prstGeom prst="rect">
            <a:avLst/>
          </a:prstGeom>
          <a:solidFill>
            <a:schemeClr val="accent6">
              <a:lumMod val="20000"/>
              <a:lumOff val="80000"/>
            </a:schemeClr>
          </a:solidFill>
          <a:ln w="28575">
            <a:solidFill>
              <a:schemeClr val="accent5">
                <a:lumMod val="50000"/>
              </a:schemeClr>
            </a:solidFill>
            <a:prstDash val="lgDashDot"/>
          </a:ln>
        </p:spPr>
        <p:txBody>
          <a:bodyPr wrap="square">
            <a:spAutoFit/>
          </a:bodyPr>
          <a:lstStyle/>
          <a:p>
            <a:pPr indent="457200">
              <a:lnSpc>
                <a:spcPct val="150000"/>
              </a:lnSpc>
            </a:pPr>
            <a:r>
              <a:rPr lang="zh-CN" altLang="en-US" sz="2000" dirty="0"/>
              <a:t>教师的专业性向是教师成功从事教学工作所具备的人格特征，或者说，是适合教学工作的个性倾向。</a:t>
            </a:r>
            <a:endParaRPr lang="zh-CN" altLang="en-US" sz="2000" dirty="0"/>
          </a:p>
        </p:txBody>
      </p:sp>
      <p:grpSp>
        <p:nvGrpSpPr>
          <p:cNvPr id="3" name="组合 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944045" y="1191674"/>
            <a:ext cx="2980796" cy="4474650"/>
            <a:chOff x="4605602" y="1365763"/>
            <a:chExt cx="2980796" cy="4474650"/>
          </a:xfrm>
        </p:grpSpPr>
        <p:sp>
          <p:nvSpPr>
            <p:cNvPr id="4" name="îślîḓè"/>
            <p:cNvSpPr/>
            <p:nvPr/>
          </p:nvSpPr>
          <p:spPr bwMode="auto">
            <a:xfrm>
              <a:off x="5774407" y="3419815"/>
              <a:ext cx="643190" cy="601694"/>
            </a:xfrm>
            <a:custGeom>
              <a:avLst/>
              <a:gdLst>
                <a:gd name="T0" fmla="*/ 93 w 93"/>
                <a:gd name="T1" fmla="*/ 87 h 87"/>
                <a:gd name="T2" fmla="*/ 0 w 93"/>
                <a:gd name="T3" fmla="*/ 87 h 87"/>
                <a:gd name="T4" fmla="*/ 10 w 93"/>
                <a:gd name="T5" fmla="*/ 0 h 87"/>
                <a:gd name="T6" fmla="*/ 83 w 93"/>
                <a:gd name="T7" fmla="*/ 0 h 87"/>
                <a:gd name="T8" fmla="*/ 93 w 93"/>
                <a:gd name="T9" fmla="*/ 87 h 87"/>
              </a:gdLst>
              <a:ahLst/>
              <a:cxnLst>
                <a:cxn ang="0">
                  <a:pos x="T0" y="T1"/>
                </a:cxn>
                <a:cxn ang="0">
                  <a:pos x="T2" y="T3"/>
                </a:cxn>
                <a:cxn ang="0">
                  <a:pos x="T4" y="T5"/>
                </a:cxn>
                <a:cxn ang="0">
                  <a:pos x="T6" y="T7"/>
                </a:cxn>
                <a:cxn ang="0">
                  <a:pos x="T8" y="T9"/>
                </a:cxn>
              </a:cxnLst>
              <a:rect l="0" t="0" r="r" b="b"/>
              <a:pathLst>
                <a:path w="93" h="87">
                  <a:moveTo>
                    <a:pt x="93" y="87"/>
                  </a:moveTo>
                  <a:lnTo>
                    <a:pt x="0" y="87"/>
                  </a:lnTo>
                  <a:lnTo>
                    <a:pt x="10" y="0"/>
                  </a:lnTo>
                  <a:lnTo>
                    <a:pt x="83" y="0"/>
                  </a:lnTo>
                  <a:lnTo>
                    <a:pt x="93" y="87"/>
                  </a:lnTo>
                  <a:close/>
                </a:path>
              </a:pathLst>
            </a:custGeom>
            <a:solidFill>
              <a:srgbClr val="FFDB2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 name="ïṣḷídé"/>
            <p:cNvSpPr/>
            <p:nvPr/>
          </p:nvSpPr>
          <p:spPr bwMode="auto">
            <a:xfrm>
              <a:off x="5774407" y="3419815"/>
              <a:ext cx="643190" cy="601694"/>
            </a:xfrm>
            <a:custGeom>
              <a:avLst/>
              <a:gdLst>
                <a:gd name="T0" fmla="*/ 93 w 93"/>
                <a:gd name="T1" fmla="*/ 87 h 87"/>
                <a:gd name="T2" fmla="*/ 0 w 93"/>
                <a:gd name="T3" fmla="*/ 87 h 87"/>
                <a:gd name="T4" fmla="*/ 10 w 93"/>
                <a:gd name="T5" fmla="*/ 0 h 87"/>
                <a:gd name="T6" fmla="*/ 83 w 93"/>
                <a:gd name="T7" fmla="*/ 0 h 87"/>
                <a:gd name="T8" fmla="*/ 93 w 93"/>
                <a:gd name="T9" fmla="*/ 87 h 87"/>
              </a:gdLst>
              <a:ahLst/>
              <a:cxnLst>
                <a:cxn ang="0">
                  <a:pos x="T0" y="T1"/>
                </a:cxn>
                <a:cxn ang="0">
                  <a:pos x="T2" y="T3"/>
                </a:cxn>
                <a:cxn ang="0">
                  <a:pos x="T4" y="T5"/>
                </a:cxn>
                <a:cxn ang="0">
                  <a:pos x="T6" y="T7"/>
                </a:cxn>
                <a:cxn ang="0">
                  <a:pos x="T8" y="T9"/>
                </a:cxn>
              </a:cxnLst>
              <a:rect l="0" t="0" r="r" b="b"/>
              <a:pathLst>
                <a:path w="93" h="87">
                  <a:moveTo>
                    <a:pt x="93" y="87"/>
                  </a:moveTo>
                  <a:lnTo>
                    <a:pt x="0" y="87"/>
                  </a:lnTo>
                  <a:lnTo>
                    <a:pt x="10" y="0"/>
                  </a:lnTo>
                  <a:lnTo>
                    <a:pt x="83" y="0"/>
                  </a:lnTo>
                  <a:lnTo>
                    <a:pt x="93" y="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ļîḓé"/>
            <p:cNvSpPr/>
            <p:nvPr/>
          </p:nvSpPr>
          <p:spPr bwMode="auto">
            <a:xfrm>
              <a:off x="5456267" y="1753059"/>
              <a:ext cx="1279461" cy="1818908"/>
            </a:xfrm>
            <a:custGeom>
              <a:avLst/>
              <a:gdLst>
                <a:gd name="T0" fmla="*/ 0 w 89"/>
                <a:gd name="T1" fmla="*/ 24 h 127"/>
                <a:gd name="T2" fmla="*/ 6 w 89"/>
                <a:gd name="T3" fmla="*/ 91 h 127"/>
                <a:gd name="T4" fmla="*/ 35 w 89"/>
                <a:gd name="T5" fmla="*/ 123 h 127"/>
                <a:gd name="T6" fmla="*/ 54 w 89"/>
                <a:gd name="T7" fmla="*/ 123 h 127"/>
                <a:gd name="T8" fmla="*/ 83 w 89"/>
                <a:gd name="T9" fmla="*/ 91 h 127"/>
                <a:gd name="T10" fmla="*/ 89 w 89"/>
                <a:gd name="T11" fmla="*/ 24 h 127"/>
                <a:gd name="T12" fmla="*/ 68 w 89"/>
                <a:gd name="T13" fmla="*/ 9 h 127"/>
                <a:gd name="T14" fmla="*/ 21 w 89"/>
                <a:gd name="T15" fmla="*/ 9 h 127"/>
                <a:gd name="T16" fmla="*/ 0 w 89"/>
                <a:gd name="T17"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127">
                  <a:moveTo>
                    <a:pt x="0" y="24"/>
                  </a:moveTo>
                  <a:cubicBezTo>
                    <a:pt x="6" y="91"/>
                    <a:pt x="6" y="91"/>
                    <a:pt x="6" y="91"/>
                  </a:cubicBezTo>
                  <a:cubicBezTo>
                    <a:pt x="7" y="100"/>
                    <a:pt x="35" y="123"/>
                    <a:pt x="35" y="123"/>
                  </a:cubicBezTo>
                  <a:cubicBezTo>
                    <a:pt x="41" y="127"/>
                    <a:pt x="48" y="127"/>
                    <a:pt x="54" y="123"/>
                  </a:cubicBezTo>
                  <a:cubicBezTo>
                    <a:pt x="54" y="123"/>
                    <a:pt x="83" y="100"/>
                    <a:pt x="83" y="91"/>
                  </a:cubicBezTo>
                  <a:cubicBezTo>
                    <a:pt x="89" y="24"/>
                    <a:pt x="89" y="24"/>
                    <a:pt x="89" y="24"/>
                  </a:cubicBezTo>
                  <a:cubicBezTo>
                    <a:pt x="68" y="9"/>
                    <a:pt x="68" y="9"/>
                    <a:pt x="68" y="9"/>
                  </a:cubicBezTo>
                  <a:cubicBezTo>
                    <a:pt x="54" y="0"/>
                    <a:pt x="35" y="0"/>
                    <a:pt x="21" y="9"/>
                  </a:cubicBezTo>
                  <a:cubicBezTo>
                    <a:pt x="0" y="24"/>
                    <a:pt x="0" y="24"/>
                    <a:pt x="0" y="24"/>
                  </a:cubicBezTo>
                </a:path>
              </a:pathLst>
            </a:custGeom>
            <a:solidFill>
              <a:srgbClr val="FFDB2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íṣliḋé"/>
            <p:cNvSpPr/>
            <p:nvPr/>
          </p:nvSpPr>
          <p:spPr bwMode="auto">
            <a:xfrm>
              <a:off x="6638905" y="2382416"/>
              <a:ext cx="325054" cy="546366"/>
            </a:xfrm>
            <a:custGeom>
              <a:avLst/>
              <a:gdLst>
                <a:gd name="T0" fmla="*/ 2 w 23"/>
                <a:gd name="T1" fmla="*/ 19 h 38"/>
                <a:gd name="T2" fmla="*/ 19 w 23"/>
                <a:gd name="T3" fmla="*/ 12 h 38"/>
                <a:gd name="T4" fmla="*/ 0 w 23"/>
                <a:gd name="T5" fmla="*/ 38 h 38"/>
                <a:gd name="T6" fmla="*/ 2 w 23"/>
                <a:gd name="T7" fmla="*/ 19 h 38"/>
              </a:gdLst>
              <a:ahLst/>
              <a:cxnLst>
                <a:cxn ang="0">
                  <a:pos x="T0" y="T1"/>
                </a:cxn>
                <a:cxn ang="0">
                  <a:pos x="T2" y="T3"/>
                </a:cxn>
                <a:cxn ang="0">
                  <a:pos x="T4" y="T5"/>
                </a:cxn>
                <a:cxn ang="0">
                  <a:pos x="T6" y="T7"/>
                </a:cxn>
              </a:cxnLst>
              <a:rect l="0" t="0" r="r" b="b"/>
              <a:pathLst>
                <a:path w="23" h="38">
                  <a:moveTo>
                    <a:pt x="2" y="19"/>
                  </a:moveTo>
                  <a:cubicBezTo>
                    <a:pt x="2" y="19"/>
                    <a:pt x="15" y="0"/>
                    <a:pt x="19" y="12"/>
                  </a:cubicBezTo>
                  <a:cubicBezTo>
                    <a:pt x="23" y="24"/>
                    <a:pt x="3" y="36"/>
                    <a:pt x="0" y="38"/>
                  </a:cubicBezTo>
                  <a:cubicBezTo>
                    <a:pt x="2" y="19"/>
                    <a:pt x="2" y="19"/>
                    <a:pt x="2" y="19"/>
                  </a:cubicBezTo>
                </a:path>
              </a:pathLst>
            </a:custGeom>
            <a:solidFill>
              <a:srgbClr val="FFDB2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i$ḻîdé"/>
            <p:cNvSpPr/>
            <p:nvPr/>
          </p:nvSpPr>
          <p:spPr bwMode="auto">
            <a:xfrm>
              <a:off x="5214210" y="2382416"/>
              <a:ext cx="345800" cy="546366"/>
            </a:xfrm>
            <a:custGeom>
              <a:avLst/>
              <a:gdLst>
                <a:gd name="T0" fmla="*/ 22 w 24"/>
                <a:gd name="T1" fmla="*/ 19 h 38"/>
                <a:gd name="T2" fmla="*/ 5 w 24"/>
                <a:gd name="T3" fmla="*/ 12 h 38"/>
                <a:gd name="T4" fmla="*/ 24 w 24"/>
                <a:gd name="T5" fmla="*/ 38 h 38"/>
                <a:gd name="T6" fmla="*/ 22 w 24"/>
                <a:gd name="T7" fmla="*/ 19 h 38"/>
              </a:gdLst>
              <a:ahLst/>
              <a:cxnLst>
                <a:cxn ang="0">
                  <a:pos x="T0" y="T1"/>
                </a:cxn>
                <a:cxn ang="0">
                  <a:pos x="T2" y="T3"/>
                </a:cxn>
                <a:cxn ang="0">
                  <a:pos x="T4" y="T5"/>
                </a:cxn>
                <a:cxn ang="0">
                  <a:pos x="T6" y="T7"/>
                </a:cxn>
              </a:cxnLst>
              <a:rect l="0" t="0" r="r" b="b"/>
              <a:pathLst>
                <a:path w="24" h="38">
                  <a:moveTo>
                    <a:pt x="22" y="19"/>
                  </a:moveTo>
                  <a:cubicBezTo>
                    <a:pt x="22" y="19"/>
                    <a:pt x="9" y="0"/>
                    <a:pt x="5" y="12"/>
                  </a:cubicBezTo>
                  <a:cubicBezTo>
                    <a:pt x="0" y="24"/>
                    <a:pt x="21" y="36"/>
                    <a:pt x="24" y="38"/>
                  </a:cubicBezTo>
                  <a:lnTo>
                    <a:pt x="22" y="19"/>
                  </a:lnTo>
                  <a:close/>
                </a:path>
              </a:pathLst>
            </a:custGeom>
            <a:solidFill>
              <a:srgbClr val="FFDB2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îşḷîḑé"/>
            <p:cNvSpPr/>
            <p:nvPr/>
          </p:nvSpPr>
          <p:spPr bwMode="auto">
            <a:xfrm>
              <a:off x="5255706" y="1621657"/>
              <a:ext cx="1549183" cy="2040220"/>
            </a:xfrm>
            <a:custGeom>
              <a:avLst/>
              <a:gdLst>
                <a:gd name="T0" fmla="*/ 101 w 108"/>
                <a:gd name="T1" fmla="*/ 37 h 142"/>
                <a:gd name="T2" fmla="*/ 89 w 108"/>
                <a:gd name="T3" fmla="*/ 99 h 142"/>
                <a:gd name="T4" fmla="*/ 59 w 108"/>
                <a:gd name="T5" fmla="*/ 88 h 142"/>
                <a:gd name="T6" fmla="*/ 28 w 108"/>
                <a:gd name="T7" fmla="*/ 99 h 142"/>
                <a:gd name="T8" fmla="*/ 19 w 108"/>
                <a:gd name="T9" fmla="*/ 59 h 142"/>
                <a:gd name="T10" fmla="*/ 42 w 108"/>
                <a:gd name="T11" fmla="*/ 11 h 142"/>
                <a:gd name="T12" fmla="*/ 1 w 108"/>
                <a:gd name="T13" fmla="*/ 30 h 142"/>
                <a:gd name="T14" fmla="*/ 11 w 108"/>
                <a:gd name="T15" fmla="*/ 59 h 142"/>
                <a:gd name="T16" fmla="*/ 17 w 108"/>
                <a:gd name="T17" fmla="*/ 103 h 142"/>
                <a:gd name="T18" fmla="*/ 52 w 108"/>
                <a:gd name="T19" fmla="*/ 139 h 142"/>
                <a:gd name="T20" fmla="*/ 65 w 108"/>
                <a:gd name="T21" fmla="*/ 139 h 142"/>
                <a:gd name="T22" fmla="*/ 100 w 108"/>
                <a:gd name="T23" fmla="*/ 103 h 142"/>
                <a:gd name="T24" fmla="*/ 108 w 108"/>
                <a:gd name="T25" fmla="*/ 40 h 142"/>
                <a:gd name="T26" fmla="*/ 101 w 108"/>
                <a:gd name="T27" fmla="*/ 3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 h="142">
                  <a:moveTo>
                    <a:pt x="101" y="37"/>
                  </a:moveTo>
                  <a:cubicBezTo>
                    <a:pt x="101" y="37"/>
                    <a:pt x="93" y="95"/>
                    <a:pt x="89" y="99"/>
                  </a:cubicBezTo>
                  <a:cubicBezTo>
                    <a:pt x="89" y="99"/>
                    <a:pt x="81" y="88"/>
                    <a:pt x="59" y="88"/>
                  </a:cubicBezTo>
                  <a:cubicBezTo>
                    <a:pt x="36" y="88"/>
                    <a:pt x="28" y="99"/>
                    <a:pt x="28" y="99"/>
                  </a:cubicBezTo>
                  <a:cubicBezTo>
                    <a:pt x="24" y="95"/>
                    <a:pt x="19" y="59"/>
                    <a:pt x="19" y="59"/>
                  </a:cubicBezTo>
                  <a:cubicBezTo>
                    <a:pt x="52" y="40"/>
                    <a:pt x="42" y="11"/>
                    <a:pt x="42" y="11"/>
                  </a:cubicBezTo>
                  <a:cubicBezTo>
                    <a:pt x="15" y="0"/>
                    <a:pt x="2" y="16"/>
                    <a:pt x="1" y="30"/>
                  </a:cubicBezTo>
                  <a:cubicBezTo>
                    <a:pt x="0" y="45"/>
                    <a:pt x="11" y="59"/>
                    <a:pt x="11" y="59"/>
                  </a:cubicBezTo>
                  <a:cubicBezTo>
                    <a:pt x="11" y="59"/>
                    <a:pt x="12" y="84"/>
                    <a:pt x="17" y="103"/>
                  </a:cubicBezTo>
                  <a:cubicBezTo>
                    <a:pt x="21" y="117"/>
                    <a:pt x="41" y="134"/>
                    <a:pt x="52" y="139"/>
                  </a:cubicBezTo>
                  <a:cubicBezTo>
                    <a:pt x="56" y="142"/>
                    <a:pt x="61" y="142"/>
                    <a:pt x="65" y="139"/>
                  </a:cubicBezTo>
                  <a:cubicBezTo>
                    <a:pt x="76" y="134"/>
                    <a:pt x="96" y="117"/>
                    <a:pt x="100" y="103"/>
                  </a:cubicBezTo>
                  <a:cubicBezTo>
                    <a:pt x="106" y="84"/>
                    <a:pt x="108" y="40"/>
                    <a:pt x="108" y="40"/>
                  </a:cubicBezTo>
                  <a:cubicBezTo>
                    <a:pt x="108" y="36"/>
                    <a:pt x="101" y="37"/>
                    <a:pt x="101" y="37"/>
                  </a:cubicBezTo>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šḷïḑé"/>
            <p:cNvSpPr/>
            <p:nvPr/>
          </p:nvSpPr>
          <p:spPr bwMode="auto">
            <a:xfrm>
              <a:off x="5815899" y="1365763"/>
              <a:ext cx="1334789" cy="1320957"/>
            </a:xfrm>
            <a:custGeom>
              <a:avLst/>
              <a:gdLst>
                <a:gd name="T0" fmla="*/ 80 w 93"/>
                <a:gd name="T1" fmla="*/ 23 h 92"/>
                <a:gd name="T2" fmla="*/ 50 w 93"/>
                <a:gd name="T3" fmla="*/ 24 h 92"/>
                <a:gd name="T4" fmla="*/ 0 w 93"/>
                <a:gd name="T5" fmla="*/ 30 h 92"/>
                <a:gd name="T6" fmla="*/ 77 w 93"/>
                <a:gd name="T7" fmla="*/ 60 h 92"/>
                <a:gd name="T8" fmla="*/ 80 w 93"/>
                <a:gd name="T9" fmla="*/ 23 h 92"/>
              </a:gdLst>
              <a:ahLst/>
              <a:cxnLst>
                <a:cxn ang="0">
                  <a:pos x="T0" y="T1"/>
                </a:cxn>
                <a:cxn ang="0">
                  <a:pos x="T2" y="T3"/>
                </a:cxn>
                <a:cxn ang="0">
                  <a:pos x="T4" y="T5"/>
                </a:cxn>
                <a:cxn ang="0">
                  <a:pos x="T6" y="T7"/>
                </a:cxn>
                <a:cxn ang="0">
                  <a:pos x="T8" y="T9"/>
                </a:cxn>
              </a:cxnLst>
              <a:rect l="0" t="0" r="r" b="b"/>
              <a:pathLst>
                <a:path w="93" h="92">
                  <a:moveTo>
                    <a:pt x="80" y="23"/>
                  </a:moveTo>
                  <a:cubicBezTo>
                    <a:pt x="80" y="23"/>
                    <a:pt x="82" y="48"/>
                    <a:pt x="50" y="24"/>
                  </a:cubicBezTo>
                  <a:cubicBezTo>
                    <a:pt x="18" y="0"/>
                    <a:pt x="2" y="13"/>
                    <a:pt x="0" y="30"/>
                  </a:cubicBezTo>
                  <a:cubicBezTo>
                    <a:pt x="0" y="30"/>
                    <a:pt x="25" y="92"/>
                    <a:pt x="77" y="60"/>
                  </a:cubicBezTo>
                  <a:cubicBezTo>
                    <a:pt x="93" y="50"/>
                    <a:pt x="80" y="23"/>
                    <a:pt x="80" y="23"/>
                  </a:cubicBezTo>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śḷídê"/>
            <p:cNvSpPr/>
            <p:nvPr/>
          </p:nvSpPr>
          <p:spPr bwMode="auto">
            <a:xfrm>
              <a:off x="5947305" y="3129344"/>
              <a:ext cx="297390" cy="255894"/>
            </a:xfrm>
            <a:custGeom>
              <a:avLst/>
              <a:gdLst>
                <a:gd name="T0" fmla="*/ 0 w 21"/>
                <a:gd name="T1" fmla="*/ 0 h 18"/>
                <a:gd name="T2" fmla="*/ 21 w 21"/>
                <a:gd name="T3" fmla="*/ 0 h 18"/>
                <a:gd name="T4" fmla="*/ 0 w 21"/>
                <a:gd name="T5" fmla="*/ 0 h 18"/>
              </a:gdLst>
              <a:ahLst/>
              <a:cxnLst>
                <a:cxn ang="0">
                  <a:pos x="T0" y="T1"/>
                </a:cxn>
                <a:cxn ang="0">
                  <a:pos x="T2" y="T3"/>
                </a:cxn>
                <a:cxn ang="0">
                  <a:pos x="T4" y="T5"/>
                </a:cxn>
              </a:cxnLst>
              <a:rect l="0" t="0" r="r" b="b"/>
              <a:pathLst>
                <a:path w="21" h="18">
                  <a:moveTo>
                    <a:pt x="0" y="0"/>
                  </a:moveTo>
                  <a:cubicBezTo>
                    <a:pt x="21" y="0"/>
                    <a:pt x="21" y="0"/>
                    <a:pt x="21" y="0"/>
                  </a:cubicBezTo>
                  <a:cubicBezTo>
                    <a:pt x="21" y="0"/>
                    <a:pt x="12" y="18"/>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iṥļîḋe"/>
            <p:cNvSpPr/>
            <p:nvPr/>
          </p:nvSpPr>
          <p:spPr bwMode="auto">
            <a:xfrm>
              <a:off x="5497763" y="2354752"/>
              <a:ext cx="1210301" cy="345800"/>
            </a:xfrm>
            <a:custGeom>
              <a:avLst/>
              <a:gdLst>
                <a:gd name="T0" fmla="*/ 84 w 84"/>
                <a:gd name="T1" fmla="*/ 11 h 24"/>
                <a:gd name="T2" fmla="*/ 71 w 84"/>
                <a:gd name="T3" fmla="*/ 11 h 24"/>
                <a:gd name="T4" fmla="*/ 59 w 84"/>
                <a:gd name="T5" fmla="*/ 0 h 24"/>
                <a:gd name="T6" fmla="*/ 47 w 84"/>
                <a:gd name="T7" fmla="*/ 9 h 24"/>
                <a:gd name="T8" fmla="*/ 42 w 84"/>
                <a:gd name="T9" fmla="*/ 7 h 24"/>
                <a:gd name="T10" fmla="*/ 36 w 84"/>
                <a:gd name="T11" fmla="*/ 9 h 24"/>
                <a:gd name="T12" fmla="*/ 24 w 84"/>
                <a:gd name="T13" fmla="*/ 0 h 24"/>
                <a:gd name="T14" fmla="*/ 12 w 84"/>
                <a:gd name="T15" fmla="*/ 11 h 24"/>
                <a:gd name="T16" fmla="*/ 0 w 84"/>
                <a:gd name="T17" fmla="*/ 11 h 24"/>
                <a:gd name="T18" fmla="*/ 0 w 84"/>
                <a:gd name="T19" fmla="*/ 14 h 24"/>
                <a:gd name="T20" fmla="*/ 12 w 84"/>
                <a:gd name="T21" fmla="*/ 14 h 24"/>
                <a:gd name="T22" fmla="*/ 24 w 84"/>
                <a:gd name="T23" fmla="*/ 24 h 24"/>
                <a:gd name="T24" fmla="*/ 36 w 84"/>
                <a:gd name="T25" fmla="*/ 13 h 24"/>
                <a:gd name="T26" fmla="*/ 42 w 84"/>
                <a:gd name="T27" fmla="*/ 10 h 24"/>
                <a:gd name="T28" fmla="*/ 47 w 84"/>
                <a:gd name="T29" fmla="*/ 13 h 24"/>
                <a:gd name="T30" fmla="*/ 59 w 84"/>
                <a:gd name="T31" fmla="*/ 24 h 24"/>
                <a:gd name="T32" fmla="*/ 71 w 84"/>
                <a:gd name="T33" fmla="*/ 14 h 24"/>
                <a:gd name="T34" fmla="*/ 84 w 84"/>
                <a:gd name="T35" fmla="*/ 14 h 24"/>
                <a:gd name="T36" fmla="*/ 84 w 84"/>
                <a:gd name="T37" fmla="*/ 11 h 24"/>
                <a:gd name="T38" fmla="*/ 24 w 84"/>
                <a:gd name="T39" fmla="*/ 21 h 24"/>
                <a:gd name="T40" fmla="*/ 15 w 84"/>
                <a:gd name="T41" fmla="*/ 12 h 24"/>
                <a:gd name="T42" fmla="*/ 24 w 84"/>
                <a:gd name="T43" fmla="*/ 3 h 24"/>
                <a:gd name="T44" fmla="*/ 33 w 84"/>
                <a:gd name="T45" fmla="*/ 12 h 24"/>
                <a:gd name="T46" fmla="*/ 24 w 84"/>
                <a:gd name="T47" fmla="*/ 21 h 24"/>
                <a:gd name="T48" fmla="*/ 59 w 84"/>
                <a:gd name="T49" fmla="*/ 21 h 24"/>
                <a:gd name="T50" fmla="*/ 50 w 84"/>
                <a:gd name="T51" fmla="*/ 12 h 24"/>
                <a:gd name="T52" fmla="*/ 59 w 84"/>
                <a:gd name="T53" fmla="*/ 3 h 24"/>
                <a:gd name="T54" fmla="*/ 68 w 84"/>
                <a:gd name="T55" fmla="*/ 12 h 24"/>
                <a:gd name="T56" fmla="*/ 59 w 84"/>
                <a:gd name="T5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4" h="24">
                  <a:moveTo>
                    <a:pt x="84" y="11"/>
                  </a:moveTo>
                  <a:cubicBezTo>
                    <a:pt x="71" y="11"/>
                    <a:pt x="71" y="11"/>
                    <a:pt x="71" y="11"/>
                  </a:cubicBezTo>
                  <a:cubicBezTo>
                    <a:pt x="70" y="5"/>
                    <a:pt x="65" y="0"/>
                    <a:pt x="59" y="0"/>
                  </a:cubicBezTo>
                  <a:cubicBezTo>
                    <a:pt x="53" y="0"/>
                    <a:pt x="49" y="4"/>
                    <a:pt x="47" y="9"/>
                  </a:cubicBezTo>
                  <a:cubicBezTo>
                    <a:pt x="46" y="8"/>
                    <a:pt x="44" y="7"/>
                    <a:pt x="42" y="7"/>
                  </a:cubicBezTo>
                  <a:cubicBezTo>
                    <a:pt x="39" y="7"/>
                    <a:pt x="37" y="8"/>
                    <a:pt x="36" y="9"/>
                  </a:cubicBezTo>
                  <a:cubicBezTo>
                    <a:pt x="35" y="4"/>
                    <a:pt x="30" y="0"/>
                    <a:pt x="24" y="0"/>
                  </a:cubicBezTo>
                  <a:cubicBezTo>
                    <a:pt x="18" y="0"/>
                    <a:pt x="13" y="5"/>
                    <a:pt x="12" y="11"/>
                  </a:cubicBezTo>
                  <a:cubicBezTo>
                    <a:pt x="0" y="11"/>
                    <a:pt x="0" y="11"/>
                    <a:pt x="0" y="11"/>
                  </a:cubicBezTo>
                  <a:cubicBezTo>
                    <a:pt x="0" y="14"/>
                    <a:pt x="0" y="14"/>
                    <a:pt x="0" y="14"/>
                  </a:cubicBezTo>
                  <a:cubicBezTo>
                    <a:pt x="12" y="14"/>
                    <a:pt x="12" y="14"/>
                    <a:pt x="12" y="14"/>
                  </a:cubicBezTo>
                  <a:cubicBezTo>
                    <a:pt x="13" y="20"/>
                    <a:pt x="18" y="24"/>
                    <a:pt x="24" y="24"/>
                  </a:cubicBezTo>
                  <a:cubicBezTo>
                    <a:pt x="31" y="24"/>
                    <a:pt x="36" y="19"/>
                    <a:pt x="36" y="13"/>
                  </a:cubicBezTo>
                  <a:cubicBezTo>
                    <a:pt x="37" y="12"/>
                    <a:pt x="39" y="10"/>
                    <a:pt x="42" y="10"/>
                  </a:cubicBezTo>
                  <a:cubicBezTo>
                    <a:pt x="44" y="10"/>
                    <a:pt x="45" y="11"/>
                    <a:pt x="47" y="13"/>
                  </a:cubicBezTo>
                  <a:cubicBezTo>
                    <a:pt x="47" y="19"/>
                    <a:pt x="52" y="24"/>
                    <a:pt x="59" y="24"/>
                  </a:cubicBezTo>
                  <a:cubicBezTo>
                    <a:pt x="65" y="24"/>
                    <a:pt x="70" y="20"/>
                    <a:pt x="71" y="14"/>
                  </a:cubicBezTo>
                  <a:cubicBezTo>
                    <a:pt x="84" y="14"/>
                    <a:pt x="84" y="14"/>
                    <a:pt x="84" y="14"/>
                  </a:cubicBezTo>
                  <a:cubicBezTo>
                    <a:pt x="84" y="11"/>
                    <a:pt x="84" y="11"/>
                    <a:pt x="84" y="11"/>
                  </a:cubicBezTo>
                  <a:moveTo>
                    <a:pt x="24" y="21"/>
                  </a:moveTo>
                  <a:cubicBezTo>
                    <a:pt x="19" y="21"/>
                    <a:pt x="15" y="17"/>
                    <a:pt x="15" y="12"/>
                  </a:cubicBezTo>
                  <a:cubicBezTo>
                    <a:pt x="15" y="7"/>
                    <a:pt x="19" y="3"/>
                    <a:pt x="24" y="3"/>
                  </a:cubicBezTo>
                  <a:cubicBezTo>
                    <a:pt x="29" y="3"/>
                    <a:pt x="33" y="7"/>
                    <a:pt x="33" y="12"/>
                  </a:cubicBezTo>
                  <a:cubicBezTo>
                    <a:pt x="33" y="17"/>
                    <a:pt x="29" y="21"/>
                    <a:pt x="24" y="21"/>
                  </a:cubicBezTo>
                  <a:moveTo>
                    <a:pt x="59" y="21"/>
                  </a:moveTo>
                  <a:cubicBezTo>
                    <a:pt x="54" y="21"/>
                    <a:pt x="50" y="17"/>
                    <a:pt x="50" y="12"/>
                  </a:cubicBezTo>
                  <a:cubicBezTo>
                    <a:pt x="50" y="7"/>
                    <a:pt x="54" y="3"/>
                    <a:pt x="59" y="3"/>
                  </a:cubicBezTo>
                  <a:cubicBezTo>
                    <a:pt x="64" y="3"/>
                    <a:pt x="68" y="7"/>
                    <a:pt x="68" y="12"/>
                  </a:cubicBezTo>
                  <a:cubicBezTo>
                    <a:pt x="68" y="17"/>
                    <a:pt x="64" y="21"/>
                    <a:pt x="59" y="21"/>
                  </a:cubicBezTo>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ïṡ1îḍè"/>
            <p:cNvSpPr/>
            <p:nvPr/>
          </p:nvSpPr>
          <p:spPr bwMode="auto">
            <a:xfrm>
              <a:off x="4695508" y="3717201"/>
              <a:ext cx="2800980" cy="2123212"/>
            </a:xfrm>
            <a:custGeom>
              <a:avLst/>
              <a:gdLst>
                <a:gd name="T0" fmla="*/ 195 w 195"/>
                <a:gd name="T1" fmla="*/ 148 h 148"/>
                <a:gd name="T2" fmla="*/ 195 w 195"/>
                <a:gd name="T3" fmla="*/ 45 h 148"/>
                <a:gd name="T4" fmla="*/ 150 w 195"/>
                <a:gd name="T5" fmla="*/ 0 h 148"/>
                <a:gd name="T6" fmla="*/ 96 w 195"/>
                <a:gd name="T7" fmla="*/ 45 h 148"/>
                <a:gd name="T8" fmla="*/ 45 w 195"/>
                <a:gd name="T9" fmla="*/ 0 h 148"/>
                <a:gd name="T10" fmla="*/ 0 w 195"/>
                <a:gd name="T11" fmla="*/ 45 h 148"/>
                <a:gd name="T12" fmla="*/ 0 w 195"/>
                <a:gd name="T13" fmla="*/ 148 h 148"/>
                <a:gd name="T14" fmla="*/ 195 w 195"/>
                <a:gd name="T15" fmla="*/ 148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148">
                  <a:moveTo>
                    <a:pt x="195" y="148"/>
                  </a:moveTo>
                  <a:cubicBezTo>
                    <a:pt x="195" y="45"/>
                    <a:pt x="195" y="45"/>
                    <a:pt x="195" y="45"/>
                  </a:cubicBezTo>
                  <a:cubicBezTo>
                    <a:pt x="195" y="20"/>
                    <a:pt x="175" y="0"/>
                    <a:pt x="150" y="0"/>
                  </a:cubicBezTo>
                  <a:cubicBezTo>
                    <a:pt x="96" y="45"/>
                    <a:pt x="96" y="45"/>
                    <a:pt x="96" y="45"/>
                  </a:cubicBezTo>
                  <a:cubicBezTo>
                    <a:pt x="45" y="0"/>
                    <a:pt x="45" y="0"/>
                    <a:pt x="45" y="0"/>
                  </a:cubicBezTo>
                  <a:cubicBezTo>
                    <a:pt x="20" y="0"/>
                    <a:pt x="0" y="20"/>
                    <a:pt x="0" y="45"/>
                  </a:cubicBezTo>
                  <a:cubicBezTo>
                    <a:pt x="0" y="148"/>
                    <a:pt x="0" y="148"/>
                    <a:pt x="0" y="148"/>
                  </a:cubicBezTo>
                  <a:cubicBezTo>
                    <a:pt x="195" y="148"/>
                    <a:pt x="195" y="148"/>
                    <a:pt x="195" y="14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sľiďe"/>
            <p:cNvSpPr/>
            <p:nvPr/>
          </p:nvSpPr>
          <p:spPr bwMode="auto">
            <a:xfrm>
              <a:off x="5442435" y="3744865"/>
              <a:ext cx="1293293" cy="1134223"/>
            </a:xfrm>
            <a:custGeom>
              <a:avLst/>
              <a:gdLst>
                <a:gd name="T0" fmla="*/ 90 w 90"/>
                <a:gd name="T1" fmla="*/ 79 h 79"/>
                <a:gd name="T2" fmla="*/ 90 w 90"/>
                <a:gd name="T3" fmla="*/ 0 h 79"/>
                <a:gd name="T4" fmla="*/ 90 w 90"/>
                <a:gd name="T5" fmla="*/ 0 h 79"/>
                <a:gd name="T6" fmla="*/ 1 w 90"/>
                <a:gd name="T7" fmla="*/ 0 h 79"/>
                <a:gd name="T8" fmla="*/ 0 w 90"/>
                <a:gd name="T9" fmla="*/ 0 h 79"/>
                <a:gd name="T10" fmla="*/ 0 w 90"/>
                <a:gd name="T11" fmla="*/ 79 h 79"/>
                <a:gd name="T12" fmla="*/ 90 w 90"/>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90" h="79">
                  <a:moveTo>
                    <a:pt x="90" y="79"/>
                  </a:moveTo>
                  <a:cubicBezTo>
                    <a:pt x="90" y="0"/>
                    <a:pt x="90" y="0"/>
                    <a:pt x="90" y="0"/>
                  </a:cubicBezTo>
                  <a:cubicBezTo>
                    <a:pt x="90" y="0"/>
                    <a:pt x="90" y="0"/>
                    <a:pt x="90" y="0"/>
                  </a:cubicBezTo>
                  <a:cubicBezTo>
                    <a:pt x="1" y="0"/>
                    <a:pt x="1" y="0"/>
                    <a:pt x="1" y="0"/>
                  </a:cubicBezTo>
                  <a:cubicBezTo>
                    <a:pt x="1" y="0"/>
                    <a:pt x="0" y="0"/>
                    <a:pt x="0" y="0"/>
                  </a:cubicBezTo>
                  <a:cubicBezTo>
                    <a:pt x="0" y="79"/>
                    <a:pt x="0" y="79"/>
                    <a:pt x="0" y="79"/>
                  </a:cubicBezTo>
                  <a:cubicBezTo>
                    <a:pt x="90" y="79"/>
                    <a:pt x="90" y="79"/>
                    <a:pt x="90" y="79"/>
                  </a:cubicBezTo>
                </a:path>
              </a:pathLst>
            </a:custGeom>
            <a:solidFill>
              <a:srgbClr val="C4C7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ï$ļïďê"/>
            <p:cNvSpPr/>
            <p:nvPr/>
          </p:nvSpPr>
          <p:spPr bwMode="auto">
            <a:xfrm>
              <a:off x="4605602" y="3703369"/>
              <a:ext cx="2980796" cy="2137044"/>
            </a:xfrm>
            <a:custGeom>
              <a:avLst/>
              <a:gdLst>
                <a:gd name="T0" fmla="*/ 207 w 207"/>
                <a:gd name="T1" fmla="*/ 149 h 149"/>
                <a:gd name="T2" fmla="*/ 204 w 207"/>
                <a:gd name="T3" fmla="*/ 54 h 149"/>
                <a:gd name="T4" fmla="*/ 156 w 207"/>
                <a:gd name="T5" fmla="*/ 0 h 149"/>
                <a:gd name="T6" fmla="*/ 125 w 207"/>
                <a:gd name="T7" fmla="*/ 0 h 149"/>
                <a:gd name="T8" fmla="*/ 126 w 207"/>
                <a:gd name="T9" fmla="*/ 52 h 149"/>
                <a:gd name="T10" fmla="*/ 103 w 207"/>
                <a:gd name="T11" fmla="*/ 73 h 149"/>
                <a:gd name="T12" fmla="*/ 82 w 207"/>
                <a:gd name="T13" fmla="*/ 52 h 149"/>
                <a:gd name="T14" fmla="*/ 82 w 207"/>
                <a:gd name="T15" fmla="*/ 0 h 149"/>
                <a:gd name="T16" fmla="*/ 51 w 207"/>
                <a:gd name="T17" fmla="*/ 0 h 149"/>
                <a:gd name="T18" fmla="*/ 3 w 207"/>
                <a:gd name="T19" fmla="*/ 54 h 149"/>
                <a:gd name="T20" fmla="*/ 0 w 207"/>
                <a:gd name="T21" fmla="*/ 149 h 149"/>
                <a:gd name="T22" fmla="*/ 207 w 207"/>
                <a:gd name="T23"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149">
                  <a:moveTo>
                    <a:pt x="207" y="149"/>
                  </a:moveTo>
                  <a:cubicBezTo>
                    <a:pt x="204" y="54"/>
                    <a:pt x="204" y="54"/>
                    <a:pt x="204" y="54"/>
                  </a:cubicBezTo>
                  <a:cubicBezTo>
                    <a:pt x="204" y="28"/>
                    <a:pt x="182" y="0"/>
                    <a:pt x="156" y="0"/>
                  </a:cubicBezTo>
                  <a:cubicBezTo>
                    <a:pt x="125" y="0"/>
                    <a:pt x="125" y="0"/>
                    <a:pt x="125" y="0"/>
                  </a:cubicBezTo>
                  <a:cubicBezTo>
                    <a:pt x="126" y="52"/>
                    <a:pt x="126" y="52"/>
                    <a:pt x="126" y="52"/>
                  </a:cubicBezTo>
                  <a:cubicBezTo>
                    <a:pt x="103" y="73"/>
                    <a:pt x="103" y="73"/>
                    <a:pt x="103" y="73"/>
                  </a:cubicBezTo>
                  <a:cubicBezTo>
                    <a:pt x="82" y="52"/>
                    <a:pt x="82" y="52"/>
                    <a:pt x="82" y="52"/>
                  </a:cubicBezTo>
                  <a:cubicBezTo>
                    <a:pt x="82" y="0"/>
                    <a:pt x="82" y="0"/>
                    <a:pt x="82" y="0"/>
                  </a:cubicBezTo>
                  <a:cubicBezTo>
                    <a:pt x="51" y="0"/>
                    <a:pt x="51" y="0"/>
                    <a:pt x="51" y="0"/>
                  </a:cubicBezTo>
                  <a:cubicBezTo>
                    <a:pt x="25" y="0"/>
                    <a:pt x="3" y="28"/>
                    <a:pt x="3" y="54"/>
                  </a:cubicBezTo>
                  <a:cubicBezTo>
                    <a:pt x="0" y="149"/>
                    <a:pt x="0" y="149"/>
                    <a:pt x="0" y="149"/>
                  </a:cubicBezTo>
                  <a:cubicBezTo>
                    <a:pt x="207" y="149"/>
                    <a:pt x="207" y="149"/>
                    <a:pt x="207" y="149"/>
                  </a:cubicBezTo>
                </a:path>
              </a:pathLst>
            </a:custGeom>
            <a:solidFill>
              <a:srgbClr val="23B3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ïṩ1îde"/>
            <p:cNvSpPr/>
            <p:nvPr/>
          </p:nvSpPr>
          <p:spPr bwMode="auto">
            <a:xfrm>
              <a:off x="6175531" y="5093486"/>
              <a:ext cx="145238" cy="1452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ïš1ïḑé"/>
            <p:cNvSpPr/>
            <p:nvPr/>
          </p:nvSpPr>
          <p:spPr bwMode="auto">
            <a:xfrm>
              <a:off x="6175531" y="5356293"/>
              <a:ext cx="145238" cy="13832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šḷíḓè"/>
            <p:cNvSpPr/>
            <p:nvPr/>
          </p:nvSpPr>
          <p:spPr bwMode="auto">
            <a:xfrm>
              <a:off x="6175531" y="5612183"/>
              <a:ext cx="145238" cy="1452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îsļíḑé"/>
            <p:cNvSpPr/>
            <p:nvPr/>
          </p:nvSpPr>
          <p:spPr bwMode="auto">
            <a:xfrm>
              <a:off x="6071793" y="4754600"/>
              <a:ext cx="48414" cy="1085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3" name="iSľîḍê"/>
            <p:cNvSpPr/>
            <p:nvPr/>
          </p:nvSpPr>
          <p:spPr bwMode="auto">
            <a:xfrm>
              <a:off x="6071793" y="4754600"/>
              <a:ext cx="48414" cy="10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4" name="í$ļïḓé"/>
            <p:cNvSpPr/>
            <p:nvPr/>
          </p:nvSpPr>
          <p:spPr bwMode="auto">
            <a:xfrm>
              <a:off x="6825634" y="4996662"/>
              <a:ext cx="82992" cy="843751"/>
            </a:xfrm>
            <a:custGeom>
              <a:avLst/>
              <a:gdLst>
                <a:gd name="T0" fmla="*/ 12 w 12"/>
                <a:gd name="T1" fmla="*/ 122 h 122"/>
                <a:gd name="T2" fmla="*/ 6 w 12"/>
                <a:gd name="T3" fmla="*/ 0 h 122"/>
                <a:gd name="T4" fmla="*/ 0 w 12"/>
                <a:gd name="T5" fmla="*/ 122 h 122"/>
                <a:gd name="T6" fmla="*/ 12 w 12"/>
                <a:gd name="T7" fmla="*/ 122 h 122"/>
              </a:gdLst>
              <a:ahLst/>
              <a:cxnLst>
                <a:cxn ang="0">
                  <a:pos x="T0" y="T1"/>
                </a:cxn>
                <a:cxn ang="0">
                  <a:pos x="T2" y="T3"/>
                </a:cxn>
                <a:cxn ang="0">
                  <a:pos x="T4" y="T5"/>
                </a:cxn>
                <a:cxn ang="0">
                  <a:pos x="T6" y="T7"/>
                </a:cxn>
              </a:cxnLst>
              <a:rect l="0" t="0" r="r" b="b"/>
              <a:pathLst>
                <a:path w="12" h="122">
                  <a:moveTo>
                    <a:pt x="12" y="122"/>
                  </a:moveTo>
                  <a:lnTo>
                    <a:pt x="6" y="0"/>
                  </a:lnTo>
                  <a:lnTo>
                    <a:pt x="0" y="122"/>
                  </a:lnTo>
                  <a:lnTo>
                    <a:pt x="12" y="122"/>
                  </a:lnTo>
                  <a:close/>
                </a:path>
              </a:pathLst>
            </a:custGeom>
            <a:solidFill>
              <a:srgbClr val="0099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i$ľïḓè"/>
            <p:cNvSpPr/>
            <p:nvPr/>
          </p:nvSpPr>
          <p:spPr bwMode="auto">
            <a:xfrm>
              <a:off x="6825634" y="4996662"/>
              <a:ext cx="82992" cy="843751"/>
            </a:xfrm>
            <a:custGeom>
              <a:avLst/>
              <a:gdLst>
                <a:gd name="T0" fmla="*/ 12 w 12"/>
                <a:gd name="T1" fmla="*/ 122 h 122"/>
                <a:gd name="T2" fmla="*/ 6 w 12"/>
                <a:gd name="T3" fmla="*/ 0 h 122"/>
                <a:gd name="T4" fmla="*/ 0 w 12"/>
                <a:gd name="T5" fmla="*/ 122 h 122"/>
                <a:gd name="T6" fmla="*/ 12 w 12"/>
                <a:gd name="T7" fmla="*/ 122 h 122"/>
              </a:gdLst>
              <a:ahLst/>
              <a:cxnLst>
                <a:cxn ang="0">
                  <a:pos x="T0" y="T1"/>
                </a:cxn>
                <a:cxn ang="0">
                  <a:pos x="T2" y="T3"/>
                </a:cxn>
                <a:cxn ang="0">
                  <a:pos x="T4" y="T5"/>
                </a:cxn>
                <a:cxn ang="0">
                  <a:pos x="T6" y="T7"/>
                </a:cxn>
              </a:cxnLst>
              <a:rect l="0" t="0" r="r" b="b"/>
              <a:pathLst>
                <a:path w="12" h="122">
                  <a:moveTo>
                    <a:pt x="12" y="122"/>
                  </a:moveTo>
                  <a:lnTo>
                    <a:pt x="6" y="0"/>
                  </a:lnTo>
                  <a:lnTo>
                    <a:pt x="0" y="122"/>
                  </a:lnTo>
                  <a:lnTo>
                    <a:pt x="12" y="1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íṡļïde"/>
            <p:cNvSpPr/>
            <p:nvPr/>
          </p:nvSpPr>
          <p:spPr bwMode="auto">
            <a:xfrm>
              <a:off x="5228042" y="4996662"/>
              <a:ext cx="82992" cy="843751"/>
            </a:xfrm>
            <a:custGeom>
              <a:avLst/>
              <a:gdLst>
                <a:gd name="T0" fmla="*/ 12 w 12"/>
                <a:gd name="T1" fmla="*/ 122 h 122"/>
                <a:gd name="T2" fmla="*/ 6 w 12"/>
                <a:gd name="T3" fmla="*/ 0 h 122"/>
                <a:gd name="T4" fmla="*/ 0 w 12"/>
                <a:gd name="T5" fmla="*/ 122 h 122"/>
                <a:gd name="T6" fmla="*/ 12 w 12"/>
                <a:gd name="T7" fmla="*/ 122 h 122"/>
              </a:gdLst>
              <a:ahLst/>
              <a:cxnLst>
                <a:cxn ang="0">
                  <a:pos x="T0" y="T1"/>
                </a:cxn>
                <a:cxn ang="0">
                  <a:pos x="T2" y="T3"/>
                </a:cxn>
                <a:cxn ang="0">
                  <a:pos x="T4" y="T5"/>
                </a:cxn>
                <a:cxn ang="0">
                  <a:pos x="T6" y="T7"/>
                </a:cxn>
              </a:cxnLst>
              <a:rect l="0" t="0" r="r" b="b"/>
              <a:pathLst>
                <a:path w="12" h="122">
                  <a:moveTo>
                    <a:pt x="12" y="122"/>
                  </a:moveTo>
                  <a:lnTo>
                    <a:pt x="6" y="0"/>
                  </a:lnTo>
                  <a:lnTo>
                    <a:pt x="0" y="122"/>
                  </a:lnTo>
                  <a:lnTo>
                    <a:pt x="12" y="122"/>
                  </a:lnTo>
                  <a:close/>
                </a:path>
              </a:pathLst>
            </a:custGeom>
            <a:solidFill>
              <a:srgbClr val="0099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íṡľíḍê"/>
            <p:cNvSpPr/>
            <p:nvPr/>
          </p:nvSpPr>
          <p:spPr bwMode="auto">
            <a:xfrm>
              <a:off x="5483931" y="3703369"/>
              <a:ext cx="601694" cy="1175719"/>
            </a:xfrm>
            <a:custGeom>
              <a:avLst/>
              <a:gdLst>
                <a:gd name="T0" fmla="*/ 42 w 42"/>
                <a:gd name="T1" fmla="*/ 82 h 82"/>
                <a:gd name="T2" fmla="*/ 3 w 42"/>
                <a:gd name="T3" fmla="*/ 47 h 82"/>
                <a:gd name="T4" fmla="*/ 12 w 42"/>
                <a:gd name="T5" fmla="*/ 42 h 82"/>
                <a:gd name="T6" fmla="*/ 0 w 42"/>
                <a:gd name="T7" fmla="*/ 28 h 82"/>
                <a:gd name="T8" fmla="*/ 17 w 42"/>
                <a:gd name="T9" fmla="*/ 0 h 82"/>
                <a:gd name="T10" fmla="*/ 23 w 42"/>
                <a:gd name="T11" fmla="*/ 0 h 82"/>
                <a:gd name="T12" fmla="*/ 42 w 42"/>
                <a:gd name="T13" fmla="*/ 69 h 82"/>
                <a:gd name="T14" fmla="*/ 42 w 42"/>
                <a:gd name="T15" fmla="*/ 82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82">
                  <a:moveTo>
                    <a:pt x="42" y="82"/>
                  </a:moveTo>
                  <a:cubicBezTo>
                    <a:pt x="3" y="47"/>
                    <a:pt x="3" y="47"/>
                    <a:pt x="3" y="47"/>
                  </a:cubicBezTo>
                  <a:cubicBezTo>
                    <a:pt x="12" y="42"/>
                    <a:pt x="12" y="42"/>
                    <a:pt x="12" y="42"/>
                  </a:cubicBezTo>
                  <a:cubicBezTo>
                    <a:pt x="0" y="28"/>
                    <a:pt x="0" y="28"/>
                    <a:pt x="0" y="28"/>
                  </a:cubicBezTo>
                  <a:cubicBezTo>
                    <a:pt x="17" y="0"/>
                    <a:pt x="17" y="0"/>
                    <a:pt x="17" y="0"/>
                  </a:cubicBezTo>
                  <a:cubicBezTo>
                    <a:pt x="23" y="0"/>
                    <a:pt x="23" y="0"/>
                    <a:pt x="23" y="0"/>
                  </a:cubicBezTo>
                  <a:cubicBezTo>
                    <a:pt x="21" y="45"/>
                    <a:pt x="42" y="69"/>
                    <a:pt x="42" y="69"/>
                  </a:cubicBezTo>
                  <a:cubicBezTo>
                    <a:pt x="42" y="82"/>
                    <a:pt x="42" y="82"/>
                    <a:pt x="42" y="8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íŝḻîḍê"/>
            <p:cNvSpPr/>
            <p:nvPr/>
          </p:nvSpPr>
          <p:spPr bwMode="auto">
            <a:xfrm>
              <a:off x="6085625" y="3703369"/>
              <a:ext cx="608608" cy="1175719"/>
            </a:xfrm>
            <a:custGeom>
              <a:avLst/>
              <a:gdLst>
                <a:gd name="T0" fmla="*/ 0 w 42"/>
                <a:gd name="T1" fmla="*/ 69 h 82"/>
                <a:gd name="T2" fmla="*/ 20 w 42"/>
                <a:gd name="T3" fmla="*/ 0 h 82"/>
                <a:gd name="T4" fmla="*/ 26 w 42"/>
                <a:gd name="T5" fmla="*/ 0 h 82"/>
                <a:gd name="T6" fmla="*/ 42 w 42"/>
                <a:gd name="T7" fmla="*/ 28 h 82"/>
                <a:gd name="T8" fmla="*/ 31 w 42"/>
                <a:gd name="T9" fmla="*/ 42 h 82"/>
                <a:gd name="T10" fmla="*/ 40 w 42"/>
                <a:gd name="T11" fmla="*/ 47 h 82"/>
                <a:gd name="T12" fmla="*/ 0 w 42"/>
                <a:gd name="T13" fmla="*/ 82 h 82"/>
                <a:gd name="T14" fmla="*/ 0 w 42"/>
                <a:gd name="T15" fmla="*/ 69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82">
                  <a:moveTo>
                    <a:pt x="0" y="69"/>
                  </a:moveTo>
                  <a:cubicBezTo>
                    <a:pt x="0" y="69"/>
                    <a:pt x="21" y="45"/>
                    <a:pt x="20" y="0"/>
                  </a:cubicBezTo>
                  <a:cubicBezTo>
                    <a:pt x="26" y="0"/>
                    <a:pt x="26" y="0"/>
                    <a:pt x="26" y="0"/>
                  </a:cubicBezTo>
                  <a:cubicBezTo>
                    <a:pt x="42" y="28"/>
                    <a:pt x="42" y="28"/>
                    <a:pt x="42" y="28"/>
                  </a:cubicBezTo>
                  <a:cubicBezTo>
                    <a:pt x="31" y="42"/>
                    <a:pt x="31" y="42"/>
                    <a:pt x="31" y="42"/>
                  </a:cubicBezTo>
                  <a:cubicBezTo>
                    <a:pt x="40" y="47"/>
                    <a:pt x="40" y="47"/>
                    <a:pt x="40" y="47"/>
                  </a:cubicBezTo>
                  <a:cubicBezTo>
                    <a:pt x="0" y="82"/>
                    <a:pt x="0" y="82"/>
                    <a:pt x="0" y="82"/>
                  </a:cubicBezTo>
                  <a:cubicBezTo>
                    <a:pt x="0" y="69"/>
                    <a:pt x="0" y="69"/>
                    <a:pt x="0" y="6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îśľiḑè"/>
            <p:cNvSpPr/>
            <p:nvPr/>
          </p:nvSpPr>
          <p:spPr bwMode="auto">
            <a:xfrm>
              <a:off x="6417593" y="4837592"/>
              <a:ext cx="421878" cy="8299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0" name="i$1iḋé"/>
            <p:cNvSpPr/>
            <p:nvPr/>
          </p:nvSpPr>
          <p:spPr bwMode="auto">
            <a:xfrm>
              <a:off x="6417593" y="4837592"/>
              <a:ext cx="421878" cy="82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1" name="ïṣľiďe"/>
            <p:cNvSpPr/>
            <p:nvPr/>
          </p:nvSpPr>
          <p:spPr bwMode="auto">
            <a:xfrm>
              <a:off x="6618154" y="2223346"/>
              <a:ext cx="304304" cy="1023567"/>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2" name="ïṡḻíḋe"/>
            <p:cNvSpPr/>
            <p:nvPr/>
          </p:nvSpPr>
          <p:spPr bwMode="auto">
            <a:xfrm>
              <a:off x="6085625" y="3516639"/>
              <a:ext cx="304304" cy="228230"/>
            </a:xfrm>
            <a:custGeom>
              <a:avLst/>
              <a:gdLst>
                <a:gd name="T0" fmla="*/ 19 w 21"/>
                <a:gd name="T1" fmla="*/ 0 h 16"/>
                <a:gd name="T2" fmla="*/ 7 w 21"/>
                <a:gd name="T3" fmla="*/ 7 h 16"/>
                <a:gd name="T4" fmla="*/ 1 w 21"/>
                <a:gd name="T5" fmla="*/ 9 h 16"/>
                <a:gd name="T6" fmla="*/ 0 w 21"/>
                <a:gd name="T7" fmla="*/ 9 h 16"/>
                <a:gd name="T8" fmla="*/ 0 w 21"/>
                <a:gd name="T9" fmla="*/ 16 h 16"/>
                <a:gd name="T10" fmla="*/ 20 w 21"/>
                <a:gd name="T11" fmla="*/ 16 h 16"/>
                <a:gd name="T12" fmla="*/ 20 w 21"/>
                <a:gd name="T13" fmla="*/ 13 h 16"/>
                <a:gd name="T14" fmla="*/ 21 w 21"/>
                <a:gd name="T15" fmla="*/ 13 h 16"/>
                <a:gd name="T16" fmla="*/ 19 w 21"/>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6">
                  <a:moveTo>
                    <a:pt x="19" y="0"/>
                  </a:moveTo>
                  <a:cubicBezTo>
                    <a:pt x="15" y="3"/>
                    <a:pt x="11" y="6"/>
                    <a:pt x="7" y="7"/>
                  </a:cubicBezTo>
                  <a:cubicBezTo>
                    <a:pt x="5" y="9"/>
                    <a:pt x="3" y="9"/>
                    <a:pt x="1" y="9"/>
                  </a:cubicBezTo>
                  <a:cubicBezTo>
                    <a:pt x="0" y="9"/>
                    <a:pt x="0" y="9"/>
                    <a:pt x="0" y="9"/>
                  </a:cubicBezTo>
                  <a:cubicBezTo>
                    <a:pt x="0" y="16"/>
                    <a:pt x="0" y="16"/>
                    <a:pt x="0" y="16"/>
                  </a:cubicBezTo>
                  <a:cubicBezTo>
                    <a:pt x="20" y="16"/>
                    <a:pt x="20" y="16"/>
                    <a:pt x="20" y="16"/>
                  </a:cubicBezTo>
                  <a:cubicBezTo>
                    <a:pt x="20" y="15"/>
                    <a:pt x="20" y="14"/>
                    <a:pt x="20" y="13"/>
                  </a:cubicBezTo>
                  <a:cubicBezTo>
                    <a:pt x="21" y="13"/>
                    <a:pt x="21" y="13"/>
                    <a:pt x="21" y="13"/>
                  </a:cubicBezTo>
                  <a:cubicBezTo>
                    <a:pt x="19" y="0"/>
                    <a:pt x="19" y="0"/>
                    <a:pt x="19" y="0"/>
                  </a:cubicBezTo>
                </a:path>
              </a:pathLst>
            </a:custGeom>
            <a:solidFill>
              <a:srgbClr val="F3D1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ísḻîḑe"/>
            <p:cNvSpPr/>
            <p:nvPr/>
          </p:nvSpPr>
          <p:spPr bwMode="auto">
            <a:xfrm>
              <a:off x="6085625" y="2181850"/>
              <a:ext cx="594776" cy="864501"/>
            </a:xfrm>
            <a:custGeom>
              <a:avLst/>
              <a:gdLst>
                <a:gd name="T0" fmla="*/ 1 w 41"/>
                <a:gd name="T1" fmla="*/ 22 h 60"/>
                <a:gd name="T2" fmla="*/ 0 w 41"/>
                <a:gd name="T3" fmla="*/ 22 h 60"/>
                <a:gd name="T4" fmla="*/ 0 w 41"/>
                <a:gd name="T5" fmla="*/ 49 h 60"/>
                <a:gd name="T6" fmla="*/ 1 w 41"/>
                <a:gd name="T7" fmla="*/ 49 h 60"/>
                <a:gd name="T8" fmla="*/ 31 w 41"/>
                <a:gd name="T9" fmla="*/ 60 h 60"/>
                <a:gd name="T10" fmla="*/ 39 w 41"/>
                <a:gd name="T11" fmla="*/ 26 h 60"/>
                <a:gd name="T12" fmla="*/ 30 w 41"/>
                <a:gd name="T13" fmla="*/ 26 h 60"/>
                <a:gd name="T14" fmla="*/ 18 w 41"/>
                <a:gd name="T15" fmla="*/ 36 h 60"/>
                <a:gd name="T16" fmla="*/ 6 w 41"/>
                <a:gd name="T17" fmla="*/ 25 h 60"/>
                <a:gd name="T18" fmla="*/ 1 w 41"/>
                <a:gd name="T19" fmla="*/ 22 h 60"/>
                <a:gd name="T20" fmla="*/ 18 w 41"/>
                <a:gd name="T21" fmla="*/ 15 h 60"/>
                <a:gd name="T22" fmla="*/ 9 w 41"/>
                <a:gd name="T23" fmla="*/ 24 h 60"/>
                <a:gd name="T24" fmla="*/ 18 w 41"/>
                <a:gd name="T25" fmla="*/ 33 h 60"/>
                <a:gd name="T26" fmla="*/ 27 w 41"/>
                <a:gd name="T27" fmla="*/ 24 h 60"/>
                <a:gd name="T28" fmla="*/ 18 w 41"/>
                <a:gd name="T29" fmla="*/ 15 h 60"/>
                <a:gd name="T30" fmla="*/ 0 w 41"/>
                <a:gd name="T31" fmla="*/ 0 h 60"/>
                <a:gd name="T32" fmla="*/ 0 w 41"/>
                <a:gd name="T33" fmla="*/ 19 h 60"/>
                <a:gd name="T34" fmla="*/ 1 w 41"/>
                <a:gd name="T35" fmla="*/ 19 h 60"/>
                <a:gd name="T36" fmla="*/ 6 w 41"/>
                <a:gd name="T37" fmla="*/ 21 h 60"/>
                <a:gd name="T38" fmla="*/ 18 w 41"/>
                <a:gd name="T39" fmla="*/ 12 h 60"/>
                <a:gd name="T40" fmla="*/ 30 w 41"/>
                <a:gd name="T41" fmla="*/ 23 h 60"/>
                <a:gd name="T42" fmla="*/ 39 w 41"/>
                <a:gd name="T43" fmla="*/ 23 h 60"/>
                <a:gd name="T44" fmla="*/ 41 w 41"/>
                <a:gd name="T45" fmla="*/ 11 h 60"/>
                <a:gd name="T46" fmla="*/ 29 w 41"/>
                <a:gd name="T47" fmla="*/ 13 h 60"/>
                <a:gd name="T48" fmla="*/ 0 w 41"/>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60">
                  <a:moveTo>
                    <a:pt x="1" y="22"/>
                  </a:moveTo>
                  <a:cubicBezTo>
                    <a:pt x="1" y="22"/>
                    <a:pt x="0" y="22"/>
                    <a:pt x="0" y="22"/>
                  </a:cubicBezTo>
                  <a:cubicBezTo>
                    <a:pt x="0" y="49"/>
                    <a:pt x="0" y="49"/>
                    <a:pt x="0" y="49"/>
                  </a:cubicBezTo>
                  <a:cubicBezTo>
                    <a:pt x="0" y="49"/>
                    <a:pt x="0" y="49"/>
                    <a:pt x="1" y="49"/>
                  </a:cubicBezTo>
                  <a:cubicBezTo>
                    <a:pt x="23" y="49"/>
                    <a:pt x="31" y="60"/>
                    <a:pt x="31" y="60"/>
                  </a:cubicBezTo>
                  <a:cubicBezTo>
                    <a:pt x="33" y="58"/>
                    <a:pt x="36" y="41"/>
                    <a:pt x="39" y="26"/>
                  </a:cubicBezTo>
                  <a:cubicBezTo>
                    <a:pt x="30" y="26"/>
                    <a:pt x="30" y="26"/>
                    <a:pt x="30" y="26"/>
                  </a:cubicBezTo>
                  <a:cubicBezTo>
                    <a:pt x="29" y="32"/>
                    <a:pt x="24" y="36"/>
                    <a:pt x="18" y="36"/>
                  </a:cubicBezTo>
                  <a:cubicBezTo>
                    <a:pt x="11" y="36"/>
                    <a:pt x="6" y="31"/>
                    <a:pt x="6" y="25"/>
                  </a:cubicBezTo>
                  <a:cubicBezTo>
                    <a:pt x="4" y="23"/>
                    <a:pt x="3" y="22"/>
                    <a:pt x="1" y="22"/>
                  </a:cubicBezTo>
                  <a:moveTo>
                    <a:pt x="18" y="15"/>
                  </a:moveTo>
                  <a:cubicBezTo>
                    <a:pt x="13" y="15"/>
                    <a:pt x="9" y="19"/>
                    <a:pt x="9" y="24"/>
                  </a:cubicBezTo>
                  <a:cubicBezTo>
                    <a:pt x="9" y="29"/>
                    <a:pt x="13" y="33"/>
                    <a:pt x="18" y="33"/>
                  </a:cubicBezTo>
                  <a:cubicBezTo>
                    <a:pt x="23" y="33"/>
                    <a:pt x="27" y="29"/>
                    <a:pt x="27" y="24"/>
                  </a:cubicBezTo>
                  <a:cubicBezTo>
                    <a:pt x="27" y="19"/>
                    <a:pt x="23" y="15"/>
                    <a:pt x="18" y="15"/>
                  </a:cubicBezTo>
                  <a:moveTo>
                    <a:pt x="0" y="0"/>
                  </a:moveTo>
                  <a:cubicBezTo>
                    <a:pt x="0" y="19"/>
                    <a:pt x="0" y="19"/>
                    <a:pt x="0" y="19"/>
                  </a:cubicBezTo>
                  <a:cubicBezTo>
                    <a:pt x="0" y="19"/>
                    <a:pt x="1" y="19"/>
                    <a:pt x="1" y="19"/>
                  </a:cubicBezTo>
                  <a:cubicBezTo>
                    <a:pt x="3" y="19"/>
                    <a:pt x="5" y="20"/>
                    <a:pt x="6" y="21"/>
                  </a:cubicBezTo>
                  <a:cubicBezTo>
                    <a:pt x="8" y="16"/>
                    <a:pt x="12" y="12"/>
                    <a:pt x="18" y="12"/>
                  </a:cubicBezTo>
                  <a:cubicBezTo>
                    <a:pt x="24" y="12"/>
                    <a:pt x="29" y="17"/>
                    <a:pt x="30" y="23"/>
                  </a:cubicBezTo>
                  <a:cubicBezTo>
                    <a:pt x="39" y="23"/>
                    <a:pt x="39" y="23"/>
                    <a:pt x="39" y="23"/>
                  </a:cubicBezTo>
                  <a:cubicBezTo>
                    <a:pt x="40" y="19"/>
                    <a:pt x="40" y="15"/>
                    <a:pt x="41" y="11"/>
                  </a:cubicBezTo>
                  <a:cubicBezTo>
                    <a:pt x="37" y="12"/>
                    <a:pt x="33" y="13"/>
                    <a:pt x="29" y="13"/>
                  </a:cubicBezTo>
                  <a:cubicBezTo>
                    <a:pt x="17" y="13"/>
                    <a:pt x="8" y="7"/>
                    <a:pt x="0" y="0"/>
                  </a:cubicBezTo>
                </a:path>
              </a:pathLst>
            </a:custGeom>
            <a:solidFill>
              <a:srgbClr val="F3D1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ïṣḷíḋè"/>
            <p:cNvSpPr/>
            <p:nvPr/>
          </p:nvSpPr>
          <p:spPr bwMode="auto">
            <a:xfrm>
              <a:off x="6749560" y="2499986"/>
              <a:ext cx="172902" cy="359632"/>
            </a:xfrm>
            <a:custGeom>
              <a:avLst/>
              <a:gdLst>
                <a:gd name="T0" fmla="*/ 7 w 12"/>
                <a:gd name="T1" fmla="*/ 0 h 25"/>
                <a:gd name="T2" fmla="*/ 2 w 12"/>
                <a:gd name="T3" fmla="*/ 2 h 25"/>
                <a:gd name="T4" fmla="*/ 0 w 12"/>
                <a:gd name="T5" fmla="*/ 25 h 25"/>
                <a:gd name="T6" fmla="*/ 11 w 12"/>
                <a:gd name="T7" fmla="*/ 12 h 25"/>
                <a:gd name="T8" fmla="*/ 11 w 12"/>
                <a:gd name="T9" fmla="*/ 4 h 25"/>
                <a:gd name="T10" fmla="*/ 11 w 12"/>
                <a:gd name="T11" fmla="*/ 4 h 25"/>
                <a:gd name="T12" fmla="*/ 11 w 12"/>
                <a:gd name="T13" fmla="*/ 4 h 25"/>
                <a:gd name="T14" fmla="*/ 11 w 12"/>
                <a:gd name="T15" fmla="*/ 4 h 25"/>
                <a:gd name="T16" fmla="*/ 11 w 12"/>
                <a:gd name="T17" fmla="*/ 4 h 25"/>
                <a:gd name="T18" fmla="*/ 11 w 12"/>
                <a:gd name="T19" fmla="*/ 4 h 25"/>
                <a:gd name="T20" fmla="*/ 11 w 12"/>
                <a:gd name="T21" fmla="*/ 4 h 25"/>
                <a:gd name="T22" fmla="*/ 11 w 12"/>
                <a:gd name="T23" fmla="*/ 4 h 25"/>
                <a:gd name="T24" fmla="*/ 11 w 12"/>
                <a:gd name="T25" fmla="*/ 4 h 25"/>
                <a:gd name="T26" fmla="*/ 10 w 12"/>
                <a:gd name="T27" fmla="*/ 2 h 25"/>
                <a:gd name="T28" fmla="*/ 10 w 12"/>
                <a:gd name="T29" fmla="*/ 2 h 25"/>
                <a:gd name="T30" fmla="*/ 10 w 12"/>
                <a:gd name="T31" fmla="*/ 2 h 25"/>
                <a:gd name="T32" fmla="*/ 7 w 12"/>
                <a:gd name="T3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25">
                  <a:moveTo>
                    <a:pt x="7" y="0"/>
                  </a:moveTo>
                  <a:cubicBezTo>
                    <a:pt x="5" y="0"/>
                    <a:pt x="4" y="1"/>
                    <a:pt x="2" y="2"/>
                  </a:cubicBezTo>
                  <a:cubicBezTo>
                    <a:pt x="1" y="9"/>
                    <a:pt x="1" y="17"/>
                    <a:pt x="0" y="25"/>
                  </a:cubicBezTo>
                  <a:cubicBezTo>
                    <a:pt x="4" y="21"/>
                    <a:pt x="8" y="17"/>
                    <a:pt x="11" y="12"/>
                  </a:cubicBezTo>
                  <a:cubicBezTo>
                    <a:pt x="12" y="10"/>
                    <a:pt x="12" y="7"/>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3"/>
                    <a:pt x="11" y="3"/>
                    <a:pt x="10" y="2"/>
                  </a:cubicBezTo>
                  <a:cubicBezTo>
                    <a:pt x="10" y="2"/>
                    <a:pt x="10" y="2"/>
                    <a:pt x="10" y="2"/>
                  </a:cubicBezTo>
                  <a:cubicBezTo>
                    <a:pt x="10" y="2"/>
                    <a:pt x="10" y="2"/>
                    <a:pt x="10" y="2"/>
                  </a:cubicBezTo>
                  <a:cubicBezTo>
                    <a:pt x="9" y="1"/>
                    <a:pt x="8" y="0"/>
                    <a:pt x="7" y="0"/>
                  </a:cubicBezTo>
                </a:path>
              </a:pathLst>
            </a:custGeom>
            <a:solidFill>
              <a:srgbClr val="F3D1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isḷiḓê"/>
            <p:cNvSpPr/>
            <p:nvPr/>
          </p:nvSpPr>
          <p:spPr bwMode="auto">
            <a:xfrm>
              <a:off x="6085625" y="2299424"/>
              <a:ext cx="705431" cy="1348621"/>
            </a:xfrm>
            <a:custGeom>
              <a:avLst/>
              <a:gdLst>
                <a:gd name="T0" fmla="*/ 49 w 49"/>
                <a:gd name="T1" fmla="*/ 0 h 94"/>
                <a:gd name="T2" fmla="*/ 41 w 49"/>
                <a:gd name="T3" fmla="*/ 3 h 94"/>
                <a:gd name="T4" fmla="*/ 39 w 49"/>
                <a:gd name="T5" fmla="*/ 15 h 94"/>
                <a:gd name="T6" fmla="*/ 43 w 49"/>
                <a:gd name="T7" fmla="*/ 15 h 94"/>
                <a:gd name="T8" fmla="*/ 43 w 49"/>
                <a:gd name="T9" fmla="*/ 18 h 94"/>
                <a:gd name="T10" fmla="*/ 39 w 49"/>
                <a:gd name="T11" fmla="*/ 18 h 94"/>
                <a:gd name="T12" fmla="*/ 31 w 49"/>
                <a:gd name="T13" fmla="*/ 52 h 94"/>
                <a:gd name="T14" fmla="*/ 1 w 49"/>
                <a:gd name="T15" fmla="*/ 41 h 94"/>
                <a:gd name="T16" fmla="*/ 0 w 49"/>
                <a:gd name="T17" fmla="*/ 41 h 94"/>
                <a:gd name="T18" fmla="*/ 0 w 49"/>
                <a:gd name="T19" fmla="*/ 58 h 94"/>
                <a:gd name="T20" fmla="*/ 11 w 49"/>
                <a:gd name="T21" fmla="*/ 58 h 94"/>
                <a:gd name="T22" fmla="*/ 1 w 49"/>
                <a:gd name="T23" fmla="*/ 66 h 94"/>
                <a:gd name="T24" fmla="*/ 0 w 49"/>
                <a:gd name="T25" fmla="*/ 66 h 94"/>
                <a:gd name="T26" fmla="*/ 0 w 49"/>
                <a:gd name="T27" fmla="*/ 94 h 94"/>
                <a:gd name="T28" fmla="*/ 1 w 49"/>
                <a:gd name="T29" fmla="*/ 94 h 94"/>
                <a:gd name="T30" fmla="*/ 7 w 49"/>
                <a:gd name="T31" fmla="*/ 92 h 94"/>
                <a:gd name="T32" fmla="*/ 19 w 49"/>
                <a:gd name="T33" fmla="*/ 85 h 94"/>
                <a:gd name="T34" fmla="*/ 19 w 49"/>
                <a:gd name="T35" fmla="*/ 85 h 94"/>
                <a:gd name="T36" fmla="*/ 37 w 49"/>
                <a:gd name="T37" fmla="*/ 66 h 94"/>
                <a:gd name="T38" fmla="*/ 37 w 49"/>
                <a:gd name="T39" fmla="*/ 66 h 94"/>
                <a:gd name="T40" fmla="*/ 37 w 49"/>
                <a:gd name="T41" fmla="*/ 66 h 94"/>
                <a:gd name="T42" fmla="*/ 42 w 49"/>
                <a:gd name="T43" fmla="*/ 56 h 94"/>
                <a:gd name="T44" fmla="*/ 43 w 49"/>
                <a:gd name="T45" fmla="*/ 52 h 94"/>
                <a:gd name="T46" fmla="*/ 46 w 49"/>
                <a:gd name="T47" fmla="*/ 39 h 94"/>
                <a:gd name="T48" fmla="*/ 46 w 49"/>
                <a:gd name="T49" fmla="*/ 39 h 94"/>
                <a:gd name="T50" fmla="*/ 48 w 49"/>
                <a:gd name="T51" fmla="*/ 16 h 94"/>
                <a:gd name="T52" fmla="*/ 48 w 49"/>
                <a:gd name="T53" fmla="*/ 16 h 94"/>
                <a:gd name="T54" fmla="*/ 49 w 49"/>
                <a:gd name="T5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 h="94">
                  <a:moveTo>
                    <a:pt x="49" y="0"/>
                  </a:moveTo>
                  <a:cubicBezTo>
                    <a:pt x="46" y="1"/>
                    <a:pt x="44" y="2"/>
                    <a:pt x="41" y="3"/>
                  </a:cubicBezTo>
                  <a:cubicBezTo>
                    <a:pt x="40" y="7"/>
                    <a:pt x="40" y="11"/>
                    <a:pt x="39" y="15"/>
                  </a:cubicBezTo>
                  <a:cubicBezTo>
                    <a:pt x="43" y="15"/>
                    <a:pt x="43" y="15"/>
                    <a:pt x="43" y="15"/>
                  </a:cubicBezTo>
                  <a:cubicBezTo>
                    <a:pt x="43" y="18"/>
                    <a:pt x="43" y="18"/>
                    <a:pt x="43" y="18"/>
                  </a:cubicBezTo>
                  <a:cubicBezTo>
                    <a:pt x="39" y="18"/>
                    <a:pt x="39" y="18"/>
                    <a:pt x="39" y="18"/>
                  </a:cubicBezTo>
                  <a:cubicBezTo>
                    <a:pt x="36" y="33"/>
                    <a:pt x="33" y="50"/>
                    <a:pt x="31" y="52"/>
                  </a:cubicBezTo>
                  <a:cubicBezTo>
                    <a:pt x="31" y="52"/>
                    <a:pt x="23" y="41"/>
                    <a:pt x="1" y="41"/>
                  </a:cubicBezTo>
                  <a:cubicBezTo>
                    <a:pt x="0" y="41"/>
                    <a:pt x="0" y="41"/>
                    <a:pt x="0" y="41"/>
                  </a:cubicBezTo>
                  <a:cubicBezTo>
                    <a:pt x="0" y="58"/>
                    <a:pt x="0" y="58"/>
                    <a:pt x="0" y="58"/>
                  </a:cubicBezTo>
                  <a:cubicBezTo>
                    <a:pt x="11" y="58"/>
                    <a:pt x="11" y="58"/>
                    <a:pt x="11" y="58"/>
                  </a:cubicBezTo>
                  <a:cubicBezTo>
                    <a:pt x="11" y="58"/>
                    <a:pt x="7" y="66"/>
                    <a:pt x="1" y="66"/>
                  </a:cubicBezTo>
                  <a:cubicBezTo>
                    <a:pt x="0" y="66"/>
                    <a:pt x="0" y="66"/>
                    <a:pt x="0" y="66"/>
                  </a:cubicBezTo>
                  <a:cubicBezTo>
                    <a:pt x="0" y="94"/>
                    <a:pt x="0" y="94"/>
                    <a:pt x="0" y="94"/>
                  </a:cubicBezTo>
                  <a:cubicBezTo>
                    <a:pt x="0" y="94"/>
                    <a:pt x="0" y="94"/>
                    <a:pt x="1" y="94"/>
                  </a:cubicBezTo>
                  <a:cubicBezTo>
                    <a:pt x="3" y="94"/>
                    <a:pt x="5" y="94"/>
                    <a:pt x="7" y="92"/>
                  </a:cubicBezTo>
                  <a:cubicBezTo>
                    <a:pt x="11" y="91"/>
                    <a:pt x="15" y="88"/>
                    <a:pt x="19" y="85"/>
                  </a:cubicBezTo>
                  <a:cubicBezTo>
                    <a:pt x="19" y="85"/>
                    <a:pt x="19" y="85"/>
                    <a:pt x="19" y="85"/>
                  </a:cubicBezTo>
                  <a:cubicBezTo>
                    <a:pt x="25" y="79"/>
                    <a:pt x="32" y="73"/>
                    <a:pt x="37" y="66"/>
                  </a:cubicBezTo>
                  <a:cubicBezTo>
                    <a:pt x="37" y="66"/>
                    <a:pt x="37" y="66"/>
                    <a:pt x="37" y="66"/>
                  </a:cubicBezTo>
                  <a:cubicBezTo>
                    <a:pt x="37" y="66"/>
                    <a:pt x="37" y="66"/>
                    <a:pt x="37" y="66"/>
                  </a:cubicBezTo>
                  <a:cubicBezTo>
                    <a:pt x="39" y="63"/>
                    <a:pt x="41" y="59"/>
                    <a:pt x="42" y="56"/>
                  </a:cubicBezTo>
                  <a:cubicBezTo>
                    <a:pt x="42" y="55"/>
                    <a:pt x="43" y="53"/>
                    <a:pt x="43" y="52"/>
                  </a:cubicBezTo>
                  <a:cubicBezTo>
                    <a:pt x="44" y="48"/>
                    <a:pt x="45" y="43"/>
                    <a:pt x="46" y="39"/>
                  </a:cubicBezTo>
                  <a:cubicBezTo>
                    <a:pt x="46" y="39"/>
                    <a:pt x="46" y="39"/>
                    <a:pt x="46" y="39"/>
                  </a:cubicBezTo>
                  <a:cubicBezTo>
                    <a:pt x="47" y="31"/>
                    <a:pt x="47" y="23"/>
                    <a:pt x="48" y="16"/>
                  </a:cubicBezTo>
                  <a:cubicBezTo>
                    <a:pt x="48" y="16"/>
                    <a:pt x="48" y="16"/>
                    <a:pt x="48" y="16"/>
                  </a:cubicBezTo>
                  <a:cubicBezTo>
                    <a:pt x="49" y="10"/>
                    <a:pt x="49" y="4"/>
                    <a:pt x="49" y="0"/>
                  </a:cubicBezTo>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ïś1ïḍé"/>
            <p:cNvSpPr/>
            <p:nvPr/>
          </p:nvSpPr>
          <p:spPr bwMode="auto">
            <a:xfrm>
              <a:off x="6085625" y="1524833"/>
              <a:ext cx="954407" cy="843751"/>
            </a:xfrm>
            <a:custGeom>
              <a:avLst/>
              <a:gdLst>
                <a:gd name="T0" fmla="*/ 1 w 66"/>
                <a:gd name="T1" fmla="*/ 0 h 59"/>
                <a:gd name="T2" fmla="*/ 0 w 66"/>
                <a:gd name="T3" fmla="*/ 0 h 59"/>
                <a:gd name="T4" fmla="*/ 0 w 66"/>
                <a:gd name="T5" fmla="*/ 46 h 59"/>
                <a:gd name="T6" fmla="*/ 29 w 66"/>
                <a:gd name="T7" fmla="*/ 59 h 59"/>
                <a:gd name="T8" fmla="*/ 41 w 66"/>
                <a:gd name="T9" fmla="*/ 57 h 59"/>
                <a:gd name="T10" fmla="*/ 49 w 66"/>
                <a:gd name="T11" fmla="*/ 54 h 59"/>
                <a:gd name="T12" fmla="*/ 49 w 66"/>
                <a:gd name="T13" fmla="*/ 54 h 59"/>
                <a:gd name="T14" fmla="*/ 58 w 66"/>
                <a:gd name="T15" fmla="*/ 50 h 59"/>
                <a:gd name="T16" fmla="*/ 58 w 66"/>
                <a:gd name="T17" fmla="*/ 49 h 59"/>
                <a:gd name="T18" fmla="*/ 58 w 66"/>
                <a:gd name="T19" fmla="*/ 49 h 59"/>
                <a:gd name="T20" fmla="*/ 66 w 66"/>
                <a:gd name="T21" fmla="*/ 32 h 59"/>
                <a:gd name="T22" fmla="*/ 61 w 66"/>
                <a:gd name="T23" fmla="*/ 12 h 59"/>
                <a:gd name="T24" fmla="*/ 61 w 66"/>
                <a:gd name="T25" fmla="*/ 12 h 59"/>
                <a:gd name="T26" fmla="*/ 52 w 66"/>
                <a:gd name="T27" fmla="*/ 23 h 59"/>
                <a:gd name="T28" fmla="*/ 31 w 66"/>
                <a:gd name="T29" fmla="*/ 13 h 59"/>
                <a:gd name="T30" fmla="*/ 31 w 66"/>
                <a:gd name="T31" fmla="*/ 13 h 59"/>
                <a:gd name="T32" fmla="*/ 1 w 66"/>
                <a:gd name="T3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59">
                  <a:moveTo>
                    <a:pt x="1" y="0"/>
                  </a:moveTo>
                  <a:cubicBezTo>
                    <a:pt x="1" y="0"/>
                    <a:pt x="0" y="0"/>
                    <a:pt x="0" y="0"/>
                  </a:cubicBezTo>
                  <a:cubicBezTo>
                    <a:pt x="0" y="46"/>
                    <a:pt x="0" y="46"/>
                    <a:pt x="0" y="46"/>
                  </a:cubicBezTo>
                  <a:cubicBezTo>
                    <a:pt x="8" y="53"/>
                    <a:pt x="17" y="59"/>
                    <a:pt x="29" y="59"/>
                  </a:cubicBezTo>
                  <a:cubicBezTo>
                    <a:pt x="33" y="59"/>
                    <a:pt x="37" y="58"/>
                    <a:pt x="41" y="57"/>
                  </a:cubicBezTo>
                  <a:cubicBezTo>
                    <a:pt x="44" y="56"/>
                    <a:pt x="46" y="55"/>
                    <a:pt x="49" y="54"/>
                  </a:cubicBezTo>
                  <a:cubicBezTo>
                    <a:pt x="49" y="54"/>
                    <a:pt x="49" y="54"/>
                    <a:pt x="49" y="54"/>
                  </a:cubicBezTo>
                  <a:cubicBezTo>
                    <a:pt x="52" y="53"/>
                    <a:pt x="55" y="51"/>
                    <a:pt x="58" y="50"/>
                  </a:cubicBezTo>
                  <a:cubicBezTo>
                    <a:pt x="58" y="49"/>
                    <a:pt x="58" y="49"/>
                    <a:pt x="58" y="49"/>
                  </a:cubicBezTo>
                  <a:cubicBezTo>
                    <a:pt x="58" y="49"/>
                    <a:pt x="58" y="49"/>
                    <a:pt x="58" y="49"/>
                  </a:cubicBezTo>
                  <a:cubicBezTo>
                    <a:pt x="64" y="45"/>
                    <a:pt x="66" y="39"/>
                    <a:pt x="66" y="32"/>
                  </a:cubicBezTo>
                  <a:cubicBezTo>
                    <a:pt x="66" y="22"/>
                    <a:pt x="61" y="12"/>
                    <a:pt x="61" y="12"/>
                  </a:cubicBezTo>
                  <a:cubicBezTo>
                    <a:pt x="61" y="12"/>
                    <a:pt x="61" y="12"/>
                    <a:pt x="61" y="12"/>
                  </a:cubicBezTo>
                  <a:cubicBezTo>
                    <a:pt x="61" y="14"/>
                    <a:pt x="61" y="23"/>
                    <a:pt x="52" y="23"/>
                  </a:cubicBezTo>
                  <a:cubicBezTo>
                    <a:pt x="48" y="23"/>
                    <a:pt x="41" y="21"/>
                    <a:pt x="31" y="13"/>
                  </a:cubicBezTo>
                  <a:cubicBezTo>
                    <a:pt x="31" y="13"/>
                    <a:pt x="31" y="13"/>
                    <a:pt x="31" y="13"/>
                  </a:cubicBezTo>
                  <a:cubicBezTo>
                    <a:pt x="18" y="3"/>
                    <a:pt x="8" y="0"/>
                    <a:pt x="1" y="0"/>
                  </a:cubicBezTo>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í$ḷîḑe"/>
            <p:cNvSpPr/>
            <p:nvPr/>
          </p:nvSpPr>
          <p:spPr bwMode="auto">
            <a:xfrm>
              <a:off x="6085625" y="3129344"/>
              <a:ext cx="159070" cy="117574"/>
            </a:xfrm>
            <a:custGeom>
              <a:avLst/>
              <a:gdLst>
                <a:gd name="T0" fmla="*/ 11 w 11"/>
                <a:gd name="T1" fmla="*/ 0 h 8"/>
                <a:gd name="T2" fmla="*/ 0 w 11"/>
                <a:gd name="T3" fmla="*/ 0 h 8"/>
                <a:gd name="T4" fmla="*/ 0 w 11"/>
                <a:gd name="T5" fmla="*/ 8 h 8"/>
                <a:gd name="T6" fmla="*/ 1 w 11"/>
                <a:gd name="T7" fmla="*/ 8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0" y="0"/>
                    <a:pt x="0" y="0"/>
                    <a:pt x="0" y="0"/>
                  </a:cubicBezTo>
                  <a:cubicBezTo>
                    <a:pt x="0" y="8"/>
                    <a:pt x="0" y="8"/>
                    <a:pt x="0" y="8"/>
                  </a:cubicBezTo>
                  <a:cubicBezTo>
                    <a:pt x="0" y="8"/>
                    <a:pt x="0" y="8"/>
                    <a:pt x="1" y="8"/>
                  </a:cubicBezTo>
                  <a:cubicBezTo>
                    <a:pt x="7" y="8"/>
                    <a:pt x="11" y="0"/>
                    <a:pt x="11" y="0"/>
                  </a:cubicBezTo>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iṡḻíḓè"/>
            <p:cNvSpPr/>
            <p:nvPr/>
          </p:nvSpPr>
          <p:spPr bwMode="auto">
            <a:xfrm>
              <a:off x="6085625" y="2354752"/>
              <a:ext cx="622440" cy="345800"/>
            </a:xfrm>
            <a:custGeom>
              <a:avLst/>
              <a:gdLst>
                <a:gd name="T0" fmla="*/ 18 w 43"/>
                <a:gd name="T1" fmla="*/ 21 h 24"/>
                <a:gd name="T2" fmla="*/ 9 w 43"/>
                <a:gd name="T3" fmla="*/ 12 h 24"/>
                <a:gd name="T4" fmla="*/ 18 w 43"/>
                <a:gd name="T5" fmla="*/ 3 h 24"/>
                <a:gd name="T6" fmla="*/ 27 w 43"/>
                <a:gd name="T7" fmla="*/ 12 h 24"/>
                <a:gd name="T8" fmla="*/ 18 w 43"/>
                <a:gd name="T9" fmla="*/ 21 h 24"/>
                <a:gd name="T10" fmla="*/ 18 w 43"/>
                <a:gd name="T11" fmla="*/ 0 h 24"/>
                <a:gd name="T12" fmla="*/ 6 w 43"/>
                <a:gd name="T13" fmla="*/ 9 h 24"/>
                <a:gd name="T14" fmla="*/ 1 w 43"/>
                <a:gd name="T15" fmla="*/ 7 h 24"/>
                <a:gd name="T16" fmla="*/ 0 w 43"/>
                <a:gd name="T17" fmla="*/ 7 h 24"/>
                <a:gd name="T18" fmla="*/ 0 w 43"/>
                <a:gd name="T19" fmla="*/ 10 h 24"/>
                <a:gd name="T20" fmla="*/ 1 w 43"/>
                <a:gd name="T21" fmla="*/ 10 h 24"/>
                <a:gd name="T22" fmla="*/ 6 w 43"/>
                <a:gd name="T23" fmla="*/ 13 h 24"/>
                <a:gd name="T24" fmla="*/ 18 w 43"/>
                <a:gd name="T25" fmla="*/ 24 h 24"/>
                <a:gd name="T26" fmla="*/ 30 w 43"/>
                <a:gd name="T27" fmla="*/ 14 h 24"/>
                <a:gd name="T28" fmla="*/ 39 w 43"/>
                <a:gd name="T29" fmla="*/ 14 h 24"/>
                <a:gd name="T30" fmla="*/ 43 w 43"/>
                <a:gd name="T31" fmla="*/ 14 h 24"/>
                <a:gd name="T32" fmla="*/ 43 w 43"/>
                <a:gd name="T33" fmla="*/ 11 h 24"/>
                <a:gd name="T34" fmla="*/ 39 w 43"/>
                <a:gd name="T35" fmla="*/ 11 h 24"/>
                <a:gd name="T36" fmla="*/ 30 w 43"/>
                <a:gd name="T37" fmla="*/ 11 h 24"/>
                <a:gd name="T38" fmla="*/ 18 w 43"/>
                <a:gd name="T3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24">
                  <a:moveTo>
                    <a:pt x="18" y="21"/>
                  </a:moveTo>
                  <a:cubicBezTo>
                    <a:pt x="13" y="21"/>
                    <a:pt x="9" y="17"/>
                    <a:pt x="9" y="12"/>
                  </a:cubicBezTo>
                  <a:cubicBezTo>
                    <a:pt x="9" y="7"/>
                    <a:pt x="13" y="3"/>
                    <a:pt x="18" y="3"/>
                  </a:cubicBezTo>
                  <a:cubicBezTo>
                    <a:pt x="23" y="3"/>
                    <a:pt x="27" y="7"/>
                    <a:pt x="27" y="12"/>
                  </a:cubicBezTo>
                  <a:cubicBezTo>
                    <a:pt x="27" y="17"/>
                    <a:pt x="23" y="21"/>
                    <a:pt x="18" y="21"/>
                  </a:cubicBezTo>
                  <a:moveTo>
                    <a:pt x="18" y="0"/>
                  </a:moveTo>
                  <a:cubicBezTo>
                    <a:pt x="12" y="0"/>
                    <a:pt x="8" y="4"/>
                    <a:pt x="6" y="9"/>
                  </a:cubicBezTo>
                  <a:cubicBezTo>
                    <a:pt x="5" y="8"/>
                    <a:pt x="3" y="7"/>
                    <a:pt x="1" y="7"/>
                  </a:cubicBezTo>
                  <a:cubicBezTo>
                    <a:pt x="1" y="7"/>
                    <a:pt x="0" y="7"/>
                    <a:pt x="0" y="7"/>
                  </a:cubicBezTo>
                  <a:cubicBezTo>
                    <a:pt x="0" y="10"/>
                    <a:pt x="0" y="10"/>
                    <a:pt x="0" y="10"/>
                  </a:cubicBezTo>
                  <a:cubicBezTo>
                    <a:pt x="0" y="10"/>
                    <a:pt x="1" y="10"/>
                    <a:pt x="1" y="10"/>
                  </a:cubicBezTo>
                  <a:cubicBezTo>
                    <a:pt x="3" y="10"/>
                    <a:pt x="4" y="11"/>
                    <a:pt x="6" y="13"/>
                  </a:cubicBezTo>
                  <a:cubicBezTo>
                    <a:pt x="6" y="19"/>
                    <a:pt x="11" y="24"/>
                    <a:pt x="18" y="24"/>
                  </a:cubicBezTo>
                  <a:cubicBezTo>
                    <a:pt x="24" y="24"/>
                    <a:pt x="29" y="20"/>
                    <a:pt x="30" y="14"/>
                  </a:cubicBezTo>
                  <a:cubicBezTo>
                    <a:pt x="39" y="14"/>
                    <a:pt x="39" y="14"/>
                    <a:pt x="39" y="14"/>
                  </a:cubicBezTo>
                  <a:cubicBezTo>
                    <a:pt x="43" y="14"/>
                    <a:pt x="43" y="14"/>
                    <a:pt x="43" y="14"/>
                  </a:cubicBezTo>
                  <a:cubicBezTo>
                    <a:pt x="43" y="11"/>
                    <a:pt x="43" y="11"/>
                    <a:pt x="43" y="11"/>
                  </a:cubicBezTo>
                  <a:cubicBezTo>
                    <a:pt x="39" y="11"/>
                    <a:pt x="39" y="11"/>
                    <a:pt x="39" y="11"/>
                  </a:cubicBezTo>
                  <a:cubicBezTo>
                    <a:pt x="30" y="11"/>
                    <a:pt x="30" y="11"/>
                    <a:pt x="30" y="11"/>
                  </a:cubicBezTo>
                  <a:cubicBezTo>
                    <a:pt x="29" y="5"/>
                    <a:pt x="24" y="0"/>
                    <a:pt x="18" y="0"/>
                  </a:cubicBezTo>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îṡḷidé"/>
            <p:cNvSpPr/>
            <p:nvPr/>
          </p:nvSpPr>
          <p:spPr bwMode="auto">
            <a:xfrm>
              <a:off x="6085625" y="3744865"/>
              <a:ext cx="290472" cy="947493"/>
            </a:xfrm>
            <a:custGeom>
              <a:avLst/>
              <a:gdLst>
                <a:gd name="T0" fmla="*/ 20 w 20"/>
                <a:gd name="T1" fmla="*/ 0 h 66"/>
                <a:gd name="T2" fmla="*/ 0 w 20"/>
                <a:gd name="T3" fmla="*/ 0 h 66"/>
                <a:gd name="T4" fmla="*/ 0 w 20"/>
                <a:gd name="T5" fmla="*/ 66 h 66"/>
                <a:gd name="T6" fmla="*/ 0 w 20"/>
                <a:gd name="T7" fmla="*/ 66 h 66"/>
                <a:gd name="T8" fmla="*/ 20 w 20"/>
                <a:gd name="T9" fmla="*/ 0 h 66"/>
              </a:gdLst>
              <a:ahLst/>
              <a:cxnLst>
                <a:cxn ang="0">
                  <a:pos x="T0" y="T1"/>
                </a:cxn>
                <a:cxn ang="0">
                  <a:pos x="T2" y="T3"/>
                </a:cxn>
                <a:cxn ang="0">
                  <a:pos x="T4" y="T5"/>
                </a:cxn>
                <a:cxn ang="0">
                  <a:pos x="T6" y="T7"/>
                </a:cxn>
                <a:cxn ang="0">
                  <a:pos x="T8" y="T9"/>
                </a:cxn>
              </a:cxnLst>
              <a:rect l="0" t="0" r="r" b="b"/>
              <a:pathLst>
                <a:path w="20" h="66">
                  <a:moveTo>
                    <a:pt x="20" y="0"/>
                  </a:moveTo>
                  <a:cubicBezTo>
                    <a:pt x="0" y="0"/>
                    <a:pt x="0" y="0"/>
                    <a:pt x="0" y="0"/>
                  </a:cubicBezTo>
                  <a:cubicBezTo>
                    <a:pt x="0" y="66"/>
                    <a:pt x="0" y="66"/>
                    <a:pt x="0" y="66"/>
                  </a:cubicBezTo>
                  <a:cubicBezTo>
                    <a:pt x="0" y="66"/>
                    <a:pt x="0" y="66"/>
                    <a:pt x="0" y="66"/>
                  </a:cubicBezTo>
                  <a:cubicBezTo>
                    <a:pt x="2" y="64"/>
                    <a:pt x="20" y="41"/>
                    <a:pt x="20" y="0"/>
                  </a:cubicBezTo>
                </a:path>
              </a:pathLst>
            </a:custGeom>
            <a:solidFill>
              <a:srgbClr val="BABE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ïṥlidê"/>
            <p:cNvSpPr/>
            <p:nvPr/>
          </p:nvSpPr>
          <p:spPr bwMode="auto">
            <a:xfrm>
              <a:off x="6085625" y="469235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íṧļiḋê"/>
            <p:cNvSpPr/>
            <p:nvPr/>
          </p:nvSpPr>
          <p:spPr bwMode="auto">
            <a:xfrm>
              <a:off x="6466002" y="3703369"/>
              <a:ext cx="1078895" cy="774591"/>
            </a:xfrm>
            <a:custGeom>
              <a:avLst/>
              <a:gdLst>
                <a:gd name="T0" fmla="*/ 75 w 75"/>
                <a:gd name="T1" fmla="*/ 54 h 54"/>
                <a:gd name="T2" fmla="*/ 75 w 75"/>
                <a:gd name="T3" fmla="*/ 54 h 54"/>
                <a:gd name="T4" fmla="*/ 75 w 75"/>
                <a:gd name="T5" fmla="*/ 54 h 54"/>
                <a:gd name="T6" fmla="*/ 75 w 75"/>
                <a:gd name="T7" fmla="*/ 54 h 54"/>
                <a:gd name="T8" fmla="*/ 75 w 75"/>
                <a:gd name="T9" fmla="*/ 54 h 54"/>
                <a:gd name="T10" fmla="*/ 75 w 75"/>
                <a:gd name="T11" fmla="*/ 54 h 54"/>
                <a:gd name="T12" fmla="*/ 75 w 75"/>
                <a:gd name="T13" fmla="*/ 54 h 54"/>
                <a:gd name="T14" fmla="*/ 75 w 75"/>
                <a:gd name="T15" fmla="*/ 54 h 54"/>
                <a:gd name="T16" fmla="*/ 75 w 75"/>
                <a:gd name="T17" fmla="*/ 54 h 54"/>
                <a:gd name="T18" fmla="*/ 28 w 75"/>
                <a:gd name="T19" fmla="*/ 0 h 54"/>
                <a:gd name="T20" fmla="*/ 28 w 75"/>
                <a:gd name="T21" fmla="*/ 0 h 54"/>
                <a:gd name="T22" fmla="*/ 28 w 75"/>
                <a:gd name="T23" fmla="*/ 0 h 54"/>
                <a:gd name="T24" fmla="*/ 27 w 75"/>
                <a:gd name="T25" fmla="*/ 0 h 54"/>
                <a:gd name="T26" fmla="*/ 27 w 75"/>
                <a:gd name="T27" fmla="*/ 0 h 54"/>
                <a:gd name="T28" fmla="*/ 27 w 75"/>
                <a:gd name="T29" fmla="*/ 0 h 54"/>
                <a:gd name="T30" fmla="*/ 27 w 75"/>
                <a:gd name="T31" fmla="*/ 0 h 54"/>
                <a:gd name="T32" fmla="*/ 27 w 75"/>
                <a:gd name="T33" fmla="*/ 0 h 54"/>
                <a:gd name="T34" fmla="*/ 27 w 75"/>
                <a:gd name="T35" fmla="*/ 0 h 54"/>
                <a:gd name="T36" fmla="*/ 0 w 75"/>
                <a:gd name="T37" fmla="*/ 0 h 54"/>
                <a:gd name="T38" fmla="*/ 0 w 75"/>
                <a:gd name="T39" fmla="*/ 0 h 54"/>
                <a:gd name="T40" fmla="*/ 0 w 75"/>
                <a:gd name="T41" fmla="*/ 0 h 54"/>
                <a:gd name="T42" fmla="*/ 27 w 75"/>
                <a:gd name="T43" fmla="*/ 0 h 54"/>
                <a:gd name="T44" fmla="*/ 27 w 75"/>
                <a:gd name="T45" fmla="*/ 0 h 54"/>
                <a:gd name="T46" fmla="*/ 27 w 75"/>
                <a:gd name="T47" fmla="*/ 0 h 54"/>
                <a:gd name="T48" fmla="*/ 0 w 75"/>
                <a:gd name="T49" fmla="*/ 0 h 54"/>
                <a:gd name="T50" fmla="*/ 0 w 75"/>
                <a:gd name="T51" fmla="*/ 0 h 54"/>
                <a:gd name="T52" fmla="*/ 0 w 75"/>
                <a:gd name="T5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5" h="54">
                  <a:moveTo>
                    <a:pt x="75" y="54"/>
                  </a:moveTo>
                  <a:cubicBezTo>
                    <a:pt x="75" y="54"/>
                    <a:pt x="75" y="54"/>
                    <a:pt x="75" y="54"/>
                  </a:cubicBezTo>
                  <a:cubicBezTo>
                    <a:pt x="75" y="54"/>
                    <a:pt x="75" y="54"/>
                    <a:pt x="75" y="54"/>
                  </a:cubicBezTo>
                  <a:moveTo>
                    <a:pt x="75" y="54"/>
                  </a:moveTo>
                  <a:cubicBezTo>
                    <a:pt x="75" y="54"/>
                    <a:pt x="75" y="54"/>
                    <a:pt x="75" y="54"/>
                  </a:cubicBezTo>
                  <a:cubicBezTo>
                    <a:pt x="75" y="54"/>
                    <a:pt x="75" y="54"/>
                    <a:pt x="75" y="54"/>
                  </a:cubicBezTo>
                  <a:moveTo>
                    <a:pt x="75" y="54"/>
                  </a:moveTo>
                  <a:cubicBezTo>
                    <a:pt x="75" y="54"/>
                    <a:pt x="75" y="54"/>
                    <a:pt x="75" y="54"/>
                  </a:cubicBezTo>
                  <a:cubicBezTo>
                    <a:pt x="75" y="54"/>
                    <a:pt x="75" y="54"/>
                    <a:pt x="75" y="54"/>
                  </a:cubicBezTo>
                  <a:moveTo>
                    <a:pt x="28" y="0"/>
                  </a:moveTo>
                  <a:cubicBezTo>
                    <a:pt x="28" y="0"/>
                    <a:pt x="28" y="0"/>
                    <a:pt x="28" y="0"/>
                  </a:cubicBezTo>
                  <a:cubicBezTo>
                    <a:pt x="28" y="0"/>
                    <a:pt x="28" y="0"/>
                    <a:pt x="28" y="0"/>
                  </a:cubicBezTo>
                  <a:moveTo>
                    <a:pt x="27" y="0"/>
                  </a:moveTo>
                  <a:cubicBezTo>
                    <a:pt x="27" y="0"/>
                    <a:pt x="27" y="0"/>
                    <a:pt x="27" y="0"/>
                  </a:cubicBezTo>
                  <a:cubicBezTo>
                    <a:pt x="27" y="0"/>
                    <a:pt x="27" y="0"/>
                    <a:pt x="27" y="0"/>
                  </a:cubicBezTo>
                  <a:moveTo>
                    <a:pt x="27" y="0"/>
                  </a:moveTo>
                  <a:cubicBezTo>
                    <a:pt x="27" y="0"/>
                    <a:pt x="27" y="0"/>
                    <a:pt x="27" y="0"/>
                  </a:cubicBezTo>
                  <a:cubicBezTo>
                    <a:pt x="27" y="0"/>
                    <a:pt x="27" y="0"/>
                    <a:pt x="27" y="0"/>
                  </a:cubicBezTo>
                  <a:moveTo>
                    <a:pt x="0" y="0"/>
                  </a:moveTo>
                  <a:cubicBezTo>
                    <a:pt x="0" y="0"/>
                    <a:pt x="0" y="0"/>
                    <a:pt x="0" y="0"/>
                  </a:cubicBezTo>
                  <a:cubicBezTo>
                    <a:pt x="0" y="0"/>
                    <a:pt x="0" y="0"/>
                    <a:pt x="0" y="0"/>
                  </a:cubicBezTo>
                  <a:cubicBezTo>
                    <a:pt x="27" y="0"/>
                    <a:pt x="27" y="0"/>
                    <a:pt x="27" y="0"/>
                  </a:cubicBezTo>
                  <a:cubicBezTo>
                    <a:pt x="27" y="0"/>
                    <a:pt x="27" y="0"/>
                    <a:pt x="27" y="0"/>
                  </a:cubicBezTo>
                  <a:cubicBezTo>
                    <a:pt x="27" y="0"/>
                    <a:pt x="27" y="0"/>
                    <a:pt x="27"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ïŝḷiḋè"/>
            <p:cNvSpPr/>
            <p:nvPr/>
          </p:nvSpPr>
          <p:spPr bwMode="auto">
            <a:xfrm>
              <a:off x="7164520" y="3807111"/>
              <a:ext cx="290472" cy="325054"/>
            </a:xfrm>
            <a:custGeom>
              <a:avLst/>
              <a:gdLst>
                <a:gd name="T0" fmla="*/ 0 w 20"/>
                <a:gd name="T1" fmla="*/ 0 h 23"/>
                <a:gd name="T2" fmla="*/ 20 w 20"/>
                <a:gd name="T3" fmla="*/ 23 h 23"/>
                <a:gd name="T4" fmla="*/ 0 w 20"/>
                <a:gd name="T5" fmla="*/ 0 h 23"/>
              </a:gdLst>
              <a:ahLst/>
              <a:cxnLst>
                <a:cxn ang="0">
                  <a:pos x="T0" y="T1"/>
                </a:cxn>
                <a:cxn ang="0">
                  <a:pos x="T2" y="T3"/>
                </a:cxn>
                <a:cxn ang="0">
                  <a:pos x="T4" y="T5"/>
                </a:cxn>
              </a:cxnLst>
              <a:rect l="0" t="0" r="r" b="b"/>
              <a:pathLst>
                <a:path w="20" h="23">
                  <a:moveTo>
                    <a:pt x="0" y="0"/>
                  </a:moveTo>
                  <a:cubicBezTo>
                    <a:pt x="8" y="6"/>
                    <a:pt x="15" y="14"/>
                    <a:pt x="20" y="23"/>
                  </a:cubicBezTo>
                  <a:cubicBezTo>
                    <a:pt x="16" y="13"/>
                    <a:pt x="9" y="5"/>
                    <a:pt x="0" y="0"/>
                  </a:cubicBezTo>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í$1ïḍê"/>
            <p:cNvSpPr/>
            <p:nvPr/>
          </p:nvSpPr>
          <p:spPr bwMode="auto">
            <a:xfrm>
              <a:off x="6120203" y="3703369"/>
              <a:ext cx="1466191" cy="2137044"/>
            </a:xfrm>
            <a:custGeom>
              <a:avLst/>
              <a:gdLst>
                <a:gd name="T0" fmla="*/ 9 w 102"/>
                <a:gd name="T1" fmla="*/ 143 h 149"/>
                <a:gd name="T2" fmla="*/ 4 w 102"/>
                <a:gd name="T3" fmla="*/ 138 h 149"/>
                <a:gd name="T4" fmla="*/ 9 w 102"/>
                <a:gd name="T5" fmla="*/ 133 h 149"/>
                <a:gd name="T6" fmla="*/ 14 w 102"/>
                <a:gd name="T7" fmla="*/ 138 h 149"/>
                <a:gd name="T8" fmla="*/ 9 w 102"/>
                <a:gd name="T9" fmla="*/ 143 h 149"/>
                <a:gd name="T10" fmla="*/ 9 w 102"/>
                <a:gd name="T11" fmla="*/ 125 h 149"/>
                <a:gd name="T12" fmla="*/ 4 w 102"/>
                <a:gd name="T13" fmla="*/ 120 h 149"/>
                <a:gd name="T14" fmla="*/ 9 w 102"/>
                <a:gd name="T15" fmla="*/ 115 h 149"/>
                <a:gd name="T16" fmla="*/ 14 w 102"/>
                <a:gd name="T17" fmla="*/ 120 h 149"/>
                <a:gd name="T18" fmla="*/ 9 w 102"/>
                <a:gd name="T19" fmla="*/ 125 h 149"/>
                <a:gd name="T20" fmla="*/ 9 w 102"/>
                <a:gd name="T21" fmla="*/ 107 h 149"/>
                <a:gd name="T22" fmla="*/ 4 w 102"/>
                <a:gd name="T23" fmla="*/ 102 h 149"/>
                <a:gd name="T24" fmla="*/ 9 w 102"/>
                <a:gd name="T25" fmla="*/ 97 h 149"/>
                <a:gd name="T26" fmla="*/ 14 w 102"/>
                <a:gd name="T27" fmla="*/ 102 h 149"/>
                <a:gd name="T28" fmla="*/ 9 w 102"/>
                <a:gd name="T29" fmla="*/ 107 h 149"/>
                <a:gd name="T30" fmla="*/ 21 w 102"/>
                <a:gd name="T31" fmla="*/ 85 h 149"/>
                <a:gd name="T32" fmla="*/ 21 w 102"/>
                <a:gd name="T33" fmla="*/ 79 h 149"/>
                <a:gd name="T34" fmla="*/ 50 w 102"/>
                <a:gd name="T35" fmla="*/ 79 h 149"/>
                <a:gd name="T36" fmla="*/ 50 w 102"/>
                <a:gd name="T37" fmla="*/ 85 h 149"/>
                <a:gd name="T38" fmla="*/ 21 w 102"/>
                <a:gd name="T39" fmla="*/ 85 h 149"/>
                <a:gd name="T40" fmla="*/ 51 w 102"/>
                <a:gd name="T41" fmla="*/ 0 h 149"/>
                <a:gd name="T42" fmla="*/ 24 w 102"/>
                <a:gd name="T43" fmla="*/ 0 h 149"/>
                <a:gd name="T44" fmla="*/ 40 w 102"/>
                <a:gd name="T45" fmla="*/ 28 h 149"/>
                <a:gd name="T46" fmla="*/ 29 w 102"/>
                <a:gd name="T47" fmla="*/ 42 h 149"/>
                <a:gd name="T48" fmla="*/ 38 w 102"/>
                <a:gd name="T49" fmla="*/ 47 h 149"/>
                <a:gd name="T50" fmla="*/ 0 w 102"/>
                <a:gd name="T51" fmla="*/ 80 h 149"/>
                <a:gd name="T52" fmla="*/ 0 w 102"/>
                <a:gd name="T53" fmla="*/ 149 h 149"/>
                <a:gd name="T54" fmla="*/ 49 w 102"/>
                <a:gd name="T55" fmla="*/ 149 h 149"/>
                <a:gd name="T56" fmla="*/ 52 w 102"/>
                <a:gd name="T57" fmla="*/ 90 h 149"/>
                <a:gd name="T58" fmla="*/ 55 w 102"/>
                <a:gd name="T59" fmla="*/ 149 h 149"/>
                <a:gd name="T60" fmla="*/ 102 w 102"/>
                <a:gd name="T61" fmla="*/ 149 h 149"/>
                <a:gd name="T62" fmla="*/ 99 w 102"/>
                <a:gd name="T63" fmla="*/ 54 h 149"/>
                <a:gd name="T64" fmla="*/ 99 w 102"/>
                <a:gd name="T65" fmla="*/ 54 h 149"/>
                <a:gd name="T66" fmla="*/ 99 w 102"/>
                <a:gd name="T67" fmla="*/ 54 h 149"/>
                <a:gd name="T68" fmla="*/ 99 w 102"/>
                <a:gd name="T69" fmla="*/ 54 h 149"/>
                <a:gd name="T70" fmla="*/ 99 w 102"/>
                <a:gd name="T71" fmla="*/ 54 h 149"/>
                <a:gd name="T72" fmla="*/ 99 w 102"/>
                <a:gd name="T73" fmla="*/ 54 h 149"/>
                <a:gd name="T74" fmla="*/ 99 w 102"/>
                <a:gd name="T75" fmla="*/ 54 h 149"/>
                <a:gd name="T76" fmla="*/ 99 w 102"/>
                <a:gd name="T77" fmla="*/ 54 h 149"/>
                <a:gd name="T78" fmla="*/ 93 w 102"/>
                <a:gd name="T79" fmla="*/ 30 h 149"/>
                <a:gd name="T80" fmla="*/ 93 w 102"/>
                <a:gd name="T81" fmla="*/ 30 h 149"/>
                <a:gd name="T82" fmla="*/ 73 w 102"/>
                <a:gd name="T83" fmla="*/ 7 h 149"/>
                <a:gd name="T84" fmla="*/ 72 w 102"/>
                <a:gd name="T85" fmla="*/ 7 h 149"/>
                <a:gd name="T86" fmla="*/ 52 w 102"/>
                <a:gd name="T87" fmla="*/ 0 h 149"/>
                <a:gd name="T88" fmla="*/ 52 w 102"/>
                <a:gd name="T89" fmla="*/ 0 h 149"/>
                <a:gd name="T90" fmla="*/ 51 w 102"/>
                <a:gd name="T91" fmla="*/ 0 h 149"/>
                <a:gd name="T92" fmla="*/ 51 w 102"/>
                <a:gd name="T93" fmla="*/ 0 h 149"/>
                <a:gd name="T94" fmla="*/ 51 w 102"/>
                <a:gd name="T95" fmla="*/ 0 h 149"/>
                <a:gd name="T96" fmla="*/ 51 w 102"/>
                <a:gd name="T97" fmla="*/ 0 h 149"/>
                <a:gd name="T98" fmla="*/ 51 w 102"/>
                <a:gd name="T99" fmla="*/ 0 h 149"/>
                <a:gd name="T100" fmla="*/ 51 w 102"/>
                <a:gd name="T101"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2" h="149">
                  <a:moveTo>
                    <a:pt x="9" y="143"/>
                  </a:moveTo>
                  <a:cubicBezTo>
                    <a:pt x="6" y="143"/>
                    <a:pt x="4" y="141"/>
                    <a:pt x="4" y="138"/>
                  </a:cubicBezTo>
                  <a:cubicBezTo>
                    <a:pt x="4" y="135"/>
                    <a:pt x="6" y="133"/>
                    <a:pt x="9" y="133"/>
                  </a:cubicBezTo>
                  <a:cubicBezTo>
                    <a:pt x="12" y="133"/>
                    <a:pt x="14" y="135"/>
                    <a:pt x="14" y="138"/>
                  </a:cubicBezTo>
                  <a:cubicBezTo>
                    <a:pt x="14" y="141"/>
                    <a:pt x="12" y="143"/>
                    <a:pt x="9" y="143"/>
                  </a:cubicBezTo>
                  <a:moveTo>
                    <a:pt x="9" y="125"/>
                  </a:moveTo>
                  <a:cubicBezTo>
                    <a:pt x="6" y="125"/>
                    <a:pt x="4" y="123"/>
                    <a:pt x="4" y="120"/>
                  </a:cubicBezTo>
                  <a:cubicBezTo>
                    <a:pt x="4" y="117"/>
                    <a:pt x="6" y="115"/>
                    <a:pt x="9" y="115"/>
                  </a:cubicBezTo>
                  <a:cubicBezTo>
                    <a:pt x="12" y="115"/>
                    <a:pt x="14" y="117"/>
                    <a:pt x="14" y="120"/>
                  </a:cubicBezTo>
                  <a:cubicBezTo>
                    <a:pt x="14" y="123"/>
                    <a:pt x="12" y="125"/>
                    <a:pt x="9" y="125"/>
                  </a:cubicBezTo>
                  <a:moveTo>
                    <a:pt x="9" y="107"/>
                  </a:moveTo>
                  <a:cubicBezTo>
                    <a:pt x="6" y="107"/>
                    <a:pt x="4" y="104"/>
                    <a:pt x="4" y="102"/>
                  </a:cubicBezTo>
                  <a:cubicBezTo>
                    <a:pt x="4" y="99"/>
                    <a:pt x="6" y="97"/>
                    <a:pt x="9" y="97"/>
                  </a:cubicBezTo>
                  <a:cubicBezTo>
                    <a:pt x="12" y="97"/>
                    <a:pt x="14" y="99"/>
                    <a:pt x="14" y="102"/>
                  </a:cubicBezTo>
                  <a:cubicBezTo>
                    <a:pt x="14" y="104"/>
                    <a:pt x="12" y="107"/>
                    <a:pt x="9" y="107"/>
                  </a:cubicBezTo>
                  <a:moveTo>
                    <a:pt x="21" y="85"/>
                  </a:moveTo>
                  <a:cubicBezTo>
                    <a:pt x="21" y="79"/>
                    <a:pt x="21" y="79"/>
                    <a:pt x="21" y="79"/>
                  </a:cubicBezTo>
                  <a:cubicBezTo>
                    <a:pt x="50" y="79"/>
                    <a:pt x="50" y="79"/>
                    <a:pt x="50" y="79"/>
                  </a:cubicBezTo>
                  <a:cubicBezTo>
                    <a:pt x="50" y="85"/>
                    <a:pt x="50" y="85"/>
                    <a:pt x="50" y="85"/>
                  </a:cubicBezTo>
                  <a:cubicBezTo>
                    <a:pt x="21" y="85"/>
                    <a:pt x="21" y="85"/>
                    <a:pt x="21" y="85"/>
                  </a:cubicBezTo>
                  <a:moveTo>
                    <a:pt x="51" y="0"/>
                  </a:moveTo>
                  <a:cubicBezTo>
                    <a:pt x="24" y="0"/>
                    <a:pt x="24" y="0"/>
                    <a:pt x="24" y="0"/>
                  </a:cubicBezTo>
                  <a:cubicBezTo>
                    <a:pt x="40" y="28"/>
                    <a:pt x="40" y="28"/>
                    <a:pt x="40" y="28"/>
                  </a:cubicBezTo>
                  <a:cubicBezTo>
                    <a:pt x="29" y="42"/>
                    <a:pt x="29" y="42"/>
                    <a:pt x="29" y="42"/>
                  </a:cubicBezTo>
                  <a:cubicBezTo>
                    <a:pt x="38" y="47"/>
                    <a:pt x="38" y="47"/>
                    <a:pt x="38" y="47"/>
                  </a:cubicBezTo>
                  <a:cubicBezTo>
                    <a:pt x="0" y="80"/>
                    <a:pt x="0" y="80"/>
                    <a:pt x="0" y="80"/>
                  </a:cubicBezTo>
                  <a:cubicBezTo>
                    <a:pt x="0" y="149"/>
                    <a:pt x="0" y="149"/>
                    <a:pt x="0" y="149"/>
                  </a:cubicBezTo>
                  <a:cubicBezTo>
                    <a:pt x="49" y="149"/>
                    <a:pt x="49" y="149"/>
                    <a:pt x="49" y="149"/>
                  </a:cubicBezTo>
                  <a:cubicBezTo>
                    <a:pt x="52" y="90"/>
                    <a:pt x="52" y="90"/>
                    <a:pt x="52" y="90"/>
                  </a:cubicBezTo>
                  <a:cubicBezTo>
                    <a:pt x="55" y="149"/>
                    <a:pt x="55" y="149"/>
                    <a:pt x="55" y="149"/>
                  </a:cubicBezTo>
                  <a:cubicBezTo>
                    <a:pt x="102" y="149"/>
                    <a:pt x="102" y="149"/>
                    <a:pt x="102" y="149"/>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46"/>
                    <a:pt x="97" y="38"/>
                    <a:pt x="93" y="30"/>
                  </a:cubicBezTo>
                  <a:cubicBezTo>
                    <a:pt x="93" y="30"/>
                    <a:pt x="93" y="30"/>
                    <a:pt x="93" y="30"/>
                  </a:cubicBezTo>
                  <a:cubicBezTo>
                    <a:pt x="88" y="21"/>
                    <a:pt x="81" y="13"/>
                    <a:pt x="73" y="7"/>
                  </a:cubicBezTo>
                  <a:cubicBezTo>
                    <a:pt x="73" y="7"/>
                    <a:pt x="73" y="7"/>
                    <a:pt x="72" y="7"/>
                  </a:cubicBezTo>
                  <a:cubicBezTo>
                    <a:pt x="66" y="3"/>
                    <a:pt x="59" y="0"/>
                    <a:pt x="52" y="0"/>
                  </a:cubicBezTo>
                  <a:cubicBezTo>
                    <a:pt x="52" y="0"/>
                    <a:pt x="52" y="0"/>
                    <a:pt x="52" y="0"/>
                  </a:cubicBezTo>
                  <a:cubicBezTo>
                    <a:pt x="52"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path>
              </a:pathLst>
            </a:custGeom>
            <a:solidFill>
              <a:srgbClr val="21AB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íṥľíḑè"/>
            <p:cNvSpPr/>
            <p:nvPr/>
          </p:nvSpPr>
          <p:spPr bwMode="auto">
            <a:xfrm>
              <a:off x="6175531" y="5093486"/>
              <a:ext cx="145238" cy="145238"/>
            </a:xfrm>
            <a:prstGeom prst="ellipse">
              <a:avLst/>
            </a:pr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išlíďê"/>
            <p:cNvSpPr/>
            <p:nvPr/>
          </p:nvSpPr>
          <p:spPr bwMode="auto">
            <a:xfrm>
              <a:off x="6175531" y="5356293"/>
              <a:ext cx="145238" cy="138320"/>
            </a:xfrm>
            <a:prstGeom prst="ellipse">
              <a:avLst/>
            </a:pr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ṡlïḋé"/>
            <p:cNvSpPr/>
            <p:nvPr/>
          </p:nvSpPr>
          <p:spPr bwMode="auto">
            <a:xfrm>
              <a:off x="6175531" y="5612183"/>
              <a:ext cx="145238" cy="145238"/>
            </a:xfrm>
            <a:prstGeom prst="ellipse">
              <a:avLst/>
            </a:pr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íš1ïḍe"/>
            <p:cNvSpPr/>
            <p:nvPr/>
          </p:nvSpPr>
          <p:spPr bwMode="auto">
            <a:xfrm>
              <a:off x="6085625" y="4851424"/>
              <a:ext cx="34582" cy="988989"/>
            </a:xfrm>
            <a:custGeom>
              <a:avLst/>
              <a:gdLst>
                <a:gd name="T0" fmla="*/ 5 w 5"/>
                <a:gd name="T1" fmla="*/ 0 h 143"/>
                <a:gd name="T2" fmla="*/ 0 w 5"/>
                <a:gd name="T3" fmla="*/ 2 h 143"/>
                <a:gd name="T4" fmla="*/ 0 w 5"/>
                <a:gd name="T5" fmla="*/ 4 h 143"/>
                <a:gd name="T6" fmla="*/ 0 w 5"/>
                <a:gd name="T7" fmla="*/ 4 h 143"/>
                <a:gd name="T8" fmla="*/ 0 w 5"/>
                <a:gd name="T9" fmla="*/ 4 h 143"/>
                <a:gd name="T10" fmla="*/ 0 w 5"/>
                <a:gd name="T11" fmla="*/ 143 h 143"/>
                <a:gd name="T12" fmla="*/ 5 w 5"/>
                <a:gd name="T13" fmla="*/ 143 h 143"/>
                <a:gd name="T14" fmla="*/ 5 w 5"/>
                <a:gd name="T15" fmla="*/ 0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43">
                  <a:moveTo>
                    <a:pt x="5" y="0"/>
                  </a:moveTo>
                  <a:lnTo>
                    <a:pt x="0" y="2"/>
                  </a:lnTo>
                  <a:lnTo>
                    <a:pt x="0" y="4"/>
                  </a:lnTo>
                  <a:lnTo>
                    <a:pt x="0" y="4"/>
                  </a:lnTo>
                  <a:lnTo>
                    <a:pt x="0" y="4"/>
                  </a:lnTo>
                  <a:lnTo>
                    <a:pt x="0" y="143"/>
                  </a:lnTo>
                  <a:lnTo>
                    <a:pt x="5" y="143"/>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ṩ1íḓê"/>
            <p:cNvSpPr/>
            <p:nvPr/>
          </p:nvSpPr>
          <p:spPr bwMode="auto">
            <a:xfrm>
              <a:off x="6085625" y="4851424"/>
              <a:ext cx="34582" cy="988989"/>
            </a:xfrm>
            <a:custGeom>
              <a:avLst/>
              <a:gdLst>
                <a:gd name="T0" fmla="*/ 5 w 5"/>
                <a:gd name="T1" fmla="*/ 0 h 143"/>
                <a:gd name="T2" fmla="*/ 0 w 5"/>
                <a:gd name="T3" fmla="*/ 2 h 143"/>
                <a:gd name="T4" fmla="*/ 0 w 5"/>
                <a:gd name="T5" fmla="*/ 4 h 143"/>
                <a:gd name="T6" fmla="*/ 0 w 5"/>
                <a:gd name="T7" fmla="*/ 4 h 143"/>
                <a:gd name="T8" fmla="*/ 0 w 5"/>
                <a:gd name="T9" fmla="*/ 4 h 143"/>
                <a:gd name="T10" fmla="*/ 0 w 5"/>
                <a:gd name="T11" fmla="*/ 143 h 143"/>
                <a:gd name="T12" fmla="*/ 5 w 5"/>
                <a:gd name="T13" fmla="*/ 143 h 143"/>
                <a:gd name="T14" fmla="*/ 5 w 5"/>
                <a:gd name="T15" fmla="*/ 0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43">
                  <a:moveTo>
                    <a:pt x="5" y="0"/>
                  </a:moveTo>
                  <a:lnTo>
                    <a:pt x="0" y="2"/>
                  </a:lnTo>
                  <a:lnTo>
                    <a:pt x="0" y="4"/>
                  </a:lnTo>
                  <a:lnTo>
                    <a:pt x="0" y="4"/>
                  </a:lnTo>
                  <a:lnTo>
                    <a:pt x="0" y="4"/>
                  </a:lnTo>
                  <a:lnTo>
                    <a:pt x="0" y="143"/>
                  </a:lnTo>
                  <a:lnTo>
                    <a:pt x="5" y="143"/>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S1íḑè"/>
            <p:cNvSpPr/>
            <p:nvPr/>
          </p:nvSpPr>
          <p:spPr bwMode="auto">
            <a:xfrm>
              <a:off x="6825634" y="4996662"/>
              <a:ext cx="82992" cy="843751"/>
            </a:xfrm>
            <a:custGeom>
              <a:avLst/>
              <a:gdLst>
                <a:gd name="T0" fmla="*/ 6 w 12"/>
                <a:gd name="T1" fmla="*/ 0 h 122"/>
                <a:gd name="T2" fmla="*/ 0 w 12"/>
                <a:gd name="T3" fmla="*/ 122 h 122"/>
                <a:gd name="T4" fmla="*/ 12 w 12"/>
                <a:gd name="T5" fmla="*/ 122 h 122"/>
                <a:gd name="T6" fmla="*/ 6 w 12"/>
                <a:gd name="T7" fmla="*/ 0 h 122"/>
              </a:gdLst>
              <a:ahLst/>
              <a:cxnLst>
                <a:cxn ang="0">
                  <a:pos x="T0" y="T1"/>
                </a:cxn>
                <a:cxn ang="0">
                  <a:pos x="T2" y="T3"/>
                </a:cxn>
                <a:cxn ang="0">
                  <a:pos x="T4" y="T5"/>
                </a:cxn>
                <a:cxn ang="0">
                  <a:pos x="T6" y="T7"/>
                </a:cxn>
              </a:cxnLst>
              <a:rect l="0" t="0" r="r" b="b"/>
              <a:pathLst>
                <a:path w="12" h="122">
                  <a:moveTo>
                    <a:pt x="6" y="0"/>
                  </a:moveTo>
                  <a:lnTo>
                    <a:pt x="0" y="122"/>
                  </a:lnTo>
                  <a:lnTo>
                    <a:pt x="12" y="122"/>
                  </a:lnTo>
                  <a:lnTo>
                    <a:pt x="6" y="0"/>
                  </a:lnTo>
                  <a:close/>
                </a:path>
              </a:pathLst>
            </a:custGeom>
            <a:solidFill>
              <a:srgbClr val="0092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şlidè"/>
            <p:cNvSpPr/>
            <p:nvPr/>
          </p:nvSpPr>
          <p:spPr bwMode="auto">
            <a:xfrm>
              <a:off x="6825634" y="4996662"/>
              <a:ext cx="82992" cy="843751"/>
            </a:xfrm>
            <a:custGeom>
              <a:avLst/>
              <a:gdLst>
                <a:gd name="T0" fmla="*/ 6 w 12"/>
                <a:gd name="T1" fmla="*/ 0 h 122"/>
                <a:gd name="T2" fmla="*/ 0 w 12"/>
                <a:gd name="T3" fmla="*/ 122 h 122"/>
                <a:gd name="T4" fmla="*/ 12 w 12"/>
                <a:gd name="T5" fmla="*/ 122 h 122"/>
                <a:gd name="T6" fmla="*/ 6 w 12"/>
                <a:gd name="T7" fmla="*/ 0 h 122"/>
              </a:gdLst>
              <a:ahLst/>
              <a:cxnLst>
                <a:cxn ang="0">
                  <a:pos x="T0" y="T1"/>
                </a:cxn>
                <a:cxn ang="0">
                  <a:pos x="T2" y="T3"/>
                </a:cxn>
                <a:cxn ang="0">
                  <a:pos x="T4" y="T5"/>
                </a:cxn>
                <a:cxn ang="0">
                  <a:pos x="T6" y="T7"/>
                </a:cxn>
              </a:cxnLst>
              <a:rect l="0" t="0" r="r" b="b"/>
              <a:pathLst>
                <a:path w="12" h="122">
                  <a:moveTo>
                    <a:pt x="6" y="0"/>
                  </a:moveTo>
                  <a:lnTo>
                    <a:pt x="0" y="122"/>
                  </a:lnTo>
                  <a:lnTo>
                    <a:pt x="12" y="12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ṥḷïḓê"/>
            <p:cNvSpPr/>
            <p:nvPr/>
          </p:nvSpPr>
          <p:spPr bwMode="auto">
            <a:xfrm>
              <a:off x="6085625" y="4865256"/>
              <a:ext cx="6918" cy="13832"/>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 name="iṩḻíḋé"/>
            <p:cNvSpPr/>
            <p:nvPr/>
          </p:nvSpPr>
          <p:spPr bwMode="auto">
            <a:xfrm>
              <a:off x="6085625" y="4865256"/>
              <a:ext cx="0" cy="13832"/>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ïṥ1íḓe"/>
            <p:cNvSpPr/>
            <p:nvPr/>
          </p:nvSpPr>
          <p:spPr bwMode="auto">
            <a:xfrm>
              <a:off x="6085625" y="3703369"/>
              <a:ext cx="608608" cy="1175719"/>
            </a:xfrm>
            <a:custGeom>
              <a:avLst/>
              <a:gdLst>
                <a:gd name="T0" fmla="*/ 20 w 42"/>
                <a:gd name="T1" fmla="*/ 0 h 82"/>
                <a:gd name="T2" fmla="*/ 20 w 42"/>
                <a:gd name="T3" fmla="*/ 3 h 82"/>
                <a:gd name="T4" fmla="*/ 0 w 42"/>
                <a:gd name="T5" fmla="*/ 69 h 82"/>
                <a:gd name="T6" fmla="*/ 0 w 42"/>
                <a:gd name="T7" fmla="*/ 69 h 82"/>
                <a:gd name="T8" fmla="*/ 0 w 42"/>
                <a:gd name="T9" fmla="*/ 82 h 82"/>
                <a:gd name="T10" fmla="*/ 0 w 42"/>
                <a:gd name="T11" fmla="*/ 82 h 82"/>
                <a:gd name="T12" fmla="*/ 0 w 42"/>
                <a:gd name="T13" fmla="*/ 81 h 82"/>
                <a:gd name="T14" fmla="*/ 2 w 42"/>
                <a:gd name="T15" fmla="*/ 80 h 82"/>
                <a:gd name="T16" fmla="*/ 40 w 42"/>
                <a:gd name="T17" fmla="*/ 47 h 82"/>
                <a:gd name="T18" fmla="*/ 31 w 42"/>
                <a:gd name="T19" fmla="*/ 42 h 82"/>
                <a:gd name="T20" fmla="*/ 42 w 42"/>
                <a:gd name="T21" fmla="*/ 28 h 82"/>
                <a:gd name="T22" fmla="*/ 26 w 42"/>
                <a:gd name="T23" fmla="*/ 0 h 82"/>
                <a:gd name="T24" fmla="*/ 26 w 42"/>
                <a:gd name="T25" fmla="*/ 0 h 82"/>
                <a:gd name="T26" fmla="*/ 21 w 42"/>
                <a:gd name="T27" fmla="*/ 0 h 82"/>
                <a:gd name="T28" fmla="*/ 21 w 42"/>
                <a:gd name="T29" fmla="*/ 0 h 82"/>
                <a:gd name="T30" fmla="*/ 20 w 42"/>
                <a:gd name="T3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82">
                  <a:moveTo>
                    <a:pt x="20" y="0"/>
                  </a:moveTo>
                  <a:cubicBezTo>
                    <a:pt x="20" y="1"/>
                    <a:pt x="20" y="2"/>
                    <a:pt x="20" y="3"/>
                  </a:cubicBezTo>
                  <a:cubicBezTo>
                    <a:pt x="20" y="44"/>
                    <a:pt x="2" y="67"/>
                    <a:pt x="0" y="69"/>
                  </a:cubicBezTo>
                  <a:cubicBezTo>
                    <a:pt x="0" y="69"/>
                    <a:pt x="0" y="69"/>
                    <a:pt x="0" y="69"/>
                  </a:cubicBezTo>
                  <a:cubicBezTo>
                    <a:pt x="0" y="82"/>
                    <a:pt x="0" y="82"/>
                    <a:pt x="0" y="82"/>
                  </a:cubicBezTo>
                  <a:cubicBezTo>
                    <a:pt x="0" y="82"/>
                    <a:pt x="0" y="82"/>
                    <a:pt x="0" y="82"/>
                  </a:cubicBezTo>
                  <a:cubicBezTo>
                    <a:pt x="0" y="81"/>
                    <a:pt x="0" y="81"/>
                    <a:pt x="0" y="81"/>
                  </a:cubicBezTo>
                  <a:cubicBezTo>
                    <a:pt x="2" y="80"/>
                    <a:pt x="2" y="80"/>
                    <a:pt x="2" y="80"/>
                  </a:cubicBezTo>
                  <a:cubicBezTo>
                    <a:pt x="40" y="47"/>
                    <a:pt x="40" y="47"/>
                    <a:pt x="40" y="47"/>
                  </a:cubicBezTo>
                  <a:cubicBezTo>
                    <a:pt x="31" y="42"/>
                    <a:pt x="31" y="42"/>
                    <a:pt x="31" y="42"/>
                  </a:cubicBezTo>
                  <a:cubicBezTo>
                    <a:pt x="42" y="28"/>
                    <a:pt x="42" y="28"/>
                    <a:pt x="42" y="28"/>
                  </a:cubicBezTo>
                  <a:cubicBezTo>
                    <a:pt x="26" y="0"/>
                    <a:pt x="26" y="0"/>
                    <a:pt x="26" y="0"/>
                  </a:cubicBezTo>
                  <a:cubicBezTo>
                    <a:pt x="26" y="0"/>
                    <a:pt x="26" y="0"/>
                    <a:pt x="26" y="0"/>
                  </a:cubicBezTo>
                  <a:cubicBezTo>
                    <a:pt x="26" y="0"/>
                    <a:pt x="22" y="0"/>
                    <a:pt x="21" y="0"/>
                  </a:cubicBezTo>
                  <a:cubicBezTo>
                    <a:pt x="21" y="0"/>
                    <a:pt x="21" y="0"/>
                    <a:pt x="21" y="0"/>
                  </a:cubicBezTo>
                  <a:cubicBezTo>
                    <a:pt x="20" y="0"/>
                    <a:pt x="20" y="0"/>
                    <a:pt x="20" y="0"/>
                  </a:cubicBezTo>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íŝlíďê"/>
            <p:cNvSpPr/>
            <p:nvPr/>
          </p:nvSpPr>
          <p:spPr bwMode="auto">
            <a:xfrm>
              <a:off x="6963954" y="169081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şḻïḍè"/>
            <p:cNvSpPr/>
            <p:nvPr/>
          </p:nvSpPr>
          <p:spPr bwMode="auto">
            <a:xfrm>
              <a:off x="6417593" y="4837592"/>
              <a:ext cx="421878" cy="82992"/>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6" name="îṡḻîdê"/>
            <p:cNvSpPr/>
            <p:nvPr/>
          </p:nvSpPr>
          <p:spPr bwMode="auto">
            <a:xfrm>
              <a:off x="6417593" y="4837592"/>
              <a:ext cx="421878" cy="82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三、专业性向</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（一）专业人格特征</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图示 2"/>
          <p:cNvGraphicFramePr/>
          <p:nvPr/>
        </p:nvGraphicFramePr>
        <p:xfrm>
          <a:off x="6089649" y="1782119"/>
          <a:ext cx="4918376" cy="461868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4" name="组合 3"/>
          <p:cNvGrpSpPr/>
          <p:nvPr/>
        </p:nvGrpSpPr>
        <p:grpSpPr>
          <a:xfrm>
            <a:off x="1199395" y="1922934"/>
            <a:ext cx="3895725" cy="4337050"/>
            <a:chOff x="4259263" y="1182688"/>
            <a:chExt cx="3895725" cy="4337050"/>
          </a:xfrm>
        </p:grpSpPr>
        <p:sp>
          <p:nvSpPr>
            <p:cNvPr id="6" name="任意多边形 5"/>
            <p:cNvSpPr/>
            <p:nvPr/>
          </p:nvSpPr>
          <p:spPr bwMode="auto">
            <a:xfrm>
              <a:off x="4486275" y="2862263"/>
              <a:ext cx="3668713" cy="1211263"/>
            </a:xfrm>
            <a:custGeom>
              <a:avLst/>
              <a:gdLst>
                <a:gd name="T0" fmla="*/ 611 w 611"/>
                <a:gd name="T1" fmla="*/ 202 h 202"/>
                <a:gd name="T2" fmla="*/ 476 w 611"/>
                <a:gd name="T3" fmla="*/ 28 h 202"/>
                <a:gd name="T4" fmla="*/ 383 w 611"/>
                <a:gd name="T5" fmla="*/ 101 h 202"/>
                <a:gd name="T6" fmla="*/ 323 w 611"/>
                <a:gd name="T7" fmla="*/ 46 h 202"/>
                <a:gd name="T8" fmla="*/ 214 w 611"/>
                <a:gd name="T9" fmla="*/ 145 h 202"/>
                <a:gd name="T10" fmla="*/ 120 w 611"/>
                <a:gd name="T11" fmla="*/ 5 h 202"/>
                <a:gd name="T12" fmla="*/ 0 w 611"/>
                <a:gd name="T13" fmla="*/ 202 h 202"/>
                <a:gd name="T14" fmla="*/ 611 w 611"/>
                <a:gd name="T15" fmla="*/ 202 h 2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1" h="202">
                  <a:moveTo>
                    <a:pt x="611" y="202"/>
                  </a:moveTo>
                  <a:cubicBezTo>
                    <a:pt x="595" y="171"/>
                    <a:pt x="518" y="25"/>
                    <a:pt x="476" y="28"/>
                  </a:cubicBezTo>
                  <a:cubicBezTo>
                    <a:pt x="448" y="30"/>
                    <a:pt x="414" y="63"/>
                    <a:pt x="383" y="101"/>
                  </a:cubicBezTo>
                  <a:cubicBezTo>
                    <a:pt x="365" y="69"/>
                    <a:pt x="344" y="44"/>
                    <a:pt x="323" y="46"/>
                  </a:cubicBezTo>
                  <a:cubicBezTo>
                    <a:pt x="293" y="50"/>
                    <a:pt x="247" y="102"/>
                    <a:pt x="214" y="145"/>
                  </a:cubicBezTo>
                  <a:cubicBezTo>
                    <a:pt x="190" y="84"/>
                    <a:pt x="151" y="0"/>
                    <a:pt x="120" y="5"/>
                  </a:cubicBezTo>
                  <a:cubicBezTo>
                    <a:pt x="75" y="12"/>
                    <a:pt x="10" y="175"/>
                    <a:pt x="0" y="202"/>
                  </a:cubicBezTo>
                  <a:cubicBezTo>
                    <a:pt x="611" y="202"/>
                    <a:pt x="611" y="202"/>
                    <a:pt x="611" y="202"/>
                  </a:cubicBezTo>
                </a:path>
              </a:pathLst>
            </a:custGeom>
            <a:solidFill>
              <a:srgbClr val="BACB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任意多边形 60"/>
            <p:cNvSpPr/>
            <p:nvPr/>
          </p:nvSpPr>
          <p:spPr bwMode="auto">
            <a:xfrm>
              <a:off x="4835125" y="3252547"/>
              <a:ext cx="3119809" cy="820979"/>
            </a:xfrm>
            <a:custGeom>
              <a:avLst/>
              <a:gdLst>
                <a:gd name="connsiteX0" fmla="*/ 2598941 w 3119809"/>
                <a:gd name="connsiteY0" fmla="*/ 561466 h 820979"/>
                <a:gd name="connsiteX1" fmla="*/ 2581268 w 3119809"/>
                <a:gd name="connsiteY1" fmla="*/ 671399 h 820979"/>
                <a:gd name="connsiteX2" fmla="*/ 2580220 w 3119809"/>
                <a:gd name="connsiteY2" fmla="*/ 820979 h 820979"/>
                <a:gd name="connsiteX3" fmla="*/ 2574268 w 3119809"/>
                <a:gd name="connsiteY3" fmla="*/ 820979 h 820979"/>
                <a:gd name="connsiteX4" fmla="*/ 2575250 w 3119809"/>
                <a:gd name="connsiteY4" fmla="*/ 671399 h 820979"/>
                <a:gd name="connsiteX5" fmla="*/ 2152286 w 3119809"/>
                <a:gd name="connsiteY5" fmla="*/ 317607 h 820979"/>
                <a:gd name="connsiteX6" fmla="*/ 2273693 w 3119809"/>
                <a:gd name="connsiteY6" fmla="*/ 397267 h 820979"/>
                <a:gd name="connsiteX7" fmla="*/ 2551476 w 3119809"/>
                <a:gd name="connsiteY7" fmla="*/ 508236 h 820979"/>
                <a:gd name="connsiteX8" fmla="*/ 2607798 w 3119809"/>
                <a:gd name="connsiteY8" fmla="*/ 517172 h 820979"/>
                <a:gd name="connsiteX9" fmla="*/ 2610297 w 3119809"/>
                <a:gd name="connsiteY9" fmla="*/ 508770 h 820979"/>
                <a:gd name="connsiteX10" fmla="*/ 2608464 w 3119809"/>
                <a:gd name="connsiteY10" fmla="*/ 517277 h 820979"/>
                <a:gd name="connsiteX11" fmla="*/ 2695435 w 3119809"/>
                <a:gd name="connsiteY11" fmla="*/ 531077 h 820979"/>
                <a:gd name="connsiteX12" fmla="*/ 2983987 w 3119809"/>
                <a:gd name="connsiteY12" fmla="*/ 504437 h 820979"/>
                <a:gd name="connsiteX13" fmla="*/ 3117104 w 3119809"/>
                <a:gd name="connsiteY13" fmla="*/ 454992 h 820979"/>
                <a:gd name="connsiteX14" fmla="*/ 3119809 w 3119809"/>
                <a:gd name="connsiteY14" fmla="*/ 459637 h 820979"/>
                <a:gd name="connsiteX15" fmla="*/ 3049791 w 3119809"/>
                <a:gd name="connsiteY15" fmla="*/ 489276 h 820979"/>
                <a:gd name="connsiteX16" fmla="*/ 2691494 w 3119809"/>
                <a:gd name="connsiteY16" fmla="*/ 539613 h 820979"/>
                <a:gd name="connsiteX17" fmla="*/ 2606287 w 3119809"/>
                <a:gd name="connsiteY17" fmla="*/ 527379 h 820979"/>
                <a:gd name="connsiteX18" fmla="*/ 2598941 w 3119809"/>
                <a:gd name="connsiteY18" fmla="*/ 561466 h 820979"/>
                <a:gd name="connsiteX19" fmla="*/ 2604021 w 3119809"/>
                <a:gd name="connsiteY19" fmla="*/ 529870 h 820979"/>
                <a:gd name="connsiteX20" fmla="*/ 2604824 w 3119809"/>
                <a:gd name="connsiteY20" fmla="*/ 527169 h 820979"/>
                <a:gd name="connsiteX21" fmla="*/ 2567933 w 3119809"/>
                <a:gd name="connsiteY21" fmla="*/ 521872 h 820979"/>
                <a:gd name="connsiteX22" fmla="*/ 2443950 w 3119809"/>
                <a:gd name="connsiteY22" fmla="*/ 486051 h 820979"/>
                <a:gd name="connsiteX23" fmla="*/ 2199596 w 3119809"/>
                <a:gd name="connsiteY23" fmla="*/ 355572 h 820979"/>
                <a:gd name="connsiteX24" fmla="*/ 2128367 w 3119809"/>
                <a:gd name="connsiteY24" fmla="*/ 298413 h 820979"/>
                <a:gd name="connsiteX25" fmla="*/ 2152286 w 3119809"/>
                <a:gd name="connsiteY25" fmla="*/ 317607 h 820979"/>
                <a:gd name="connsiteX26" fmla="*/ 2143669 w 3119809"/>
                <a:gd name="connsiteY26" fmla="*/ 311953 h 820979"/>
                <a:gd name="connsiteX27" fmla="*/ 2069194 w 3119809"/>
                <a:gd name="connsiteY27" fmla="*/ 246054 h 820979"/>
                <a:gd name="connsiteX28" fmla="*/ 2128367 w 3119809"/>
                <a:gd name="connsiteY28" fmla="*/ 298413 h 820979"/>
                <a:gd name="connsiteX29" fmla="*/ 2096422 w 3119809"/>
                <a:gd name="connsiteY29" fmla="*/ 272779 h 820979"/>
                <a:gd name="connsiteX30" fmla="*/ 2022504 w 3119809"/>
                <a:gd name="connsiteY30" fmla="*/ 200227 h 820979"/>
                <a:gd name="connsiteX31" fmla="*/ 2069194 w 3119809"/>
                <a:gd name="connsiteY31" fmla="*/ 246054 h 820979"/>
                <a:gd name="connsiteX32" fmla="*/ 2042535 w 3119809"/>
                <a:gd name="connsiteY32" fmla="*/ 222465 h 820979"/>
                <a:gd name="connsiteX33" fmla="*/ 1992817 w 3119809"/>
                <a:gd name="connsiteY33" fmla="*/ 167269 h 820979"/>
                <a:gd name="connsiteX34" fmla="*/ 2022504 w 3119809"/>
                <a:gd name="connsiteY34" fmla="*/ 200227 h 820979"/>
                <a:gd name="connsiteX35" fmla="*/ 2002537 w 3119809"/>
                <a:gd name="connsiteY35" fmla="*/ 180629 h 820979"/>
                <a:gd name="connsiteX36" fmla="*/ 1991842 w 3119809"/>
                <a:gd name="connsiteY36" fmla="*/ 168385 h 820979"/>
                <a:gd name="connsiteX37" fmla="*/ 758386 w 3119809"/>
                <a:gd name="connsiteY37" fmla="*/ 76134 h 820979"/>
                <a:gd name="connsiteX38" fmla="*/ 762191 w 3119809"/>
                <a:gd name="connsiteY38" fmla="*/ 83990 h 820979"/>
                <a:gd name="connsiteX39" fmla="*/ 613483 w 3119809"/>
                <a:gd name="connsiteY39" fmla="*/ 186867 h 820979"/>
                <a:gd name="connsiteX40" fmla="*/ 444769 w 3119809"/>
                <a:gd name="connsiteY40" fmla="*/ 335204 h 820979"/>
                <a:gd name="connsiteX41" fmla="*/ 59673 w 3119809"/>
                <a:gd name="connsiteY41" fmla="*/ 767848 h 820979"/>
                <a:gd name="connsiteX42" fmla="*/ 10895 w 3119809"/>
                <a:gd name="connsiteY42" fmla="*/ 820979 h 820979"/>
                <a:gd name="connsiteX43" fmla="*/ 0 w 3119809"/>
                <a:gd name="connsiteY43" fmla="*/ 820979 h 820979"/>
                <a:gd name="connsiteX44" fmla="*/ 90450 w 3119809"/>
                <a:gd name="connsiteY44" fmla="*/ 725024 h 820979"/>
                <a:gd name="connsiteX45" fmla="*/ 576888 w 3119809"/>
                <a:gd name="connsiteY45" fmla="*/ 209262 h 820979"/>
                <a:gd name="connsiteX46" fmla="*/ 717264 w 3119809"/>
                <a:gd name="connsiteY46" fmla="*/ 101594 h 820979"/>
                <a:gd name="connsiteX47" fmla="*/ 2862437 w 3119809"/>
                <a:gd name="connsiteY47" fmla="*/ 66633 h 820979"/>
                <a:gd name="connsiteX48" fmla="*/ 2865213 w 3119809"/>
                <a:gd name="connsiteY48" fmla="*/ 70552 h 820979"/>
                <a:gd name="connsiteX49" fmla="*/ 2791876 w 3119809"/>
                <a:gd name="connsiteY49" fmla="*/ 137880 h 820979"/>
                <a:gd name="connsiteX50" fmla="*/ 2645954 w 3119809"/>
                <a:gd name="connsiteY50" fmla="*/ 388904 h 820979"/>
                <a:gd name="connsiteX51" fmla="*/ 2610297 w 3119809"/>
                <a:gd name="connsiteY51" fmla="*/ 508770 h 820979"/>
                <a:gd name="connsiteX52" fmla="*/ 2632415 w 3119809"/>
                <a:gd name="connsiteY52" fmla="*/ 406138 h 820979"/>
                <a:gd name="connsiteX53" fmla="*/ 2761789 w 3119809"/>
                <a:gd name="connsiteY53" fmla="*/ 167853 h 820979"/>
                <a:gd name="connsiteX54" fmla="*/ 2850264 w 3119809"/>
                <a:gd name="connsiteY54" fmla="*/ 76248 h 820979"/>
                <a:gd name="connsiteX55" fmla="*/ 34848 w 3119809"/>
                <a:gd name="connsiteY55" fmla="*/ 0 h 820979"/>
                <a:gd name="connsiteX56" fmla="*/ 98864 w 3119809"/>
                <a:gd name="connsiteY56" fmla="*/ 24516 h 820979"/>
                <a:gd name="connsiteX57" fmla="*/ 180538 w 3119809"/>
                <a:gd name="connsiteY57" fmla="*/ 41774 h 820979"/>
                <a:gd name="connsiteX58" fmla="*/ 617759 w 3119809"/>
                <a:gd name="connsiteY58" fmla="*/ 20656 h 820979"/>
                <a:gd name="connsiteX59" fmla="*/ 723918 w 3119809"/>
                <a:gd name="connsiteY59" fmla="*/ 9730 h 820979"/>
                <a:gd name="connsiteX60" fmla="*/ 727078 w 3119809"/>
                <a:gd name="connsiteY60" fmla="*/ 15477 h 820979"/>
                <a:gd name="connsiteX61" fmla="*/ 590749 w 3119809"/>
                <a:gd name="connsiteY61" fmla="*/ 29760 h 820979"/>
                <a:gd name="connsiteX62" fmla="*/ 72498 w 3119809"/>
                <a:gd name="connsiteY62" fmla="*/ 29760 h 820979"/>
                <a:gd name="connsiteX63" fmla="*/ 28705 w 3119809"/>
                <a:gd name="connsiteY63" fmla="*/ 11138 h 820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119809" h="820979">
                  <a:moveTo>
                    <a:pt x="2598941" y="561466"/>
                  </a:moveTo>
                  <a:lnTo>
                    <a:pt x="2581268" y="671399"/>
                  </a:lnTo>
                  <a:lnTo>
                    <a:pt x="2580220" y="820979"/>
                  </a:lnTo>
                  <a:lnTo>
                    <a:pt x="2574268" y="820979"/>
                  </a:lnTo>
                  <a:lnTo>
                    <a:pt x="2575250" y="671399"/>
                  </a:lnTo>
                  <a:close/>
                  <a:moveTo>
                    <a:pt x="2152286" y="317607"/>
                  </a:moveTo>
                  <a:lnTo>
                    <a:pt x="2273693" y="397267"/>
                  </a:lnTo>
                  <a:cubicBezTo>
                    <a:pt x="2362768" y="447827"/>
                    <a:pt x="2456207" y="485442"/>
                    <a:pt x="2551476" y="508236"/>
                  </a:cubicBezTo>
                  <a:lnTo>
                    <a:pt x="2607798" y="517172"/>
                  </a:lnTo>
                  <a:lnTo>
                    <a:pt x="2610297" y="508770"/>
                  </a:lnTo>
                  <a:lnTo>
                    <a:pt x="2608464" y="517277"/>
                  </a:lnTo>
                  <a:lnTo>
                    <a:pt x="2695435" y="531077"/>
                  </a:lnTo>
                  <a:cubicBezTo>
                    <a:pt x="2791901" y="538581"/>
                    <a:pt x="2888929" y="530326"/>
                    <a:pt x="2983987" y="504437"/>
                  </a:cubicBezTo>
                  <a:lnTo>
                    <a:pt x="3117104" y="454992"/>
                  </a:lnTo>
                  <a:lnTo>
                    <a:pt x="3119809" y="459637"/>
                  </a:lnTo>
                  <a:lnTo>
                    <a:pt x="3049791" y="489276"/>
                  </a:lnTo>
                  <a:cubicBezTo>
                    <a:pt x="2935426" y="530960"/>
                    <a:pt x="2814516" y="548478"/>
                    <a:pt x="2691494" y="539613"/>
                  </a:cubicBezTo>
                  <a:lnTo>
                    <a:pt x="2606287" y="527379"/>
                  </a:lnTo>
                  <a:lnTo>
                    <a:pt x="2598941" y="561466"/>
                  </a:lnTo>
                  <a:lnTo>
                    <a:pt x="2604021" y="529870"/>
                  </a:lnTo>
                  <a:lnTo>
                    <a:pt x="2604824" y="527169"/>
                  </a:lnTo>
                  <a:lnTo>
                    <a:pt x="2567933" y="521872"/>
                  </a:lnTo>
                  <a:cubicBezTo>
                    <a:pt x="2526621" y="512973"/>
                    <a:pt x="2485238" y="501060"/>
                    <a:pt x="2443950" y="486051"/>
                  </a:cubicBezTo>
                  <a:cubicBezTo>
                    <a:pt x="2352364" y="451532"/>
                    <a:pt x="2272039" y="407257"/>
                    <a:pt x="2199596" y="355572"/>
                  </a:cubicBezTo>
                  <a:close/>
                  <a:moveTo>
                    <a:pt x="2128367" y="298413"/>
                  </a:moveTo>
                  <a:lnTo>
                    <a:pt x="2152286" y="317607"/>
                  </a:lnTo>
                  <a:lnTo>
                    <a:pt x="2143669" y="311953"/>
                  </a:lnTo>
                  <a:close/>
                  <a:moveTo>
                    <a:pt x="2069194" y="246054"/>
                  </a:moveTo>
                  <a:lnTo>
                    <a:pt x="2128367" y="298413"/>
                  </a:lnTo>
                  <a:lnTo>
                    <a:pt x="2096422" y="272779"/>
                  </a:lnTo>
                  <a:close/>
                  <a:moveTo>
                    <a:pt x="2022504" y="200227"/>
                  </a:moveTo>
                  <a:lnTo>
                    <a:pt x="2069194" y="246054"/>
                  </a:lnTo>
                  <a:lnTo>
                    <a:pt x="2042535" y="222465"/>
                  </a:lnTo>
                  <a:close/>
                  <a:moveTo>
                    <a:pt x="1992817" y="167269"/>
                  </a:moveTo>
                  <a:lnTo>
                    <a:pt x="2022504" y="200227"/>
                  </a:lnTo>
                  <a:lnTo>
                    <a:pt x="2002537" y="180629"/>
                  </a:lnTo>
                  <a:lnTo>
                    <a:pt x="1991842" y="168385"/>
                  </a:lnTo>
                  <a:close/>
                  <a:moveTo>
                    <a:pt x="758386" y="76134"/>
                  </a:moveTo>
                  <a:lnTo>
                    <a:pt x="762191" y="83990"/>
                  </a:lnTo>
                  <a:lnTo>
                    <a:pt x="613483" y="186867"/>
                  </a:lnTo>
                  <a:cubicBezTo>
                    <a:pt x="555118" y="232127"/>
                    <a:pt x="498818" y="281229"/>
                    <a:pt x="444769" y="335204"/>
                  </a:cubicBezTo>
                  <a:cubicBezTo>
                    <a:pt x="309648" y="470142"/>
                    <a:pt x="188039" y="621947"/>
                    <a:pt x="59673" y="767848"/>
                  </a:cubicBezTo>
                  <a:lnTo>
                    <a:pt x="10895" y="820979"/>
                  </a:lnTo>
                  <a:lnTo>
                    <a:pt x="0" y="820979"/>
                  </a:lnTo>
                  <a:lnTo>
                    <a:pt x="90450" y="725024"/>
                  </a:lnTo>
                  <a:cubicBezTo>
                    <a:pt x="246591" y="545107"/>
                    <a:pt x="396726" y="359193"/>
                    <a:pt x="576888" y="209262"/>
                  </a:cubicBezTo>
                  <a:cubicBezTo>
                    <a:pt x="621929" y="170280"/>
                    <a:pt x="668846" y="134672"/>
                    <a:pt x="717264" y="101594"/>
                  </a:cubicBezTo>
                  <a:close/>
                  <a:moveTo>
                    <a:pt x="2862437" y="66633"/>
                  </a:moveTo>
                  <a:lnTo>
                    <a:pt x="2865213" y="70552"/>
                  </a:lnTo>
                  <a:lnTo>
                    <a:pt x="2791876" y="137880"/>
                  </a:lnTo>
                  <a:cubicBezTo>
                    <a:pt x="2728693" y="209815"/>
                    <a:pt x="2680554" y="296737"/>
                    <a:pt x="2645954" y="388904"/>
                  </a:cubicBezTo>
                  <a:lnTo>
                    <a:pt x="2610297" y="508770"/>
                  </a:lnTo>
                  <a:lnTo>
                    <a:pt x="2632415" y="406138"/>
                  </a:lnTo>
                  <a:cubicBezTo>
                    <a:pt x="2662502" y="319217"/>
                    <a:pt x="2704624" y="236791"/>
                    <a:pt x="2761789" y="167853"/>
                  </a:cubicBezTo>
                  <a:cubicBezTo>
                    <a:pt x="2788868" y="134883"/>
                    <a:pt x="2818578" y="104535"/>
                    <a:pt x="2850264" y="76248"/>
                  </a:cubicBezTo>
                  <a:close/>
                  <a:moveTo>
                    <a:pt x="34848" y="0"/>
                  </a:moveTo>
                  <a:lnTo>
                    <a:pt x="98864" y="24516"/>
                  </a:lnTo>
                  <a:cubicBezTo>
                    <a:pt x="124831" y="32201"/>
                    <a:pt x="152028" y="38020"/>
                    <a:pt x="180538" y="41774"/>
                  </a:cubicBezTo>
                  <a:cubicBezTo>
                    <a:pt x="324590" y="64299"/>
                    <a:pt x="472019" y="39521"/>
                    <a:pt x="617759" y="20656"/>
                  </a:cubicBezTo>
                  <a:lnTo>
                    <a:pt x="723918" y="9730"/>
                  </a:lnTo>
                  <a:lnTo>
                    <a:pt x="727078" y="15477"/>
                  </a:lnTo>
                  <a:lnTo>
                    <a:pt x="590749" y="29760"/>
                  </a:lnTo>
                  <a:cubicBezTo>
                    <a:pt x="417999" y="53412"/>
                    <a:pt x="243561" y="83821"/>
                    <a:pt x="72498" y="29760"/>
                  </a:cubicBezTo>
                  <a:lnTo>
                    <a:pt x="28705" y="11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10" name="任意多边形 10"/>
            <p:cNvSpPr/>
            <p:nvPr/>
          </p:nvSpPr>
          <p:spPr bwMode="auto">
            <a:xfrm>
              <a:off x="4259263" y="3119438"/>
              <a:ext cx="671513" cy="666750"/>
            </a:xfrm>
            <a:custGeom>
              <a:avLst/>
              <a:gdLst>
                <a:gd name="T0" fmla="*/ 0 w 112"/>
                <a:gd name="T1" fmla="*/ 56 h 111"/>
                <a:gd name="T2" fmla="*/ 56 w 112"/>
                <a:gd name="T3" fmla="*/ 111 h 111"/>
                <a:gd name="T4" fmla="*/ 112 w 112"/>
                <a:gd name="T5" fmla="*/ 55 h 111"/>
                <a:gd name="T6" fmla="*/ 56 w 112"/>
                <a:gd name="T7" fmla="*/ 0 h 111"/>
                <a:gd name="T8" fmla="*/ 0 w 112"/>
                <a:gd name="T9" fmla="*/ 56 h 111"/>
              </a:gdLst>
              <a:ahLst/>
              <a:cxnLst>
                <a:cxn ang="0">
                  <a:pos x="T0" y="T1"/>
                </a:cxn>
                <a:cxn ang="0">
                  <a:pos x="T2" y="T3"/>
                </a:cxn>
                <a:cxn ang="0">
                  <a:pos x="T4" y="T5"/>
                </a:cxn>
                <a:cxn ang="0">
                  <a:pos x="T6" y="T7"/>
                </a:cxn>
                <a:cxn ang="0">
                  <a:pos x="T8" y="T9"/>
                </a:cxn>
              </a:cxnLst>
              <a:rect l="0" t="0" r="r" b="b"/>
              <a:pathLst>
                <a:path w="112" h="111">
                  <a:moveTo>
                    <a:pt x="0" y="56"/>
                  </a:moveTo>
                  <a:cubicBezTo>
                    <a:pt x="0" y="86"/>
                    <a:pt x="25" y="111"/>
                    <a:pt x="56" y="111"/>
                  </a:cubicBezTo>
                  <a:cubicBezTo>
                    <a:pt x="87" y="111"/>
                    <a:pt x="112" y="86"/>
                    <a:pt x="112" y="55"/>
                  </a:cubicBezTo>
                  <a:cubicBezTo>
                    <a:pt x="112" y="25"/>
                    <a:pt x="87" y="0"/>
                    <a:pt x="56" y="0"/>
                  </a:cubicBezTo>
                  <a:cubicBezTo>
                    <a:pt x="25" y="0"/>
                    <a:pt x="0" y="25"/>
                    <a:pt x="0" y="56"/>
                  </a:cubicBezTo>
                  <a:close/>
                </a:path>
              </a:pathLst>
            </a:custGeom>
            <a:solidFill>
              <a:srgbClr val="31CC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任意多边形 11"/>
            <p:cNvSpPr/>
            <p:nvPr/>
          </p:nvSpPr>
          <p:spPr bwMode="auto">
            <a:xfrm>
              <a:off x="4589463" y="3246438"/>
              <a:ext cx="11113" cy="863600"/>
            </a:xfrm>
            <a:custGeom>
              <a:avLst/>
              <a:gdLst>
                <a:gd name="T0" fmla="*/ 0 w 7"/>
                <a:gd name="T1" fmla="*/ 3 h 544"/>
                <a:gd name="T2" fmla="*/ 0 w 7"/>
                <a:gd name="T3" fmla="*/ 540 h 544"/>
                <a:gd name="T4" fmla="*/ 3 w 7"/>
                <a:gd name="T5" fmla="*/ 544 h 544"/>
                <a:gd name="T6" fmla="*/ 7 w 7"/>
                <a:gd name="T7" fmla="*/ 540 h 544"/>
                <a:gd name="T8" fmla="*/ 3 w 7"/>
                <a:gd name="T9" fmla="*/ 3 h 544"/>
                <a:gd name="T10" fmla="*/ 3 w 7"/>
                <a:gd name="T11" fmla="*/ 0 h 544"/>
                <a:gd name="T12" fmla="*/ 0 w 7"/>
                <a:gd name="T13" fmla="*/ 3 h 544"/>
              </a:gdLst>
              <a:ahLst/>
              <a:cxnLst>
                <a:cxn ang="0">
                  <a:pos x="T0" y="T1"/>
                </a:cxn>
                <a:cxn ang="0">
                  <a:pos x="T2" y="T3"/>
                </a:cxn>
                <a:cxn ang="0">
                  <a:pos x="T4" y="T5"/>
                </a:cxn>
                <a:cxn ang="0">
                  <a:pos x="T6" y="T7"/>
                </a:cxn>
                <a:cxn ang="0">
                  <a:pos x="T8" y="T9"/>
                </a:cxn>
                <a:cxn ang="0">
                  <a:pos x="T10" y="T11"/>
                </a:cxn>
                <a:cxn ang="0">
                  <a:pos x="T12" y="T13"/>
                </a:cxn>
              </a:cxnLst>
              <a:rect l="0" t="0" r="r" b="b"/>
              <a:pathLst>
                <a:path w="7" h="544">
                  <a:moveTo>
                    <a:pt x="0" y="3"/>
                  </a:moveTo>
                  <a:lnTo>
                    <a:pt x="0" y="540"/>
                  </a:lnTo>
                  <a:lnTo>
                    <a:pt x="3" y="544"/>
                  </a:lnTo>
                  <a:lnTo>
                    <a:pt x="7" y="540"/>
                  </a:lnTo>
                  <a:lnTo>
                    <a:pt x="3" y="3"/>
                  </a:lnTo>
                  <a:lnTo>
                    <a:pt x="3" y="0"/>
                  </a:lnTo>
                  <a:lnTo>
                    <a:pt x="0" y="3"/>
                  </a:lnTo>
                  <a:close/>
                </a:path>
              </a:pathLst>
            </a:custGeom>
            <a:solidFill>
              <a:srgbClr val="0F0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任意多边形 12"/>
            <p:cNvSpPr/>
            <p:nvPr/>
          </p:nvSpPr>
          <p:spPr bwMode="auto">
            <a:xfrm>
              <a:off x="4589463" y="3246438"/>
              <a:ext cx="11113" cy="863600"/>
            </a:xfrm>
            <a:custGeom>
              <a:avLst/>
              <a:gdLst>
                <a:gd name="T0" fmla="*/ 0 w 7"/>
                <a:gd name="T1" fmla="*/ 3 h 544"/>
                <a:gd name="T2" fmla="*/ 0 w 7"/>
                <a:gd name="T3" fmla="*/ 540 h 544"/>
                <a:gd name="T4" fmla="*/ 3 w 7"/>
                <a:gd name="T5" fmla="*/ 544 h 544"/>
                <a:gd name="T6" fmla="*/ 7 w 7"/>
                <a:gd name="T7" fmla="*/ 540 h 544"/>
                <a:gd name="T8" fmla="*/ 3 w 7"/>
                <a:gd name="T9" fmla="*/ 3 h 544"/>
                <a:gd name="T10" fmla="*/ 3 w 7"/>
                <a:gd name="T11" fmla="*/ 0 h 544"/>
                <a:gd name="T12" fmla="*/ 0 w 7"/>
                <a:gd name="T13" fmla="*/ 3 h 544"/>
              </a:gdLst>
              <a:ahLst/>
              <a:cxnLst>
                <a:cxn ang="0">
                  <a:pos x="T0" y="T1"/>
                </a:cxn>
                <a:cxn ang="0">
                  <a:pos x="T2" y="T3"/>
                </a:cxn>
                <a:cxn ang="0">
                  <a:pos x="T4" y="T5"/>
                </a:cxn>
                <a:cxn ang="0">
                  <a:pos x="T6" y="T7"/>
                </a:cxn>
                <a:cxn ang="0">
                  <a:pos x="T8" y="T9"/>
                </a:cxn>
                <a:cxn ang="0">
                  <a:pos x="T10" y="T11"/>
                </a:cxn>
                <a:cxn ang="0">
                  <a:pos x="T12" y="T13"/>
                </a:cxn>
              </a:cxnLst>
              <a:rect l="0" t="0" r="r" b="b"/>
              <a:pathLst>
                <a:path w="7" h="544">
                  <a:moveTo>
                    <a:pt x="0" y="3"/>
                  </a:moveTo>
                  <a:lnTo>
                    <a:pt x="0" y="540"/>
                  </a:lnTo>
                  <a:lnTo>
                    <a:pt x="3" y="544"/>
                  </a:lnTo>
                  <a:lnTo>
                    <a:pt x="7" y="540"/>
                  </a:lnTo>
                  <a:lnTo>
                    <a:pt x="3" y="3"/>
                  </a:lnTo>
                  <a:lnTo>
                    <a:pt x="3"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任意多边形 13"/>
            <p:cNvSpPr/>
            <p:nvPr/>
          </p:nvSpPr>
          <p:spPr bwMode="auto">
            <a:xfrm>
              <a:off x="4589463" y="3509963"/>
              <a:ext cx="149225" cy="138113"/>
            </a:xfrm>
            <a:custGeom>
              <a:avLst/>
              <a:gdLst>
                <a:gd name="T0" fmla="*/ 94 w 94"/>
                <a:gd name="T1" fmla="*/ 0 h 87"/>
                <a:gd name="T2" fmla="*/ 3 w 94"/>
                <a:gd name="T3" fmla="*/ 83 h 87"/>
                <a:gd name="T4" fmla="*/ 0 w 94"/>
                <a:gd name="T5" fmla="*/ 87 h 87"/>
                <a:gd name="T6" fmla="*/ 3 w 94"/>
                <a:gd name="T7" fmla="*/ 87 h 87"/>
                <a:gd name="T8" fmla="*/ 94 w 94"/>
                <a:gd name="T9" fmla="*/ 4 h 87"/>
                <a:gd name="T10" fmla="*/ 94 w 94"/>
                <a:gd name="T11" fmla="*/ 0 h 87"/>
                <a:gd name="T12" fmla="*/ 94 w 94"/>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94" h="87">
                  <a:moveTo>
                    <a:pt x="94" y="0"/>
                  </a:moveTo>
                  <a:lnTo>
                    <a:pt x="3" y="83"/>
                  </a:lnTo>
                  <a:lnTo>
                    <a:pt x="0" y="87"/>
                  </a:lnTo>
                  <a:lnTo>
                    <a:pt x="3" y="87"/>
                  </a:lnTo>
                  <a:lnTo>
                    <a:pt x="94" y="4"/>
                  </a:lnTo>
                  <a:lnTo>
                    <a:pt x="94" y="0"/>
                  </a:lnTo>
                  <a:lnTo>
                    <a:pt x="94" y="0"/>
                  </a:lnTo>
                  <a:close/>
                </a:path>
              </a:pathLst>
            </a:custGeom>
            <a:solidFill>
              <a:srgbClr val="0F0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任意多边形 14"/>
            <p:cNvSpPr/>
            <p:nvPr/>
          </p:nvSpPr>
          <p:spPr bwMode="auto">
            <a:xfrm>
              <a:off x="4589463" y="3509963"/>
              <a:ext cx="149225" cy="138113"/>
            </a:xfrm>
            <a:custGeom>
              <a:avLst/>
              <a:gdLst>
                <a:gd name="T0" fmla="*/ 94 w 94"/>
                <a:gd name="T1" fmla="*/ 0 h 87"/>
                <a:gd name="T2" fmla="*/ 3 w 94"/>
                <a:gd name="T3" fmla="*/ 83 h 87"/>
                <a:gd name="T4" fmla="*/ 0 w 94"/>
                <a:gd name="T5" fmla="*/ 87 h 87"/>
                <a:gd name="T6" fmla="*/ 3 w 94"/>
                <a:gd name="T7" fmla="*/ 87 h 87"/>
                <a:gd name="T8" fmla="*/ 94 w 94"/>
                <a:gd name="T9" fmla="*/ 4 h 87"/>
                <a:gd name="T10" fmla="*/ 94 w 94"/>
                <a:gd name="T11" fmla="*/ 0 h 87"/>
                <a:gd name="T12" fmla="*/ 94 w 94"/>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94" h="87">
                  <a:moveTo>
                    <a:pt x="94" y="0"/>
                  </a:moveTo>
                  <a:lnTo>
                    <a:pt x="3" y="83"/>
                  </a:lnTo>
                  <a:lnTo>
                    <a:pt x="0" y="87"/>
                  </a:lnTo>
                  <a:lnTo>
                    <a:pt x="3" y="87"/>
                  </a:lnTo>
                  <a:lnTo>
                    <a:pt x="94" y="4"/>
                  </a:lnTo>
                  <a:lnTo>
                    <a:pt x="94" y="0"/>
                  </a:lnTo>
                  <a:lnTo>
                    <a:pt x="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任意多边形 15"/>
            <p:cNvSpPr/>
            <p:nvPr/>
          </p:nvSpPr>
          <p:spPr bwMode="auto">
            <a:xfrm>
              <a:off x="4427538" y="3294063"/>
              <a:ext cx="166688" cy="228600"/>
            </a:xfrm>
            <a:custGeom>
              <a:avLst/>
              <a:gdLst>
                <a:gd name="T0" fmla="*/ 0 w 105"/>
                <a:gd name="T1" fmla="*/ 0 h 144"/>
                <a:gd name="T2" fmla="*/ 102 w 105"/>
                <a:gd name="T3" fmla="*/ 144 h 144"/>
                <a:gd name="T4" fmla="*/ 105 w 105"/>
                <a:gd name="T5" fmla="*/ 144 h 144"/>
                <a:gd name="T6" fmla="*/ 105 w 105"/>
                <a:gd name="T7" fmla="*/ 140 h 144"/>
                <a:gd name="T8" fmla="*/ 3 w 105"/>
                <a:gd name="T9" fmla="*/ 0 h 144"/>
                <a:gd name="T10" fmla="*/ 0 w 105"/>
                <a:gd name="T11" fmla="*/ 0 h 144"/>
                <a:gd name="T12" fmla="*/ 0 w 105"/>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105" h="144">
                  <a:moveTo>
                    <a:pt x="0" y="0"/>
                  </a:moveTo>
                  <a:lnTo>
                    <a:pt x="102" y="144"/>
                  </a:lnTo>
                  <a:lnTo>
                    <a:pt x="105" y="144"/>
                  </a:lnTo>
                  <a:lnTo>
                    <a:pt x="105" y="140"/>
                  </a:lnTo>
                  <a:lnTo>
                    <a:pt x="3" y="0"/>
                  </a:lnTo>
                  <a:lnTo>
                    <a:pt x="0" y="0"/>
                  </a:lnTo>
                  <a:lnTo>
                    <a:pt x="0" y="0"/>
                  </a:lnTo>
                  <a:close/>
                </a:path>
              </a:pathLst>
            </a:custGeom>
            <a:solidFill>
              <a:srgbClr val="0F0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任意多边形 16"/>
            <p:cNvSpPr/>
            <p:nvPr/>
          </p:nvSpPr>
          <p:spPr bwMode="auto">
            <a:xfrm>
              <a:off x="4427538" y="3294063"/>
              <a:ext cx="166688" cy="228600"/>
            </a:xfrm>
            <a:custGeom>
              <a:avLst/>
              <a:gdLst>
                <a:gd name="T0" fmla="*/ 0 w 105"/>
                <a:gd name="T1" fmla="*/ 0 h 144"/>
                <a:gd name="T2" fmla="*/ 102 w 105"/>
                <a:gd name="T3" fmla="*/ 144 h 144"/>
                <a:gd name="T4" fmla="*/ 105 w 105"/>
                <a:gd name="T5" fmla="*/ 144 h 144"/>
                <a:gd name="T6" fmla="*/ 105 w 105"/>
                <a:gd name="T7" fmla="*/ 140 h 144"/>
                <a:gd name="T8" fmla="*/ 3 w 105"/>
                <a:gd name="T9" fmla="*/ 0 h 144"/>
                <a:gd name="T10" fmla="*/ 0 w 105"/>
                <a:gd name="T11" fmla="*/ 0 h 144"/>
                <a:gd name="T12" fmla="*/ 0 w 105"/>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105" h="144">
                  <a:moveTo>
                    <a:pt x="0" y="0"/>
                  </a:moveTo>
                  <a:lnTo>
                    <a:pt x="102" y="144"/>
                  </a:lnTo>
                  <a:lnTo>
                    <a:pt x="105" y="144"/>
                  </a:lnTo>
                  <a:lnTo>
                    <a:pt x="105" y="140"/>
                  </a:lnTo>
                  <a:lnTo>
                    <a:pt x="3"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椭圆 16"/>
            <p:cNvSpPr/>
            <p:nvPr/>
          </p:nvSpPr>
          <p:spPr bwMode="auto">
            <a:xfrm>
              <a:off x="7681913" y="3462338"/>
              <a:ext cx="468313" cy="468313"/>
            </a:xfrm>
            <a:prstGeom prst="ellipse">
              <a:avLst/>
            </a:prstGeom>
            <a:solidFill>
              <a:srgbClr val="31CC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任意多边形 18"/>
            <p:cNvSpPr/>
            <p:nvPr/>
          </p:nvSpPr>
          <p:spPr bwMode="auto">
            <a:xfrm>
              <a:off x="7908925" y="3551238"/>
              <a:ext cx="12700" cy="558800"/>
            </a:xfrm>
            <a:custGeom>
              <a:avLst/>
              <a:gdLst>
                <a:gd name="T0" fmla="*/ 0 w 8"/>
                <a:gd name="T1" fmla="*/ 0 h 352"/>
                <a:gd name="T2" fmla="*/ 0 w 8"/>
                <a:gd name="T3" fmla="*/ 348 h 352"/>
                <a:gd name="T4" fmla="*/ 4 w 8"/>
                <a:gd name="T5" fmla="*/ 352 h 352"/>
                <a:gd name="T6" fmla="*/ 8 w 8"/>
                <a:gd name="T7" fmla="*/ 348 h 352"/>
                <a:gd name="T8" fmla="*/ 4 w 8"/>
                <a:gd name="T9" fmla="*/ 0 h 352"/>
                <a:gd name="T10" fmla="*/ 4 w 8"/>
                <a:gd name="T11" fmla="*/ 0 h 352"/>
                <a:gd name="T12" fmla="*/ 0 w 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8" h="352">
                  <a:moveTo>
                    <a:pt x="0" y="0"/>
                  </a:moveTo>
                  <a:lnTo>
                    <a:pt x="0" y="348"/>
                  </a:lnTo>
                  <a:lnTo>
                    <a:pt x="4" y="352"/>
                  </a:lnTo>
                  <a:lnTo>
                    <a:pt x="8" y="348"/>
                  </a:lnTo>
                  <a:lnTo>
                    <a:pt x="4" y="0"/>
                  </a:lnTo>
                  <a:lnTo>
                    <a:pt x="4" y="0"/>
                  </a:lnTo>
                  <a:lnTo>
                    <a:pt x="0" y="0"/>
                  </a:lnTo>
                  <a:close/>
                </a:path>
              </a:pathLst>
            </a:custGeom>
            <a:solidFill>
              <a:srgbClr val="0F0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任意多边形 19"/>
            <p:cNvSpPr/>
            <p:nvPr/>
          </p:nvSpPr>
          <p:spPr bwMode="auto">
            <a:xfrm>
              <a:off x="7908925" y="3551238"/>
              <a:ext cx="12700" cy="558800"/>
            </a:xfrm>
            <a:custGeom>
              <a:avLst/>
              <a:gdLst>
                <a:gd name="T0" fmla="*/ 0 w 8"/>
                <a:gd name="T1" fmla="*/ 0 h 352"/>
                <a:gd name="T2" fmla="*/ 0 w 8"/>
                <a:gd name="T3" fmla="*/ 348 h 352"/>
                <a:gd name="T4" fmla="*/ 4 w 8"/>
                <a:gd name="T5" fmla="*/ 352 h 352"/>
                <a:gd name="T6" fmla="*/ 8 w 8"/>
                <a:gd name="T7" fmla="*/ 348 h 352"/>
                <a:gd name="T8" fmla="*/ 4 w 8"/>
                <a:gd name="T9" fmla="*/ 0 h 352"/>
                <a:gd name="T10" fmla="*/ 4 w 8"/>
                <a:gd name="T11" fmla="*/ 0 h 352"/>
                <a:gd name="T12" fmla="*/ 0 w 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8" h="352">
                  <a:moveTo>
                    <a:pt x="0" y="0"/>
                  </a:moveTo>
                  <a:lnTo>
                    <a:pt x="0" y="348"/>
                  </a:lnTo>
                  <a:lnTo>
                    <a:pt x="4" y="352"/>
                  </a:lnTo>
                  <a:lnTo>
                    <a:pt x="8" y="348"/>
                  </a:lnTo>
                  <a:lnTo>
                    <a:pt x="4" y="0"/>
                  </a:lnTo>
                  <a:lnTo>
                    <a:pt x="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任意多边形 20"/>
            <p:cNvSpPr/>
            <p:nvPr/>
          </p:nvSpPr>
          <p:spPr bwMode="auto">
            <a:xfrm>
              <a:off x="7915275" y="3732213"/>
              <a:ext cx="101600" cy="101600"/>
            </a:xfrm>
            <a:custGeom>
              <a:avLst/>
              <a:gdLst>
                <a:gd name="T0" fmla="*/ 64 w 64"/>
                <a:gd name="T1" fmla="*/ 0 h 64"/>
                <a:gd name="T2" fmla="*/ 0 w 64"/>
                <a:gd name="T3" fmla="*/ 60 h 64"/>
                <a:gd name="T4" fmla="*/ 0 w 64"/>
                <a:gd name="T5" fmla="*/ 64 h 64"/>
                <a:gd name="T6" fmla="*/ 0 w 64"/>
                <a:gd name="T7" fmla="*/ 64 h 64"/>
                <a:gd name="T8" fmla="*/ 64 w 64"/>
                <a:gd name="T9" fmla="*/ 4 h 64"/>
                <a:gd name="T10" fmla="*/ 64 w 64"/>
                <a:gd name="T11" fmla="*/ 4 h 64"/>
                <a:gd name="T12" fmla="*/ 64 w 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64" y="0"/>
                  </a:moveTo>
                  <a:lnTo>
                    <a:pt x="0" y="60"/>
                  </a:lnTo>
                  <a:lnTo>
                    <a:pt x="0" y="64"/>
                  </a:lnTo>
                  <a:lnTo>
                    <a:pt x="0" y="64"/>
                  </a:lnTo>
                  <a:lnTo>
                    <a:pt x="64" y="4"/>
                  </a:lnTo>
                  <a:lnTo>
                    <a:pt x="64" y="4"/>
                  </a:lnTo>
                  <a:lnTo>
                    <a:pt x="64" y="0"/>
                  </a:lnTo>
                  <a:close/>
                </a:path>
              </a:pathLst>
            </a:custGeom>
            <a:solidFill>
              <a:srgbClr val="0F0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任意多边形 21"/>
            <p:cNvSpPr/>
            <p:nvPr/>
          </p:nvSpPr>
          <p:spPr bwMode="auto">
            <a:xfrm>
              <a:off x="7915275" y="3732213"/>
              <a:ext cx="101600" cy="101600"/>
            </a:xfrm>
            <a:custGeom>
              <a:avLst/>
              <a:gdLst>
                <a:gd name="T0" fmla="*/ 64 w 64"/>
                <a:gd name="T1" fmla="*/ 0 h 64"/>
                <a:gd name="T2" fmla="*/ 0 w 64"/>
                <a:gd name="T3" fmla="*/ 60 h 64"/>
                <a:gd name="T4" fmla="*/ 0 w 64"/>
                <a:gd name="T5" fmla="*/ 64 h 64"/>
                <a:gd name="T6" fmla="*/ 0 w 64"/>
                <a:gd name="T7" fmla="*/ 64 h 64"/>
                <a:gd name="T8" fmla="*/ 64 w 64"/>
                <a:gd name="T9" fmla="*/ 4 h 64"/>
                <a:gd name="T10" fmla="*/ 64 w 64"/>
                <a:gd name="T11" fmla="*/ 4 h 64"/>
                <a:gd name="T12" fmla="*/ 64 w 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64" y="0"/>
                  </a:moveTo>
                  <a:lnTo>
                    <a:pt x="0" y="60"/>
                  </a:lnTo>
                  <a:lnTo>
                    <a:pt x="0" y="64"/>
                  </a:lnTo>
                  <a:lnTo>
                    <a:pt x="0" y="64"/>
                  </a:lnTo>
                  <a:lnTo>
                    <a:pt x="64" y="4"/>
                  </a:lnTo>
                  <a:lnTo>
                    <a:pt x="64" y="4"/>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任意多边形 22"/>
            <p:cNvSpPr/>
            <p:nvPr/>
          </p:nvSpPr>
          <p:spPr bwMode="auto">
            <a:xfrm>
              <a:off x="7794625" y="3581401"/>
              <a:ext cx="120650" cy="161925"/>
            </a:xfrm>
            <a:custGeom>
              <a:avLst/>
              <a:gdLst>
                <a:gd name="T0" fmla="*/ 0 w 76"/>
                <a:gd name="T1" fmla="*/ 4 h 102"/>
                <a:gd name="T2" fmla="*/ 72 w 76"/>
                <a:gd name="T3" fmla="*/ 102 h 102"/>
                <a:gd name="T4" fmla="*/ 76 w 76"/>
                <a:gd name="T5" fmla="*/ 102 h 102"/>
                <a:gd name="T6" fmla="*/ 76 w 76"/>
                <a:gd name="T7" fmla="*/ 102 h 102"/>
                <a:gd name="T8" fmla="*/ 4 w 76"/>
                <a:gd name="T9" fmla="*/ 0 h 102"/>
                <a:gd name="T10" fmla="*/ 0 w 76"/>
                <a:gd name="T11" fmla="*/ 0 h 102"/>
                <a:gd name="T12" fmla="*/ 0 w 76"/>
                <a:gd name="T13" fmla="*/ 4 h 102"/>
              </a:gdLst>
              <a:ahLst/>
              <a:cxnLst>
                <a:cxn ang="0">
                  <a:pos x="T0" y="T1"/>
                </a:cxn>
                <a:cxn ang="0">
                  <a:pos x="T2" y="T3"/>
                </a:cxn>
                <a:cxn ang="0">
                  <a:pos x="T4" y="T5"/>
                </a:cxn>
                <a:cxn ang="0">
                  <a:pos x="T6" y="T7"/>
                </a:cxn>
                <a:cxn ang="0">
                  <a:pos x="T8" y="T9"/>
                </a:cxn>
                <a:cxn ang="0">
                  <a:pos x="T10" y="T11"/>
                </a:cxn>
                <a:cxn ang="0">
                  <a:pos x="T12" y="T13"/>
                </a:cxn>
              </a:cxnLst>
              <a:rect l="0" t="0" r="r" b="b"/>
              <a:pathLst>
                <a:path w="76" h="102">
                  <a:moveTo>
                    <a:pt x="0" y="4"/>
                  </a:moveTo>
                  <a:lnTo>
                    <a:pt x="72" y="102"/>
                  </a:lnTo>
                  <a:lnTo>
                    <a:pt x="76" y="102"/>
                  </a:lnTo>
                  <a:lnTo>
                    <a:pt x="76" y="102"/>
                  </a:lnTo>
                  <a:lnTo>
                    <a:pt x="4" y="0"/>
                  </a:lnTo>
                  <a:lnTo>
                    <a:pt x="0" y="0"/>
                  </a:lnTo>
                  <a:lnTo>
                    <a:pt x="0" y="4"/>
                  </a:lnTo>
                  <a:close/>
                </a:path>
              </a:pathLst>
            </a:custGeom>
            <a:solidFill>
              <a:srgbClr val="0F0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任意多边形 23"/>
            <p:cNvSpPr/>
            <p:nvPr/>
          </p:nvSpPr>
          <p:spPr bwMode="auto">
            <a:xfrm>
              <a:off x="7794625" y="3581401"/>
              <a:ext cx="120650" cy="161925"/>
            </a:xfrm>
            <a:custGeom>
              <a:avLst/>
              <a:gdLst>
                <a:gd name="T0" fmla="*/ 0 w 76"/>
                <a:gd name="T1" fmla="*/ 4 h 102"/>
                <a:gd name="T2" fmla="*/ 72 w 76"/>
                <a:gd name="T3" fmla="*/ 102 h 102"/>
                <a:gd name="T4" fmla="*/ 76 w 76"/>
                <a:gd name="T5" fmla="*/ 102 h 102"/>
                <a:gd name="T6" fmla="*/ 76 w 76"/>
                <a:gd name="T7" fmla="*/ 102 h 102"/>
                <a:gd name="T8" fmla="*/ 4 w 76"/>
                <a:gd name="T9" fmla="*/ 0 h 102"/>
                <a:gd name="T10" fmla="*/ 0 w 76"/>
                <a:gd name="T11" fmla="*/ 0 h 102"/>
                <a:gd name="T12" fmla="*/ 0 w 76"/>
                <a:gd name="T13" fmla="*/ 4 h 102"/>
              </a:gdLst>
              <a:ahLst/>
              <a:cxnLst>
                <a:cxn ang="0">
                  <a:pos x="T0" y="T1"/>
                </a:cxn>
                <a:cxn ang="0">
                  <a:pos x="T2" y="T3"/>
                </a:cxn>
                <a:cxn ang="0">
                  <a:pos x="T4" y="T5"/>
                </a:cxn>
                <a:cxn ang="0">
                  <a:pos x="T6" y="T7"/>
                </a:cxn>
                <a:cxn ang="0">
                  <a:pos x="T8" y="T9"/>
                </a:cxn>
                <a:cxn ang="0">
                  <a:pos x="T10" y="T11"/>
                </a:cxn>
                <a:cxn ang="0">
                  <a:pos x="T12" y="T13"/>
                </a:cxn>
              </a:cxnLst>
              <a:rect l="0" t="0" r="r" b="b"/>
              <a:pathLst>
                <a:path w="76" h="102">
                  <a:moveTo>
                    <a:pt x="0" y="4"/>
                  </a:moveTo>
                  <a:lnTo>
                    <a:pt x="72" y="102"/>
                  </a:lnTo>
                  <a:lnTo>
                    <a:pt x="76" y="102"/>
                  </a:lnTo>
                  <a:lnTo>
                    <a:pt x="76" y="102"/>
                  </a:lnTo>
                  <a:lnTo>
                    <a:pt x="4" y="0"/>
                  </a:lnTo>
                  <a:lnTo>
                    <a:pt x="0" y="0"/>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任意多边形 24"/>
            <p:cNvSpPr/>
            <p:nvPr/>
          </p:nvSpPr>
          <p:spPr bwMode="auto">
            <a:xfrm>
              <a:off x="6954838" y="4500563"/>
              <a:ext cx="390525" cy="431800"/>
            </a:xfrm>
            <a:custGeom>
              <a:avLst/>
              <a:gdLst>
                <a:gd name="T0" fmla="*/ 0 w 246"/>
                <a:gd name="T1" fmla="*/ 94 h 272"/>
                <a:gd name="T2" fmla="*/ 155 w 246"/>
                <a:gd name="T3" fmla="*/ 272 h 272"/>
                <a:gd name="T4" fmla="*/ 246 w 246"/>
                <a:gd name="T5" fmla="*/ 185 h 272"/>
                <a:gd name="T6" fmla="*/ 98 w 246"/>
                <a:gd name="T7" fmla="*/ 0 h 272"/>
                <a:gd name="T8" fmla="*/ 0 w 246"/>
                <a:gd name="T9" fmla="*/ 94 h 272"/>
              </a:gdLst>
              <a:ahLst/>
              <a:cxnLst>
                <a:cxn ang="0">
                  <a:pos x="T0" y="T1"/>
                </a:cxn>
                <a:cxn ang="0">
                  <a:pos x="T2" y="T3"/>
                </a:cxn>
                <a:cxn ang="0">
                  <a:pos x="T4" y="T5"/>
                </a:cxn>
                <a:cxn ang="0">
                  <a:pos x="T6" y="T7"/>
                </a:cxn>
                <a:cxn ang="0">
                  <a:pos x="T8" y="T9"/>
                </a:cxn>
              </a:cxnLst>
              <a:rect l="0" t="0" r="r" b="b"/>
              <a:pathLst>
                <a:path w="246" h="272">
                  <a:moveTo>
                    <a:pt x="0" y="94"/>
                  </a:moveTo>
                  <a:lnTo>
                    <a:pt x="155" y="272"/>
                  </a:lnTo>
                  <a:lnTo>
                    <a:pt x="246" y="185"/>
                  </a:lnTo>
                  <a:lnTo>
                    <a:pt x="98" y="0"/>
                  </a:lnTo>
                  <a:lnTo>
                    <a:pt x="0" y="94"/>
                  </a:lnTo>
                  <a:close/>
                </a:path>
              </a:pathLst>
            </a:custGeom>
            <a:solidFill>
              <a:srgbClr val="EC65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任意多边形 25"/>
            <p:cNvSpPr/>
            <p:nvPr/>
          </p:nvSpPr>
          <p:spPr bwMode="auto">
            <a:xfrm>
              <a:off x="7008813" y="4757738"/>
              <a:ext cx="474663" cy="533400"/>
            </a:xfrm>
            <a:custGeom>
              <a:avLst/>
              <a:gdLst>
                <a:gd name="T0" fmla="*/ 28 w 79"/>
                <a:gd name="T1" fmla="*/ 23 h 89"/>
                <a:gd name="T2" fmla="*/ 2 w 79"/>
                <a:gd name="T3" fmla="*/ 79 h 89"/>
                <a:gd name="T4" fmla="*/ 5 w 79"/>
                <a:gd name="T5" fmla="*/ 89 h 89"/>
                <a:gd name="T6" fmla="*/ 79 w 79"/>
                <a:gd name="T7" fmla="*/ 25 h 89"/>
                <a:gd name="T8" fmla="*/ 53 w 79"/>
                <a:gd name="T9" fmla="*/ 0 h 89"/>
                <a:gd name="T10" fmla="*/ 28 w 79"/>
                <a:gd name="T11" fmla="*/ 23 h 89"/>
              </a:gdLst>
              <a:ahLst/>
              <a:cxnLst>
                <a:cxn ang="0">
                  <a:pos x="T0" y="T1"/>
                </a:cxn>
                <a:cxn ang="0">
                  <a:pos x="T2" y="T3"/>
                </a:cxn>
                <a:cxn ang="0">
                  <a:pos x="T4" y="T5"/>
                </a:cxn>
                <a:cxn ang="0">
                  <a:pos x="T6" y="T7"/>
                </a:cxn>
                <a:cxn ang="0">
                  <a:pos x="T8" y="T9"/>
                </a:cxn>
                <a:cxn ang="0">
                  <a:pos x="T10" y="T11"/>
                </a:cxn>
              </a:cxnLst>
              <a:rect l="0" t="0" r="r" b="b"/>
              <a:pathLst>
                <a:path w="79" h="89">
                  <a:moveTo>
                    <a:pt x="28" y="23"/>
                  </a:moveTo>
                  <a:cubicBezTo>
                    <a:pt x="2" y="79"/>
                    <a:pt x="2" y="79"/>
                    <a:pt x="2" y="79"/>
                  </a:cubicBezTo>
                  <a:cubicBezTo>
                    <a:pt x="0" y="83"/>
                    <a:pt x="1" y="87"/>
                    <a:pt x="5" y="89"/>
                  </a:cubicBezTo>
                  <a:cubicBezTo>
                    <a:pt x="79" y="25"/>
                    <a:pt x="79" y="25"/>
                    <a:pt x="79" y="25"/>
                  </a:cubicBezTo>
                  <a:cubicBezTo>
                    <a:pt x="53" y="0"/>
                    <a:pt x="53" y="0"/>
                    <a:pt x="53" y="0"/>
                  </a:cubicBezTo>
                  <a:lnTo>
                    <a:pt x="28" y="23"/>
                  </a:lnTo>
                  <a:close/>
                </a:path>
              </a:pathLst>
            </a:custGeom>
            <a:solidFill>
              <a:srgbClr val="E6CD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任意多边形 26"/>
            <p:cNvSpPr/>
            <p:nvPr/>
          </p:nvSpPr>
          <p:spPr bwMode="auto">
            <a:xfrm>
              <a:off x="6054725" y="2981326"/>
              <a:ext cx="1320800" cy="1951038"/>
            </a:xfrm>
            <a:custGeom>
              <a:avLst/>
              <a:gdLst>
                <a:gd name="T0" fmla="*/ 67 w 220"/>
                <a:gd name="T1" fmla="*/ 0 h 325"/>
                <a:gd name="T2" fmla="*/ 100 w 220"/>
                <a:gd name="T3" fmla="*/ 118 h 325"/>
                <a:gd name="T4" fmla="*/ 220 w 220"/>
                <a:gd name="T5" fmla="*/ 270 h 325"/>
                <a:gd name="T6" fmla="*/ 146 w 220"/>
                <a:gd name="T7" fmla="*/ 325 h 325"/>
                <a:gd name="T8" fmla="*/ 46 w 220"/>
                <a:gd name="T9" fmla="*/ 180 h 325"/>
                <a:gd name="T10" fmla="*/ 29 w 220"/>
                <a:gd name="T11" fmla="*/ 151 h 325"/>
                <a:gd name="T12" fmla="*/ 0 w 220"/>
                <a:gd name="T13" fmla="*/ 83 h 325"/>
                <a:gd name="T14" fmla="*/ 67 w 220"/>
                <a:gd name="T15" fmla="*/ 0 h 3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325">
                  <a:moveTo>
                    <a:pt x="67" y="0"/>
                  </a:moveTo>
                  <a:cubicBezTo>
                    <a:pt x="100" y="118"/>
                    <a:pt x="100" y="118"/>
                    <a:pt x="100" y="118"/>
                  </a:cubicBezTo>
                  <a:cubicBezTo>
                    <a:pt x="220" y="270"/>
                    <a:pt x="220" y="270"/>
                    <a:pt x="220" y="270"/>
                  </a:cubicBezTo>
                  <a:cubicBezTo>
                    <a:pt x="146" y="325"/>
                    <a:pt x="146" y="325"/>
                    <a:pt x="146" y="325"/>
                  </a:cubicBezTo>
                  <a:cubicBezTo>
                    <a:pt x="46" y="180"/>
                    <a:pt x="46" y="180"/>
                    <a:pt x="46" y="180"/>
                  </a:cubicBezTo>
                  <a:cubicBezTo>
                    <a:pt x="39" y="172"/>
                    <a:pt x="33" y="162"/>
                    <a:pt x="29" y="151"/>
                  </a:cubicBezTo>
                  <a:cubicBezTo>
                    <a:pt x="0" y="83"/>
                    <a:pt x="0" y="83"/>
                    <a:pt x="0" y="83"/>
                  </a:cubicBezTo>
                  <a:cubicBezTo>
                    <a:pt x="67" y="0"/>
                    <a:pt x="67" y="0"/>
                    <a:pt x="67" y="0"/>
                  </a:cubicBezTo>
                </a:path>
              </a:pathLst>
            </a:custGeom>
            <a:solidFill>
              <a:srgbClr val="F59E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任意多边形 28"/>
            <p:cNvSpPr/>
            <p:nvPr/>
          </p:nvSpPr>
          <p:spPr bwMode="auto">
            <a:xfrm>
              <a:off x="6083300" y="3222626"/>
              <a:ext cx="403225" cy="773113"/>
            </a:xfrm>
            <a:custGeom>
              <a:avLst/>
              <a:gdLst>
                <a:gd name="T0" fmla="*/ 67 w 67"/>
                <a:gd name="T1" fmla="*/ 0 h 129"/>
                <a:gd name="T2" fmla="*/ 0 w 67"/>
                <a:gd name="T3" fmla="*/ 54 h 129"/>
                <a:gd name="T4" fmla="*/ 24 w 67"/>
                <a:gd name="T5" fmla="*/ 111 h 129"/>
                <a:gd name="T6" fmla="*/ 24 w 67"/>
                <a:gd name="T7" fmla="*/ 113 h 129"/>
                <a:gd name="T8" fmla="*/ 32 w 67"/>
                <a:gd name="T9" fmla="*/ 128 h 129"/>
                <a:gd name="T10" fmla="*/ 33 w 67"/>
                <a:gd name="T11" fmla="*/ 129 h 129"/>
                <a:gd name="T12" fmla="*/ 67 w 67"/>
                <a:gd name="T13" fmla="*/ 0 h 129"/>
              </a:gdLst>
              <a:ahLst/>
              <a:cxnLst>
                <a:cxn ang="0">
                  <a:pos x="T0" y="T1"/>
                </a:cxn>
                <a:cxn ang="0">
                  <a:pos x="T2" y="T3"/>
                </a:cxn>
                <a:cxn ang="0">
                  <a:pos x="T4" y="T5"/>
                </a:cxn>
                <a:cxn ang="0">
                  <a:pos x="T6" y="T7"/>
                </a:cxn>
                <a:cxn ang="0">
                  <a:pos x="T8" y="T9"/>
                </a:cxn>
                <a:cxn ang="0">
                  <a:pos x="T10" y="T11"/>
                </a:cxn>
                <a:cxn ang="0">
                  <a:pos x="T12" y="T13"/>
                </a:cxn>
              </a:cxnLst>
              <a:rect l="0" t="0" r="r" b="b"/>
              <a:pathLst>
                <a:path w="67" h="129">
                  <a:moveTo>
                    <a:pt x="67" y="0"/>
                  </a:moveTo>
                  <a:cubicBezTo>
                    <a:pt x="0" y="54"/>
                    <a:pt x="0" y="54"/>
                    <a:pt x="0" y="54"/>
                  </a:cubicBezTo>
                  <a:cubicBezTo>
                    <a:pt x="24" y="111"/>
                    <a:pt x="24" y="111"/>
                    <a:pt x="24" y="111"/>
                  </a:cubicBezTo>
                  <a:cubicBezTo>
                    <a:pt x="24" y="112"/>
                    <a:pt x="24" y="112"/>
                    <a:pt x="24" y="113"/>
                  </a:cubicBezTo>
                  <a:cubicBezTo>
                    <a:pt x="32" y="128"/>
                    <a:pt x="32" y="128"/>
                    <a:pt x="32" y="128"/>
                  </a:cubicBezTo>
                  <a:cubicBezTo>
                    <a:pt x="32" y="128"/>
                    <a:pt x="32" y="129"/>
                    <a:pt x="33" y="129"/>
                  </a:cubicBezTo>
                  <a:cubicBezTo>
                    <a:pt x="67" y="0"/>
                    <a:pt x="67" y="0"/>
                    <a:pt x="67" y="0"/>
                  </a:cubicBezTo>
                </a:path>
              </a:pathLst>
            </a:custGeom>
            <a:solidFill>
              <a:srgbClr val="8256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任意多边形 29"/>
            <p:cNvSpPr/>
            <p:nvPr/>
          </p:nvSpPr>
          <p:spPr bwMode="auto">
            <a:xfrm>
              <a:off x="5651500" y="4943476"/>
              <a:ext cx="276225" cy="407988"/>
            </a:xfrm>
            <a:custGeom>
              <a:avLst/>
              <a:gdLst>
                <a:gd name="T0" fmla="*/ 38 w 174"/>
                <a:gd name="T1" fmla="*/ 8 h 257"/>
                <a:gd name="T2" fmla="*/ 0 w 174"/>
                <a:gd name="T3" fmla="*/ 257 h 257"/>
                <a:gd name="T4" fmla="*/ 129 w 174"/>
                <a:gd name="T5" fmla="*/ 253 h 257"/>
                <a:gd name="T6" fmla="*/ 174 w 174"/>
                <a:gd name="T7" fmla="*/ 0 h 257"/>
                <a:gd name="T8" fmla="*/ 38 w 174"/>
                <a:gd name="T9" fmla="*/ 8 h 257"/>
              </a:gdLst>
              <a:ahLst/>
              <a:cxnLst>
                <a:cxn ang="0">
                  <a:pos x="T0" y="T1"/>
                </a:cxn>
                <a:cxn ang="0">
                  <a:pos x="T2" y="T3"/>
                </a:cxn>
                <a:cxn ang="0">
                  <a:pos x="T4" y="T5"/>
                </a:cxn>
                <a:cxn ang="0">
                  <a:pos x="T6" y="T7"/>
                </a:cxn>
                <a:cxn ang="0">
                  <a:pos x="T8" y="T9"/>
                </a:cxn>
              </a:cxnLst>
              <a:rect l="0" t="0" r="r" b="b"/>
              <a:pathLst>
                <a:path w="174" h="257">
                  <a:moveTo>
                    <a:pt x="38" y="8"/>
                  </a:moveTo>
                  <a:lnTo>
                    <a:pt x="0" y="257"/>
                  </a:lnTo>
                  <a:lnTo>
                    <a:pt x="129" y="253"/>
                  </a:lnTo>
                  <a:lnTo>
                    <a:pt x="174" y="0"/>
                  </a:lnTo>
                  <a:lnTo>
                    <a:pt x="38" y="8"/>
                  </a:lnTo>
                  <a:close/>
                </a:path>
              </a:pathLst>
            </a:custGeom>
            <a:solidFill>
              <a:srgbClr val="EC65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任意多边形 30"/>
            <p:cNvSpPr/>
            <p:nvPr/>
          </p:nvSpPr>
          <p:spPr bwMode="auto">
            <a:xfrm>
              <a:off x="5284788" y="5303838"/>
              <a:ext cx="601663" cy="215900"/>
            </a:xfrm>
            <a:custGeom>
              <a:avLst/>
              <a:gdLst>
                <a:gd name="T0" fmla="*/ 62 w 100"/>
                <a:gd name="T1" fmla="*/ 1 h 36"/>
                <a:gd name="T2" fmla="*/ 6 w 100"/>
                <a:gd name="T3" fmla="*/ 26 h 36"/>
                <a:gd name="T4" fmla="*/ 1 w 100"/>
                <a:gd name="T5" fmla="*/ 36 h 36"/>
                <a:gd name="T6" fmla="*/ 100 w 100"/>
                <a:gd name="T7" fmla="*/ 36 h 36"/>
                <a:gd name="T8" fmla="*/ 96 w 100"/>
                <a:gd name="T9" fmla="*/ 0 h 36"/>
                <a:gd name="T10" fmla="*/ 62 w 100"/>
                <a:gd name="T11" fmla="*/ 1 h 36"/>
              </a:gdLst>
              <a:ahLst/>
              <a:cxnLst>
                <a:cxn ang="0">
                  <a:pos x="T0" y="T1"/>
                </a:cxn>
                <a:cxn ang="0">
                  <a:pos x="T2" y="T3"/>
                </a:cxn>
                <a:cxn ang="0">
                  <a:pos x="T4" y="T5"/>
                </a:cxn>
                <a:cxn ang="0">
                  <a:pos x="T6" y="T7"/>
                </a:cxn>
                <a:cxn ang="0">
                  <a:pos x="T8" y="T9"/>
                </a:cxn>
                <a:cxn ang="0">
                  <a:pos x="T10" y="T11"/>
                </a:cxn>
              </a:cxnLst>
              <a:rect l="0" t="0" r="r" b="b"/>
              <a:pathLst>
                <a:path w="100" h="36">
                  <a:moveTo>
                    <a:pt x="62" y="1"/>
                  </a:moveTo>
                  <a:cubicBezTo>
                    <a:pt x="6" y="26"/>
                    <a:pt x="6" y="26"/>
                    <a:pt x="6" y="26"/>
                  </a:cubicBezTo>
                  <a:cubicBezTo>
                    <a:pt x="2" y="28"/>
                    <a:pt x="0" y="32"/>
                    <a:pt x="1" y="36"/>
                  </a:cubicBezTo>
                  <a:cubicBezTo>
                    <a:pt x="100" y="36"/>
                    <a:pt x="100" y="36"/>
                    <a:pt x="100" y="36"/>
                  </a:cubicBezTo>
                  <a:cubicBezTo>
                    <a:pt x="96" y="0"/>
                    <a:pt x="96" y="0"/>
                    <a:pt x="96" y="0"/>
                  </a:cubicBezTo>
                  <a:lnTo>
                    <a:pt x="62" y="1"/>
                  </a:lnTo>
                  <a:close/>
                </a:path>
              </a:pathLst>
            </a:custGeom>
            <a:solidFill>
              <a:srgbClr val="E6CD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任意多边形 31"/>
            <p:cNvSpPr/>
            <p:nvPr/>
          </p:nvSpPr>
          <p:spPr bwMode="auto">
            <a:xfrm>
              <a:off x="5483225" y="2724151"/>
              <a:ext cx="1104900" cy="2471738"/>
            </a:xfrm>
            <a:custGeom>
              <a:avLst/>
              <a:gdLst>
                <a:gd name="T0" fmla="*/ 164 w 184"/>
                <a:gd name="T1" fmla="*/ 20 h 412"/>
                <a:gd name="T2" fmla="*/ 77 w 184"/>
                <a:gd name="T3" fmla="*/ 0 h 412"/>
                <a:gd name="T4" fmla="*/ 27 w 184"/>
                <a:gd name="T5" fmla="*/ 180 h 412"/>
                <a:gd name="T6" fmla="*/ 18 w 184"/>
                <a:gd name="T7" fmla="*/ 214 h 412"/>
                <a:gd name="T8" fmla="*/ 0 w 184"/>
                <a:gd name="T9" fmla="*/ 411 h 412"/>
                <a:gd name="T10" fmla="*/ 93 w 184"/>
                <a:gd name="T11" fmla="*/ 412 h 412"/>
                <a:gd name="T12" fmla="*/ 107 w 184"/>
                <a:gd name="T13" fmla="*/ 220 h 412"/>
                <a:gd name="T14" fmla="*/ 153 w 184"/>
                <a:gd name="T15" fmla="*/ 119 h 412"/>
                <a:gd name="T16" fmla="*/ 164 w 184"/>
                <a:gd name="T17" fmla="*/ 2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412">
                  <a:moveTo>
                    <a:pt x="164" y="20"/>
                  </a:moveTo>
                  <a:cubicBezTo>
                    <a:pt x="77" y="0"/>
                    <a:pt x="77" y="0"/>
                    <a:pt x="77" y="0"/>
                  </a:cubicBezTo>
                  <a:cubicBezTo>
                    <a:pt x="77" y="19"/>
                    <a:pt x="41" y="143"/>
                    <a:pt x="27" y="180"/>
                  </a:cubicBezTo>
                  <a:cubicBezTo>
                    <a:pt x="22" y="191"/>
                    <a:pt x="20" y="203"/>
                    <a:pt x="18" y="214"/>
                  </a:cubicBezTo>
                  <a:cubicBezTo>
                    <a:pt x="0" y="411"/>
                    <a:pt x="0" y="411"/>
                    <a:pt x="0" y="411"/>
                  </a:cubicBezTo>
                  <a:cubicBezTo>
                    <a:pt x="93" y="412"/>
                    <a:pt x="93" y="412"/>
                    <a:pt x="93" y="412"/>
                  </a:cubicBezTo>
                  <a:cubicBezTo>
                    <a:pt x="107" y="220"/>
                    <a:pt x="107" y="220"/>
                    <a:pt x="107" y="220"/>
                  </a:cubicBezTo>
                  <a:cubicBezTo>
                    <a:pt x="153" y="119"/>
                    <a:pt x="153" y="119"/>
                    <a:pt x="153" y="119"/>
                  </a:cubicBezTo>
                  <a:cubicBezTo>
                    <a:pt x="184" y="61"/>
                    <a:pt x="164" y="20"/>
                    <a:pt x="164" y="20"/>
                  </a:cubicBezTo>
                  <a:close/>
                </a:path>
              </a:pathLst>
            </a:custGeom>
            <a:solidFill>
              <a:srgbClr val="F59E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任意多边形 32"/>
            <p:cNvSpPr/>
            <p:nvPr/>
          </p:nvSpPr>
          <p:spPr bwMode="auto">
            <a:xfrm>
              <a:off x="5951538" y="1314451"/>
              <a:ext cx="1171575" cy="958850"/>
            </a:xfrm>
            <a:custGeom>
              <a:avLst/>
              <a:gdLst>
                <a:gd name="T0" fmla="*/ 7 w 195"/>
                <a:gd name="T1" fmla="*/ 50 h 160"/>
                <a:gd name="T2" fmla="*/ 21 w 195"/>
                <a:gd name="T3" fmla="*/ 6 h 160"/>
                <a:gd name="T4" fmla="*/ 56 w 195"/>
                <a:gd name="T5" fmla="*/ 11 h 160"/>
                <a:gd name="T6" fmla="*/ 91 w 195"/>
                <a:gd name="T7" fmla="*/ 27 h 160"/>
                <a:gd name="T8" fmla="*/ 180 w 195"/>
                <a:gd name="T9" fmla="*/ 66 h 160"/>
                <a:gd name="T10" fmla="*/ 107 w 195"/>
                <a:gd name="T11" fmla="*/ 150 h 160"/>
                <a:gd name="T12" fmla="*/ 7 w 195"/>
                <a:gd name="T13" fmla="*/ 50 h 160"/>
              </a:gdLst>
              <a:ahLst/>
              <a:cxnLst>
                <a:cxn ang="0">
                  <a:pos x="T0" y="T1"/>
                </a:cxn>
                <a:cxn ang="0">
                  <a:pos x="T2" y="T3"/>
                </a:cxn>
                <a:cxn ang="0">
                  <a:pos x="T4" y="T5"/>
                </a:cxn>
                <a:cxn ang="0">
                  <a:pos x="T6" y="T7"/>
                </a:cxn>
                <a:cxn ang="0">
                  <a:pos x="T8" y="T9"/>
                </a:cxn>
                <a:cxn ang="0">
                  <a:pos x="T10" y="T11"/>
                </a:cxn>
                <a:cxn ang="0">
                  <a:pos x="T12" y="T13"/>
                </a:cxn>
              </a:cxnLst>
              <a:rect l="0" t="0" r="r" b="b"/>
              <a:pathLst>
                <a:path w="195" h="160">
                  <a:moveTo>
                    <a:pt x="7" y="50"/>
                  </a:moveTo>
                  <a:cubicBezTo>
                    <a:pt x="0" y="31"/>
                    <a:pt x="5" y="14"/>
                    <a:pt x="21" y="6"/>
                  </a:cubicBezTo>
                  <a:cubicBezTo>
                    <a:pt x="33" y="0"/>
                    <a:pt x="47" y="2"/>
                    <a:pt x="56" y="11"/>
                  </a:cubicBezTo>
                  <a:cubicBezTo>
                    <a:pt x="64" y="17"/>
                    <a:pt x="76" y="28"/>
                    <a:pt x="91" y="27"/>
                  </a:cubicBezTo>
                  <a:cubicBezTo>
                    <a:pt x="122" y="25"/>
                    <a:pt x="165" y="23"/>
                    <a:pt x="180" y="66"/>
                  </a:cubicBezTo>
                  <a:cubicBezTo>
                    <a:pt x="195" y="106"/>
                    <a:pt x="170" y="160"/>
                    <a:pt x="107" y="150"/>
                  </a:cubicBezTo>
                  <a:cubicBezTo>
                    <a:pt x="43" y="140"/>
                    <a:pt x="12" y="63"/>
                    <a:pt x="7" y="50"/>
                  </a:cubicBezTo>
                  <a:close/>
                </a:path>
              </a:pathLst>
            </a:custGeom>
            <a:solidFill>
              <a:srgbClr val="0F17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任意多边形 33"/>
            <p:cNvSpPr/>
            <p:nvPr/>
          </p:nvSpPr>
          <p:spPr bwMode="auto">
            <a:xfrm>
              <a:off x="5940425" y="1338263"/>
              <a:ext cx="425450" cy="479425"/>
            </a:xfrm>
            <a:custGeom>
              <a:avLst/>
              <a:gdLst>
                <a:gd name="T0" fmla="*/ 47 w 71"/>
                <a:gd name="T1" fmla="*/ 4 h 80"/>
                <a:gd name="T2" fmla="*/ 53 w 71"/>
                <a:gd name="T3" fmla="*/ 8 h 80"/>
                <a:gd name="T4" fmla="*/ 51 w 71"/>
                <a:gd name="T5" fmla="*/ 67 h 80"/>
                <a:gd name="T6" fmla="*/ 21 w 71"/>
                <a:gd name="T7" fmla="*/ 78 h 80"/>
                <a:gd name="T8" fmla="*/ 1 w 71"/>
                <a:gd name="T9" fmla="*/ 42 h 80"/>
                <a:gd name="T10" fmla="*/ 16 w 71"/>
                <a:gd name="T11" fmla="*/ 12 h 80"/>
                <a:gd name="T12" fmla="*/ 47 w 71"/>
                <a:gd name="T13" fmla="*/ 4 h 80"/>
              </a:gdLst>
              <a:ahLst/>
              <a:cxnLst>
                <a:cxn ang="0">
                  <a:pos x="T0" y="T1"/>
                </a:cxn>
                <a:cxn ang="0">
                  <a:pos x="T2" y="T3"/>
                </a:cxn>
                <a:cxn ang="0">
                  <a:pos x="T4" y="T5"/>
                </a:cxn>
                <a:cxn ang="0">
                  <a:pos x="T6" y="T7"/>
                </a:cxn>
                <a:cxn ang="0">
                  <a:pos x="T8" y="T9"/>
                </a:cxn>
                <a:cxn ang="0">
                  <a:pos x="T10" y="T11"/>
                </a:cxn>
                <a:cxn ang="0">
                  <a:pos x="T12" y="T13"/>
                </a:cxn>
              </a:cxnLst>
              <a:rect l="0" t="0" r="r" b="b"/>
              <a:pathLst>
                <a:path w="71" h="80">
                  <a:moveTo>
                    <a:pt x="47" y="4"/>
                  </a:moveTo>
                  <a:cubicBezTo>
                    <a:pt x="49" y="5"/>
                    <a:pt x="51" y="6"/>
                    <a:pt x="53" y="8"/>
                  </a:cubicBezTo>
                  <a:cubicBezTo>
                    <a:pt x="71" y="21"/>
                    <a:pt x="64" y="52"/>
                    <a:pt x="51" y="67"/>
                  </a:cubicBezTo>
                  <a:cubicBezTo>
                    <a:pt x="43" y="76"/>
                    <a:pt x="32" y="80"/>
                    <a:pt x="21" y="78"/>
                  </a:cubicBezTo>
                  <a:cubicBezTo>
                    <a:pt x="6" y="74"/>
                    <a:pt x="0" y="57"/>
                    <a:pt x="1" y="42"/>
                  </a:cubicBezTo>
                  <a:cubicBezTo>
                    <a:pt x="2" y="30"/>
                    <a:pt x="7" y="19"/>
                    <a:pt x="16" y="12"/>
                  </a:cubicBezTo>
                  <a:cubicBezTo>
                    <a:pt x="24" y="4"/>
                    <a:pt x="36" y="0"/>
                    <a:pt x="47" y="4"/>
                  </a:cubicBezTo>
                  <a:close/>
                </a:path>
              </a:pathLst>
            </a:custGeom>
            <a:solidFill>
              <a:srgbClr val="F3B6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任意多边形 34"/>
            <p:cNvSpPr/>
            <p:nvPr/>
          </p:nvSpPr>
          <p:spPr bwMode="auto">
            <a:xfrm>
              <a:off x="6270625" y="1565276"/>
              <a:ext cx="114300" cy="138113"/>
            </a:xfrm>
            <a:custGeom>
              <a:avLst/>
              <a:gdLst>
                <a:gd name="T0" fmla="*/ 0 w 19"/>
                <a:gd name="T1" fmla="*/ 20 h 23"/>
                <a:gd name="T2" fmla="*/ 12 w 19"/>
                <a:gd name="T3" fmla="*/ 21 h 23"/>
                <a:gd name="T4" fmla="*/ 19 w 19"/>
                <a:gd name="T5" fmla="*/ 11 h 23"/>
                <a:gd name="T6" fmla="*/ 15 w 19"/>
                <a:gd name="T7" fmla="*/ 2 h 23"/>
                <a:gd name="T8" fmla="*/ 5 w 19"/>
                <a:gd name="T9" fmla="*/ 3 h 23"/>
                <a:gd name="T10" fmla="*/ 0 w 19"/>
                <a:gd name="T11" fmla="*/ 20 h 23"/>
              </a:gdLst>
              <a:ahLst/>
              <a:cxnLst>
                <a:cxn ang="0">
                  <a:pos x="T0" y="T1"/>
                </a:cxn>
                <a:cxn ang="0">
                  <a:pos x="T2" y="T3"/>
                </a:cxn>
                <a:cxn ang="0">
                  <a:pos x="T4" y="T5"/>
                </a:cxn>
                <a:cxn ang="0">
                  <a:pos x="T6" y="T7"/>
                </a:cxn>
                <a:cxn ang="0">
                  <a:pos x="T8" y="T9"/>
                </a:cxn>
                <a:cxn ang="0">
                  <a:pos x="T10" y="T11"/>
                </a:cxn>
              </a:cxnLst>
              <a:rect l="0" t="0" r="r" b="b"/>
              <a:pathLst>
                <a:path w="19" h="23">
                  <a:moveTo>
                    <a:pt x="0" y="20"/>
                  </a:moveTo>
                  <a:cubicBezTo>
                    <a:pt x="3" y="22"/>
                    <a:pt x="8" y="23"/>
                    <a:pt x="12" y="21"/>
                  </a:cubicBezTo>
                  <a:cubicBezTo>
                    <a:pt x="15" y="20"/>
                    <a:pt x="18" y="16"/>
                    <a:pt x="19" y="11"/>
                  </a:cubicBezTo>
                  <a:cubicBezTo>
                    <a:pt x="19" y="8"/>
                    <a:pt x="18" y="4"/>
                    <a:pt x="15" y="2"/>
                  </a:cubicBezTo>
                  <a:cubicBezTo>
                    <a:pt x="12" y="0"/>
                    <a:pt x="7" y="0"/>
                    <a:pt x="5" y="3"/>
                  </a:cubicBezTo>
                  <a:lnTo>
                    <a:pt x="0" y="20"/>
                  </a:lnTo>
                  <a:close/>
                </a:path>
              </a:pathLst>
            </a:custGeom>
            <a:solidFill>
              <a:srgbClr val="F3B6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任意多边形 35"/>
            <p:cNvSpPr/>
            <p:nvPr/>
          </p:nvSpPr>
          <p:spPr bwMode="auto">
            <a:xfrm>
              <a:off x="6078538" y="1625601"/>
              <a:ext cx="227013" cy="444500"/>
            </a:xfrm>
            <a:custGeom>
              <a:avLst/>
              <a:gdLst>
                <a:gd name="T0" fmla="*/ 35 w 38"/>
                <a:gd name="T1" fmla="*/ 0 h 74"/>
                <a:gd name="T2" fmla="*/ 38 w 38"/>
                <a:gd name="T3" fmla="*/ 53 h 74"/>
                <a:gd name="T4" fmla="*/ 21 w 38"/>
                <a:gd name="T5" fmla="*/ 73 h 74"/>
                <a:gd name="T6" fmla="*/ 0 w 38"/>
                <a:gd name="T7" fmla="*/ 54 h 74"/>
                <a:gd name="T8" fmla="*/ 1 w 38"/>
                <a:gd name="T9" fmla="*/ 4 h 74"/>
                <a:gd name="T10" fmla="*/ 35 w 38"/>
                <a:gd name="T11" fmla="*/ 0 h 74"/>
              </a:gdLst>
              <a:ahLst/>
              <a:cxnLst>
                <a:cxn ang="0">
                  <a:pos x="T0" y="T1"/>
                </a:cxn>
                <a:cxn ang="0">
                  <a:pos x="T2" y="T3"/>
                </a:cxn>
                <a:cxn ang="0">
                  <a:pos x="T4" y="T5"/>
                </a:cxn>
                <a:cxn ang="0">
                  <a:pos x="T6" y="T7"/>
                </a:cxn>
                <a:cxn ang="0">
                  <a:pos x="T8" y="T9"/>
                </a:cxn>
                <a:cxn ang="0">
                  <a:pos x="T10" y="T11"/>
                </a:cxn>
              </a:cxnLst>
              <a:rect l="0" t="0" r="r" b="b"/>
              <a:pathLst>
                <a:path w="38" h="74">
                  <a:moveTo>
                    <a:pt x="35" y="0"/>
                  </a:moveTo>
                  <a:cubicBezTo>
                    <a:pt x="38" y="53"/>
                    <a:pt x="38" y="53"/>
                    <a:pt x="38" y="53"/>
                  </a:cubicBezTo>
                  <a:cubicBezTo>
                    <a:pt x="38" y="63"/>
                    <a:pt x="31" y="71"/>
                    <a:pt x="21" y="73"/>
                  </a:cubicBezTo>
                  <a:cubicBezTo>
                    <a:pt x="10" y="74"/>
                    <a:pt x="0" y="65"/>
                    <a:pt x="0" y="54"/>
                  </a:cubicBezTo>
                  <a:cubicBezTo>
                    <a:pt x="1" y="4"/>
                    <a:pt x="1" y="4"/>
                    <a:pt x="1" y="4"/>
                  </a:cubicBezTo>
                  <a:lnTo>
                    <a:pt x="35" y="0"/>
                  </a:lnTo>
                  <a:close/>
                </a:path>
              </a:pathLst>
            </a:custGeom>
            <a:solidFill>
              <a:srgbClr val="F3B6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任意多边形 36"/>
            <p:cNvSpPr/>
            <p:nvPr/>
          </p:nvSpPr>
          <p:spPr bwMode="auto">
            <a:xfrm>
              <a:off x="6083300" y="1739901"/>
              <a:ext cx="163513" cy="107950"/>
            </a:xfrm>
            <a:custGeom>
              <a:avLst/>
              <a:gdLst>
                <a:gd name="T0" fmla="*/ 0 w 27"/>
                <a:gd name="T1" fmla="*/ 18 h 18"/>
                <a:gd name="T2" fmla="*/ 0 w 27"/>
                <a:gd name="T3" fmla="*/ 11 h 18"/>
                <a:gd name="T4" fmla="*/ 27 w 27"/>
                <a:gd name="T5" fmla="*/ 0 h 18"/>
                <a:gd name="T6" fmla="*/ 0 w 27"/>
                <a:gd name="T7" fmla="*/ 18 h 18"/>
              </a:gdLst>
              <a:ahLst/>
              <a:cxnLst>
                <a:cxn ang="0">
                  <a:pos x="T0" y="T1"/>
                </a:cxn>
                <a:cxn ang="0">
                  <a:pos x="T2" y="T3"/>
                </a:cxn>
                <a:cxn ang="0">
                  <a:pos x="T4" y="T5"/>
                </a:cxn>
                <a:cxn ang="0">
                  <a:pos x="T6" y="T7"/>
                </a:cxn>
              </a:cxnLst>
              <a:rect l="0" t="0" r="r" b="b"/>
              <a:pathLst>
                <a:path w="27" h="18">
                  <a:moveTo>
                    <a:pt x="0" y="18"/>
                  </a:moveTo>
                  <a:cubicBezTo>
                    <a:pt x="0" y="11"/>
                    <a:pt x="0" y="11"/>
                    <a:pt x="0" y="11"/>
                  </a:cubicBezTo>
                  <a:cubicBezTo>
                    <a:pt x="0" y="11"/>
                    <a:pt x="15" y="14"/>
                    <a:pt x="27" y="0"/>
                  </a:cubicBezTo>
                  <a:cubicBezTo>
                    <a:pt x="27" y="0"/>
                    <a:pt x="20" y="15"/>
                    <a:pt x="0" y="18"/>
                  </a:cubicBezTo>
                  <a:close/>
                </a:path>
              </a:pathLst>
            </a:custGeom>
            <a:solidFill>
              <a:srgbClr val="1E1C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任意多边形 37"/>
            <p:cNvSpPr/>
            <p:nvPr/>
          </p:nvSpPr>
          <p:spPr bwMode="auto">
            <a:xfrm>
              <a:off x="6305550" y="1608138"/>
              <a:ext cx="36513" cy="41275"/>
            </a:xfrm>
            <a:custGeom>
              <a:avLst/>
              <a:gdLst>
                <a:gd name="T0" fmla="*/ 1 w 6"/>
                <a:gd name="T1" fmla="*/ 7 h 7"/>
                <a:gd name="T2" fmla="*/ 5 w 6"/>
                <a:gd name="T3" fmla="*/ 6 h 7"/>
                <a:gd name="T4" fmla="*/ 6 w 6"/>
                <a:gd name="T5" fmla="*/ 3 h 7"/>
                <a:gd name="T6" fmla="*/ 3 w 6"/>
                <a:gd name="T7" fmla="*/ 0 h 7"/>
                <a:gd name="T8" fmla="*/ 2 w 6"/>
                <a:gd name="T9" fmla="*/ 0 h 7"/>
                <a:gd name="T10" fmla="*/ 2 w 6"/>
                <a:gd name="T11" fmla="*/ 1 h 7"/>
                <a:gd name="T12" fmla="*/ 4 w 6"/>
                <a:gd name="T13" fmla="*/ 3 h 7"/>
                <a:gd name="T14" fmla="*/ 4 w 6"/>
                <a:gd name="T15" fmla="*/ 5 h 7"/>
                <a:gd name="T16" fmla="*/ 1 w 6"/>
                <a:gd name="T17" fmla="*/ 6 h 7"/>
                <a:gd name="T18" fmla="*/ 0 w 6"/>
                <a:gd name="T19" fmla="*/ 6 h 7"/>
                <a:gd name="T20" fmla="*/ 1 w 6"/>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7">
                  <a:moveTo>
                    <a:pt x="1" y="7"/>
                  </a:moveTo>
                  <a:cubicBezTo>
                    <a:pt x="2" y="7"/>
                    <a:pt x="4" y="7"/>
                    <a:pt x="5" y="6"/>
                  </a:cubicBezTo>
                  <a:cubicBezTo>
                    <a:pt x="5" y="5"/>
                    <a:pt x="6" y="4"/>
                    <a:pt x="6" y="3"/>
                  </a:cubicBezTo>
                  <a:cubicBezTo>
                    <a:pt x="6" y="2"/>
                    <a:pt x="5" y="0"/>
                    <a:pt x="3" y="0"/>
                  </a:cubicBezTo>
                  <a:cubicBezTo>
                    <a:pt x="3" y="0"/>
                    <a:pt x="2" y="0"/>
                    <a:pt x="2" y="0"/>
                  </a:cubicBezTo>
                  <a:cubicBezTo>
                    <a:pt x="2" y="1"/>
                    <a:pt x="2" y="1"/>
                    <a:pt x="2" y="1"/>
                  </a:cubicBezTo>
                  <a:cubicBezTo>
                    <a:pt x="4" y="2"/>
                    <a:pt x="4" y="2"/>
                    <a:pt x="4" y="3"/>
                  </a:cubicBezTo>
                  <a:cubicBezTo>
                    <a:pt x="4" y="4"/>
                    <a:pt x="4" y="4"/>
                    <a:pt x="4" y="5"/>
                  </a:cubicBezTo>
                  <a:cubicBezTo>
                    <a:pt x="3" y="5"/>
                    <a:pt x="2" y="6"/>
                    <a:pt x="1" y="6"/>
                  </a:cubicBezTo>
                  <a:cubicBezTo>
                    <a:pt x="1" y="6"/>
                    <a:pt x="0" y="6"/>
                    <a:pt x="0" y="6"/>
                  </a:cubicBezTo>
                  <a:cubicBezTo>
                    <a:pt x="0" y="7"/>
                    <a:pt x="1" y="7"/>
                    <a:pt x="1" y="7"/>
                  </a:cubicBezTo>
                  <a:close/>
                </a:path>
              </a:pathLst>
            </a:custGeom>
            <a:solidFill>
              <a:srgbClr val="1E1C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任意多边形 38"/>
            <p:cNvSpPr/>
            <p:nvPr/>
          </p:nvSpPr>
          <p:spPr bwMode="auto">
            <a:xfrm>
              <a:off x="6113463" y="1614488"/>
              <a:ext cx="60325" cy="41275"/>
            </a:xfrm>
            <a:custGeom>
              <a:avLst/>
              <a:gdLst>
                <a:gd name="T0" fmla="*/ 0 w 10"/>
                <a:gd name="T1" fmla="*/ 4 h 7"/>
                <a:gd name="T2" fmla="*/ 5 w 10"/>
                <a:gd name="T3" fmla="*/ 6 h 7"/>
                <a:gd name="T4" fmla="*/ 10 w 10"/>
                <a:gd name="T5" fmla="*/ 3 h 7"/>
                <a:gd name="T6" fmla="*/ 5 w 10"/>
                <a:gd name="T7" fmla="*/ 0 h 7"/>
                <a:gd name="T8" fmla="*/ 0 w 10"/>
                <a:gd name="T9" fmla="*/ 4 h 7"/>
              </a:gdLst>
              <a:ahLst/>
              <a:cxnLst>
                <a:cxn ang="0">
                  <a:pos x="T0" y="T1"/>
                </a:cxn>
                <a:cxn ang="0">
                  <a:pos x="T2" y="T3"/>
                </a:cxn>
                <a:cxn ang="0">
                  <a:pos x="T4" y="T5"/>
                </a:cxn>
                <a:cxn ang="0">
                  <a:pos x="T6" y="T7"/>
                </a:cxn>
                <a:cxn ang="0">
                  <a:pos x="T8" y="T9"/>
                </a:cxn>
              </a:cxnLst>
              <a:rect l="0" t="0" r="r" b="b"/>
              <a:pathLst>
                <a:path w="10" h="7">
                  <a:moveTo>
                    <a:pt x="0" y="4"/>
                  </a:moveTo>
                  <a:cubicBezTo>
                    <a:pt x="0" y="6"/>
                    <a:pt x="3" y="7"/>
                    <a:pt x="5" y="6"/>
                  </a:cubicBezTo>
                  <a:cubicBezTo>
                    <a:pt x="8" y="6"/>
                    <a:pt x="10" y="4"/>
                    <a:pt x="10" y="3"/>
                  </a:cubicBezTo>
                  <a:cubicBezTo>
                    <a:pt x="10" y="1"/>
                    <a:pt x="7" y="0"/>
                    <a:pt x="5" y="0"/>
                  </a:cubicBezTo>
                  <a:cubicBezTo>
                    <a:pt x="2" y="0"/>
                    <a:pt x="0" y="2"/>
                    <a:pt x="0" y="4"/>
                  </a:cubicBezTo>
                  <a:close/>
                </a:path>
              </a:pathLst>
            </a:custGeom>
            <a:solidFill>
              <a:srgbClr val="F791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任意多边形 39"/>
            <p:cNvSpPr/>
            <p:nvPr/>
          </p:nvSpPr>
          <p:spPr bwMode="auto">
            <a:xfrm>
              <a:off x="6011863" y="1590676"/>
              <a:ext cx="36513" cy="58738"/>
            </a:xfrm>
            <a:custGeom>
              <a:avLst/>
              <a:gdLst>
                <a:gd name="T0" fmla="*/ 4 w 6"/>
                <a:gd name="T1" fmla="*/ 10 h 10"/>
                <a:gd name="T2" fmla="*/ 1 w 6"/>
                <a:gd name="T3" fmla="*/ 8 h 10"/>
                <a:gd name="T4" fmla="*/ 1 w 6"/>
                <a:gd name="T5" fmla="*/ 8 h 10"/>
                <a:gd name="T6" fmla="*/ 0 w 6"/>
                <a:gd name="T7" fmla="*/ 7 h 10"/>
                <a:gd name="T8" fmla="*/ 1 w 6"/>
                <a:gd name="T9" fmla="*/ 7 h 10"/>
                <a:gd name="T10" fmla="*/ 2 w 6"/>
                <a:gd name="T11" fmla="*/ 6 h 10"/>
                <a:gd name="T12" fmla="*/ 4 w 6"/>
                <a:gd name="T13" fmla="*/ 4 h 10"/>
                <a:gd name="T14" fmla="*/ 6 w 6"/>
                <a:gd name="T15" fmla="*/ 0 h 10"/>
                <a:gd name="T16" fmla="*/ 4 w 6"/>
                <a:gd name="T17" fmla="*/ 4 h 10"/>
                <a:gd name="T18" fmla="*/ 3 w 6"/>
                <a:gd name="T19" fmla="*/ 6 h 10"/>
                <a:gd name="T20" fmla="*/ 1 w 6"/>
                <a:gd name="T21" fmla="*/ 8 h 10"/>
                <a:gd name="T22" fmla="*/ 2 w 6"/>
                <a:gd name="T23" fmla="*/ 7 h 10"/>
                <a:gd name="T24" fmla="*/ 2 w 6"/>
                <a:gd name="T25" fmla="*/ 7 h 10"/>
                <a:gd name="T26" fmla="*/ 4 w 6"/>
                <a:gd name="T27" fmla="*/ 10 h 10"/>
                <a:gd name="T28" fmla="*/ 4 w 6"/>
                <a:gd name="T2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0">
                  <a:moveTo>
                    <a:pt x="4" y="10"/>
                  </a:moveTo>
                  <a:cubicBezTo>
                    <a:pt x="1" y="8"/>
                    <a:pt x="1" y="8"/>
                    <a:pt x="1" y="8"/>
                  </a:cubicBezTo>
                  <a:cubicBezTo>
                    <a:pt x="1" y="8"/>
                    <a:pt x="1" y="8"/>
                    <a:pt x="1" y="8"/>
                  </a:cubicBezTo>
                  <a:cubicBezTo>
                    <a:pt x="0" y="7"/>
                    <a:pt x="0" y="7"/>
                    <a:pt x="0" y="7"/>
                  </a:cubicBezTo>
                  <a:cubicBezTo>
                    <a:pt x="1" y="7"/>
                    <a:pt x="1" y="7"/>
                    <a:pt x="1" y="7"/>
                  </a:cubicBezTo>
                  <a:cubicBezTo>
                    <a:pt x="1" y="6"/>
                    <a:pt x="2" y="6"/>
                    <a:pt x="2" y="6"/>
                  </a:cubicBezTo>
                  <a:cubicBezTo>
                    <a:pt x="3" y="5"/>
                    <a:pt x="3" y="5"/>
                    <a:pt x="4" y="4"/>
                  </a:cubicBezTo>
                  <a:cubicBezTo>
                    <a:pt x="5" y="3"/>
                    <a:pt x="5" y="2"/>
                    <a:pt x="6" y="0"/>
                  </a:cubicBezTo>
                  <a:cubicBezTo>
                    <a:pt x="6" y="2"/>
                    <a:pt x="5" y="3"/>
                    <a:pt x="4" y="4"/>
                  </a:cubicBezTo>
                  <a:cubicBezTo>
                    <a:pt x="4" y="5"/>
                    <a:pt x="4" y="6"/>
                    <a:pt x="3" y="6"/>
                  </a:cubicBezTo>
                  <a:cubicBezTo>
                    <a:pt x="3" y="7"/>
                    <a:pt x="2" y="8"/>
                    <a:pt x="1" y="8"/>
                  </a:cubicBezTo>
                  <a:cubicBezTo>
                    <a:pt x="2" y="7"/>
                    <a:pt x="2" y="7"/>
                    <a:pt x="2" y="7"/>
                  </a:cubicBezTo>
                  <a:cubicBezTo>
                    <a:pt x="2" y="7"/>
                    <a:pt x="2" y="7"/>
                    <a:pt x="2" y="7"/>
                  </a:cubicBezTo>
                  <a:cubicBezTo>
                    <a:pt x="4" y="10"/>
                    <a:pt x="4" y="10"/>
                    <a:pt x="4" y="10"/>
                  </a:cubicBezTo>
                  <a:cubicBezTo>
                    <a:pt x="4" y="10"/>
                    <a:pt x="4" y="10"/>
                    <a:pt x="4" y="10"/>
                  </a:cubicBezTo>
                  <a:close/>
                </a:path>
              </a:pathLst>
            </a:custGeom>
            <a:solidFill>
              <a:srgbClr val="1E1C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任意多边形 40"/>
            <p:cNvSpPr/>
            <p:nvPr/>
          </p:nvSpPr>
          <p:spPr bwMode="auto">
            <a:xfrm>
              <a:off x="6011863" y="1655763"/>
              <a:ext cx="77788" cy="42863"/>
            </a:xfrm>
            <a:custGeom>
              <a:avLst/>
              <a:gdLst>
                <a:gd name="T0" fmla="*/ 0 w 13"/>
                <a:gd name="T1" fmla="*/ 4 h 7"/>
                <a:gd name="T2" fmla="*/ 4 w 13"/>
                <a:gd name="T3" fmla="*/ 5 h 7"/>
                <a:gd name="T4" fmla="*/ 7 w 13"/>
                <a:gd name="T5" fmla="*/ 5 h 7"/>
                <a:gd name="T6" fmla="*/ 10 w 13"/>
                <a:gd name="T7" fmla="*/ 3 h 7"/>
                <a:gd name="T8" fmla="*/ 13 w 13"/>
                <a:gd name="T9" fmla="*/ 0 h 7"/>
                <a:gd name="T10" fmla="*/ 12 w 13"/>
                <a:gd name="T11" fmla="*/ 2 h 7"/>
                <a:gd name="T12" fmla="*/ 11 w 13"/>
                <a:gd name="T13" fmla="*/ 4 h 7"/>
                <a:gd name="T14" fmla="*/ 8 w 13"/>
                <a:gd name="T15" fmla="*/ 6 h 7"/>
                <a:gd name="T16" fmla="*/ 3 w 13"/>
                <a:gd name="T17" fmla="*/ 7 h 7"/>
                <a:gd name="T18" fmla="*/ 0 w 13"/>
                <a:gd name="T1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7">
                  <a:moveTo>
                    <a:pt x="0" y="4"/>
                  </a:moveTo>
                  <a:cubicBezTo>
                    <a:pt x="1" y="5"/>
                    <a:pt x="3" y="5"/>
                    <a:pt x="4" y="5"/>
                  </a:cubicBezTo>
                  <a:cubicBezTo>
                    <a:pt x="5" y="6"/>
                    <a:pt x="6" y="5"/>
                    <a:pt x="7" y="5"/>
                  </a:cubicBezTo>
                  <a:cubicBezTo>
                    <a:pt x="8" y="5"/>
                    <a:pt x="9" y="4"/>
                    <a:pt x="10" y="3"/>
                  </a:cubicBezTo>
                  <a:cubicBezTo>
                    <a:pt x="13" y="0"/>
                    <a:pt x="13" y="0"/>
                    <a:pt x="13" y="0"/>
                  </a:cubicBezTo>
                  <a:cubicBezTo>
                    <a:pt x="13" y="1"/>
                    <a:pt x="12" y="1"/>
                    <a:pt x="12" y="2"/>
                  </a:cubicBezTo>
                  <a:cubicBezTo>
                    <a:pt x="12" y="3"/>
                    <a:pt x="11" y="3"/>
                    <a:pt x="11" y="4"/>
                  </a:cubicBezTo>
                  <a:cubicBezTo>
                    <a:pt x="10" y="5"/>
                    <a:pt x="9" y="6"/>
                    <a:pt x="8" y="6"/>
                  </a:cubicBezTo>
                  <a:cubicBezTo>
                    <a:pt x="6" y="7"/>
                    <a:pt x="5" y="7"/>
                    <a:pt x="3" y="7"/>
                  </a:cubicBezTo>
                  <a:cubicBezTo>
                    <a:pt x="2" y="6"/>
                    <a:pt x="1" y="5"/>
                    <a:pt x="0" y="4"/>
                  </a:cubicBezTo>
                  <a:close/>
                </a:path>
              </a:pathLst>
            </a:custGeom>
            <a:solidFill>
              <a:srgbClr val="1E1C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任意多边形 41"/>
            <p:cNvSpPr/>
            <p:nvPr/>
          </p:nvSpPr>
          <p:spPr bwMode="auto">
            <a:xfrm>
              <a:off x="5945188" y="1601788"/>
              <a:ext cx="42863" cy="36513"/>
            </a:xfrm>
            <a:custGeom>
              <a:avLst/>
              <a:gdLst>
                <a:gd name="T0" fmla="*/ 7 w 7"/>
                <a:gd name="T1" fmla="*/ 3 h 6"/>
                <a:gd name="T2" fmla="*/ 2 w 7"/>
                <a:gd name="T3" fmla="*/ 6 h 6"/>
                <a:gd name="T4" fmla="*/ 0 w 7"/>
                <a:gd name="T5" fmla="*/ 6 h 6"/>
                <a:gd name="T6" fmla="*/ 0 w 7"/>
                <a:gd name="T7" fmla="*/ 0 h 6"/>
                <a:gd name="T8" fmla="*/ 2 w 7"/>
                <a:gd name="T9" fmla="*/ 0 h 6"/>
                <a:gd name="T10" fmla="*/ 7 w 7"/>
                <a:gd name="T11" fmla="*/ 3 h 6"/>
              </a:gdLst>
              <a:ahLst/>
              <a:cxnLst>
                <a:cxn ang="0">
                  <a:pos x="T0" y="T1"/>
                </a:cxn>
                <a:cxn ang="0">
                  <a:pos x="T2" y="T3"/>
                </a:cxn>
                <a:cxn ang="0">
                  <a:pos x="T4" y="T5"/>
                </a:cxn>
                <a:cxn ang="0">
                  <a:pos x="T6" y="T7"/>
                </a:cxn>
                <a:cxn ang="0">
                  <a:pos x="T8" y="T9"/>
                </a:cxn>
                <a:cxn ang="0">
                  <a:pos x="T10" y="T11"/>
                </a:cxn>
              </a:cxnLst>
              <a:rect l="0" t="0" r="r" b="b"/>
              <a:pathLst>
                <a:path w="7" h="6">
                  <a:moveTo>
                    <a:pt x="7" y="3"/>
                  </a:moveTo>
                  <a:cubicBezTo>
                    <a:pt x="7" y="5"/>
                    <a:pt x="5" y="6"/>
                    <a:pt x="2" y="6"/>
                  </a:cubicBezTo>
                  <a:cubicBezTo>
                    <a:pt x="1" y="6"/>
                    <a:pt x="1" y="6"/>
                    <a:pt x="0" y="6"/>
                  </a:cubicBezTo>
                  <a:cubicBezTo>
                    <a:pt x="0" y="4"/>
                    <a:pt x="0" y="2"/>
                    <a:pt x="0" y="0"/>
                  </a:cubicBezTo>
                  <a:cubicBezTo>
                    <a:pt x="1" y="0"/>
                    <a:pt x="1" y="0"/>
                    <a:pt x="2" y="0"/>
                  </a:cubicBezTo>
                  <a:cubicBezTo>
                    <a:pt x="5" y="0"/>
                    <a:pt x="7" y="1"/>
                    <a:pt x="7" y="3"/>
                  </a:cubicBezTo>
                  <a:close/>
                </a:path>
              </a:pathLst>
            </a:custGeom>
            <a:solidFill>
              <a:srgbClr val="F791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任意多边形 42"/>
            <p:cNvSpPr/>
            <p:nvPr/>
          </p:nvSpPr>
          <p:spPr bwMode="auto">
            <a:xfrm>
              <a:off x="6089650" y="1554163"/>
              <a:ext cx="60325" cy="60325"/>
            </a:xfrm>
            <a:custGeom>
              <a:avLst/>
              <a:gdLst>
                <a:gd name="T0" fmla="*/ 2 w 10"/>
                <a:gd name="T1" fmla="*/ 0 h 10"/>
                <a:gd name="T2" fmla="*/ 2 w 10"/>
                <a:gd name="T3" fmla="*/ 5 h 10"/>
                <a:gd name="T4" fmla="*/ 5 w 10"/>
                <a:gd name="T5" fmla="*/ 8 h 10"/>
                <a:gd name="T6" fmla="*/ 8 w 10"/>
                <a:gd name="T7" fmla="*/ 5 h 10"/>
                <a:gd name="T8" fmla="*/ 9 w 10"/>
                <a:gd name="T9" fmla="*/ 0 h 10"/>
                <a:gd name="T10" fmla="*/ 9 w 10"/>
                <a:gd name="T11" fmla="*/ 0 h 10"/>
                <a:gd name="T12" fmla="*/ 10 w 10"/>
                <a:gd name="T13" fmla="*/ 0 h 10"/>
                <a:gd name="T14" fmla="*/ 10 w 10"/>
                <a:gd name="T15" fmla="*/ 0 h 10"/>
                <a:gd name="T16" fmla="*/ 9 w 10"/>
                <a:gd name="T17" fmla="*/ 6 h 10"/>
                <a:gd name="T18" fmla="*/ 5 w 10"/>
                <a:gd name="T19" fmla="*/ 9 h 10"/>
                <a:gd name="T20" fmla="*/ 2 w 10"/>
                <a:gd name="T21" fmla="*/ 8 h 10"/>
                <a:gd name="T22" fmla="*/ 0 w 10"/>
                <a:gd name="T23" fmla="*/ 6 h 10"/>
                <a:gd name="T24" fmla="*/ 1 w 10"/>
                <a:gd name="T25" fmla="*/ 0 h 10"/>
                <a:gd name="T26" fmla="*/ 1 w 10"/>
                <a:gd name="T27" fmla="*/ 0 h 10"/>
                <a:gd name="T28" fmla="*/ 2 w 10"/>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0">
                  <a:moveTo>
                    <a:pt x="2" y="0"/>
                  </a:moveTo>
                  <a:cubicBezTo>
                    <a:pt x="1" y="2"/>
                    <a:pt x="1" y="4"/>
                    <a:pt x="2" y="5"/>
                  </a:cubicBezTo>
                  <a:cubicBezTo>
                    <a:pt x="2" y="7"/>
                    <a:pt x="3" y="8"/>
                    <a:pt x="5" y="8"/>
                  </a:cubicBezTo>
                  <a:cubicBezTo>
                    <a:pt x="6" y="8"/>
                    <a:pt x="7" y="6"/>
                    <a:pt x="8" y="5"/>
                  </a:cubicBezTo>
                  <a:cubicBezTo>
                    <a:pt x="8" y="4"/>
                    <a:pt x="9" y="2"/>
                    <a:pt x="9" y="0"/>
                  </a:cubicBezTo>
                  <a:cubicBezTo>
                    <a:pt x="9" y="0"/>
                    <a:pt x="9" y="0"/>
                    <a:pt x="9" y="0"/>
                  </a:cubicBezTo>
                  <a:cubicBezTo>
                    <a:pt x="10" y="0"/>
                    <a:pt x="10" y="0"/>
                    <a:pt x="10" y="0"/>
                  </a:cubicBezTo>
                  <a:cubicBezTo>
                    <a:pt x="10" y="0"/>
                    <a:pt x="10" y="0"/>
                    <a:pt x="10" y="0"/>
                  </a:cubicBezTo>
                  <a:cubicBezTo>
                    <a:pt x="10" y="2"/>
                    <a:pt x="10" y="4"/>
                    <a:pt x="9" y="6"/>
                  </a:cubicBezTo>
                  <a:cubicBezTo>
                    <a:pt x="8" y="7"/>
                    <a:pt x="7" y="9"/>
                    <a:pt x="5" y="9"/>
                  </a:cubicBezTo>
                  <a:cubicBezTo>
                    <a:pt x="4" y="10"/>
                    <a:pt x="2" y="9"/>
                    <a:pt x="2" y="8"/>
                  </a:cubicBezTo>
                  <a:cubicBezTo>
                    <a:pt x="1" y="8"/>
                    <a:pt x="1" y="7"/>
                    <a:pt x="0" y="6"/>
                  </a:cubicBezTo>
                  <a:cubicBezTo>
                    <a:pt x="0" y="4"/>
                    <a:pt x="0" y="2"/>
                    <a:pt x="1" y="0"/>
                  </a:cubicBezTo>
                  <a:cubicBezTo>
                    <a:pt x="1" y="0"/>
                    <a:pt x="1" y="0"/>
                    <a:pt x="1" y="0"/>
                  </a:cubicBezTo>
                  <a:cubicBezTo>
                    <a:pt x="2" y="0"/>
                    <a:pt x="2" y="0"/>
                    <a:pt x="2" y="0"/>
                  </a:cubicBezTo>
                  <a:close/>
                </a:path>
              </a:pathLst>
            </a:custGeom>
            <a:solidFill>
              <a:srgbClr val="1E1C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任意多边形 43"/>
            <p:cNvSpPr/>
            <p:nvPr/>
          </p:nvSpPr>
          <p:spPr bwMode="auto">
            <a:xfrm>
              <a:off x="5964238" y="1547813"/>
              <a:ext cx="47625" cy="47625"/>
            </a:xfrm>
            <a:custGeom>
              <a:avLst/>
              <a:gdLst>
                <a:gd name="T0" fmla="*/ 1 w 8"/>
                <a:gd name="T1" fmla="*/ 0 h 8"/>
                <a:gd name="T2" fmla="*/ 1 w 8"/>
                <a:gd name="T3" fmla="*/ 4 h 8"/>
                <a:gd name="T4" fmla="*/ 3 w 8"/>
                <a:gd name="T5" fmla="*/ 7 h 8"/>
                <a:gd name="T6" fmla="*/ 5 w 8"/>
                <a:gd name="T7" fmla="*/ 4 h 8"/>
                <a:gd name="T8" fmla="*/ 7 w 8"/>
                <a:gd name="T9" fmla="*/ 0 h 8"/>
                <a:gd name="T10" fmla="*/ 7 w 8"/>
                <a:gd name="T11" fmla="*/ 0 h 8"/>
                <a:gd name="T12" fmla="*/ 7 w 8"/>
                <a:gd name="T13" fmla="*/ 0 h 8"/>
                <a:gd name="T14" fmla="*/ 8 w 8"/>
                <a:gd name="T15" fmla="*/ 0 h 8"/>
                <a:gd name="T16" fmla="*/ 7 w 8"/>
                <a:gd name="T17" fmla="*/ 5 h 8"/>
                <a:gd name="T18" fmla="*/ 3 w 8"/>
                <a:gd name="T19" fmla="*/ 8 h 8"/>
                <a:gd name="T20" fmla="*/ 1 w 8"/>
                <a:gd name="T21" fmla="*/ 7 h 8"/>
                <a:gd name="T22" fmla="*/ 0 w 8"/>
                <a:gd name="T23" fmla="*/ 5 h 8"/>
                <a:gd name="T24" fmla="*/ 0 w 8"/>
                <a:gd name="T25" fmla="*/ 0 h 8"/>
                <a:gd name="T26" fmla="*/ 1 w 8"/>
                <a:gd name="T27" fmla="*/ 0 h 8"/>
                <a:gd name="T28" fmla="*/ 1 w 8"/>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1" y="0"/>
                  </a:moveTo>
                  <a:cubicBezTo>
                    <a:pt x="1" y="2"/>
                    <a:pt x="1" y="3"/>
                    <a:pt x="1" y="4"/>
                  </a:cubicBezTo>
                  <a:cubicBezTo>
                    <a:pt x="1" y="6"/>
                    <a:pt x="2" y="7"/>
                    <a:pt x="3" y="7"/>
                  </a:cubicBezTo>
                  <a:cubicBezTo>
                    <a:pt x="4" y="7"/>
                    <a:pt x="5" y="5"/>
                    <a:pt x="5" y="4"/>
                  </a:cubicBezTo>
                  <a:cubicBezTo>
                    <a:pt x="6" y="3"/>
                    <a:pt x="6" y="1"/>
                    <a:pt x="7" y="0"/>
                  </a:cubicBezTo>
                  <a:cubicBezTo>
                    <a:pt x="7" y="0"/>
                    <a:pt x="7" y="0"/>
                    <a:pt x="7" y="0"/>
                  </a:cubicBezTo>
                  <a:cubicBezTo>
                    <a:pt x="7" y="0"/>
                    <a:pt x="7" y="0"/>
                    <a:pt x="7" y="0"/>
                  </a:cubicBezTo>
                  <a:cubicBezTo>
                    <a:pt x="8" y="0"/>
                    <a:pt x="8" y="0"/>
                    <a:pt x="8" y="0"/>
                  </a:cubicBezTo>
                  <a:cubicBezTo>
                    <a:pt x="8" y="2"/>
                    <a:pt x="7" y="3"/>
                    <a:pt x="7" y="5"/>
                  </a:cubicBezTo>
                  <a:cubicBezTo>
                    <a:pt x="6" y="6"/>
                    <a:pt x="5" y="8"/>
                    <a:pt x="3" y="8"/>
                  </a:cubicBezTo>
                  <a:cubicBezTo>
                    <a:pt x="2" y="8"/>
                    <a:pt x="1" y="8"/>
                    <a:pt x="1" y="7"/>
                  </a:cubicBezTo>
                  <a:cubicBezTo>
                    <a:pt x="0" y="6"/>
                    <a:pt x="0" y="5"/>
                    <a:pt x="0" y="5"/>
                  </a:cubicBezTo>
                  <a:cubicBezTo>
                    <a:pt x="0" y="3"/>
                    <a:pt x="0" y="2"/>
                    <a:pt x="0" y="0"/>
                  </a:cubicBezTo>
                  <a:cubicBezTo>
                    <a:pt x="1" y="0"/>
                    <a:pt x="1" y="0"/>
                    <a:pt x="1" y="0"/>
                  </a:cubicBezTo>
                  <a:cubicBezTo>
                    <a:pt x="1" y="0"/>
                    <a:pt x="1" y="0"/>
                    <a:pt x="1" y="0"/>
                  </a:cubicBezTo>
                  <a:close/>
                </a:path>
              </a:pathLst>
            </a:custGeom>
            <a:solidFill>
              <a:srgbClr val="1E1C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任意多边形 44"/>
            <p:cNvSpPr/>
            <p:nvPr/>
          </p:nvSpPr>
          <p:spPr bwMode="auto">
            <a:xfrm>
              <a:off x="6011863" y="1182688"/>
              <a:ext cx="347663" cy="407988"/>
            </a:xfrm>
            <a:custGeom>
              <a:avLst/>
              <a:gdLst>
                <a:gd name="T0" fmla="*/ 0 w 58"/>
                <a:gd name="T1" fmla="*/ 40 h 68"/>
                <a:gd name="T2" fmla="*/ 32 w 58"/>
                <a:gd name="T3" fmla="*/ 64 h 68"/>
                <a:gd name="T4" fmla="*/ 58 w 58"/>
                <a:gd name="T5" fmla="*/ 62 h 68"/>
                <a:gd name="T6" fmla="*/ 0 w 58"/>
                <a:gd name="T7" fmla="*/ 40 h 68"/>
              </a:gdLst>
              <a:ahLst/>
              <a:cxnLst>
                <a:cxn ang="0">
                  <a:pos x="T0" y="T1"/>
                </a:cxn>
                <a:cxn ang="0">
                  <a:pos x="T2" y="T3"/>
                </a:cxn>
                <a:cxn ang="0">
                  <a:pos x="T4" y="T5"/>
                </a:cxn>
                <a:cxn ang="0">
                  <a:pos x="T6" y="T7"/>
                </a:cxn>
              </a:cxnLst>
              <a:rect l="0" t="0" r="r" b="b"/>
              <a:pathLst>
                <a:path w="58" h="68">
                  <a:moveTo>
                    <a:pt x="0" y="40"/>
                  </a:moveTo>
                  <a:cubicBezTo>
                    <a:pt x="0" y="40"/>
                    <a:pt x="15" y="57"/>
                    <a:pt x="32" y="64"/>
                  </a:cubicBezTo>
                  <a:cubicBezTo>
                    <a:pt x="41" y="68"/>
                    <a:pt x="50" y="67"/>
                    <a:pt x="58" y="62"/>
                  </a:cubicBezTo>
                  <a:cubicBezTo>
                    <a:pt x="58" y="62"/>
                    <a:pt x="41" y="0"/>
                    <a:pt x="0" y="40"/>
                  </a:cubicBezTo>
                  <a:close/>
                </a:path>
              </a:pathLst>
            </a:custGeom>
            <a:solidFill>
              <a:srgbClr val="0F17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任意多边形 45"/>
            <p:cNvSpPr/>
            <p:nvPr/>
          </p:nvSpPr>
          <p:spPr bwMode="auto">
            <a:xfrm>
              <a:off x="5981700" y="1403351"/>
              <a:ext cx="53975" cy="79375"/>
            </a:xfrm>
            <a:custGeom>
              <a:avLst/>
              <a:gdLst>
                <a:gd name="T0" fmla="*/ 9 w 9"/>
                <a:gd name="T1" fmla="*/ 0 h 13"/>
                <a:gd name="T2" fmla="*/ 0 w 9"/>
                <a:gd name="T3" fmla="*/ 13 h 13"/>
                <a:gd name="T4" fmla="*/ 9 w 9"/>
                <a:gd name="T5" fmla="*/ 0 h 13"/>
              </a:gdLst>
              <a:ahLst/>
              <a:cxnLst>
                <a:cxn ang="0">
                  <a:pos x="T0" y="T1"/>
                </a:cxn>
                <a:cxn ang="0">
                  <a:pos x="T2" y="T3"/>
                </a:cxn>
                <a:cxn ang="0">
                  <a:pos x="T4" y="T5"/>
                </a:cxn>
              </a:cxnLst>
              <a:rect l="0" t="0" r="r" b="b"/>
              <a:pathLst>
                <a:path w="9" h="13">
                  <a:moveTo>
                    <a:pt x="9" y="0"/>
                  </a:moveTo>
                  <a:cubicBezTo>
                    <a:pt x="9" y="0"/>
                    <a:pt x="6" y="8"/>
                    <a:pt x="0" y="13"/>
                  </a:cubicBezTo>
                  <a:cubicBezTo>
                    <a:pt x="0" y="13"/>
                    <a:pt x="1" y="1"/>
                    <a:pt x="9" y="0"/>
                  </a:cubicBezTo>
                  <a:close/>
                </a:path>
              </a:pathLst>
            </a:custGeom>
            <a:solidFill>
              <a:srgbClr val="0F17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任意多边形 46"/>
            <p:cNvSpPr/>
            <p:nvPr/>
          </p:nvSpPr>
          <p:spPr bwMode="auto">
            <a:xfrm>
              <a:off x="5146675" y="1709738"/>
              <a:ext cx="625475" cy="1062038"/>
            </a:xfrm>
            <a:custGeom>
              <a:avLst/>
              <a:gdLst>
                <a:gd name="T0" fmla="*/ 58 w 104"/>
                <a:gd name="T1" fmla="*/ 20 h 177"/>
                <a:gd name="T2" fmla="*/ 55 w 104"/>
                <a:gd name="T3" fmla="*/ 35 h 177"/>
                <a:gd name="T4" fmla="*/ 27 w 104"/>
                <a:gd name="T5" fmla="*/ 173 h 177"/>
                <a:gd name="T6" fmla="*/ 104 w 104"/>
                <a:gd name="T7" fmla="*/ 139 h 177"/>
                <a:gd name="T8" fmla="*/ 84 w 104"/>
                <a:gd name="T9" fmla="*/ 106 h 177"/>
                <a:gd name="T10" fmla="*/ 52 w 104"/>
                <a:gd name="T11" fmla="*/ 129 h 177"/>
                <a:gd name="T12" fmla="*/ 74 w 104"/>
                <a:gd name="T13" fmla="*/ 45 h 177"/>
                <a:gd name="T14" fmla="*/ 87 w 104"/>
                <a:gd name="T15" fmla="*/ 34 h 177"/>
                <a:gd name="T16" fmla="*/ 81 w 104"/>
                <a:gd name="T17" fmla="*/ 34 h 177"/>
                <a:gd name="T18" fmla="*/ 74 w 104"/>
                <a:gd name="T19" fmla="*/ 28 h 177"/>
                <a:gd name="T20" fmla="*/ 87 w 104"/>
                <a:gd name="T21" fmla="*/ 30 h 177"/>
                <a:gd name="T22" fmla="*/ 91 w 104"/>
                <a:gd name="T23" fmla="*/ 29 h 177"/>
                <a:gd name="T24" fmla="*/ 82 w 104"/>
                <a:gd name="T25" fmla="*/ 19 h 177"/>
                <a:gd name="T26" fmla="*/ 75 w 104"/>
                <a:gd name="T27" fmla="*/ 21 h 177"/>
                <a:gd name="T28" fmla="*/ 80 w 104"/>
                <a:gd name="T29" fmla="*/ 3 h 177"/>
                <a:gd name="T30" fmla="*/ 69 w 104"/>
                <a:gd name="T31" fmla="*/ 22 h 177"/>
                <a:gd name="T32" fmla="*/ 74 w 104"/>
                <a:gd name="T33" fmla="*/ 4 h 177"/>
                <a:gd name="T34" fmla="*/ 70 w 104"/>
                <a:gd name="T35" fmla="*/ 5 h 177"/>
                <a:gd name="T36" fmla="*/ 64 w 104"/>
                <a:gd name="T37" fmla="*/ 20 h 177"/>
                <a:gd name="T38" fmla="*/ 66 w 104"/>
                <a:gd name="T39" fmla="*/ 9 h 177"/>
                <a:gd name="T40" fmla="*/ 62 w 104"/>
                <a:gd name="T41" fmla="*/ 9 h 177"/>
                <a:gd name="T42" fmla="*/ 58 w 104"/>
                <a:gd name="T43" fmla="*/ 2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77">
                  <a:moveTo>
                    <a:pt x="58" y="20"/>
                  </a:moveTo>
                  <a:cubicBezTo>
                    <a:pt x="55" y="35"/>
                    <a:pt x="55" y="35"/>
                    <a:pt x="55" y="35"/>
                  </a:cubicBezTo>
                  <a:cubicBezTo>
                    <a:pt x="55" y="35"/>
                    <a:pt x="0" y="167"/>
                    <a:pt x="27" y="173"/>
                  </a:cubicBezTo>
                  <a:cubicBezTo>
                    <a:pt x="50" y="177"/>
                    <a:pt x="104" y="139"/>
                    <a:pt x="104" y="139"/>
                  </a:cubicBezTo>
                  <a:cubicBezTo>
                    <a:pt x="84" y="106"/>
                    <a:pt x="84" y="106"/>
                    <a:pt x="84" y="106"/>
                  </a:cubicBezTo>
                  <a:cubicBezTo>
                    <a:pt x="52" y="129"/>
                    <a:pt x="52" y="129"/>
                    <a:pt x="52" y="129"/>
                  </a:cubicBezTo>
                  <a:cubicBezTo>
                    <a:pt x="52" y="129"/>
                    <a:pt x="70" y="52"/>
                    <a:pt x="74" y="45"/>
                  </a:cubicBezTo>
                  <a:cubicBezTo>
                    <a:pt x="74" y="45"/>
                    <a:pt x="86" y="39"/>
                    <a:pt x="87" y="34"/>
                  </a:cubicBezTo>
                  <a:cubicBezTo>
                    <a:pt x="88" y="32"/>
                    <a:pt x="88" y="28"/>
                    <a:pt x="81" y="34"/>
                  </a:cubicBezTo>
                  <a:cubicBezTo>
                    <a:pt x="78" y="37"/>
                    <a:pt x="71" y="33"/>
                    <a:pt x="74" y="28"/>
                  </a:cubicBezTo>
                  <a:cubicBezTo>
                    <a:pt x="77" y="23"/>
                    <a:pt x="85" y="23"/>
                    <a:pt x="87" y="30"/>
                  </a:cubicBezTo>
                  <a:cubicBezTo>
                    <a:pt x="87" y="30"/>
                    <a:pt x="90" y="31"/>
                    <a:pt x="91" y="29"/>
                  </a:cubicBezTo>
                  <a:cubicBezTo>
                    <a:pt x="92" y="27"/>
                    <a:pt x="88" y="20"/>
                    <a:pt x="82" y="19"/>
                  </a:cubicBezTo>
                  <a:cubicBezTo>
                    <a:pt x="78" y="19"/>
                    <a:pt x="75" y="21"/>
                    <a:pt x="75" y="21"/>
                  </a:cubicBezTo>
                  <a:cubicBezTo>
                    <a:pt x="75" y="21"/>
                    <a:pt x="82" y="3"/>
                    <a:pt x="80" y="3"/>
                  </a:cubicBezTo>
                  <a:cubicBezTo>
                    <a:pt x="79" y="2"/>
                    <a:pt x="77" y="3"/>
                    <a:pt x="69" y="22"/>
                  </a:cubicBezTo>
                  <a:cubicBezTo>
                    <a:pt x="69" y="22"/>
                    <a:pt x="74" y="6"/>
                    <a:pt x="74" y="4"/>
                  </a:cubicBezTo>
                  <a:cubicBezTo>
                    <a:pt x="74" y="2"/>
                    <a:pt x="72" y="0"/>
                    <a:pt x="70" y="5"/>
                  </a:cubicBezTo>
                  <a:cubicBezTo>
                    <a:pt x="70" y="5"/>
                    <a:pt x="64" y="20"/>
                    <a:pt x="64" y="20"/>
                  </a:cubicBezTo>
                  <a:cubicBezTo>
                    <a:pt x="64" y="20"/>
                    <a:pt x="65" y="9"/>
                    <a:pt x="66" y="9"/>
                  </a:cubicBezTo>
                  <a:cubicBezTo>
                    <a:pt x="66" y="6"/>
                    <a:pt x="64" y="6"/>
                    <a:pt x="62" y="9"/>
                  </a:cubicBezTo>
                  <a:cubicBezTo>
                    <a:pt x="62" y="11"/>
                    <a:pt x="58" y="20"/>
                    <a:pt x="58" y="20"/>
                  </a:cubicBezTo>
                  <a:close/>
                </a:path>
              </a:pathLst>
            </a:custGeom>
            <a:solidFill>
              <a:srgbClr val="F3B6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任意多边形 47"/>
            <p:cNvSpPr/>
            <p:nvPr/>
          </p:nvSpPr>
          <p:spPr bwMode="auto">
            <a:xfrm>
              <a:off x="5856288" y="1860551"/>
              <a:ext cx="744538" cy="1103313"/>
            </a:xfrm>
            <a:custGeom>
              <a:avLst/>
              <a:gdLst>
                <a:gd name="T0" fmla="*/ 122 w 124"/>
                <a:gd name="T1" fmla="*/ 86 h 184"/>
                <a:gd name="T2" fmla="*/ 75 w 124"/>
                <a:gd name="T3" fmla="*/ 0 h 184"/>
                <a:gd name="T4" fmla="*/ 36 w 124"/>
                <a:gd name="T5" fmla="*/ 7 h 184"/>
                <a:gd name="T6" fmla="*/ 0 w 124"/>
                <a:gd name="T7" fmla="*/ 181 h 184"/>
                <a:gd name="T8" fmla="*/ 57 w 124"/>
                <a:gd name="T9" fmla="*/ 181 h 184"/>
                <a:gd name="T10" fmla="*/ 123 w 124"/>
                <a:gd name="T11" fmla="*/ 169 h 184"/>
                <a:gd name="T12" fmla="*/ 122 w 124"/>
                <a:gd name="T13" fmla="*/ 86 h 184"/>
              </a:gdLst>
              <a:ahLst/>
              <a:cxnLst>
                <a:cxn ang="0">
                  <a:pos x="T0" y="T1"/>
                </a:cxn>
                <a:cxn ang="0">
                  <a:pos x="T2" y="T3"/>
                </a:cxn>
                <a:cxn ang="0">
                  <a:pos x="T4" y="T5"/>
                </a:cxn>
                <a:cxn ang="0">
                  <a:pos x="T6" y="T7"/>
                </a:cxn>
                <a:cxn ang="0">
                  <a:pos x="T8" y="T9"/>
                </a:cxn>
                <a:cxn ang="0">
                  <a:pos x="T10" y="T11"/>
                </a:cxn>
                <a:cxn ang="0">
                  <a:pos x="T12" y="T13"/>
                </a:cxn>
              </a:cxnLst>
              <a:rect l="0" t="0" r="r" b="b"/>
              <a:pathLst>
                <a:path w="124" h="184">
                  <a:moveTo>
                    <a:pt x="122" y="86"/>
                  </a:moveTo>
                  <a:cubicBezTo>
                    <a:pt x="122" y="86"/>
                    <a:pt x="124" y="32"/>
                    <a:pt x="75" y="0"/>
                  </a:cubicBezTo>
                  <a:cubicBezTo>
                    <a:pt x="75" y="0"/>
                    <a:pt x="53" y="8"/>
                    <a:pt x="36" y="7"/>
                  </a:cubicBezTo>
                  <a:cubicBezTo>
                    <a:pt x="25" y="36"/>
                    <a:pt x="17" y="58"/>
                    <a:pt x="0" y="181"/>
                  </a:cubicBezTo>
                  <a:cubicBezTo>
                    <a:pt x="0" y="181"/>
                    <a:pt x="35" y="180"/>
                    <a:pt x="57" y="181"/>
                  </a:cubicBezTo>
                  <a:cubicBezTo>
                    <a:pt x="90" y="184"/>
                    <a:pt x="123" y="169"/>
                    <a:pt x="123" y="169"/>
                  </a:cubicBezTo>
                  <a:lnTo>
                    <a:pt x="122" y="86"/>
                  </a:lnTo>
                  <a:close/>
                </a:path>
              </a:pathLst>
            </a:custGeom>
            <a:solidFill>
              <a:srgbClr val="FFEB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任意多边形 48"/>
            <p:cNvSpPr/>
            <p:nvPr/>
          </p:nvSpPr>
          <p:spPr bwMode="auto">
            <a:xfrm>
              <a:off x="5651500" y="1901826"/>
              <a:ext cx="420688" cy="720725"/>
            </a:xfrm>
            <a:custGeom>
              <a:avLst/>
              <a:gdLst>
                <a:gd name="T0" fmla="*/ 70 w 70"/>
                <a:gd name="T1" fmla="*/ 0 h 120"/>
                <a:gd name="T2" fmla="*/ 0 w 70"/>
                <a:gd name="T3" fmla="*/ 70 h 120"/>
                <a:gd name="T4" fmla="*/ 18 w 70"/>
                <a:gd name="T5" fmla="*/ 120 h 120"/>
                <a:gd name="T6" fmla="*/ 69 w 70"/>
                <a:gd name="T7" fmla="*/ 93 h 120"/>
                <a:gd name="T8" fmla="*/ 70 w 70"/>
                <a:gd name="T9" fmla="*/ 0 h 120"/>
              </a:gdLst>
              <a:ahLst/>
              <a:cxnLst>
                <a:cxn ang="0">
                  <a:pos x="T0" y="T1"/>
                </a:cxn>
                <a:cxn ang="0">
                  <a:pos x="T2" y="T3"/>
                </a:cxn>
                <a:cxn ang="0">
                  <a:pos x="T4" y="T5"/>
                </a:cxn>
                <a:cxn ang="0">
                  <a:pos x="T6" y="T7"/>
                </a:cxn>
                <a:cxn ang="0">
                  <a:pos x="T8" y="T9"/>
                </a:cxn>
              </a:cxnLst>
              <a:rect l="0" t="0" r="r" b="b"/>
              <a:pathLst>
                <a:path w="70" h="120">
                  <a:moveTo>
                    <a:pt x="70" y="0"/>
                  </a:moveTo>
                  <a:cubicBezTo>
                    <a:pt x="0" y="70"/>
                    <a:pt x="0" y="70"/>
                    <a:pt x="0" y="70"/>
                  </a:cubicBezTo>
                  <a:cubicBezTo>
                    <a:pt x="0" y="70"/>
                    <a:pt x="5" y="115"/>
                    <a:pt x="18" y="120"/>
                  </a:cubicBezTo>
                  <a:cubicBezTo>
                    <a:pt x="69" y="93"/>
                    <a:pt x="69" y="93"/>
                    <a:pt x="69" y="93"/>
                  </a:cubicBezTo>
                  <a:lnTo>
                    <a:pt x="70" y="0"/>
                  </a:lnTo>
                  <a:close/>
                </a:path>
              </a:pathLst>
            </a:custGeom>
            <a:solidFill>
              <a:srgbClr val="FFEB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任意多边形 49"/>
            <p:cNvSpPr/>
            <p:nvPr/>
          </p:nvSpPr>
          <p:spPr bwMode="auto">
            <a:xfrm>
              <a:off x="6059488" y="2622551"/>
              <a:ext cx="744538" cy="857250"/>
            </a:xfrm>
            <a:custGeom>
              <a:avLst/>
              <a:gdLst>
                <a:gd name="T0" fmla="*/ 122 w 124"/>
                <a:gd name="T1" fmla="*/ 0 h 143"/>
                <a:gd name="T2" fmla="*/ 3 w 124"/>
                <a:gd name="T3" fmla="*/ 3 h 143"/>
                <a:gd name="T4" fmla="*/ 3 w 124"/>
                <a:gd name="T5" fmla="*/ 123 h 143"/>
                <a:gd name="T6" fmla="*/ 28 w 124"/>
                <a:gd name="T7" fmla="*/ 142 h 143"/>
                <a:gd name="T8" fmla="*/ 101 w 124"/>
                <a:gd name="T9" fmla="*/ 138 h 143"/>
                <a:gd name="T10" fmla="*/ 121 w 124"/>
                <a:gd name="T11" fmla="*/ 112 h 143"/>
                <a:gd name="T12" fmla="*/ 122 w 124"/>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124" h="143">
                  <a:moveTo>
                    <a:pt x="122" y="0"/>
                  </a:moveTo>
                  <a:cubicBezTo>
                    <a:pt x="3" y="3"/>
                    <a:pt x="3" y="3"/>
                    <a:pt x="3" y="3"/>
                  </a:cubicBezTo>
                  <a:cubicBezTo>
                    <a:pt x="3" y="123"/>
                    <a:pt x="3" y="123"/>
                    <a:pt x="3" y="123"/>
                  </a:cubicBezTo>
                  <a:cubicBezTo>
                    <a:pt x="3" y="123"/>
                    <a:pt x="0" y="143"/>
                    <a:pt x="28" y="142"/>
                  </a:cubicBezTo>
                  <a:cubicBezTo>
                    <a:pt x="56" y="142"/>
                    <a:pt x="101" y="138"/>
                    <a:pt x="101" y="138"/>
                  </a:cubicBezTo>
                  <a:cubicBezTo>
                    <a:pt x="101" y="138"/>
                    <a:pt x="118" y="131"/>
                    <a:pt x="121" y="112"/>
                  </a:cubicBezTo>
                  <a:cubicBezTo>
                    <a:pt x="124" y="93"/>
                    <a:pt x="122" y="0"/>
                    <a:pt x="122" y="0"/>
                  </a:cubicBezTo>
                  <a:close/>
                </a:path>
              </a:pathLst>
            </a:custGeom>
            <a:solidFill>
              <a:srgbClr val="FCB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任意多边形 50"/>
            <p:cNvSpPr/>
            <p:nvPr/>
          </p:nvSpPr>
          <p:spPr bwMode="auto">
            <a:xfrm>
              <a:off x="6281738" y="2879726"/>
              <a:ext cx="168275" cy="222250"/>
            </a:xfrm>
            <a:custGeom>
              <a:avLst/>
              <a:gdLst>
                <a:gd name="T0" fmla="*/ 7 w 28"/>
                <a:gd name="T1" fmla="*/ 34 h 37"/>
                <a:gd name="T2" fmla="*/ 9 w 28"/>
                <a:gd name="T3" fmla="*/ 34 h 37"/>
                <a:gd name="T4" fmla="*/ 11 w 28"/>
                <a:gd name="T5" fmla="*/ 34 h 37"/>
                <a:gd name="T6" fmla="*/ 18 w 28"/>
                <a:gd name="T7" fmla="*/ 32 h 37"/>
                <a:gd name="T8" fmla="*/ 19 w 28"/>
                <a:gd name="T9" fmla="*/ 31 h 37"/>
                <a:gd name="T10" fmla="*/ 19 w 28"/>
                <a:gd name="T11" fmla="*/ 32 h 37"/>
                <a:gd name="T12" fmla="*/ 20 w 28"/>
                <a:gd name="T13" fmla="*/ 31 h 37"/>
                <a:gd name="T14" fmla="*/ 22 w 28"/>
                <a:gd name="T15" fmla="*/ 29 h 37"/>
                <a:gd name="T16" fmla="*/ 23 w 28"/>
                <a:gd name="T17" fmla="*/ 29 h 37"/>
                <a:gd name="T18" fmla="*/ 23 w 28"/>
                <a:gd name="T19" fmla="*/ 31 h 37"/>
                <a:gd name="T20" fmla="*/ 19 w 28"/>
                <a:gd name="T21" fmla="*/ 35 h 37"/>
                <a:gd name="T22" fmla="*/ 8 w 28"/>
                <a:gd name="T23" fmla="*/ 37 h 37"/>
                <a:gd name="T24" fmla="*/ 6 w 28"/>
                <a:gd name="T25" fmla="*/ 37 h 37"/>
                <a:gd name="T26" fmla="*/ 3 w 28"/>
                <a:gd name="T27" fmla="*/ 35 h 37"/>
                <a:gd name="T28" fmla="*/ 1 w 28"/>
                <a:gd name="T29" fmla="*/ 26 h 37"/>
                <a:gd name="T30" fmla="*/ 2 w 28"/>
                <a:gd name="T31" fmla="*/ 21 h 37"/>
                <a:gd name="T32" fmla="*/ 7 w 28"/>
                <a:gd name="T33" fmla="*/ 12 h 37"/>
                <a:gd name="T34" fmla="*/ 7 w 28"/>
                <a:gd name="T35" fmla="*/ 11 h 37"/>
                <a:gd name="T36" fmla="*/ 9 w 28"/>
                <a:gd name="T37" fmla="*/ 8 h 37"/>
                <a:gd name="T38" fmla="*/ 9 w 28"/>
                <a:gd name="T39" fmla="*/ 6 h 37"/>
                <a:gd name="T40" fmla="*/ 11 w 28"/>
                <a:gd name="T41" fmla="*/ 4 h 37"/>
                <a:gd name="T42" fmla="*/ 13 w 28"/>
                <a:gd name="T43" fmla="*/ 2 h 37"/>
                <a:gd name="T44" fmla="*/ 15 w 28"/>
                <a:gd name="T45" fmla="*/ 1 h 37"/>
                <a:gd name="T46" fmla="*/ 17 w 28"/>
                <a:gd name="T47" fmla="*/ 2 h 37"/>
                <a:gd name="T48" fmla="*/ 18 w 28"/>
                <a:gd name="T49" fmla="*/ 1 h 37"/>
                <a:gd name="T50" fmla="*/ 20 w 28"/>
                <a:gd name="T51" fmla="*/ 1 h 37"/>
                <a:gd name="T52" fmla="*/ 23 w 28"/>
                <a:gd name="T53" fmla="*/ 0 h 37"/>
                <a:gd name="T54" fmla="*/ 26 w 28"/>
                <a:gd name="T55" fmla="*/ 0 h 37"/>
                <a:gd name="T56" fmla="*/ 28 w 28"/>
                <a:gd name="T57" fmla="*/ 1 h 37"/>
                <a:gd name="T58" fmla="*/ 27 w 28"/>
                <a:gd name="T59" fmla="*/ 3 h 37"/>
                <a:gd name="T60" fmla="*/ 23 w 28"/>
                <a:gd name="T61" fmla="*/ 4 h 37"/>
                <a:gd name="T62" fmla="*/ 17 w 28"/>
                <a:gd name="T63" fmla="*/ 5 h 37"/>
                <a:gd name="T64" fmla="*/ 14 w 28"/>
                <a:gd name="T65" fmla="*/ 6 h 37"/>
                <a:gd name="T66" fmla="*/ 12 w 28"/>
                <a:gd name="T67" fmla="*/ 9 h 37"/>
                <a:gd name="T68" fmla="*/ 10 w 28"/>
                <a:gd name="T69" fmla="*/ 12 h 37"/>
                <a:gd name="T70" fmla="*/ 7 w 28"/>
                <a:gd name="T71" fmla="*/ 18 h 37"/>
                <a:gd name="T72" fmla="*/ 8 w 28"/>
                <a:gd name="T73" fmla="*/ 18 h 37"/>
                <a:gd name="T74" fmla="*/ 11 w 28"/>
                <a:gd name="T75" fmla="*/ 18 h 37"/>
                <a:gd name="T76" fmla="*/ 20 w 28"/>
                <a:gd name="T77" fmla="*/ 15 h 37"/>
                <a:gd name="T78" fmla="*/ 22 w 28"/>
                <a:gd name="T79" fmla="*/ 16 h 37"/>
                <a:gd name="T80" fmla="*/ 21 w 28"/>
                <a:gd name="T81" fmla="*/ 18 h 37"/>
                <a:gd name="T82" fmla="*/ 15 w 28"/>
                <a:gd name="T83" fmla="*/ 20 h 37"/>
                <a:gd name="T84" fmla="*/ 8 w 28"/>
                <a:gd name="T85" fmla="*/ 22 h 37"/>
                <a:gd name="T86" fmla="*/ 6 w 28"/>
                <a:gd name="T87" fmla="*/ 21 h 37"/>
                <a:gd name="T88" fmla="*/ 5 w 28"/>
                <a:gd name="T89" fmla="*/ 21 h 37"/>
                <a:gd name="T90" fmla="*/ 5 w 28"/>
                <a:gd name="T91" fmla="*/ 23 h 37"/>
                <a:gd name="T92" fmla="*/ 4 w 28"/>
                <a:gd name="T93" fmla="*/ 26 h 37"/>
                <a:gd name="T94" fmla="*/ 4 w 28"/>
                <a:gd name="T95" fmla="*/ 31 h 37"/>
                <a:gd name="T96" fmla="*/ 5 w 28"/>
                <a:gd name="T97" fmla="*/ 33 h 37"/>
                <a:gd name="T98" fmla="*/ 7 w 28"/>
                <a:gd name="T9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 h="37">
                  <a:moveTo>
                    <a:pt x="7" y="34"/>
                  </a:moveTo>
                  <a:cubicBezTo>
                    <a:pt x="9" y="34"/>
                    <a:pt x="9" y="34"/>
                    <a:pt x="9" y="34"/>
                  </a:cubicBezTo>
                  <a:cubicBezTo>
                    <a:pt x="10" y="34"/>
                    <a:pt x="11" y="34"/>
                    <a:pt x="11" y="34"/>
                  </a:cubicBezTo>
                  <a:cubicBezTo>
                    <a:pt x="15" y="33"/>
                    <a:pt x="17" y="32"/>
                    <a:pt x="18" y="32"/>
                  </a:cubicBezTo>
                  <a:cubicBezTo>
                    <a:pt x="19" y="31"/>
                    <a:pt x="19" y="31"/>
                    <a:pt x="19" y="31"/>
                  </a:cubicBezTo>
                  <a:cubicBezTo>
                    <a:pt x="19" y="32"/>
                    <a:pt x="19" y="32"/>
                    <a:pt x="19" y="32"/>
                  </a:cubicBezTo>
                  <a:cubicBezTo>
                    <a:pt x="19" y="32"/>
                    <a:pt x="19" y="31"/>
                    <a:pt x="20" y="31"/>
                  </a:cubicBezTo>
                  <a:cubicBezTo>
                    <a:pt x="20" y="30"/>
                    <a:pt x="21" y="29"/>
                    <a:pt x="22" y="29"/>
                  </a:cubicBezTo>
                  <a:cubicBezTo>
                    <a:pt x="23" y="29"/>
                    <a:pt x="23" y="29"/>
                    <a:pt x="23" y="29"/>
                  </a:cubicBezTo>
                  <a:cubicBezTo>
                    <a:pt x="24" y="29"/>
                    <a:pt x="23" y="30"/>
                    <a:pt x="23" y="31"/>
                  </a:cubicBezTo>
                  <a:cubicBezTo>
                    <a:pt x="22" y="33"/>
                    <a:pt x="21" y="34"/>
                    <a:pt x="19" y="35"/>
                  </a:cubicBezTo>
                  <a:cubicBezTo>
                    <a:pt x="16" y="36"/>
                    <a:pt x="12" y="37"/>
                    <a:pt x="8" y="37"/>
                  </a:cubicBezTo>
                  <a:cubicBezTo>
                    <a:pt x="7" y="37"/>
                    <a:pt x="6" y="37"/>
                    <a:pt x="6" y="37"/>
                  </a:cubicBezTo>
                  <a:cubicBezTo>
                    <a:pt x="5" y="36"/>
                    <a:pt x="4" y="35"/>
                    <a:pt x="3" y="35"/>
                  </a:cubicBezTo>
                  <a:cubicBezTo>
                    <a:pt x="1" y="32"/>
                    <a:pt x="0" y="29"/>
                    <a:pt x="1" y="26"/>
                  </a:cubicBezTo>
                  <a:cubicBezTo>
                    <a:pt x="1" y="24"/>
                    <a:pt x="2" y="22"/>
                    <a:pt x="2" y="21"/>
                  </a:cubicBezTo>
                  <a:cubicBezTo>
                    <a:pt x="3" y="19"/>
                    <a:pt x="4" y="16"/>
                    <a:pt x="7" y="12"/>
                  </a:cubicBezTo>
                  <a:cubicBezTo>
                    <a:pt x="7" y="11"/>
                    <a:pt x="7" y="11"/>
                    <a:pt x="7" y="11"/>
                  </a:cubicBezTo>
                  <a:cubicBezTo>
                    <a:pt x="7" y="11"/>
                    <a:pt x="8" y="10"/>
                    <a:pt x="9" y="8"/>
                  </a:cubicBezTo>
                  <a:cubicBezTo>
                    <a:pt x="10" y="7"/>
                    <a:pt x="10" y="6"/>
                    <a:pt x="9" y="6"/>
                  </a:cubicBezTo>
                  <a:cubicBezTo>
                    <a:pt x="9" y="5"/>
                    <a:pt x="10" y="5"/>
                    <a:pt x="11" y="4"/>
                  </a:cubicBezTo>
                  <a:cubicBezTo>
                    <a:pt x="12" y="3"/>
                    <a:pt x="12" y="3"/>
                    <a:pt x="13" y="2"/>
                  </a:cubicBezTo>
                  <a:cubicBezTo>
                    <a:pt x="14" y="2"/>
                    <a:pt x="15" y="1"/>
                    <a:pt x="15" y="1"/>
                  </a:cubicBezTo>
                  <a:cubicBezTo>
                    <a:pt x="16" y="1"/>
                    <a:pt x="17" y="1"/>
                    <a:pt x="17" y="2"/>
                  </a:cubicBezTo>
                  <a:cubicBezTo>
                    <a:pt x="17" y="2"/>
                    <a:pt x="18" y="2"/>
                    <a:pt x="18" y="1"/>
                  </a:cubicBezTo>
                  <a:cubicBezTo>
                    <a:pt x="19" y="1"/>
                    <a:pt x="20" y="1"/>
                    <a:pt x="20" y="1"/>
                  </a:cubicBezTo>
                  <a:cubicBezTo>
                    <a:pt x="20" y="1"/>
                    <a:pt x="21" y="0"/>
                    <a:pt x="23" y="0"/>
                  </a:cubicBezTo>
                  <a:cubicBezTo>
                    <a:pt x="26" y="0"/>
                    <a:pt x="26" y="0"/>
                    <a:pt x="26" y="0"/>
                  </a:cubicBezTo>
                  <a:cubicBezTo>
                    <a:pt x="27" y="0"/>
                    <a:pt x="27" y="0"/>
                    <a:pt x="28" y="1"/>
                  </a:cubicBezTo>
                  <a:cubicBezTo>
                    <a:pt x="28" y="2"/>
                    <a:pt x="28" y="3"/>
                    <a:pt x="27" y="3"/>
                  </a:cubicBezTo>
                  <a:cubicBezTo>
                    <a:pt x="27" y="3"/>
                    <a:pt x="26" y="4"/>
                    <a:pt x="23" y="4"/>
                  </a:cubicBezTo>
                  <a:cubicBezTo>
                    <a:pt x="20" y="4"/>
                    <a:pt x="18" y="5"/>
                    <a:pt x="17" y="5"/>
                  </a:cubicBezTo>
                  <a:cubicBezTo>
                    <a:pt x="16" y="5"/>
                    <a:pt x="15" y="6"/>
                    <a:pt x="14" y="6"/>
                  </a:cubicBezTo>
                  <a:cubicBezTo>
                    <a:pt x="14" y="7"/>
                    <a:pt x="13" y="7"/>
                    <a:pt x="12" y="9"/>
                  </a:cubicBezTo>
                  <a:cubicBezTo>
                    <a:pt x="12" y="9"/>
                    <a:pt x="11" y="10"/>
                    <a:pt x="10" y="12"/>
                  </a:cubicBezTo>
                  <a:cubicBezTo>
                    <a:pt x="8" y="16"/>
                    <a:pt x="7" y="18"/>
                    <a:pt x="7" y="18"/>
                  </a:cubicBezTo>
                  <a:cubicBezTo>
                    <a:pt x="8" y="18"/>
                    <a:pt x="8" y="18"/>
                    <a:pt x="8" y="18"/>
                  </a:cubicBezTo>
                  <a:cubicBezTo>
                    <a:pt x="9" y="18"/>
                    <a:pt x="9" y="18"/>
                    <a:pt x="11" y="18"/>
                  </a:cubicBezTo>
                  <a:cubicBezTo>
                    <a:pt x="16" y="16"/>
                    <a:pt x="19" y="15"/>
                    <a:pt x="20" y="15"/>
                  </a:cubicBezTo>
                  <a:cubicBezTo>
                    <a:pt x="21" y="15"/>
                    <a:pt x="22" y="15"/>
                    <a:pt x="22" y="16"/>
                  </a:cubicBezTo>
                  <a:cubicBezTo>
                    <a:pt x="22" y="17"/>
                    <a:pt x="22" y="18"/>
                    <a:pt x="21" y="18"/>
                  </a:cubicBezTo>
                  <a:cubicBezTo>
                    <a:pt x="20" y="18"/>
                    <a:pt x="18" y="19"/>
                    <a:pt x="15" y="20"/>
                  </a:cubicBezTo>
                  <a:cubicBezTo>
                    <a:pt x="11" y="21"/>
                    <a:pt x="9" y="22"/>
                    <a:pt x="8" y="22"/>
                  </a:cubicBezTo>
                  <a:cubicBezTo>
                    <a:pt x="7" y="22"/>
                    <a:pt x="6" y="22"/>
                    <a:pt x="6" y="21"/>
                  </a:cubicBezTo>
                  <a:cubicBezTo>
                    <a:pt x="6" y="21"/>
                    <a:pt x="6" y="21"/>
                    <a:pt x="5" y="21"/>
                  </a:cubicBezTo>
                  <a:cubicBezTo>
                    <a:pt x="5" y="22"/>
                    <a:pt x="5" y="23"/>
                    <a:pt x="5" y="23"/>
                  </a:cubicBezTo>
                  <a:cubicBezTo>
                    <a:pt x="4" y="24"/>
                    <a:pt x="4" y="25"/>
                    <a:pt x="4" y="26"/>
                  </a:cubicBezTo>
                  <a:cubicBezTo>
                    <a:pt x="4" y="28"/>
                    <a:pt x="4" y="30"/>
                    <a:pt x="4" y="31"/>
                  </a:cubicBezTo>
                  <a:cubicBezTo>
                    <a:pt x="4" y="32"/>
                    <a:pt x="4" y="32"/>
                    <a:pt x="5" y="33"/>
                  </a:cubicBezTo>
                  <a:cubicBezTo>
                    <a:pt x="5" y="33"/>
                    <a:pt x="6" y="34"/>
                    <a:pt x="7" y="34"/>
                  </a:cubicBezTo>
                  <a:close/>
                </a:path>
              </a:pathLst>
            </a:custGeom>
            <a:solidFill>
              <a:srgbClr val="C789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任意多边形 51"/>
            <p:cNvSpPr/>
            <p:nvPr/>
          </p:nvSpPr>
          <p:spPr bwMode="auto">
            <a:xfrm>
              <a:off x="6450013" y="2963863"/>
              <a:ext cx="84138" cy="131763"/>
            </a:xfrm>
            <a:custGeom>
              <a:avLst/>
              <a:gdLst>
                <a:gd name="T0" fmla="*/ 13 w 14"/>
                <a:gd name="T1" fmla="*/ 8 h 22"/>
                <a:gd name="T2" fmla="*/ 12 w 14"/>
                <a:gd name="T3" fmla="*/ 9 h 22"/>
                <a:gd name="T4" fmla="*/ 11 w 14"/>
                <a:gd name="T5" fmla="*/ 10 h 22"/>
                <a:gd name="T6" fmla="*/ 11 w 14"/>
                <a:gd name="T7" fmla="*/ 10 h 22"/>
                <a:gd name="T8" fmla="*/ 10 w 14"/>
                <a:gd name="T9" fmla="*/ 9 h 22"/>
                <a:gd name="T10" fmla="*/ 10 w 14"/>
                <a:gd name="T11" fmla="*/ 8 h 22"/>
                <a:gd name="T12" fmla="*/ 10 w 14"/>
                <a:gd name="T13" fmla="*/ 7 h 22"/>
                <a:gd name="T14" fmla="*/ 9 w 14"/>
                <a:gd name="T15" fmla="*/ 4 h 22"/>
                <a:gd name="T16" fmla="*/ 3 w 14"/>
                <a:gd name="T17" fmla="*/ 15 h 22"/>
                <a:gd name="T18" fmla="*/ 3 w 14"/>
                <a:gd name="T19" fmla="*/ 17 h 22"/>
                <a:gd name="T20" fmla="*/ 3 w 14"/>
                <a:gd name="T21" fmla="*/ 18 h 22"/>
                <a:gd name="T22" fmla="*/ 5 w 14"/>
                <a:gd name="T23" fmla="*/ 18 h 22"/>
                <a:gd name="T24" fmla="*/ 7 w 14"/>
                <a:gd name="T25" fmla="*/ 18 h 22"/>
                <a:gd name="T26" fmla="*/ 9 w 14"/>
                <a:gd name="T27" fmla="*/ 16 h 22"/>
                <a:gd name="T28" fmla="*/ 11 w 14"/>
                <a:gd name="T29" fmla="*/ 15 h 22"/>
                <a:gd name="T30" fmla="*/ 11 w 14"/>
                <a:gd name="T31" fmla="*/ 14 h 22"/>
                <a:gd name="T32" fmla="*/ 12 w 14"/>
                <a:gd name="T33" fmla="*/ 13 h 22"/>
                <a:gd name="T34" fmla="*/ 13 w 14"/>
                <a:gd name="T35" fmla="*/ 13 h 22"/>
                <a:gd name="T36" fmla="*/ 14 w 14"/>
                <a:gd name="T37" fmla="*/ 14 h 22"/>
                <a:gd name="T38" fmla="*/ 14 w 14"/>
                <a:gd name="T39" fmla="*/ 15 h 22"/>
                <a:gd name="T40" fmla="*/ 14 w 14"/>
                <a:gd name="T41" fmla="*/ 15 h 22"/>
                <a:gd name="T42" fmla="*/ 12 w 14"/>
                <a:gd name="T43" fmla="*/ 17 h 22"/>
                <a:gd name="T44" fmla="*/ 10 w 14"/>
                <a:gd name="T45" fmla="*/ 19 h 22"/>
                <a:gd name="T46" fmla="*/ 9 w 14"/>
                <a:gd name="T47" fmla="*/ 20 h 22"/>
                <a:gd name="T48" fmla="*/ 8 w 14"/>
                <a:gd name="T49" fmla="*/ 21 h 22"/>
                <a:gd name="T50" fmla="*/ 5 w 14"/>
                <a:gd name="T51" fmla="*/ 22 h 22"/>
                <a:gd name="T52" fmla="*/ 1 w 14"/>
                <a:gd name="T53" fmla="*/ 21 h 22"/>
                <a:gd name="T54" fmla="*/ 0 w 14"/>
                <a:gd name="T55" fmla="*/ 17 h 22"/>
                <a:gd name="T56" fmla="*/ 1 w 14"/>
                <a:gd name="T57" fmla="*/ 11 h 22"/>
                <a:gd name="T58" fmla="*/ 4 w 14"/>
                <a:gd name="T59" fmla="*/ 4 h 22"/>
                <a:gd name="T60" fmla="*/ 7 w 14"/>
                <a:gd name="T61" fmla="*/ 1 h 22"/>
                <a:gd name="T62" fmla="*/ 10 w 14"/>
                <a:gd name="T63" fmla="*/ 0 h 22"/>
                <a:gd name="T64" fmla="*/ 12 w 14"/>
                <a:gd name="T65" fmla="*/ 1 h 22"/>
                <a:gd name="T66" fmla="*/ 12 w 14"/>
                <a:gd name="T67" fmla="*/ 3 h 22"/>
                <a:gd name="T68" fmla="*/ 13 w 14"/>
                <a:gd name="T69" fmla="*/ 3 h 22"/>
                <a:gd name="T70" fmla="*/ 13 w 14"/>
                <a:gd name="T71" fmla="*/ 4 h 22"/>
                <a:gd name="T72" fmla="*/ 13 w 14"/>
                <a:gd name="T73" fmla="*/ 7 h 22"/>
                <a:gd name="T74" fmla="*/ 13 w 14"/>
                <a:gd name="T75"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 h="22">
                  <a:moveTo>
                    <a:pt x="13" y="8"/>
                  </a:moveTo>
                  <a:cubicBezTo>
                    <a:pt x="12" y="9"/>
                    <a:pt x="12" y="9"/>
                    <a:pt x="12" y="9"/>
                  </a:cubicBezTo>
                  <a:cubicBezTo>
                    <a:pt x="11" y="10"/>
                    <a:pt x="11" y="10"/>
                    <a:pt x="11" y="10"/>
                  </a:cubicBezTo>
                  <a:cubicBezTo>
                    <a:pt x="11" y="10"/>
                    <a:pt x="11" y="10"/>
                    <a:pt x="11" y="10"/>
                  </a:cubicBezTo>
                  <a:cubicBezTo>
                    <a:pt x="10" y="9"/>
                    <a:pt x="10" y="9"/>
                    <a:pt x="10" y="9"/>
                  </a:cubicBezTo>
                  <a:cubicBezTo>
                    <a:pt x="10" y="8"/>
                    <a:pt x="10" y="8"/>
                    <a:pt x="10" y="8"/>
                  </a:cubicBezTo>
                  <a:cubicBezTo>
                    <a:pt x="10" y="8"/>
                    <a:pt x="10" y="8"/>
                    <a:pt x="10" y="7"/>
                  </a:cubicBezTo>
                  <a:cubicBezTo>
                    <a:pt x="11" y="4"/>
                    <a:pt x="11" y="3"/>
                    <a:pt x="9" y="4"/>
                  </a:cubicBezTo>
                  <a:cubicBezTo>
                    <a:pt x="6" y="6"/>
                    <a:pt x="4" y="9"/>
                    <a:pt x="3" y="15"/>
                  </a:cubicBezTo>
                  <a:cubicBezTo>
                    <a:pt x="3" y="16"/>
                    <a:pt x="3" y="17"/>
                    <a:pt x="3" y="17"/>
                  </a:cubicBezTo>
                  <a:cubicBezTo>
                    <a:pt x="3" y="18"/>
                    <a:pt x="3" y="18"/>
                    <a:pt x="3" y="18"/>
                  </a:cubicBezTo>
                  <a:cubicBezTo>
                    <a:pt x="3" y="18"/>
                    <a:pt x="4" y="18"/>
                    <a:pt x="5" y="18"/>
                  </a:cubicBezTo>
                  <a:cubicBezTo>
                    <a:pt x="6" y="18"/>
                    <a:pt x="6" y="18"/>
                    <a:pt x="7" y="18"/>
                  </a:cubicBezTo>
                  <a:cubicBezTo>
                    <a:pt x="8" y="17"/>
                    <a:pt x="8" y="17"/>
                    <a:pt x="9" y="16"/>
                  </a:cubicBezTo>
                  <a:cubicBezTo>
                    <a:pt x="10" y="16"/>
                    <a:pt x="10" y="15"/>
                    <a:pt x="11" y="15"/>
                  </a:cubicBezTo>
                  <a:cubicBezTo>
                    <a:pt x="11" y="14"/>
                    <a:pt x="11" y="14"/>
                    <a:pt x="11" y="14"/>
                  </a:cubicBezTo>
                  <a:cubicBezTo>
                    <a:pt x="12" y="14"/>
                    <a:pt x="12" y="13"/>
                    <a:pt x="12" y="13"/>
                  </a:cubicBezTo>
                  <a:cubicBezTo>
                    <a:pt x="13" y="13"/>
                    <a:pt x="13" y="13"/>
                    <a:pt x="13" y="13"/>
                  </a:cubicBezTo>
                  <a:cubicBezTo>
                    <a:pt x="14" y="14"/>
                    <a:pt x="14" y="14"/>
                    <a:pt x="14" y="14"/>
                  </a:cubicBezTo>
                  <a:cubicBezTo>
                    <a:pt x="14" y="15"/>
                    <a:pt x="14" y="15"/>
                    <a:pt x="14" y="15"/>
                  </a:cubicBezTo>
                  <a:cubicBezTo>
                    <a:pt x="14" y="15"/>
                    <a:pt x="14" y="15"/>
                    <a:pt x="14" y="15"/>
                  </a:cubicBezTo>
                  <a:cubicBezTo>
                    <a:pt x="14" y="15"/>
                    <a:pt x="13" y="16"/>
                    <a:pt x="12" y="17"/>
                  </a:cubicBezTo>
                  <a:cubicBezTo>
                    <a:pt x="11" y="19"/>
                    <a:pt x="10" y="19"/>
                    <a:pt x="10" y="19"/>
                  </a:cubicBezTo>
                  <a:cubicBezTo>
                    <a:pt x="9" y="20"/>
                    <a:pt x="9" y="20"/>
                    <a:pt x="9" y="20"/>
                  </a:cubicBezTo>
                  <a:cubicBezTo>
                    <a:pt x="9" y="20"/>
                    <a:pt x="9" y="20"/>
                    <a:pt x="8" y="21"/>
                  </a:cubicBezTo>
                  <a:cubicBezTo>
                    <a:pt x="7" y="21"/>
                    <a:pt x="6" y="21"/>
                    <a:pt x="5" y="22"/>
                  </a:cubicBezTo>
                  <a:cubicBezTo>
                    <a:pt x="4" y="22"/>
                    <a:pt x="2" y="22"/>
                    <a:pt x="1" y="21"/>
                  </a:cubicBezTo>
                  <a:cubicBezTo>
                    <a:pt x="0" y="20"/>
                    <a:pt x="0" y="19"/>
                    <a:pt x="0" y="17"/>
                  </a:cubicBezTo>
                  <a:cubicBezTo>
                    <a:pt x="0" y="15"/>
                    <a:pt x="0" y="13"/>
                    <a:pt x="1" y="11"/>
                  </a:cubicBezTo>
                  <a:cubicBezTo>
                    <a:pt x="2" y="8"/>
                    <a:pt x="3" y="6"/>
                    <a:pt x="4" y="4"/>
                  </a:cubicBezTo>
                  <a:cubicBezTo>
                    <a:pt x="6" y="2"/>
                    <a:pt x="7" y="1"/>
                    <a:pt x="7" y="1"/>
                  </a:cubicBezTo>
                  <a:cubicBezTo>
                    <a:pt x="8" y="1"/>
                    <a:pt x="9" y="0"/>
                    <a:pt x="10" y="0"/>
                  </a:cubicBezTo>
                  <a:cubicBezTo>
                    <a:pt x="10" y="1"/>
                    <a:pt x="11" y="1"/>
                    <a:pt x="12" y="1"/>
                  </a:cubicBezTo>
                  <a:cubicBezTo>
                    <a:pt x="12" y="2"/>
                    <a:pt x="12" y="2"/>
                    <a:pt x="12" y="3"/>
                  </a:cubicBezTo>
                  <a:cubicBezTo>
                    <a:pt x="13" y="3"/>
                    <a:pt x="13" y="3"/>
                    <a:pt x="13" y="3"/>
                  </a:cubicBezTo>
                  <a:cubicBezTo>
                    <a:pt x="13" y="3"/>
                    <a:pt x="13" y="3"/>
                    <a:pt x="13" y="4"/>
                  </a:cubicBezTo>
                  <a:cubicBezTo>
                    <a:pt x="14" y="5"/>
                    <a:pt x="14" y="6"/>
                    <a:pt x="13" y="7"/>
                  </a:cubicBezTo>
                  <a:cubicBezTo>
                    <a:pt x="13" y="7"/>
                    <a:pt x="13" y="8"/>
                    <a:pt x="13" y="8"/>
                  </a:cubicBezTo>
                  <a:close/>
                </a:path>
              </a:pathLst>
            </a:custGeom>
            <a:solidFill>
              <a:srgbClr val="C789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任意多边形 52"/>
            <p:cNvSpPr/>
            <p:nvPr/>
          </p:nvSpPr>
          <p:spPr bwMode="auto">
            <a:xfrm>
              <a:off x="6551613" y="2970213"/>
              <a:ext cx="90488" cy="119063"/>
            </a:xfrm>
            <a:custGeom>
              <a:avLst/>
              <a:gdLst>
                <a:gd name="T0" fmla="*/ 2 w 15"/>
                <a:gd name="T1" fmla="*/ 8 h 20"/>
                <a:gd name="T2" fmla="*/ 10 w 15"/>
                <a:gd name="T3" fmla="*/ 1 h 20"/>
                <a:gd name="T4" fmla="*/ 11 w 15"/>
                <a:gd name="T5" fmla="*/ 0 h 20"/>
                <a:gd name="T6" fmla="*/ 13 w 15"/>
                <a:gd name="T7" fmla="*/ 1 h 20"/>
                <a:gd name="T8" fmla="*/ 14 w 15"/>
                <a:gd name="T9" fmla="*/ 3 h 20"/>
                <a:gd name="T10" fmla="*/ 15 w 15"/>
                <a:gd name="T11" fmla="*/ 5 h 20"/>
                <a:gd name="T12" fmla="*/ 12 w 15"/>
                <a:gd name="T13" fmla="*/ 14 h 20"/>
                <a:gd name="T14" fmla="*/ 10 w 15"/>
                <a:gd name="T15" fmla="*/ 17 h 20"/>
                <a:gd name="T16" fmla="*/ 8 w 15"/>
                <a:gd name="T17" fmla="*/ 19 h 20"/>
                <a:gd name="T18" fmla="*/ 4 w 15"/>
                <a:gd name="T19" fmla="*/ 20 h 20"/>
                <a:gd name="T20" fmla="*/ 2 w 15"/>
                <a:gd name="T21" fmla="*/ 19 h 20"/>
                <a:gd name="T22" fmla="*/ 0 w 15"/>
                <a:gd name="T23" fmla="*/ 15 h 20"/>
                <a:gd name="T24" fmla="*/ 0 w 15"/>
                <a:gd name="T25" fmla="*/ 14 h 20"/>
                <a:gd name="T26" fmla="*/ 0 w 15"/>
                <a:gd name="T27" fmla="*/ 14 h 20"/>
                <a:gd name="T28" fmla="*/ 0 w 15"/>
                <a:gd name="T29" fmla="*/ 13 h 20"/>
                <a:gd name="T30" fmla="*/ 1 w 15"/>
                <a:gd name="T31" fmla="*/ 13 h 20"/>
                <a:gd name="T32" fmla="*/ 1 w 15"/>
                <a:gd name="T33" fmla="*/ 11 h 20"/>
                <a:gd name="T34" fmla="*/ 2 w 15"/>
                <a:gd name="T35" fmla="*/ 8 h 20"/>
                <a:gd name="T36" fmla="*/ 12 w 15"/>
                <a:gd name="T37" fmla="*/ 8 h 20"/>
                <a:gd name="T38" fmla="*/ 12 w 15"/>
                <a:gd name="T39" fmla="*/ 6 h 20"/>
                <a:gd name="T40" fmla="*/ 12 w 15"/>
                <a:gd name="T41" fmla="*/ 4 h 20"/>
                <a:gd name="T42" fmla="*/ 8 w 15"/>
                <a:gd name="T43" fmla="*/ 5 h 20"/>
                <a:gd name="T44" fmla="*/ 3 w 15"/>
                <a:gd name="T45" fmla="*/ 13 h 20"/>
                <a:gd name="T46" fmla="*/ 4 w 15"/>
                <a:gd name="T47" fmla="*/ 17 h 20"/>
                <a:gd name="T48" fmla="*/ 8 w 15"/>
                <a:gd name="T49" fmla="*/ 15 h 20"/>
                <a:gd name="T50" fmla="*/ 12 w 15"/>
                <a:gd name="T5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20">
                  <a:moveTo>
                    <a:pt x="2" y="8"/>
                  </a:moveTo>
                  <a:cubicBezTo>
                    <a:pt x="4" y="4"/>
                    <a:pt x="7" y="1"/>
                    <a:pt x="10" y="1"/>
                  </a:cubicBezTo>
                  <a:cubicBezTo>
                    <a:pt x="11" y="0"/>
                    <a:pt x="11" y="0"/>
                    <a:pt x="11" y="0"/>
                  </a:cubicBezTo>
                  <a:cubicBezTo>
                    <a:pt x="12" y="0"/>
                    <a:pt x="12" y="1"/>
                    <a:pt x="13" y="1"/>
                  </a:cubicBezTo>
                  <a:cubicBezTo>
                    <a:pt x="13" y="2"/>
                    <a:pt x="14" y="2"/>
                    <a:pt x="14" y="3"/>
                  </a:cubicBezTo>
                  <a:cubicBezTo>
                    <a:pt x="15" y="3"/>
                    <a:pt x="15" y="4"/>
                    <a:pt x="15" y="5"/>
                  </a:cubicBezTo>
                  <a:cubicBezTo>
                    <a:pt x="15" y="8"/>
                    <a:pt x="14" y="11"/>
                    <a:pt x="12" y="14"/>
                  </a:cubicBezTo>
                  <a:cubicBezTo>
                    <a:pt x="12" y="15"/>
                    <a:pt x="11" y="16"/>
                    <a:pt x="10" y="17"/>
                  </a:cubicBezTo>
                  <a:cubicBezTo>
                    <a:pt x="10" y="17"/>
                    <a:pt x="9" y="18"/>
                    <a:pt x="8" y="19"/>
                  </a:cubicBezTo>
                  <a:cubicBezTo>
                    <a:pt x="6" y="20"/>
                    <a:pt x="5" y="20"/>
                    <a:pt x="4" y="20"/>
                  </a:cubicBezTo>
                  <a:cubicBezTo>
                    <a:pt x="3" y="20"/>
                    <a:pt x="2" y="20"/>
                    <a:pt x="2" y="19"/>
                  </a:cubicBezTo>
                  <a:cubicBezTo>
                    <a:pt x="0" y="18"/>
                    <a:pt x="0" y="17"/>
                    <a:pt x="0" y="15"/>
                  </a:cubicBezTo>
                  <a:cubicBezTo>
                    <a:pt x="0" y="14"/>
                    <a:pt x="0" y="14"/>
                    <a:pt x="0" y="14"/>
                  </a:cubicBezTo>
                  <a:cubicBezTo>
                    <a:pt x="0" y="14"/>
                    <a:pt x="0" y="14"/>
                    <a:pt x="0" y="14"/>
                  </a:cubicBezTo>
                  <a:cubicBezTo>
                    <a:pt x="0" y="13"/>
                    <a:pt x="0" y="13"/>
                    <a:pt x="0" y="13"/>
                  </a:cubicBezTo>
                  <a:cubicBezTo>
                    <a:pt x="1" y="13"/>
                    <a:pt x="1" y="13"/>
                    <a:pt x="1" y="13"/>
                  </a:cubicBezTo>
                  <a:cubicBezTo>
                    <a:pt x="0" y="12"/>
                    <a:pt x="1" y="12"/>
                    <a:pt x="1" y="11"/>
                  </a:cubicBezTo>
                  <a:cubicBezTo>
                    <a:pt x="1" y="10"/>
                    <a:pt x="2" y="9"/>
                    <a:pt x="2" y="8"/>
                  </a:cubicBezTo>
                  <a:close/>
                  <a:moveTo>
                    <a:pt x="12" y="8"/>
                  </a:moveTo>
                  <a:cubicBezTo>
                    <a:pt x="12" y="8"/>
                    <a:pt x="12" y="7"/>
                    <a:pt x="12" y="6"/>
                  </a:cubicBezTo>
                  <a:cubicBezTo>
                    <a:pt x="12" y="5"/>
                    <a:pt x="12" y="4"/>
                    <a:pt x="12" y="4"/>
                  </a:cubicBezTo>
                  <a:cubicBezTo>
                    <a:pt x="11" y="4"/>
                    <a:pt x="10" y="4"/>
                    <a:pt x="8" y="5"/>
                  </a:cubicBezTo>
                  <a:cubicBezTo>
                    <a:pt x="7" y="7"/>
                    <a:pt x="5" y="9"/>
                    <a:pt x="3" y="13"/>
                  </a:cubicBezTo>
                  <a:cubicBezTo>
                    <a:pt x="3" y="15"/>
                    <a:pt x="3" y="17"/>
                    <a:pt x="4" y="17"/>
                  </a:cubicBezTo>
                  <a:cubicBezTo>
                    <a:pt x="5" y="18"/>
                    <a:pt x="6" y="17"/>
                    <a:pt x="8" y="15"/>
                  </a:cubicBezTo>
                  <a:cubicBezTo>
                    <a:pt x="10" y="13"/>
                    <a:pt x="11" y="11"/>
                    <a:pt x="12" y="8"/>
                  </a:cubicBezTo>
                  <a:close/>
                </a:path>
              </a:pathLst>
            </a:custGeom>
            <a:solidFill>
              <a:srgbClr val="C789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任意多边形 53"/>
            <p:cNvSpPr/>
            <p:nvPr/>
          </p:nvSpPr>
          <p:spPr bwMode="auto">
            <a:xfrm>
              <a:off x="6059488" y="1865313"/>
              <a:ext cx="595313" cy="895350"/>
            </a:xfrm>
            <a:custGeom>
              <a:avLst/>
              <a:gdLst>
                <a:gd name="T0" fmla="*/ 99 w 99"/>
                <a:gd name="T1" fmla="*/ 134 h 149"/>
                <a:gd name="T2" fmla="*/ 42 w 99"/>
                <a:gd name="T3" fmla="*/ 3 h 149"/>
                <a:gd name="T4" fmla="*/ 20 w 99"/>
                <a:gd name="T5" fmla="*/ 147 h 149"/>
                <a:gd name="T6" fmla="*/ 34 w 99"/>
                <a:gd name="T7" fmla="*/ 148 h 149"/>
                <a:gd name="T8" fmla="*/ 46 w 99"/>
                <a:gd name="T9" fmla="*/ 5 h 149"/>
                <a:gd name="T10" fmla="*/ 88 w 99"/>
                <a:gd name="T11" fmla="*/ 149 h 149"/>
                <a:gd name="T12" fmla="*/ 99 w 99"/>
                <a:gd name="T13" fmla="*/ 134 h 149"/>
              </a:gdLst>
              <a:ahLst/>
              <a:cxnLst>
                <a:cxn ang="0">
                  <a:pos x="T0" y="T1"/>
                </a:cxn>
                <a:cxn ang="0">
                  <a:pos x="T2" y="T3"/>
                </a:cxn>
                <a:cxn ang="0">
                  <a:pos x="T4" y="T5"/>
                </a:cxn>
                <a:cxn ang="0">
                  <a:pos x="T6" y="T7"/>
                </a:cxn>
                <a:cxn ang="0">
                  <a:pos x="T8" y="T9"/>
                </a:cxn>
                <a:cxn ang="0">
                  <a:pos x="T10" y="T11"/>
                </a:cxn>
                <a:cxn ang="0">
                  <a:pos x="T12" y="T13"/>
                </a:cxn>
              </a:cxnLst>
              <a:rect l="0" t="0" r="r" b="b"/>
              <a:pathLst>
                <a:path w="99" h="149">
                  <a:moveTo>
                    <a:pt x="99" y="134"/>
                  </a:moveTo>
                  <a:cubicBezTo>
                    <a:pt x="99" y="134"/>
                    <a:pt x="83" y="0"/>
                    <a:pt x="42" y="3"/>
                  </a:cubicBezTo>
                  <a:cubicBezTo>
                    <a:pt x="0" y="7"/>
                    <a:pt x="20" y="147"/>
                    <a:pt x="20" y="147"/>
                  </a:cubicBezTo>
                  <a:cubicBezTo>
                    <a:pt x="34" y="148"/>
                    <a:pt x="34" y="148"/>
                    <a:pt x="34" y="148"/>
                  </a:cubicBezTo>
                  <a:cubicBezTo>
                    <a:pt x="34" y="148"/>
                    <a:pt x="9" y="4"/>
                    <a:pt x="46" y="5"/>
                  </a:cubicBezTo>
                  <a:cubicBezTo>
                    <a:pt x="83" y="6"/>
                    <a:pt x="88" y="149"/>
                    <a:pt x="88" y="149"/>
                  </a:cubicBezTo>
                  <a:lnTo>
                    <a:pt x="99" y="134"/>
                  </a:lnTo>
                  <a:close/>
                </a:path>
              </a:pathLst>
            </a:custGeom>
            <a:solidFill>
              <a:srgbClr val="FCBE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任意多边形 54"/>
            <p:cNvSpPr/>
            <p:nvPr/>
          </p:nvSpPr>
          <p:spPr bwMode="auto">
            <a:xfrm>
              <a:off x="5573713" y="2627313"/>
              <a:ext cx="720725" cy="234950"/>
            </a:xfrm>
            <a:custGeom>
              <a:avLst/>
              <a:gdLst>
                <a:gd name="T0" fmla="*/ 119 w 120"/>
                <a:gd name="T1" fmla="*/ 21 h 39"/>
                <a:gd name="T2" fmla="*/ 106 w 120"/>
                <a:gd name="T3" fmla="*/ 0 h 39"/>
                <a:gd name="T4" fmla="*/ 76 w 120"/>
                <a:gd name="T5" fmla="*/ 7 h 39"/>
                <a:gd name="T6" fmla="*/ 55 w 120"/>
                <a:gd name="T7" fmla="*/ 11 h 39"/>
                <a:gd name="T8" fmla="*/ 50 w 120"/>
                <a:gd name="T9" fmla="*/ 12 h 39"/>
                <a:gd name="T10" fmla="*/ 50 w 120"/>
                <a:gd name="T11" fmla="*/ 12 h 39"/>
                <a:gd name="T12" fmla="*/ 45 w 120"/>
                <a:gd name="T13" fmla="*/ 13 h 39"/>
                <a:gd name="T14" fmla="*/ 24 w 120"/>
                <a:gd name="T15" fmla="*/ 5 h 39"/>
                <a:gd name="T16" fmla="*/ 22 w 120"/>
                <a:gd name="T17" fmla="*/ 8 h 39"/>
                <a:gd name="T18" fmla="*/ 29 w 120"/>
                <a:gd name="T19" fmla="*/ 16 h 39"/>
                <a:gd name="T20" fmla="*/ 5 w 120"/>
                <a:gd name="T21" fmla="*/ 23 h 39"/>
                <a:gd name="T22" fmla="*/ 20 w 120"/>
                <a:gd name="T23" fmla="*/ 24 h 39"/>
                <a:gd name="T24" fmla="*/ 2 w 120"/>
                <a:gd name="T25" fmla="*/ 29 h 39"/>
                <a:gd name="T26" fmla="*/ 19 w 120"/>
                <a:gd name="T27" fmla="*/ 29 h 39"/>
                <a:gd name="T28" fmla="*/ 7 w 120"/>
                <a:gd name="T29" fmla="*/ 35 h 39"/>
                <a:gd name="T30" fmla="*/ 23 w 120"/>
                <a:gd name="T31" fmla="*/ 34 h 39"/>
                <a:gd name="T32" fmla="*/ 13 w 120"/>
                <a:gd name="T33" fmla="*/ 39 h 39"/>
                <a:gd name="T34" fmla="*/ 47 w 120"/>
                <a:gd name="T35" fmla="*/ 32 h 39"/>
                <a:gd name="T36" fmla="*/ 119 w 120"/>
                <a:gd name="T37" fmla="*/ 2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39">
                  <a:moveTo>
                    <a:pt x="119" y="21"/>
                  </a:moveTo>
                  <a:cubicBezTo>
                    <a:pt x="114" y="14"/>
                    <a:pt x="110" y="7"/>
                    <a:pt x="106" y="0"/>
                  </a:cubicBezTo>
                  <a:cubicBezTo>
                    <a:pt x="95" y="3"/>
                    <a:pt x="84" y="5"/>
                    <a:pt x="76" y="7"/>
                  </a:cubicBezTo>
                  <a:cubicBezTo>
                    <a:pt x="68" y="8"/>
                    <a:pt x="61" y="10"/>
                    <a:pt x="55" y="11"/>
                  </a:cubicBezTo>
                  <a:cubicBezTo>
                    <a:pt x="54" y="11"/>
                    <a:pt x="52" y="12"/>
                    <a:pt x="50" y="12"/>
                  </a:cubicBezTo>
                  <a:cubicBezTo>
                    <a:pt x="50" y="12"/>
                    <a:pt x="50" y="12"/>
                    <a:pt x="50" y="12"/>
                  </a:cubicBezTo>
                  <a:cubicBezTo>
                    <a:pt x="47" y="13"/>
                    <a:pt x="45" y="13"/>
                    <a:pt x="45" y="13"/>
                  </a:cubicBezTo>
                  <a:cubicBezTo>
                    <a:pt x="45" y="13"/>
                    <a:pt x="28" y="10"/>
                    <a:pt x="24" y="5"/>
                  </a:cubicBezTo>
                  <a:cubicBezTo>
                    <a:pt x="23" y="5"/>
                    <a:pt x="22" y="6"/>
                    <a:pt x="22" y="8"/>
                  </a:cubicBezTo>
                  <a:cubicBezTo>
                    <a:pt x="23" y="13"/>
                    <a:pt x="29" y="16"/>
                    <a:pt x="29" y="16"/>
                  </a:cubicBezTo>
                  <a:cubicBezTo>
                    <a:pt x="29" y="16"/>
                    <a:pt x="4" y="21"/>
                    <a:pt x="5" y="23"/>
                  </a:cubicBezTo>
                  <a:cubicBezTo>
                    <a:pt x="6" y="25"/>
                    <a:pt x="20" y="24"/>
                    <a:pt x="20" y="24"/>
                  </a:cubicBezTo>
                  <a:cubicBezTo>
                    <a:pt x="20" y="24"/>
                    <a:pt x="0" y="28"/>
                    <a:pt x="2" y="29"/>
                  </a:cubicBezTo>
                  <a:cubicBezTo>
                    <a:pt x="2" y="30"/>
                    <a:pt x="2" y="29"/>
                    <a:pt x="19" y="29"/>
                  </a:cubicBezTo>
                  <a:cubicBezTo>
                    <a:pt x="19" y="29"/>
                    <a:pt x="4" y="34"/>
                    <a:pt x="7" y="35"/>
                  </a:cubicBezTo>
                  <a:cubicBezTo>
                    <a:pt x="11" y="36"/>
                    <a:pt x="23" y="34"/>
                    <a:pt x="23" y="34"/>
                  </a:cubicBezTo>
                  <a:cubicBezTo>
                    <a:pt x="23" y="34"/>
                    <a:pt x="11" y="38"/>
                    <a:pt x="13" y="39"/>
                  </a:cubicBezTo>
                  <a:cubicBezTo>
                    <a:pt x="16" y="39"/>
                    <a:pt x="47" y="32"/>
                    <a:pt x="47" y="32"/>
                  </a:cubicBezTo>
                  <a:cubicBezTo>
                    <a:pt x="47" y="32"/>
                    <a:pt x="120" y="23"/>
                    <a:pt x="119" y="21"/>
                  </a:cubicBezTo>
                  <a:close/>
                </a:path>
              </a:pathLst>
            </a:custGeom>
            <a:solidFill>
              <a:srgbClr val="F3B6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任意多边形 55"/>
            <p:cNvSpPr/>
            <p:nvPr/>
          </p:nvSpPr>
          <p:spPr bwMode="auto">
            <a:xfrm>
              <a:off x="6216650" y="1919288"/>
              <a:ext cx="522288" cy="612775"/>
            </a:xfrm>
            <a:custGeom>
              <a:avLst/>
              <a:gdLst>
                <a:gd name="T0" fmla="*/ 87 w 87"/>
                <a:gd name="T1" fmla="*/ 80 h 102"/>
                <a:gd name="T2" fmla="*/ 36 w 87"/>
                <a:gd name="T3" fmla="*/ 102 h 102"/>
                <a:gd name="T4" fmla="*/ 3 w 87"/>
                <a:gd name="T5" fmla="*/ 34 h 102"/>
                <a:gd name="T6" fmla="*/ 7 w 87"/>
                <a:gd name="T7" fmla="*/ 10 h 102"/>
                <a:gd name="T8" fmla="*/ 41 w 87"/>
                <a:gd name="T9" fmla="*/ 15 h 102"/>
                <a:gd name="T10" fmla="*/ 87 w 87"/>
                <a:gd name="T11" fmla="*/ 80 h 102"/>
              </a:gdLst>
              <a:ahLst/>
              <a:cxnLst>
                <a:cxn ang="0">
                  <a:pos x="T0" y="T1"/>
                </a:cxn>
                <a:cxn ang="0">
                  <a:pos x="T2" y="T3"/>
                </a:cxn>
                <a:cxn ang="0">
                  <a:pos x="T4" y="T5"/>
                </a:cxn>
                <a:cxn ang="0">
                  <a:pos x="T6" y="T7"/>
                </a:cxn>
                <a:cxn ang="0">
                  <a:pos x="T8" y="T9"/>
                </a:cxn>
                <a:cxn ang="0">
                  <a:pos x="T10" y="T11"/>
                </a:cxn>
              </a:cxnLst>
              <a:rect l="0" t="0" r="r" b="b"/>
              <a:pathLst>
                <a:path w="87" h="102">
                  <a:moveTo>
                    <a:pt x="87" y="80"/>
                  </a:moveTo>
                  <a:cubicBezTo>
                    <a:pt x="58" y="95"/>
                    <a:pt x="60" y="94"/>
                    <a:pt x="36" y="102"/>
                  </a:cubicBezTo>
                  <a:cubicBezTo>
                    <a:pt x="36" y="102"/>
                    <a:pt x="16" y="61"/>
                    <a:pt x="3" y="34"/>
                  </a:cubicBezTo>
                  <a:cubicBezTo>
                    <a:pt x="0" y="26"/>
                    <a:pt x="1" y="16"/>
                    <a:pt x="7" y="10"/>
                  </a:cubicBezTo>
                  <a:cubicBezTo>
                    <a:pt x="17" y="0"/>
                    <a:pt x="33" y="3"/>
                    <a:pt x="41" y="15"/>
                  </a:cubicBezTo>
                  <a:cubicBezTo>
                    <a:pt x="53" y="33"/>
                    <a:pt x="87" y="80"/>
                    <a:pt x="87" y="80"/>
                  </a:cubicBezTo>
                  <a:close/>
                </a:path>
              </a:pathLst>
            </a:custGeom>
            <a:solidFill>
              <a:srgbClr val="FFEB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任意多边形 56"/>
            <p:cNvSpPr/>
            <p:nvPr/>
          </p:nvSpPr>
          <p:spPr bwMode="auto">
            <a:xfrm>
              <a:off x="6324600" y="2292351"/>
              <a:ext cx="125413" cy="246063"/>
            </a:xfrm>
            <a:custGeom>
              <a:avLst/>
              <a:gdLst>
                <a:gd name="T0" fmla="*/ 21 w 21"/>
                <a:gd name="T1" fmla="*/ 39 h 41"/>
                <a:gd name="T2" fmla="*/ 2 w 21"/>
                <a:gd name="T3" fmla="*/ 1 h 41"/>
                <a:gd name="T4" fmla="*/ 0 w 21"/>
                <a:gd name="T5" fmla="*/ 1 h 41"/>
                <a:gd name="T6" fmla="*/ 0 w 21"/>
                <a:gd name="T7" fmla="*/ 2 h 41"/>
                <a:gd name="T8" fmla="*/ 19 w 21"/>
                <a:gd name="T9" fmla="*/ 40 h 41"/>
                <a:gd name="T10" fmla="*/ 20 w 21"/>
                <a:gd name="T11" fmla="*/ 41 h 41"/>
                <a:gd name="T12" fmla="*/ 21 w 21"/>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21" h="41">
                  <a:moveTo>
                    <a:pt x="21" y="39"/>
                  </a:moveTo>
                  <a:cubicBezTo>
                    <a:pt x="2" y="1"/>
                    <a:pt x="2" y="1"/>
                    <a:pt x="2" y="1"/>
                  </a:cubicBezTo>
                  <a:cubicBezTo>
                    <a:pt x="1" y="1"/>
                    <a:pt x="1" y="0"/>
                    <a:pt x="0" y="1"/>
                  </a:cubicBezTo>
                  <a:cubicBezTo>
                    <a:pt x="0" y="1"/>
                    <a:pt x="0" y="1"/>
                    <a:pt x="0" y="2"/>
                  </a:cubicBezTo>
                  <a:cubicBezTo>
                    <a:pt x="19" y="40"/>
                    <a:pt x="19" y="40"/>
                    <a:pt x="19" y="40"/>
                  </a:cubicBezTo>
                  <a:cubicBezTo>
                    <a:pt x="19" y="41"/>
                    <a:pt x="20" y="41"/>
                    <a:pt x="20" y="41"/>
                  </a:cubicBezTo>
                  <a:cubicBezTo>
                    <a:pt x="21" y="40"/>
                    <a:pt x="21" y="40"/>
                    <a:pt x="21" y="39"/>
                  </a:cubicBezTo>
                </a:path>
              </a:pathLst>
            </a:custGeom>
            <a:solidFill>
              <a:srgbClr val="0004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任意多边形 57"/>
            <p:cNvSpPr/>
            <p:nvPr/>
          </p:nvSpPr>
          <p:spPr bwMode="auto">
            <a:xfrm>
              <a:off x="6210300" y="2400301"/>
              <a:ext cx="582613" cy="365125"/>
            </a:xfrm>
            <a:custGeom>
              <a:avLst/>
              <a:gdLst>
                <a:gd name="T0" fmla="*/ 86 w 97"/>
                <a:gd name="T1" fmla="*/ 0 h 61"/>
                <a:gd name="T2" fmla="*/ 59 w 97"/>
                <a:gd name="T3" fmla="*/ 14 h 61"/>
                <a:gd name="T4" fmla="*/ 59 w 97"/>
                <a:gd name="T5" fmla="*/ 15 h 61"/>
                <a:gd name="T6" fmla="*/ 0 w 97"/>
                <a:gd name="T7" fmla="*/ 38 h 61"/>
                <a:gd name="T8" fmla="*/ 5 w 97"/>
                <a:gd name="T9" fmla="*/ 61 h 61"/>
                <a:gd name="T10" fmla="*/ 96 w 97"/>
                <a:gd name="T11" fmla="*/ 22 h 61"/>
                <a:gd name="T12" fmla="*/ 86 w 97"/>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97" h="61">
                  <a:moveTo>
                    <a:pt x="86" y="0"/>
                  </a:moveTo>
                  <a:cubicBezTo>
                    <a:pt x="76" y="6"/>
                    <a:pt x="67" y="11"/>
                    <a:pt x="59" y="14"/>
                  </a:cubicBezTo>
                  <a:cubicBezTo>
                    <a:pt x="59" y="15"/>
                    <a:pt x="59" y="15"/>
                    <a:pt x="59" y="15"/>
                  </a:cubicBezTo>
                  <a:cubicBezTo>
                    <a:pt x="37" y="25"/>
                    <a:pt x="18" y="32"/>
                    <a:pt x="0" y="38"/>
                  </a:cubicBezTo>
                  <a:cubicBezTo>
                    <a:pt x="2" y="45"/>
                    <a:pt x="3" y="54"/>
                    <a:pt x="5" y="61"/>
                  </a:cubicBezTo>
                  <a:cubicBezTo>
                    <a:pt x="79" y="51"/>
                    <a:pt x="95" y="25"/>
                    <a:pt x="96" y="22"/>
                  </a:cubicBezTo>
                  <a:cubicBezTo>
                    <a:pt x="97" y="19"/>
                    <a:pt x="93" y="11"/>
                    <a:pt x="86" y="0"/>
                  </a:cubicBezTo>
                  <a:close/>
                </a:path>
              </a:pathLst>
            </a:custGeom>
            <a:solidFill>
              <a:srgbClr val="F3B6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38" name="组合 37"/>
          <p:cNvGrpSpPr/>
          <p:nvPr/>
        </p:nvGrpSpPr>
        <p:grpSpPr>
          <a:xfrm>
            <a:off x="1770686" y="2951946"/>
            <a:ext cx="8650625" cy="954107"/>
            <a:chOff x="2392976" y="2794882"/>
            <a:chExt cx="8650625" cy="954107"/>
          </a:xfrm>
        </p:grpSpPr>
        <p:grpSp>
          <p:nvGrpSpPr>
            <p:cNvPr id="35" name="Group 34"/>
            <p:cNvGrpSpPr/>
            <p:nvPr/>
          </p:nvGrpSpPr>
          <p:grpSpPr>
            <a:xfrm>
              <a:off x="2392976" y="2794882"/>
              <a:ext cx="5494864" cy="954107"/>
              <a:chOff x="-563477" y="2778085"/>
              <a:chExt cx="4588171" cy="954107"/>
            </a:xfrm>
          </p:grpSpPr>
          <p:sp>
            <p:nvSpPr>
              <p:cNvPr id="8" name="TextBox 7"/>
              <p:cNvSpPr txBox="1"/>
              <p:nvPr/>
            </p:nvSpPr>
            <p:spPr>
              <a:xfrm>
                <a:off x="-563477" y="2778085"/>
                <a:ext cx="1953133" cy="954107"/>
              </a:xfrm>
              <a:prstGeom prst="rect">
                <a:avLst/>
              </a:prstGeom>
              <a:noFill/>
            </p:spPr>
            <p:txBody>
              <a:bodyPr wrap="none" lIns="91440" tIns="45720" rIns="91440" bIns="45720" rtlCol="0" anchor="ctr" anchorCtr="0">
                <a:spAutoFit/>
              </a:bodyPr>
              <a:lstStyle/>
              <a:p>
                <a:r>
                  <a:rPr kumimoji="1" lang="zh-CN" altLang="en-US" sz="2800" b="1" dirty="0">
                    <a:solidFill>
                      <a:schemeClr val="accent3"/>
                    </a:solidFill>
                  </a:rPr>
                  <a:t>第一节</a:t>
                </a:r>
                <a:endParaRPr kumimoji="1" lang="en-US" altLang="zh-CN" sz="2800" b="1" dirty="0">
                  <a:solidFill>
                    <a:schemeClr val="accent3"/>
                  </a:solidFill>
                </a:endParaRPr>
              </a:p>
              <a:p>
                <a:r>
                  <a:rPr lang="zh-CN" altLang="en-US" sz="2800" b="1" dirty="0">
                    <a:solidFill>
                      <a:schemeClr val="accent3"/>
                    </a:solidFill>
                  </a:rPr>
                  <a:t>教师专业情意</a:t>
                </a:r>
                <a:endParaRPr kumimoji="1" lang="zh-CN" altLang="en-US" sz="2800" b="1" dirty="0">
                  <a:solidFill>
                    <a:schemeClr val="accent3"/>
                  </a:solidFill>
                </a:endParaRPr>
              </a:p>
            </p:txBody>
          </p:sp>
          <p:sp>
            <p:nvSpPr>
              <p:cNvPr id="14" name="TextBox 13"/>
              <p:cNvSpPr txBox="1"/>
              <p:nvPr/>
            </p:nvSpPr>
            <p:spPr>
              <a:xfrm>
                <a:off x="2071560" y="2778085"/>
                <a:ext cx="1953134" cy="954107"/>
              </a:xfrm>
              <a:prstGeom prst="rect">
                <a:avLst/>
              </a:prstGeom>
              <a:noFill/>
            </p:spPr>
            <p:txBody>
              <a:bodyPr wrap="none" lIns="91440" tIns="45720" rIns="91440" bIns="45720" rtlCol="0" anchor="ctr" anchorCtr="0">
                <a:spAutoFit/>
              </a:bodyPr>
              <a:lstStyle/>
              <a:p>
                <a:r>
                  <a:rPr kumimoji="1" lang="zh-CN" altLang="en-US" sz="2800" b="1" dirty="0">
                    <a:solidFill>
                      <a:schemeClr val="accent5"/>
                    </a:solidFill>
                  </a:rPr>
                  <a:t>第二节</a:t>
                </a:r>
                <a:endParaRPr kumimoji="1" lang="en-US" altLang="zh-CN" sz="2800" b="1" dirty="0">
                  <a:solidFill>
                    <a:schemeClr val="accent5"/>
                  </a:solidFill>
                </a:endParaRPr>
              </a:p>
              <a:p>
                <a:r>
                  <a:rPr lang="zh-CN" altLang="en-US" sz="2800" b="1" dirty="0">
                    <a:solidFill>
                      <a:schemeClr val="accent5"/>
                    </a:solidFill>
                  </a:rPr>
                  <a:t>教师专业情意</a:t>
                </a:r>
                <a:endParaRPr kumimoji="1" lang="zh-CN" altLang="en-US" sz="2800" b="1" dirty="0">
                  <a:solidFill>
                    <a:schemeClr val="accent5"/>
                  </a:solidFill>
                </a:endParaRPr>
              </a:p>
            </p:txBody>
          </p:sp>
        </p:grpSp>
        <p:sp>
          <p:nvSpPr>
            <p:cNvPr id="36" name="TextBox 7"/>
            <p:cNvSpPr txBox="1"/>
            <p:nvPr/>
          </p:nvSpPr>
          <p:spPr>
            <a:xfrm>
              <a:off x="8704499" y="2794882"/>
              <a:ext cx="2339102" cy="954107"/>
            </a:xfrm>
            <a:prstGeom prst="rect">
              <a:avLst/>
            </a:prstGeom>
            <a:noFill/>
          </p:spPr>
          <p:txBody>
            <a:bodyPr wrap="none" lIns="91440" tIns="45720" rIns="91440" bIns="45720" rtlCol="0" anchor="ctr" anchorCtr="0">
              <a:spAutoFit/>
            </a:bodyPr>
            <a:lstStyle/>
            <a:p>
              <a:r>
                <a:rPr lang="zh-CN" altLang="en-US" sz="2800" b="1" dirty="0">
                  <a:solidFill>
                    <a:schemeClr val="accent1"/>
                  </a:solidFill>
                </a:rPr>
                <a:t>第三节</a:t>
              </a:r>
              <a:endParaRPr lang="en-US" altLang="zh-CN" sz="2800" b="1" dirty="0">
                <a:solidFill>
                  <a:schemeClr val="accent1"/>
                </a:solidFill>
              </a:endParaRPr>
            </a:p>
            <a:p>
              <a:r>
                <a:rPr lang="zh-CN" altLang="en-US" sz="2800" b="1" dirty="0">
                  <a:solidFill>
                    <a:schemeClr val="accent1"/>
                  </a:solidFill>
                </a:rPr>
                <a:t>教师专业能力</a:t>
              </a:r>
              <a:endParaRPr kumimoji="1" lang="zh-CN" altLang="en-US" sz="2800" b="1" dirty="0">
                <a:solidFill>
                  <a:schemeClr val="accent1"/>
                </a:solidFill>
              </a:endParaRPr>
            </a:p>
          </p:txBody>
        </p:sp>
      </p:gr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三、专业性向</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（二）专业性向特征</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5" name="组合 84"/>
          <p:cNvGrpSpPr>
            <a:grpSpLocks noChangeAspect="1"/>
          </p:cNvGrpSpPr>
          <p:nvPr>
            <p:custDataLst>
              <p:tags r:id="rId1"/>
            </p:custDataLst>
          </p:nvPr>
        </p:nvGrpSpPr>
        <p:grpSpPr>
          <a:xfrm>
            <a:off x="1347489" y="2165968"/>
            <a:ext cx="9497021" cy="3230333"/>
            <a:chOff x="388111" y="2212041"/>
            <a:chExt cx="9497021" cy="3230333"/>
          </a:xfrm>
        </p:grpSpPr>
        <p:grpSp>
          <p:nvGrpSpPr>
            <p:cNvPr id="86" name="组合 85"/>
            <p:cNvGrpSpPr/>
            <p:nvPr/>
          </p:nvGrpSpPr>
          <p:grpSpPr>
            <a:xfrm>
              <a:off x="388111" y="2212041"/>
              <a:ext cx="1933504" cy="3230333"/>
              <a:chOff x="388111" y="2212041"/>
              <a:chExt cx="1933504" cy="3230333"/>
            </a:xfrm>
          </p:grpSpPr>
          <p:sp>
            <p:nvSpPr>
              <p:cNvPr id="110" name="1"/>
              <p:cNvSpPr/>
              <p:nvPr>
                <p:custDataLst>
                  <p:tags r:id="rId2"/>
                </p:custDataLst>
              </p:nvPr>
            </p:nvSpPr>
            <p:spPr>
              <a:xfrm>
                <a:off x="388111" y="2212041"/>
                <a:ext cx="1692092" cy="3230333"/>
              </a:xfrm>
              <a:prstGeom prst="roundRect">
                <a:avLst>
                  <a:gd name="adj" fmla="val 8223"/>
                </a:avLst>
              </a:prstGeom>
              <a:solidFill>
                <a:schemeClr val="bg1"/>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1"/>
              <p:cNvSpPr/>
              <p:nvPr>
                <p:custDataLst>
                  <p:tags r:id="rId3"/>
                </p:custDataLst>
              </p:nvPr>
            </p:nvSpPr>
            <p:spPr>
              <a:xfrm rot="5400000">
                <a:off x="2065607" y="3354039"/>
                <a:ext cx="362094" cy="149923"/>
              </a:xfrm>
              <a:prstGeom prst="triangle">
                <a:avLst/>
              </a:prstGeom>
              <a:solidFill>
                <a:schemeClr val="tx2">
                  <a:lumMod val="50000"/>
                  <a:lumOff val="50000"/>
                </a:schemeClr>
              </a:solidFill>
              <a:ln w="2540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endParaRPr>
              </a:p>
            </p:txBody>
          </p:sp>
          <p:sp>
            <p:nvSpPr>
              <p:cNvPr id="112" name="Title-1"/>
              <p:cNvSpPr txBox="1"/>
              <p:nvPr>
                <p:custDataLst>
                  <p:tags r:id="rId4"/>
                </p:custDataLst>
              </p:nvPr>
            </p:nvSpPr>
            <p:spPr>
              <a:xfrm>
                <a:off x="580647" y="3179230"/>
                <a:ext cx="1491523" cy="369332"/>
              </a:xfrm>
              <a:prstGeom prst="rect">
                <a:avLst/>
              </a:prstGeom>
              <a:noFill/>
            </p:spPr>
            <p:txBody>
              <a:bodyPr wrap="square" rtlCol="0">
                <a:noAutofit/>
              </a:bodyPr>
              <a:lstStyle/>
              <a:p>
                <a:r>
                  <a:rPr lang="zh-CN" altLang="en-US" sz="2000" b="1" dirty="0">
                    <a:solidFill>
                      <a:srgbClr val="003B94"/>
                    </a:solidFill>
                    <a:latin typeface="Arial" panose="020B0604020202020204" pitchFamily="34" charset="0"/>
                    <a:ea typeface="微软雅黑" panose="020B0503020204020204" pitchFamily="34" charset="-122"/>
                  </a:rPr>
                  <a:t>有见识。</a:t>
                </a:r>
                <a:endParaRPr lang="zh-CN" altLang="en-US" sz="2000" b="1" dirty="0">
                  <a:solidFill>
                    <a:srgbClr val="003B94"/>
                  </a:solidFill>
                  <a:latin typeface="Arial" panose="020B0604020202020204" pitchFamily="34" charset="0"/>
                  <a:ea typeface="微软雅黑" panose="020B0503020204020204" pitchFamily="34" charset="-122"/>
                </a:endParaRPr>
              </a:p>
            </p:txBody>
          </p:sp>
          <p:sp>
            <p:nvSpPr>
              <p:cNvPr id="114" name="Index-1"/>
              <p:cNvSpPr txBox="1"/>
              <p:nvPr>
                <p:custDataLst>
                  <p:tags r:id="rId5"/>
                </p:custDataLst>
              </p:nvPr>
            </p:nvSpPr>
            <p:spPr>
              <a:xfrm>
                <a:off x="580646" y="2255900"/>
                <a:ext cx="1491523" cy="923330"/>
              </a:xfrm>
              <a:prstGeom prst="rect">
                <a:avLst/>
              </a:prstGeom>
              <a:noFill/>
            </p:spPr>
            <p:txBody>
              <a:bodyPr wrap="square" rtlCol="0">
                <a:noAutofit/>
              </a:bodyPr>
              <a:lstStyle/>
              <a:p>
                <a:r>
                  <a:rPr lang="en-US" altLang="zh-CN" sz="5400" b="1" i="1" dirty="0">
                    <a:solidFill>
                      <a:schemeClr val="accent1"/>
                    </a:solidFill>
                    <a:effectLst>
                      <a:innerShdw blurRad="63500" dist="50800" dir="16200000">
                        <a:prstClr val="black">
                          <a:alpha val="50000"/>
                        </a:prstClr>
                      </a:innerShdw>
                    </a:effectLst>
                  </a:rPr>
                  <a:t>01</a:t>
                </a:r>
                <a:endParaRPr lang="zh-CN" altLang="en-US" sz="5400" b="1" i="1" dirty="0">
                  <a:solidFill>
                    <a:schemeClr val="accent1"/>
                  </a:solidFill>
                  <a:effectLst>
                    <a:innerShdw blurRad="63500" dist="50800" dir="16200000">
                      <a:prstClr val="black">
                        <a:alpha val="50000"/>
                      </a:prstClr>
                    </a:innerShdw>
                  </a:effectLst>
                </a:endParaRPr>
              </a:p>
            </p:txBody>
          </p:sp>
        </p:grpSp>
        <p:grpSp>
          <p:nvGrpSpPr>
            <p:cNvPr id="87" name="组合 86"/>
            <p:cNvGrpSpPr/>
            <p:nvPr/>
          </p:nvGrpSpPr>
          <p:grpSpPr>
            <a:xfrm>
              <a:off x="2336363" y="2212042"/>
              <a:ext cx="1933505" cy="3230332"/>
              <a:chOff x="2336363" y="2212042"/>
              <a:chExt cx="1933505" cy="3230332"/>
            </a:xfrm>
          </p:grpSpPr>
          <p:sp>
            <p:nvSpPr>
              <p:cNvPr id="105" name="2"/>
              <p:cNvSpPr/>
              <p:nvPr>
                <p:custDataLst>
                  <p:tags r:id="rId6"/>
                </p:custDataLst>
              </p:nvPr>
            </p:nvSpPr>
            <p:spPr>
              <a:xfrm>
                <a:off x="2336363" y="2212042"/>
                <a:ext cx="1704012" cy="3230332"/>
              </a:xfrm>
              <a:custGeom>
                <a:avLst/>
                <a:gdLst>
                  <a:gd name="connsiteX0" fmla="*/ 194130 w 2485028"/>
                  <a:gd name="connsiteY0" fmla="*/ 0 h 3572433"/>
                  <a:gd name="connsiteX1" fmla="*/ 2290898 w 2485028"/>
                  <a:gd name="connsiteY1" fmla="*/ 0 h 3572433"/>
                  <a:gd name="connsiteX2" fmla="*/ 2485028 w 2485028"/>
                  <a:gd name="connsiteY2" fmla="*/ 194130 h 3572433"/>
                  <a:gd name="connsiteX3" fmla="*/ 2485028 w 2485028"/>
                  <a:gd name="connsiteY3" fmla="*/ 3378303 h 3572433"/>
                  <a:gd name="connsiteX4" fmla="*/ 2290898 w 2485028"/>
                  <a:gd name="connsiteY4" fmla="*/ 3572433 h 3572433"/>
                  <a:gd name="connsiteX5" fmla="*/ 194130 w 2485028"/>
                  <a:gd name="connsiteY5" fmla="*/ 3572433 h 3572433"/>
                  <a:gd name="connsiteX6" fmla="*/ 0 w 2485028"/>
                  <a:gd name="connsiteY6" fmla="*/ 3378303 h 3572433"/>
                  <a:gd name="connsiteX7" fmla="*/ 0 w 2485028"/>
                  <a:gd name="connsiteY7" fmla="*/ 2060413 h 3572433"/>
                  <a:gd name="connsiteX8" fmla="*/ 293370 w 2485028"/>
                  <a:gd name="connsiteY8" fmla="*/ 1793166 h 3572433"/>
                  <a:gd name="connsiteX9" fmla="*/ 0 w 2485028"/>
                  <a:gd name="connsiteY9" fmla="*/ 1525919 h 3572433"/>
                  <a:gd name="connsiteX10" fmla="*/ 0 w 2485028"/>
                  <a:gd name="connsiteY10" fmla="*/ 194130 h 3572433"/>
                  <a:gd name="connsiteX11" fmla="*/ 194130 w 2485028"/>
                  <a:gd name="connsiteY11" fmla="*/ 0 h 3572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5028" h="3572433">
                    <a:moveTo>
                      <a:pt x="194130" y="0"/>
                    </a:moveTo>
                    <a:lnTo>
                      <a:pt x="2290898" y="0"/>
                    </a:lnTo>
                    <a:cubicBezTo>
                      <a:pt x="2398113" y="0"/>
                      <a:pt x="2485028" y="86915"/>
                      <a:pt x="2485028" y="194130"/>
                    </a:cubicBezTo>
                    <a:lnTo>
                      <a:pt x="2485028" y="3378303"/>
                    </a:lnTo>
                    <a:cubicBezTo>
                      <a:pt x="2485028" y="3485518"/>
                      <a:pt x="2398113" y="3572433"/>
                      <a:pt x="2290898" y="3572433"/>
                    </a:cubicBezTo>
                    <a:lnTo>
                      <a:pt x="194130" y="3572433"/>
                    </a:lnTo>
                    <a:cubicBezTo>
                      <a:pt x="86915" y="3572433"/>
                      <a:pt x="0" y="3485518"/>
                      <a:pt x="0" y="3378303"/>
                    </a:cubicBezTo>
                    <a:lnTo>
                      <a:pt x="0" y="2060413"/>
                    </a:lnTo>
                    <a:lnTo>
                      <a:pt x="293370" y="1793166"/>
                    </a:lnTo>
                    <a:lnTo>
                      <a:pt x="0" y="1525919"/>
                    </a:lnTo>
                    <a:lnTo>
                      <a:pt x="0" y="194130"/>
                    </a:lnTo>
                    <a:cubicBezTo>
                      <a:pt x="0" y="86915"/>
                      <a:pt x="86915" y="0"/>
                      <a:pt x="194130" y="0"/>
                    </a:cubicBezTo>
                    <a:close/>
                  </a:path>
                </a:pathLst>
              </a:cu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2"/>
              <p:cNvSpPr/>
              <p:nvPr>
                <p:custDataLst>
                  <p:tags r:id="rId7"/>
                </p:custDataLst>
              </p:nvPr>
            </p:nvSpPr>
            <p:spPr>
              <a:xfrm rot="5400000">
                <a:off x="4013860" y="3354039"/>
                <a:ext cx="362094" cy="149923"/>
              </a:xfrm>
              <a:prstGeom prst="triangle">
                <a:avLst/>
              </a:prstGeom>
              <a:solidFill>
                <a:schemeClr val="tx2">
                  <a:lumMod val="50000"/>
                  <a:lumOff val="50000"/>
                </a:schemeClr>
              </a:solidFill>
              <a:ln w="2540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endParaRPr>
              </a:p>
            </p:txBody>
          </p:sp>
          <p:sp>
            <p:nvSpPr>
              <p:cNvPr id="107" name="Title-2"/>
              <p:cNvSpPr txBox="1"/>
              <p:nvPr>
                <p:custDataLst>
                  <p:tags r:id="rId8"/>
                </p:custDataLst>
              </p:nvPr>
            </p:nvSpPr>
            <p:spPr>
              <a:xfrm>
                <a:off x="2525927" y="3179230"/>
                <a:ext cx="1491523" cy="369332"/>
              </a:xfrm>
              <a:prstGeom prst="rect">
                <a:avLst/>
              </a:prstGeom>
              <a:noFill/>
            </p:spPr>
            <p:txBody>
              <a:bodyPr wrap="square" rtlCol="0">
                <a:noAutofit/>
              </a:bodyPr>
              <a:lstStyle/>
              <a:p>
                <a:r>
                  <a:rPr lang="zh-CN" altLang="en-US" sz="2000" b="1" dirty="0">
                    <a:solidFill>
                      <a:srgbClr val="4C92FF"/>
                    </a:solidFill>
                    <a:latin typeface="Arial" panose="020B0604020202020204" pitchFamily="34" charset="0"/>
                    <a:ea typeface="微软雅黑" panose="020B0503020204020204" pitchFamily="34" charset="-122"/>
                  </a:rPr>
                  <a:t>有敏锐的洞察力和分析力，见微知著，富有预见性。</a:t>
                </a:r>
                <a:endParaRPr lang="zh-CN" altLang="en-US" sz="2000" b="1" dirty="0">
                  <a:solidFill>
                    <a:srgbClr val="4C92FF"/>
                  </a:solidFill>
                  <a:latin typeface="Arial" panose="020B0604020202020204" pitchFamily="34" charset="0"/>
                  <a:ea typeface="微软雅黑" panose="020B0503020204020204" pitchFamily="34" charset="-122"/>
                </a:endParaRPr>
              </a:p>
            </p:txBody>
          </p:sp>
          <p:sp>
            <p:nvSpPr>
              <p:cNvPr id="109" name="Index-2"/>
              <p:cNvSpPr txBox="1"/>
              <p:nvPr>
                <p:custDataLst>
                  <p:tags r:id="rId9"/>
                </p:custDataLst>
              </p:nvPr>
            </p:nvSpPr>
            <p:spPr>
              <a:xfrm>
                <a:off x="2525926" y="2255900"/>
                <a:ext cx="1491523" cy="923330"/>
              </a:xfrm>
              <a:prstGeom prst="rect">
                <a:avLst/>
              </a:prstGeom>
              <a:noFill/>
            </p:spPr>
            <p:txBody>
              <a:bodyPr wrap="square" rtlCol="0">
                <a:noAutofit/>
              </a:bodyPr>
              <a:lstStyle>
                <a:defPPr>
                  <a:defRPr lang="en-US"/>
                </a:defPPr>
                <a:lvl1pPr>
                  <a:defRPr sz="5400" b="1" i="1">
                    <a:solidFill>
                      <a:schemeClr val="accent1"/>
                    </a:solidFill>
                    <a:effectLst>
                      <a:innerShdw blurRad="63500" dist="50800" dir="16200000">
                        <a:prstClr val="black">
                          <a:alpha val="50000"/>
                        </a:prstClr>
                      </a:innerShdw>
                    </a:effectLst>
                  </a:defRPr>
                </a:lvl1pPr>
              </a:lstStyle>
              <a:p>
                <a:r>
                  <a:rPr lang="en-US" altLang="zh-CN" dirty="0">
                    <a:solidFill>
                      <a:schemeClr val="accent2"/>
                    </a:solidFill>
                  </a:rPr>
                  <a:t>02</a:t>
                </a:r>
                <a:endParaRPr lang="zh-CN" altLang="en-US" dirty="0">
                  <a:solidFill>
                    <a:schemeClr val="accent2"/>
                  </a:solidFill>
                </a:endParaRPr>
              </a:p>
            </p:txBody>
          </p:sp>
        </p:grpSp>
        <p:grpSp>
          <p:nvGrpSpPr>
            <p:cNvPr id="88" name="组合 87"/>
            <p:cNvGrpSpPr/>
            <p:nvPr/>
          </p:nvGrpSpPr>
          <p:grpSpPr>
            <a:xfrm>
              <a:off x="4284616" y="2212042"/>
              <a:ext cx="1933504" cy="3230332"/>
              <a:chOff x="4284616" y="2212042"/>
              <a:chExt cx="1933504" cy="3230332"/>
            </a:xfrm>
          </p:grpSpPr>
          <p:sp>
            <p:nvSpPr>
              <p:cNvPr id="100" name="3"/>
              <p:cNvSpPr/>
              <p:nvPr>
                <p:custDataLst>
                  <p:tags r:id="rId10"/>
                </p:custDataLst>
              </p:nvPr>
            </p:nvSpPr>
            <p:spPr>
              <a:xfrm>
                <a:off x="4284616" y="2212042"/>
                <a:ext cx="1704012" cy="3230332"/>
              </a:xfrm>
              <a:custGeom>
                <a:avLst/>
                <a:gdLst>
                  <a:gd name="connsiteX0" fmla="*/ 194130 w 2485028"/>
                  <a:gd name="connsiteY0" fmla="*/ 0 h 3572433"/>
                  <a:gd name="connsiteX1" fmla="*/ 2290898 w 2485028"/>
                  <a:gd name="connsiteY1" fmla="*/ 0 h 3572433"/>
                  <a:gd name="connsiteX2" fmla="*/ 2485028 w 2485028"/>
                  <a:gd name="connsiteY2" fmla="*/ 194130 h 3572433"/>
                  <a:gd name="connsiteX3" fmla="*/ 2485028 w 2485028"/>
                  <a:gd name="connsiteY3" fmla="*/ 3378303 h 3572433"/>
                  <a:gd name="connsiteX4" fmla="*/ 2290898 w 2485028"/>
                  <a:gd name="connsiteY4" fmla="*/ 3572433 h 3572433"/>
                  <a:gd name="connsiteX5" fmla="*/ 194130 w 2485028"/>
                  <a:gd name="connsiteY5" fmla="*/ 3572433 h 3572433"/>
                  <a:gd name="connsiteX6" fmla="*/ 0 w 2485028"/>
                  <a:gd name="connsiteY6" fmla="*/ 3378303 h 3572433"/>
                  <a:gd name="connsiteX7" fmla="*/ 0 w 2485028"/>
                  <a:gd name="connsiteY7" fmla="*/ 2060413 h 3572433"/>
                  <a:gd name="connsiteX8" fmla="*/ 293370 w 2485028"/>
                  <a:gd name="connsiteY8" fmla="*/ 1793166 h 3572433"/>
                  <a:gd name="connsiteX9" fmla="*/ 0 w 2485028"/>
                  <a:gd name="connsiteY9" fmla="*/ 1525919 h 3572433"/>
                  <a:gd name="connsiteX10" fmla="*/ 0 w 2485028"/>
                  <a:gd name="connsiteY10" fmla="*/ 194130 h 3572433"/>
                  <a:gd name="connsiteX11" fmla="*/ 194130 w 2485028"/>
                  <a:gd name="connsiteY11" fmla="*/ 0 h 3572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5028" h="3572433">
                    <a:moveTo>
                      <a:pt x="194130" y="0"/>
                    </a:moveTo>
                    <a:lnTo>
                      <a:pt x="2290898" y="0"/>
                    </a:lnTo>
                    <a:cubicBezTo>
                      <a:pt x="2398113" y="0"/>
                      <a:pt x="2485028" y="86915"/>
                      <a:pt x="2485028" y="194130"/>
                    </a:cubicBezTo>
                    <a:lnTo>
                      <a:pt x="2485028" y="3378303"/>
                    </a:lnTo>
                    <a:cubicBezTo>
                      <a:pt x="2485028" y="3485518"/>
                      <a:pt x="2398113" y="3572433"/>
                      <a:pt x="2290898" y="3572433"/>
                    </a:cubicBezTo>
                    <a:lnTo>
                      <a:pt x="194130" y="3572433"/>
                    </a:lnTo>
                    <a:cubicBezTo>
                      <a:pt x="86915" y="3572433"/>
                      <a:pt x="0" y="3485518"/>
                      <a:pt x="0" y="3378303"/>
                    </a:cubicBezTo>
                    <a:lnTo>
                      <a:pt x="0" y="2060413"/>
                    </a:lnTo>
                    <a:lnTo>
                      <a:pt x="293370" y="1793166"/>
                    </a:lnTo>
                    <a:lnTo>
                      <a:pt x="0" y="1525919"/>
                    </a:lnTo>
                    <a:lnTo>
                      <a:pt x="0" y="194130"/>
                    </a:lnTo>
                    <a:cubicBezTo>
                      <a:pt x="0" y="86915"/>
                      <a:pt x="86915" y="0"/>
                      <a:pt x="194130" y="0"/>
                    </a:cubicBezTo>
                    <a:close/>
                  </a:path>
                </a:pathLst>
              </a:cu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3"/>
              <p:cNvSpPr/>
              <p:nvPr>
                <p:custDataLst>
                  <p:tags r:id="rId11"/>
                </p:custDataLst>
              </p:nvPr>
            </p:nvSpPr>
            <p:spPr>
              <a:xfrm rot="5400000">
                <a:off x="5962112" y="3354039"/>
                <a:ext cx="362094" cy="149923"/>
              </a:xfrm>
              <a:prstGeom prst="triangle">
                <a:avLst/>
              </a:prstGeom>
              <a:solidFill>
                <a:schemeClr val="tx2">
                  <a:lumMod val="50000"/>
                  <a:lumOff val="50000"/>
                </a:schemeClr>
              </a:solidFill>
              <a:ln w="2540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endParaRPr>
              </a:p>
            </p:txBody>
          </p:sp>
          <p:sp>
            <p:nvSpPr>
              <p:cNvPr id="102" name="Title-3"/>
              <p:cNvSpPr txBox="1"/>
              <p:nvPr>
                <p:custDataLst>
                  <p:tags r:id="rId12"/>
                </p:custDataLst>
              </p:nvPr>
            </p:nvSpPr>
            <p:spPr>
              <a:xfrm>
                <a:off x="4476224" y="3179230"/>
                <a:ext cx="1491523" cy="369332"/>
              </a:xfrm>
              <a:prstGeom prst="rect">
                <a:avLst/>
              </a:prstGeom>
              <a:noFill/>
            </p:spPr>
            <p:txBody>
              <a:bodyPr wrap="square" rtlCol="0">
                <a:noAutofit/>
              </a:bodyPr>
              <a:lstStyle/>
              <a:p>
                <a:r>
                  <a:rPr lang="zh-CN" altLang="en-US" sz="2000" b="1" dirty="0">
                    <a:solidFill>
                      <a:srgbClr val="1881FB"/>
                    </a:solidFill>
                    <a:latin typeface="Arial" panose="020B0604020202020204" pitchFamily="34" charset="0"/>
                    <a:ea typeface="微软雅黑" panose="020B0503020204020204" pitchFamily="34" charset="-122"/>
                  </a:rPr>
                  <a:t>在人际关系中，耿直、坦率、幽默、诙谐。</a:t>
                </a:r>
                <a:endParaRPr lang="zh-CN" altLang="en-US" sz="2000" b="1" dirty="0">
                  <a:solidFill>
                    <a:srgbClr val="1881FB"/>
                  </a:solidFill>
                  <a:latin typeface="Arial" panose="020B0604020202020204" pitchFamily="34" charset="0"/>
                  <a:ea typeface="微软雅黑" panose="020B0503020204020204" pitchFamily="34" charset="-122"/>
                </a:endParaRPr>
              </a:p>
            </p:txBody>
          </p:sp>
          <p:sp>
            <p:nvSpPr>
              <p:cNvPr id="104" name="Index-3"/>
              <p:cNvSpPr txBox="1"/>
              <p:nvPr>
                <p:custDataLst>
                  <p:tags r:id="rId13"/>
                </p:custDataLst>
              </p:nvPr>
            </p:nvSpPr>
            <p:spPr>
              <a:xfrm>
                <a:off x="4476223" y="2255900"/>
                <a:ext cx="1491523" cy="923330"/>
              </a:xfrm>
              <a:prstGeom prst="rect">
                <a:avLst/>
              </a:prstGeom>
              <a:noFill/>
            </p:spPr>
            <p:txBody>
              <a:bodyPr wrap="square" rtlCol="0">
                <a:noAutofit/>
              </a:bodyPr>
              <a:lstStyle>
                <a:defPPr>
                  <a:defRPr lang="en-US"/>
                </a:defPPr>
                <a:lvl1pPr>
                  <a:defRPr sz="5400" b="1" i="1">
                    <a:solidFill>
                      <a:schemeClr val="accent1"/>
                    </a:solidFill>
                    <a:effectLst>
                      <a:innerShdw blurRad="63500" dist="50800" dir="16200000">
                        <a:prstClr val="black">
                          <a:alpha val="50000"/>
                        </a:prstClr>
                      </a:innerShdw>
                    </a:effectLst>
                  </a:defRPr>
                </a:lvl1pPr>
              </a:lstStyle>
              <a:p>
                <a:r>
                  <a:rPr lang="en-US" altLang="zh-CN" dirty="0">
                    <a:solidFill>
                      <a:schemeClr val="accent3"/>
                    </a:solidFill>
                  </a:rPr>
                  <a:t>03</a:t>
                </a:r>
                <a:endParaRPr lang="zh-CN" altLang="en-US" dirty="0">
                  <a:solidFill>
                    <a:schemeClr val="accent3"/>
                  </a:solidFill>
                </a:endParaRPr>
              </a:p>
            </p:txBody>
          </p:sp>
        </p:grpSp>
        <p:grpSp>
          <p:nvGrpSpPr>
            <p:cNvPr id="89" name="组合 88"/>
            <p:cNvGrpSpPr/>
            <p:nvPr/>
          </p:nvGrpSpPr>
          <p:grpSpPr>
            <a:xfrm>
              <a:off x="8181120" y="2212042"/>
              <a:ext cx="1704012" cy="3230332"/>
              <a:chOff x="8181120" y="2212042"/>
              <a:chExt cx="1704012" cy="3230332"/>
            </a:xfrm>
          </p:grpSpPr>
          <p:sp>
            <p:nvSpPr>
              <p:cNvPr id="96" name="5"/>
              <p:cNvSpPr/>
              <p:nvPr>
                <p:custDataLst>
                  <p:tags r:id="rId14"/>
                </p:custDataLst>
              </p:nvPr>
            </p:nvSpPr>
            <p:spPr>
              <a:xfrm>
                <a:off x="8181120" y="2212042"/>
                <a:ext cx="1704012" cy="3230332"/>
              </a:xfrm>
              <a:custGeom>
                <a:avLst/>
                <a:gdLst>
                  <a:gd name="connsiteX0" fmla="*/ 194130 w 2485028"/>
                  <a:gd name="connsiteY0" fmla="*/ 0 h 3572433"/>
                  <a:gd name="connsiteX1" fmla="*/ 2290898 w 2485028"/>
                  <a:gd name="connsiteY1" fmla="*/ 0 h 3572433"/>
                  <a:gd name="connsiteX2" fmla="*/ 2485028 w 2485028"/>
                  <a:gd name="connsiteY2" fmla="*/ 194130 h 3572433"/>
                  <a:gd name="connsiteX3" fmla="*/ 2485028 w 2485028"/>
                  <a:gd name="connsiteY3" fmla="*/ 3378303 h 3572433"/>
                  <a:gd name="connsiteX4" fmla="*/ 2290898 w 2485028"/>
                  <a:gd name="connsiteY4" fmla="*/ 3572433 h 3572433"/>
                  <a:gd name="connsiteX5" fmla="*/ 194130 w 2485028"/>
                  <a:gd name="connsiteY5" fmla="*/ 3572433 h 3572433"/>
                  <a:gd name="connsiteX6" fmla="*/ 0 w 2485028"/>
                  <a:gd name="connsiteY6" fmla="*/ 3378303 h 3572433"/>
                  <a:gd name="connsiteX7" fmla="*/ 0 w 2485028"/>
                  <a:gd name="connsiteY7" fmla="*/ 2060413 h 3572433"/>
                  <a:gd name="connsiteX8" fmla="*/ 293370 w 2485028"/>
                  <a:gd name="connsiteY8" fmla="*/ 1793166 h 3572433"/>
                  <a:gd name="connsiteX9" fmla="*/ 0 w 2485028"/>
                  <a:gd name="connsiteY9" fmla="*/ 1525919 h 3572433"/>
                  <a:gd name="connsiteX10" fmla="*/ 0 w 2485028"/>
                  <a:gd name="connsiteY10" fmla="*/ 194130 h 3572433"/>
                  <a:gd name="connsiteX11" fmla="*/ 194130 w 2485028"/>
                  <a:gd name="connsiteY11" fmla="*/ 0 h 3572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5028" h="3572433">
                    <a:moveTo>
                      <a:pt x="194130" y="0"/>
                    </a:moveTo>
                    <a:lnTo>
                      <a:pt x="2290898" y="0"/>
                    </a:lnTo>
                    <a:cubicBezTo>
                      <a:pt x="2398113" y="0"/>
                      <a:pt x="2485028" y="86915"/>
                      <a:pt x="2485028" y="194130"/>
                    </a:cubicBezTo>
                    <a:lnTo>
                      <a:pt x="2485028" y="3378303"/>
                    </a:lnTo>
                    <a:cubicBezTo>
                      <a:pt x="2485028" y="3485518"/>
                      <a:pt x="2398113" y="3572433"/>
                      <a:pt x="2290898" y="3572433"/>
                    </a:cubicBezTo>
                    <a:lnTo>
                      <a:pt x="194130" y="3572433"/>
                    </a:lnTo>
                    <a:cubicBezTo>
                      <a:pt x="86915" y="3572433"/>
                      <a:pt x="0" y="3485518"/>
                      <a:pt x="0" y="3378303"/>
                    </a:cubicBezTo>
                    <a:lnTo>
                      <a:pt x="0" y="2060413"/>
                    </a:lnTo>
                    <a:lnTo>
                      <a:pt x="293370" y="1793166"/>
                    </a:lnTo>
                    <a:lnTo>
                      <a:pt x="0" y="1525919"/>
                    </a:lnTo>
                    <a:lnTo>
                      <a:pt x="0" y="194130"/>
                    </a:lnTo>
                    <a:cubicBezTo>
                      <a:pt x="0" y="86915"/>
                      <a:pt x="86915" y="0"/>
                      <a:pt x="194130" y="0"/>
                    </a:cubicBezTo>
                    <a:close/>
                  </a:path>
                </a:pathLst>
              </a:cu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itle-5"/>
              <p:cNvSpPr txBox="1"/>
              <p:nvPr>
                <p:custDataLst>
                  <p:tags r:id="rId15"/>
                </p:custDataLst>
              </p:nvPr>
            </p:nvSpPr>
            <p:spPr>
              <a:xfrm>
                <a:off x="8376818" y="3179230"/>
                <a:ext cx="1491523" cy="369332"/>
              </a:xfrm>
              <a:prstGeom prst="rect">
                <a:avLst/>
              </a:prstGeom>
              <a:noFill/>
            </p:spPr>
            <p:txBody>
              <a:bodyPr wrap="square" rtlCol="0">
                <a:noAutofit/>
              </a:bodyPr>
              <a:lstStyle/>
              <a:p>
                <a:r>
                  <a:rPr lang="zh-CN" altLang="en-US" sz="2000" b="1" dirty="0">
                    <a:solidFill>
                      <a:srgbClr val="005AE5"/>
                    </a:solidFill>
                    <a:latin typeface="Arial" panose="020B0604020202020204" pitchFamily="34" charset="0"/>
                    <a:ea typeface="微软雅黑" panose="020B0503020204020204" pitchFamily="34" charset="-122"/>
                  </a:rPr>
                  <a:t>有奉献精神。</a:t>
                </a:r>
                <a:endParaRPr lang="zh-CN" altLang="en-US" sz="2000" b="1" dirty="0">
                  <a:solidFill>
                    <a:srgbClr val="005AE5"/>
                  </a:solidFill>
                  <a:latin typeface="Arial" panose="020B0604020202020204" pitchFamily="34" charset="0"/>
                  <a:ea typeface="微软雅黑" panose="020B0503020204020204" pitchFamily="34" charset="-122"/>
                </a:endParaRPr>
              </a:p>
            </p:txBody>
          </p:sp>
          <p:sp>
            <p:nvSpPr>
              <p:cNvPr id="99" name="Index-5"/>
              <p:cNvSpPr txBox="1"/>
              <p:nvPr>
                <p:custDataLst>
                  <p:tags r:id="rId16"/>
                </p:custDataLst>
              </p:nvPr>
            </p:nvSpPr>
            <p:spPr>
              <a:xfrm>
                <a:off x="8376817" y="2255900"/>
                <a:ext cx="1491523" cy="923330"/>
              </a:xfrm>
              <a:prstGeom prst="rect">
                <a:avLst/>
              </a:prstGeom>
              <a:noFill/>
            </p:spPr>
            <p:txBody>
              <a:bodyPr wrap="square" rtlCol="0">
                <a:noAutofit/>
              </a:bodyPr>
              <a:lstStyle>
                <a:defPPr>
                  <a:defRPr lang="en-US"/>
                </a:defPPr>
                <a:lvl1pPr>
                  <a:defRPr sz="5400" b="1" i="1">
                    <a:solidFill>
                      <a:schemeClr val="accent1"/>
                    </a:solidFill>
                    <a:effectLst>
                      <a:innerShdw blurRad="63500" dist="50800" dir="16200000">
                        <a:prstClr val="black">
                          <a:alpha val="50000"/>
                        </a:prstClr>
                      </a:innerShdw>
                    </a:effectLst>
                  </a:defRPr>
                </a:lvl1pPr>
              </a:lstStyle>
              <a:p>
                <a:r>
                  <a:rPr lang="en-US" altLang="zh-CN" dirty="0">
                    <a:solidFill>
                      <a:schemeClr val="accent5"/>
                    </a:solidFill>
                  </a:rPr>
                  <a:t>05</a:t>
                </a:r>
                <a:endParaRPr lang="zh-CN" altLang="en-US" dirty="0">
                  <a:solidFill>
                    <a:schemeClr val="accent5"/>
                  </a:solidFill>
                </a:endParaRPr>
              </a:p>
            </p:txBody>
          </p:sp>
        </p:grpSp>
        <p:grpSp>
          <p:nvGrpSpPr>
            <p:cNvPr id="90" name="组合 89"/>
            <p:cNvGrpSpPr/>
            <p:nvPr/>
          </p:nvGrpSpPr>
          <p:grpSpPr>
            <a:xfrm>
              <a:off x="6232868" y="2212042"/>
              <a:ext cx="1933504" cy="3230332"/>
              <a:chOff x="6232868" y="2212042"/>
              <a:chExt cx="1933504" cy="3230332"/>
            </a:xfrm>
          </p:grpSpPr>
          <p:sp>
            <p:nvSpPr>
              <p:cNvPr id="91" name="4"/>
              <p:cNvSpPr/>
              <p:nvPr>
                <p:custDataLst>
                  <p:tags r:id="rId17"/>
                </p:custDataLst>
              </p:nvPr>
            </p:nvSpPr>
            <p:spPr>
              <a:xfrm>
                <a:off x="6232868" y="2212042"/>
                <a:ext cx="1704012" cy="3230332"/>
              </a:xfrm>
              <a:custGeom>
                <a:avLst/>
                <a:gdLst>
                  <a:gd name="connsiteX0" fmla="*/ 194130 w 2485028"/>
                  <a:gd name="connsiteY0" fmla="*/ 0 h 3572433"/>
                  <a:gd name="connsiteX1" fmla="*/ 2290898 w 2485028"/>
                  <a:gd name="connsiteY1" fmla="*/ 0 h 3572433"/>
                  <a:gd name="connsiteX2" fmla="*/ 2485028 w 2485028"/>
                  <a:gd name="connsiteY2" fmla="*/ 194130 h 3572433"/>
                  <a:gd name="connsiteX3" fmla="*/ 2485028 w 2485028"/>
                  <a:gd name="connsiteY3" fmla="*/ 3378303 h 3572433"/>
                  <a:gd name="connsiteX4" fmla="*/ 2290898 w 2485028"/>
                  <a:gd name="connsiteY4" fmla="*/ 3572433 h 3572433"/>
                  <a:gd name="connsiteX5" fmla="*/ 194130 w 2485028"/>
                  <a:gd name="connsiteY5" fmla="*/ 3572433 h 3572433"/>
                  <a:gd name="connsiteX6" fmla="*/ 0 w 2485028"/>
                  <a:gd name="connsiteY6" fmla="*/ 3378303 h 3572433"/>
                  <a:gd name="connsiteX7" fmla="*/ 0 w 2485028"/>
                  <a:gd name="connsiteY7" fmla="*/ 2060413 h 3572433"/>
                  <a:gd name="connsiteX8" fmla="*/ 293370 w 2485028"/>
                  <a:gd name="connsiteY8" fmla="*/ 1793166 h 3572433"/>
                  <a:gd name="connsiteX9" fmla="*/ 0 w 2485028"/>
                  <a:gd name="connsiteY9" fmla="*/ 1525919 h 3572433"/>
                  <a:gd name="connsiteX10" fmla="*/ 0 w 2485028"/>
                  <a:gd name="connsiteY10" fmla="*/ 194130 h 3572433"/>
                  <a:gd name="connsiteX11" fmla="*/ 194130 w 2485028"/>
                  <a:gd name="connsiteY11" fmla="*/ 0 h 3572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5028" h="3572433">
                    <a:moveTo>
                      <a:pt x="194130" y="0"/>
                    </a:moveTo>
                    <a:lnTo>
                      <a:pt x="2290898" y="0"/>
                    </a:lnTo>
                    <a:cubicBezTo>
                      <a:pt x="2398113" y="0"/>
                      <a:pt x="2485028" y="86915"/>
                      <a:pt x="2485028" y="194130"/>
                    </a:cubicBezTo>
                    <a:lnTo>
                      <a:pt x="2485028" y="3378303"/>
                    </a:lnTo>
                    <a:cubicBezTo>
                      <a:pt x="2485028" y="3485518"/>
                      <a:pt x="2398113" y="3572433"/>
                      <a:pt x="2290898" y="3572433"/>
                    </a:cubicBezTo>
                    <a:lnTo>
                      <a:pt x="194130" y="3572433"/>
                    </a:lnTo>
                    <a:cubicBezTo>
                      <a:pt x="86915" y="3572433"/>
                      <a:pt x="0" y="3485518"/>
                      <a:pt x="0" y="3378303"/>
                    </a:cubicBezTo>
                    <a:lnTo>
                      <a:pt x="0" y="2060413"/>
                    </a:lnTo>
                    <a:lnTo>
                      <a:pt x="293370" y="1793166"/>
                    </a:lnTo>
                    <a:lnTo>
                      <a:pt x="0" y="1525919"/>
                    </a:lnTo>
                    <a:lnTo>
                      <a:pt x="0" y="194130"/>
                    </a:lnTo>
                    <a:cubicBezTo>
                      <a:pt x="0" y="86915"/>
                      <a:pt x="86915" y="0"/>
                      <a:pt x="194130" y="0"/>
                    </a:cubicBezTo>
                    <a:close/>
                  </a:path>
                </a:pathLst>
              </a:cu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4"/>
              <p:cNvSpPr/>
              <p:nvPr>
                <p:custDataLst>
                  <p:tags r:id="rId18"/>
                </p:custDataLst>
              </p:nvPr>
            </p:nvSpPr>
            <p:spPr>
              <a:xfrm rot="5400000">
                <a:off x="7910364" y="3354039"/>
                <a:ext cx="362094" cy="149923"/>
              </a:xfrm>
              <a:prstGeom prst="triangle">
                <a:avLst/>
              </a:prstGeom>
              <a:solidFill>
                <a:schemeClr val="tx2">
                  <a:lumMod val="50000"/>
                  <a:lumOff val="50000"/>
                </a:schemeClr>
              </a:solidFill>
              <a:ln w="2540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endParaRPr>
              </a:p>
            </p:txBody>
          </p:sp>
          <p:sp>
            <p:nvSpPr>
              <p:cNvPr id="93" name="Title-4"/>
              <p:cNvSpPr txBox="1"/>
              <p:nvPr>
                <p:custDataLst>
                  <p:tags r:id="rId19"/>
                </p:custDataLst>
              </p:nvPr>
            </p:nvSpPr>
            <p:spPr>
              <a:xfrm>
                <a:off x="6426521" y="3179229"/>
                <a:ext cx="1379483" cy="1452703"/>
              </a:xfrm>
              <a:prstGeom prst="rect">
                <a:avLst/>
              </a:prstGeom>
              <a:noFill/>
            </p:spPr>
            <p:txBody>
              <a:bodyPr wrap="square" rtlCol="0">
                <a:noAutofit/>
              </a:bodyPr>
              <a:lstStyle/>
              <a:p>
                <a:r>
                  <a:rPr lang="zh-CN" altLang="en-US" sz="2000" b="1" dirty="0">
                    <a:solidFill>
                      <a:srgbClr val="B46CC9"/>
                    </a:solidFill>
                    <a:latin typeface="Arial" panose="020B0604020202020204" pitchFamily="34" charset="0"/>
                    <a:ea typeface="微软雅黑" panose="020B0503020204020204" pitchFamily="34" charset="-122"/>
                  </a:rPr>
                  <a:t>有独立性。不囿于教学的刻板教条、清规戒律，勇于实验与创新。</a:t>
                </a:r>
                <a:endParaRPr lang="zh-CN" altLang="en-US" sz="2000" b="1" dirty="0">
                  <a:solidFill>
                    <a:srgbClr val="B46CC9"/>
                  </a:solidFill>
                  <a:latin typeface="Arial" panose="020B0604020202020204" pitchFamily="34" charset="0"/>
                  <a:ea typeface="微软雅黑" panose="020B0503020204020204" pitchFamily="34" charset="-122"/>
                </a:endParaRPr>
              </a:p>
            </p:txBody>
          </p:sp>
          <p:sp>
            <p:nvSpPr>
              <p:cNvPr id="95" name="Index-4"/>
              <p:cNvSpPr txBox="1"/>
              <p:nvPr>
                <p:custDataLst>
                  <p:tags r:id="rId20"/>
                </p:custDataLst>
              </p:nvPr>
            </p:nvSpPr>
            <p:spPr>
              <a:xfrm>
                <a:off x="6426520" y="2255900"/>
                <a:ext cx="1491523" cy="923330"/>
              </a:xfrm>
              <a:prstGeom prst="rect">
                <a:avLst/>
              </a:prstGeom>
              <a:noFill/>
            </p:spPr>
            <p:txBody>
              <a:bodyPr wrap="square" rtlCol="0">
                <a:noAutofit/>
              </a:bodyPr>
              <a:lstStyle>
                <a:defPPr>
                  <a:defRPr lang="en-US"/>
                </a:defPPr>
                <a:lvl1pPr>
                  <a:defRPr sz="5400" b="1" i="1">
                    <a:solidFill>
                      <a:schemeClr val="accent1"/>
                    </a:solidFill>
                    <a:effectLst>
                      <a:innerShdw blurRad="63500" dist="50800" dir="16200000">
                        <a:prstClr val="black">
                          <a:alpha val="50000"/>
                        </a:prstClr>
                      </a:innerShdw>
                    </a:effectLst>
                  </a:defRPr>
                </a:lvl1pPr>
              </a:lstStyle>
              <a:p>
                <a:r>
                  <a:rPr lang="en-US" altLang="zh-CN" dirty="0">
                    <a:solidFill>
                      <a:schemeClr val="accent4"/>
                    </a:solidFill>
                  </a:rPr>
                  <a:t>04</a:t>
                </a:r>
                <a:endParaRPr lang="zh-CN" altLang="en-US" dirty="0">
                  <a:solidFill>
                    <a:schemeClr val="accent4"/>
                  </a:solidFill>
                </a:endParaRPr>
              </a:p>
            </p:txBody>
          </p:sp>
        </p:grpSp>
      </p:gr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四、专业自我</a:t>
            </a:r>
            <a:endParaRPr lang="zh-CN" altLang="en-US" sz="3200" dirty="0"/>
          </a:p>
        </p:txBody>
      </p:sp>
      <p:graphicFrame>
        <p:nvGraphicFramePr>
          <p:cNvPr id="3" name="图示 2"/>
          <p:cNvGraphicFramePr/>
          <p:nvPr/>
        </p:nvGraphicFramePr>
        <p:xfrm>
          <a:off x="660398" y="1160538"/>
          <a:ext cx="10858499" cy="504431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第二节  </a:t>
            </a:r>
            <a:br>
              <a:rPr lang="en-US" altLang="zh-CN" dirty="0"/>
            </a:br>
            <a:r>
              <a:rPr lang="zh-CN" altLang="en-US" sz="6000" dirty="0"/>
              <a:t>教师专业知识</a:t>
            </a:r>
            <a:endParaRPr lang="en-US" sz="6000" dirty="0"/>
          </a:p>
        </p:txBody>
      </p:sp>
    </p:spTree>
    <p:custDataLst>
      <p:tags r:id="rId1"/>
    </p:custData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一、教师专业知识的含义</a:t>
            </a:r>
            <a:endParaRPr lang="zh-CN" altLang="en-US" sz="3200" dirty="0"/>
          </a:p>
        </p:txBody>
      </p:sp>
      <p:graphicFrame>
        <p:nvGraphicFramePr>
          <p:cNvPr id="6" name="图示 5"/>
          <p:cNvGraphicFramePr/>
          <p:nvPr/>
        </p:nvGraphicFramePr>
        <p:xfrm>
          <a:off x="660399" y="1225852"/>
          <a:ext cx="108585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有关教师专业知识的研究</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7" name="表格 6"/>
          <p:cNvGraphicFramePr>
            <a:graphicFrameLocks noGrp="1"/>
          </p:cNvGraphicFramePr>
          <p:nvPr/>
        </p:nvGraphicFramePr>
        <p:xfrm>
          <a:off x="1025434" y="1526410"/>
          <a:ext cx="10128430" cy="4984880"/>
        </p:xfrm>
        <a:graphic>
          <a:graphicData uri="http://schemas.openxmlformats.org/drawingml/2006/table">
            <a:tbl>
              <a:tblPr/>
              <a:tblGrid>
                <a:gridCol w="1783080"/>
                <a:gridCol w="8345350"/>
              </a:tblGrid>
              <a:tr h="390048">
                <a:tc>
                  <a:txBody>
                    <a:bodyPr/>
                    <a:lstStyle/>
                    <a:p>
                      <a:pPr algn="ctr"/>
                      <a:r>
                        <a:rPr lang="zh-CN" altLang="en-US" sz="1900" b="1" dirty="0">
                          <a:solidFill>
                            <a:srgbClr val="FFFFFF"/>
                          </a:solidFill>
                          <a:effectLst/>
                        </a:rPr>
                        <a:t>学者</a:t>
                      </a:r>
                      <a:endParaRPr lang="zh-CN" altLang="en-US" sz="1900" b="1" dirty="0">
                        <a:solidFill>
                          <a:srgbClr val="FFFFFF"/>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004A7C"/>
                      </a:solidFill>
                      <a:prstDash val="solid"/>
                      <a:round/>
                      <a:headEnd type="none" w="med" len="med"/>
                      <a:tailEnd type="none" w="med" len="med"/>
                    </a:lnT>
                    <a:lnB w="7620" cap="flat" cmpd="sng" algn="ctr">
                      <a:solidFill>
                        <a:srgbClr val="004A7C"/>
                      </a:solidFill>
                      <a:prstDash val="solid"/>
                      <a:round/>
                      <a:headEnd type="none" w="med" len="med"/>
                      <a:tailEnd type="none" w="med" len="med"/>
                    </a:lnB>
                    <a:solidFill>
                      <a:srgbClr val="004A7C"/>
                    </a:solidFill>
                  </a:tcPr>
                </a:tc>
                <a:tc>
                  <a:txBody>
                    <a:bodyPr/>
                    <a:lstStyle/>
                    <a:p>
                      <a:pPr algn="ctr"/>
                      <a:r>
                        <a:rPr lang="zh-CN" altLang="en-US" sz="1900" b="1" dirty="0">
                          <a:solidFill>
                            <a:srgbClr val="FFFFFF"/>
                          </a:solidFill>
                          <a:effectLst/>
                        </a:rPr>
                        <a:t>教师专业知识</a:t>
                      </a:r>
                      <a:endParaRPr lang="zh-CN" altLang="en-US" sz="1900" b="1" dirty="0">
                        <a:solidFill>
                          <a:srgbClr val="FFFFFF"/>
                        </a:solidFill>
                        <a:effectLst/>
                      </a:endParaRPr>
                    </a:p>
                  </a:txBody>
                  <a:tcPr marL="56861" marR="56861" marT="56861" marB="56861" anchor="ctr">
                    <a:lnL w="7620" cap="flat" cmpd="sng" algn="ctr">
                      <a:solidFill>
                        <a:srgbClr val="DDDDDD"/>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004A7C"/>
                      </a:solidFill>
                      <a:prstDash val="solid"/>
                      <a:round/>
                      <a:headEnd type="none" w="med" len="med"/>
                      <a:tailEnd type="none" w="med" len="med"/>
                    </a:lnT>
                    <a:lnB w="7620" cap="flat" cmpd="sng" algn="ctr">
                      <a:solidFill>
                        <a:srgbClr val="004A7C"/>
                      </a:solidFill>
                      <a:prstDash val="solid"/>
                      <a:round/>
                      <a:headEnd type="none" w="med" len="med"/>
                      <a:tailEnd type="none" w="med" len="med"/>
                    </a:lnB>
                    <a:solidFill>
                      <a:srgbClr val="004A7C"/>
                    </a:solidFill>
                  </a:tcPr>
                </a:tc>
              </a:tr>
              <a:tr h="390048">
                <a:tc>
                  <a:txBody>
                    <a:bodyPr/>
                    <a:lstStyle/>
                    <a:p>
                      <a:pPr algn="ctr"/>
                      <a:r>
                        <a:rPr lang="zh-CN" altLang="en-US" sz="1900" b="1" dirty="0">
                          <a:solidFill>
                            <a:srgbClr val="000000"/>
                          </a:solidFill>
                          <a:effectLst/>
                        </a:rPr>
                        <a:t>伯利纳</a:t>
                      </a:r>
                      <a:endParaRPr lang="zh-CN" altLang="en-US" sz="1900" b="1" dirty="0">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004A7C"/>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CEDBE4"/>
                    </a:solidFill>
                  </a:tcPr>
                </a:tc>
                <a:tc>
                  <a:txBody>
                    <a:bodyPr/>
                    <a:lstStyle/>
                    <a:p>
                      <a:r>
                        <a:rPr lang="zh-CN" altLang="en-US" sz="1900">
                          <a:solidFill>
                            <a:srgbClr val="000000"/>
                          </a:solidFill>
                          <a:effectLst/>
                        </a:rPr>
                        <a:t>学科内容知识</a:t>
                      </a:r>
                      <a:r>
                        <a:rPr lang="en-US" altLang="zh-CN" sz="1900">
                          <a:solidFill>
                            <a:srgbClr val="000000"/>
                          </a:solidFill>
                          <a:effectLst/>
                        </a:rPr>
                        <a:t>,</a:t>
                      </a:r>
                      <a:r>
                        <a:rPr lang="zh-CN" altLang="en-US" sz="1900">
                          <a:solidFill>
                            <a:srgbClr val="000000"/>
                          </a:solidFill>
                          <a:effectLst/>
                        </a:rPr>
                        <a:t>学科教学法知识</a:t>
                      </a:r>
                      <a:r>
                        <a:rPr lang="en-US" altLang="zh-CN" sz="1900">
                          <a:solidFill>
                            <a:srgbClr val="000000"/>
                          </a:solidFill>
                          <a:effectLst/>
                        </a:rPr>
                        <a:t>,</a:t>
                      </a:r>
                      <a:r>
                        <a:rPr lang="zh-CN" altLang="en-US" sz="1900">
                          <a:solidFill>
                            <a:srgbClr val="000000"/>
                          </a:solidFill>
                          <a:effectLst/>
                        </a:rPr>
                        <a:t>一般教学法知识</a:t>
                      </a:r>
                      <a:endParaRPr lang="zh-CN" altLang="en-US" sz="1900">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004A7C"/>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E8F1F5"/>
                    </a:solidFill>
                  </a:tcPr>
                </a:tc>
              </a:tr>
              <a:tr h="579603">
                <a:tc>
                  <a:txBody>
                    <a:bodyPr/>
                    <a:lstStyle/>
                    <a:p>
                      <a:pPr algn="ctr"/>
                      <a:r>
                        <a:rPr lang="zh-CN" altLang="en-US" sz="1900" b="1">
                          <a:solidFill>
                            <a:srgbClr val="000000"/>
                          </a:solidFill>
                          <a:effectLst/>
                        </a:rPr>
                        <a:t>斯滕伯格</a:t>
                      </a:r>
                      <a:endParaRPr lang="zh-CN" altLang="en-US" sz="1900" b="1">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CEDBE4"/>
                    </a:solidFill>
                  </a:tcPr>
                </a:tc>
                <a:tc>
                  <a:txBody>
                    <a:bodyPr/>
                    <a:lstStyle/>
                    <a:p>
                      <a:r>
                        <a:rPr lang="zh-CN" altLang="en-US" sz="1900" dirty="0">
                          <a:solidFill>
                            <a:srgbClr val="000000"/>
                          </a:solidFill>
                          <a:effectLst/>
                        </a:rPr>
                        <a:t>内容知识</a:t>
                      </a:r>
                      <a:r>
                        <a:rPr lang="en-US" altLang="zh-CN" sz="1900" dirty="0">
                          <a:solidFill>
                            <a:srgbClr val="000000"/>
                          </a:solidFill>
                          <a:effectLst/>
                        </a:rPr>
                        <a:t>,</a:t>
                      </a:r>
                      <a:r>
                        <a:rPr lang="zh-CN" altLang="en-US" sz="1900" dirty="0">
                          <a:solidFill>
                            <a:srgbClr val="000000"/>
                          </a:solidFill>
                          <a:effectLst/>
                        </a:rPr>
                        <a:t>教学法的知识</a:t>
                      </a:r>
                      <a:r>
                        <a:rPr lang="en-US" altLang="zh-CN" sz="1900" dirty="0">
                          <a:solidFill>
                            <a:srgbClr val="000000"/>
                          </a:solidFill>
                          <a:effectLst/>
                        </a:rPr>
                        <a:t>(</a:t>
                      </a:r>
                      <a:r>
                        <a:rPr lang="zh-CN" altLang="en-US" sz="1900" dirty="0">
                          <a:solidFill>
                            <a:srgbClr val="000000"/>
                          </a:solidFill>
                          <a:effectLst/>
                        </a:rPr>
                        <a:t>具体的、非具体的</a:t>
                      </a:r>
                      <a:r>
                        <a:rPr lang="en-US" altLang="zh-CN" sz="1900" dirty="0">
                          <a:solidFill>
                            <a:srgbClr val="000000"/>
                          </a:solidFill>
                          <a:effectLst/>
                        </a:rPr>
                        <a:t>),</a:t>
                      </a:r>
                      <a:r>
                        <a:rPr lang="zh-CN" altLang="en-US" sz="1900" dirty="0">
                          <a:solidFill>
                            <a:srgbClr val="000000"/>
                          </a:solidFill>
                          <a:effectLst/>
                        </a:rPr>
                        <a:t>实践的知识</a:t>
                      </a:r>
                      <a:r>
                        <a:rPr lang="en-US" altLang="zh-CN" sz="1900" dirty="0">
                          <a:solidFill>
                            <a:srgbClr val="000000"/>
                          </a:solidFill>
                          <a:effectLst/>
                        </a:rPr>
                        <a:t>(</a:t>
                      </a:r>
                      <a:r>
                        <a:rPr lang="zh-CN" altLang="en-US" sz="1900" dirty="0">
                          <a:solidFill>
                            <a:srgbClr val="000000"/>
                          </a:solidFill>
                          <a:effectLst/>
                        </a:rPr>
                        <a:t>外显的、缄默的</a:t>
                      </a:r>
                      <a:r>
                        <a:rPr lang="en-US" altLang="zh-CN" sz="1900" dirty="0">
                          <a:solidFill>
                            <a:srgbClr val="000000"/>
                          </a:solidFill>
                          <a:effectLst/>
                        </a:rPr>
                        <a:t>)</a:t>
                      </a:r>
                      <a:endParaRPr lang="en-US" altLang="zh-CN" sz="1900" dirty="0">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E8F1F5"/>
                    </a:solidFill>
                  </a:tcPr>
                </a:tc>
              </a:tr>
              <a:tr h="816713">
                <a:tc>
                  <a:txBody>
                    <a:bodyPr/>
                    <a:lstStyle/>
                    <a:p>
                      <a:pPr algn="ctr"/>
                      <a:r>
                        <a:rPr lang="zh-CN" altLang="en-US" sz="1900" b="1">
                          <a:solidFill>
                            <a:srgbClr val="000000"/>
                          </a:solidFill>
                          <a:effectLst/>
                        </a:rPr>
                        <a:t>舒尔曼</a:t>
                      </a:r>
                      <a:endParaRPr lang="zh-CN" altLang="en-US" sz="1900" b="1">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CEDBE4"/>
                    </a:solidFill>
                  </a:tcPr>
                </a:tc>
                <a:tc>
                  <a:txBody>
                    <a:bodyPr/>
                    <a:lstStyle/>
                    <a:p>
                      <a:r>
                        <a:rPr lang="zh-CN" altLang="en-US" sz="1900" dirty="0">
                          <a:solidFill>
                            <a:srgbClr val="000000"/>
                          </a:solidFill>
                          <a:effectLst/>
                        </a:rPr>
                        <a:t>学科知识</a:t>
                      </a:r>
                      <a:r>
                        <a:rPr lang="en-US" altLang="zh-CN" sz="1900" dirty="0">
                          <a:solidFill>
                            <a:srgbClr val="000000"/>
                          </a:solidFill>
                          <a:effectLst/>
                        </a:rPr>
                        <a:t>,</a:t>
                      </a:r>
                      <a:r>
                        <a:rPr lang="zh-CN" altLang="en-US" sz="1900" dirty="0">
                          <a:solidFill>
                            <a:srgbClr val="000000"/>
                          </a:solidFill>
                          <a:effectLst/>
                        </a:rPr>
                        <a:t>一般教学法知识</a:t>
                      </a:r>
                      <a:r>
                        <a:rPr lang="en-US" altLang="zh-CN" sz="1900" dirty="0">
                          <a:solidFill>
                            <a:srgbClr val="000000"/>
                          </a:solidFill>
                          <a:effectLst/>
                        </a:rPr>
                        <a:t>,</a:t>
                      </a:r>
                      <a:r>
                        <a:rPr lang="zh-CN" altLang="en-US" sz="1900" dirty="0">
                          <a:solidFill>
                            <a:srgbClr val="000000"/>
                          </a:solidFill>
                          <a:effectLst/>
                        </a:rPr>
                        <a:t>课程知识</a:t>
                      </a:r>
                      <a:r>
                        <a:rPr lang="en-US" altLang="zh-CN" sz="1900" dirty="0">
                          <a:solidFill>
                            <a:srgbClr val="000000"/>
                          </a:solidFill>
                          <a:effectLst/>
                        </a:rPr>
                        <a:t>,</a:t>
                      </a:r>
                      <a:r>
                        <a:rPr lang="zh-CN" altLang="en-US" sz="1900" dirty="0">
                          <a:solidFill>
                            <a:srgbClr val="000000"/>
                          </a:solidFill>
                          <a:effectLst/>
                        </a:rPr>
                        <a:t>学科教学法知识</a:t>
                      </a:r>
                      <a:r>
                        <a:rPr lang="en-US" altLang="zh-CN" sz="1900" dirty="0">
                          <a:solidFill>
                            <a:srgbClr val="000000"/>
                          </a:solidFill>
                          <a:effectLst/>
                        </a:rPr>
                        <a:t>,</a:t>
                      </a:r>
                      <a:r>
                        <a:rPr lang="zh-CN" altLang="en-US" sz="1900" dirty="0">
                          <a:solidFill>
                            <a:srgbClr val="000000"/>
                          </a:solidFill>
                          <a:effectLst/>
                        </a:rPr>
                        <a:t>学习者及其特性知识</a:t>
                      </a:r>
                      <a:r>
                        <a:rPr lang="en-US" altLang="zh-CN" sz="1900" dirty="0">
                          <a:solidFill>
                            <a:srgbClr val="000000"/>
                          </a:solidFill>
                          <a:effectLst/>
                        </a:rPr>
                        <a:t>,</a:t>
                      </a:r>
                      <a:r>
                        <a:rPr lang="zh-CN" altLang="en-US" sz="1900" dirty="0">
                          <a:solidFill>
                            <a:srgbClr val="000000"/>
                          </a:solidFill>
                          <a:effectLst/>
                        </a:rPr>
                        <a:t>教育情境知识</a:t>
                      </a:r>
                      <a:r>
                        <a:rPr lang="en-US" altLang="zh-CN" sz="1900" dirty="0">
                          <a:solidFill>
                            <a:srgbClr val="000000"/>
                          </a:solidFill>
                          <a:effectLst/>
                        </a:rPr>
                        <a:t>,</a:t>
                      </a:r>
                      <a:r>
                        <a:rPr lang="zh-CN" altLang="en-US" sz="1900" dirty="0">
                          <a:solidFill>
                            <a:srgbClr val="000000"/>
                          </a:solidFill>
                          <a:effectLst/>
                        </a:rPr>
                        <a:t>教育理念与价值观知识</a:t>
                      </a:r>
                      <a:endParaRPr lang="zh-CN" altLang="en-US" sz="1900" dirty="0">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E8F1F5"/>
                    </a:solidFill>
                  </a:tcPr>
                </a:tc>
              </a:tr>
              <a:tr h="670106">
                <a:tc>
                  <a:txBody>
                    <a:bodyPr/>
                    <a:lstStyle/>
                    <a:p>
                      <a:pPr algn="ctr"/>
                      <a:r>
                        <a:rPr lang="zh-CN" altLang="en-US" sz="1900" b="1">
                          <a:solidFill>
                            <a:srgbClr val="000000"/>
                          </a:solidFill>
                          <a:effectLst/>
                        </a:rPr>
                        <a:t>格罗斯曼</a:t>
                      </a:r>
                      <a:endParaRPr lang="zh-CN" altLang="en-US" sz="1900" b="1">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CEDBE4"/>
                    </a:solidFill>
                  </a:tcPr>
                </a:tc>
                <a:tc>
                  <a:txBody>
                    <a:bodyPr/>
                    <a:lstStyle/>
                    <a:p>
                      <a:r>
                        <a:rPr lang="zh-CN" altLang="en-US" sz="1900" dirty="0">
                          <a:solidFill>
                            <a:srgbClr val="000000"/>
                          </a:solidFill>
                          <a:effectLst/>
                        </a:rPr>
                        <a:t>学科内容知识</a:t>
                      </a:r>
                      <a:r>
                        <a:rPr lang="en-US" altLang="zh-CN" sz="1900" dirty="0">
                          <a:solidFill>
                            <a:srgbClr val="000000"/>
                          </a:solidFill>
                          <a:effectLst/>
                        </a:rPr>
                        <a:t>,</a:t>
                      </a:r>
                      <a:r>
                        <a:rPr lang="zh-CN" altLang="en-US" sz="1900" dirty="0">
                          <a:solidFill>
                            <a:srgbClr val="000000"/>
                          </a:solidFill>
                          <a:effectLst/>
                        </a:rPr>
                        <a:t>学习者和学习的知识</a:t>
                      </a:r>
                      <a:r>
                        <a:rPr lang="en-US" altLang="zh-CN" sz="1900" dirty="0">
                          <a:solidFill>
                            <a:srgbClr val="000000"/>
                          </a:solidFill>
                          <a:effectLst/>
                        </a:rPr>
                        <a:t>,</a:t>
                      </a:r>
                      <a:r>
                        <a:rPr lang="zh-CN" altLang="en-US" sz="1900" dirty="0">
                          <a:solidFill>
                            <a:srgbClr val="000000"/>
                          </a:solidFill>
                          <a:effectLst/>
                        </a:rPr>
                        <a:t>一般教学法知识</a:t>
                      </a:r>
                      <a:r>
                        <a:rPr lang="en-US" altLang="zh-CN" sz="1900" dirty="0">
                          <a:solidFill>
                            <a:srgbClr val="000000"/>
                          </a:solidFill>
                          <a:effectLst/>
                        </a:rPr>
                        <a:t>,</a:t>
                      </a:r>
                      <a:r>
                        <a:rPr lang="zh-CN" altLang="en-US" sz="1900" dirty="0">
                          <a:solidFill>
                            <a:srgbClr val="000000"/>
                          </a:solidFill>
                          <a:effectLst/>
                        </a:rPr>
                        <a:t>课程知识</a:t>
                      </a:r>
                      <a:r>
                        <a:rPr lang="en-US" altLang="zh-CN" sz="1900" dirty="0">
                          <a:solidFill>
                            <a:srgbClr val="000000"/>
                          </a:solidFill>
                          <a:effectLst/>
                        </a:rPr>
                        <a:t>,</a:t>
                      </a:r>
                      <a:r>
                        <a:rPr lang="zh-CN" altLang="en-US" sz="1900" dirty="0">
                          <a:solidFill>
                            <a:srgbClr val="000000"/>
                          </a:solidFill>
                          <a:effectLst/>
                        </a:rPr>
                        <a:t>情境的知识</a:t>
                      </a:r>
                      <a:r>
                        <a:rPr lang="en-US" altLang="zh-CN" sz="1900" dirty="0">
                          <a:solidFill>
                            <a:srgbClr val="000000"/>
                          </a:solidFill>
                          <a:effectLst/>
                        </a:rPr>
                        <a:t>,</a:t>
                      </a:r>
                      <a:r>
                        <a:rPr lang="zh-CN" altLang="en-US" sz="1900" dirty="0">
                          <a:solidFill>
                            <a:srgbClr val="000000"/>
                          </a:solidFill>
                          <a:effectLst/>
                        </a:rPr>
                        <a:t>自我的知识</a:t>
                      </a:r>
                      <a:endParaRPr lang="zh-CN" altLang="en-US" sz="1900" dirty="0">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E8F1F5"/>
                    </a:solidFill>
                  </a:tcPr>
                </a:tc>
              </a:tr>
              <a:tr h="579603">
                <a:tc>
                  <a:txBody>
                    <a:bodyPr/>
                    <a:lstStyle/>
                    <a:p>
                      <a:pPr algn="ctr"/>
                      <a:r>
                        <a:rPr lang="zh-CN" altLang="en-US" sz="1900" b="1">
                          <a:solidFill>
                            <a:srgbClr val="000000"/>
                          </a:solidFill>
                          <a:effectLst/>
                        </a:rPr>
                        <a:t>考尔德希德</a:t>
                      </a:r>
                      <a:endParaRPr lang="zh-CN" altLang="en-US" sz="1900" b="1">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CEDBE4"/>
                    </a:solidFill>
                  </a:tcPr>
                </a:tc>
                <a:tc>
                  <a:txBody>
                    <a:bodyPr/>
                    <a:lstStyle/>
                    <a:p>
                      <a:r>
                        <a:rPr lang="zh-CN" altLang="en-US" sz="1900" dirty="0">
                          <a:solidFill>
                            <a:srgbClr val="000000"/>
                          </a:solidFill>
                          <a:effectLst/>
                        </a:rPr>
                        <a:t>学科知识</a:t>
                      </a:r>
                      <a:r>
                        <a:rPr lang="en-US" altLang="zh-CN" sz="1900" dirty="0">
                          <a:solidFill>
                            <a:srgbClr val="000000"/>
                          </a:solidFill>
                          <a:effectLst/>
                        </a:rPr>
                        <a:t>,</a:t>
                      </a:r>
                      <a:r>
                        <a:rPr lang="zh-CN" altLang="en-US" sz="1900" dirty="0">
                          <a:solidFill>
                            <a:srgbClr val="000000"/>
                          </a:solidFill>
                          <a:effectLst/>
                        </a:rPr>
                        <a:t>行业知识</a:t>
                      </a:r>
                      <a:r>
                        <a:rPr lang="en-US" altLang="zh-CN" sz="1900" dirty="0">
                          <a:solidFill>
                            <a:srgbClr val="000000"/>
                          </a:solidFill>
                          <a:effectLst/>
                        </a:rPr>
                        <a:t>,</a:t>
                      </a:r>
                      <a:r>
                        <a:rPr lang="zh-CN" altLang="en-US" sz="1900" dirty="0">
                          <a:solidFill>
                            <a:srgbClr val="000000"/>
                          </a:solidFill>
                          <a:effectLst/>
                        </a:rPr>
                        <a:t>个人实践知识</a:t>
                      </a:r>
                      <a:r>
                        <a:rPr lang="en-US" altLang="zh-CN" sz="1900" dirty="0">
                          <a:solidFill>
                            <a:srgbClr val="000000"/>
                          </a:solidFill>
                          <a:effectLst/>
                        </a:rPr>
                        <a:t>,</a:t>
                      </a:r>
                      <a:r>
                        <a:rPr lang="zh-CN" altLang="en-US" sz="1900" dirty="0">
                          <a:solidFill>
                            <a:srgbClr val="000000"/>
                          </a:solidFill>
                          <a:effectLst/>
                        </a:rPr>
                        <a:t>个案知识</a:t>
                      </a:r>
                      <a:r>
                        <a:rPr lang="en-US" altLang="zh-CN" sz="1900" dirty="0">
                          <a:solidFill>
                            <a:srgbClr val="000000"/>
                          </a:solidFill>
                          <a:effectLst/>
                        </a:rPr>
                        <a:t>,</a:t>
                      </a:r>
                      <a:r>
                        <a:rPr lang="zh-CN" altLang="en-US" sz="1900" dirty="0">
                          <a:solidFill>
                            <a:srgbClr val="000000"/>
                          </a:solidFill>
                          <a:effectLst/>
                        </a:rPr>
                        <a:t>理论性知识</a:t>
                      </a:r>
                      <a:r>
                        <a:rPr lang="en-US" altLang="zh-CN" sz="1900" dirty="0">
                          <a:solidFill>
                            <a:srgbClr val="000000"/>
                          </a:solidFill>
                          <a:effectLst/>
                        </a:rPr>
                        <a:t>,</a:t>
                      </a:r>
                      <a:r>
                        <a:rPr lang="zh-CN" altLang="en-US" sz="1900" dirty="0">
                          <a:solidFill>
                            <a:srgbClr val="000000"/>
                          </a:solidFill>
                          <a:effectLst/>
                        </a:rPr>
                        <a:t>隐喻和映像</a:t>
                      </a:r>
                      <a:endParaRPr lang="zh-CN" altLang="en-US" sz="1900" dirty="0">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E8F1F5"/>
                    </a:solidFill>
                  </a:tcPr>
                </a:tc>
              </a:tr>
              <a:tr h="670106">
                <a:tc>
                  <a:txBody>
                    <a:bodyPr/>
                    <a:lstStyle/>
                    <a:p>
                      <a:pPr algn="ctr"/>
                      <a:r>
                        <a:rPr lang="zh-CN" altLang="en-US" sz="1900" b="1" dirty="0">
                          <a:solidFill>
                            <a:srgbClr val="000000"/>
                          </a:solidFill>
                          <a:effectLst/>
                        </a:rPr>
                        <a:t>申继亮、辛涛</a:t>
                      </a:r>
                      <a:endParaRPr lang="zh-CN" altLang="en-US" sz="1900" b="1" dirty="0">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CEDBE4"/>
                    </a:solidFill>
                  </a:tcPr>
                </a:tc>
                <a:tc>
                  <a:txBody>
                    <a:bodyPr/>
                    <a:lstStyle/>
                    <a:p>
                      <a:r>
                        <a:rPr lang="zh-CN" altLang="en-US" sz="1900" dirty="0">
                          <a:solidFill>
                            <a:srgbClr val="000000"/>
                          </a:solidFill>
                          <a:effectLst/>
                        </a:rPr>
                        <a:t>本体性知识</a:t>
                      </a:r>
                      <a:r>
                        <a:rPr lang="en-US" altLang="zh-CN" sz="1900" dirty="0">
                          <a:solidFill>
                            <a:srgbClr val="000000"/>
                          </a:solidFill>
                          <a:effectLst/>
                        </a:rPr>
                        <a:t>(</a:t>
                      </a:r>
                      <a:r>
                        <a:rPr lang="zh-CN" altLang="en-US" sz="1900" dirty="0">
                          <a:solidFill>
                            <a:srgbClr val="000000"/>
                          </a:solidFill>
                          <a:effectLst/>
                        </a:rPr>
                        <a:t>学科知识</a:t>
                      </a:r>
                      <a:r>
                        <a:rPr lang="en-US" altLang="zh-CN" sz="1900" dirty="0">
                          <a:solidFill>
                            <a:srgbClr val="000000"/>
                          </a:solidFill>
                          <a:effectLst/>
                        </a:rPr>
                        <a:t>),</a:t>
                      </a:r>
                      <a:r>
                        <a:rPr lang="zh-CN" altLang="en-US" sz="1900" dirty="0">
                          <a:solidFill>
                            <a:srgbClr val="000000"/>
                          </a:solidFill>
                          <a:effectLst/>
                        </a:rPr>
                        <a:t>条件性知识</a:t>
                      </a:r>
                      <a:r>
                        <a:rPr lang="en-US" altLang="zh-CN" sz="1900" dirty="0">
                          <a:solidFill>
                            <a:srgbClr val="000000"/>
                          </a:solidFill>
                          <a:effectLst/>
                        </a:rPr>
                        <a:t>(</a:t>
                      </a:r>
                      <a:r>
                        <a:rPr lang="zh-CN" altLang="en-US" sz="1900" dirty="0">
                          <a:solidFill>
                            <a:srgbClr val="000000"/>
                          </a:solidFill>
                          <a:effectLst/>
                        </a:rPr>
                        <a:t>教育学、心理学知识</a:t>
                      </a:r>
                      <a:r>
                        <a:rPr lang="en-US" altLang="zh-CN" sz="1900" dirty="0">
                          <a:solidFill>
                            <a:srgbClr val="000000"/>
                          </a:solidFill>
                          <a:effectLst/>
                        </a:rPr>
                        <a:t>),</a:t>
                      </a:r>
                      <a:r>
                        <a:rPr lang="zh-CN" altLang="en-US" sz="1900" dirty="0">
                          <a:solidFill>
                            <a:srgbClr val="000000"/>
                          </a:solidFill>
                          <a:effectLst/>
                        </a:rPr>
                        <a:t>一般文化知识</a:t>
                      </a:r>
                      <a:r>
                        <a:rPr lang="en-US" altLang="zh-CN" sz="1900" dirty="0">
                          <a:solidFill>
                            <a:srgbClr val="000000"/>
                          </a:solidFill>
                          <a:effectLst/>
                        </a:rPr>
                        <a:t>,</a:t>
                      </a:r>
                      <a:r>
                        <a:rPr lang="zh-CN" altLang="en-US" sz="1900" dirty="0">
                          <a:solidFill>
                            <a:srgbClr val="000000"/>
                          </a:solidFill>
                          <a:effectLst/>
                        </a:rPr>
                        <a:t>实践性知识</a:t>
                      </a:r>
                      <a:endParaRPr lang="zh-CN" altLang="en-US" sz="1900" dirty="0">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E8F1F5"/>
                    </a:solidFill>
                  </a:tcPr>
                </a:tc>
              </a:tr>
              <a:tr h="816713">
                <a:tc>
                  <a:txBody>
                    <a:bodyPr/>
                    <a:lstStyle/>
                    <a:p>
                      <a:pPr algn="ctr"/>
                      <a:r>
                        <a:rPr lang="zh-CN" altLang="en-US" sz="1900" b="1" dirty="0">
                          <a:solidFill>
                            <a:srgbClr val="000000"/>
                          </a:solidFill>
                          <a:effectLst/>
                        </a:rPr>
                        <a:t>傅道春</a:t>
                      </a:r>
                      <a:endParaRPr lang="zh-CN" altLang="en-US" sz="1900" b="1" dirty="0">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004A7C"/>
                      </a:solidFill>
                      <a:prstDash val="solid"/>
                      <a:round/>
                      <a:headEnd type="none" w="med" len="med"/>
                      <a:tailEnd type="none" w="med" len="med"/>
                    </a:lnB>
                    <a:solidFill>
                      <a:srgbClr val="CEDBE4"/>
                    </a:solidFill>
                  </a:tcPr>
                </a:tc>
                <a:tc>
                  <a:txBody>
                    <a:bodyPr/>
                    <a:lstStyle/>
                    <a:p>
                      <a:r>
                        <a:rPr lang="zh-CN" altLang="en-US" sz="1900" dirty="0">
                          <a:solidFill>
                            <a:srgbClr val="000000"/>
                          </a:solidFill>
                          <a:effectLst/>
                        </a:rPr>
                        <a:t>原理知识</a:t>
                      </a:r>
                      <a:r>
                        <a:rPr lang="en-US" altLang="zh-CN" sz="1900" dirty="0">
                          <a:solidFill>
                            <a:srgbClr val="000000"/>
                          </a:solidFill>
                          <a:effectLst/>
                        </a:rPr>
                        <a:t>(</a:t>
                      </a:r>
                      <a:r>
                        <a:rPr lang="zh-CN" altLang="en-US" sz="1900" dirty="0">
                          <a:solidFill>
                            <a:srgbClr val="000000"/>
                          </a:solidFill>
                          <a:effectLst/>
                        </a:rPr>
                        <a:t>学科原理、一般教学法知识</a:t>
                      </a:r>
                      <a:r>
                        <a:rPr lang="en-US" altLang="zh-CN" sz="1900" dirty="0">
                          <a:solidFill>
                            <a:srgbClr val="000000"/>
                          </a:solidFill>
                          <a:effectLst/>
                        </a:rPr>
                        <a:t>),</a:t>
                      </a:r>
                      <a:r>
                        <a:rPr lang="zh-CN" altLang="en-US" sz="1900" dirty="0">
                          <a:solidFill>
                            <a:srgbClr val="000000"/>
                          </a:solidFill>
                          <a:effectLst/>
                        </a:rPr>
                        <a:t>案例知识</a:t>
                      </a:r>
                      <a:r>
                        <a:rPr lang="en-US" altLang="zh-CN" sz="1900" dirty="0">
                          <a:solidFill>
                            <a:srgbClr val="000000"/>
                          </a:solidFill>
                          <a:effectLst/>
                        </a:rPr>
                        <a:t>(</a:t>
                      </a:r>
                      <a:r>
                        <a:rPr lang="zh-CN" altLang="en-US" sz="1900" dirty="0">
                          <a:solidFill>
                            <a:srgbClr val="000000"/>
                          </a:solidFill>
                          <a:effectLst/>
                        </a:rPr>
                        <a:t>学科教学的特殊案例、个别经验</a:t>
                      </a:r>
                      <a:r>
                        <a:rPr lang="en-US" altLang="zh-CN" sz="1900" dirty="0">
                          <a:solidFill>
                            <a:srgbClr val="000000"/>
                          </a:solidFill>
                          <a:effectLst/>
                        </a:rPr>
                        <a:t>),</a:t>
                      </a:r>
                      <a:r>
                        <a:rPr lang="zh-CN" altLang="en-US" sz="1900" dirty="0">
                          <a:solidFill>
                            <a:srgbClr val="000000"/>
                          </a:solidFill>
                          <a:effectLst/>
                        </a:rPr>
                        <a:t>策略知识</a:t>
                      </a:r>
                      <a:r>
                        <a:rPr lang="en-US" altLang="zh-CN" sz="1900" dirty="0">
                          <a:solidFill>
                            <a:srgbClr val="000000"/>
                          </a:solidFill>
                          <a:effectLst/>
                        </a:rPr>
                        <a:t>(</a:t>
                      </a:r>
                      <a:r>
                        <a:rPr lang="zh-CN" altLang="en-US" sz="1900" dirty="0">
                          <a:solidFill>
                            <a:srgbClr val="000000"/>
                          </a:solidFill>
                          <a:effectLst/>
                        </a:rPr>
                        <a:t>将原理运用于案例的策略</a:t>
                      </a:r>
                      <a:r>
                        <a:rPr lang="en-US" altLang="zh-CN" sz="1900" dirty="0">
                          <a:solidFill>
                            <a:srgbClr val="000000"/>
                          </a:solidFill>
                          <a:effectLst/>
                        </a:rPr>
                        <a:t>)</a:t>
                      </a:r>
                      <a:endParaRPr lang="en-US" altLang="zh-CN" sz="1900" dirty="0">
                        <a:solidFill>
                          <a:srgbClr val="000000"/>
                        </a:solidFill>
                        <a:effectLst/>
                      </a:endParaRPr>
                    </a:p>
                  </a:txBody>
                  <a:tcPr marL="56861" marR="56861" marT="56861" marB="56861" anchor="ctr">
                    <a:lnL w="7620" cap="flat" cmpd="sng" algn="ctr">
                      <a:solidFill>
                        <a:srgbClr val="004A7C"/>
                      </a:solidFill>
                      <a:prstDash val="solid"/>
                      <a:round/>
                      <a:headEnd type="none" w="med" len="med"/>
                      <a:tailEnd type="none" w="med" len="med"/>
                    </a:lnL>
                    <a:lnR w="7620" cap="flat" cmpd="sng" algn="ctr">
                      <a:solidFill>
                        <a:srgbClr val="004A7C"/>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004A7C"/>
                      </a:solidFill>
                      <a:prstDash val="solid"/>
                      <a:round/>
                      <a:headEnd type="none" w="med" len="med"/>
                      <a:tailEnd type="none" w="med" len="med"/>
                    </a:lnB>
                    <a:solidFill>
                      <a:srgbClr val="E8F1F5"/>
                    </a:solidFill>
                  </a:tcPr>
                </a:tc>
              </a:tr>
            </a:tbl>
          </a:graphicData>
        </a:graphic>
      </p:graphicFrame>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二、教师专业知识的结构</a:t>
            </a:r>
            <a:endParaRPr lang="zh-CN" altLang="en-US" sz="3200" dirty="0"/>
          </a:p>
        </p:txBody>
      </p:sp>
      <p:grpSp>
        <p:nvGrpSpPr>
          <p:cNvPr id="6" name="组合 5"/>
          <p:cNvGrpSpPr>
            <a:grpSpLocks noChangeAspect="1"/>
          </p:cNvGrpSpPr>
          <p:nvPr>
            <p:custDataLst>
              <p:tags r:id="rId1"/>
            </p:custDataLst>
          </p:nvPr>
        </p:nvGrpSpPr>
        <p:grpSpPr>
          <a:xfrm>
            <a:off x="588356" y="1471823"/>
            <a:ext cx="10930543" cy="4341149"/>
            <a:chOff x="673099" y="1365059"/>
            <a:chExt cx="7253791" cy="4341149"/>
          </a:xfrm>
        </p:grpSpPr>
        <p:grpSp>
          <p:nvGrpSpPr>
            <p:cNvPr id="18" name="组合 17"/>
            <p:cNvGrpSpPr/>
            <p:nvPr/>
          </p:nvGrpSpPr>
          <p:grpSpPr>
            <a:xfrm>
              <a:off x="673099" y="1365059"/>
              <a:ext cx="1746251" cy="4341148"/>
              <a:chOff x="673099" y="1365059"/>
              <a:chExt cx="1746251" cy="4341148"/>
            </a:xfrm>
          </p:grpSpPr>
          <p:sp>
            <p:nvSpPr>
              <p:cNvPr id="34" name="1"/>
              <p:cNvSpPr/>
              <p:nvPr>
                <p:custDataLst>
                  <p:tags r:id="rId2"/>
                </p:custDataLst>
              </p:nvPr>
            </p:nvSpPr>
            <p:spPr>
              <a:xfrm>
                <a:off x="673099" y="1365059"/>
                <a:ext cx="1746251" cy="4341148"/>
              </a:xfrm>
              <a:prstGeom prst="roundRect">
                <a:avLst>
                  <a:gd name="adj" fmla="val 5088"/>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Index-1"/>
              <p:cNvSpPr txBox="1"/>
              <p:nvPr>
                <p:custDataLst>
                  <p:tags r:id="rId3"/>
                </p:custDataLst>
              </p:nvPr>
            </p:nvSpPr>
            <p:spPr>
              <a:xfrm>
                <a:off x="1258224" y="1774457"/>
                <a:ext cx="576000" cy="407032"/>
              </a:xfrm>
              <a:prstGeom prst="roundRect">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（一）</a:t>
                </a:r>
                <a:endParaRPr lang="zh-CN" altLang="en-US" sz="2400" dirty="0"/>
              </a:p>
            </p:txBody>
          </p:sp>
          <p:sp>
            <p:nvSpPr>
              <p:cNvPr id="36" name="Body-1"/>
              <p:cNvSpPr/>
              <p:nvPr>
                <p:custDataLst>
                  <p:tags r:id="rId4"/>
                </p:custDataLst>
              </p:nvPr>
            </p:nvSpPr>
            <p:spPr>
              <a:xfrm>
                <a:off x="755649" y="2813584"/>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所教学科知识包括以下两方面：</a:t>
                </a:r>
                <a:endParaRPr lang="en-US" altLang="zh-CN" dirty="0">
                  <a:solidFill>
                    <a:schemeClr val="tx1"/>
                  </a:solidFill>
                </a:endParaRPr>
              </a:p>
              <a:p>
                <a:pPr defTabSz="913765">
                  <a:lnSpc>
                    <a:spcPct val="130000"/>
                  </a:lnSpc>
                  <a:buSzPct val="100000"/>
                  <a:defRPr/>
                </a:pPr>
                <a:r>
                  <a:rPr lang="zh-CN" altLang="en-US" dirty="0">
                    <a:solidFill>
                      <a:schemeClr val="tx1"/>
                    </a:solidFill>
                  </a:rPr>
                  <a:t>学科基础知识；</a:t>
                </a:r>
                <a:endParaRPr lang="en-US" altLang="zh-CN" dirty="0">
                  <a:solidFill>
                    <a:schemeClr val="tx1"/>
                  </a:solidFill>
                </a:endParaRPr>
              </a:p>
              <a:p>
                <a:pPr defTabSz="913765">
                  <a:lnSpc>
                    <a:spcPct val="130000"/>
                  </a:lnSpc>
                  <a:buSzPct val="100000"/>
                  <a:defRPr/>
                </a:pPr>
                <a:r>
                  <a:rPr lang="zh-CN" altLang="en-US" dirty="0">
                    <a:solidFill>
                      <a:schemeClr val="tx1"/>
                    </a:solidFill>
                  </a:rPr>
                  <a:t>学科专业主体知识。</a:t>
                </a:r>
                <a:endParaRPr kumimoji="0" lang="en-GB" altLang="zh-CN" b="0" i="0" u="none" strike="noStrike" kern="1200" cap="none" spc="0" normalizeH="0" baseline="0" noProof="0" dirty="0">
                  <a:ln>
                    <a:noFill/>
                  </a:ln>
                  <a:solidFill>
                    <a:schemeClr val="tx1"/>
                  </a:solidFill>
                  <a:effectLst/>
                  <a:uLnTx/>
                  <a:uFillTx/>
                </a:endParaRPr>
              </a:p>
            </p:txBody>
          </p:sp>
          <p:sp>
            <p:nvSpPr>
              <p:cNvPr id="37" name="Title-1"/>
              <p:cNvSpPr/>
              <p:nvPr>
                <p:custDataLst>
                  <p:tags r:id="rId5"/>
                </p:custDataLst>
              </p:nvPr>
            </p:nvSpPr>
            <p:spPr>
              <a:xfrm>
                <a:off x="811055" y="2380439"/>
                <a:ext cx="1470339" cy="407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a:r>
                  <a:rPr lang="zh-CN" altLang="en-US" sz="2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精深的学科知识</a:t>
                </a:r>
                <a:endParaRPr lang="en-US" altLang="zh-CN" sz="22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4312919" y="1365059"/>
              <a:ext cx="1746251" cy="4341149"/>
              <a:chOff x="4312919" y="1365059"/>
              <a:chExt cx="1746251" cy="4341149"/>
            </a:xfrm>
          </p:grpSpPr>
          <p:sp>
            <p:nvSpPr>
              <p:cNvPr id="30" name="3"/>
              <p:cNvSpPr/>
              <p:nvPr>
                <p:custDataLst>
                  <p:tags r:id="rId6"/>
                </p:custDataLst>
              </p:nvPr>
            </p:nvSpPr>
            <p:spPr>
              <a:xfrm>
                <a:off x="4312919" y="1365059"/>
                <a:ext cx="1746251" cy="4341149"/>
              </a:xfrm>
              <a:prstGeom prst="roundRect">
                <a:avLst>
                  <a:gd name="adj" fmla="val 5088"/>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Body-3"/>
              <p:cNvSpPr/>
              <p:nvPr>
                <p:custDataLst>
                  <p:tags r:id="rId7"/>
                </p:custDataLst>
              </p:nvPr>
            </p:nvSpPr>
            <p:spPr>
              <a:xfrm>
                <a:off x="4395469" y="2813585"/>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实践性知识是教师通过教育实践总结出来的，它是教师个人品质与教育认知、教育经验、教育情感、教育态度和教育行动相互融合产生的。</a:t>
                </a:r>
                <a:endParaRPr kumimoji="0" lang="en-GB" altLang="zh-CN" b="0" i="0" u="none" strike="noStrike" kern="1200" cap="none" spc="0" normalizeH="0" baseline="0" noProof="0" dirty="0">
                  <a:ln>
                    <a:noFill/>
                  </a:ln>
                  <a:solidFill>
                    <a:schemeClr val="tx1"/>
                  </a:solidFill>
                  <a:effectLst/>
                  <a:uLnTx/>
                  <a:uFillTx/>
                </a:endParaRPr>
              </a:p>
            </p:txBody>
          </p:sp>
          <p:sp>
            <p:nvSpPr>
              <p:cNvPr id="32" name="Index-3"/>
              <p:cNvSpPr txBox="1"/>
              <p:nvPr>
                <p:custDataLst>
                  <p:tags r:id="rId8"/>
                </p:custDataLst>
              </p:nvPr>
            </p:nvSpPr>
            <p:spPr>
              <a:xfrm>
                <a:off x="4898044" y="1774458"/>
                <a:ext cx="576000" cy="407032"/>
              </a:xfrm>
              <a:prstGeom prst="roundRect">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（三）</a:t>
                </a:r>
                <a:endParaRPr lang="zh-CN" altLang="en-US" sz="2400" dirty="0"/>
              </a:p>
            </p:txBody>
          </p:sp>
          <p:sp>
            <p:nvSpPr>
              <p:cNvPr id="33" name="Title-3"/>
              <p:cNvSpPr/>
              <p:nvPr>
                <p:custDataLst>
                  <p:tags r:id="rId9"/>
                </p:custDataLst>
              </p:nvPr>
            </p:nvSpPr>
            <p:spPr>
              <a:xfrm>
                <a:off x="4349390" y="2327813"/>
                <a:ext cx="1681953" cy="542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2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实用的实践性知识</a:t>
                </a:r>
                <a:endParaRPr lang="en-US" altLang="zh-CN" sz="22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p:cNvGrpSpPr/>
            <p:nvPr/>
          </p:nvGrpSpPr>
          <p:grpSpPr>
            <a:xfrm>
              <a:off x="2395570" y="1365059"/>
              <a:ext cx="1981645" cy="4341149"/>
              <a:chOff x="2395570" y="1365059"/>
              <a:chExt cx="1981645" cy="4341149"/>
            </a:xfrm>
          </p:grpSpPr>
          <p:sp>
            <p:nvSpPr>
              <p:cNvPr id="26" name="2"/>
              <p:cNvSpPr/>
              <p:nvPr>
                <p:custDataLst>
                  <p:tags r:id="rId10"/>
                </p:custDataLst>
              </p:nvPr>
            </p:nvSpPr>
            <p:spPr>
              <a:xfrm>
                <a:off x="2493009" y="1365059"/>
                <a:ext cx="1746251" cy="4341149"/>
              </a:xfrm>
              <a:prstGeom prst="roundRect">
                <a:avLst>
                  <a:gd name="adj" fmla="val 5088"/>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Index-2"/>
              <p:cNvSpPr txBox="1"/>
              <p:nvPr>
                <p:custDataLst>
                  <p:tags r:id="rId11"/>
                </p:custDataLst>
              </p:nvPr>
            </p:nvSpPr>
            <p:spPr>
              <a:xfrm>
                <a:off x="3078134" y="1774458"/>
                <a:ext cx="576000" cy="407032"/>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（二）</a:t>
                </a:r>
                <a:endParaRPr lang="zh-CN" altLang="en-US" sz="2400" dirty="0"/>
              </a:p>
            </p:txBody>
          </p:sp>
          <p:sp>
            <p:nvSpPr>
              <p:cNvPr id="28" name="Body-2"/>
              <p:cNvSpPr/>
              <p:nvPr>
                <p:custDataLst>
                  <p:tags r:id="rId12"/>
                </p:custDataLst>
              </p:nvPr>
            </p:nvSpPr>
            <p:spPr>
              <a:xfrm>
                <a:off x="2514459" y="2813584"/>
                <a:ext cx="1689547"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教师只有遵循科学育人的规律，讲究科学性和艺术性，才能取得良好的教育效果，才能使自己的工作经验上升为理性认识，更具有自觉性，避免盲目性。</a:t>
                </a:r>
                <a:endParaRPr kumimoji="0" lang="en-GB" altLang="zh-CN" b="0" i="0" u="none" strike="noStrike" kern="1200" cap="none" spc="0" normalizeH="0" baseline="0" noProof="0" dirty="0">
                  <a:ln>
                    <a:noFill/>
                  </a:ln>
                  <a:solidFill>
                    <a:schemeClr val="tx1"/>
                  </a:solidFill>
                  <a:effectLst/>
                  <a:uLnTx/>
                  <a:uFillTx/>
                </a:endParaRPr>
              </a:p>
            </p:txBody>
          </p:sp>
          <p:sp>
            <p:nvSpPr>
              <p:cNvPr id="29" name="Title-2"/>
              <p:cNvSpPr/>
              <p:nvPr>
                <p:custDataLst>
                  <p:tags r:id="rId13"/>
                </p:custDataLst>
              </p:nvPr>
            </p:nvSpPr>
            <p:spPr>
              <a:xfrm>
                <a:off x="2395570" y="2388513"/>
                <a:ext cx="1981645" cy="3915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扎实的教育科学知识</a:t>
                </a:r>
                <a:endParaRPr lang="en-US" altLang="zh-CN" sz="22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6085017" y="1365059"/>
              <a:ext cx="1841873" cy="4341149"/>
              <a:chOff x="6085017" y="1365059"/>
              <a:chExt cx="1841873" cy="4341149"/>
            </a:xfrm>
          </p:grpSpPr>
          <p:sp>
            <p:nvSpPr>
              <p:cNvPr id="22" name="4"/>
              <p:cNvSpPr/>
              <p:nvPr>
                <p:custDataLst>
                  <p:tags r:id="rId14"/>
                </p:custDataLst>
              </p:nvPr>
            </p:nvSpPr>
            <p:spPr>
              <a:xfrm>
                <a:off x="6132829" y="1365059"/>
                <a:ext cx="1746251" cy="4341149"/>
              </a:xfrm>
              <a:prstGeom prst="roundRect">
                <a:avLst>
                  <a:gd name="adj" fmla="val 5088"/>
                </a:avLst>
              </a:prstGeom>
              <a:solidFill>
                <a:schemeClr val="accent4">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Body-4"/>
              <p:cNvSpPr/>
              <p:nvPr>
                <p:custDataLst>
                  <p:tags r:id="rId15"/>
                </p:custDataLst>
              </p:nvPr>
            </p:nvSpPr>
            <p:spPr>
              <a:xfrm>
                <a:off x="6215379" y="2813584"/>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教师必须具有广博的科学文化知识，这些知识包括人文社会科学知识、自然科学知识和现代科学技术知识。</a:t>
                </a:r>
                <a:endParaRPr kumimoji="0" lang="en-GB" altLang="zh-CN" b="0" i="0" u="none" strike="noStrike" kern="1200" cap="none" spc="0" normalizeH="0" baseline="0" noProof="0" dirty="0">
                  <a:ln>
                    <a:noFill/>
                  </a:ln>
                  <a:solidFill>
                    <a:schemeClr val="tx1"/>
                  </a:solidFill>
                  <a:effectLst/>
                  <a:uLnTx/>
                  <a:uFillTx/>
                </a:endParaRPr>
              </a:p>
            </p:txBody>
          </p:sp>
          <p:sp>
            <p:nvSpPr>
              <p:cNvPr id="24" name="Index-4"/>
              <p:cNvSpPr txBox="1"/>
              <p:nvPr>
                <p:custDataLst>
                  <p:tags r:id="rId16"/>
                </p:custDataLst>
              </p:nvPr>
            </p:nvSpPr>
            <p:spPr>
              <a:xfrm>
                <a:off x="6717954" y="1774458"/>
                <a:ext cx="576000" cy="407032"/>
              </a:xfrm>
              <a:prstGeom prst="roundRect">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（四）</a:t>
                </a:r>
                <a:endParaRPr lang="zh-CN" altLang="en-US" sz="2400" dirty="0"/>
              </a:p>
            </p:txBody>
          </p:sp>
          <p:sp>
            <p:nvSpPr>
              <p:cNvPr id="25" name="Title-4"/>
              <p:cNvSpPr/>
              <p:nvPr>
                <p:custDataLst>
                  <p:tags r:id="rId17"/>
                </p:custDataLst>
              </p:nvPr>
            </p:nvSpPr>
            <p:spPr>
              <a:xfrm>
                <a:off x="6085017" y="2377444"/>
                <a:ext cx="1841873" cy="482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2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广博的科学文化知识</a:t>
                </a:r>
                <a:endParaRPr lang="en-US" altLang="zh-CN" sz="22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三、教师专业知识结构的优化</a:t>
            </a:r>
            <a:endParaRPr lang="zh-CN" altLang="en-US" sz="3200" dirty="0"/>
          </a:p>
        </p:txBody>
      </p:sp>
      <p:graphicFrame>
        <p:nvGraphicFramePr>
          <p:cNvPr id="3" name="图示 2"/>
          <p:cNvGraphicFramePr/>
          <p:nvPr/>
        </p:nvGraphicFramePr>
        <p:xfrm>
          <a:off x="660398" y="1274838"/>
          <a:ext cx="10858499" cy="491369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第三节  </a:t>
            </a:r>
            <a:br>
              <a:rPr lang="en-US" altLang="zh-CN" dirty="0"/>
            </a:br>
            <a:r>
              <a:rPr lang="zh-CN" altLang="en-US" sz="6000" dirty="0"/>
              <a:t>教师专业能力</a:t>
            </a:r>
            <a:endParaRPr lang="en-US" sz="6000" dirty="0"/>
          </a:p>
        </p:txBody>
      </p:sp>
    </p:spTree>
    <p:custDataLst>
      <p:tags r:id="rId1"/>
    </p:custData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一、教师专业能力的含义</a:t>
            </a:r>
            <a:endParaRPr lang="zh-CN" altLang="en-US" sz="3200" dirty="0"/>
          </a:p>
        </p:txBody>
      </p:sp>
      <p:graphicFrame>
        <p:nvGraphicFramePr>
          <p:cNvPr id="3" name="图示 2"/>
          <p:cNvGraphicFramePr/>
          <p:nvPr/>
        </p:nvGraphicFramePr>
        <p:xfrm>
          <a:off x="660399" y="1224643"/>
          <a:ext cx="10858500" cy="501287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二、教师专业能力的内容</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（一）教育教学能力</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 name="组合 5"/>
          <p:cNvGrpSpPr>
            <a:grpSpLocks noChangeAspect="1"/>
          </p:cNvGrpSpPr>
          <p:nvPr>
            <p:custDataLst>
              <p:tags r:id="rId1"/>
            </p:custDataLst>
          </p:nvPr>
        </p:nvGrpSpPr>
        <p:grpSpPr>
          <a:xfrm>
            <a:off x="709929" y="1931275"/>
            <a:ext cx="10808970" cy="4338897"/>
            <a:chOff x="673099" y="1365059"/>
            <a:chExt cx="5386071" cy="4338897"/>
          </a:xfrm>
        </p:grpSpPr>
        <p:grpSp>
          <p:nvGrpSpPr>
            <p:cNvPr id="7" name="组合 6"/>
            <p:cNvGrpSpPr/>
            <p:nvPr/>
          </p:nvGrpSpPr>
          <p:grpSpPr>
            <a:xfrm>
              <a:off x="673099" y="1365059"/>
              <a:ext cx="1746251" cy="4338896"/>
              <a:chOff x="673099" y="1365059"/>
              <a:chExt cx="1746251" cy="4338896"/>
            </a:xfrm>
          </p:grpSpPr>
          <p:sp>
            <p:nvSpPr>
              <p:cNvPr id="20" name="1"/>
              <p:cNvSpPr/>
              <p:nvPr>
                <p:custDataLst>
                  <p:tags r:id="rId2"/>
                </p:custDataLst>
              </p:nvPr>
            </p:nvSpPr>
            <p:spPr>
              <a:xfrm>
                <a:off x="673099" y="1365059"/>
                <a:ext cx="1746251" cy="4338896"/>
              </a:xfrm>
              <a:prstGeom prst="roundRect">
                <a:avLst>
                  <a:gd name="adj" fmla="val 5088"/>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Index-1"/>
              <p:cNvSpPr txBox="1"/>
              <p:nvPr>
                <p:custDataLst>
                  <p:tags r:id="rId3"/>
                </p:custDataLst>
              </p:nvPr>
            </p:nvSpPr>
            <p:spPr>
              <a:xfrm>
                <a:off x="1258224" y="1774457"/>
                <a:ext cx="576000" cy="407032"/>
              </a:xfrm>
              <a:prstGeom prst="roundRect">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t>01</a:t>
                </a:r>
                <a:endParaRPr lang="zh-CN" altLang="en-US" sz="2400" dirty="0"/>
              </a:p>
            </p:txBody>
          </p:sp>
          <p:sp>
            <p:nvSpPr>
              <p:cNvPr id="22" name="Body-1"/>
              <p:cNvSpPr/>
              <p:nvPr>
                <p:custDataLst>
                  <p:tags r:id="rId4"/>
                </p:custDataLst>
              </p:nvPr>
            </p:nvSpPr>
            <p:spPr>
              <a:xfrm>
                <a:off x="755649" y="2813584"/>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sz="2000" dirty="0">
                    <a:solidFill>
                      <a:schemeClr val="tx1"/>
                    </a:solidFill>
                  </a:rPr>
                  <a:t>（</a:t>
                </a:r>
                <a:r>
                  <a:rPr lang="en-US" altLang="zh-CN" sz="2000" dirty="0">
                    <a:solidFill>
                      <a:schemeClr val="tx1"/>
                    </a:solidFill>
                  </a:rPr>
                  <a:t>1</a:t>
                </a:r>
                <a:r>
                  <a:rPr lang="zh-CN" altLang="en-US" sz="2000" dirty="0">
                    <a:solidFill>
                      <a:schemeClr val="tx1"/>
                    </a:solidFill>
                  </a:rPr>
                  <a:t>）确定教学目标的能力</a:t>
                </a:r>
                <a:endParaRPr lang="en-US" altLang="zh-CN" sz="2000" dirty="0">
                  <a:solidFill>
                    <a:schemeClr val="tx1"/>
                  </a:solidFill>
                </a:endParaRPr>
              </a:p>
              <a:p>
                <a:pPr defTabSz="913765">
                  <a:lnSpc>
                    <a:spcPct val="130000"/>
                  </a:lnSpc>
                  <a:buSzPct val="100000"/>
                  <a:defRPr/>
                </a:pPr>
                <a:r>
                  <a:rPr lang="zh-CN" altLang="en-US" sz="2000" dirty="0">
                    <a:solidFill>
                      <a:schemeClr val="tx1"/>
                    </a:solidFill>
                  </a:rPr>
                  <a:t>（</a:t>
                </a:r>
                <a:r>
                  <a:rPr lang="en-US" altLang="zh-CN" sz="2000" dirty="0">
                    <a:solidFill>
                      <a:schemeClr val="tx1"/>
                    </a:solidFill>
                  </a:rPr>
                  <a:t>2</a:t>
                </a:r>
                <a:r>
                  <a:rPr lang="zh-CN" altLang="en-US" sz="2000" dirty="0">
                    <a:solidFill>
                      <a:schemeClr val="tx1"/>
                    </a:solidFill>
                  </a:rPr>
                  <a:t>）开发利用教育资源的能力</a:t>
                </a:r>
                <a:endParaRPr lang="en-US" altLang="zh-CN" sz="2000" dirty="0">
                  <a:solidFill>
                    <a:schemeClr val="tx1"/>
                  </a:solidFill>
                </a:endParaRPr>
              </a:p>
              <a:p>
                <a:pPr defTabSz="913765">
                  <a:lnSpc>
                    <a:spcPct val="130000"/>
                  </a:lnSpc>
                  <a:buSzPct val="100000"/>
                  <a:defRPr/>
                </a:pPr>
                <a:r>
                  <a:rPr lang="zh-CN" altLang="en-US" sz="2000" dirty="0">
                    <a:solidFill>
                      <a:schemeClr val="tx1"/>
                    </a:solidFill>
                  </a:rPr>
                  <a:t>（</a:t>
                </a:r>
                <a:r>
                  <a:rPr lang="en-US" altLang="zh-CN" sz="2000" dirty="0">
                    <a:solidFill>
                      <a:schemeClr val="tx1"/>
                    </a:solidFill>
                  </a:rPr>
                  <a:t>3</a:t>
                </a:r>
                <a:r>
                  <a:rPr lang="zh-CN" altLang="en-US" sz="2000" dirty="0">
                    <a:solidFill>
                      <a:schemeClr val="tx1"/>
                    </a:solidFill>
                  </a:rPr>
                  <a:t>）分析教材的能力</a:t>
                </a:r>
                <a:endParaRPr lang="en-US" altLang="zh-CN" sz="2000" dirty="0">
                  <a:solidFill>
                    <a:schemeClr val="tx1"/>
                  </a:solidFill>
                </a:endParaRPr>
              </a:p>
              <a:p>
                <a:pPr defTabSz="913765">
                  <a:lnSpc>
                    <a:spcPct val="130000"/>
                  </a:lnSpc>
                  <a:buSzPct val="100000"/>
                  <a:defRPr/>
                </a:pPr>
                <a:r>
                  <a:rPr lang="zh-CN" altLang="en-US" sz="2000" dirty="0">
                    <a:solidFill>
                      <a:schemeClr val="tx1"/>
                    </a:solidFill>
                  </a:rPr>
                  <a:t>（</a:t>
                </a:r>
                <a:r>
                  <a:rPr lang="en-US" altLang="zh-CN" sz="2000" dirty="0">
                    <a:solidFill>
                      <a:schemeClr val="tx1"/>
                    </a:solidFill>
                  </a:rPr>
                  <a:t>4</a:t>
                </a:r>
                <a:r>
                  <a:rPr lang="zh-CN" altLang="en-US" sz="2000" dirty="0">
                    <a:solidFill>
                      <a:schemeClr val="tx1"/>
                    </a:solidFill>
                  </a:rPr>
                  <a:t>）编写教案的能力</a:t>
                </a:r>
                <a:endParaRPr kumimoji="0" lang="en-GB" altLang="zh-CN" sz="2000" b="0" i="0" u="none" strike="noStrike" kern="1200" cap="none" spc="0" normalizeH="0" baseline="0" noProof="0" dirty="0">
                  <a:ln>
                    <a:noFill/>
                  </a:ln>
                  <a:solidFill>
                    <a:schemeClr val="tx1"/>
                  </a:solidFill>
                  <a:effectLst/>
                  <a:uLnTx/>
                  <a:uFillTx/>
                </a:endParaRPr>
              </a:p>
            </p:txBody>
          </p:sp>
          <p:sp>
            <p:nvSpPr>
              <p:cNvPr id="23" name="Title-1"/>
              <p:cNvSpPr/>
              <p:nvPr>
                <p:custDataLst>
                  <p:tags r:id="rId5"/>
                </p:custDataLst>
              </p:nvPr>
            </p:nvSpPr>
            <p:spPr>
              <a:xfrm>
                <a:off x="811055" y="2380439"/>
                <a:ext cx="1470339" cy="407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教学设计能力</a:t>
                </a:r>
                <a:endPar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p:cNvGrpSpPr/>
            <p:nvPr/>
          </p:nvGrpSpPr>
          <p:grpSpPr>
            <a:xfrm>
              <a:off x="4312919" y="1365059"/>
              <a:ext cx="1746251" cy="4338897"/>
              <a:chOff x="4312919" y="1365059"/>
              <a:chExt cx="1746251" cy="4338897"/>
            </a:xfrm>
          </p:grpSpPr>
          <p:sp>
            <p:nvSpPr>
              <p:cNvPr id="16" name="3"/>
              <p:cNvSpPr/>
              <p:nvPr>
                <p:custDataLst>
                  <p:tags r:id="rId6"/>
                </p:custDataLst>
              </p:nvPr>
            </p:nvSpPr>
            <p:spPr>
              <a:xfrm>
                <a:off x="4312919" y="1365059"/>
                <a:ext cx="1746251" cy="4338897"/>
              </a:xfrm>
              <a:prstGeom prst="roundRect">
                <a:avLst>
                  <a:gd name="adj" fmla="val 5088"/>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Body-3"/>
              <p:cNvSpPr/>
              <p:nvPr>
                <p:custDataLst>
                  <p:tags r:id="rId7"/>
                </p:custDataLst>
              </p:nvPr>
            </p:nvSpPr>
            <p:spPr>
              <a:xfrm>
                <a:off x="4395469" y="2813585"/>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sz="2000" dirty="0">
                    <a:solidFill>
                      <a:schemeClr val="tx1"/>
                    </a:solidFill>
                  </a:rPr>
                  <a:t>（</a:t>
                </a:r>
                <a:r>
                  <a:rPr lang="en-US" altLang="zh-CN" sz="2000" dirty="0">
                    <a:solidFill>
                      <a:schemeClr val="tx1"/>
                    </a:solidFill>
                  </a:rPr>
                  <a:t>1</a:t>
                </a:r>
                <a:r>
                  <a:rPr lang="zh-CN" altLang="en-US" sz="2000" dirty="0">
                    <a:solidFill>
                      <a:schemeClr val="tx1"/>
                    </a:solidFill>
                  </a:rPr>
                  <a:t>）设定评价目标和评价标准的能力</a:t>
                </a:r>
                <a:endParaRPr lang="en-US" altLang="zh-CN" sz="2000" dirty="0">
                  <a:solidFill>
                    <a:schemeClr val="tx1"/>
                  </a:solidFill>
                </a:endParaRPr>
              </a:p>
              <a:p>
                <a:pPr defTabSz="913765">
                  <a:lnSpc>
                    <a:spcPct val="130000"/>
                  </a:lnSpc>
                  <a:buSzPct val="100000"/>
                  <a:defRPr/>
                </a:pPr>
                <a:r>
                  <a:rPr lang="zh-CN" altLang="en-US" sz="2000" dirty="0">
                    <a:solidFill>
                      <a:schemeClr val="tx1"/>
                    </a:solidFill>
                  </a:rPr>
                  <a:t>（</a:t>
                </a:r>
                <a:r>
                  <a:rPr lang="en-US" altLang="zh-CN" sz="2000" dirty="0">
                    <a:solidFill>
                      <a:schemeClr val="tx1"/>
                    </a:solidFill>
                  </a:rPr>
                  <a:t>2</a:t>
                </a:r>
                <a:r>
                  <a:rPr lang="zh-CN" altLang="en-US" sz="2000" dirty="0">
                    <a:solidFill>
                      <a:schemeClr val="tx1"/>
                    </a:solidFill>
                  </a:rPr>
                  <a:t>）选择评价方法和收集评价资料的能力</a:t>
                </a:r>
                <a:endParaRPr lang="en-US" altLang="zh-CN" sz="2000" dirty="0">
                  <a:solidFill>
                    <a:schemeClr val="tx1"/>
                  </a:solidFill>
                </a:endParaRPr>
              </a:p>
              <a:p>
                <a:pPr defTabSz="913765">
                  <a:lnSpc>
                    <a:spcPct val="130000"/>
                  </a:lnSpc>
                  <a:buSzPct val="100000"/>
                  <a:defRPr/>
                </a:pPr>
                <a:r>
                  <a:rPr lang="zh-CN" altLang="en-US" sz="2000" dirty="0">
                    <a:solidFill>
                      <a:schemeClr val="tx1"/>
                    </a:solidFill>
                  </a:rPr>
                  <a:t>（</a:t>
                </a:r>
                <a:r>
                  <a:rPr lang="en-US" altLang="zh-CN" sz="2000" dirty="0">
                    <a:solidFill>
                      <a:schemeClr val="tx1"/>
                    </a:solidFill>
                  </a:rPr>
                  <a:t>3</a:t>
                </a:r>
                <a:r>
                  <a:rPr lang="zh-CN" altLang="en-US" sz="2000" dirty="0">
                    <a:solidFill>
                      <a:schemeClr val="tx1"/>
                    </a:solidFill>
                  </a:rPr>
                  <a:t>）反馈和矫正的能力</a:t>
                </a:r>
                <a:endParaRPr kumimoji="0" lang="en-GB" altLang="zh-CN" sz="2000" b="0" i="0" u="none" strike="noStrike" kern="1200" cap="none" spc="0" normalizeH="0" baseline="0" noProof="0" dirty="0">
                  <a:ln>
                    <a:noFill/>
                  </a:ln>
                  <a:solidFill>
                    <a:schemeClr val="tx1"/>
                  </a:solidFill>
                  <a:effectLst/>
                  <a:uLnTx/>
                  <a:uFillTx/>
                </a:endParaRPr>
              </a:p>
            </p:txBody>
          </p:sp>
          <p:sp>
            <p:nvSpPr>
              <p:cNvPr id="18" name="Index-3"/>
              <p:cNvSpPr txBox="1"/>
              <p:nvPr>
                <p:custDataLst>
                  <p:tags r:id="rId8"/>
                </p:custDataLst>
              </p:nvPr>
            </p:nvSpPr>
            <p:spPr>
              <a:xfrm>
                <a:off x="4898044" y="1774458"/>
                <a:ext cx="576000" cy="407032"/>
              </a:xfrm>
              <a:prstGeom prst="roundRect">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t>03</a:t>
                </a:r>
                <a:endParaRPr lang="zh-CN" altLang="en-US" sz="2400" dirty="0"/>
              </a:p>
            </p:txBody>
          </p:sp>
          <p:sp>
            <p:nvSpPr>
              <p:cNvPr id="19" name="Title-3"/>
              <p:cNvSpPr/>
              <p:nvPr>
                <p:custDataLst>
                  <p:tags r:id="rId9"/>
                </p:custDataLst>
              </p:nvPr>
            </p:nvSpPr>
            <p:spPr>
              <a:xfrm>
                <a:off x="4450875" y="2387852"/>
                <a:ext cx="1470339" cy="3922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教学评价能力</a:t>
                </a:r>
                <a:endParaRPr lang="en-US" altLang="zh-CN"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2493009" y="1365059"/>
              <a:ext cx="1746251" cy="4338897"/>
              <a:chOff x="2493009" y="1365059"/>
              <a:chExt cx="1746251" cy="4338897"/>
            </a:xfrm>
          </p:grpSpPr>
          <p:sp>
            <p:nvSpPr>
              <p:cNvPr id="12" name="2"/>
              <p:cNvSpPr/>
              <p:nvPr>
                <p:custDataLst>
                  <p:tags r:id="rId10"/>
                </p:custDataLst>
              </p:nvPr>
            </p:nvSpPr>
            <p:spPr>
              <a:xfrm>
                <a:off x="2493009" y="1365059"/>
                <a:ext cx="1746251" cy="4338897"/>
              </a:xfrm>
              <a:prstGeom prst="roundRect">
                <a:avLst>
                  <a:gd name="adj" fmla="val 5088"/>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Index-2"/>
              <p:cNvSpPr txBox="1"/>
              <p:nvPr>
                <p:custDataLst>
                  <p:tags r:id="rId11"/>
                </p:custDataLst>
              </p:nvPr>
            </p:nvSpPr>
            <p:spPr>
              <a:xfrm>
                <a:off x="3078134" y="1774458"/>
                <a:ext cx="576000" cy="407032"/>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t>02</a:t>
                </a:r>
                <a:endParaRPr lang="zh-CN" altLang="en-US" sz="2400" dirty="0"/>
              </a:p>
            </p:txBody>
          </p:sp>
          <p:sp>
            <p:nvSpPr>
              <p:cNvPr id="14" name="Body-2"/>
              <p:cNvSpPr/>
              <p:nvPr>
                <p:custDataLst>
                  <p:tags r:id="rId12"/>
                </p:custDataLst>
              </p:nvPr>
            </p:nvSpPr>
            <p:spPr>
              <a:xfrm>
                <a:off x="2575559" y="2813585"/>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sz="2000" dirty="0">
                    <a:solidFill>
                      <a:schemeClr val="tx1"/>
                    </a:solidFill>
                  </a:rPr>
                  <a:t>（</a:t>
                </a:r>
                <a:r>
                  <a:rPr lang="en-US" altLang="zh-CN" sz="2000" dirty="0">
                    <a:solidFill>
                      <a:schemeClr val="tx1"/>
                    </a:solidFill>
                  </a:rPr>
                  <a:t>1</a:t>
                </a:r>
                <a:r>
                  <a:rPr lang="zh-CN" altLang="en-US" sz="2000" dirty="0">
                    <a:solidFill>
                      <a:schemeClr val="tx1"/>
                    </a:solidFill>
                  </a:rPr>
                  <a:t>）组织管理能力</a:t>
                </a:r>
                <a:endParaRPr lang="en-US" altLang="zh-CN" sz="2000" dirty="0">
                  <a:solidFill>
                    <a:schemeClr val="tx1"/>
                  </a:solidFill>
                </a:endParaRPr>
              </a:p>
              <a:p>
                <a:pPr defTabSz="913765">
                  <a:lnSpc>
                    <a:spcPct val="130000"/>
                  </a:lnSpc>
                  <a:buSzPct val="100000"/>
                  <a:defRPr/>
                </a:pPr>
                <a:r>
                  <a:rPr lang="zh-CN" altLang="en-US" sz="2000" dirty="0">
                    <a:solidFill>
                      <a:schemeClr val="tx1"/>
                    </a:solidFill>
                  </a:rPr>
                  <a:t>（</a:t>
                </a:r>
                <a:r>
                  <a:rPr lang="en-US" altLang="zh-CN" sz="2000" dirty="0">
                    <a:solidFill>
                      <a:schemeClr val="tx1"/>
                    </a:solidFill>
                  </a:rPr>
                  <a:t>2</a:t>
                </a:r>
                <a:r>
                  <a:rPr lang="zh-CN" altLang="en-US" sz="2000" dirty="0">
                    <a:solidFill>
                      <a:schemeClr val="tx1"/>
                    </a:solidFill>
                  </a:rPr>
                  <a:t>）把握信息的能力</a:t>
                </a:r>
                <a:endParaRPr lang="en-US" altLang="zh-CN" sz="2000" dirty="0">
                  <a:solidFill>
                    <a:schemeClr val="tx1"/>
                  </a:solidFill>
                </a:endParaRPr>
              </a:p>
              <a:p>
                <a:pPr defTabSz="913765">
                  <a:lnSpc>
                    <a:spcPct val="130000"/>
                  </a:lnSpc>
                  <a:buSzPct val="100000"/>
                  <a:defRPr/>
                </a:pPr>
                <a:r>
                  <a:rPr lang="zh-CN" altLang="en-US" sz="2000" dirty="0">
                    <a:solidFill>
                      <a:schemeClr val="tx1"/>
                    </a:solidFill>
                  </a:rPr>
                  <a:t>（</a:t>
                </a:r>
                <a:r>
                  <a:rPr lang="en-US" altLang="zh-CN" sz="2000" dirty="0">
                    <a:solidFill>
                      <a:schemeClr val="tx1"/>
                    </a:solidFill>
                  </a:rPr>
                  <a:t>3</a:t>
                </a:r>
                <a:r>
                  <a:rPr lang="zh-CN" altLang="en-US" sz="2000" dirty="0">
                    <a:solidFill>
                      <a:schemeClr val="tx1"/>
                    </a:solidFill>
                  </a:rPr>
                  <a:t>）更新知识的能力</a:t>
                </a:r>
                <a:endParaRPr lang="en-US" altLang="zh-CN" sz="2000" dirty="0">
                  <a:solidFill>
                    <a:schemeClr val="tx1"/>
                  </a:solidFill>
                </a:endParaRPr>
              </a:p>
              <a:p>
                <a:pPr defTabSz="913765">
                  <a:lnSpc>
                    <a:spcPct val="130000"/>
                  </a:lnSpc>
                  <a:buSzPct val="100000"/>
                  <a:defRPr/>
                </a:pPr>
                <a:endParaRPr kumimoji="0" lang="en-GB" altLang="zh-CN" sz="1400" b="0" i="0" u="none" strike="noStrike" kern="1200" cap="none" spc="0" normalizeH="0" baseline="0" noProof="0" dirty="0">
                  <a:ln>
                    <a:noFill/>
                  </a:ln>
                  <a:solidFill>
                    <a:schemeClr val="tx1"/>
                  </a:solidFill>
                  <a:effectLst/>
                  <a:uLnTx/>
                  <a:uFillTx/>
                </a:endParaRPr>
              </a:p>
            </p:txBody>
          </p:sp>
          <p:sp>
            <p:nvSpPr>
              <p:cNvPr id="15" name="Title-2"/>
              <p:cNvSpPr/>
              <p:nvPr>
                <p:custDataLst>
                  <p:tags r:id="rId13"/>
                </p:custDataLst>
              </p:nvPr>
            </p:nvSpPr>
            <p:spPr>
              <a:xfrm>
                <a:off x="2630965" y="2388513"/>
                <a:ext cx="1470339"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教学执行能力</a:t>
                </a:r>
                <a:endParaRPr lang="en-US" altLang="zh-CN"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wrap="square">
            <a:normAutofit/>
          </a:bodyPr>
          <a:lstStyle/>
          <a:p>
            <a:pPr lvl="0"/>
            <a:r>
              <a:rPr lang="zh-CN" altLang="en-US" sz="3200" dirty="0">
                <a:latin typeface="微软雅黑" panose="020B0503020204020204" pitchFamily="34" charset="-122"/>
                <a:ea typeface="微软雅黑" panose="020B0503020204020204" pitchFamily="34" charset="-122"/>
              </a:rPr>
              <a:t>导语</a:t>
            </a:r>
            <a:endParaRPr lang="en-US" sz="3200"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683459" y="1028700"/>
            <a:ext cx="10812380" cy="5433756"/>
            <a:chOff x="1281584" y="1729382"/>
            <a:chExt cx="9109101" cy="4655986"/>
          </a:xfrm>
        </p:grpSpPr>
        <p:sp>
          <p:nvSpPr>
            <p:cNvPr id="6" name="圆角矩形 5"/>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p:cNvPicPr>
              <a:picLocks noChangeAspect="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p:cNvSpPr txBox="1"/>
          <p:nvPr/>
        </p:nvSpPr>
        <p:spPr>
          <a:xfrm>
            <a:off x="1831986" y="1334981"/>
            <a:ext cx="9190635" cy="2807435"/>
          </a:xfrm>
          <a:prstGeom prst="rect">
            <a:avLst/>
          </a:prstGeom>
          <a:noFill/>
        </p:spPr>
        <p:txBody>
          <a:bodyPr wrap="square">
            <a:spAutoFit/>
          </a:bodyPr>
          <a:lstStyle/>
          <a:p>
            <a:pPr indent="457200">
              <a:lnSpc>
                <a:spcPct val="150000"/>
              </a:lnSpc>
            </a:pPr>
            <a:r>
              <a:rPr lang="zh-CN" altLang="en-US" sz="2000" dirty="0"/>
              <a:t>教师专业发展是指教师内在专业结构不断更新、演进与丰富，成为成熟专业人员的过程，主要指教师专业知识和技能技巧的丰富与娴熟、专业信念和理想的坚持与追求、专业情感和态度的深厚与积极、教学风格和品质的独特与卓越。</a:t>
            </a:r>
            <a:endParaRPr lang="en-US" altLang="zh-CN" sz="2000" dirty="0"/>
          </a:p>
          <a:p>
            <a:pPr indent="457200">
              <a:lnSpc>
                <a:spcPct val="150000"/>
              </a:lnSpc>
            </a:pPr>
            <a:r>
              <a:rPr lang="zh-CN" altLang="en-US" sz="2000" dirty="0"/>
              <a:t>教师专业发展的重要内容为专业情意、专业知识、专业能力。它们在教师专业发展中相互联系、相互促进而有机融为一体。其中，</a:t>
            </a:r>
            <a:r>
              <a:rPr lang="zh-CN" altLang="en-US" sz="2000" b="1" dirty="0"/>
              <a:t>专业知识和专业能力是教师专业发展的基础，专业情意是教师专业发展的支点和动力。</a:t>
            </a:r>
            <a:endParaRPr lang="zh-CN" altLang="en-US" sz="2000" b="1" dirty="0"/>
          </a:p>
        </p:txBody>
      </p:sp>
    </p:spTree>
    <p:custDataLst>
      <p:tags r:id="rId2"/>
    </p:custData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情境案例</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12495" y="2130494"/>
            <a:ext cx="4900476" cy="3828612"/>
          </a:xfrm>
          <a:prstGeom prst="rect">
            <a:avLst/>
          </a:prstGeom>
          <a:noFill/>
        </p:spPr>
        <p:txBody>
          <a:bodyPr wrap="square">
            <a:spAutoFit/>
          </a:bodyPr>
          <a:lstStyle/>
          <a:p>
            <a:pPr indent="457200">
              <a:lnSpc>
                <a:spcPct val="150000"/>
              </a:lnSpc>
            </a:pPr>
            <a:r>
              <a:rPr lang="zh-CN" altLang="en-US" sz="2000" b="1" dirty="0">
                <a:solidFill>
                  <a:schemeClr val="accent5"/>
                </a:solidFill>
              </a:rPr>
              <a:t>案例</a:t>
            </a:r>
            <a:r>
              <a:rPr lang="en-US" altLang="zh-CN" sz="2000" b="1" dirty="0">
                <a:solidFill>
                  <a:schemeClr val="accent5"/>
                </a:solidFill>
              </a:rPr>
              <a:t>1</a:t>
            </a:r>
            <a:endParaRPr lang="en-US" altLang="zh-CN" sz="2000" b="1" dirty="0">
              <a:solidFill>
                <a:schemeClr val="accent5"/>
              </a:solidFill>
            </a:endParaRPr>
          </a:p>
          <a:p>
            <a:pPr indent="457200">
              <a:lnSpc>
                <a:spcPct val="150000"/>
              </a:lnSpc>
            </a:pPr>
            <a:r>
              <a:rPr lang="zh-CN" altLang="en-US" dirty="0"/>
              <a:t>一位教师在教授</a:t>
            </a:r>
            <a:r>
              <a:rPr lang="en-US" altLang="zh-CN" dirty="0"/>
              <a:t>《</a:t>
            </a:r>
            <a:r>
              <a:rPr lang="zh-CN" altLang="en-US" dirty="0"/>
              <a:t>海上日出</a:t>
            </a:r>
            <a:r>
              <a:rPr lang="en-US" altLang="zh-CN" dirty="0"/>
              <a:t>》</a:t>
            </a:r>
            <a:r>
              <a:rPr lang="zh-CN" altLang="en-US" dirty="0"/>
              <a:t>一课时，一名学生说，“夺目”的意思是“把眼睛夺出来了”，惹得全班哄堂大笑，他也满脸通红，低下了头。教师走到他面前，慈爱地说：“你已经把意思说对了，能换一下说法吗？”当他说出“就是光亮很强、很耀眼”时，教师亲切地鼓励他说得好，他高兴地坐下了。正是教师的慈爱与耐心给了学生自信与尊严。</a:t>
            </a:r>
            <a:endParaRPr lang="en-US" altLang="zh-CN" dirty="0"/>
          </a:p>
        </p:txBody>
      </p:sp>
      <p:grpSp>
        <p:nvGrpSpPr>
          <p:cNvPr id="7" name="组合 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602405" y="2130494"/>
            <a:ext cx="3589097" cy="3782446"/>
            <a:chOff x="3720484" y="1130300"/>
            <a:chExt cx="4751031" cy="5006975"/>
          </a:xfrm>
        </p:grpSpPr>
        <p:sp>
          <p:nvSpPr>
            <p:cNvPr id="8" name="iṡ1iḑè"/>
            <p:cNvSpPr/>
            <p:nvPr/>
          </p:nvSpPr>
          <p:spPr bwMode="auto">
            <a:xfrm>
              <a:off x="4102470" y="1130300"/>
              <a:ext cx="4008924" cy="4785758"/>
            </a:xfrm>
            <a:custGeom>
              <a:avLst/>
              <a:gdLst>
                <a:gd name="T0" fmla="*/ 968 w 1500"/>
                <a:gd name="T1" fmla="*/ 1763 h 1793"/>
                <a:gd name="T2" fmla="*/ 453 w 1500"/>
                <a:gd name="T3" fmla="*/ 1734 h 1793"/>
                <a:gd name="T4" fmla="*/ 267 w 1500"/>
                <a:gd name="T5" fmla="*/ 1633 h 1793"/>
                <a:gd name="T6" fmla="*/ 123 w 1500"/>
                <a:gd name="T7" fmla="*/ 1486 h 1793"/>
                <a:gd name="T8" fmla="*/ 55 w 1500"/>
                <a:gd name="T9" fmla="*/ 865 h 1793"/>
                <a:gd name="T10" fmla="*/ 267 w 1500"/>
                <a:gd name="T11" fmla="*/ 302 h 1793"/>
                <a:gd name="T12" fmla="*/ 333 w 1500"/>
                <a:gd name="T13" fmla="*/ 216 h 1793"/>
                <a:gd name="T14" fmla="*/ 581 w 1500"/>
                <a:gd name="T15" fmla="*/ 47 h 1793"/>
                <a:gd name="T16" fmla="*/ 938 w 1500"/>
                <a:gd name="T17" fmla="*/ 35 h 1793"/>
                <a:gd name="T18" fmla="*/ 1114 w 1500"/>
                <a:gd name="T19" fmla="*/ 137 h 1793"/>
                <a:gd name="T20" fmla="*/ 1195 w 1500"/>
                <a:gd name="T21" fmla="*/ 219 h 1793"/>
                <a:gd name="T22" fmla="*/ 1352 w 1500"/>
                <a:gd name="T23" fmla="*/ 464 h 1793"/>
                <a:gd name="T24" fmla="*/ 1462 w 1500"/>
                <a:gd name="T25" fmla="*/ 905 h 1793"/>
                <a:gd name="T26" fmla="*/ 1437 w 1500"/>
                <a:gd name="T27" fmla="*/ 1494 h 1793"/>
                <a:gd name="T28" fmla="*/ 994 w 1500"/>
                <a:gd name="T29" fmla="*/ 1758 h 1793"/>
                <a:gd name="T30" fmla="*/ 968 w 1500"/>
                <a:gd name="T31" fmla="*/ 1763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0" h="1793">
                  <a:moveTo>
                    <a:pt x="968" y="1763"/>
                  </a:moveTo>
                  <a:cubicBezTo>
                    <a:pt x="797" y="1793"/>
                    <a:pt x="619" y="1785"/>
                    <a:pt x="453" y="1734"/>
                  </a:cubicBezTo>
                  <a:cubicBezTo>
                    <a:pt x="385" y="1714"/>
                    <a:pt x="317" y="1685"/>
                    <a:pt x="267" y="1633"/>
                  </a:cubicBezTo>
                  <a:cubicBezTo>
                    <a:pt x="219" y="1584"/>
                    <a:pt x="162" y="1544"/>
                    <a:pt x="123" y="1486"/>
                  </a:cubicBezTo>
                  <a:cubicBezTo>
                    <a:pt x="0" y="1305"/>
                    <a:pt x="10" y="1070"/>
                    <a:pt x="55" y="865"/>
                  </a:cubicBezTo>
                  <a:cubicBezTo>
                    <a:pt x="96" y="684"/>
                    <a:pt x="156" y="470"/>
                    <a:pt x="267" y="302"/>
                  </a:cubicBezTo>
                  <a:cubicBezTo>
                    <a:pt x="287" y="272"/>
                    <a:pt x="309" y="243"/>
                    <a:pt x="333" y="216"/>
                  </a:cubicBezTo>
                  <a:cubicBezTo>
                    <a:pt x="399" y="140"/>
                    <a:pt x="481" y="80"/>
                    <a:pt x="581" y="47"/>
                  </a:cubicBezTo>
                  <a:cubicBezTo>
                    <a:pt x="696" y="9"/>
                    <a:pt x="823" y="0"/>
                    <a:pt x="938" y="35"/>
                  </a:cubicBezTo>
                  <a:cubicBezTo>
                    <a:pt x="1002" y="55"/>
                    <a:pt x="1061" y="91"/>
                    <a:pt x="1114" y="137"/>
                  </a:cubicBezTo>
                  <a:cubicBezTo>
                    <a:pt x="1143" y="162"/>
                    <a:pt x="1169" y="190"/>
                    <a:pt x="1195" y="219"/>
                  </a:cubicBezTo>
                  <a:cubicBezTo>
                    <a:pt x="1260" y="295"/>
                    <a:pt x="1313" y="383"/>
                    <a:pt x="1352" y="464"/>
                  </a:cubicBezTo>
                  <a:cubicBezTo>
                    <a:pt x="1417" y="600"/>
                    <a:pt x="1440" y="755"/>
                    <a:pt x="1462" y="905"/>
                  </a:cubicBezTo>
                  <a:cubicBezTo>
                    <a:pt x="1490" y="1093"/>
                    <a:pt x="1500" y="1311"/>
                    <a:pt x="1437" y="1494"/>
                  </a:cubicBezTo>
                  <a:cubicBezTo>
                    <a:pt x="1380" y="1664"/>
                    <a:pt x="1153" y="1726"/>
                    <a:pt x="994" y="1758"/>
                  </a:cubicBezTo>
                  <a:cubicBezTo>
                    <a:pt x="986" y="1760"/>
                    <a:pt x="977" y="1761"/>
                    <a:pt x="968" y="1763"/>
                  </a:cubicBezTo>
                  <a:close/>
                </a:path>
              </a:pathLst>
            </a:custGeom>
            <a:solidFill>
              <a:srgbClr val="F7AD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 name="ïṩ1ïḍé"/>
            <p:cNvSpPr/>
            <p:nvPr/>
          </p:nvSpPr>
          <p:spPr bwMode="auto">
            <a:xfrm>
              <a:off x="4169350" y="1130300"/>
              <a:ext cx="3902173" cy="3077753"/>
            </a:xfrm>
            <a:custGeom>
              <a:avLst/>
              <a:gdLst>
                <a:gd name="T0" fmla="*/ 30 w 1460"/>
                <a:gd name="T1" fmla="*/ 905 h 1153"/>
                <a:gd name="T2" fmla="*/ 242 w 1460"/>
                <a:gd name="T3" fmla="*/ 342 h 1153"/>
                <a:gd name="T4" fmla="*/ 308 w 1460"/>
                <a:gd name="T5" fmla="*/ 256 h 1153"/>
                <a:gd name="T6" fmla="*/ 556 w 1460"/>
                <a:gd name="T7" fmla="*/ 87 h 1153"/>
                <a:gd name="T8" fmla="*/ 913 w 1460"/>
                <a:gd name="T9" fmla="*/ 75 h 1153"/>
                <a:gd name="T10" fmla="*/ 1089 w 1460"/>
                <a:gd name="T11" fmla="*/ 177 h 1153"/>
                <a:gd name="T12" fmla="*/ 1170 w 1460"/>
                <a:gd name="T13" fmla="*/ 259 h 1153"/>
                <a:gd name="T14" fmla="*/ 1327 w 1460"/>
                <a:gd name="T15" fmla="*/ 504 h 1153"/>
                <a:gd name="T16" fmla="*/ 1437 w 1460"/>
                <a:gd name="T17" fmla="*/ 945 h 1153"/>
                <a:gd name="T18" fmla="*/ 1458 w 1460"/>
                <a:gd name="T19" fmla="*/ 1153 h 1153"/>
                <a:gd name="T20" fmla="*/ 1437 w 1460"/>
                <a:gd name="T21" fmla="*/ 905 h 1153"/>
                <a:gd name="T22" fmla="*/ 1327 w 1460"/>
                <a:gd name="T23" fmla="*/ 464 h 1153"/>
                <a:gd name="T24" fmla="*/ 1170 w 1460"/>
                <a:gd name="T25" fmla="*/ 219 h 1153"/>
                <a:gd name="T26" fmla="*/ 1089 w 1460"/>
                <a:gd name="T27" fmla="*/ 137 h 1153"/>
                <a:gd name="T28" fmla="*/ 913 w 1460"/>
                <a:gd name="T29" fmla="*/ 35 h 1153"/>
                <a:gd name="T30" fmla="*/ 556 w 1460"/>
                <a:gd name="T31" fmla="*/ 47 h 1153"/>
                <a:gd name="T32" fmla="*/ 308 w 1460"/>
                <a:gd name="T33" fmla="*/ 216 h 1153"/>
                <a:gd name="T34" fmla="*/ 242 w 1460"/>
                <a:gd name="T35" fmla="*/ 302 h 1153"/>
                <a:gd name="T36" fmla="*/ 30 w 1460"/>
                <a:gd name="T37" fmla="*/ 865 h 1153"/>
                <a:gd name="T38" fmla="*/ 2 w 1460"/>
                <a:gd name="T39" fmla="*/ 1108 h 1153"/>
                <a:gd name="T40" fmla="*/ 30 w 1460"/>
                <a:gd name="T41" fmla="*/ 905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0" h="1153">
                  <a:moveTo>
                    <a:pt x="30" y="905"/>
                  </a:moveTo>
                  <a:cubicBezTo>
                    <a:pt x="71" y="724"/>
                    <a:pt x="131" y="510"/>
                    <a:pt x="242" y="342"/>
                  </a:cubicBezTo>
                  <a:cubicBezTo>
                    <a:pt x="262" y="312"/>
                    <a:pt x="284" y="283"/>
                    <a:pt x="308" y="256"/>
                  </a:cubicBezTo>
                  <a:cubicBezTo>
                    <a:pt x="374" y="180"/>
                    <a:pt x="456" y="120"/>
                    <a:pt x="556" y="87"/>
                  </a:cubicBezTo>
                  <a:cubicBezTo>
                    <a:pt x="671" y="49"/>
                    <a:pt x="798" y="40"/>
                    <a:pt x="913" y="75"/>
                  </a:cubicBezTo>
                  <a:cubicBezTo>
                    <a:pt x="977" y="95"/>
                    <a:pt x="1036" y="131"/>
                    <a:pt x="1089" y="177"/>
                  </a:cubicBezTo>
                  <a:cubicBezTo>
                    <a:pt x="1118" y="202"/>
                    <a:pt x="1144" y="230"/>
                    <a:pt x="1170" y="259"/>
                  </a:cubicBezTo>
                  <a:cubicBezTo>
                    <a:pt x="1235" y="335"/>
                    <a:pt x="1288" y="423"/>
                    <a:pt x="1327" y="504"/>
                  </a:cubicBezTo>
                  <a:cubicBezTo>
                    <a:pt x="1392" y="640"/>
                    <a:pt x="1415" y="795"/>
                    <a:pt x="1437" y="945"/>
                  </a:cubicBezTo>
                  <a:cubicBezTo>
                    <a:pt x="1448" y="1016"/>
                    <a:pt x="1456" y="1084"/>
                    <a:pt x="1458" y="1153"/>
                  </a:cubicBezTo>
                  <a:cubicBezTo>
                    <a:pt x="1460" y="1071"/>
                    <a:pt x="1450" y="990"/>
                    <a:pt x="1437" y="905"/>
                  </a:cubicBezTo>
                  <a:cubicBezTo>
                    <a:pt x="1415" y="755"/>
                    <a:pt x="1392" y="600"/>
                    <a:pt x="1327" y="464"/>
                  </a:cubicBezTo>
                  <a:cubicBezTo>
                    <a:pt x="1288" y="383"/>
                    <a:pt x="1235" y="295"/>
                    <a:pt x="1170" y="219"/>
                  </a:cubicBezTo>
                  <a:cubicBezTo>
                    <a:pt x="1144" y="190"/>
                    <a:pt x="1118" y="162"/>
                    <a:pt x="1089" y="137"/>
                  </a:cubicBezTo>
                  <a:cubicBezTo>
                    <a:pt x="1036" y="91"/>
                    <a:pt x="977" y="55"/>
                    <a:pt x="913" y="35"/>
                  </a:cubicBezTo>
                  <a:cubicBezTo>
                    <a:pt x="798" y="0"/>
                    <a:pt x="671" y="9"/>
                    <a:pt x="556" y="47"/>
                  </a:cubicBezTo>
                  <a:cubicBezTo>
                    <a:pt x="456" y="80"/>
                    <a:pt x="374" y="140"/>
                    <a:pt x="308" y="216"/>
                  </a:cubicBezTo>
                  <a:cubicBezTo>
                    <a:pt x="284" y="243"/>
                    <a:pt x="262" y="272"/>
                    <a:pt x="242" y="302"/>
                  </a:cubicBezTo>
                  <a:cubicBezTo>
                    <a:pt x="131" y="470"/>
                    <a:pt x="71" y="684"/>
                    <a:pt x="30" y="865"/>
                  </a:cubicBezTo>
                  <a:cubicBezTo>
                    <a:pt x="13" y="945"/>
                    <a:pt x="0" y="1027"/>
                    <a:pt x="2" y="1108"/>
                  </a:cubicBezTo>
                  <a:cubicBezTo>
                    <a:pt x="4" y="1040"/>
                    <a:pt x="16" y="972"/>
                    <a:pt x="30" y="905"/>
                  </a:cubicBezTo>
                  <a:close/>
                </a:path>
              </a:pathLst>
            </a:custGeom>
            <a:solidFill>
              <a:srgbClr val="FFD8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 name="isḻîḑè"/>
            <p:cNvSpPr/>
            <p:nvPr/>
          </p:nvSpPr>
          <p:spPr bwMode="auto">
            <a:xfrm>
              <a:off x="4903740" y="3537969"/>
              <a:ext cx="2734351" cy="1993530"/>
            </a:xfrm>
            <a:custGeom>
              <a:avLst/>
              <a:gdLst>
                <a:gd name="T0" fmla="*/ 54 w 1023"/>
                <a:gd name="T1" fmla="*/ 7 h 747"/>
                <a:gd name="T2" fmla="*/ 30 w 1023"/>
                <a:gd name="T3" fmla="*/ 76 h 747"/>
                <a:gd name="T4" fmla="*/ 1 w 1023"/>
                <a:gd name="T5" fmla="*/ 396 h 747"/>
                <a:gd name="T6" fmla="*/ 52 w 1023"/>
                <a:gd name="T7" fmla="*/ 598 h 747"/>
                <a:gd name="T8" fmla="*/ 349 w 1023"/>
                <a:gd name="T9" fmla="*/ 719 h 747"/>
                <a:gd name="T10" fmla="*/ 679 w 1023"/>
                <a:gd name="T11" fmla="*/ 709 h 747"/>
                <a:gd name="T12" fmla="*/ 809 w 1023"/>
                <a:gd name="T13" fmla="*/ 654 h 747"/>
                <a:gd name="T14" fmla="*/ 917 w 1023"/>
                <a:gd name="T15" fmla="*/ 582 h 747"/>
                <a:gd name="T16" fmla="*/ 1017 w 1023"/>
                <a:gd name="T17" fmla="*/ 349 h 747"/>
                <a:gd name="T18" fmla="*/ 884 w 1023"/>
                <a:gd name="T19" fmla="*/ 29 h 747"/>
                <a:gd name="T20" fmla="*/ 787 w 1023"/>
                <a:gd name="T21" fmla="*/ 23 h 747"/>
                <a:gd name="T22" fmla="*/ 697 w 1023"/>
                <a:gd name="T23" fmla="*/ 23 h 747"/>
                <a:gd name="T24" fmla="*/ 388 w 1023"/>
                <a:gd name="T25" fmla="*/ 13 h 747"/>
                <a:gd name="T26" fmla="*/ 101 w 1023"/>
                <a:gd name="T27" fmla="*/ 3 h 747"/>
                <a:gd name="T28" fmla="*/ 65 w 1023"/>
                <a:gd name="T29" fmla="*/ 2 h 747"/>
                <a:gd name="T30" fmla="*/ 54 w 1023"/>
                <a:gd name="T31" fmla="*/ 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3" h="747">
                  <a:moveTo>
                    <a:pt x="54" y="7"/>
                  </a:moveTo>
                  <a:cubicBezTo>
                    <a:pt x="34" y="19"/>
                    <a:pt x="35" y="49"/>
                    <a:pt x="30" y="76"/>
                  </a:cubicBezTo>
                  <a:cubicBezTo>
                    <a:pt x="9" y="181"/>
                    <a:pt x="0" y="289"/>
                    <a:pt x="1" y="396"/>
                  </a:cubicBezTo>
                  <a:cubicBezTo>
                    <a:pt x="2" y="466"/>
                    <a:pt x="10" y="541"/>
                    <a:pt x="52" y="598"/>
                  </a:cubicBezTo>
                  <a:cubicBezTo>
                    <a:pt x="118" y="686"/>
                    <a:pt x="246" y="711"/>
                    <a:pt x="349" y="719"/>
                  </a:cubicBezTo>
                  <a:cubicBezTo>
                    <a:pt x="462" y="728"/>
                    <a:pt x="567" y="747"/>
                    <a:pt x="679" y="709"/>
                  </a:cubicBezTo>
                  <a:cubicBezTo>
                    <a:pt x="725" y="693"/>
                    <a:pt x="764" y="669"/>
                    <a:pt x="809" y="654"/>
                  </a:cubicBezTo>
                  <a:cubicBezTo>
                    <a:pt x="850" y="642"/>
                    <a:pt x="888" y="613"/>
                    <a:pt x="917" y="582"/>
                  </a:cubicBezTo>
                  <a:cubicBezTo>
                    <a:pt x="977" y="520"/>
                    <a:pt x="1013" y="435"/>
                    <a:pt x="1017" y="349"/>
                  </a:cubicBezTo>
                  <a:cubicBezTo>
                    <a:pt x="1023" y="230"/>
                    <a:pt x="973" y="109"/>
                    <a:pt x="884" y="29"/>
                  </a:cubicBezTo>
                  <a:cubicBezTo>
                    <a:pt x="851" y="9"/>
                    <a:pt x="821" y="22"/>
                    <a:pt x="787" y="23"/>
                  </a:cubicBezTo>
                  <a:cubicBezTo>
                    <a:pt x="757" y="24"/>
                    <a:pt x="727" y="24"/>
                    <a:pt x="697" y="23"/>
                  </a:cubicBezTo>
                  <a:cubicBezTo>
                    <a:pt x="594" y="19"/>
                    <a:pt x="491" y="16"/>
                    <a:pt x="388" y="13"/>
                  </a:cubicBezTo>
                  <a:cubicBezTo>
                    <a:pt x="292" y="9"/>
                    <a:pt x="197" y="6"/>
                    <a:pt x="101" y="3"/>
                  </a:cubicBezTo>
                  <a:cubicBezTo>
                    <a:pt x="90" y="3"/>
                    <a:pt x="75" y="0"/>
                    <a:pt x="65" y="2"/>
                  </a:cubicBezTo>
                  <a:cubicBezTo>
                    <a:pt x="60" y="3"/>
                    <a:pt x="57" y="5"/>
                    <a:pt x="54" y="7"/>
                  </a:cubicBezTo>
                  <a:close/>
                </a:path>
              </a:pathLst>
            </a:custGeom>
            <a:solidFill>
              <a:srgbClr val="DE9A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 name="iṧḷîḑe"/>
            <p:cNvSpPr/>
            <p:nvPr/>
          </p:nvSpPr>
          <p:spPr bwMode="auto">
            <a:xfrm>
              <a:off x="5560962" y="4186188"/>
              <a:ext cx="1216696" cy="1473926"/>
            </a:xfrm>
            <a:custGeom>
              <a:avLst/>
              <a:gdLst>
                <a:gd name="T0" fmla="*/ 455 w 455"/>
                <a:gd name="T1" fmla="*/ 259 h 552"/>
                <a:gd name="T2" fmla="*/ 416 w 455"/>
                <a:gd name="T3" fmla="*/ 314 h 552"/>
                <a:gd name="T4" fmla="*/ 379 w 455"/>
                <a:gd name="T5" fmla="*/ 359 h 552"/>
                <a:gd name="T6" fmla="*/ 321 w 455"/>
                <a:gd name="T7" fmla="*/ 429 h 552"/>
                <a:gd name="T8" fmla="*/ 286 w 455"/>
                <a:gd name="T9" fmla="*/ 552 h 552"/>
                <a:gd name="T10" fmla="*/ 162 w 455"/>
                <a:gd name="T11" fmla="*/ 517 h 552"/>
                <a:gd name="T12" fmla="*/ 2 w 455"/>
                <a:gd name="T13" fmla="*/ 374 h 552"/>
                <a:gd name="T14" fmla="*/ 41 w 455"/>
                <a:gd name="T15" fmla="*/ 295 h 552"/>
                <a:gd name="T16" fmla="*/ 64 w 455"/>
                <a:gd name="T17" fmla="*/ 206 h 552"/>
                <a:gd name="T18" fmla="*/ 69 w 455"/>
                <a:gd name="T19" fmla="*/ 113 h 552"/>
                <a:gd name="T20" fmla="*/ 67 w 455"/>
                <a:gd name="T21" fmla="*/ 99 h 552"/>
                <a:gd name="T22" fmla="*/ 54 w 455"/>
                <a:gd name="T23" fmla="*/ 21 h 552"/>
                <a:gd name="T24" fmla="*/ 58 w 455"/>
                <a:gd name="T25" fmla="*/ 5 h 552"/>
                <a:gd name="T26" fmla="*/ 92 w 455"/>
                <a:gd name="T27" fmla="*/ 9 h 552"/>
                <a:gd name="T28" fmla="*/ 108 w 455"/>
                <a:gd name="T29" fmla="*/ 11 h 552"/>
                <a:gd name="T30" fmla="*/ 188 w 455"/>
                <a:gd name="T31" fmla="*/ 17 h 552"/>
                <a:gd name="T32" fmla="*/ 199 w 455"/>
                <a:gd name="T33" fmla="*/ 17 h 552"/>
                <a:gd name="T34" fmla="*/ 212 w 455"/>
                <a:gd name="T35" fmla="*/ 17 h 552"/>
                <a:gd name="T36" fmla="*/ 225 w 455"/>
                <a:gd name="T37" fmla="*/ 18 h 552"/>
                <a:gd name="T38" fmla="*/ 230 w 455"/>
                <a:gd name="T39" fmla="*/ 18 h 552"/>
                <a:gd name="T40" fmla="*/ 251 w 455"/>
                <a:gd name="T41" fmla="*/ 18 h 552"/>
                <a:gd name="T42" fmla="*/ 252 w 455"/>
                <a:gd name="T43" fmla="*/ 18 h 552"/>
                <a:gd name="T44" fmla="*/ 269 w 455"/>
                <a:gd name="T45" fmla="*/ 18 h 552"/>
                <a:gd name="T46" fmla="*/ 275 w 455"/>
                <a:gd name="T47" fmla="*/ 18 h 552"/>
                <a:gd name="T48" fmla="*/ 294 w 455"/>
                <a:gd name="T49" fmla="*/ 17 h 552"/>
                <a:gd name="T50" fmla="*/ 294 w 455"/>
                <a:gd name="T51" fmla="*/ 17 h 552"/>
                <a:gd name="T52" fmla="*/ 308 w 455"/>
                <a:gd name="T53" fmla="*/ 17 h 552"/>
                <a:gd name="T54" fmla="*/ 309 w 455"/>
                <a:gd name="T55" fmla="*/ 17 h 552"/>
                <a:gd name="T56" fmla="*/ 310 w 455"/>
                <a:gd name="T57" fmla="*/ 17 h 552"/>
                <a:gd name="T58" fmla="*/ 363 w 455"/>
                <a:gd name="T59" fmla="*/ 14 h 552"/>
                <a:gd name="T60" fmla="*/ 381 w 455"/>
                <a:gd name="T61" fmla="*/ 22 h 552"/>
                <a:gd name="T62" fmla="*/ 369 w 455"/>
                <a:gd name="T63" fmla="*/ 106 h 552"/>
                <a:gd name="T64" fmla="*/ 368 w 455"/>
                <a:gd name="T65" fmla="*/ 124 h 552"/>
                <a:gd name="T66" fmla="*/ 380 w 455"/>
                <a:gd name="T67" fmla="*/ 194 h 552"/>
                <a:gd name="T68" fmla="*/ 406 w 455"/>
                <a:gd name="T69" fmla="*/ 241 h 552"/>
                <a:gd name="T70" fmla="*/ 455 w 455"/>
                <a:gd name="T71" fmla="*/ 259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5" h="552">
                  <a:moveTo>
                    <a:pt x="455" y="259"/>
                  </a:moveTo>
                  <a:cubicBezTo>
                    <a:pt x="443" y="278"/>
                    <a:pt x="430" y="296"/>
                    <a:pt x="416" y="314"/>
                  </a:cubicBezTo>
                  <a:cubicBezTo>
                    <a:pt x="404" y="330"/>
                    <a:pt x="392" y="345"/>
                    <a:pt x="379" y="359"/>
                  </a:cubicBezTo>
                  <a:cubicBezTo>
                    <a:pt x="358" y="383"/>
                    <a:pt x="333" y="399"/>
                    <a:pt x="321" y="429"/>
                  </a:cubicBezTo>
                  <a:cubicBezTo>
                    <a:pt x="317" y="438"/>
                    <a:pt x="280" y="550"/>
                    <a:pt x="286" y="552"/>
                  </a:cubicBezTo>
                  <a:cubicBezTo>
                    <a:pt x="244" y="543"/>
                    <a:pt x="201" y="535"/>
                    <a:pt x="162" y="517"/>
                  </a:cubicBezTo>
                  <a:cubicBezTo>
                    <a:pt x="100" y="488"/>
                    <a:pt x="40" y="429"/>
                    <a:pt x="2" y="374"/>
                  </a:cubicBezTo>
                  <a:cubicBezTo>
                    <a:pt x="0" y="371"/>
                    <a:pt x="38" y="304"/>
                    <a:pt x="41" y="295"/>
                  </a:cubicBezTo>
                  <a:cubicBezTo>
                    <a:pt x="52" y="266"/>
                    <a:pt x="59" y="236"/>
                    <a:pt x="64" y="206"/>
                  </a:cubicBezTo>
                  <a:cubicBezTo>
                    <a:pt x="69" y="175"/>
                    <a:pt x="71" y="144"/>
                    <a:pt x="69" y="113"/>
                  </a:cubicBezTo>
                  <a:cubicBezTo>
                    <a:pt x="69" y="108"/>
                    <a:pt x="68" y="103"/>
                    <a:pt x="67" y="99"/>
                  </a:cubicBezTo>
                  <a:cubicBezTo>
                    <a:pt x="63" y="73"/>
                    <a:pt x="52" y="44"/>
                    <a:pt x="54" y="21"/>
                  </a:cubicBezTo>
                  <a:cubicBezTo>
                    <a:pt x="55" y="13"/>
                    <a:pt x="56" y="8"/>
                    <a:pt x="58" y="5"/>
                  </a:cubicBezTo>
                  <a:cubicBezTo>
                    <a:pt x="64" y="0"/>
                    <a:pt x="74" y="6"/>
                    <a:pt x="92" y="9"/>
                  </a:cubicBezTo>
                  <a:cubicBezTo>
                    <a:pt x="97" y="10"/>
                    <a:pt x="103" y="10"/>
                    <a:pt x="108" y="11"/>
                  </a:cubicBezTo>
                  <a:cubicBezTo>
                    <a:pt x="134" y="14"/>
                    <a:pt x="161" y="16"/>
                    <a:pt x="188" y="17"/>
                  </a:cubicBezTo>
                  <a:cubicBezTo>
                    <a:pt x="191" y="17"/>
                    <a:pt x="195" y="17"/>
                    <a:pt x="199" y="17"/>
                  </a:cubicBezTo>
                  <a:cubicBezTo>
                    <a:pt x="203" y="17"/>
                    <a:pt x="208" y="17"/>
                    <a:pt x="212" y="17"/>
                  </a:cubicBezTo>
                  <a:cubicBezTo>
                    <a:pt x="216" y="18"/>
                    <a:pt x="221" y="18"/>
                    <a:pt x="225" y="18"/>
                  </a:cubicBezTo>
                  <a:cubicBezTo>
                    <a:pt x="227" y="18"/>
                    <a:pt x="228" y="18"/>
                    <a:pt x="230" y="18"/>
                  </a:cubicBezTo>
                  <a:cubicBezTo>
                    <a:pt x="237" y="18"/>
                    <a:pt x="244" y="18"/>
                    <a:pt x="251" y="18"/>
                  </a:cubicBezTo>
                  <a:cubicBezTo>
                    <a:pt x="252" y="18"/>
                    <a:pt x="252" y="18"/>
                    <a:pt x="252" y="18"/>
                  </a:cubicBezTo>
                  <a:cubicBezTo>
                    <a:pt x="258" y="18"/>
                    <a:pt x="264" y="18"/>
                    <a:pt x="269" y="18"/>
                  </a:cubicBezTo>
                  <a:cubicBezTo>
                    <a:pt x="271" y="18"/>
                    <a:pt x="273" y="18"/>
                    <a:pt x="275" y="18"/>
                  </a:cubicBezTo>
                  <a:cubicBezTo>
                    <a:pt x="281" y="18"/>
                    <a:pt x="287" y="18"/>
                    <a:pt x="294" y="17"/>
                  </a:cubicBezTo>
                  <a:cubicBezTo>
                    <a:pt x="294" y="17"/>
                    <a:pt x="294" y="17"/>
                    <a:pt x="294" y="17"/>
                  </a:cubicBezTo>
                  <a:cubicBezTo>
                    <a:pt x="298" y="17"/>
                    <a:pt x="303" y="17"/>
                    <a:pt x="308" y="17"/>
                  </a:cubicBezTo>
                  <a:cubicBezTo>
                    <a:pt x="308" y="17"/>
                    <a:pt x="309" y="17"/>
                    <a:pt x="309" y="17"/>
                  </a:cubicBezTo>
                  <a:cubicBezTo>
                    <a:pt x="309" y="17"/>
                    <a:pt x="310" y="17"/>
                    <a:pt x="310" y="17"/>
                  </a:cubicBezTo>
                  <a:cubicBezTo>
                    <a:pt x="322" y="16"/>
                    <a:pt x="345" y="12"/>
                    <a:pt x="363" y="14"/>
                  </a:cubicBezTo>
                  <a:cubicBezTo>
                    <a:pt x="371" y="15"/>
                    <a:pt x="378" y="17"/>
                    <a:pt x="381" y="22"/>
                  </a:cubicBezTo>
                  <a:cubicBezTo>
                    <a:pt x="391" y="36"/>
                    <a:pt x="370" y="87"/>
                    <a:pt x="369" y="106"/>
                  </a:cubicBezTo>
                  <a:cubicBezTo>
                    <a:pt x="368" y="112"/>
                    <a:pt x="368" y="118"/>
                    <a:pt x="368" y="124"/>
                  </a:cubicBezTo>
                  <a:cubicBezTo>
                    <a:pt x="369" y="148"/>
                    <a:pt x="373" y="172"/>
                    <a:pt x="380" y="194"/>
                  </a:cubicBezTo>
                  <a:cubicBezTo>
                    <a:pt x="386" y="211"/>
                    <a:pt x="394" y="228"/>
                    <a:pt x="406" y="241"/>
                  </a:cubicBezTo>
                  <a:cubicBezTo>
                    <a:pt x="419" y="254"/>
                    <a:pt x="438" y="262"/>
                    <a:pt x="455" y="259"/>
                  </a:cubicBezTo>
                  <a:close/>
                </a:path>
              </a:pathLst>
            </a:custGeom>
            <a:solidFill>
              <a:srgbClr val="FEE5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işļïḍé"/>
            <p:cNvSpPr/>
            <p:nvPr/>
          </p:nvSpPr>
          <p:spPr bwMode="auto">
            <a:xfrm>
              <a:off x="5699866" y="4199050"/>
              <a:ext cx="906734" cy="424429"/>
            </a:xfrm>
            <a:custGeom>
              <a:avLst/>
              <a:gdLst>
                <a:gd name="T0" fmla="*/ 317 w 339"/>
                <a:gd name="T1" fmla="*/ 101 h 159"/>
                <a:gd name="T2" fmla="*/ 316 w 339"/>
                <a:gd name="T3" fmla="*/ 119 h 159"/>
                <a:gd name="T4" fmla="*/ 302 w 339"/>
                <a:gd name="T5" fmla="*/ 124 h 159"/>
                <a:gd name="T6" fmla="*/ 205 w 339"/>
                <a:gd name="T7" fmla="*/ 147 h 159"/>
                <a:gd name="T8" fmla="*/ 98 w 339"/>
                <a:gd name="T9" fmla="*/ 138 h 159"/>
                <a:gd name="T10" fmla="*/ 15 w 339"/>
                <a:gd name="T11" fmla="*/ 94 h 159"/>
                <a:gd name="T12" fmla="*/ 2 w 339"/>
                <a:gd name="T13" fmla="*/ 16 h 159"/>
                <a:gd name="T14" fmla="*/ 6 w 339"/>
                <a:gd name="T15" fmla="*/ 0 h 159"/>
                <a:gd name="T16" fmla="*/ 56 w 339"/>
                <a:gd name="T17" fmla="*/ 6 h 159"/>
                <a:gd name="T18" fmla="*/ 136 w 339"/>
                <a:gd name="T19" fmla="*/ 12 h 159"/>
                <a:gd name="T20" fmla="*/ 147 w 339"/>
                <a:gd name="T21" fmla="*/ 12 h 159"/>
                <a:gd name="T22" fmla="*/ 160 w 339"/>
                <a:gd name="T23" fmla="*/ 12 h 159"/>
                <a:gd name="T24" fmla="*/ 173 w 339"/>
                <a:gd name="T25" fmla="*/ 13 h 159"/>
                <a:gd name="T26" fmla="*/ 178 w 339"/>
                <a:gd name="T27" fmla="*/ 13 h 159"/>
                <a:gd name="T28" fmla="*/ 199 w 339"/>
                <a:gd name="T29" fmla="*/ 13 h 159"/>
                <a:gd name="T30" fmla="*/ 200 w 339"/>
                <a:gd name="T31" fmla="*/ 13 h 159"/>
                <a:gd name="T32" fmla="*/ 217 w 339"/>
                <a:gd name="T33" fmla="*/ 13 h 159"/>
                <a:gd name="T34" fmla="*/ 223 w 339"/>
                <a:gd name="T35" fmla="*/ 13 h 159"/>
                <a:gd name="T36" fmla="*/ 242 w 339"/>
                <a:gd name="T37" fmla="*/ 12 h 159"/>
                <a:gd name="T38" fmla="*/ 242 w 339"/>
                <a:gd name="T39" fmla="*/ 12 h 159"/>
                <a:gd name="T40" fmla="*/ 257 w 339"/>
                <a:gd name="T41" fmla="*/ 12 h 159"/>
                <a:gd name="T42" fmla="*/ 258 w 339"/>
                <a:gd name="T43" fmla="*/ 12 h 159"/>
                <a:gd name="T44" fmla="*/ 311 w 339"/>
                <a:gd name="T45" fmla="*/ 9 h 159"/>
                <a:gd name="T46" fmla="*/ 329 w 339"/>
                <a:gd name="T47" fmla="*/ 17 h 159"/>
                <a:gd name="T48" fmla="*/ 317 w 339"/>
                <a:gd name="T49" fmla="*/ 10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 h="159">
                  <a:moveTo>
                    <a:pt x="317" y="101"/>
                  </a:moveTo>
                  <a:cubicBezTo>
                    <a:pt x="316" y="107"/>
                    <a:pt x="316" y="113"/>
                    <a:pt x="316" y="119"/>
                  </a:cubicBezTo>
                  <a:cubicBezTo>
                    <a:pt x="312" y="121"/>
                    <a:pt x="307" y="122"/>
                    <a:pt x="302" y="124"/>
                  </a:cubicBezTo>
                  <a:cubicBezTo>
                    <a:pt x="269" y="133"/>
                    <a:pt x="237" y="137"/>
                    <a:pt x="205" y="147"/>
                  </a:cubicBezTo>
                  <a:cubicBezTo>
                    <a:pt x="170" y="159"/>
                    <a:pt x="132" y="156"/>
                    <a:pt x="98" y="138"/>
                  </a:cubicBezTo>
                  <a:cubicBezTo>
                    <a:pt x="71" y="123"/>
                    <a:pt x="43" y="109"/>
                    <a:pt x="15" y="94"/>
                  </a:cubicBezTo>
                  <a:cubicBezTo>
                    <a:pt x="11" y="68"/>
                    <a:pt x="0" y="39"/>
                    <a:pt x="2" y="16"/>
                  </a:cubicBezTo>
                  <a:cubicBezTo>
                    <a:pt x="3" y="8"/>
                    <a:pt x="4" y="3"/>
                    <a:pt x="6" y="0"/>
                  </a:cubicBezTo>
                  <a:cubicBezTo>
                    <a:pt x="23" y="3"/>
                    <a:pt x="39" y="4"/>
                    <a:pt x="56" y="6"/>
                  </a:cubicBezTo>
                  <a:cubicBezTo>
                    <a:pt x="83" y="9"/>
                    <a:pt x="109" y="10"/>
                    <a:pt x="136" y="12"/>
                  </a:cubicBezTo>
                  <a:cubicBezTo>
                    <a:pt x="139" y="12"/>
                    <a:pt x="143" y="12"/>
                    <a:pt x="147" y="12"/>
                  </a:cubicBezTo>
                  <a:cubicBezTo>
                    <a:pt x="151" y="12"/>
                    <a:pt x="156" y="12"/>
                    <a:pt x="160" y="12"/>
                  </a:cubicBezTo>
                  <a:cubicBezTo>
                    <a:pt x="164" y="13"/>
                    <a:pt x="169" y="13"/>
                    <a:pt x="173" y="13"/>
                  </a:cubicBezTo>
                  <a:cubicBezTo>
                    <a:pt x="175" y="13"/>
                    <a:pt x="176" y="13"/>
                    <a:pt x="178" y="13"/>
                  </a:cubicBezTo>
                  <a:cubicBezTo>
                    <a:pt x="185" y="13"/>
                    <a:pt x="192" y="13"/>
                    <a:pt x="199" y="13"/>
                  </a:cubicBezTo>
                  <a:cubicBezTo>
                    <a:pt x="200" y="13"/>
                    <a:pt x="200" y="13"/>
                    <a:pt x="200" y="13"/>
                  </a:cubicBezTo>
                  <a:cubicBezTo>
                    <a:pt x="206" y="13"/>
                    <a:pt x="212" y="13"/>
                    <a:pt x="217" y="13"/>
                  </a:cubicBezTo>
                  <a:cubicBezTo>
                    <a:pt x="219" y="13"/>
                    <a:pt x="221" y="13"/>
                    <a:pt x="223" y="13"/>
                  </a:cubicBezTo>
                  <a:cubicBezTo>
                    <a:pt x="229" y="13"/>
                    <a:pt x="235" y="13"/>
                    <a:pt x="242" y="12"/>
                  </a:cubicBezTo>
                  <a:cubicBezTo>
                    <a:pt x="242" y="12"/>
                    <a:pt x="242" y="12"/>
                    <a:pt x="242" y="12"/>
                  </a:cubicBezTo>
                  <a:cubicBezTo>
                    <a:pt x="247" y="12"/>
                    <a:pt x="252" y="12"/>
                    <a:pt x="257" y="12"/>
                  </a:cubicBezTo>
                  <a:cubicBezTo>
                    <a:pt x="257" y="12"/>
                    <a:pt x="258" y="12"/>
                    <a:pt x="258" y="12"/>
                  </a:cubicBezTo>
                  <a:cubicBezTo>
                    <a:pt x="276" y="11"/>
                    <a:pt x="293" y="10"/>
                    <a:pt x="311" y="9"/>
                  </a:cubicBezTo>
                  <a:cubicBezTo>
                    <a:pt x="319" y="10"/>
                    <a:pt x="326" y="12"/>
                    <a:pt x="329" y="17"/>
                  </a:cubicBezTo>
                  <a:cubicBezTo>
                    <a:pt x="339" y="31"/>
                    <a:pt x="318" y="82"/>
                    <a:pt x="317" y="101"/>
                  </a:cubicBezTo>
                  <a:close/>
                </a:path>
              </a:pathLst>
            </a:custGeom>
            <a:solidFill>
              <a:srgbClr val="FAB0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îṥḻíḍê"/>
            <p:cNvSpPr/>
            <p:nvPr/>
          </p:nvSpPr>
          <p:spPr bwMode="auto">
            <a:xfrm>
              <a:off x="4164205" y="4757238"/>
              <a:ext cx="3989631" cy="1380037"/>
            </a:xfrm>
            <a:custGeom>
              <a:avLst/>
              <a:gdLst>
                <a:gd name="T0" fmla="*/ 1411 w 1493"/>
                <a:gd name="T1" fmla="*/ 237 h 517"/>
                <a:gd name="T2" fmla="*/ 1493 w 1493"/>
                <a:gd name="T3" fmla="*/ 517 h 517"/>
                <a:gd name="T4" fmla="*/ 0 w 1493"/>
                <a:gd name="T5" fmla="*/ 517 h 517"/>
                <a:gd name="T6" fmla="*/ 82 w 1493"/>
                <a:gd name="T7" fmla="*/ 237 h 517"/>
                <a:gd name="T8" fmla="*/ 216 w 1493"/>
                <a:gd name="T9" fmla="*/ 137 h 517"/>
                <a:gd name="T10" fmla="*/ 553 w 1493"/>
                <a:gd name="T11" fmla="*/ 7 h 517"/>
                <a:gd name="T12" fmla="*/ 676 w 1493"/>
                <a:gd name="T13" fmla="*/ 156 h 517"/>
                <a:gd name="T14" fmla="*/ 760 w 1493"/>
                <a:gd name="T15" fmla="*/ 273 h 517"/>
                <a:gd name="T16" fmla="*/ 958 w 1493"/>
                <a:gd name="T17" fmla="*/ 8 h 517"/>
                <a:gd name="T18" fmla="*/ 1057 w 1493"/>
                <a:gd name="T19" fmla="*/ 14 h 517"/>
                <a:gd name="T20" fmla="*/ 1148 w 1493"/>
                <a:gd name="T21" fmla="*/ 65 h 517"/>
                <a:gd name="T22" fmla="*/ 1276 w 1493"/>
                <a:gd name="T23" fmla="*/ 137 h 517"/>
                <a:gd name="T24" fmla="*/ 1411 w 1493"/>
                <a:gd name="T25" fmla="*/ 237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93" h="517">
                  <a:moveTo>
                    <a:pt x="1411" y="237"/>
                  </a:moveTo>
                  <a:cubicBezTo>
                    <a:pt x="1472" y="313"/>
                    <a:pt x="1476" y="417"/>
                    <a:pt x="1493" y="517"/>
                  </a:cubicBezTo>
                  <a:cubicBezTo>
                    <a:pt x="0" y="517"/>
                    <a:pt x="0" y="517"/>
                    <a:pt x="0" y="517"/>
                  </a:cubicBezTo>
                  <a:cubicBezTo>
                    <a:pt x="16" y="417"/>
                    <a:pt x="21" y="313"/>
                    <a:pt x="82" y="237"/>
                  </a:cubicBezTo>
                  <a:cubicBezTo>
                    <a:pt x="117" y="193"/>
                    <a:pt x="168" y="164"/>
                    <a:pt x="216" y="137"/>
                  </a:cubicBezTo>
                  <a:cubicBezTo>
                    <a:pt x="318" y="80"/>
                    <a:pt x="443" y="48"/>
                    <a:pt x="553" y="7"/>
                  </a:cubicBezTo>
                  <a:cubicBezTo>
                    <a:pt x="563" y="3"/>
                    <a:pt x="664" y="141"/>
                    <a:pt x="676" y="156"/>
                  </a:cubicBezTo>
                  <a:cubicBezTo>
                    <a:pt x="704" y="190"/>
                    <a:pt x="724" y="249"/>
                    <a:pt x="760" y="273"/>
                  </a:cubicBezTo>
                  <a:cubicBezTo>
                    <a:pt x="830" y="187"/>
                    <a:pt x="895" y="98"/>
                    <a:pt x="958" y="8"/>
                  </a:cubicBezTo>
                  <a:cubicBezTo>
                    <a:pt x="979" y="0"/>
                    <a:pt x="1038" y="3"/>
                    <a:pt x="1057" y="14"/>
                  </a:cubicBezTo>
                  <a:cubicBezTo>
                    <a:pt x="1087" y="31"/>
                    <a:pt x="1117" y="48"/>
                    <a:pt x="1148" y="65"/>
                  </a:cubicBezTo>
                  <a:cubicBezTo>
                    <a:pt x="1190" y="89"/>
                    <a:pt x="1233" y="113"/>
                    <a:pt x="1276" y="137"/>
                  </a:cubicBezTo>
                  <a:cubicBezTo>
                    <a:pt x="1325" y="164"/>
                    <a:pt x="1375" y="193"/>
                    <a:pt x="1411" y="237"/>
                  </a:cubicBezTo>
                  <a:close/>
                </a:path>
              </a:pathLst>
            </a:custGeom>
            <a:solidFill>
              <a:srgbClr val="FF64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 name="iṥľïḍè"/>
            <p:cNvSpPr/>
            <p:nvPr/>
          </p:nvSpPr>
          <p:spPr bwMode="auto">
            <a:xfrm>
              <a:off x="4749402" y="2822871"/>
              <a:ext cx="582625" cy="616065"/>
            </a:xfrm>
            <a:custGeom>
              <a:avLst/>
              <a:gdLst>
                <a:gd name="T0" fmla="*/ 199 w 218"/>
                <a:gd name="T1" fmla="*/ 112 h 231"/>
                <a:gd name="T2" fmla="*/ 151 w 218"/>
                <a:gd name="T3" fmla="*/ 219 h 231"/>
                <a:gd name="T4" fmla="*/ 29 w 218"/>
                <a:gd name="T5" fmla="*/ 177 h 231"/>
                <a:gd name="T6" fmla="*/ 21 w 218"/>
                <a:gd name="T7" fmla="*/ 58 h 231"/>
                <a:gd name="T8" fmla="*/ 128 w 218"/>
                <a:gd name="T9" fmla="*/ 5 h 231"/>
                <a:gd name="T10" fmla="*/ 169 w 218"/>
                <a:gd name="T11" fmla="*/ 26 h 231"/>
                <a:gd name="T12" fmla="*/ 179 w 218"/>
                <a:gd name="T13" fmla="*/ 49 h 231"/>
                <a:gd name="T14" fmla="*/ 199 w 218"/>
                <a:gd name="T15" fmla="*/ 112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231">
                  <a:moveTo>
                    <a:pt x="199" y="112"/>
                  </a:moveTo>
                  <a:cubicBezTo>
                    <a:pt x="218" y="170"/>
                    <a:pt x="215" y="202"/>
                    <a:pt x="151" y="219"/>
                  </a:cubicBezTo>
                  <a:cubicBezTo>
                    <a:pt x="106" y="231"/>
                    <a:pt x="57" y="214"/>
                    <a:pt x="29" y="177"/>
                  </a:cubicBezTo>
                  <a:cubicBezTo>
                    <a:pt x="3" y="143"/>
                    <a:pt x="0" y="94"/>
                    <a:pt x="21" y="58"/>
                  </a:cubicBezTo>
                  <a:cubicBezTo>
                    <a:pt x="42" y="21"/>
                    <a:pt x="87" y="0"/>
                    <a:pt x="128" y="5"/>
                  </a:cubicBezTo>
                  <a:cubicBezTo>
                    <a:pt x="144" y="7"/>
                    <a:pt x="160" y="13"/>
                    <a:pt x="169" y="26"/>
                  </a:cubicBezTo>
                  <a:cubicBezTo>
                    <a:pt x="174" y="33"/>
                    <a:pt x="177" y="41"/>
                    <a:pt x="179" y="49"/>
                  </a:cubicBezTo>
                  <a:cubicBezTo>
                    <a:pt x="186" y="70"/>
                    <a:pt x="193" y="91"/>
                    <a:pt x="199" y="112"/>
                  </a:cubicBezTo>
                  <a:close/>
                </a:path>
              </a:pathLst>
            </a:custGeom>
            <a:solidFill>
              <a:srgbClr val="FEE5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 name="ïšḻiḍe"/>
            <p:cNvSpPr/>
            <p:nvPr/>
          </p:nvSpPr>
          <p:spPr bwMode="auto">
            <a:xfrm>
              <a:off x="4863870" y="2955344"/>
              <a:ext cx="195495" cy="336971"/>
            </a:xfrm>
            <a:custGeom>
              <a:avLst/>
              <a:gdLst>
                <a:gd name="T0" fmla="*/ 49 w 73"/>
                <a:gd name="T1" fmla="*/ 77 h 126"/>
                <a:gd name="T2" fmla="*/ 25 w 73"/>
                <a:gd name="T3" fmla="*/ 104 h 126"/>
                <a:gd name="T4" fmla="*/ 11 w 73"/>
                <a:gd name="T5" fmla="*/ 68 h 126"/>
                <a:gd name="T6" fmla="*/ 51 w 73"/>
                <a:gd name="T7" fmla="*/ 11 h 126"/>
                <a:gd name="T8" fmla="*/ 51 w 73"/>
                <a:gd name="T9" fmla="*/ 11 h 126"/>
                <a:gd name="T10" fmla="*/ 48 w 73"/>
                <a:gd name="T11" fmla="*/ 2 h 126"/>
                <a:gd name="T12" fmla="*/ 48 w 73"/>
                <a:gd name="T13" fmla="*/ 2 h 126"/>
                <a:gd name="T14" fmla="*/ 1 w 73"/>
                <a:gd name="T15" fmla="*/ 68 h 126"/>
                <a:gd name="T16" fmla="*/ 47 w 73"/>
                <a:gd name="T17" fmla="*/ 119 h 126"/>
                <a:gd name="T18" fmla="*/ 49 w 73"/>
                <a:gd name="T19" fmla="*/ 77 h 126"/>
                <a:gd name="T20" fmla="*/ 41 w 73"/>
                <a:gd name="T21" fmla="*/ 110 h 126"/>
                <a:gd name="T22" fmla="*/ 38 w 73"/>
                <a:gd name="T23" fmla="*/ 110 h 126"/>
                <a:gd name="T24" fmla="*/ 37 w 73"/>
                <a:gd name="T25" fmla="*/ 106 h 126"/>
                <a:gd name="T26" fmla="*/ 37 w 73"/>
                <a:gd name="T27" fmla="*/ 88 h 126"/>
                <a:gd name="T28" fmla="*/ 50 w 73"/>
                <a:gd name="T29" fmla="*/ 87 h 126"/>
                <a:gd name="T30" fmla="*/ 41 w 73"/>
                <a:gd name="T31" fmla="*/ 11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126">
                  <a:moveTo>
                    <a:pt x="49" y="77"/>
                  </a:moveTo>
                  <a:cubicBezTo>
                    <a:pt x="32" y="72"/>
                    <a:pt x="22" y="89"/>
                    <a:pt x="25" y="104"/>
                  </a:cubicBezTo>
                  <a:cubicBezTo>
                    <a:pt x="16" y="95"/>
                    <a:pt x="11" y="80"/>
                    <a:pt x="11" y="68"/>
                  </a:cubicBezTo>
                  <a:cubicBezTo>
                    <a:pt x="10" y="42"/>
                    <a:pt x="27" y="19"/>
                    <a:pt x="51" y="11"/>
                  </a:cubicBezTo>
                  <a:cubicBezTo>
                    <a:pt x="51" y="11"/>
                    <a:pt x="51" y="11"/>
                    <a:pt x="51" y="11"/>
                  </a:cubicBezTo>
                  <a:cubicBezTo>
                    <a:pt x="57" y="9"/>
                    <a:pt x="54" y="0"/>
                    <a:pt x="48" y="2"/>
                  </a:cubicBezTo>
                  <a:cubicBezTo>
                    <a:pt x="48" y="2"/>
                    <a:pt x="48" y="2"/>
                    <a:pt x="48" y="2"/>
                  </a:cubicBezTo>
                  <a:cubicBezTo>
                    <a:pt x="20" y="12"/>
                    <a:pt x="0" y="37"/>
                    <a:pt x="1" y="68"/>
                  </a:cubicBezTo>
                  <a:cubicBezTo>
                    <a:pt x="2" y="91"/>
                    <a:pt x="18" y="126"/>
                    <a:pt x="47" y="119"/>
                  </a:cubicBezTo>
                  <a:cubicBezTo>
                    <a:pt x="69" y="114"/>
                    <a:pt x="73" y="83"/>
                    <a:pt x="49" y="77"/>
                  </a:cubicBezTo>
                  <a:close/>
                  <a:moveTo>
                    <a:pt x="41" y="110"/>
                  </a:moveTo>
                  <a:cubicBezTo>
                    <a:pt x="40" y="110"/>
                    <a:pt x="39" y="110"/>
                    <a:pt x="38" y="110"/>
                  </a:cubicBezTo>
                  <a:cubicBezTo>
                    <a:pt x="38" y="109"/>
                    <a:pt x="38" y="107"/>
                    <a:pt x="37" y="106"/>
                  </a:cubicBezTo>
                  <a:cubicBezTo>
                    <a:pt x="32" y="99"/>
                    <a:pt x="33" y="94"/>
                    <a:pt x="37" y="88"/>
                  </a:cubicBezTo>
                  <a:cubicBezTo>
                    <a:pt x="41" y="88"/>
                    <a:pt x="45" y="88"/>
                    <a:pt x="50" y="87"/>
                  </a:cubicBezTo>
                  <a:cubicBezTo>
                    <a:pt x="54" y="103"/>
                    <a:pt x="52" y="111"/>
                    <a:pt x="41" y="110"/>
                  </a:cubicBezTo>
                  <a:close/>
                </a:path>
              </a:pathLst>
            </a:custGeom>
            <a:solidFill>
              <a:srgbClr val="FAB0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 name="îṩļïḓé"/>
            <p:cNvSpPr/>
            <p:nvPr/>
          </p:nvSpPr>
          <p:spPr bwMode="auto">
            <a:xfrm>
              <a:off x="7073472" y="2793290"/>
              <a:ext cx="582625" cy="618637"/>
            </a:xfrm>
            <a:custGeom>
              <a:avLst/>
              <a:gdLst>
                <a:gd name="T0" fmla="*/ 19 w 218"/>
                <a:gd name="T1" fmla="*/ 113 h 232"/>
                <a:gd name="T2" fmla="*/ 66 w 218"/>
                <a:gd name="T3" fmla="*/ 220 h 232"/>
                <a:gd name="T4" fmla="*/ 189 w 218"/>
                <a:gd name="T5" fmla="*/ 178 h 232"/>
                <a:gd name="T6" fmla="*/ 197 w 218"/>
                <a:gd name="T7" fmla="*/ 59 h 232"/>
                <a:gd name="T8" fmla="*/ 89 w 218"/>
                <a:gd name="T9" fmla="*/ 6 h 232"/>
                <a:gd name="T10" fmla="*/ 49 w 218"/>
                <a:gd name="T11" fmla="*/ 27 h 232"/>
                <a:gd name="T12" fmla="*/ 38 w 218"/>
                <a:gd name="T13" fmla="*/ 50 h 232"/>
                <a:gd name="T14" fmla="*/ 19 w 218"/>
                <a:gd name="T15" fmla="*/ 113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232">
                  <a:moveTo>
                    <a:pt x="19" y="113"/>
                  </a:moveTo>
                  <a:cubicBezTo>
                    <a:pt x="0" y="171"/>
                    <a:pt x="3" y="203"/>
                    <a:pt x="66" y="220"/>
                  </a:cubicBezTo>
                  <a:cubicBezTo>
                    <a:pt x="112" y="232"/>
                    <a:pt x="161" y="215"/>
                    <a:pt x="189" y="178"/>
                  </a:cubicBezTo>
                  <a:cubicBezTo>
                    <a:pt x="215" y="144"/>
                    <a:pt x="218" y="95"/>
                    <a:pt x="197" y="59"/>
                  </a:cubicBezTo>
                  <a:cubicBezTo>
                    <a:pt x="175" y="22"/>
                    <a:pt x="131" y="0"/>
                    <a:pt x="89" y="6"/>
                  </a:cubicBezTo>
                  <a:cubicBezTo>
                    <a:pt x="74" y="8"/>
                    <a:pt x="58" y="14"/>
                    <a:pt x="49" y="27"/>
                  </a:cubicBezTo>
                  <a:cubicBezTo>
                    <a:pt x="44" y="34"/>
                    <a:pt x="41" y="42"/>
                    <a:pt x="38" y="50"/>
                  </a:cubicBezTo>
                  <a:cubicBezTo>
                    <a:pt x="32" y="71"/>
                    <a:pt x="25" y="92"/>
                    <a:pt x="19" y="113"/>
                  </a:cubicBezTo>
                  <a:close/>
                </a:path>
              </a:pathLst>
            </a:custGeom>
            <a:solidFill>
              <a:srgbClr val="FEE5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 name="îṥḷiďé"/>
            <p:cNvSpPr/>
            <p:nvPr/>
          </p:nvSpPr>
          <p:spPr bwMode="auto">
            <a:xfrm>
              <a:off x="7346135" y="2955344"/>
              <a:ext cx="195495" cy="336971"/>
            </a:xfrm>
            <a:custGeom>
              <a:avLst/>
              <a:gdLst>
                <a:gd name="T0" fmla="*/ 25 w 73"/>
                <a:gd name="T1" fmla="*/ 2 h 126"/>
                <a:gd name="T2" fmla="*/ 22 w 73"/>
                <a:gd name="T3" fmla="*/ 11 h 126"/>
                <a:gd name="T4" fmla="*/ 63 w 73"/>
                <a:gd name="T5" fmla="*/ 68 h 126"/>
                <a:gd name="T6" fmla="*/ 48 w 73"/>
                <a:gd name="T7" fmla="*/ 104 h 126"/>
                <a:gd name="T8" fmla="*/ 24 w 73"/>
                <a:gd name="T9" fmla="*/ 77 h 126"/>
                <a:gd name="T10" fmla="*/ 27 w 73"/>
                <a:gd name="T11" fmla="*/ 119 h 126"/>
                <a:gd name="T12" fmla="*/ 72 w 73"/>
                <a:gd name="T13" fmla="*/ 68 h 126"/>
                <a:gd name="T14" fmla="*/ 25 w 73"/>
                <a:gd name="T15" fmla="*/ 2 h 126"/>
                <a:gd name="T16" fmla="*/ 37 w 73"/>
                <a:gd name="T17" fmla="*/ 106 h 126"/>
                <a:gd name="T18" fmla="*/ 35 w 73"/>
                <a:gd name="T19" fmla="*/ 110 h 126"/>
                <a:gd name="T20" fmla="*/ 32 w 73"/>
                <a:gd name="T21" fmla="*/ 110 h 126"/>
                <a:gd name="T22" fmla="*/ 24 w 73"/>
                <a:gd name="T23" fmla="*/ 87 h 126"/>
                <a:gd name="T24" fmla="*/ 36 w 73"/>
                <a:gd name="T25" fmla="*/ 88 h 126"/>
                <a:gd name="T26" fmla="*/ 37 w 73"/>
                <a:gd name="T27" fmla="*/ 10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126">
                  <a:moveTo>
                    <a:pt x="25" y="2"/>
                  </a:moveTo>
                  <a:cubicBezTo>
                    <a:pt x="19" y="0"/>
                    <a:pt x="17" y="9"/>
                    <a:pt x="22" y="11"/>
                  </a:cubicBezTo>
                  <a:cubicBezTo>
                    <a:pt x="47" y="19"/>
                    <a:pt x="64" y="42"/>
                    <a:pt x="63" y="68"/>
                  </a:cubicBezTo>
                  <a:cubicBezTo>
                    <a:pt x="62" y="80"/>
                    <a:pt x="58" y="95"/>
                    <a:pt x="48" y="104"/>
                  </a:cubicBezTo>
                  <a:cubicBezTo>
                    <a:pt x="52" y="89"/>
                    <a:pt x="42" y="72"/>
                    <a:pt x="24" y="77"/>
                  </a:cubicBezTo>
                  <a:cubicBezTo>
                    <a:pt x="0" y="83"/>
                    <a:pt x="5" y="114"/>
                    <a:pt x="27" y="119"/>
                  </a:cubicBezTo>
                  <a:cubicBezTo>
                    <a:pt x="55" y="126"/>
                    <a:pt x="72" y="91"/>
                    <a:pt x="72" y="68"/>
                  </a:cubicBezTo>
                  <a:cubicBezTo>
                    <a:pt x="73" y="37"/>
                    <a:pt x="53" y="12"/>
                    <a:pt x="25" y="2"/>
                  </a:cubicBezTo>
                  <a:close/>
                  <a:moveTo>
                    <a:pt x="37" y="106"/>
                  </a:moveTo>
                  <a:cubicBezTo>
                    <a:pt x="35" y="107"/>
                    <a:pt x="35" y="109"/>
                    <a:pt x="35" y="110"/>
                  </a:cubicBezTo>
                  <a:cubicBezTo>
                    <a:pt x="34" y="110"/>
                    <a:pt x="33" y="110"/>
                    <a:pt x="32" y="110"/>
                  </a:cubicBezTo>
                  <a:cubicBezTo>
                    <a:pt x="22" y="111"/>
                    <a:pt x="19" y="103"/>
                    <a:pt x="24" y="87"/>
                  </a:cubicBezTo>
                  <a:cubicBezTo>
                    <a:pt x="28" y="88"/>
                    <a:pt x="32" y="88"/>
                    <a:pt x="36" y="88"/>
                  </a:cubicBezTo>
                  <a:cubicBezTo>
                    <a:pt x="41" y="94"/>
                    <a:pt x="41" y="99"/>
                    <a:pt x="37" y="106"/>
                  </a:cubicBezTo>
                  <a:close/>
                </a:path>
              </a:pathLst>
            </a:custGeom>
            <a:solidFill>
              <a:srgbClr val="FAB0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 name="ïSḻídê"/>
            <p:cNvSpPr/>
            <p:nvPr/>
          </p:nvSpPr>
          <p:spPr bwMode="auto">
            <a:xfrm>
              <a:off x="5042644" y="1885269"/>
              <a:ext cx="2300919" cy="2325356"/>
            </a:xfrm>
            <a:custGeom>
              <a:avLst/>
              <a:gdLst>
                <a:gd name="T0" fmla="*/ 861 w 861"/>
                <a:gd name="T1" fmla="*/ 440 h 871"/>
                <a:gd name="T2" fmla="*/ 431 w 861"/>
                <a:gd name="T3" fmla="*/ 871 h 871"/>
                <a:gd name="T4" fmla="*/ 0 w 861"/>
                <a:gd name="T5" fmla="*/ 440 h 871"/>
                <a:gd name="T6" fmla="*/ 16 w 861"/>
                <a:gd name="T7" fmla="*/ 326 h 871"/>
                <a:gd name="T8" fmla="*/ 41 w 861"/>
                <a:gd name="T9" fmla="*/ 231 h 871"/>
                <a:gd name="T10" fmla="*/ 153 w 861"/>
                <a:gd name="T11" fmla="*/ 73 h 871"/>
                <a:gd name="T12" fmla="*/ 285 w 861"/>
                <a:gd name="T13" fmla="*/ 12 h 871"/>
                <a:gd name="T14" fmla="*/ 424 w 861"/>
                <a:gd name="T15" fmla="*/ 5 h 871"/>
                <a:gd name="T16" fmla="*/ 584 w 861"/>
                <a:gd name="T17" fmla="*/ 10 h 871"/>
                <a:gd name="T18" fmla="*/ 750 w 861"/>
                <a:gd name="T19" fmla="*/ 89 h 871"/>
                <a:gd name="T20" fmla="*/ 801 w 861"/>
                <a:gd name="T21" fmla="*/ 161 h 871"/>
                <a:gd name="T22" fmla="*/ 818 w 861"/>
                <a:gd name="T23" fmla="*/ 250 h 871"/>
                <a:gd name="T24" fmla="*/ 849 w 861"/>
                <a:gd name="T25" fmla="*/ 337 h 871"/>
                <a:gd name="T26" fmla="*/ 861 w 861"/>
                <a:gd name="T27" fmla="*/ 44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871">
                  <a:moveTo>
                    <a:pt x="861" y="440"/>
                  </a:moveTo>
                  <a:cubicBezTo>
                    <a:pt x="861" y="678"/>
                    <a:pt x="669" y="871"/>
                    <a:pt x="431" y="871"/>
                  </a:cubicBezTo>
                  <a:cubicBezTo>
                    <a:pt x="193" y="871"/>
                    <a:pt x="0" y="678"/>
                    <a:pt x="0" y="440"/>
                  </a:cubicBezTo>
                  <a:cubicBezTo>
                    <a:pt x="0" y="402"/>
                    <a:pt x="5" y="363"/>
                    <a:pt x="16" y="326"/>
                  </a:cubicBezTo>
                  <a:cubicBezTo>
                    <a:pt x="24" y="295"/>
                    <a:pt x="30" y="262"/>
                    <a:pt x="41" y="231"/>
                  </a:cubicBezTo>
                  <a:cubicBezTo>
                    <a:pt x="61" y="169"/>
                    <a:pt x="101" y="113"/>
                    <a:pt x="153" y="73"/>
                  </a:cubicBezTo>
                  <a:cubicBezTo>
                    <a:pt x="192" y="43"/>
                    <a:pt x="238" y="22"/>
                    <a:pt x="285" y="12"/>
                  </a:cubicBezTo>
                  <a:cubicBezTo>
                    <a:pt x="331" y="3"/>
                    <a:pt x="378" y="8"/>
                    <a:pt x="424" y="5"/>
                  </a:cubicBezTo>
                  <a:cubicBezTo>
                    <a:pt x="477" y="1"/>
                    <a:pt x="531" y="0"/>
                    <a:pt x="584" y="10"/>
                  </a:cubicBezTo>
                  <a:cubicBezTo>
                    <a:pt x="645" y="21"/>
                    <a:pt x="705" y="46"/>
                    <a:pt x="750" y="89"/>
                  </a:cubicBezTo>
                  <a:cubicBezTo>
                    <a:pt x="771" y="109"/>
                    <a:pt x="789" y="134"/>
                    <a:pt x="801" y="161"/>
                  </a:cubicBezTo>
                  <a:cubicBezTo>
                    <a:pt x="814" y="191"/>
                    <a:pt x="813" y="218"/>
                    <a:pt x="818" y="250"/>
                  </a:cubicBezTo>
                  <a:cubicBezTo>
                    <a:pt x="823" y="278"/>
                    <a:pt x="842" y="308"/>
                    <a:pt x="849" y="337"/>
                  </a:cubicBezTo>
                  <a:cubicBezTo>
                    <a:pt x="857" y="371"/>
                    <a:pt x="861" y="406"/>
                    <a:pt x="861" y="440"/>
                  </a:cubicBezTo>
                  <a:close/>
                </a:path>
              </a:pathLst>
            </a:custGeom>
            <a:solidFill>
              <a:srgbClr val="FEE5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 name="ïṣḷiḑe"/>
            <p:cNvSpPr/>
            <p:nvPr/>
          </p:nvSpPr>
          <p:spPr bwMode="auto">
            <a:xfrm>
              <a:off x="5136533" y="1730931"/>
              <a:ext cx="2084846" cy="816704"/>
            </a:xfrm>
            <a:custGeom>
              <a:avLst/>
              <a:gdLst>
                <a:gd name="T0" fmla="*/ 771 w 780"/>
                <a:gd name="T1" fmla="*/ 240 h 306"/>
                <a:gd name="T2" fmla="*/ 754 w 780"/>
                <a:gd name="T3" fmla="*/ 245 h 306"/>
                <a:gd name="T4" fmla="*/ 765 w 780"/>
                <a:gd name="T5" fmla="*/ 232 h 306"/>
                <a:gd name="T6" fmla="*/ 580 w 780"/>
                <a:gd name="T7" fmla="*/ 244 h 306"/>
                <a:gd name="T8" fmla="*/ 586 w 780"/>
                <a:gd name="T9" fmla="*/ 266 h 306"/>
                <a:gd name="T10" fmla="*/ 294 w 780"/>
                <a:gd name="T11" fmla="*/ 306 h 306"/>
                <a:gd name="T12" fmla="*/ 280 w 780"/>
                <a:gd name="T13" fmla="*/ 250 h 306"/>
                <a:gd name="T14" fmla="*/ 277 w 780"/>
                <a:gd name="T15" fmla="*/ 300 h 306"/>
                <a:gd name="T16" fmla="*/ 21 w 780"/>
                <a:gd name="T17" fmla="*/ 279 h 306"/>
                <a:gd name="T18" fmla="*/ 26 w 780"/>
                <a:gd name="T19" fmla="*/ 151 h 306"/>
                <a:gd name="T20" fmla="*/ 130 w 780"/>
                <a:gd name="T21" fmla="*/ 89 h 306"/>
                <a:gd name="T22" fmla="*/ 448 w 780"/>
                <a:gd name="T23" fmla="*/ 13 h 306"/>
                <a:gd name="T24" fmla="*/ 604 w 780"/>
                <a:gd name="T25" fmla="*/ 17 h 306"/>
                <a:gd name="T26" fmla="*/ 780 w 780"/>
                <a:gd name="T27" fmla="*/ 204 h 306"/>
                <a:gd name="T28" fmla="*/ 771 w 780"/>
                <a:gd name="T29" fmla="*/ 24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80" h="306">
                  <a:moveTo>
                    <a:pt x="771" y="240"/>
                  </a:moveTo>
                  <a:cubicBezTo>
                    <a:pt x="770" y="248"/>
                    <a:pt x="758" y="251"/>
                    <a:pt x="754" y="245"/>
                  </a:cubicBezTo>
                  <a:cubicBezTo>
                    <a:pt x="749" y="238"/>
                    <a:pt x="758" y="228"/>
                    <a:pt x="765" y="232"/>
                  </a:cubicBezTo>
                  <a:cubicBezTo>
                    <a:pt x="710" y="264"/>
                    <a:pt x="639" y="269"/>
                    <a:pt x="580" y="244"/>
                  </a:cubicBezTo>
                  <a:cubicBezTo>
                    <a:pt x="582" y="251"/>
                    <a:pt x="584" y="258"/>
                    <a:pt x="586" y="266"/>
                  </a:cubicBezTo>
                  <a:cubicBezTo>
                    <a:pt x="489" y="279"/>
                    <a:pt x="391" y="293"/>
                    <a:pt x="294" y="306"/>
                  </a:cubicBezTo>
                  <a:cubicBezTo>
                    <a:pt x="289" y="287"/>
                    <a:pt x="284" y="269"/>
                    <a:pt x="280" y="250"/>
                  </a:cubicBezTo>
                  <a:cubicBezTo>
                    <a:pt x="279" y="267"/>
                    <a:pt x="278" y="283"/>
                    <a:pt x="277" y="300"/>
                  </a:cubicBezTo>
                  <a:cubicBezTo>
                    <a:pt x="191" y="305"/>
                    <a:pt x="105" y="298"/>
                    <a:pt x="21" y="279"/>
                  </a:cubicBezTo>
                  <a:cubicBezTo>
                    <a:pt x="12" y="233"/>
                    <a:pt x="0" y="191"/>
                    <a:pt x="26" y="151"/>
                  </a:cubicBezTo>
                  <a:cubicBezTo>
                    <a:pt x="48" y="116"/>
                    <a:pt x="90" y="101"/>
                    <a:pt x="130" y="89"/>
                  </a:cubicBezTo>
                  <a:cubicBezTo>
                    <a:pt x="234" y="57"/>
                    <a:pt x="340" y="29"/>
                    <a:pt x="448" y="13"/>
                  </a:cubicBezTo>
                  <a:cubicBezTo>
                    <a:pt x="500" y="5"/>
                    <a:pt x="554" y="0"/>
                    <a:pt x="604" y="17"/>
                  </a:cubicBezTo>
                  <a:cubicBezTo>
                    <a:pt x="686" y="46"/>
                    <a:pt x="737" y="128"/>
                    <a:pt x="780" y="204"/>
                  </a:cubicBezTo>
                  <a:lnTo>
                    <a:pt x="771" y="240"/>
                  </a:lnTo>
                  <a:close/>
                </a:path>
              </a:pathLst>
            </a:custGeom>
            <a:solidFill>
              <a:srgbClr val="FAB0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ïṩľîḓé"/>
            <p:cNvSpPr/>
            <p:nvPr/>
          </p:nvSpPr>
          <p:spPr bwMode="auto">
            <a:xfrm>
              <a:off x="5027210" y="2563069"/>
              <a:ext cx="2316353" cy="1933081"/>
            </a:xfrm>
            <a:custGeom>
              <a:avLst/>
              <a:gdLst>
                <a:gd name="T0" fmla="*/ 849 w 867"/>
                <a:gd name="T1" fmla="*/ 366 h 724"/>
                <a:gd name="T2" fmla="*/ 778 w 867"/>
                <a:gd name="T3" fmla="*/ 558 h 724"/>
                <a:gd name="T4" fmla="*/ 573 w 867"/>
                <a:gd name="T5" fmla="*/ 689 h 724"/>
                <a:gd name="T6" fmla="*/ 461 w 867"/>
                <a:gd name="T7" fmla="*/ 712 h 724"/>
                <a:gd name="T8" fmla="*/ 338 w 867"/>
                <a:gd name="T9" fmla="*/ 703 h 724"/>
                <a:gd name="T10" fmla="*/ 213 w 867"/>
                <a:gd name="T11" fmla="*/ 644 h 724"/>
                <a:gd name="T12" fmla="*/ 23 w 867"/>
                <a:gd name="T13" fmla="*/ 426 h 724"/>
                <a:gd name="T14" fmla="*/ 11 w 867"/>
                <a:gd name="T15" fmla="*/ 365 h 724"/>
                <a:gd name="T16" fmla="*/ 133 w 867"/>
                <a:gd name="T17" fmla="*/ 78 h 724"/>
                <a:gd name="T18" fmla="*/ 454 w 867"/>
                <a:gd name="T19" fmla="*/ 0 h 724"/>
                <a:gd name="T20" fmla="*/ 767 w 867"/>
                <a:gd name="T21" fmla="*/ 67 h 724"/>
                <a:gd name="T22" fmla="*/ 849 w 867"/>
                <a:gd name="T23" fmla="*/ 366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7" h="724">
                  <a:moveTo>
                    <a:pt x="849" y="366"/>
                  </a:moveTo>
                  <a:cubicBezTo>
                    <a:pt x="840" y="435"/>
                    <a:pt x="818" y="503"/>
                    <a:pt x="778" y="558"/>
                  </a:cubicBezTo>
                  <a:cubicBezTo>
                    <a:pt x="728" y="626"/>
                    <a:pt x="653" y="669"/>
                    <a:pt x="573" y="689"/>
                  </a:cubicBezTo>
                  <a:cubicBezTo>
                    <a:pt x="535" y="698"/>
                    <a:pt x="498" y="702"/>
                    <a:pt x="461" y="712"/>
                  </a:cubicBezTo>
                  <a:cubicBezTo>
                    <a:pt x="420" y="724"/>
                    <a:pt x="377" y="721"/>
                    <a:pt x="338" y="703"/>
                  </a:cubicBezTo>
                  <a:cubicBezTo>
                    <a:pt x="297" y="684"/>
                    <a:pt x="254" y="665"/>
                    <a:pt x="213" y="644"/>
                  </a:cubicBezTo>
                  <a:cubicBezTo>
                    <a:pt x="125" y="598"/>
                    <a:pt x="50" y="524"/>
                    <a:pt x="23" y="426"/>
                  </a:cubicBezTo>
                  <a:cubicBezTo>
                    <a:pt x="17" y="406"/>
                    <a:pt x="13" y="386"/>
                    <a:pt x="11" y="365"/>
                  </a:cubicBezTo>
                  <a:cubicBezTo>
                    <a:pt x="0" y="255"/>
                    <a:pt x="35" y="134"/>
                    <a:pt x="133" y="78"/>
                  </a:cubicBezTo>
                  <a:cubicBezTo>
                    <a:pt x="229" y="23"/>
                    <a:pt x="343" y="0"/>
                    <a:pt x="454" y="0"/>
                  </a:cubicBezTo>
                  <a:cubicBezTo>
                    <a:pt x="559" y="0"/>
                    <a:pt x="673" y="18"/>
                    <a:pt x="767" y="67"/>
                  </a:cubicBezTo>
                  <a:cubicBezTo>
                    <a:pt x="867" y="119"/>
                    <a:pt x="861" y="268"/>
                    <a:pt x="849" y="366"/>
                  </a:cubicBezTo>
                  <a:close/>
                </a:path>
              </a:pathLst>
            </a:custGeom>
            <a:solidFill>
              <a:srgbClr val="FEE5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 name="išľîḋê"/>
            <p:cNvSpPr/>
            <p:nvPr/>
          </p:nvSpPr>
          <p:spPr bwMode="auto">
            <a:xfrm>
              <a:off x="5431061" y="3292315"/>
              <a:ext cx="1592251" cy="869436"/>
            </a:xfrm>
            <a:custGeom>
              <a:avLst/>
              <a:gdLst>
                <a:gd name="T0" fmla="*/ 557 w 596"/>
                <a:gd name="T1" fmla="*/ 155 h 326"/>
                <a:gd name="T2" fmla="*/ 490 w 596"/>
                <a:gd name="T3" fmla="*/ 244 h 326"/>
                <a:gd name="T4" fmla="*/ 487 w 596"/>
                <a:gd name="T5" fmla="*/ 246 h 326"/>
                <a:gd name="T6" fmla="*/ 208 w 596"/>
                <a:gd name="T7" fmla="*/ 308 h 326"/>
                <a:gd name="T8" fmla="*/ 96 w 596"/>
                <a:gd name="T9" fmla="*/ 258 h 326"/>
                <a:gd name="T10" fmla="*/ 1 w 596"/>
                <a:gd name="T11" fmla="*/ 91 h 326"/>
                <a:gd name="T12" fmla="*/ 0 w 596"/>
                <a:gd name="T13" fmla="*/ 83 h 326"/>
                <a:gd name="T14" fmla="*/ 4 w 596"/>
                <a:gd name="T15" fmla="*/ 64 h 326"/>
                <a:gd name="T16" fmla="*/ 6 w 596"/>
                <a:gd name="T17" fmla="*/ 61 h 326"/>
                <a:gd name="T18" fmla="*/ 18 w 596"/>
                <a:gd name="T19" fmla="*/ 54 h 326"/>
                <a:gd name="T20" fmla="*/ 28 w 596"/>
                <a:gd name="T21" fmla="*/ 53 h 326"/>
                <a:gd name="T22" fmla="*/ 202 w 596"/>
                <a:gd name="T23" fmla="*/ 70 h 326"/>
                <a:gd name="T24" fmla="*/ 393 w 596"/>
                <a:gd name="T25" fmla="*/ 52 h 326"/>
                <a:gd name="T26" fmla="*/ 515 w 596"/>
                <a:gd name="T27" fmla="*/ 22 h 326"/>
                <a:gd name="T28" fmla="*/ 525 w 596"/>
                <a:gd name="T29" fmla="*/ 18 h 326"/>
                <a:gd name="T30" fmla="*/ 573 w 596"/>
                <a:gd name="T31" fmla="*/ 13 h 326"/>
                <a:gd name="T32" fmla="*/ 581 w 596"/>
                <a:gd name="T33" fmla="*/ 27 h 326"/>
                <a:gd name="T34" fmla="*/ 557 w 596"/>
                <a:gd name="T35" fmla="*/ 15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6" h="326">
                  <a:moveTo>
                    <a:pt x="557" y="155"/>
                  </a:moveTo>
                  <a:cubicBezTo>
                    <a:pt x="540" y="191"/>
                    <a:pt x="517" y="221"/>
                    <a:pt x="490" y="244"/>
                  </a:cubicBezTo>
                  <a:cubicBezTo>
                    <a:pt x="489" y="245"/>
                    <a:pt x="488" y="246"/>
                    <a:pt x="487" y="246"/>
                  </a:cubicBezTo>
                  <a:cubicBezTo>
                    <a:pt x="412" y="309"/>
                    <a:pt x="302" y="326"/>
                    <a:pt x="208" y="308"/>
                  </a:cubicBezTo>
                  <a:cubicBezTo>
                    <a:pt x="166" y="300"/>
                    <a:pt x="128" y="283"/>
                    <a:pt x="96" y="258"/>
                  </a:cubicBezTo>
                  <a:cubicBezTo>
                    <a:pt x="46" y="218"/>
                    <a:pt x="11" y="159"/>
                    <a:pt x="1" y="91"/>
                  </a:cubicBezTo>
                  <a:cubicBezTo>
                    <a:pt x="1" y="88"/>
                    <a:pt x="0" y="86"/>
                    <a:pt x="0" y="83"/>
                  </a:cubicBezTo>
                  <a:cubicBezTo>
                    <a:pt x="0" y="77"/>
                    <a:pt x="0" y="70"/>
                    <a:pt x="4" y="64"/>
                  </a:cubicBezTo>
                  <a:cubicBezTo>
                    <a:pt x="4" y="63"/>
                    <a:pt x="5" y="62"/>
                    <a:pt x="6" y="61"/>
                  </a:cubicBezTo>
                  <a:cubicBezTo>
                    <a:pt x="9" y="58"/>
                    <a:pt x="13" y="56"/>
                    <a:pt x="18" y="54"/>
                  </a:cubicBezTo>
                  <a:cubicBezTo>
                    <a:pt x="21" y="53"/>
                    <a:pt x="25" y="53"/>
                    <a:pt x="28" y="53"/>
                  </a:cubicBezTo>
                  <a:cubicBezTo>
                    <a:pt x="87" y="54"/>
                    <a:pt x="144" y="69"/>
                    <a:pt x="202" y="70"/>
                  </a:cubicBezTo>
                  <a:cubicBezTo>
                    <a:pt x="266" y="71"/>
                    <a:pt x="330" y="65"/>
                    <a:pt x="393" y="52"/>
                  </a:cubicBezTo>
                  <a:cubicBezTo>
                    <a:pt x="434" y="43"/>
                    <a:pt x="475" y="34"/>
                    <a:pt x="515" y="22"/>
                  </a:cubicBezTo>
                  <a:cubicBezTo>
                    <a:pt x="518" y="21"/>
                    <a:pt x="521" y="19"/>
                    <a:pt x="525" y="18"/>
                  </a:cubicBezTo>
                  <a:cubicBezTo>
                    <a:pt x="541" y="11"/>
                    <a:pt x="562" y="0"/>
                    <a:pt x="573" y="13"/>
                  </a:cubicBezTo>
                  <a:cubicBezTo>
                    <a:pt x="576" y="17"/>
                    <a:pt x="579" y="22"/>
                    <a:pt x="581" y="27"/>
                  </a:cubicBezTo>
                  <a:cubicBezTo>
                    <a:pt x="596" y="65"/>
                    <a:pt x="572" y="125"/>
                    <a:pt x="557" y="155"/>
                  </a:cubicBezTo>
                  <a:close/>
                </a:path>
              </a:pathLst>
            </a:custGeom>
            <a:solidFill>
              <a:srgbClr val="FE86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 name="ïšḻíḓê"/>
            <p:cNvSpPr/>
            <p:nvPr/>
          </p:nvSpPr>
          <p:spPr bwMode="auto">
            <a:xfrm>
              <a:off x="6894697" y="3307749"/>
              <a:ext cx="46301" cy="5145"/>
            </a:xfrm>
            <a:custGeom>
              <a:avLst/>
              <a:gdLst>
                <a:gd name="T0" fmla="*/ 17 w 17"/>
                <a:gd name="T1" fmla="*/ 1 h 2"/>
                <a:gd name="T2" fmla="*/ 0 w 17"/>
                <a:gd name="T3" fmla="*/ 2 h 2"/>
                <a:gd name="T4" fmla="*/ 17 w 17"/>
                <a:gd name="T5" fmla="*/ 1 h 2"/>
              </a:gdLst>
              <a:ahLst/>
              <a:cxnLst>
                <a:cxn ang="0">
                  <a:pos x="T0" y="T1"/>
                </a:cxn>
                <a:cxn ang="0">
                  <a:pos x="T2" y="T3"/>
                </a:cxn>
                <a:cxn ang="0">
                  <a:pos x="T4" y="T5"/>
                </a:cxn>
              </a:cxnLst>
              <a:rect l="0" t="0" r="r" b="b"/>
              <a:pathLst>
                <a:path w="17" h="2">
                  <a:moveTo>
                    <a:pt x="17" y="1"/>
                  </a:moveTo>
                  <a:cubicBezTo>
                    <a:pt x="11" y="2"/>
                    <a:pt x="6" y="2"/>
                    <a:pt x="0" y="2"/>
                  </a:cubicBezTo>
                  <a:cubicBezTo>
                    <a:pt x="6" y="1"/>
                    <a:pt x="12" y="0"/>
                    <a:pt x="17" y="1"/>
                  </a:cubicBezTo>
                  <a:close/>
                </a:path>
              </a:pathLst>
            </a:custGeom>
            <a:solidFill>
              <a:srgbClr val="FE86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iSḷïďè"/>
            <p:cNvSpPr/>
            <p:nvPr/>
          </p:nvSpPr>
          <p:spPr bwMode="auto">
            <a:xfrm>
              <a:off x="5833625" y="3478807"/>
              <a:ext cx="716384" cy="481019"/>
            </a:xfrm>
            <a:custGeom>
              <a:avLst/>
              <a:gdLst>
                <a:gd name="T0" fmla="*/ 159 w 268"/>
                <a:gd name="T1" fmla="*/ 174 h 180"/>
                <a:gd name="T2" fmla="*/ 52 w 268"/>
                <a:gd name="T3" fmla="*/ 150 h 180"/>
                <a:gd name="T4" fmla="*/ 9 w 268"/>
                <a:gd name="T5" fmla="*/ 112 h 180"/>
                <a:gd name="T6" fmla="*/ 37 w 268"/>
                <a:gd name="T7" fmla="*/ 35 h 180"/>
                <a:gd name="T8" fmla="*/ 118 w 268"/>
                <a:gd name="T9" fmla="*/ 5 h 180"/>
                <a:gd name="T10" fmla="*/ 206 w 268"/>
                <a:gd name="T11" fmla="*/ 10 h 180"/>
                <a:gd name="T12" fmla="*/ 247 w 268"/>
                <a:gd name="T13" fmla="*/ 36 h 180"/>
                <a:gd name="T14" fmla="*/ 245 w 268"/>
                <a:gd name="T15" fmla="*/ 129 h 180"/>
                <a:gd name="T16" fmla="*/ 159 w 268"/>
                <a:gd name="T17" fmla="*/ 17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180">
                  <a:moveTo>
                    <a:pt x="159" y="174"/>
                  </a:moveTo>
                  <a:cubicBezTo>
                    <a:pt x="120" y="180"/>
                    <a:pt x="86" y="170"/>
                    <a:pt x="52" y="150"/>
                  </a:cubicBezTo>
                  <a:cubicBezTo>
                    <a:pt x="34" y="140"/>
                    <a:pt x="15" y="134"/>
                    <a:pt x="9" y="112"/>
                  </a:cubicBezTo>
                  <a:cubicBezTo>
                    <a:pt x="0" y="84"/>
                    <a:pt x="14" y="53"/>
                    <a:pt x="37" y="35"/>
                  </a:cubicBezTo>
                  <a:cubicBezTo>
                    <a:pt x="60" y="16"/>
                    <a:pt x="89" y="9"/>
                    <a:pt x="118" y="5"/>
                  </a:cubicBezTo>
                  <a:cubicBezTo>
                    <a:pt x="147" y="1"/>
                    <a:pt x="178" y="0"/>
                    <a:pt x="206" y="10"/>
                  </a:cubicBezTo>
                  <a:cubicBezTo>
                    <a:pt x="222" y="15"/>
                    <a:pt x="237" y="23"/>
                    <a:pt x="247" y="36"/>
                  </a:cubicBezTo>
                  <a:cubicBezTo>
                    <a:pt x="268" y="62"/>
                    <a:pt x="264" y="102"/>
                    <a:pt x="245" y="129"/>
                  </a:cubicBezTo>
                  <a:cubicBezTo>
                    <a:pt x="225" y="155"/>
                    <a:pt x="192" y="169"/>
                    <a:pt x="159" y="174"/>
                  </a:cubicBezTo>
                  <a:close/>
                </a:path>
              </a:pathLst>
            </a:custGeom>
            <a:solidFill>
              <a:srgbClr val="F7716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íṡḷiḍê"/>
            <p:cNvSpPr/>
            <p:nvPr/>
          </p:nvSpPr>
          <p:spPr bwMode="auto">
            <a:xfrm>
              <a:off x="6021403" y="2793290"/>
              <a:ext cx="282953" cy="616065"/>
            </a:xfrm>
            <a:custGeom>
              <a:avLst/>
              <a:gdLst>
                <a:gd name="T0" fmla="*/ 98 w 106"/>
                <a:gd name="T1" fmla="*/ 188 h 231"/>
                <a:gd name="T2" fmla="*/ 89 w 106"/>
                <a:gd name="T3" fmla="*/ 204 h 231"/>
                <a:gd name="T4" fmla="*/ 8 w 106"/>
                <a:gd name="T5" fmla="*/ 209 h 231"/>
                <a:gd name="T6" fmla="*/ 4 w 106"/>
                <a:gd name="T7" fmla="*/ 200 h 231"/>
                <a:gd name="T8" fmla="*/ 2 w 106"/>
                <a:gd name="T9" fmla="*/ 183 h 231"/>
                <a:gd name="T10" fmla="*/ 16 w 106"/>
                <a:gd name="T11" fmla="*/ 28 h 231"/>
                <a:gd name="T12" fmla="*/ 29 w 106"/>
                <a:gd name="T13" fmla="*/ 5 h 231"/>
                <a:gd name="T14" fmla="*/ 59 w 106"/>
                <a:gd name="T15" fmla="*/ 19 h 231"/>
                <a:gd name="T16" fmla="*/ 86 w 106"/>
                <a:gd name="T17" fmla="*/ 71 h 231"/>
                <a:gd name="T18" fmla="*/ 94 w 106"/>
                <a:gd name="T19" fmla="*/ 109 h 231"/>
                <a:gd name="T20" fmla="*/ 98 w 106"/>
                <a:gd name="T21" fmla="*/ 188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231">
                  <a:moveTo>
                    <a:pt x="98" y="188"/>
                  </a:moveTo>
                  <a:cubicBezTo>
                    <a:pt x="96" y="194"/>
                    <a:pt x="93" y="199"/>
                    <a:pt x="89" y="204"/>
                  </a:cubicBezTo>
                  <a:cubicBezTo>
                    <a:pt x="73" y="221"/>
                    <a:pt x="23" y="231"/>
                    <a:pt x="8" y="209"/>
                  </a:cubicBezTo>
                  <a:cubicBezTo>
                    <a:pt x="6" y="206"/>
                    <a:pt x="5" y="203"/>
                    <a:pt x="4" y="200"/>
                  </a:cubicBezTo>
                  <a:cubicBezTo>
                    <a:pt x="2" y="195"/>
                    <a:pt x="2" y="189"/>
                    <a:pt x="2" y="183"/>
                  </a:cubicBezTo>
                  <a:cubicBezTo>
                    <a:pt x="0" y="131"/>
                    <a:pt x="5" y="79"/>
                    <a:pt x="16" y="28"/>
                  </a:cubicBezTo>
                  <a:cubicBezTo>
                    <a:pt x="18" y="19"/>
                    <a:pt x="21" y="9"/>
                    <a:pt x="29" y="5"/>
                  </a:cubicBezTo>
                  <a:cubicBezTo>
                    <a:pt x="40" y="0"/>
                    <a:pt x="52" y="10"/>
                    <a:pt x="59" y="19"/>
                  </a:cubicBezTo>
                  <a:cubicBezTo>
                    <a:pt x="71" y="35"/>
                    <a:pt x="80" y="52"/>
                    <a:pt x="86" y="71"/>
                  </a:cubicBezTo>
                  <a:cubicBezTo>
                    <a:pt x="90" y="83"/>
                    <a:pt x="92" y="96"/>
                    <a:pt x="94" y="109"/>
                  </a:cubicBezTo>
                  <a:cubicBezTo>
                    <a:pt x="97" y="132"/>
                    <a:pt x="106" y="164"/>
                    <a:pt x="98" y="188"/>
                  </a:cubicBezTo>
                  <a:close/>
                </a:path>
              </a:pathLst>
            </a:custGeom>
            <a:solidFill>
              <a:srgbClr val="FEA9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iṥḻîďè"/>
            <p:cNvSpPr/>
            <p:nvPr/>
          </p:nvSpPr>
          <p:spPr bwMode="auto">
            <a:xfrm>
              <a:off x="5099235" y="1287210"/>
              <a:ext cx="2177449" cy="1196118"/>
            </a:xfrm>
            <a:custGeom>
              <a:avLst/>
              <a:gdLst>
                <a:gd name="T0" fmla="*/ 148 w 815"/>
                <a:gd name="T1" fmla="*/ 66 h 448"/>
                <a:gd name="T2" fmla="*/ 27 w 815"/>
                <a:gd name="T3" fmla="*/ 416 h 448"/>
                <a:gd name="T4" fmla="*/ 271 w 815"/>
                <a:gd name="T5" fmla="*/ 436 h 448"/>
                <a:gd name="T6" fmla="*/ 277 w 815"/>
                <a:gd name="T7" fmla="*/ 295 h 448"/>
                <a:gd name="T8" fmla="*/ 297 w 815"/>
                <a:gd name="T9" fmla="*/ 375 h 448"/>
                <a:gd name="T10" fmla="*/ 338 w 815"/>
                <a:gd name="T11" fmla="*/ 443 h 448"/>
                <a:gd name="T12" fmla="*/ 377 w 815"/>
                <a:gd name="T13" fmla="*/ 445 h 448"/>
                <a:gd name="T14" fmla="*/ 580 w 815"/>
                <a:gd name="T15" fmla="*/ 422 h 448"/>
                <a:gd name="T16" fmla="*/ 565 w 815"/>
                <a:gd name="T17" fmla="*/ 292 h 448"/>
                <a:gd name="T18" fmla="*/ 631 w 815"/>
                <a:gd name="T19" fmla="*/ 410 h 448"/>
                <a:gd name="T20" fmla="*/ 815 w 815"/>
                <a:gd name="T21" fmla="*/ 381 h 448"/>
                <a:gd name="T22" fmla="*/ 792 w 815"/>
                <a:gd name="T23" fmla="*/ 245 h 448"/>
                <a:gd name="T24" fmla="*/ 787 w 815"/>
                <a:gd name="T25" fmla="*/ 178 h 448"/>
                <a:gd name="T26" fmla="*/ 741 w 815"/>
                <a:gd name="T27" fmla="*/ 134 h 448"/>
                <a:gd name="T28" fmla="*/ 633 w 815"/>
                <a:gd name="T29" fmla="*/ 63 h 448"/>
                <a:gd name="T30" fmla="*/ 384 w 815"/>
                <a:gd name="T31" fmla="*/ 1 h 448"/>
                <a:gd name="T32" fmla="*/ 188 w 815"/>
                <a:gd name="T33" fmla="*/ 42 h 448"/>
                <a:gd name="T34" fmla="*/ 148 w 815"/>
                <a:gd name="T35" fmla="*/ 6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5" h="448">
                  <a:moveTo>
                    <a:pt x="148" y="66"/>
                  </a:moveTo>
                  <a:cubicBezTo>
                    <a:pt x="44" y="143"/>
                    <a:pt x="0" y="289"/>
                    <a:pt x="27" y="416"/>
                  </a:cubicBezTo>
                  <a:cubicBezTo>
                    <a:pt x="109" y="422"/>
                    <a:pt x="190" y="429"/>
                    <a:pt x="271" y="436"/>
                  </a:cubicBezTo>
                  <a:cubicBezTo>
                    <a:pt x="273" y="389"/>
                    <a:pt x="275" y="342"/>
                    <a:pt x="277" y="295"/>
                  </a:cubicBezTo>
                  <a:cubicBezTo>
                    <a:pt x="294" y="317"/>
                    <a:pt x="294" y="347"/>
                    <a:pt x="297" y="375"/>
                  </a:cubicBezTo>
                  <a:cubicBezTo>
                    <a:pt x="301" y="402"/>
                    <a:pt x="311" y="433"/>
                    <a:pt x="338" y="443"/>
                  </a:cubicBezTo>
                  <a:cubicBezTo>
                    <a:pt x="350" y="448"/>
                    <a:pt x="364" y="446"/>
                    <a:pt x="377" y="445"/>
                  </a:cubicBezTo>
                  <a:cubicBezTo>
                    <a:pt x="445" y="437"/>
                    <a:pt x="513" y="430"/>
                    <a:pt x="580" y="422"/>
                  </a:cubicBezTo>
                  <a:cubicBezTo>
                    <a:pt x="575" y="379"/>
                    <a:pt x="570" y="336"/>
                    <a:pt x="565" y="292"/>
                  </a:cubicBezTo>
                  <a:cubicBezTo>
                    <a:pt x="573" y="339"/>
                    <a:pt x="587" y="393"/>
                    <a:pt x="631" y="410"/>
                  </a:cubicBezTo>
                  <a:cubicBezTo>
                    <a:pt x="690" y="433"/>
                    <a:pt x="752" y="370"/>
                    <a:pt x="815" y="381"/>
                  </a:cubicBezTo>
                  <a:cubicBezTo>
                    <a:pt x="808" y="336"/>
                    <a:pt x="798" y="291"/>
                    <a:pt x="792" y="245"/>
                  </a:cubicBezTo>
                  <a:cubicBezTo>
                    <a:pt x="789" y="224"/>
                    <a:pt x="796" y="196"/>
                    <a:pt x="787" y="178"/>
                  </a:cubicBezTo>
                  <a:cubicBezTo>
                    <a:pt x="780" y="162"/>
                    <a:pt x="754" y="145"/>
                    <a:pt x="741" y="134"/>
                  </a:cubicBezTo>
                  <a:cubicBezTo>
                    <a:pt x="708" y="107"/>
                    <a:pt x="672" y="83"/>
                    <a:pt x="633" y="63"/>
                  </a:cubicBezTo>
                  <a:cubicBezTo>
                    <a:pt x="556" y="24"/>
                    <a:pt x="471" y="2"/>
                    <a:pt x="384" y="1"/>
                  </a:cubicBezTo>
                  <a:cubicBezTo>
                    <a:pt x="317" y="0"/>
                    <a:pt x="248" y="12"/>
                    <a:pt x="188" y="42"/>
                  </a:cubicBezTo>
                  <a:cubicBezTo>
                    <a:pt x="174" y="49"/>
                    <a:pt x="161" y="57"/>
                    <a:pt x="148" y="66"/>
                  </a:cubicBezTo>
                  <a:close/>
                </a:path>
              </a:pathLst>
            </a:custGeom>
            <a:solidFill>
              <a:srgbClr val="F7AD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í$ḷiďê"/>
            <p:cNvSpPr/>
            <p:nvPr/>
          </p:nvSpPr>
          <p:spPr bwMode="auto">
            <a:xfrm>
              <a:off x="5101807" y="3044089"/>
              <a:ext cx="433432" cy="226362"/>
            </a:xfrm>
            <a:custGeom>
              <a:avLst/>
              <a:gdLst>
                <a:gd name="T0" fmla="*/ 28 w 162"/>
                <a:gd name="T1" fmla="*/ 16 h 85"/>
                <a:gd name="T2" fmla="*/ 134 w 162"/>
                <a:gd name="T3" fmla="*/ 12 h 85"/>
                <a:gd name="T4" fmla="*/ 160 w 162"/>
                <a:gd name="T5" fmla="*/ 35 h 85"/>
                <a:gd name="T6" fmla="*/ 151 w 162"/>
                <a:gd name="T7" fmla="*/ 61 h 85"/>
                <a:gd name="T8" fmla="*/ 109 w 162"/>
                <a:gd name="T9" fmla="*/ 82 h 85"/>
                <a:gd name="T10" fmla="*/ 60 w 162"/>
                <a:gd name="T11" fmla="*/ 83 h 85"/>
                <a:gd name="T12" fmla="*/ 27 w 162"/>
                <a:gd name="T13" fmla="*/ 77 h 85"/>
                <a:gd name="T14" fmla="*/ 1 w 162"/>
                <a:gd name="T15" fmla="*/ 44 h 85"/>
                <a:gd name="T16" fmla="*/ 16 w 162"/>
                <a:gd name="T17" fmla="*/ 23 h 85"/>
                <a:gd name="T18" fmla="*/ 28 w 162"/>
                <a:gd name="T19" fmla="*/ 1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85">
                  <a:moveTo>
                    <a:pt x="28" y="16"/>
                  </a:moveTo>
                  <a:cubicBezTo>
                    <a:pt x="61" y="1"/>
                    <a:pt x="100" y="0"/>
                    <a:pt x="134" y="12"/>
                  </a:cubicBezTo>
                  <a:cubicBezTo>
                    <a:pt x="145" y="17"/>
                    <a:pt x="158" y="24"/>
                    <a:pt x="160" y="35"/>
                  </a:cubicBezTo>
                  <a:cubicBezTo>
                    <a:pt x="162" y="45"/>
                    <a:pt x="158" y="54"/>
                    <a:pt x="151" y="61"/>
                  </a:cubicBezTo>
                  <a:cubicBezTo>
                    <a:pt x="140" y="73"/>
                    <a:pt x="125" y="79"/>
                    <a:pt x="109" y="82"/>
                  </a:cubicBezTo>
                  <a:cubicBezTo>
                    <a:pt x="93" y="85"/>
                    <a:pt x="76" y="85"/>
                    <a:pt x="60" y="83"/>
                  </a:cubicBezTo>
                  <a:cubicBezTo>
                    <a:pt x="49" y="83"/>
                    <a:pt x="37" y="81"/>
                    <a:pt x="27" y="77"/>
                  </a:cubicBezTo>
                  <a:cubicBezTo>
                    <a:pt x="15" y="71"/>
                    <a:pt x="0" y="58"/>
                    <a:pt x="1" y="44"/>
                  </a:cubicBezTo>
                  <a:cubicBezTo>
                    <a:pt x="1" y="35"/>
                    <a:pt x="7" y="26"/>
                    <a:pt x="16" y="23"/>
                  </a:cubicBezTo>
                  <a:lnTo>
                    <a:pt x="28" y="16"/>
                  </a:lnTo>
                  <a:close/>
                </a:path>
              </a:pathLst>
            </a:custGeom>
            <a:solidFill>
              <a:srgbClr val="FEA9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i$ḷiḑe"/>
            <p:cNvSpPr/>
            <p:nvPr/>
          </p:nvSpPr>
          <p:spPr bwMode="auto">
            <a:xfrm>
              <a:off x="6832962" y="3044089"/>
              <a:ext cx="433432" cy="226362"/>
            </a:xfrm>
            <a:custGeom>
              <a:avLst/>
              <a:gdLst>
                <a:gd name="T0" fmla="*/ 28 w 162"/>
                <a:gd name="T1" fmla="*/ 16 h 85"/>
                <a:gd name="T2" fmla="*/ 133 w 162"/>
                <a:gd name="T3" fmla="*/ 12 h 85"/>
                <a:gd name="T4" fmla="*/ 160 w 162"/>
                <a:gd name="T5" fmla="*/ 35 h 85"/>
                <a:gd name="T6" fmla="*/ 150 w 162"/>
                <a:gd name="T7" fmla="*/ 61 h 85"/>
                <a:gd name="T8" fmla="*/ 108 w 162"/>
                <a:gd name="T9" fmla="*/ 82 h 85"/>
                <a:gd name="T10" fmla="*/ 60 w 162"/>
                <a:gd name="T11" fmla="*/ 83 h 85"/>
                <a:gd name="T12" fmla="*/ 27 w 162"/>
                <a:gd name="T13" fmla="*/ 77 h 85"/>
                <a:gd name="T14" fmla="*/ 0 w 162"/>
                <a:gd name="T15" fmla="*/ 44 h 85"/>
                <a:gd name="T16" fmla="*/ 16 w 162"/>
                <a:gd name="T17" fmla="*/ 23 h 85"/>
                <a:gd name="T18" fmla="*/ 28 w 162"/>
                <a:gd name="T19" fmla="*/ 1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85">
                  <a:moveTo>
                    <a:pt x="28" y="16"/>
                  </a:moveTo>
                  <a:cubicBezTo>
                    <a:pt x="61" y="1"/>
                    <a:pt x="99" y="0"/>
                    <a:pt x="133" y="12"/>
                  </a:cubicBezTo>
                  <a:cubicBezTo>
                    <a:pt x="145" y="17"/>
                    <a:pt x="157" y="24"/>
                    <a:pt x="160" y="35"/>
                  </a:cubicBezTo>
                  <a:cubicBezTo>
                    <a:pt x="162" y="45"/>
                    <a:pt x="157" y="54"/>
                    <a:pt x="150" y="61"/>
                  </a:cubicBezTo>
                  <a:cubicBezTo>
                    <a:pt x="140" y="73"/>
                    <a:pt x="124" y="79"/>
                    <a:pt x="108" y="82"/>
                  </a:cubicBezTo>
                  <a:cubicBezTo>
                    <a:pt x="92" y="85"/>
                    <a:pt x="76" y="85"/>
                    <a:pt x="60" y="83"/>
                  </a:cubicBezTo>
                  <a:cubicBezTo>
                    <a:pt x="48" y="83"/>
                    <a:pt x="37" y="81"/>
                    <a:pt x="27" y="77"/>
                  </a:cubicBezTo>
                  <a:cubicBezTo>
                    <a:pt x="14" y="71"/>
                    <a:pt x="0" y="58"/>
                    <a:pt x="0" y="44"/>
                  </a:cubicBezTo>
                  <a:cubicBezTo>
                    <a:pt x="1" y="35"/>
                    <a:pt x="7" y="26"/>
                    <a:pt x="16" y="23"/>
                  </a:cubicBezTo>
                  <a:lnTo>
                    <a:pt x="28" y="16"/>
                  </a:lnTo>
                  <a:close/>
                </a:path>
              </a:pathLst>
            </a:custGeom>
            <a:solidFill>
              <a:srgbClr val="FEA9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 name="iṥḻïdé"/>
            <p:cNvSpPr/>
            <p:nvPr/>
          </p:nvSpPr>
          <p:spPr bwMode="auto">
            <a:xfrm>
              <a:off x="5478648" y="3339903"/>
              <a:ext cx="1354314" cy="331826"/>
            </a:xfrm>
            <a:custGeom>
              <a:avLst/>
              <a:gdLst>
                <a:gd name="T0" fmla="*/ 507 w 507"/>
                <a:gd name="T1" fmla="*/ 0 h 124"/>
                <a:gd name="T2" fmla="*/ 490 w 507"/>
                <a:gd name="T3" fmla="*/ 36 h 124"/>
                <a:gd name="T4" fmla="*/ 437 w 507"/>
                <a:gd name="T5" fmla="*/ 71 h 124"/>
                <a:gd name="T6" fmla="*/ 169 w 507"/>
                <a:gd name="T7" fmla="*/ 114 h 124"/>
                <a:gd name="T8" fmla="*/ 0 w 507"/>
                <a:gd name="T9" fmla="*/ 36 h 124"/>
                <a:gd name="T10" fmla="*/ 10 w 507"/>
                <a:gd name="T11" fmla="*/ 35 h 124"/>
                <a:gd name="T12" fmla="*/ 184 w 507"/>
                <a:gd name="T13" fmla="*/ 52 h 124"/>
                <a:gd name="T14" fmla="*/ 375 w 507"/>
                <a:gd name="T15" fmla="*/ 34 h 124"/>
                <a:gd name="T16" fmla="*/ 497 w 507"/>
                <a:gd name="T17" fmla="*/ 4 h 124"/>
                <a:gd name="T18" fmla="*/ 507 w 507"/>
                <a:gd name="T1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124">
                  <a:moveTo>
                    <a:pt x="507" y="0"/>
                  </a:moveTo>
                  <a:cubicBezTo>
                    <a:pt x="505" y="13"/>
                    <a:pt x="499" y="26"/>
                    <a:pt x="490" y="36"/>
                  </a:cubicBezTo>
                  <a:cubicBezTo>
                    <a:pt x="476" y="52"/>
                    <a:pt x="456" y="62"/>
                    <a:pt x="437" y="71"/>
                  </a:cubicBezTo>
                  <a:cubicBezTo>
                    <a:pt x="354" y="109"/>
                    <a:pt x="260" y="124"/>
                    <a:pt x="169" y="114"/>
                  </a:cubicBezTo>
                  <a:cubicBezTo>
                    <a:pt x="106" y="107"/>
                    <a:pt x="39" y="85"/>
                    <a:pt x="0" y="36"/>
                  </a:cubicBezTo>
                  <a:cubicBezTo>
                    <a:pt x="3" y="35"/>
                    <a:pt x="7" y="35"/>
                    <a:pt x="10" y="35"/>
                  </a:cubicBezTo>
                  <a:cubicBezTo>
                    <a:pt x="69" y="36"/>
                    <a:pt x="126" y="51"/>
                    <a:pt x="184" y="52"/>
                  </a:cubicBezTo>
                  <a:cubicBezTo>
                    <a:pt x="248" y="53"/>
                    <a:pt x="312" y="47"/>
                    <a:pt x="375" y="34"/>
                  </a:cubicBezTo>
                  <a:cubicBezTo>
                    <a:pt x="416" y="25"/>
                    <a:pt x="457" y="16"/>
                    <a:pt x="497" y="4"/>
                  </a:cubicBezTo>
                  <a:cubicBezTo>
                    <a:pt x="500" y="3"/>
                    <a:pt x="503" y="1"/>
                    <a:pt x="50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íSľïḋè"/>
            <p:cNvSpPr/>
            <p:nvPr/>
          </p:nvSpPr>
          <p:spPr bwMode="auto">
            <a:xfrm>
              <a:off x="5478648" y="3339903"/>
              <a:ext cx="1354314" cy="192922"/>
            </a:xfrm>
            <a:custGeom>
              <a:avLst/>
              <a:gdLst>
                <a:gd name="T0" fmla="*/ 17 w 507"/>
                <a:gd name="T1" fmla="*/ 54 h 72"/>
                <a:gd name="T2" fmla="*/ 184 w 507"/>
                <a:gd name="T3" fmla="*/ 71 h 72"/>
                <a:gd name="T4" fmla="*/ 375 w 507"/>
                <a:gd name="T5" fmla="*/ 53 h 72"/>
                <a:gd name="T6" fmla="*/ 497 w 507"/>
                <a:gd name="T7" fmla="*/ 23 h 72"/>
                <a:gd name="T8" fmla="*/ 500 w 507"/>
                <a:gd name="T9" fmla="*/ 22 h 72"/>
                <a:gd name="T10" fmla="*/ 507 w 507"/>
                <a:gd name="T11" fmla="*/ 0 h 72"/>
                <a:gd name="T12" fmla="*/ 497 w 507"/>
                <a:gd name="T13" fmla="*/ 4 h 72"/>
                <a:gd name="T14" fmla="*/ 375 w 507"/>
                <a:gd name="T15" fmla="*/ 34 h 72"/>
                <a:gd name="T16" fmla="*/ 184 w 507"/>
                <a:gd name="T17" fmla="*/ 52 h 72"/>
                <a:gd name="T18" fmla="*/ 10 w 507"/>
                <a:gd name="T19" fmla="*/ 35 h 72"/>
                <a:gd name="T20" fmla="*/ 0 w 507"/>
                <a:gd name="T21" fmla="*/ 36 h 72"/>
                <a:gd name="T22" fmla="*/ 17 w 507"/>
                <a:gd name="T23" fmla="*/ 5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7" h="72">
                  <a:moveTo>
                    <a:pt x="17" y="54"/>
                  </a:moveTo>
                  <a:cubicBezTo>
                    <a:pt x="73" y="57"/>
                    <a:pt x="128" y="70"/>
                    <a:pt x="184" y="71"/>
                  </a:cubicBezTo>
                  <a:cubicBezTo>
                    <a:pt x="248" y="72"/>
                    <a:pt x="312" y="66"/>
                    <a:pt x="375" y="53"/>
                  </a:cubicBezTo>
                  <a:cubicBezTo>
                    <a:pt x="416" y="44"/>
                    <a:pt x="457" y="35"/>
                    <a:pt x="497" y="23"/>
                  </a:cubicBezTo>
                  <a:cubicBezTo>
                    <a:pt x="498" y="22"/>
                    <a:pt x="499" y="22"/>
                    <a:pt x="500" y="22"/>
                  </a:cubicBezTo>
                  <a:cubicBezTo>
                    <a:pt x="503" y="15"/>
                    <a:pt x="506" y="7"/>
                    <a:pt x="507" y="0"/>
                  </a:cubicBezTo>
                  <a:cubicBezTo>
                    <a:pt x="503" y="1"/>
                    <a:pt x="500" y="3"/>
                    <a:pt x="497" y="4"/>
                  </a:cubicBezTo>
                  <a:cubicBezTo>
                    <a:pt x="457" y="16"/>
                    <a:pt x="416" y="25"/>
                    <a:pt x="375" y="34"/>
                  </a:cubicBezTo>
                  <a:cubicBezTo>
                    <a:pt x="312" y="47"/>
                    <a:pt x="248" y="53"/>
                    <a:pt x="184" y="52"/>
                  </a:cubicBezTo>
                  <a:cubicBezTo>
                    <a:pt x="126" y="51"/>
                    <a:pt x="69" y="36"/>
                    <a:pt x="10" y="35"/>
                  </a:cubicBezTo>
                  <a:cubicBezTo>
                    <a:pt x="7" y="35"/>
                    <a:pt x="3" y="35"/>
                    <a:pt x="0" y="36"/>
                  </a:cubicBezTo>
                  <a:cubicBezTo>
                    <a:pt x="5" y="43"/>
                    <a:pt x="11" y="49"/>
                    <a:pt x="17" y="54"/>
                  </a:cubicBezTo>
                  <a:close/>
                </a:path>
              </a:pathLst>
            </a:custGeom>
            <a:solidFill>
              <a:srgbClr val="FAF5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ïsľîḍé"/>
            <p:cNvSpPr/>
            <p:nvPr/>
          </p:nvSpPr>
          <p:spPr bwMode="auto">
            <a:xfrm>
              <a:off x="5687004" y="3682018"/>
              <a:ext cx="1053355" cy="479733"/>
            </a:xfrm>
            <a:custGeom>
              <a:avLst/>
              <a:gdLst>
                <a:gd name="T0" fmla="*/ 394 w 394"/>
                <a:gd name="T1" fmla="*/ 98 h 180"/>
                <a:gd name="T2" fmla="*/ 391 w 394"/>
                <a:gd name="T3" fmla="*/ 100 h 180"/>
                <a:gd name="T4" fmla="*/ 112 w 394"/>
                <a:gd name="T5" fmla="*/ 162 h 180"/>
                <a:gd name="T6" fmla="*/ 0 w 394"/>
                <a:gd name="T7" fmla="*/ 112 h 180"/>
                <a:gd name="T8" fmla="*/ 66 w 394"/>
                <a:gd name="T9" fmla="*/ 59 h 180"/>
                <a:gd name="T10" fmla="*/ 283 w 394"/>
                <a:gd name="T11" fmla="*/ 13 h 180"/>
                <a:gd name="T12" fmla="*/ 363 w 394"/>
                <a:gd name="T13" fmla="*/ 47 h 180"/>
                <a:gd name="T14" fmla="*/ 394 w 394"/>
                <a:gd name="T15" fmla="*/ 98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4" h="180">
                  <a:moveTo>
                    <a:pt x="394" y="98"/>
                  </a:moveTo>
                  <a:cubicBezTo>
                    <a:pt x="393" y="99"/>
                    <a:pt x="392" y="100"/>
                    <a:pt x="391" y="100"/>
                  </a:cubicBezTo>
                  <a:cubicBezTo>
                    <a:pt x="316" y="163"/>
                    <a:pt x="206" y="180"/>
                    <a:pt x="112" y="162"/>
                  </a:cubicBezTo>
                  <a:cubicBezTo>
                    <a:pt x="70" y="154"/>
                    <a:pt x="32" y="137"/>
                    <a:pt x="0" y="112"/>
                  </a:cubicBezTo>
                  <a:cubicBezTo>
                    <a:pt x="19" y="91"/>
                    <a:pt x="47" y="72"/>
                    <a:pt x="66" y="59"/>
                  </a:cubicBezTo>
                  <a:cubicBezTo>
                    <a:pt x="129" y="18"/>
                    <a:pt x="208" y="0"/>
                    <a:pt x="283" y="13"/>
                  </a:cubicBezTo>
                  <a:cubicBezTo>
                    <a:pt x="312" y="18"/>
                    <a:pt x="340" y="28"/>
                    <a:pt x="363" y="47"/>
                  </a:cubicBezTo>
                  <a:cubicBezTo>
                    <a:pt x="378" y="61"/>
                    <a:pt x="389" y="79"/>
                    <a:pt x="394" y="98"/>
                  </a:cubicBezTo>
                  <a:close/>
                </a:path>
              </a:pathLst>
            </a:custGeom>
            <a:solidFill>
              <a:srgbClr val="FEA9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iśḻîďé"/>
            <p:cNvSpPr/>
            <p:nvPr/>
          </p:nvSpPr>
          <p:spPr bwMode="auto">
            <a:xfrm>
              <a:off x="5389904" y="2788145"/>
              <a:ext cx="423143" cy="164627"/>
            </a:xfrm>
            <a:custGeom>
              <a:avLst/>
              <a:gdLst>
                <a:gd name="T0" fmla="*/ 32 w 158"/>
                <a:gd name="T1" fmla="*/ 60 h 62"/>
                <a:gd name="T2" fmla="*/ 30 w 158"/>
                <a:gd name="T3" fmla="*/ 33 h 62"/>
                <a:gd name="T4" fmla="*/ 8 w 158"/>
                <a:gd name="T5" fmla="*/ 23 h 62"/>
                <a:gd name="T6" fmla="*/ 2 w 158"/>
                <a:gd name="T7" fmla="*/ 0 h 62"/>
                <a:gd name="T8" fmla="*/ 26 w 158"/>
                <a:gd name="T9" fmla="*/ 16 h 62"/>
                <a:gd name="T10" fmla="*/ 81 w 158"/>
                <a:gd name="T11" fmla="*/ 1 h 62"/>
                <a:gd name="T12" fmla="*/ 138 w 158"/>
                <a:gd name="T13" fmla="*/ 16 h 62"/>
                <a:gd name="T14" fmla="*/ 153 w 158"/>
                <a:gd name="T15" fmla="*/ 35 h 62"/>
                <a:gd name="T16" fmla="*/ 125 w 158"/>
                <a:gd name="T17" fmla="*/ 54 h 62"/>
                <a:gd name="T18" fmla="*/ 82 w 158"/>
                <a:gd name="T19" fmla="*/ 29 h 62"/>
                <a:gd name="T20" fmla="*/ 42 w 158"/>
                <a:gd name="T21" fmla="*/ 55 h 62"/>
                <a:gd name="T22" fmla="*/ 32 w 158"/>
                <a:gd name="T23" fmla="*/ 6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 h="62">
                  <a:moveTo>
                    <a:pt x="32" y="60"/>
                  </a:moveTo>
                  <a:cubicBezTo>
                    <a:pt x="15" y="62"/>
                    <a:pt x="22" y="39"/>
                    <a:pt x="30" y="33"/>
                  </a:cubicBezTo>
                  <a:cubicBezTo>
                    <a:pt x="22" y="33"/>
                    <a:pt x="13" y="30"/>
                    <a:pt x="8" y="23"/>
                  </a:cubicBezTo>
                  <a:cubicBezTo>
                    <a:pt x="3" y="17"/>
                    <a:pt x="0" y="8"/>
                    <a:pt x="2" y="0"/>
                  </a:cubicBezTo>
                  <a:cubicBezTo>
                    <a:pt x="7" y="9"/>
                    <a:pt x="16" y="15"/>
                    <a:pt x="26" y="16"/>
                  </a:cubicBezTo>
                  <a:cubicBezTo>
                    <a:pt x="45" y="19"/>
                    <a:pt x="62" y="3"/>
                    <a:pt x="81" y="1"/>
                  </a:cubicBezTo>
                  <a:cubicBezTo>
                    <a:pt x="101" y="0"/>
                    <a:pt x="122" y="5"/>
                    <a:pt x="138" y="16"/>
                  </a:cubicBezTo>
                  <a:cubicBezTo>
                    <a:pt x="145" y="21"/>
                    <a:pt x="152" y="27"/>
                    <a:pt x="153" y="35"/>
                  </a:cubicBezTo>
                  <a:cubicBezTo>
                    <a:pt x="158" y="54"/>
                    <a:pt x="138" y="55"/>
                    <a:pt x="125" y="54"/>
                  </a:cubicBezTo>
                  <a:cubicBezTo>
                    <a:pt x="117" y="39"/>
                    <a:pt x="99" y="29"/>
                    <a:pt x="82" y="29"/>
                  </a:cubicBezTo>
                  <a:cubicBezTo>
                    <a:pt x="60" y="30"/>
                    <a:pt x="56" y="44"/>
                    <a:pt x="42" y="55"/>
                  </a:cubicBezTo>
                  <a:cubicBezTo>
                    <a:pt x="39" y="58"/>
                    <a:pt x="35" y="59"/>
                    <a:pt x="32" y="60"/>
                  </a:cubicBezTo>
                  <a:close/>
                </a:path>
              </a:pathLst>
            </a:custGeom>
            <a:solidFill>
              <a:srgbClr val="4159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iš1îḑé"/>
            <p:cNvSpPr/>
            <p:nvPr/>
          </p:nvSpPr>
          <p:spPr bwMode="auto">
            <a:xfrm>
              <a:off x="6472841" y="2741844"/>
              <a:ext cx="414140" cy="195495"/>
            </a:xfrm>
            <a:custGeom>
              <a:avLst/>
              <a:gdLst>
                <a:gd name="T0" fmla="*/ 14 w 155"/>
                <a:gd name="T1" fmla="*/ 70 h 73"/>
                <a:gd name="T2" fmla="*/ 5 w 155"/>
                <a:gd name="T3" fmla="*/ 53 h 73"/>
                <a:gd name="T4" fmla="*/ 54 w 155"/>
                <a:gd name="T5" fmla="*/ 13 h 73"/>
                <a:gd name="T6" fmla="*/ 87 w 155"/>
                <a:gd name="T7" fmla="*/ 13 h 73"/>
                <a:gd name="T8" fmla="*/ 127 w 155"/>
                <a:gd name="T9" fmla="*/ 20 h 73"/>
                <a:gd name="T10" fmla="*/ 149 w 155"/>
                <a:gd name="T11" fmla="*/ 0 h 73"/>
                <a:gd name="T12" fmla="*/ 129 w 155"/>
                <a:gd name="T13" fmla="*/ 35 h 73"/>
                <a:gd name="T14" fmla="*/ 107 w 155"/>
                <a:gd name="T15" fmla="*/ 64 h 73"/>
                <a:gd name="T16" fmla="*/ 64 w 155"/>
                <a:gd name="T17" fmla="*/ 40 h 73"/>
                <a:gd name="T18" fmla="*/ 25 w 155"/>
                <a:gd name="T19" fmla="*/ 66 h 73"/>
                <a:gd name="T20" fmla="*/ 14 w 155"/>
                <a:gd name="T21" fmla="*/ 7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73">
                  <a:moveTo>
                    <a:pt x="14" y="70"/>
                  </a:moveTo>
                  <a:cubicBezTo>
                    <a:pt x="7" y="71"/>
                    <a:pt x="0" y="66"/>
                    <a:pt x="5" y="53"/>
                  </a:cubicBezTo>
                  <a:cubicBezTo>
                    <a:pt x="13" y="31"/>
                    <a:pt x="32" y="18"/>
                    <a:pt x="54" y="13"/>
                  </a:cubicBezTo>
                  <a:cubicBezTo>
                    <a:pt x="65" y="11"/>
                    <a:pt x="76" y="11"/>
                    <a:pt x="87" y="13"/>
                  </a:cubicBezTo>
                  <a:cubicBezTo>
                    <a:pt x="101" y="15"/>
                    <a:pt x="113" y="22"/>
                    <a:pt x="127" y="20"/>
                  </a:cubicBezTo>
                  <a:cubicBezTo>
                    <a:pt x="137" y="18"/>
                    <a:pt x="147" y="10"/>
                    <a:pt x="149" y="0"/>
                  </a:cubicBezTo>
                  <a:cubicBezTo>
                    <a:pt x="153" y="15"/>
                    <a:pt x="143" y="30"/>
                    <a:pt x="129" y="35"/>
                  </a:cubicBezTo>
                  <a:cubicBezTo>
                    <a:pt x="155" y="56"/>
                    <a:pt x="112" y="73"/>
                    <a:pt x="107" y="64"/>
                  </a:cubicBezTo>
                  <a:cubicBezTo>
                    <a:pt x="99" y="49"/>
                    <a:pt x="82" y="39"/>
                    <a:pt x="64" y="40"/>
                  </a:cubicBezTo>
                  <a:cubicBezTo>
                    <a:pt x="43" y="41"/>
                    <a:pt x="39" y="55"/>
                    <a:pt x="25" y="66"/>
                  </a:cubicBezTo>
                  <a:cubicBezTo>
                    <a:pt x="21" y="69"/>
                    <a:pt x="18" y="70"/>
                    <a:pt x="14" y="70"/>
                  </a:cubicBezTo>
                  <a:close/>
                </a:path>
              </a:pathLst>
            </a:custGeom>
            <a:solidFill>
              <a:srgbClr val="4159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î$ḻîďê"/>
            <p:cNvSpPr/>
            <p:nvPr/>
          </p:nvSpPr>
          <p:spPr bwMode="auto">
            <a:xfrm>
              <a:off x="5486365" y="2699401"/>
              <a:ext cx="267519" cy="86172"/>
            </a:xfrm>
            <a:custGeom>
              <a:avLst/>
              <a:gdLst>
                <a:gd name="T0" fmla="*/ 94 w 100"/>
                <a:gd name="T1" fmla="*/ 19 h 32"/>
                <a:gd name="T2" fmla="*/ 5 w 100"/>
                <a:gd name="T3" fmla="*/ 20 h 32"/>
                <a:gd name="T4" fmla="*/ 9 w 100"/>
                <a:gd name="T5" fmla="*/ 28 h 32"/>
                <a:gd name="T6" fmla="*/ 90 w 100"/>
                <a:gd name="T7" fmla="*/ 27 h 32"/>
                <a:gd name="T8" fmla="*/ 94 w 100"/>
                <a:gd name="T9" fmla="*/ 19 h 32"/>
              </a:gdLst>
              <a:ahLst/>
              <a:cxnLst>
                <a:cxn ang="0">
                  <a:pos x="T0" y="T1"/>
                </a:cxn>
                <a:cxn ang="0">
                  <a:pos x="T2" y="T3"/>
                </a:cxn>
                <a:cxn ang="0">
                  <a:pos x="T4" y="T5"/>
                </a:cxn>
                <a:cxn ang="0">
                  <a:pos x="T6" y="T7"/>
                </a:cxn>
                <a:cxn ang="0">
                  <a:pos x="T8" y="T9"/>
                </a:cxn>
              </a:cxnLst>
              <a:rect l="0" t="0" r="r" b="b"/>
              <a:pathLst>
                <a:path w="100" h="32">
                  <a:moveTo>
                    <a:pt x="94" y="19"/>
                  </a:moveTo>
                  <a:cubicBezTo>
                    <a:pt x="67" y="0"/>
                    <a:pt x="32" y="1"/>
                    <a:pt x="5" y="20"/>
                  </a:cubicBezTo>
                  <a:cubicBezTo>
                    <a:pt x="0" y="23"/>
                    <a:pt x="4" y="32"/>
                    <a:pt x="9" y="28"/>
                  </a:cubicBezTo>
                  <a:cubicBezTo>
                    <a:pt x="34" y="11"/>
                    <a:pt x="65" y="10"/>
                    <a:pt x="90" y="27"/>
                  </a:cubicBezTo>
                  <a:cubicBezTo>
                    <a:pt x="95" y="31"/>
                    <a:pt x="100" y="22"/>
                    <a:pt x="94" y="19"/>
                  </a:cubicBezTo>
                  <a:close/>
                </a:path>
              </a:pathLst>
            </a:custGeom>
            <a:solidFill>
              <a:srgbClr val="FAB0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ï$ľíḋê"/>
            <p:cNvSpPr/>
            <p:nvPr/>
          </p:nvSpPr>
          <p:spPr bwMode="auto">
            <a:xfrm>
              <a:off x="6544865" y="2689112"/>
              <a:ext cx="272663" cy="96461"/>
            </a:xfrm>
            <a:custGeom>
              <a:avLst/>
              <a:gdLst>
                <a:gd name="T0" fmla="*/ 97 w 102"/>
                <a:gd name="T1" fmla="*/ 25 h 36"/>
                <a:gd name="T2" fmla="*/ 5 w 102"/>
                <a:gd name="T3" fmla="*/ 16 h 36"/>
                <a:gd name="T4" fmla="*/ 10 w 102"/>
                <a:gd name="T5" fmla="*/ 24 h 36"/>
                <a:gd name="T6" fmla="*/ 90 w 102"/>
                <a:gd name="T7" fmla="*/ 32 h 36"/>
                <a:gd name="T8" fmla="*/ 97 w 102"/>
                <a:gd name="T9" fmla="*/ 25 h 36"/>
              </a:gdLst>
              <a:ahLst/>
              <a:cxnLst>
                <a:cxn ang="0">
                  <a:pos x="T0" y="T1"/>
                </a:cxn>
                <a:cxn ang="0">
                  <a:pos x="T2" y="T3"/>
                </a:cxn>
                <a:cxn ang="0">
                  <a:pos x="T4" y="T5"/>
                </a:cxn>
                <a:cxn ang="0">
                  <a:pos x="T6" y="T7"/>
                </a:cxn>
                <a:cxn ang="0">
                  <a:pos x="T8" y="T9"/>
                </a:cxn>
              </a:cxnLst>
              <a:rect l="0" t="0" r="r" b="b"/>
              <a:pathLst>
                <a:path w="102" h="36">
                  <a:moveTo>
                    <a:pt x="97" y="25"/>
                  </a:moveTo>
                  <a:cubicBezTo>
                    <a:pt x="70" y="4"/>
                    <a:pt x="35" y="0"/>
                    <a:pt x="5" y="16"/>
                  </a:cubicBezTo>
                  <a:cubicBezTo>
                    <a:pt x="0" y="19"/>
                    <a:pt x="5" y="27"/>
                    <a:pt x="10" y="24"/>
                  </a:cubicBezTo>
                  <a:cubicBezTo>
                    <a:pt x="36" y="11"/>
                    <a:pt x="67" y="14"/>
                    <a:pt x="90" y="32"/>
                  </a:cubicBezTo>
                  <a:cubicBezTo>
                    <a:pt x="95" y="36"/>
                    <a:pt x="102" y="29"/>
                    <a:pt x="97" y="25"/>
                  </a:cubicBezTo>
                  <a:close/>
                </a:path>
              </a:pathLst>
            </a:custGeom>
            <a:solidFill>
              <a:srgbClr val="FAB0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ïṩḻíḋê"/>
            <p:cNvSpPr/>
            <p:nvPr/>
          </p:nvSpPr>
          <p:spPr bwMode="auto">
            <a:xfrm>
              <a:off x="5751312" y="2918046"/>
              <a:ext cx="104178" cy="81027"/>
            </a:xfrm>
            <a:custGeom>
              <a:avLst/>
              <a:gdLst>
                <a:gd name="T0" fmla="*/ 29 w 39"/>
                <a:gd name="T1" fmla="*/ 3 h 30"/>
                <a:gd name="T2" fmla="*/ 5 w 39"/>
                <a:gd name="T3" fmla="*/ 18 h 30"/>
                <a:gd name="T4" fmla="*/ 10 w 39"/>
                <a:gd name="T5" fmla="*/ 27 h 30"/>
                <a:gd name="T6" fmla="*/ 34 w 39"/>
                <a:gd name="T7" fmla="*/ 12 h 30"/>
                <a:gd name="T8" fmla="*/ 29 w 39"/>
                <a:gd name="T9" fmla="*/ 3 h 30"/>
              </a:gdLst>
              <a:ahLst/>
              <a:cxnLst>
                <a:cxn ang="0">
                  <a:pos x="T0" y="T1"/>
                </a:cxn>
                <a:cxn ang="0">
                  <a:pos x="T2" y="T3"/>
                </a:cxn>
                <a:cxn ang="0">
                  <a:pos x="T4" y="T5"/>
                </a:cxn>
                <a:cxn ang="0">
                  <a:pos x="T6" y="T7"/>
                </a:cxn>
                <a:cxn ang="0">
                  <a:pos x="T8" y="T9"/>
                </a:cxn>
              </a:cxnLst>
              <a:rect l="0" t="0" r="r" b="b"/>
              <a:pathLst>
                <a:path w="39" h="30">
                  <a:moveTo>
                    <a:pt x="29" y="3"/>
                  </a:moveTo>
                  <a:cubicBezTo>
                    <a:pt x="21" y="8"/>
                    <a:pt x="13" y="13"/>
                    <a:pt x="5" y="18"/>
                  </a:cubicBezTo>
                  <a:cubicBezTo>
                    <a:pt x="0" y="22"/>
                    <a:pt x="5" y="30"/>
                    <a:pt x="10" y="27"/>
                  </a:cubicBezTo>
                  <a:cubicBezTo>
                    <a:pt x="18" y="22"/>
                    <a:pt x="26" y="17"/>
                    <a:pt x="34" y="12"/>
                  </a:cubicBezTo>
                  <a:cubicBezTo>
                    <a:pt x="39" y="8"/>
                    <a:pt x="34" y="0"/>
                    <a:pt x="29" y="3"/>
                  </a:cubicBezTo>
                  <a:close/>
                </a:path>
              </a:pathLst>
            </a:custGeom>
            <a:solidFill>
              <a:srgbClr val="FAB0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íṥḻiďè"/>
            <p:cNvSpPr/>
            <p:nvPr/>
          </p:nvSpPr>
          <p:spPr bwMode="auto">
            <a:xfrm>
              <a:off x="6430398" y="2905185"/>
              <a:ext cx="95175" cy="59163"/>
            </a:xfrm>
            <a:custGeom>
              <a:avLst/>
              <a:gdLst>
                <a:gd name="T0" fmla="*/ 30 w 36"/>
                <a:gd name="T1" fmla="*/ 11 h 22"/>
                <a:gd name="T2" fmla="*/ 11 w 36"/>
                <a:gd name="T3" fmla="*/ 2 h 22"/>
                <a:gd name="T4" fmla="*/ 6 w 36"/>
                <a:gd name="T5" fmla="*/ 11 h 22"/>
                <a:gd name="T6" fmla="*/ 25 w 36"/>
                <a:gd name="T7" fmla="*/ 19 h 22"/>
                <a:gd name="T8" fmla="*/ 30 w 36"/>
                <a:gd name="T9" fmla="*/ 11 h 22"/>
              </a:gdLst>
              <a:ahLst/>
              <a:cxnLst>
                <a:cxn ang="0">
                  <a:pos x="T0" y="T1"/>
                </a:cxn>
                <a:cxn ang="0">
                  <a:pos x="T2" y="T3"/>
                </a:cxn>
                <a:cxn ang="0">
                  <a:pos x="T4" y="T5"/>
                </a:cxn>
                <a:cxn ang="0">
                  <a:pos x="T6" y="T7"/>
                </a:cxn>
                <a:cxn ang="0">
                  <a:pos x="T8" y="T9"/>
                </a:cxn>
              </a:cxnLst>
              <a:rect l="0" t="0" r="r" b="b"/>
              <a:pathLst>
                <a:path w="36" h="22">
                  <a:moveTo>
                    <a:pt x="30" y="11"/>
                  </a:moveTo>
                  <a:cubicBezTo>
                    <a:pt x="23" y="8"/>
                    <a:pt x="17" y="5"/>
                    <a:pt x="11" y="2"/>
                  </a:cubicBezTo>
                  <a:cubicBezTo>
                    <a:pt x="5" y="0"/>
                    <a:pt x="0" y="8"/>
                    <a:pt x="6" y="11"/>
                  </a:cubicBezTo>
                  <a:cubicBezTo>
                    <a:pt x="12" y="13"/>
                    <a:pt x="19" y="16"/>
                    <a:pt x="25" y="19"/>
                  </a:cubicBezTo>
                  <a:cubicBezTo>
                    <a:pt x="31" y="22"/>
                    <a:pt x="36" y="13"/>
                    <a:pt x="30" y="11"/>
                  </a:cubicBezTo>
                  <a:close/>
                </a:path>
              </a:pathLst>
            </a:custGeom>
            <a:solidFill>
              <a:srgbClr val="FAB0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iṡļíďe"/>
            <p:cNvSpPr/>
            <p:nvPr/>
          </p:nvSpPr>
          <p:spPr bwMode="auto">
            <a:xfrm>
              <a:off x="6031692" y="3260161"/>
              <a:ext cx="250799" cy="149193"/>
            </a:xfrm>
            <a:custGeom>
              <a:avLst/>
              <a:gdLst>
                <a:gd name="T0" fmla="*/ 94 w 94"/>
                <a:gd name="T1" fmla="*/ 13 h 56"/>
                <a:gd name="T2" fmla="*/ 85 w 94"/>
                <a:gd name="T3" fmla="*/ 29 h 56"/>
                <a:gd name="T4" fmla="*/ 4 w 94"/>
                <a:gd name="T5" fmla="*/ 34 h 56"/>
                <a:gd name="T6" fmla="*/ 0 w 94"/>
                <a:gd name="T7" fmla="*/ 25 h 56"/>
                <a:gd name="T8" fmla="*/ 37 w 94"/>
                <a:gd name="T9" fmla="*/ 7 h 56"/>
                <a:gd name="T10" fmla="*/ 86 w 94"/>
                <a:gd name="T11" fmla="*/ 0 h 56"/>
                <a:gd name="T12" fmla="*/ 94 w 94"/>
                <a:gd name="T13" fmla="*/ 13 h 56"/>
              </a:gdLst>
              <a:ahLst/>
              <a:cxnLst>
                <a:cxn ang="0">
                  <a:pos x="T0" y="T1"/>
                </a:cxn>
                <a:cxn ang="0">
                  <a:pos x="T2" y="T3"/>
                </a:cxn>
                <a:cxn ang="0">
                  <a:pos x="T4" y="T5"/>
                </a:cxn>
                <a:cxn ang="0">
                  <a:pos x="T6" y="T7"/>
                </a:cxn>
                <a:cxn ang="0">
                  <a:pos x="T8" y="T9"/>
                </a:cxn>
                <a:cxn ang="0">
                  <a:pos x="T10" y="T11"/>
                </a:cxn>
                <a:cxn ang="0">
                  <a:pos x="T12" y="T13"/>
                </a:cxn>
              </a:cxnLst>
              <a:rect l="0" t="0" r="r" b="b"/>
              <a:pathLst>
                <a:path w="94" h="56">
                  <a:moveTo>
                    <a:pt x="94" y="13"/>
                  </a:moveTo>
                  <a:cubicBezTo>
                    <a:pt x="92" y="19"/>
                    <a:pt x="89" y="24"/>
                    <a:pt x="85" y="29"/>
                  </a:cubicBezTo>
                  <a:cubicBezTo>
                    <a:pt x="69" y="46"/>
                    <a:pt x="19" y="56"/>
                    <a:pt x="4" y="34"/>
                  </a:cubicBezTo>
                  <a:cubicBezTo>
                    <a:pt x="2" y="31"/>
                    <a:pt x="1" y="28"/>
                    <a:pt x="0" y="25"/>
                  </a:cubicBezTo>
                  <a:cubicBezTo>
                    <a:pt x="12" y="16"/>
                    <a:pt x="30" y="9"/>
                    <a:pt x="37" y="7"/>
                  </a:cubicBezTo>
                  <a:cubicBezTo>
                    <a:pt x="53" y="3"/>
                    <a:pt x="70" y="1"/>
                    <a:pt x="86" y="0"/>
                  </a:cubicBezTo>
                  <a:cubicBezTo>
                    <a:pt x="89" y="4"/>
                    <a:pt x="91" y="8"/>
                    <a:pt x="94" y="13"/>
                  </a:cubicBezTo>
                  <a:close/>
                </a:path>
              </a:pathLst>
            </a:custGeom>
            <a:solidFill>
              <a:srgbClr val="FE8D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íṣľîḋe"/>
            <p:cNvSpPr/>
            <p:nvPr/>
          </p:nvSpPr>
          <p:spPr bwMode="auto">
            <a:xfrm>
              <a:off x="5535239" y="3312894"/>
              <a:ext cx="1359459" cy="168485"/>
            </a:xfrm>
            <a:custGeom>
              <a:avLst/>
              <a:gdLst>
                <a:gd name="T0" fmla="*/ 344 w 509"/>
                <a:gd name="T1" fmla="*/ 17 h 63"/>
                <a:gd name="T2" fmla="*/ 509 w 509"/>
                <a:gd name="T3" fmla="*/ 0 h 63"/>
                <a:gd name="T4" fmla="*/ 486 w 509"/>
                <a:gd name="T5" fmla="*/ 10 h 63"/>
                <a:gd name="T6" fmla="*/ 476 w 509"/>
                <a:gd name="T7" fmla="*/ 14 h 63"/>
                <a:gd name="T8" fmla="*/ 354 w 509"/>
                <a:gd name="T9" fmla="*/ 44 h 63"/>
                <a:gd name="T10" fmla="*/ 163 w 509"/>
                <a:gd name="T11" fmla="*/ 62 h 63"/>
                <a:gd name="T12" fmla="*/ 0 w 509"/>
                <a:gd name="T13" fmla="*/ 45 h 63"/>
                <a:gd name="T14" fmla="*/ 1 w 509"/>
                <a:gd name="T15" fmla="*/ 45 h 63"/>
                <a:gd name="T16" fmla="*/ 196 w 509"/>
                <a:gd name="T17" fmla="*/ 39 h 63"/>
                <a:gd name="T18" fmla="*/ 344 w 509"/>
                <a:gd name="T19"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63">
                  <a:moveTo>
                    <a:pt x="344" y="17"/>
                  </a:moveTo>
                  <a:cubicBezTo>
                    <a:pt x="398" y="6"/>
                    <a:pt x="454" y="4"/>
                    <a:pt x="509" y="0"/>
                  </a:cubicBezTo>
                  <a:cubicBezTo>
                    <a:pt x="501" y="3"/>
                    <a:pt x="493" y="7"/>
                    <a:pt x="486" y="10"/>
                  </a:cubicBezTo>
                  <a:cubicBezTo>
                    <a:pt x="482" y="11"/>
                    <a:pt x="479" y="13"/>
                    <a:pt x="476" y="14"/>
                  </a:cubicBezTo>
                  <a:cubicBezTo>
                    <a:pt x="436" y="26"/>
                    <a:pt x="395" y="36"/>
                    <a:pt x="354" y="44"/>
                  </a:cubicBezTo>
                  <a:cubicBezTo>
                    <a:pt x="291" y="57"/>
                    <a:pt x="227" y="63"/>
                    <a:pt x="163" y="62"/>
                  </a:cubicBezTo>
                  <a:cubicBezTo>
                    <a:pt x="108" y="61"/>
                    <a:pt x="54" y="48"/>
                    <a:pt x="0" y="45"/>
                  </a:cubicBezTo>
                  <a:cubicBezTo>
                    <a:pt x="1" y="45"/>
                    <a:pt x="1" y="45"/>
                    <a:pt x="1" y="45"/>
                  </a:cubicBezTo>
                  <a:cubicBezTo>
                    <a:pt x="65" y="31"/>
                    <a:pt x="131" y="41"/>
                    <a:pt x="196" y="39"/>
                  </a:cubicBezTo>
                  <a:cubicBezTo>
                    <a:pt x="246" y="36"/>
                    <a:pt x="295" y="26"/>
                    <a:pt x="344" y="17"/>
                  </a:cubicBezTo>
                  <a:close/>
                </a:path>
              </a:pathLst>
            </a:custGeom>
            <a:solidFill>
              <a:srgbClr val="FA5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îś1îḓe"/>
            <p:cNvSpPr/>
            <p:nvPr/>
          </p:nvSpPr>
          <p:spPr bwMode="auto">
            <a:xfrm>
              <a:off x="6940999" y="3310321"/>
              <a:ext cx="15434" cy="6431"/>
            </a:xfrm>
            <a:custGeom>
              <a:avLst/>
              <a:gdLst>
                <a:gd name="T0" fmla="*/ 6 w 6"/>
                <a:gd name="T1" fmla="*/ 0 h 2"/>
                <a:gd name="T2" fmla="*/ 3 w 6"/>
                <a:gd name="T3" fmla="*/ 2 h 2"/>
                <a:gd name="T4" fmla="*/ 0 w 6"/>
                <a:gd name="T5" fmla="*/ 0 h 2"/>
                <a:gd name="T6" fmla="*/ 6 w 6"/>
                <a:gd name="T7" fmla="*/ 0 h 2"/>
              </a:gdLst>
              <a:ahLst/>
              <a:cxnLst>
                <a:cxn ang="0">
                  <a:pos x="T0" y="T1"/>
                </a:cxn>
                <a:cxn ang="0">
                  <a:pos x="T2" y="T3"/>
                </a:cxn>
                <a:cxn ang="0">
                  <a:pos x="T4" y="T5"/>
                </a:cxn>
                <a:cxn ang="0">
                  <a:pos x="T6" y="T7"/>
                </a:cxn>
              </a:cxnLst>
              <a:rect l="0" t="0" r="r" b="b"/>
              <a:pathLst>
                <a:path w="6" h="2">
                  <a:moveTo>
                    <a:pt x="6" y="0"/>
                  </a:moveTo>
                  <a:cubicBezTo>
                    <a:pt x="5" y="1"/>
                    <a:pt x="4" y="1"/>
                    <a:pt x="3" y="2"/>
                  </a:cubicBezTo>
                  <a:cubicBezTo>
                    <a:pt x="2" y="1"/>
                    <a:pt x="1" y="1"/>
                    <a:pt x="0" y="0"/>
                  </a:cubicBezTo>
                  <a:cubicBezTo>
                    <a:pt x="2" y="0"/>
                    <a:pt x="4" y="0"/>
                    <a:pt x="6" y="0"/>
                  </a:cubicBezTo>
                  <a:close/>
                </a:path>
              </a:pathLst>
            </a:custGeom>
            <a:solidFill>
              <a:srgbClr val="FAB0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iŝḻiḓé"/>
            <p:cNvSpPr/>
            <p:nvPr/>
          </p:nvSpPr>
          <p:spPr bwMode="auto">
            <a:xfrm>
              <a:off x="5667712" y="3925100"/>
              <a:ext cx="1098370" cy="343402"/>
            </a:xfrm>
            <a:custGeom>
              <a:avLst/>
              <a:gdLst>
                <a:gd name="T0" fmla="*/ 411 w 411"/>
                <a:gd name="T1" fmla="*/ 0 h 129"/>
                <a:gd name="T2" fmla="*/ 210 w 411"/>
                <a:gd name="T3" fmla="*/ 125 h 129"/>
                <a:gd name="T4" fmla="*/ 0 w 411"/>
                <a:gd name="T5" fmla="*/ 16 h 129"/>
                <a:gd name="T6" fmla="*/ 1 w 411"/>
                <a:gd name="T7" fmla="*/ 16 h 129"/>
                <a:gd name="T8" fmla="*/ 7 w 411"/>
                <a:gd name="T9" fmla="*/ 21 h 129"/>
                <a:gd name="T10" fmla="*/ 119 w 411"/>
                <a:gd name="T11" fmla="*/ 71 h 129"/>
                <a:gd name="T12" fmla="*/ 398 w 411"/>
                <a:gd name="T13" fmla="*/ 9 h 129"/>
                <a:gd name="T14" fmla="*/ 401 w 411"/>
                <a:gd name="T15" fmla="*/ 7 h 129"/>
                <a:gd name="T16" fmla="*/ 409 w 411"/>
                <a:gd name="T17" fmla="*/ 0 h 129"/>
                <a:gd name="T18" fmla="*/ 411 w 411"/>
                <a:gd name="T19"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129">
                  <a:moveTo>
                    <a:pt x="411" y="0"/>
                  </a:moveTo>
                  <a:cubicBezTo>
                    <a:pt x="372" y="73"/>
                    <a:pt x="292" y="122"/>
                    <a:pt x="210" y="125"/>
                  </a:cubicBezTo>
                  <a:cubicBezTo>
                    <a:pt x="127" y="129"/>
                    <a:pt x="45" y="85"/>
                    <a:pt x="0" y="16"/>
                  </a:cubicBezTo>
                  <a:cubicBezTo>
                    <a:pt x="1" y="16"/>
                    <a:pt x="1" y="16"/>
                    <a:pt x="1" y="16"/>
                  </a:cubicBezTo>
                  <a:cubicBezTo>
                    <a:pt x="3" y="17"/>
                    <a:pt x="5" y="19"/>
                    <a:pt x="7" y="21"/>
                  </a:cubicBezTo>
                  <a:cubicBezTo>
                    <a:pt x="39" y="46"/>
                    <a:pt x="77" y="63"/>
                    <a:pt x="119" y="71"/>
                  </a:cubicBezTo>
                  <a:cubicBezTo>
                    <a:pt x="213" y="89"/>
                    <a:pt x="323" y="72"/>
                    <a:pt x="398" y="9"/>
                  </a:cubicBezTo>
                  <a:cubicBezTo>
                    <a:pt x="399" y="9"/>
                    <a:pt x="400" y="8"/>
                    <a:pt x="401" y="7"/>
                  </a:cubicBezTo>
                  <a:cubicBezTo>
                    <a:pt x="403" y="5"/>
                    <a:pt x="406" y="2"/>
                    <a:pt x="409" y="0"/>
                  </a:cubicBezTo>
                  <a:lnTo>
                    <a:pt x="411" y="0"/>
                  </a:lnTo>
                  <a:close/>
                </a:path>
              </a:pathLst>
            </a:custGeom>
            <a:solidFill>
              <a:srgbClr val="FA68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îŝḷíḋe"/>
            <p:cNvSpPr/>
            <p:nvPr/>
          </p:nvSpPr>
          <p:spPr bwMode="auto">
            <a:xfrm>
              <a:off x="6413678" y="2458891"/>
              <a:ext cx="465586" cy="168485"/>
            </a:xfrm>
            <a:custGeom>
              <a:avLst/>
              <a:gdLst>
                <a:gd name="T0" fmla="*/ 174 w 174"/>
                <a:gd name="T1" fmla="*/ 38 h 63"/>
                <a:gd name="T2" fmla="*/ 69 w 174"/>
                <a:gd name="T3" fmla="*/ 3 h 63"/>
                <a:gd name="T4" fmla="*/ 4 w 174"/>
                <a:gd name="T5" fmla="*/ 35 h 63"/>
                <a:gd name="T6" fmla="*/ 37 w 174"/>
                <a:gd name="T7" fmla="*/ 33 h 63"/>
                <a:gd name="T8" fmla="*/ 86 w 174"/>
                <a:gd name="T9" fmla="*/ 19 h 63"/>
                <a:gd name="T10" fmla="*/ 174 w 174"/>
                <a:gd name="T11" fmla="*/ 38 h 63"/>
              </a:gdLst>
              <a:ahLst/>
              <a:cxnLst>
                <a:cxn ang="0">
                  <a:pos x="T0" y="T1"/>
                </a:cxn>
                <a:cxn ang="0">
                  <a:pos x="T2" y="T3"/>
                </a:cxn>
                <a:cxn ang="0">
                  <a:pos x="T4" y="T5"/>
                </a:cxn>
                <a:cxn ang="0">
                  <a:pos x="T6" y="T7"/>
                </a:cxn>
                <a:cxn ang="0">
                  <a:pos x="T8" y="T9"/>
                </a:cxn>
                <a:cxn ang="0">
                  <a:pos x="T10" y="T11"/>
                </a:cxn>
              </a:cxnLst>
              <a:rect l="0" t="0" r="r" b="b"/>
              <a:pathLst>
                <a:path w="174" h="63">
                  <a:moveTo>
                    <a:pt x="174" y="38"/>
                  </a:moveTo>
                  <a:cubicBezTo>
                    <a:pt x="155" y="8"/>
                    <a:pt x="100" y="0"/>
                    <a:pt x="69" y="3"/>
                  </a:cubicBezTo>
                  <a:cubicBezTo>
                    <a:pt x="53" y="4"/>
                    <a:pt x="7" y="14"/>
                    <a:pt x="4" y="35"/>
                  </a:cubicBezTo>
                  <a:cubicBezTo>
                    <a:pt x="0" y="63"/>
                    <a:pt x="30" y="36"/>
                    <a:pt x="37" y="33"/>
                  </a:cubicBezTo>
                  <a:cubicBezTo>
                    <a:pt x="52" y="25"/>
                    <a:pt x="69" y="20"/>
                    <a:pt x="86" y="19"/>
                  </a:cubicBezTo>
                  <a:cubicBezTo>
                    <a:pt x="118" y="18"/>
                    <a:pt x="144" y="34"/>
                    <a:pt x="174" y="38"/>
                  </a:cubicBezTo>
                  <a:close/>
                </a:path>
              </a:pathLst>
            </a:custGeom>
            <a:solidFill>
              <a:srgbClr val="DE9A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ïṣlîḍé"/>
            <p:cNvSpPr/>
            <p:nvPr/>
          </p:nvSpPr>
          <p:spPr bwMode="auto">
            <a:xfrm>
              <a:off x="5355178" y="2458891"/>
              <a:ext cx="465586" cy="168485"/>
            </a:xfrm>
            <a:custGeom>
              <a:avLst/>
              <a:gdLst>
                <a:gd name="T0" fmla="*/ 0 w 174"/>
                <a:gd name="T1" fmla="*/ 38 h 63"/>
                <a:gd name="T2" fmla="*/ 105 w 174"/>
                <a:gd name="T3" fmla="*/ 3 h 63"/>
                <a:gd name="T4" fmla="*/ 170 w 174"/>
                <a:gd name="T5" fmla="*/ 35 h 63"/>
                <a:gd name="T6" fmla="*/ 137 w 174"/>
                <a:gd name="T7" fmla="*/ 33 h 63"/>
                <a:gd name="T8" fmla="*/ 88 w 174"/>
                <a:gd name="T9" fmla="*/ 19 h 63"/>
                <a:gd name="T10" fmla="*/ 0 w 174"/>
                <a:gd name="T11" fmla="*/ 38 h 63"/>
              </a:gdLst>
              <a:ahLst/>
              <a:cxnLst>
                <a:cxn ang="0">
                  <a:pos x="T0" y="T1"/>
                </a:cxn>
                <a:cxn ang="0">
                  <a:pos x="T2" y="T3"/>
                </a:cxn>
                <a:cxn ang="0">
                  <a:pos x="T4" y="T5"/>
                </a:cxn>
                <a:cxn ang="0">
                  <a:pos x="T6" y="T7"/>
                </a:cxn>
                <a:cxn ang="0">
                  <a:pos x="T8" y="T9"/>
                </a:cxn>
                <a:cxn ang="0">
                  <a:pos x="T10" y="T11"/>
                </a:cxn>
              </a:cxnLst>
              <a:rect l="0" t="0" r="r" b="b"/>
              <a:pathLst>
                <a:path w="174" h="63">
                  <a:moveTo>
                    <a:pt x="0" y="38"/>
                  </a:moveTo>
                  <a:cubicBezTo>
                    <a:pt x="18" y="8"/>
                    <a:pt x="73" y="0"/>
                    <a:pt x="105" y="3"/>
                  </a:cubicBezTo>
                  <a:cubicBezTo>
                    <a:pt x="121" y="4"/>
                    <a:pt x="166" y="14"/>
                    <a:pt x="170" y="35"/>
                  </a:cubicBezTo>
                  <a:cubicBezTo>
                    <a:pt x="174" y="63"/>
                    <a:pt x="143" y="36"/>
                    <a:pt x="137" y="33"/>
                  </a:cubicBezTo>
                  <a:cubicBezTo>
                    <a:pt x="122" y="25"/>
                    <a:pt x="105" y="20"/>
                    <a:pt x="88" y="19"/>
                  </a:cubicBezTo>
                  <a:cubicBezTo>
                    <a:pt x="56" y="18"/>
                    <a:pt x="30" y="34"/>
                    <a:pt x="0" y="38"/>
                  </a:cubicBezTo>
                  <a:close/>
                </a:path>
              </a:pathLst>
            </a:custGeom>
            <a:solidFill>
              <a:srgbClr val="DE9A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íṩlíďé"/>
            <p:cNvSpPr/>
            <p:nvPr/>
          </p:nvSpPr>
          <p:spPr bwMode="auto">
            <a:xfrm>
              <a:off x="4638794" y="2048610"/>
              <a:ext cx="751110" cy="2412814"/>
            </a:xfrm>
            <a:custGeom>
              <a:avLst/>
              <a:gdLst>
                <a:gd name="T0" fmla="*/ 5 w 281"/>
                <a:gd name="T1" fmla="*/ 488 h 904"/>
                <a:gd name="T2" fmla="*/ 17 w 281"/>
                <a:gd name="T3" fmla="*/ 314 h 904"/>
                <a:gd name="T4" fmla="*/ 182 w 281"/>
                <a:gd name="T5" fmla="*/ 0 h 904"/>
                <a:gd name="T6" fmla="*/ 214 w 281"/>
                <a:gd name="T7" fmla="*/ 13 h 904"/>
                <a:gd name="T8" fmla="*/ 219 w 281"/>
                <a:gd name="T9" fmla="*/ 166 h 904"/>
                <a:gd name="T10" fmla="*/ 171 w 281"/>
                <a:gd name="T11" fmla="*/ 335 h 904"/>
                <a:gd name="T12" fmla="*/ 281 w 281"/>
                <a:gd name="T13" fmla="*/ 904 h 904"/>
                <a:gd name="T14" fmla="*/ 189 w 281"/>
                <a:gd name="T15" fmla="*/ 900 h 904"/>
                <a:gd name="T16" fmla="*/ 62 w 281"/>
                <a:gd name="T17" fmla="*/ 729 h 904"/>
                <a:gd name="T18" fmla="*/ 5 w 281"/>
                <a:gd name="T19" fmla="*/ 488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904">
                  <a:moveTo>
                    <a:pt x="5" y="488"/>
                  </a:moveTo>
                  <a:cubicBezTo>
                    <a:pt x="0" y="429"/>
                    <a:pt x="3" y="371"/>
                    <a:pt x="17" y="314"/>
                  </a:cubicBezTo>
                  <a:cubicBezTo>
                    <a:pt x="44" y="205"/>
                    <a:pt x="92" y="75"/>
                    <a:pt x="182" y="0"/>
                  </a:cubicBezTo>
                  <a:cubicBezTo>
                    <a:pt x="192" y="20"/>
                    <a:pt x="203" y="6"/>
                    <a:pt x="214" y="13"/>
                  </a:cubicBezTo>
                  <a:cubicBezTo>
                    <a:pt x="253" y="37"/>
                    <a:pt x="224" y="132"/>
                    <a:pt x="219" y="166"/>
                  </a:cubicBezTo>
                  <a:cubicBezTo>
                    <a:pt x="210" y="224"/>
                    <a:pt x="186" y="278"/>
                    <a:pt x="171" y="335"/>
                  </a:cubicBezTo>
                  <a:cubicBezTo>
                    <a:pt x="121" y="523"/>
                    <a:pt x="154" y="752"/>
                    <a:pt x="281" y="904"/>
                  </a:cubicBezTo>
                  <a:cubicBezTo>
                    <a:pt x="278" y="900"/>
                    <a:pt x="201" y="903"/>
                    <a:pt x="189" y="900"/>
                  </a:cubicBezTo>
                  <a:cubicBezTo>
                    <a:pt x="112" y="880"/>
                    <a:pt x="86" y="796"/>
                    <a:pt x="62" y="729"/>
                  </a:cubicBezTo>
                  <a:cubicBezTo>
                    <a:pt x="34" y="653"/>
                    <a:pt x="12" y="570"/>
                    <a:pt x="5" y="488"/>
                  </a:cubicBezTo>
                  <a:close/>
                </a:path>
              </a:pathLst>
            </a:custGeom>
            <a:solidFill>
              <a:srgbClr val="F7AD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íslïḓê"/>
            <p:cNvSpPr/>
            <p:nvPr/>
          </p:nvSpPr>
          <p:spPr bwMode="auto">
            <a:xfrm>
              <a:off x="7038746" y="2048610"/>
              <a:ext cx="671369" cy="2313781"/>
            </a:xfrm>
            <a:custGeom>
              <a:avLst/>
              <a:gdLst>
                <a:gd name="T0" fmla="*/ 68 w 251"/>
                <a:gd name="T1" fmla="*/ 752 h 867"/>
                <a:gd name="T2" fmla="*/ 24 w 251"/>
                <a:gd name="T3" fmla="*/ 867 h 867"/>
                <a:gd name="T4" fmla="*/ 217 w 251"/>
                <a:gd name="T5" fmla="*/ 713 h 867"/>
                <a:gd name="T6" fmla="*/ 245 w 251"/>
                <a:gd name="T7" fmla="*/ 512 h 867"/>
                <a:gd name="T8" fmla="*/ 219 w 251"/>
                <a:gd name="T9" fmla="*/ 314 h 867"/>
                <a:gd name="T10" fmla="*/ 55 w 251"/>
                <a:gd name="T11" fmla="*/ 0 h 867"/>
                <a:gd name="T12" fmla="*/ 22 w 251"/>
                <a:gd name="T13" fmla="*/ 13 h 867"/>
                <a:gd name="T14" fmla="*/ 3 w 251"/>
                <a:gd name="T15" fmla="*/ 96 h 867"/>
                <a:gd name="T16" fmla="*/ 37 w 251"/>
                <a:gd name="T17" fmla="*/ 223 h 867"/>
                <a:gd name="T18" fmla="*/ 75 w 251"/>
                <a:gd name="T19" fmla="*/ 395 h 867"/>
                <a:gd name="T20" fmla="*/ 77 w 251"/>
                <a:gd name="T21" fmla="*/ 542 h 867"/>
                <a:gd name="T22" fmla="*/ 68 w 251"/>
                <a:gd name="T23" fmla="*/ 752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867">
                  <a:moveTo>
                    <a:pt x="68" y="752"/>
                  </a:moveTo>
                  <a:cubicBezTo>
                    <a:pt x="59" y="791"/>
                    <a:pt x="45" y="829"/>
                    <a:pt x="24" y="867"/>
                  </a:cubicBezTo>
                  <a:cubicBezTo>
                    <a:pt x="110" y="857"/>
                    <a:pt x="183" y="792"/>
                    <a:pt x="217" y="713"/>
                  </a:cubicBezTo>
                  <a:cubicBezTo>
                    <a:pt x="245" y="650"/>
                    <a:pt x="251" y="580"/>
                    <a:pt x="245" y="512"/>
                  </a:cubicBezTo>
                  <a:cubicBezTo>
                    <a:pt x="240" y="446"/>
                    <a:pt x="235" y="379"/>
                    <a:pt x="219" y="314"/>
                  </a:cubicBezTo>
                  <a:cubicBezTo>
                    <a:pt x="192" y="205"/>
                    <a:pt x="144" y="75"/>
                    <a:pt x="55" y="0"/>
                  </a:cubicBezTo>
                  <a:cubicBezTo>
                    <a:pt x="44" y="20"/>
                    <a:pt x="34" y="6"/>
                    <a:pt x="22" y="13"/>
                  </a:cubicBezTo>
                  <a:cubicBezTo>
                    <a:pt x="0" y="27"/>
                    <a:pt x="2" y="73"/>
                    <a:pt x="3" y="96"/>
                  </a:cubicBezTo>
                  <a:cubicBezTo>
                    <a:pt x="4" y="139"/>
                    <a:pt x="24" y="182"/>
                    <a:pt x="37" y="223"/>
                  </a:cubicBezTo>
                  <a:cubicBezTo>
                    <a:pt x="56" y="279"/>
                    <a:pt x="68" y="336"/>
                    <a:pt x="75" y="395"/>
                  </a:cubicBezTo>
                  <a:cubicBezTo>
                    <a:pt x="80" y="445"/>
                    <a:pt x="73" y="493"/>
                    <a:pt x="77" y="542"/>
                  </a:cubicBezTo>
                  <a:cubicBezTo>
                    <a:pt x="83" y="615"/>
                    <a:pt x="83" y="685"/>
                    <a:pt x="68" y="752"/>
                  </a:cubicBezTo>
                  <a:close/>
                </a:path>
              </a:pathLst>
            </a:custGeom>
            <a:solidFill>
              <a:srgbClr val="F7AD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îşḷïďe"/>
            <p:cNvSpPr/>
            <p:nvPr/>
          </p:nvSpPr>
          <p:spPr bwMode="auto">
            <a:xfrm>
              <a:off x="5069653" y="1458268"/>
              <a:ext cx="2017966" cy="724101"/>
            </a:xfrm>
            <a:custGeom>
              <a:avLst/>
              <a:gdLst>
                <a:gd name="T0" fmla="*/ 739 w 755"/>
                <a:gd name="T1" fmla="*/ 102 h 271"/>
                <a:gd name="T2" fmla="*/ 678 w 755"/>
                <a:gd name="T3" fmla="*/ 193 h 271"/>
                <a:gd name="T4" fmla="*/ 616 w 755"/>
                <a:gd name="T5" fmla="*/ 217 h 271"/>
                <a:gd name="T6" fmla="*/ 558 w 755"/>
                <a:gd name="T7" fmla="*/ 141 h 271"/>
                <a:gd name="T8" fmla="*/ 550 w 755"/>
                <a:gd name="T9" fmla="*/ 231 h 271"/>
                <a:gd name="T10" fmla="*/ 482 w 755"/>
                <a:gd name="T11" fmla="*/ 246 h 271"/>
                <a:gd name="T12" fmla="*/ 327 w 755"/>
                <a:gd name="T13" fmla="*/ 254 h 271"/>
                <a:gd name="T14" fmla="*/ 317 w 755"/>
                <a:gd name="T15" fmla="*/ 231 h 271"/>
                <a:gd name="T16" fmla="*/ 294 w 755"/>
                <a:gd name="T17" fmla="*/ 139 h 271"/>
                <a:gd name="T18" fmla="*/ 287 w 755"/>
                <a:gd name="T19" fmla="*/ 191 h 271"/>
                <a:gd name="T20" fmla="*/ 269 w 755"/>
                <a:gd name="T21" fmla="*/ 240 h 271"/>
                <a:gd name="T22" fmla="*/ 136 w 755"/>
                <a:gd name="T23" fmla="*/ 233 h 271"/>
                <a:gd name="T24" fmla="*/ 14 w 755"/>
                <a:gd name="T25" fmla="*/ 161 h 271"/>
                <a:gd name="T26" fmla="*/ 16 w 755"/>
                <a:gd name="T27" fmla="*/ 108 h 271"/>
                <a:gd name="T28" fmla="*/ 53 w 755"/>
                <a:gd name="T29" fmla="*/ 31 h 271"/>
                <a:gd name="T30" fmla="*/ 289 w 755"/>
                <a:gd name="T31" fmla="*/ 77 h 271"/>
                <a:gd name="T32" fmla="*/ 437 w 755"/>
                <a:gd name="T33" fmla="*/ 90 h 271"/>
                <a:gd name="T34" fmla="*/ 623 w 755"/>
                <a:gd name="T35" fmla="*/ 18 h 271"/>
                <a:gd name="T36" fmla="*/ 662 w 755"/>
                <a:gd name="T37" fmla="*/ 1 h 271"/>
                <a:gd name="T38" fmla="*/ 698 w 755"/>
                <a:gd name="T39" fmla="*/ 16 h 271"/>
                <a:gd name="T40" fmla="*/ 739 w 755"/>
                <a:gd name="T41" fmla="*/ 10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5" h="271">
                  <a:moveTo>
                    <a:pt x="739" y="102"/>
                  </a:moveTo>
                  <a:cubicBezTo>
                    <a:pt x="728" y="137"/>
                    <a:pt x="706" y="169"/>
                    <a:pt x="678" y="193"/>
                  </a:cubicBezTo>
                  <a:cubicBezTo>
                    <a:pt x="659" y="210"/>
                    <a:pt x="637" y="229"/>
                    <a:pt x="616" y="217"/>
                  </a:cubicBezTo>
                  <a:cubicBezTo>
                    <a:pt x="604" y="210"/>
                    <a:pt x="559" y="154"/>
                    <a:pt x="558" y="141"/>
                  </a:cubicBezTo>
                  <a:cubicBezTo>
                    <a:pt x="560" y="162"/>
                    <a:pt x="565" y="214"/>
                    <a:pt x="550" y="231"/>
                  </a:cubicBezTo>
                  <a:cubicBezTo>
                    <a:pt x="536" y="246"/>
                    <a:pt x="503" y="244"/>
                    <a:pt x="482" y="246"/>
                  </a:cubicBezTo>
                  <a:cubicBezTo>
                    <a:pt x="455" y="249"/>
                    <a:pt x="347" y="271"/>
                    <a:pt x="327" y="254"/>
                  </a:cubicBezTo>
                  <a:cubicBezTo>
                    <a:pt x="321" y="248"/>
                    <a:pt x="319" y="239"/>
                    <a:pt x="317" y="231"/>
                  </a:cubicBezTo>
                  <a:cubicBezTo>
                    <a:pt x="309" y="201"/>
                    <a:pt x="301" y="170"/>
                    <a:pt x="294" y="139"/>
                  </a:cubicBezTo>
                  <a:cubicBezTo>
                    <a:pt x="288" y="156"/>
                    <a:pt x="289" y="174"/>
                    <a:pt x="287" y="191"/>
                  </a:cubicBezTo>
                  <a:cubicBezTo>
                    <a:pt x="285" y="209"/>
                    <a:pt x="281" y="227"/>
                    <a:pt x="269" y="240"/>
                  </a:cubicBezTo>
                  <a:cubicBezTo>
                    <a:pt x="244" y="266"/>
                    <a:pt x="166" y="242"/>
                    <a:pt x="136" y="233"/>
                  </a:cubicBezTo>
                  <a:cubicBezTo>
                    <a:pt x="96" y="221"/>
                    <a:pt x="39" y="197"/>
                    <a:pt x="14" y="161"/>
                  </a:cubicBezTo>
                  <a:cubicBezTo>
                    <a:pt x="0" y="140"/>
                    <a:pt x="7" y="132"/>
                    <a:pt x="16" y="108"/>
                  </a:cubicBezTo>
                  <a:cubicBezTo>
                    <a:pt x="27" y="82"/>
                    <a:pt x="40" y="56"/>
                    <a:pt x="53" y="31"/>
                  </a:cubicBezTo>
                  <a:cubicBezTo>
                    <a:pt x="50" y="36"/>
                    <a:pt x="271" y="74"/>
                    <a:pt x="289" y="77"/>
                  </a:cubicBezTo>
                  <a:cubicBezTo>
                    <a:pt x="344" y="85"/>
                    <a:pt x="381" y="101"/>
                    <a:pt x="437" y="90"/>
                  </a:cubicBezTo>
                  <a:cubicBezTo>
                    <a:pt x="503" y="78"/>
                    <a:pt x="567" y="55"/>
                    <a:pt x="623" y="18"/>
                  </a:cubicBezTo>
                  <a:cubicBezTo>
                    <a:pt x="635" y="10"/>
                    <a:pt x="647" y="1"/>
                    <a:pt x="662" y="1"/>
                  </a:cubicBezTo>
                  <a:cubicBezTo>
                    <a:pt x="675" y="0"/>
                    <a:pt x="687" y="8"/>
                    <a:pt x="698" y="16"/>
                  </a:cubicBezTo>
                  <a:cubicBezTo>
                    <a:pt x="736" y="43"/>
                    <a:pt x="755" y="56"/>
                    <a:pt x="739" y="102"/>
                  </a:cubicBezTo>
                  <a:close/>
                </a:path>
              </a:pathLst>
            </a:custGeom>
            <a:solidFill>
              <a:srgbClr val="FFD8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íSļïḓe"/>
            <p:cNvSpPr/>
            <p:nvPr/>
          </p:nvSpPr>
          <p:spPr bwMode="auto">
            <a:xfrm>
              <a:off x="5205985" y="1437689"/>
              <a:ext cx="349832" cy="946605"/>
            </a:xfrm>
            <a:custGeom>
              <a:avLst/>
              <a:gdLst>
                <a:gd name="T0" fmla="*/ 104 w 131"/>
                <a:gd name="T1" fmla="*/ 14 h 355"/>
                <a:gd name="T2" fmla="*/ 3 w 131"/>
                <a:gd name="T3" fmla="*/ 333 h 355"/>
                <a:gd name="T4" fmla="*/ 27 w 131"/>
                <a:gd name="T5" fmla="*/ 340 h 355"/>
                <a:gd name="T6" fmla="*/ 124 w 131"/>
                <a:gd name="T7" fmla="*/ 26 h 355"/>
                <a:gd name="T8" fmla="*/ 104 w 131"/>
                <a:gd name="T9" fmla="*/ 14 h 355"/>
              </a:gdLst>
              <a:ahLst/>
              <a:cxnLst>
                <a:cxn ang="0">
                  <a:pos x="T0" y="T1"/>
                </a:cxn>
                <a:cxn ang="0">
                  <a:pos x="T2" y="T3"/>
                </a:cxn>
                <a:cxn ang="0">
                  <a:pos x="T4" y="T5"/>
                </a:cxn>
                <a:cxn ang="0">
                  <a:pos x="T6" y="T7"/>
                </a:cxn>
                <a:cxn ang="0">
                  <a:pos x="T8" y="T9"/>
                </a:cxn>
              </a:cxnLst>
              <a:rect l="0" t="0" r="r" b="b"/>
              <a:pathLst>
                <a:path w="131" h="355">
                  <a:moveTo>
                    <a:pt x="104" y="14"/>
                  </a:moveTo>
                  <a:cubicBezTo>
                    <a:pt x="59" y="117"/>
                    <a:pt x="25" y="223"/>
                    <a:pt x="3" y="333"/>
                  </a:cubicBezTo>
                  <a:cubicBezTo>
                    <a:pt x="0" y="348"/>
                    <a:pt x="24" y="355"/>
                    <a:pt x="27" y="340"/>
                  </a:cubicBezTo>
                  <a:cubicBezTo>
                    <a:pt x="48" y="232"/>
                    <a:pt x="80" y="127"/>
                    <a:pt x="124" y="26"/>
                  </a:cubicBezTo>
                  <a:cubicBezTo>
                    <a:pt x="131" y="12"/>
                    <a:pt x="110" y="0"/>
                    <a:pt x="104" y="14"/>
                  </a:cubicBezTo>
                  <a:close/>
                </a:path>
              </a:pathLst>
            </a:custGeom>
            <a:solidFill>
              <a:srgbClr val="F7AD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îşľíḓé"/>
            <p:cNvSpPr/>
            <p:nvPr/>
          </p:nvSpPr>
          <p:spPr bwMode="auto">
            <a:xfrm>
              <a:off x="5575110" y="1431259"/>
              <a:ext cx="203211" cy="781978"/>
            </a:xfrm>
            <a:custGeom>
              <a:avLst/>
              <a:gdLst>
                <a:gd name="T0" fmla="*/ 50 w 76"/>
                <a:gd name="T1" fmla="*/ 15 h 293"/>
                <a:gd name="T2" fmla="*/ 2 w 76"/>
                <a:gd name="T3" fmla="*/ 271 h 293"/>
                <a:gd name="T4" fmla="*/ 25 w 76"/>
                <a:gd name="T5" fmla="*/ 278 h 293"/>
                <a:gd name="T6" fmla="*/ 73 w 76"/>
                <a:gd name="T7" fmla="*/ 22 h 293"/>
                <a:gd name="T8" fmla="*/ 50 w 76"/>
                <a:gd name="T9" fmla="*/ 15 h 293"/>
              </a:gdLst>
              <a:ahLst/>
              <a:cxnLst>
                <a:cxn ang="0">
                  <a:pos x="T0" y="T1"/>
                </a:cxn>
                <a:cxn ang="0">
                  <a:pos x="T2" y="T3"/>
                </a:cxn>
                <a:cxn ang="0">
                  <a:pos x="T4" y="T5"/>
                </a:cxn>
                <a:cxn ang="0">
                  <a:pos x="T6" y="T7"/>
                </a:cxn>
                <a:cxn ang="0">
                  <a:pos x="T8" y="T9"/>
                </a:cxn>
              </a:cxnLst>
              <a:rect l="0" t="0" r="r" b="b"/>
              <a:pathLst>
                <a:path w="76" h="293">
                  <a:moveTo>
                    <a:pt x="50" y="15"/>
                  </a:moveTo>
                  <a:cubicBezTo>
                    <a:pt x="30" y="100"/>
                    <a:pt x="14" y="185"/>
                    <a:pt x="2" y="271"/>
                  </a:cubicBezTo>
                  <a:cubicBezTo>
                    <a:pt x="0" y="286"/>
                    <a:pt x="23" y="293"/>
                    <a:pt x="25" y="278"/>
                  </a:cubicBezTo>
                  <a:cubicBezTo>
                    <a:pt x="37" y="192"/>
                    <a:pt x="53" y="106"/>
                    <a:pt x="73" y="22"/>
                  </a:cubicBezTo>
                  <a:cubicBezTo>
                    <a:pt x="76" y="7"/>
                    <a:pt x="53" y="0"/>
                    <a:pt x="50" y="15"/>
                  </a:cubicBezTo>
                  <a:close/>
                </a:path>
              </a:pathLst>
            </a:custGeom>
            <a:solidFill>
              <a:srgbClr val="F7AD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îşḻîḋè"/>
            <p:cNvSpPr/>
            <p:nvPr/>
          </p:nvSpPr>
          <p:spPr bwMode="auto">
            <a:xfrm>
              <a:off x="5962240" y="1431259"/>
              <a:ext cx="171058" cy="816704"/>
            </a:xfrm>
            <a:custGeom>
              <a:avLst/>
              <a:gdLst>
                <a:gd name="T0" fmla="*/ 62 w 64"/>
                <a:gd name="T1" fmla="*/ 291 h 306"/>
                <a:gd name="T2" fmla="*/ 26 w 64"/>
                <a:gd name="T3" fmla="*/ 15 h 306"/>
                <a:gd name="T4" fmla="*/ 2 w 64"/>
                <a:gd name="T5" fmla="*/ 15 h 306"/>
                <a:gd name="T6" fmla="*/ 38 w 64"/>
                <a:gd name="T7" fmla="*/ 291 h 306"/>
                <a:gd name="T8" fmla="*/ 62 w 64"/>
                <a:gd name="T9" fmla="*/ 291 h 306"/>
              </a:gdLst>
              <a:ahLst/>
              <a:cxnLst>
                <a:cxn ang="0">
                  <a:pos x="T0" y="T1"/>
                </a:cxn>
                <a:cxn ang="0">
                  <a:pos x="T2" y="T3"/>
                </a:cxn>
                <a:cxn ang="0">
                  <a:pos x="T4" y="T5"/>
                </a:cxn>
                <a:cxn ang="0">
                  <a:pos x="T6" y="T7"/>
                </a:cxn>
                <a:cxn ang="0">
                  <a:pos x="T8" y="T9"/>
                </a:cxn>
              </a:cxnLst>
              <a:rect l="0" t="0" r="r" b="b"/>
              <a:pathLst>
                <a:path w="64" h="306">
                  <a:moveTo>
                    <a:pt x="62" y="291"/>
                  </a:moveTo>
                  <a:cubicBezTo>
                    <a:pt x="50" y="199"/>
                    <a:pt x="38" y="107"/>
                    <a:pt x="26" y="15"/>
                  </a:cubicBezTo>
                  <a:cubicBezTo>
                    <a:pt x="24" y="0"/>
                    <a:pt x="0" y="0"/>
                    <a:pt x="2" y="15"/>
                  </a:cubicBezTo>
                  <a:cubicBezTo>
                    <a:pt x="14" y="107"/>
                    <a:pt x="26" y="199"/>
                    <a:pt x="38" y="291"/>
                  </a:cubicBezTo>
                  <a:cubicBezTo>
                    <a:pt x="40" y="306"/>
                    <a:pt x="64" y="306"/>
                    <a:pt x="62" y="291"/>
                  </a:cubicBezTo>
                  <a:close/>
                </a:path>
              </a:pathLst>
            </a:custGeom>
            <a:solidFill>
              <a:srgbClr val="F7AD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ïşḷíḓé"/>
            <p:cNvSpPr/>
            <p:nvPr/>
          </p:nvSpPr>
          <p:spPr bwMode="auto">
            <a:xfrm>
              <a:off x="6197605" y="1351517"/>
              <a:ext cx="302245" cy="843713"/>
            </a:xfrm>
            <a:custGeom>
              <a:avLst/>
              <a:gdLst>
                <a:gd name="T0" fmla="*/ 111 w 113"/>
                <a:gd name="T1" fmla="*/ 301 h 316"/>
                <a:gd name="T2" fmla="*/ 27 w 113"/>
                <a:gd name="T3" fmla="*/ 14 h 316"/>
                <a:gd name="T4" fmla="*/ 6 w 113"/>
                <a:gd name="T5" fmla="*/ 26 h 316"/>
                <a:gd name="T6" fmla="*/ 87 w 113"/>
                <a:gd name="T7" fmla="*/ 301 h 316"/>
                <a:gd name="T8" fmla="*/ 111 w 113"/>
                <a:gd name="T9" fmla="*/ 301 h 316"/>
              </a:gdLst>
              <a:ahLst/>
              <a:cxnLst>
                <a:cxn ang="0">
                  <a:pos x="T0" y="T1"/>
                </a:cxn>
                <a:cxn ang="0">
                  <a:pos x="T2" y="T3"/>
                </a:cxn>
                <a:cxn ang="0">
                  <a:pos x="T4" y="T5"/>
                </a:cxn>
                <a:cxn ang="0">
                  <a:pos x="T6" y="T7"/>
                </a:cxn>
                <a:cxn ang="0">
                  <a:pos x="T8" y="T9"/>
                </a:cxn>
              </a:cxnLst>
              <a:rect l="0" t="0" r="r" b="b"/>
              <a:pathLst>
                <a:path w="113" h="316">
                  <a:moveTo>
                    <a:pt x="111" y="301"/>
                  </a:moveTo>
                  <a:cubicBezTo>
                    <a:pt x="100" y="201"/>
                    <a:pt x="71" y="104"/>
                    <a:pt x="27" y="14"/>
                  </a:cubicBezTo>
                  <a:cubicBezTo>
                    <a:pt x="20" y="0"/>
                    <a:pt x="0" y="12"/>
                    <a:pt x="6" y="26"/>
                  </a:cubicBezTo>
                  <a:cubicBezTo>
                    <a:pt x="49" y="112"/>
                    <a:pt x="76" y="205"/>
                    <a:pt x="87" y="301"/>
                  </a:cubicBezTo>
                  <a:cubicBezTo>
                    <a:pt x="89" y="316"/>
                    <a:pt x="113" y="316"/>
                    <a:pt x="111" y="301"/>
                  </a:cubicBezTo>
                  <a:close/>
                </a:path>
              </a:pathLst>
            </a:custGeom>
            <a:solidFill>
              <a:srgbClr val="F7AD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íṧḻïḓè"/>
            <p:cNvSpPr/>
            <p:nvPr/>
          </p:nvSpPr>
          <p:spPr bwMode="auto">
            <a:xfrm>
              <a:off x="6435543" y="1365665"/>
              <a:ext cx="577480" cy="821849"/>
            </a:xfrm>
            <a:custGeom>
              <a:avLst/>
              <a:gdLst>
                <a:gd name="T0" fmla="*/ 210 w 216"/>
                <a:gd name="T1" fmla="*/ 281 h 308"/>
                <a:gd name="T2" fmla="*/ 27 w 216"/>
                <a:gd name="T3" fmla="*/ 11 h 308"/>
                <a:gd name="T4" fmla="*/ 10 w 216"/>
                <a:gd name="T5" fmla="*/ 28 h 308"/>
                <a:gd name="T6" fmla="*/ 189 w 216"/>
                <a:gd name="T7" fmla="*/ 293 h 308"/>
                <a:gd name="T8" fmla="*/ 210 w 216"/>
                <a:gd name="T9" fmla="*/ 281 h 308"/>
              </a:gdLst>
              <a:ahLst/>
              <a:cxnLst>
                <a:cxn ang="0">
                  <a:pos x="T0" y="T1"/>
                </a:cxn>
                <a:cxn ang="0">
                  <a:pos x="T2" y="T3"/>
                </a:cxn>
                <a:cxn ang="0">
                  <a:pos x="T4" y="T5"/>
                </a:cxn>
                <a:cxn ang="0">
                  <a:pos x="T6" y="T7"/>
                </a:cxn>
                <a:cxn ang="0">
                  <a:pos x="T8" y="T9"/>
                </a:cxn>
              </a:cxnLst>
              <a:rect l="0" t="0" r="r" b="b"/>
              <a:pathLst>
                <a:path w="216" h="308">
                  <a:moveTo>
                    <a:pt x="210" y="281"/>
                  </a:moveTo>
                  <a:cubicBezTo>
                    <a:pt x="166" y="181"/>
                    <a:pt x="104" y="90"/>
                    <a:pt x="27" y="11"/>
                  </a:cubicBezTo>
                  <a:cubicBezTo>
                    <a:pt x="16" y="0"/>
                    <a:pt x="0" y="17"/>
                    <a:pt x="10" y="28"/>
                  </a:cubicBezTo>
                  <a:cubicBezTo>
                    <a:pt x="86" y="105"/>
                    <a:pt x="146" y="195"/>
                    <a:pt x="189" y="293"/>
                  </a:cubicBezTo>
                  <a:cubicBezTo>
                    <a:pt x="195" y="308"/>
                    <a:pt x="216" y="295"/>
                    <a:pt x="210" y="281"/>
                  </a:cubicBezTo>
                  <a:close/>
                </a:path>
              </a:pathLst>
            </a:custGeom>
            <a:solidFill>
              <a:srgbClr val="F7AD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ísḷiḋè"/>
            <p:cNvSpPr/>
            <p:nvPr/>
          </p:nvSpPr>
          <p:spPr bwMode="auto">
            <a:xfrm>
              <a:off x="6705634" y="1330939"/>
              <a:ext cx="568477" cy="851430"/>
            </a:xfrm>
            <a:custGeom>
              <a:avLst/>
              <a:gdLst>
                <a:gd name="T0" fmla="*/ 209 w 213"/>
                <a:gd name="T1" fmla="*/ 297 h 319"/>
                <a:gd name="T2" fmla="*/ 25 w 213"/>
                <a:gd name="T3" fmla="*/ 10 h 319"/>
                <a:gd name="T4" fmla="*/ 12 w 213"/>
                <a:gd name="T5" fmla="*/ 30 h 319"/>
                <a:gd name="T6" fmla="*/ 186 w 213"/>
                <a:gd name="T7" fmla="*/ 304 h 319"/>
                <a:gd name="T8" fmla="*/ 209 w 213"/>
                <a:gd name="T9" fmla="*/ 297 h 319"/>
              </a:gdLst>
              <a:ahLst/>
              <a:cxnLst>
                <a:cxn ang="0">
                  <a:pos x="T0" y="T1"/>
                </a:cxn>
                <a:cxn ang="0">
                  <a:pos x="T2" y="T3"/>
                </a:cxn>
                <a:cxn ang="0">
                  <a:pos x="T4" y="T5"/>
                </a:cxn>
                <a:cxn ang="0">
                  <a:pos x="T6" y="T7"/>
                </a:cxn>
                <a:cxn ang="0">
                  <a:pos x="T8" y="T9"/>
                </a:cxn>
              </a:cxnLst>
              <a:rect l="0" t="0" r="r" b="b"/>
              <a:pathLst>
                <a:path w="213" h="319">
                  <a:moveTo>
                    <a:pt x="209" y="297"/>
                  </a:moveTo>
                  <a:cubicBezTo>
                    <a:pt x="184" y="183"/>
                    <a:pt x="118" y="81"/>
                    <a:pt x="25" y="10"/>
                  </a:cubicBezTo>
                  <a:cubicBezTo>
                    <a:pt x="12" y="0"/>
                    <a:pt x="0" y="21"/>
                    <a:pt x="12" y="30"/>
                  </a:cubicBezTo>
                  <a:cubicBezTo>
                    <a:pt x="101" y="98"/>
                    <a:pt x="162" y="195"/>
                    <a:pt x="186" y="304"/>
                  </a:cubicBezTo>
                  <a:cubicBezTo>
                    <a:pt x="190" y="319"/>
                    <a:pt x="213" y="312"/>
                    <a:pt x="209" y="297"/>
                  </a:cubicBezTo>
                  <a:close/>
                </a:path>
              </a:pathLst>
            </a:custGeom>
            <a:solidFill>
              <a:srgbClr val="F7AD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ïṡḷiḓê"/>
            <p:cNvSpPr/>
            <p:nvPr/>
          </p:nvSpPr>
          <p:spPr bwMode="auto">
            <a:xfrm>
              <a:off x="4663231" y="2500048"/>
              <a:ext cx="416712" cy="1981954"/>
            </a:xfrm>
            <a:custGeom>
              <a:avLst/>
              <a:gdLst>
                <a:gd name="T0" fmla="*/ 152 w 156"/>
                <a:gd name="T1" fmla="*/ 726 h 743"/>
                <a:gd name="T2" fmla="*/ 111 w 156"/>
                <a:gd name="T3" fmla="*/ 648 h 743"/>
                <a:gd name="T4" fmla="*/ 72 w 156"/>
                <a:gd name="T5" fmla="*/ 559 h 743"/>
                <a:gd name="T6" fmla="*/ 26 w 156"/>
                <a:gd name="T7" fmla="*/ 384 h 743"/>
                <a:gd name="T8" fmla="*/ 19 w 156"/>
                <a:gd name="T9" fmla="*/ 197 h 743"/>
                <a:gd name="T10" fmla="*/ 53 w 156"/>
                <a:gd name="T11" fmla="*/ 10 h 743"/>
                <a:gd name="T12" fmla="*/ 42 w 156"/>
                <a:gd name="T13" fmla="*/ 7 h 743"/>
                <a:gd name="T14" fmla="*/ 6 w 156"/>
                <a:gd name="T15" fmla="*/ 191 h 743"/>
                <a:gd name="T16" fmla="*/ 11 w 156"/>
                <a:gd name="T17" fmla="*/ 386 h 743"/>
                <a:gd name="T18" fmla="*/ 52 w 156"/>
                <a:gd name="T19" fmla="*/ 568 h 743"/>
                <a:gd name="T20" fmla="*/ 87 w 156"/>
                <a:gd name="T21" fmla="*/ 654 h 743"/>
                <a:gd name="T22" fmla="*/ 135 w 156"/>
                <a:gd name="T23" fmla="*/ 736 h 743"/>
                <a:gd name="T24" fmla="*/ 152 w 156"/>
                <a:gd name="T25" fmla="*/ 726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743">
                  <a:moveTo>
                    <a:pt x="152" y="726"/>
                  </a:moveTo>
                  <a:cubicBezTo>
                    <a:pt x="141" y="699"/>
                    <a:pt x="124" y="674"/>
                    <a:pt x="111" y="648"/>
                  </a:cubicBezTo>
                  <a:cubicBezTo>
                    <a:pt x="96" y="619"/>
                    <a:pt x="84" y="589"/>
                    <a:pt x="72" y="559"/>
                  </a:cubicBezTo>
                  <a:cubicBezTo>
                    <a:pt x="51" y="502"/>
                    <a:pt x="34" y="444"/>
                    <a:pt x="26" y="384"/>
                  </a:cubicBezTo>
                  <a:cubicBezTo>
                    <a:pt x="16" y="322"/>
                    <a:pt x="15" y="259"/>
                    <a:pt x="19" y="197"/>
                  </a:cubicBezTo>
                  <a:cubicBezTo>
                    <a:pt x="24" y="133"/>
                    <a:pt x="39" y="73"/>
                    <a:pt x="53" y="10"/>
                  </a:cubicBezTo>
                  <a:cubicBezTo>
                    <a:pt x="54" y="3"/>
                    <a:pt x="44" y="0"/>
                    <a:pt x="42" y="7"/>
                  </a:cubicBezTo>
                  <a:cubicBezTo>
                    <a:pt x="19" y="64"/>
                    <a:pt x="11" y="130"/>
                    <a:pt x="6" y="191"/>
                  </a:cubicBezTo>
                  <a:cubicBezTo>
                    <a:pt x="0" y="256"/>
                    <a:pt x="3" y="321"/>
                    <a:pt x="11" y="386"/>
                  </a:cubicBezTo>
                  <a:cubicBezTo>
                    <a:pt x="19" y="447"/>
                    <a:pt x="32" y="509"/>
                    <a:pt x="52" y="568"/>
                  </a:cubicBezTo>
                  <a:cubicBezTo>
                    <a:pt x="62" y="597"/>
                    <a:pt x="74" y="626"/>
                    <a:pt x="87" y="654"/>
                  </a:cubicBezTo>
                  <a:cubicBezTo>
                    <a:pt x="101" y="682"/>
                    <a:pt x="115" y="713"/>
                    <a:pt x="135" y="736"/>
                  </a:cubicBezTo>
                  <a:cubicBezTo>
                    <a:pt x="142" y="743"/>
                    <a:pt x="156" y="736"/>
                    <a:pt x="152" y="726"/>
                  </a:cubicBezTo>
                  <a:close/>
                </a:path>
              </a:pathLst>
            </a:custGeom>
            <a:solidFill>
              <a:srgbClr val="DE9A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íšlîdê"/>
            <p:cNvSpPr/>
            <p:nvPr/>
          </p:nvSpPr>
          <p:spPr bwMode="auto">
            <a:xfrm>
              <a:off x="7456744" y="2515482"/>
              <a:ext cx="205784" cy="1921505"/>
            </a:xfrm>
            <a:custGeom>
              <a:avLst/>
              <a:gdLst>
                <a:gd name="T0" fmla="*/ 76 w 77"/>
                <a:gd name="T1" fmla="*/ 356 h 720"/>
                <a:gd name="T2" fmla="*/ 8 w 77"/>
                <a:gd name="T3" fmla="*/ 4 h 720"/>
                <a:gd name="T4" fmla="*/ 2 w 77"/>
                <a:gd name="T5" fmla="*/ 5 h 720"/>
                <a:gd name="T6" fmla="*/ 61 w 77"/>
                <a:gd name="T7" fmla="*/ 352 h 720"/>
                <a:gd name="T8" fmla="*/ 47 w 77"/>
                <a:gd name="T9" fmla="*/ 528 h 720"/>
                <a:gd name="T10" fmla="*/ 30 w 77"/>
                <a:gd name="T11" fmla="*/ 612 h 720"/>
                <a:gd name="T12" fmla="*/ 6 w 77"/>
                <a:gd name="T13" fmla="*/ 699 h 720"/>
                <a:gd name="T14" fmla="*/ 26 w 77"/>
                <a:gd name="T15" fmla="*/ 707 h 720"/>
                <a:gd name="T16" fmla="*/ 66 w 77"/>
                <a:gd name="T17" fmla="*/ 538 h 720"/>
                <a:gd name="T18" fmla="*/ 76 w 77"/>
                <a:gd name="T19"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20">
                  <a:moveTo>
                    <a:pt x="76" y="356"/>
                  </a:moveTo>
                  <a:cubicBezTo>
                    <a:pt x="73" y="236"/>
                    <a:pt x="53" y="115"/>
                    <a:pt x="8" y="4"/>
                  </a:cubicBezTo>
                  <a:cubicBezTo>
                    <a:pt x="6" y="0"/>
                    <a:pt x="0" y="1"/>
                    <a:pt x="2" y="5"/>
                  </a:cubicBezTo>
                  <a:cubicBezTo>
                    <a:pt x="37" y="118"/>
                    <a:pt x="60" y="234"/>
                    <a:pt x="61" y="352"/>
                  </a:cubicBezTo>
                  <a:cubicBezTo>
                    <a:pt x="61" y="411"/>
                    <a:pt x="57" y="470"/>
                    <a:pt x="47" y="528"/>
                  </a:cubicBezTo>
                  <a:cubicBezTo>
                    <a:pt x="42" y="556"/>
                    <a:pt x="36" y="584"/>
                    <a:pt x="30" y="612"/>
                  </a:cubicBezTo>
                  <a:cubicBezTo>
                    <a:pt x="23" y="641"/>
                    <a:pt x="12" y="670"/>
                    <a:pt x="6" y="699"/>
                  </a:cubicBezTo>
                  <a:cubicBezTo>
                    <a:pt x="4" y="710"/>
                    <a:pt x="21" y="720"/>
                    <a:pt x="26" y="707"/>
                  </a:cubicBezTo>
                  <a:cubicBezTo>
                    <a:pt x="49" y="656"/>
                    <a:pt x="59" y="594"/>
                    <a:pt x="66" y="538"/>
                  </a:cubicBezTo>
                  <a:cubicBezTo>
                    <a:pt x="74" y="477"/>
                    <a:pt x="77" y="417"/>
                    <a:pt x="76" y="356"/>
                  </a:cubicBezTo>
                  <a:close/>
                </a:path>
              </a:pathLst>
            </a:custGeom>
            <a:solidFill>
              <a:srgbClr val="DE9A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 name="ïSḷíďê"/>
            <p:cNvSpPr/>
            <p:nvPr/>
          </p:nvSpPr>
          <p:spPr bwMode="auto">
            <a:xfrm>
              <a:off x="5494082" y="4746949"/>
              <a:ext cx="706095" cy="808987"/>
            </a:xfrm>
            <a:custGeom>
              <a:avLst/>
              <a:gdLst>
                <a:gd name="T0" fmla="*/ 251 w 264"/>
                <a:gd name="T1" fmla="*/ 281 h 303"/>
                <a:gd name="T2" fmla="*/ 105 w 264"/>
                <a:gd name="T3" fmla="*/ 250 h 303"/>
                <a:gd name="T4" fmla="*/ 25 w 264"/>
                <a:gd name="T5" fmla="*/ 199 h 303"/>
                <a:gd name="T6" fmla="*/ 9 w 264"/>
                <a:gd name="T7" fmla="*/ 98 h 303"/>
                <a:gd name="T8" fmla="*/ 47 w 264"/>
                <a:gd name="T9" fmla="*/ 25 h 303"/>
                <a:gd name="T10" fmla="*/ 104 w 264"/>
                <a:gd name="T11" fmla="*/ 32 h 303"/>
                <a:gd name="T12" fmla="*/ 191 w 264"/>
                <a:gd name="T13" fmla="*/ 162 h 303"/>
                <a:gd name="T14" fmla="*/ 253 w 264"/>
                <a:gd name="T15" fmla="*/ 278 h 303"/>
                <a:gd name="T16" fmla="*/ 251 w 264"/>
                <a:gd name="T17" fmla="*/ 28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303">
                  <a:moveTo>
                    <a:pt x="251" y="281"/>
                  </a:moveTo>
                  <a:cubicBezTo>
                    <a:pt x="232" y="303"/>
                    <a:pt x="127" y="258"/>
                    <a:pt x="105" y="250"/>
                  </a:cubicBezTo>
                  <a:cubicBezTo>
                    <a:pt x="75" y="239"/>
                    <a:pt x="44" y="225"/>
                    <a:pt x="25" y="199"/>
                  </a:cubicBezTo>
                  <a:cubicBezTo>
                    <a:pt x="4" y="171"/>
                    <a:pt x="0" y="132"/>
                    <a:pt x="9" y="98"/>
                  </a:cubicBezTo>
                  <a:cubicBezTo>
                    <a:pt x="15" y="74"/>
                    <a:pt x="28" y="42"/>
                    <a:pt x="47" y="25"/>
                  </a:cubicBezTo>
                  <a:cubicBezTo>
                    <a:pt x="75" y="0"/>
                    <a:pt x="78" y="6"/>
                    <a:pt x="104" y="32"/>
                  </a:cubicBezTo>
                  <a:cubicBezTo>
                    <a:pt x="139" y="68"/>
                    <a:pt x="170" y="116"/>
                    <a:pt x="191" y="162"/>
                  </a:cubicBezTo>
                  <a:cubicBezTo>
                    <a:pt x="201" y="186"/>
                    <a:pt x="264" y="252"/>
                    <a:pt x="253" y="278"/>
                  </a:cubicBezTo>
                  <a:cubicBezTo>
                    <a:pt x="252" y="279"/>
                    <a:pt x="252" y="280"/>
                    <a:pt x="251" y="281"/>
                  </a:cubicBezTo>
                  <a:close/>
                </a:path>
              </a:pathLst>
            </a:custGeom>
            <a:solidFill>
              <a:srgbClr val="FF9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íSlïḑe"/>
            <p:cNvSpPr/>
            <p:nvPr/>
          </p:nvSpPr>
          <p:spPr bwMode="auto">
            <a:xfrm>
              <a:off x="6146159" y="4677497"/>
              <a:ext cx="706095" cy="848858"/>
            </a:xfrm>
            <a:custGeom>
              <a:avLst/>
              <a:gdLst>
                <a:gd name="T0" fmla="*/ 0 w 264"/>
                <a:gd name="T1" fmla="*/ 318 h 318"/>
                <a:gd name="T2" fmla="*/ 159 w 264"/>
                <a:gd name="T3" fmla="*/ 276 h 318"/>
                <a:gd name="T4" fmla="*/ 238 w 264"/>
                <a:gd name="T5" fmla="*/ 225 h 318"/>
                <a:gd name="T6" fmla="*/ 255 w 264"/>
                <a:gd name="T7" fmla="*/ 124 h 318"/>
                <a:gd name="T8" fmla="*/ 146 w 264"/>
                <a:gd name="T9" fmla="*/ 56 h 318"/>
                <a:gd name="T10" fmla="*/ 72 w 264"/>
                <a:gd name="T11" fmla="*/ 189 h 318"/>
                <a:gd name="T12" fmla="*/ 0 w 264"/>
                <a:gd name="T13" fmla="*/ 318 h 318"/>
              </a:gdLst>
              <a:ahLst/>
              <a:cxnLst>
                <a:cxn ang="0">
                  <a:pos x="T0" y="T1"/>
                </a:cxn>
                <a:cxn ang="0">
                  <a:pos x="T2" y="T3"/>
                </a:cxn>
                <a:cxn ang="0">
                  <a:pos x="T4" y="T5"/>
                </a:cxn>
                <a:cxn ang="0">
                  <a:pos x="T6" y="T7"/>
                </a:cxn>
                <a:cxn ang="0">
                  <a:pos x="T8" y="T9"/>
                </a:cxn>
                <a:cxn ang="0">
                  <a:pos x="T10" y="T11"/>
                </a:cxn>
                <a:cxn ang="0">
                  <a:pos x="T12" y="T13"/>
                </a:cxn>
              </a:cxnLst>
              <a:rect l="0" t="0" r="r" b="b"/>
              <a:pathLst>
                <a:path w="264" h="318">
                  <a:moveTo>
                    <a:pt x="0" y="318"/>
                  </a:moveTo>
                  <a:cubicBezTo>
                    <a:pt x="54" y="309"/>
                    <a:pt x="107" y="295"/>
                    <a:pt x="159" y="276"/>
                  </a:cubicBezTo>
                  <a:cubicBezTo>
                    <a:pt x="189" y="265"/>
                    <a:pt x="219" y="251"/>
                    <a:pt x="238" y="225"/>
                  </a:cubicBezTo>
                  <a:cubicBezTo>
                    <a:pt x="260" y="197"/>
                    <a:pt x="264" y="158"/>
                    <a:pt x="255" y="124"/>
                  </a:cubicBezTo>
                  <a:cubicBezTo>
                    <a:pt x="240" y="67"/>
                    <a:pt x="201" y="0"/>
                    <a:pt x="146" y="56"/>
                  </a:cubicBezTo>
                  <a:cubicBezTo>
                    <a:pt x="111" y="93"/>
                    <a:pt x="96" y="146"/>
                    <a:pt x="72" y="189"/>
                  </a:cubicBezTo>
                  <a:cubicBezTo>
                    <a:pt x="48" y="232"/>
                    <a:pt x="24" y="275"/>
                    <a:pt x="0" y="318"/>
                  </a:cubicBezTo>
                  <a:close/>
                </a:path>
              </a:pathLst>
            </a:custGeom>
            <a:solidFill>
              <a:srgbClr val="FF9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íŝliḋé"/>
            <p:cNvSpPr/>
            <p:nvPr/>
          </p:nvSpPr>
          <p:spPr bwMode="auto">
            <a:xfrm>
              <a:off x="6076707" y="5608668"/>
              <a:ext cx="163341" cy="16334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ïṣḷîḑê"/>
            <p:cNvSpPr/>
            <p:nvPr/>
          </p:nvSpPr>
          <p:spPr bwMode="auto">
            <a:xfrm>
              <a:off x="8017505" y="2133496"/>
              <a:ext cx="240510" cy="120898"/>
            </a:xfrm>
            <a:custGeom>
              <a:avLst/>
              <a:gdLst>
                <a:gd name="T0" fmla="*/ 83 w 90"/>
                <a:gd name="T1" fmla="*/ 1 h 45"/>
                <a:gd name="T2" fmla="*/ 44 w 90"/>
                <a:gd name="T3" fmla="*/ 12 h 45"/>
                <a:gd name="T4" fmla="*/ 7 w 90"/>
                <a:gd name="T5" fmla="*/ 29 h 45"/>
                <a:gd name="T6" fmla="*/ 13 w 90"/>
                <a:gd name="T7" fmla="*/ 43 h 45"/>
                <a:gd name="T8" fmla="*/ 55 w 90"/>
                <a:gd name="T9" fmla="*/ 28 h 45"/>
                <a:gd name="T10" fmla="*/ 87 w 90"/>
                <a:gd name="T11" fmla="*/ 11 h 45"/>
                <a:gd name="T12" fmla="*/ 83 w 90"/>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90" h="45">
                  <a:moveTo>
                    <a:pt x="83" y="1"/>
                  </a:moveTo>
                  <a:cubicBezTo>
                    <a:pt x="69" y="0"/>
                    <a:pt x="56" y="7"/>
                    <a:pt x="44" y="12"/>
                  </a:cubicBezTo>
                  <a:cubicBezTo>
                    <a:pt x="32" y="17"/>
                    <a:pt x="19" y="23"/>
                    <a:pt x="7" y="29"/>
                  </a:cubicBezTo>
                  <a:cubicBezTo>
                    <a:pt x="0" y="33"/>
                    <a:pt x="5" y="45"/>
                    <a:pt x="13" y="43"/>
                  </a:cubicBezTo>
                  <a:cubicBezTo>
                    <a:pt x="27" y="39"/>
                    <a:pt x="41" y="34"/>
                    <a:pt x="55" y="28"/>
                  </a:cubicBezTo>
                  <a:cubicBezTo>
                    <a:pt x="66" y="24"/>
                    <a:pt x="79" y="20"/>
                    <a:pt x="87" y="11"/>
                  </a:cubicBezTo>
                  <a:cubicBezTo>
                    <a:pt x="90" y="7"/>
                    <a:pt x="88" y="2"/>
                    <a:pt x="83" y="1"/>
                  </a:cubicBezTo>
                  <a:close/>
                </a:path>
              </a:pathLst>
            </a:custGeom>
            <a:solidFill>
              <a:srgbClr val="86CD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îŝlïďê"/>
            <p:cNvSpPr/>
            <p:nvPr/>
          </p:nvSpPr>
          <p:spPr bwMode="auto">
            <a:xfrm>
              <a:off x="8134544" y="2937338"/>
              <a:ext cx="291956" cy="77169"/>
            </a:xfrm>
            <a:custGeom>
              <a:avLst/>
              <a:gdLst>
                <a:gd name="T0" fmla="*/ 101 w 109"/>
                <a:gd name="T1" fmla="*/ 4 h 29"/>
                <a:gd name="T2" fmla="*/ 55 w 109"/>
                <a:gd name="T3" fmla="*/ 5 h 29"/>
                <a:gd name="T4" fmla="*/ 9 w 109"/>
                <a:gd name="T5" fmla="*/ 12 h 29"/>
                <a:gd name="T6" fmla="*/ 11 w 109"/>
                <a:gd name="T7" fmla="*/ 27 h 29"/>
                <a:gd name="T8" fmla="*/ 62 w 109"/>
                <a:gd name="T9" fmla="*/ 26 h 29"/>
                <a:gd name="T10" fmla="*/ 103 w 109"/>
                <a:gd name="T11" fmla="*/ 18 h 29"/>
                <a:gd name="T12" fmla="*/ 101 w 109"/>
                <a:gd name="T13" fmla="*/ 4 h 29"/>
              </a:gdLst>
              <a:ahLst/>
              <a:cxnLst>
                <a:cxn ang="0">
                  <a:pos x="T0" y="T1"/>
                </a:cxn>
                <a:cxn ang="0">
                  <a:pos x="T2" y="T3"/>
                </a:cxn>
                <a:cxn ang="0">
                  <a:pos x="T4" y="T5"/>
                </a:cxn>
                <a:cxn ang="0">
                  <a:pos x="T6" y="T7"/>
                </a:cxn>
                <a:cxn ang="0">
                  <a:pos x="T8" y="T9"/>
                </a:cxn>
                <a:cxn ang="0">
                  <a:pos x="T10" y="T11"/>
                </a:cxn>
                <a:cxn ang="0">
                  <a:pos x="T12" y="T13"/>
                </a:cxn>
              </a:cxnLst>
              <a:rect l="0" t="0" r="r" b="b"/>
              <a:pathLst>
                <a:path w="109" h="29">
                  <a:moveTo>
                    <a:pt x="101" y="4"/>
                  </a:moveTo>
                  <a:cubicBezTo>
                    <a:pt x="86" y="0"/>
                    <a:pt x="70" y="4"/>
                    <a:pt x="55" y="5"/>
                  </a:cubicBezTo>
                  <a:cubicBezTo>
                    <a:pt x="40" y="7"/>
                    <a:pt x="24" y="9"/>
                    <a:pt x="9" y="12"/>
                  </a:cubicBezTo>
                  <a:cubicBezTo>
                    <a:pt x="0" y="15"/>
                    <a:pt x="3" y="27"/>
                    <a:pt x="11" y="27"/>
                  </a:cubicBezTo>
                  <a:cubicBezTo>
                    <a:pt x="28" y="29"/>
                    <a:pt x="45" y="27"/>
                    <a:pt x="62" y="26"/>
                  </a:cubicBezTo>
                  <a:cubicBezTo>
                    <a:pt x="76" y="25"/>
                    <a:pt x="90" y="25"/>
                    <a:pt x="103" y="18"/>
                  </a:cubicBezTo>
                  <a:cubicBezTo>
                    <a:pt x="109" y="15"/>
                    <a:pt x="107" y="6"/>
                    <a:pt x="101" y="4"/>
                  </a:cubicBezTo>
                  <a:close/>
                </a:path>
              </a:pathLst>
            </a:custGeom>
            <a:solidFill>
              <a:srgbClr val="86CD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íṧļiḓé"/>
            <p:cNvSpPr/>
            <p:nvPr/>
          </p:nvSpPr>
          <p:spPr bwMode="auto">
            <a:xfrm>
              <a:off x="8193707" y="3518677"/>
              <a:ext cx="277808" cy="99033"/>
            </a:xfrm>
            <a:custGeom>
              <a:avLst/>
              <a:gdLst>
                <a:gd name="T0" fmla="*/ 97 w 104"/>
                <a:gd name="T1" fmla="*/ 17 h 37"/>
                <a:gd name="T2" fmla="*/ 13 w 104"/>
                <a:gd name="T3" fmla="*/ 0 h 37"/>
                <a:gd name="T4" fmla="*/ 10 w 104"/>
                <a:gd name="T5" fmla="*/ 19 h 37"/>
                <a:gd name="T6" fmla="*/ 95 w 104"/>
                <a:gd name="T7" fmla="*/ 33 h 37"/>
                <a:gd name="T8" fmla="*/ 97 w 104"/>
                <a:gd name="T9" fmla="*/ 17 h 37"/>
              </a:gdLst>
              <a:ahLst/>
              <a:cxnLst>
                <a:cxn ang="0">
                  <a:pos x="T0" y="T1"/>
                </a:cxn>
                <a:cxn ang="0">
                  <a:pos x="T2" y="T3"/>
                </a:cxn>
                <a:cxn ang="0">
                  <a:pos x="T4" y="T5"/>
                </a:cxn>
                <a:cxn ang="0">
                  <a:pos x="T6" y="T7"/>
                </a:cxn>
                <a:cxn ang="0">
                  <a:pos x="T8" y="T9"/>
                </a:cxn>
              </a:cxnLst>
              <a:rect l="0" t="0" r="r" b="b"/>
              <a:pathLst>
                <a:path w="104" h="37">
                  <a:moveTo>
                    <a:pt x="97" y="17"/>
                  </a:moveTo>
                  <a:cubicBezTo>
                    <a:pt x="74" y="4"/>
                    <a:pt x="39" y="1"/>
                    <a:pt x="13" y="0"/>
                  </a:cubicBezTo>
                  <a:cubicBezTo>
                    <a:pt x="1" y="0"/>
                    <a:pt x="0" y="16"/>
                    <a:pt x="10" y="19"/>
                  </a:cubicBezTo>
                  <a:cubicBezTo>
                    <a:pt x="35" y="28"/>
                    <a:pt x="69" y="37"/>
                    <a:pt x="95" y="33"/>
                  </a:cubicBezTo>
                  <a:cubicBezTo>
                    <a:pt x="103" y="32"/>
                    <a:pt x="104" y="21"/>
                    <a:pt x="97" y="17"/>
                  </a:cubicBezTo>
                  <a:close/>
                </a:path>
              </a:pathLst>
            </a:custGeom>
            <a:solidFill>
              <a:srgbClr val="86CD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2" name="îṧ1ïḑe"/>
            <p:cNvSpPr/>
            <p:nvPr/>
          </p:nvSpPr>
          <p:spPr bwMode="auto">
            <a:xfrm>
              <a:off x="3931412" y="2133496"/>
              <a:ext cx="240510" cy="120898"/>
            </a:xfrm>
            <a:custGeom>
              <a:avLst/>
              <a:gdLst>
                <a:gd name="T0" fmla="*/ 8 w 90"/>
                <a:gd name="T1" fmla="*/ 1 h 45"/>
                <a:gd name="T2" fmla="*/ 46 w 90"/>
                <a:gd name="T3" fmla="*/ 12 h 45"/>
                <a:gd name="T4" fmla="*/ 83 w 90"/>
                <a:gd name="T5" fmla="*/ 29 h 45"/>
                <a:gd name="T6" fmla="*/ 77 w 90"/>
                <a:gd name="T7" fmla="*/ 43 h 45"/>
                <a:gd name="T8" fmla="*/ 36 w 90"/>
                <a:gd name="T9" fmla="*/ 28 h 45"/>
                <a:gd name="T10" fmla="*/ 4 w 90"/>
                <a:gd name="T11" fmla="*/ 11 h 45"/>
                <a:gd name="T12" fmla="*/ 8 w 90"/>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90" h="45">
                  <a:moveTo>
                    <a:pt x="8" y="1"/>
                  </a:moveTo>
                  <a:cubicBezTo>
                    <a:pt x="21" y="0"/>
                    <a:pt x="34" y="7"/>
                    <a:pt x="46" y="12"/>
                  </a:cubicBezTo>
                  <a:cubicBezTo>
                    <a:pt x="59" y="17"/>
                    <a:pt x="71" y="23"/>
                    <a:pt x="83" y="29"/>
                  </a:cubicBezTo>
                  <a:cubicBezTo>
                    <a:pt x="90" y="33"/>
                    <a:pt x="85" y="45"/>
                    <a:pt x="77" y="43"/>
                  </a:cubicBezTo>
                  <a:cubicBezTo>
                    <a:pt x="63" y="39"/>
                    <a:pt x="49" y="34"/>
                    <a:pt x="36" y="28"/>
                  </a:cubicBezTo>
                  <a:cubicBezTo>
                    <a:pt x="25" y="24"/>
                    <a:pt x="11" y="20"/>
                    <a:pt x="4" y="11"/>
                  </a:cubicBezTo>
                  <a:cubicBezTo>
                    <a:pt x="0" y="7"/>
                    <a:pt x="3" y="2"/>
                    <a:pt x="8" y="1"/>
                  </a:cubicBezTo>
                  <a:close/>
                </a:path>
              </a:pathLst>
            </a:custGeom>
            <a:solidFill>
              <a:srgbClr val="86CD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3" name="isḷîḓe"/>
            <p:cNvSpPr/>
            <p:nvPr/>
          </p:nvSpPr>
          <p:spPr bwMode="auto">
            <a:xfrm>
              <a:off x="3765499" y="2937338"/>
              <a:ext cx="288097" cy="77169"/>
            </a:xfrm>
            <a:custGeom>
              <a:avLst/>
              <a:gdLst>
                <a:gd name="T0" fmla="*/ 7 w 108"/>
                <a:gd name="T1" fmla="*/ 4 h 29"/>
                <a:gd name="T2" fmla="*/ 53 w 108"/>
                <a:gd name="T3" fmla="*/ 5 h 29"/>
                <a:gd name="T4" fmla="*/ 99 w 108"/>
                <a:gd name="T5" fmla="*/ 12 h 29"/>
                <a:gd name="T6" fmla="*/ 97 w 108"/>
                <a:gd name="T7" fmla="*/ 27 h 29"/>
                <a:gd name="T8" fmla="*/ 46 w 108"/>
                <a:gd name="T9" fmla="*/ 26 h 29"/>
                <a:gd name="T10" fmla="*/ 5 w 108"/>
                <a:gd name="T11" fmla="*/ 18 h 29"/>
                <a:gd name="T12" fmla="*/ 7 w 108"/>
                <a:gd name="T13" fmla="*/ 4 h 29"/>
              </a:gdLst>
              <a:ahLst/>
              <a:cxnLst>
                <a:cxn ang="0">
                  <a:pos x="T0" y="T1"/>
                </a:cxn>
                <a:cxn ang="0">
                  <a:pos x="T2" y="T3"/>
                </a:cxn>
                <a:cxn ang="0">
                  <a:pos x="T4" y="T5"/>
                </a:cxn>
                <a:cxn ang="0">
                  <a:pos x="T6" y="T7"/>
                </a:cxn>
                <a:cxn ang="0">
                  <a:pos x="T8" y="T9"/>
                </a:cxn>
                <a:cxn ang="0">
                  <a:pos x="T10" y="T11"/>
                </a:cxn>
                <a:cxn ang="0">
                  <a:pos x="T12" y="T13"/>
                </a:cxn>
              </a:cxnLst>
              <a:rect l="0" t="0" r="r" b="b"/>
              <a:pathLst>
                <a:path w="108" h="29">
                  <a:moveTo>
                    <a:pt x="7" y="4"/>
                  </a:moveTo>
                  <a:cubicBezTo>
                    <a:pt x="22" y="0"/>
                    <a:pt x="38" y="4"/>
                    <a:pt x="53" y="5"/>
                  </a:cubicBezTo>
                  <a:cubicBezTo>
                    <a:pt x="69" y="7"/>
                    <a:pt x="84" y="9"/>
                    <a:pt x="99" y="12"/>
                  </a:cubicBezTo>
                  <a:cubicBezTo>
                    <a:pt x="108" y="15"/>
                    <a:pt x="106" y="27"/>
                    <a:pt x="97" y="27"/>
                  </a:cubicBezTo>
                  <a:cubicBezTo>
                    <a:pt x="80" y="29"/>
                    <a:pt x="63" y="27"/>
                    <a:pt x="46" y="26"/>
                  </a:cubicBezTo>
                  <a:cubicBezTo>
                    <a:pt x="33" y="25"/>
                    <a:pt x="18" y="25"/>
                    <a:pt x="5" y="18"/>
                  </a:cubicBezTo>
                  <a:cubicBezTo>
                    <a:pt x="0" y="15"/>
                    <a:pt x="1" y="6"/>
                    <a:pt x="7" y="4"/>
                  </a:cubicBezTo>
                  <a:close/>
                </a:path>
              </a:pathLst>
            </a:custGeom>
            <a:solidFill>
              <a:srgbClr val="86CD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 name="î$ḷîḓé"/>
            <p:cNvSpPr/>
            <p:nvPr/>
          </p:nvSpPr>
          <p:spPr bwMode="auto">
            <a:xfrm>
              <a:off x="3720484" y="3518677"/>
              <a:ext cx="275236" cy="99033"/>
            </a:xfrm>
            <a:custGeom>
              <a:avLst/>
              <a:gdLst>
                <a:gd name="T0" fmla="*/ 6 w 103"/>
                <a:gd name="T1" fmla="*/ 17 h 37"/>
                <a:gd name="T2" fmla="*/ 91 w 103"/>
                <a:gd name="T3" fmla="*/ 0 h 37"/>
                <a:gd name="T4" fmla="*/ 93 w 103"/>
                <a:gd name="T5" fmla="*/ 19 h 37"/>
                <a:gd name="T6" fmla="*/ 8 w 103"/>
                <a:gd name="T7" fmla="*/ 33 h 37"/>
                <a:gd name="T8" fmla="*/ 6 w 103"/>
                <a:gd name="T9" fmla="*/ 17 h 37"/>
              </a:gdLst>
              <a:ahLst/>
              <a:cxnLst>
                <a:cxn ang="0">
                  <a:pos x="T0" y="T1"/>
                </a:cxn>
                <a:cxn ang="0">
                  <a:pos x="T2" y="T3"/>
                </a:cxn>
                <a:cxn ang="0">
                  <a:pos x="T4" y="T5"/>
                </a:cxn>
                <a:cxn ang="0">
                  <a:pos x="T6" y="T7"/>
                </a:cxn>
                <a:cxn ang="0">
                  <a:pos x="T8" y="T9"/>
                </a:cxn>
              </a:cxnLst>
              <a:rect l="0" t="0" r="r" b="b"/>
              <a:pathLst>
                <a:path w="103" h="37">
                  <a:moveTo>
                    <a:pt x="6" y="17"/>
                  </a:moveTo>
                  <a:cubicBezTo>
                    <a:pt x="29" y="4"/>
                    <a:pt x="64" y="1"/>
                    <a:pt x="91" y="0"/>
                  </a:cubicBezTo>
                  <a:cubicBezTo>
                    <a:pt x="102" y="0"/>
                    <a:pt x="103" y="16"/>
                    <a:pt x="93" y="19"/>
                  </a:cubicBezTo>
                  <a:cubicBezTo>
                    <a:pt x="68" y="28"/>
                    <a:pt x="35" y="37"/>
                    <a:pt x="8" y="33"/>
                  </a:cubicBezTo>
                  <a:cubicBezTo>
                    <a:pt x="0" y="32"/>
                    <a:pt x="0" y="21"/>
                    <a:pt x="6" y="17"/>
                  </a:cubicBezTo>
                  <a:close/>
                </a:path>
              </a:pathLst>
            </a:custGeom>
            <a:solidFill>
              <a:srgbClr val="86CD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情境案例</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546735" y="1478371"/>
            <a:ext cx="10606404" cy="5028941"/>
          </a:xfrm>
          <a:prstGeom prst="rect">
            <a:avLst/>
          </a:prstGeom>
          <a:noFill/>
        </p:spPr>
        <p:txBody>
          <a:bodyPr wrap="square">
            <a:spAutoFit/>
          </a:bodyPr>
          <a:lstStyle/>
          <a:p>
            <a:pPr indent="457200">
              <a:lnSpc>
                <a:spcPct val="150000"/>
              </a:lnSpc>
            </a:pPr>
            <a:r>
              <a:rPr lang="zh-CN" altLang="en-US" sz="2000" b="1" dirty="0">
                <a:solidFill>
                  <a:schemeClr val="accent5"/>
                </a:solidFill>
              </a:rPr>
              <a:t>案例</a:t>
            </a:r>
            <a:r>
              <a:rPr lang="en-US" altLang="zh-CN" sz="2000" b="1" dirty="0">
                <a:solidFill>
                  <a:schemeClr val="accent5"/>
                </a:solidFill>
              </a:rPr>
              <a:t>2</a:t>
            </a:r>
            <a:endParaRPr lang="en-US" altLang="zh-CN" sz="2000" b="1" dirty="0">
              <a:solidFill>
                <a:schemeClr val="accent5"/>
              </a:solidFill>
            </a:endParaRPr>
          </a:p>
          <a:p>
            <a:pPr indent="457200">
              <a:lnSpc>
                <a:spcPct val="150000"/>
              </a:lnSpc>
            </a:pPr>
            <a:r>
              <a:rPr lang="zh-CN" altLang="en-US" dirty="0"/>
              <a:t>下面是某位教师在教授</a:t>
            </a:r>
            <a:r>
              <a:rPr lang="en-US" altLang="zh-CN" dirty="0"/>
              <a:t>《</a:t>
            </a:r>
            <a:r>
              <a:rPr lang="zh-CN" altLang="en-US" dirty="0"/>
              <a:t>草</a:t>
            </a:r>
            <a:r>
              <a:rPr lang="en-US" altLang="zh-CN" dirty="0"/>
              <a:t>》</a:t>
            </a:r>
            <a:r>
              <a:rPr lang="zh-CN" altLang="en-US" dirty="0"/>
              <a:t>一课时采用的评价方法。</a:t>
            </a:r>
            <a:endParaRPr lang="en-US" altLang="zh-CN" dirty="0"/>
          </a:p>
          <a:p>
            <a:pPr indent="457200">
              <a:lnSpc>
                <a:spcPct val="150000"/>
              </a:lnSpc>
            </a:pPr>
            <a:r>
              <a:rPr lang="zh-CN" altLang="en-US" dirty="0"/>
              <a:t>师：小朋友，回到家里，谁愿意把新学的</a:t>
            </a:r>
            <a:r>
              <a:rPr lang="en-US" altLang="zh-CN" dirty="0"/>
              <a:t>《</a:t>
            </a:r>
            <a:r>
              <a:rPr lang="zh-CN" altLang="en-US" dirty="0"/>
              <a:t>草</a:t>
            </a:r>
            <a:r>
              <a:rPr lang="en-US" altLang="zh-CN" dirty="0"/>
              <a:t>》</a:t>
            </a:r>
            <a:r>
              <a:rPr lang="zh-CN" altLang="en-US" dirty="0"/>
              <a:t>背给妈妈听？（学生争相举手，教师找一名学生到前边）好，现在我当你的妈妈，你背给我听听好吗？大家想想该怎么说。</a:t>
            </a:r>
            <a:endParaRPr lang="zh-CN" altLang="en-US" dirty="0"/>
          </a:p>
          <a:p>
            <a:pPr indent="457200">
              <a:lnSpc>
                <a:spcPct val="150000"/>
              </a:lnSpc>
            </a:pPr>
            <a:r>
              <a:rPr lang="zh-CN" altLang="en-US" dirty="0"/>
              <a:t>生：妈妈，我今天学了一首古诗，背给您听听好吗？</a:t>
            </a:r>
            <a:endParaRPr lang="zh-CN" altLang="en-US" dirty="0"/>
          </a:p>
          <a:p>
            <a:pPr indent="457200">
              <a:lnSpc>
                <a:spcPct val="150000"/>
              </a:lnSpc>
            </a:pPr>
            <a:r>
              <a:rPr lang="zh-CN" altLang="en-US" dirty="0"/>
              <a:t>师：啊，我的女儿真行，刚学完就会了！</a:t>
            </a:r>
            <a:endParaRPr lang="zh-CN" altLang="en-US" dirty="0"/>
          </a:p>
          <a:p>
            <a:pPr indent="457200">
              <a:lnSpc>
                <a:spcPct val="150000"/>
              </a:lnSpc>
            </a:pPr>
            <a:r>
              <a:rPr lang="zh-CN" altLang="en-US" dirty="0"/>
              <a:t>生：我背给您听好吗？</a:t>
            </a:r>
            <a:endParaRPr lang="zh-CN" altLang="en-US" dirty="0"/>
          </a:p>
          <a:p>
            <a:pPr indent="457200">
              <a:lnSpc>
                <a:spcPct val="150000"/>
              </a:lnSpc>
            </a:pPr>
            <a:r>
              <a:rPr lang="zh-CN" altLang="en-US" dirty="0"/>
              <a:t>师：哪一首？</a:t>
            </a:r>
            <a:endParaRPr lang="zh-CN" altLang="en-US" dirty="0"/>
          </a:p>
          <a:p>
            <a:pPr indent="457200">
              <a:lnSpc>
                <a:spcPct val="150000"/>
              </a:lnSpc>
            </a:pPr>
            <a:r>
              <a:rPr lang="zh-CN" altLang="en-US" dirty="0"/>
              <a:t>生：</a:t>
            </a:r>
            <a:r>
              <a:rPr lang="en-US" altLang="zh-CN" dirty="0"/>
              <a:t>《</a:t>
            </a:r>
            <a:r>
              <a:rPr lang="zh-CN" altLang="en-US" dirty="0"/>
              <a:t>草</a:t>
            </a:r>
            <a:r>
              <a:rPr lang="en-US" altLang="zh-CN" dirty="0"/>
              <a:t>》</a:t>
            </a:r>
            <a:r>
              <a:rPr lang="zh-CN" altLang="en-US" dirty="0"/>
              <a:t>。</a:t>
            </a:r>
            <a:endParaRPr lang="zh-CN" altLang="en-US" dirty="0"/>
          </a:p>
          <a:p>
            <a:pPr indent="457200">
              <a:lnSpc>
                <a:spcPct val="150000"/>
              </a:lnSpc>
            </a:pPr>
            <a:r>
              <a:rPr lang="zh-CN" altLang="en-US" dirty="0"/>
              <a:t>师：这首诗我也学过，这是唐朝大诗人李白写的。</a:t>
            </a:r>
            <a:endParaRPr lang="zh-CN" altLang="en-US" dirty="0"/>
          </a:p>
          <a:p>
            <a:pPr indent="457200">
              <a:lnSpc>
                <a:spcPct val="150000"/>
              </a:lnSpc>
            </a:pPr>
            <a:r>
              <a:rPr lang="zh-CN" altLang="en-US" dirty="0"/>
              <a:t>生：您弄错了，是白居易写的。</a:t>
            </a:r>
            <a:endParaRPr lang="zh-CN" altLang="en-US" dirty="0"/>
          </a:p>
          <a:p>
            <a:pPr indent="457200">
              <a:lnSpc>
                <a:spcPct val="150000"/>
              </a:lnSpc>
            </a:pPr>
            <a:r>
              <a:rPr lang="zh-CN" altLang="en-US" dirty="0"/>
              <a:t>师：都有个“白”字，是我弄错了，还是你记性好。</a:t>
            </a:r>
            <a:endParaRPr lang="zh-CN" altLang="en-US" dirty="0"/>
          </a:p>
        </p:txBody>
      </p:sp>
      <p:sp>
        <p:nvSpPr>
          <p:cNvPr id="4" name="文本框 3"/>
          <p:cNvSpPr txBox="1"/>
          <p:nvPr/>
        </p:nvSpPr>
        <p:spPr>
          <a:xfrm>
            <a:off x="6644050" y="4802358"/>
            <a:ext cx="4881518" cy="1704954"/>
          </a:xfrm>
          <a:prstGeom prst="rect">
            <a:avLst/>
          </a:prstGeom>
          <a:solidFill>
            <a:schemeClr val="accent2">
              <a:lumMod val="20000"/>
              <a:lumOff val="80000"/>
            </a:schemeClr>
          </a:solidFill>
        </p:spPr>
        <p:txBody>
          <a:bodyPr wrap="square">
            <a:spAutoFit/>
          </a:bodyPr>
          <a:lstStyle/>
          <a:p>
            <a:pPr indent="457200">
              <a:lnSpc>
                <a:spcPct val="150000"/>
              </a:lnSpc>
            </a:pPr>
            <a:r>
              <a:rPr lang="zh-CN" altLang="en-US" b="1" dirty="0"/>
              <a:t>显然，在这里，这位教师对学生进行肯定性评价，将教师角色转化为社会性角色来评价学生，这样有情节、有冲突、有情趣，容易使学生接受，评价的作用也表现得淋漓尽致。</a:t>
            </a:r>
            <a:endParaRPr lang="en-US" altLang="zh-CN" b="1" dirty="0"/>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二、教师专业能力的内容</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（二）教育科研能力</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图示 2"/>
          <p:cNvGraphicFramePr/>
          <p:nvPr/>
        </p:nvGraphicFramePr>
        <p:xfrm>
          <a:off x="5401518" y="1768095"/>
          <a:ext cx="6117381" cy="468399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4" name="组合 3"/>
          <p:cNvGrpSpPr/>
          <p:nvPr/>
        </p:nvGrpSpPr>
        <p:grpSpPr>
          <a:xfrm>
            <a:off x="1073540" y="1688946"/>
            <a:ext cx="3864428" cy="4763144"/>
            <a:chOff x="3581401" y="312738"/>
            <a:chExt cx="5024438" cy="6223000"/>
          </a:xfrm>
        </p:grpSpPr>
        <p:sp>
          <p:nvSpPr>
            <p:cNvPr id="8" name="任意多边形: 形状 7"/>
            <p:cNvSpPr/>
            <p:nvPr/>
          </p:nvSpPr>
          <p:spPr bwMode="auto">
            <a:xfrm>
              <a:off x="3760788" y="312738"/>
              <a:ext cx="4733925" cy="6223000"/>
            </a:xfrm>
            <a:custGeom>
              <a:avLst/>
              <a:gdLst>
                <a:gd name="T0" fmla="*/ 976 w 976"/>
                <a:gd name="T1" fmla="*/ 642 h 1283"/>
                <a:gd name="T2" fmla="*/ 0 w 976"/>
                <a:gd name="T3" fmla="*/ 642 h 1283"/>
                <a:gd name="T4" fmla="*/ 976 w 976"/>
                <a:gd name="T5" fmla="*/ 642 h 1283"/>
              </a:gdLst>
              <a:ahLst/>
              <a:cxnLst>
                <a:cxn ang="0">
                  <a:pos x="T0" y="T1"/>
                </a:cxn>
                <a:cxn ang="0">
                  <a:pos x="T2" y="T3"/>
                </a:cxn>
                <a:cxn ang="0">
                  <a:pos x="T4" y="T5"/>
                </a:cxn>
              </a:cxnLst>
              <a:rect l="0" t="0" r="r" b="b"/>
              <a:pathLst>
                <a:path w="976" h="1283">
                  <a:moveTo>
                    <a:pt x="976" y="642"/>
                  </a:moveTo>
                  <a:cubicBezTo>
                    <a:pt x="965" y="1283"/>
                    <a:pt x="11" y="1283"/>
                    <a:pt x="0" y="642"/>
                  </a:cubicBezTo>
                  <a:cubicBezTo>
                    <a:pt x="11" y="0"/>
                    <a:pt x="965" y="0"/>
                    <a:pt x="976" y="642"/>
                  </a:cubicBezTo>
                  <a:close/>
                </a:path>
              </a:pathLst>
            </a:custGeom>
            <a:solidFill>
              <a:srgbClr val="CAD7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任意多边形: 形状 9"/>
            <p:cNvSpPr/>
            <p:nvPr/>
          </p:nvSpPr>
          <p:spPr bwMode="auto">
            <a:xfrm>
              <a:off x="5394326" y="3014663"/>
              <a:ext cx="1465263" cy="1919288"/>
            </a:xfrm>
            <a:custGeom>
              <a:avLst/>
              <a:gdLst>
                <a:gd name="T0" fmla="*/ 45 w 302"/>
                <a:gd name="T1" fmla="*/ 394 h 396"/>
                <a:gd name="T2" fmla="*/ 65 w 302"/>
                <a:gd name="T3" fmla="*/ 364 h 396"/>
                <a:gd name="T4" fmla="*/ 279 w 302"/>
                <a:gd name="T5" fmla="*/ 53 h 396"/>
                <a:gd name="T6" fmla="*/ 299 w 302"/>
                <a:gd name="T7" fmla="*/ 23 h 396"/>
                <a:gd name="T8" fmla="*/ 269 w 302"/>
                <a:gd name="T9" fmla="*/ 3 h 396"/>
                <a:gd name="T10" fmla="*/ 66 w 302"/>
                <a:gd name="T11" fmla="*/ 135 h 396"/>
                <a:gd name="T12" fmla="*/ 15 w 302"/>
                <a:gd name="T13" fmla="*/ 373 h 396"/>
                <a:gd name="T14" fmla="*/ 45 w 302"/>
                <a:gd name="T15" fmla="*/ 394 h 3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 h="396">
                  <a:moveTo>
                    <a:pt x="45" y="394"/>
                  </a:moveTo>
                  <a:cubicBezTo>
                    <a:pt x="59" y="391"/>
                    <a:pt x="68" y="378"/>
                    <a:pt x="65" y="364"/>
                  </a:cubicBezTo>
                  <a:cubicBezTo>
                    <a:pt x="36" y="224"/>
                    <a:pt x="137" y="76"/>
                    <a:pt x="279" y="53"/>
                  </a:cubicBezTo>
                  <a:cubicBezTo>
                    <a:pt x="292" y="50"/>
                    <a:pt x="302" y="37"/>
                    <a:pt x="299" y="23"/>
                  </a:cubicBezTo>
                  <a:cubicBezTo>
                    <a:pt x="296" y="9"/>
                    <a:pt x="283" y="0"/>
                    <a:pt x="269" y="3"/>
                  </a:cubicBezTo>
                  <a:cubicBezTo>
                    <a:pt x="186" y="18"/>
                    <a:pt x="114" y="65"/>
                    <a:pt x="66" y="135"/>
                  </a:cubicBezTo>
                  <a:cubicBezTo>
                    <a:pt x="18" y="205"/>
                    <a:pt x="0" y="290"/>
                    <a:pt x="15" y="373"/>
                  </a:cubicBezTo>
                  <a:cubicBezTo>
                    <a:pt x="18" y="387"/>
                    <a:pt x="31" y="396"/>
                    <a:pt x="45" y="394"/>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任意多边形: 形状 23"/>
            <p:cNvSpPr/>
            <p:nvPr/>
          </p:nvSpPr>
          <p:spPr bwMode="auto">
            <a:xfrm>
              <a:off x="5108576" y="4362451"/>
              <a:ext cx="2774950" cy="741363"/>
            </a:xfrm>
            <a:custGeom>
              <a:avLst/>
              <a:gdLst>
                <a:gd name="T0" fmla="*/ 42 w 572"/>
                <a:gd name="T1" fmla="*/ 147 h 153"/>
                <a:gd name="T2" fmla="*/ 550 w 572"/>
                <a:gd name="T3" fmla="*/ 52 h 153"/>
                <a:gd name="T4" fmla="*/ 570 w 572"/>
                <a:gd name="T5" fmla="*/ 23 h 153"/>
                <a:gd name="T6" fmla="*/ 540 w 572"/>
                <a:gd name="T7" fmla="*/ 3 h 153"/>
                <a:gd name="T8" fmla="*/ 32 w 572"/>
                <a:gd name="T9" fmla="*/ 97 h 153"/>
                <a:gd name="T10" fmla="*/ 42 w 572"/>
                <a:gd name="T11" fmla="*/ 147 h 153"/>
              </a:gdLst>
              <a:ahLst/>
              <a:cxnLst>
                <a:cxn ang="0">
                  <a:pos x="T0" y="T1"/>
                </a:cxn>
                <a:cxn ang="0">
                  <a:pos x="T2" y="T3"/>
                </a:cxn>
                <a:cxn ang="0">
                  <a:pos x="T4" y="T5"/>
                </a:cxn>
                <a:cxn ang="0">
                  <a:pos x="T6" y="T7"/>
                </a:cxn>
                <a:cxn ang="0">
                  <a:pos x="T8" y="T9"/>
                </a:cxn>
                <a:cxn ang="0">
                  <a:pos x="T10" y="T11"/>
                </a:cxn>
              </a:cxnLst>
              <a:rect l="0" t="0" r="r" b="b"/>
              <a:pathLst>
                <a:path w="572" h="153">
                  <a:moveTo>
                    <a:pt x="42" y="147"/>
                  </a:moveTo>
                  <a:cubicBezTo>
                    <a:pt x="550" y="52"/>
                    <a:pt x="550" y="52"/>
                    <a:pt x="550" y="52"/>
                  </a:cubicBezTo>
                  <a:cubicBezTo>
                    <a:pt x="563" y="50"/>
                    <a:pt x="572" y="37"/>
                    <a:pt x="570" y="23"/>
                  </a:cubicBezTo>
                  <a:cubicBezTo>
                    <a:pt x="567" y="9"/>
                    <a:pt x="554" y="0"/>
                    <a:pt x="540" y="3"/>
                  </a:cubicBezTo>
                  <a:cubicBezTo>
                    <a:pt x="32" y="97"/>
                    <a:pt x="32" y="97"/>
                    <a:pt x="32" y="97"/>
                  </a:cubicBezTo>
                  <a:cubicBezTo>
                    <a:pt x="0" y="104"/>
                    <a:pt x="9" y="153"/>
                    <a:pt x="42" y="147"/>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任意多边形: 形状 24"/>
            <p:cNvSpPr/>
            <p:nvPr/>
          </p:nvSpPr>
          <p:spPr bwMode="auto">
            <a:xfrm>
              <a:off x="6040438" y="2025651"/>
              <a:ext cx="509588" cy="644525"/>
            </a:xfrm>
            <a:custGeom>
              <a:avLst/>
              <a:gdLst>
                <a:gd name="T0" fmla="*/ 77 w 105"/>
                <a:gd name="T1" fmla="*/ 117 h 133"/>
                <a:gd name="T2" fmla="*/ 77 w 105"/>
                <a:gd name="T3" fmla="*/ 117 h 133"/>
                <a:gd name="T4" fmla="*/ 96 w 105"/>
                <a:gd name="T5" fmla="*/ 64 h 133"/>
                <a:gd name="T6" fmla="*/ 28 w 105"/>
                <a:gd name="T7" fmla="*/ 16 h 133"/>
                <a:gd name="T8" fmla="*/ 28 w 105"/>
                <a:gd name="T9" fmla="*/ 16 h 133"/>
                <a:gd name="T10" fmla="*/ 9 w 105"/>
                <a:gd name="T11" fmla="*/ 69 h 133"/>
                <a:gd name="T12" fmla="*/ 77 w 105"/>
                <a:gd name="T13" fmla="*/ 117 h 133"/>
              </a:gdLst>
              <a:ahLst/>
              <a:cxnLst>
                <a:cxn ang="0">
                  <a:pos x="T0" y="T1"/>
                </a:cxn>
                <a:cxn ang="0">
                  <a:pos x="T2" y="T3"/>
                </a:cxn>
                <a:cxn ang="0">
                  <a:pos x="T4" y="T5"/>
                </a:cxn>
                <a:cxn ang="0">
                  <a:pos x="T6" y="T7"/>
                </a:cxn>
                <a:cxn ang="0">
                  <a:pos x="T8" y="T9"/>
                </a:cxn>
                <a:cxn ang="0">
                  <a:pos x="T10" y="T11"/>
                </a:cxn>
                <a:cxn ang="0">
                  <a:pos x="T12" y="T13"/>
                </a:cxn>
              </a:cxnLst>
              <a:rect l="0" t="0" r="r" b="b"/>
              <a:pathLst>
                <a:path w="105" h="133">
                  <a:moveTo>
                    <a:pt x="77" y="117"/>
                  </a:moveTo>
                  <a:cubicBezTo>
                    <a:pt x="77" y="117"/>
                    <a:pt x="77" y="117"/>
                    <a:pt x="77" y="117"/>
                  </a:cubicBezTo>
                  <a:cubicBezTo>
                    <a:pt x="97" y="108"/>
                    <a:pt x="105" y="84"/>
                    <a:pt x="96" y="64"/>
                  </a:cubicBezTo>
                  <a:cubicBezTo>
                    <a:pt x="83" y="34"/>
                    <a:pt x="67" y="0"/>
                    <a:pt x="28" y="16"/>
                  </a:cubicBezTo>
                  <a:cubicBezTo>
                    <a:pt x="28" y="16"/>
                    <a:pt x="28" y="16"/>
                    <a:pt x="28" y="16"/>
                  </a:cubicBezTo>
                  <a:cubicBezTo>
                    <a:pt x="8" y="25"/>
                    <a:pt x="0" y="49"/>
                    <a:pt x="9" y="69"/>
                  </a:cubicBezTo>
                  <a:cubicBezTo>
                    <a:pt x="22" y="99"/>
                    <a:pt x="38" y="133"/>
                    <a:pt x="77" y="117"/>
                  </a:cubicBezTo>
                  <a:close/>
                </a:path>
              </a:pathLst>
            </a:custGeom>
            <a:solidFill>
              <a:srgbClr val="E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任意多边形: 形状 25"/>
            <p:cNvSpPr>
              <a:spLocks noEditPoints="1"/>
            </p:cNvSpPr>
            <p:nvPr/>
          </p:nvSpPr>
          <p:spPr bwMode="auto">
            <a:xfrm>
              <a:off x="5991226" y="2009776"/>
              <a:ext cx="635000" cy="646113"/>
            </a:xfrm>
            <a:custGeom>
              <a:avLst/>
              <a:gdLst>
                <a:gd name="T0" fmla="*/ 69 w 131"/>
                <a:gd name="T1" fmla="*/ 132 h 133"/>
                <a:gd name="T2" fmla="*/ 12 w 131"/>
                <a:gd name="T3" fmla="*/ 76 h 133"/>
                <a:gd name="T4" fmla="*/ 35 w 131"/>
                <a:gd name="T5" fmla="*/ 11 h 133"/>
                <a:gd name="T6" fmla="*/ 99 w 131"/>
                <a:gd name="T7" fmla="*/ 34 h 133"/>
                <a:gd name="T8" fmla="*/ 90 w 131"/>
                <a:gd name="T9" fmla="*/ 127 h 133"/>
                <a:gd name="T10" fmla="*/ 69 w 131"/>
                <a:gd name="T11" fmla="*/ 132 h 133"/>
                <a:gd name="T12" fmla="*/ 87 w 131"/>
                <a:gd name="T13" fmla="*/ 120 h 133"/>
                <a:gd name="T14" fmla="*/ 87 w 131"/>
                <a:gd name="T15" fmla="*/ 120 h 133"/>
                <a:gd name="T16" fmla="*/ 56 w 131"/>
                <a:gd name="T17" fmla="*/ 23 h 133"/>
                <a:gd name="T18" fmla="*/ 27 w 131"/>
                <a:gd name="T19" fmla="*/ 69 h 133"/>
                <a:gd name="T20" fmla="*/ 83 w 131"/>
                <a:gd name="T21" fmla="*/ 113 h 133"/>
                <a:gd name="T22" fmla="*/ 98 w 131"/>
                <a:gd name="T23" fmla="*/ 70 h 133"/>
                <a:gd name="T24" fmla="*/ 56 w 131"/>
                <a:gd name="T25" fmla="*/ 2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33">
                  <a:moveTo>
                    <a:pt x="69" y="132"/>
                  </a:moveTo>
                  <a:cubicBezTo>
                    <a:pt x="36" y="133"/>
                    <a:pt x="23" y="102"/>
                    <a:pt x="12" y="76"/>
                  </a:cubicBezTo>
                  <a:cubicBezTo>
                    <a:pt x="0" y="52"/>
                    <a:pt x="11" y="23"/>
                    <a:pt x="35" y="11"/>
                  </a:cubicBezTo>
                  <a:cubicBezTo>
                    <a:pt x="59" y="0"/>
                    <a:pt x="88" y="10"/>
                    <a:pt x="99" y="34"/>
                  </a:cubicBezTo>
                  <a:cubicBezTo>
                    <a:pt x="118" y="67"/>
                    <a:pt x="131" y="105"/>
                    <a:pt x="90" y="127"/>
                  </a:cubicBezTo>
                  <a:cubicBezTo>
                    <a:pt x="83" y="131"/>
                    <a:pt x="76" y="132"/>
                    <a:pt x="69" y="132"/>
                  </a:cubicBezTo>
                  <a:close/>
                  <a:moveTo>
                    <a:pt x="87" y="120"/>
                  </a:moveTo>
                  <a:cubicBezTo>
                    <a:pt x="87" y="120"/>
                    <a:pt x="87" y="120"/>
                    <a:pt x="87" y="120"/>
                  </a:cubicBezTo>
                  <a:close/>
                  <a:moveTo>
                    <a:pt x="56" y="23"/>
                  </a:moveTo>
                  <a:cubicBezTo>
                    <a:pt x="33" y="22"/>
                    <a:pt x="16" y="49"/>
                    <a:pt x="27" y="69"/>
                  </a:cubicBezTo>
                  <a:cubicBezTo>
                    <a:pt x="38" y="93"/>
                    <a:pt x="49" y="127"/>
                    <a:pt x="83" y="113"/>
                  </a:cubicBezTo>
                  <a:cubicBezTo>
                    <a:pt x="99" y="105"/>
                    <a:pt x="106" y="86"/>
                    <a:pt x="98" y="70"/>
                  </a:cubicBezTo>
                  <a:cubicBezTo>
                    <a:pt x="89" y="52"/>
                    <a:pt x="81" y="22"/>
                    <a:pt x="56" y="23"/>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任意多边形: 形状 26"/>
            <p:cNvSpPr/>
            <p:nvPr/>
          </p:nvSpPr>
          <p:spPr bwMode="auto">
            <a:xfrm>
              <a:off x="6092826" y="2335213"/>
              <a:ext cx="1231900" cy="1765300"/>
            </a:xfrm>
            <a:custGeom>
              <a:avLst/>
              <a:gdLst>
                <a:gd name="T0" fmla="*/ 459 w 776"/>
                <a:gd name="T1" fmla="*/ 1112 h 1112"/>
                <a:gd name="T2" fmla="*/ 776 w 776"/>
                <a:gd name="T3" fmla="*/ 962 h 1112"/>
                <a:gd name="T4" fmla="*/ 315 w 776"/>
                <a:gd name="T5" fmla="*/ 0 h 1112"/>
                <a:gd name="T6" fmla="*/ 0 w 776"/>
                <a:gd name="T7" fmla="*/ 150 h 1112"/>
                <a:gd name="T8" fmla="*/ 459 w 776"/>
                <a:gd name="T9" fmla="*/ 1112 h 1112"/>
              </a:gdLst>
              <a:ahLst/>
              <a:cxnLst>
                <a:cxn ang="0">
                  <a:pos x="T0" y="T1"/>
                </a:cxn>
                <a:cxn ang="0">
                  <a:pos x="T2" y="T3"/>
                </a:cxn>
                <a:cxn ang="0">
                  <a:pos x="T4" y="T5"/>
                </a:cxn>
                <a:cxn ang="0">
                  <a:pos x="T6" y="T7"/>
                </a:cxn>
                <a:cxn ang="0">
                  <a:pos x="T8" y="T9"/>
                </a:cxn>
              </a:cxnLst>
              <a:rect l="0" t="0" r="r" b="b"/>
              <a:pathLst>
                <a:path w="776" h="1112">
                  <a:moveTo>
                    <a:pt x="459" y="1112"/>
                  </a:moveTo>
                  <a:lnTo>
                    <a:pt x="776" y="962"/>
                  </a:lnTo>
                  <a:lnTo>
                    <a:pt x="315" y="0"/>
                  </a:lnTo>
                  <a:lnTo>
                    <a:pt x="0" y="150"/>
                  </a:lnTo>
                  <a:lnTo>
                    <a:pt x="459" y="1112"/>
                  </a:lnTo>
                  <a:close/>
                </a:path>
              </a:pathLst>
            </a:custGeom>
            <a:solidFill>
              <a:srgbClr val="848B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任意多边形: 形状 27"/>
            <p:cNvSpPr>
              <a:spLocks noEditPoints="1"/>
            </p:cNvSpPr>
            <p:nvPr/>
          </p:nvSpPr>
          <p:spPr bwMode="auto">
            <a:xfrm>
              <a:off x="6035676" y="2287588"/>
              <a:ext cx="1333500" cy="1857375"/>
            </a:xfrm>
            <a:custGeom>
              <a:avLst/>
              <a:gdLst>
                <a:gd name="T0" fmla="*/ 162 w 275"/>
                <a:gd name="T1" fmla="*/ 383 h 383"/>
                <a:gd name="T2" fmla="*/ 155 w 275"/>
                <a:gd name="T3" fmla="*/ 378 h 383"/>
                <a:gd name="T4" fmla="*/ 4 w 275"/>
                <a:gd name="T5" fmla="*/ 56 h 383"/>
                <a:gd name="T6" fmla="*/ 9 w 275"/>
                <a:gd name="T7" fmla="*/ 51 h 383"/>
                <a:gd name="T8" fmla="*/ 112 w 275"/>
                <a:gd name="T9" fmla="*/ 2 h 383"/>
                <a:gd name="T10" fmla="*/ 123 w 275"/>
                <a:gd name="T11" fmla="*/ 6 h 383"/>
                <a:gd name="T12" fmla="*/ 273 w 275"/>
                <a:gd name="T13" fmla="*/ 322 h 383"/>
                <a:gd name="T14" fmla="*/ 269 w 275"/>
                <a:gd name="T15" fmla="*/ 333 h 383"/>
                <a:gd name="T16" fmla="*/ 166 w 275"/>
                <a:gd name="T17" fmla="*/ 382 h 383"/>
                <a:gd name="T18" fmla="*/ 162 w 275"/>
                <a:gd name="T19" fmla="*/ 383 h 383"/>
                <a:gd name="T20" fmla="*/ 23 w 275"/>
                <a:gd name="T21" fmla="*/ 63 h 383"/>
                <a:gd name="T22" fmla="*/ 166 w 275"/>
                <a:gd name="T23" fmla="*/ 363 h 383"/>
                <a:gd name="T24" fmla="*/ 255 w 275"/>
                <a:gd name="T25" fmla="*/ 321 h 383"/>
                <a:gd name="T26" fmla="*/ 112 w 275"/>
                <a:gd name="T27" fmla="*/ 21 h 383"/>
                <a:gd name="T28" fmla="*/ 23 w 275"/>
                <a:gd name="T29" fmla="*/ 6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5" h="383">
                  <a:moveTo>
                    <a:pt x="162" y="383"/>
                  </a:moveTo>
                  <a:cubicBezTo>
                    <a:pt x="159" y="383"/>
                    <a:pt x="156" y="381"/>
                    <a:pt x="155" y="378"/>
                  </a:cubicBezTo>
                  <a:cubicBezTo>
                    <a:pt x="155" y="372"/>
                    <a:pt x="0" y="63"/>
                    <a:pt x="4" y="56"/>
                  </a:cubicBezTo>
                  <a:cubicBezTo>
                    <a:pt x="5" y="54"/>
                    <a:pt x="7" y="52"/>
                    <a:pt x="9" y="51"/>
                  </a:cubicBezTo>
                  <a:cubicBezTo>
                    <a:pt x="112" y="2"/>
                    <a:pt x="112" y="2"/>
                    <a:pt x="112" y="2"/>
                  </a:cubicBezTo>
                  <a:cubicBezTo>
                    <a:pt x="116" y="0"/>
                    <a:pt x="121" y="2"/>
                    <a:pt x="123" y="6"/>
                  </a:cubicBezTo>
                  <a:cubicBezTo>
                    <a:pt x="273" y="322"/>
                    <a:pt x="273" y="322"/>
                    <a:pt x="273" y="322"/>
                  </a:cubicBezTo>
                  <a:cubicBezTo>
                    <a:pt x="275" y="326"/>
                    <a:pt x="273" y="331"/>
                    <a:pt x="269" y="333"/>
                  </a:cubicBezTo>
                  <a:cubicBezTo>
                    <a:pt x="166" y="382"/>
                    <a:pt x="166" y="382"/>
                    <a:pt x="166" y="382"/>
                  </a:cubicBezTo>
                  <a:cubicBezTo>
                    <a:pt x="165" y="382"/>
                    <a:pt x="164" y="383"/>
                    <a:pt x="162" y="383"/>
                  </a:cubicBezTo>
                  <a:close/>
                  <a:moveTo>
                    <a:pt x="23" y="63"/>
                  </a:moveTo>
                  <a:cubicBezTo>
                    <a:pt x="166" y="363"/>
                    <a:pt x="166" y="363"/>
                    <a:pt x="166" y="363"/>
                  </a:cubicBezTo>
                  <a:cubicBezTo>
                    <a:pt x="255" y="321"/>
                    <a:pt x="255" y="321"/>
                    <a:pt x="255" y="321"/>
                  </a:cubicBezTo>
                  <a:cubicBezTo>
                    <a:pt x="112" y="21"/>
                    <a:pt x="112" y="21"/>
                    <a:pt x="112" y="21"/>
                  </a:cubicBezTo>
                  <a:lnTo>
                    <a:pt x="23" y="63"/>
                  </a:ln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任意多边形: 形状 28"/>
            <p:cNvSpPr/>
            <p:nvPr/>
          </p:nvSpPr>
          <p:spPr bwMode="auto">
            <a:xfrm>
              <a:off x="6592888" y="3581401"/>
              <a:ext cx="752475" cy="398463"/>
            </a:xfrm>
            <a:custGeom>
              <a:avLst/>
              <a:gdLst>
                <a:gd name="T0" fmla="*/ 11 w 155"/>
                <a:gd name="T1" fmla="*/ 81 h 82"/>
                <a:gd name="T2" fmla="*/ 7 w 155"/>
                <a:gd name="T3" fmla="*/ 65 h 82"/>
                <a:gd name="T4" fmla="*/ 142 w 155"/>
                <a:gd name="T5" fmla="*/ 1 h 82"/>
                <a:gd name="T6" fmla="*/ 153 w 155"/>
                <a:gd name="T7" fmla="*/ 5 h 82"/>
                <a:gd name="T8" fmla="*/ 149 w 155"/>
                <a:gd name="T9" fmla="*/ 16 h 82"/>
                <a:gd name="T10" fmla="*/ 11 w 155"/>
                <a:gd name="T11" fmla="*/ 81 h 82"/>
              </a:gdLst>
              <a:ahLst/>
              <a:cxnLst>
                <a:cxn ang="0">
                  <a:pos x="T0" y="T1"/>
                </a:cxn>
                <a:cxn ang="0">
                  <a:pos x="T2" y="T3"/>
                </a:cxn>
                <a:cxn ang="0">
                  <a:pos x="T4" y="T5"/>
                </a:cxn>
                <a:cxn ang="0">
                  <a:pos x="T6" y="T7"/>
                </a:cxn>
                <a:cxn ang="0">
                  <a:pos x="T8" y="T9"/>
                </a:cxn>
                <a:cxn ang="0">
                  <a:pos x="T10" y="T11"/>
                </a:cxn>
              </a:cxnLst>
              <a:rect l="0" t="0" r="r" b="b"/>
              <a:pathLst>
                <a:path w="155" h="82">
                  <a:moveTo>
                    <a:pt x="11" y="81"/>
                  </a:moveTo>
                  <a:cubicBezTo>
                    <a:pt x="3" y="81"/>
                    <a:pt x="0" y="69"/>
                    <a:pt x="7" y="65"/>
                  </a:cubicBezTo>
                  <a:cubicBezTo>
                    <a:pt x="7" y="65"/>
                    <a:pt x="142" y="1"/>
                    <a:pt x="142" y="1"/>
                  </a:cubicBezTo>
                  <a:cubicBezTo>
                    <a:pt x="146" y="0"/>
                    <a:pt x="151" y="1"/>
                    <a:pt x="153" y="5"/>
                  </a:cubicBezTo>
                  <a:cubicBezTo>
                    <a:pt x="155" y="9"/>
                    <a:pt x="153" y="14"/>
                    <a:pt x="149" y="16"/>
                  </a:cubicBezTo>
                  <a:cubicBezTo>
                    <a:pt x="145" y="17"/>
                    <a:pt x="15" y="82"/>
                    <a:pt x="11" y="81"/>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任意多边形: 形状 29"/>
            <p:cNvSpPr/>
            <p:nvPr/>
          </p:nvSpPr>
          <p:spPr bwMode="auto">
            <a:xfrm>
              <a:off x="5986463" y="2820988"/>
              <a:ext cx="776288" cy="862013"/>
            </a:xfrm>
            <a:custGeom>
              <a:avLst/>
              <a:gdLst>
                <a:gd name="T0" fmla="*/ 30 w 160"/>
                <a:gd name="T1" fmla="*/ 113 h 178"/>
                <a:gd name="T2" fmla="*/ 129 w 160"/>
                <a:gd name="T3" fmla="*/ 65 h 178"/>
                <a:gd name="T4" fmla="*/ 30 w 160"/>
                <a:gd name="T5" fmla="*/ 113 h 178"/>
              </a:gdLst>
              <a:ahLst/>
              <a:cxnLst>
                <a:cxn ang="0">
                  <a:pos x="T0" y="T1"/>
                </a:cxn>
                <a:cxn ang="0">
                  <a:pos x="T2" y="T3"/>
                </a:cxn>
                <a:cxn ang="0">
                  <a:pos x="T4" y="T5"/>
                </a:cxn>
              </a:cxnLst>
              <a:rect l="0" t="0" r="r" b="b"/>
              <a:pathLst>
                <a:path w="160" h="178">
                  <a:moveTo>
                    <a:pt x="30" y="113"/>
                  </a:moveTo>
                  <a:cubicBezTo>
                    <a:pt x="62" y="178"/>
                    <a:pt x="160" y="131"/>
                    <a:pt x="129" y="65"/>
                  </a:cubicBezTo>
                  <a:cubicBezTo>
                    <a:pt x="97" y="0"/>
                    <a:pt x="0" y="47"/>
                    <a:pt x="30" y="113"/>
                  </a:cubicBezTo>
                  <a:close/>
                </a:path>
              </a:pathLst>
            </a:custGeom>
            <a:solidFill>
              <a:srgbClr val="E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任意多边形: 形状 30"/>
            <p:cNvSpPr>
              <a:spLocks noEditPoints="1"/>
            </p:cNvSpPr>
            <p:nvPr/>
          </p:nvSpPr>
          <p:spPr bwMode="auto">
            <a:xfrm>
              <a:off x="5927726" y="2757488"/>
              <a:ext cx="825500" cy="809625"/>
            </a:xfrm>
            <a:custGeom>
              <a:avLst/>
              <a:gdLst>
                <a:gd name="T0" fmla="*/ 92 w 170"/>
                <a:gd name="T1" fmla="*/ 166 h 167"/>
                <a:gd name="T2" fmla="*/ 34 w 170"/>
                <a:gd name="T3" fmla="*/ 129 h 167"/>
                <a:gd name="T4" fmla="*/ 34 w 170"/>
                <a:gd name="T5" fmla="*/ 129 h 167"/>
                <a:gd name="T6" fmla="*/ 149 w 170"/>
                <a:gd name="T7" fmla="*/ 75 h 167"/>
                <a:gd name="T8" fmla="*/ 92 w 170"/>
                <a:gd name="T9" fmla="*/ 166 h 167"/>
                <a:gd name="T10" fmla="*/ 49 w 170"/>
                <a:gd name="T11" fmla="*/ 122 h 167"/>
                <a:gd name="T12" fmla="*/ 136 w 170"/>
                <a:gd name="T13" fmla="*/ 118 h 167"/>
                <a:gd name="T14" fmla="*/ 71 w 170"/>
                <a:gd name="T15" fmla="*/ 60 h 167"/>
                <a:gd name="T16" fmla="*/ 49 w 170"/>
                <a:gd name="T17" fmla="*/ 12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67">
                  <a:moveTo>
                    <a:pt x="92" y="166"/>
                  </a:moveTo>
                  <a:cubicBezTo>
                    <a:pt x="68" y="166"/>
                    <a:pt x="44" y="151"/>
                    <a:pt x="34" y="129"/>
                  </a:cubicBezTo>
                  <a:cubicBezTo>
                    <a:pt x="34" y="129"/>
                    <a:pt x="34" y="129"/>
                    <a:pt x="34" y="129"/>
                  </a:cubicBezTo>
                  <a:cubicBezTo>
                    <a:pt x="0" y="54"/>
                    <a:pt x="112" y="0"/>
                    <a:pt x="149" y="75"/>
                  </a:cubicBezTo>
                  <a:cubicBezTo>
                    <a:pt x="170" y="115"/>
                    <a:pt x="137" y="167"/>
                    <a:pt x="92" y="166"/>
                  </a:cubicBezTo>
                  <a:close/>
                  <a:moveTo>
                    <a:pt x="49" y="122"/>
                  </a:moveTo>
                  <a:cubicBezTo>
                    <a:pt x="66" y="160"/>
                    <a:pt x="123" y="157"/>
                    <a:pt x="136" y="118"/>
                  </a:cubicBezTo>
                  <a:cubicBezTo>
                    <a:pt x="151" y="80"/>
                    <a:pt x="108" y="41"/>
                    <a:pt x="71" y="60"/>
                  </a:cubicBezTo>
                  <a:cubicBezTo>
                    <a:pt x="48" y="71"/>
                    <a:pt x="38" y="99"/>
                    <a:pt x="49" y="122"/>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任意多边形: 形状 31"/>
            <p:cNvSpPr/>
            <p:nvPr/>
          </p:nvSpPr>
          <p:spPr bwMode="auto">
            <a:xfrm>
              <a:off x="6184901" y="3048001"/>
              <a:ext cx="374650" cy="412750"/>
            </a:xfrm>
            <a:custGeom>
              <a:avLst/>
              <a:gdLst>
                <a:gd name="T0" fmla="*/ 15 w 77"/>
                <a:gd name="T1" fmla="*/ 53 h 85"/>
                <a:gd name="T2" fmla="*/ 62 w 77"/>
                <a:gd name="T3" fmla="*/ 31 h 85"/>
                <a:gd name="T4" fmla="*/ 15 w 77"/>
                <a:gd name="T5" fmla="*/ 53 h 85"/>
              </a:gdLst>
              <a:ahLst/>
              <a:cxnLst>
                <a:cxn ang="0">
                  <a:pos x="T0" y="T1"/>
                </a:cxn>
                <a:cxn ang="0">
                  <a:pos x="T2" y="T3"/>
                </a:cxn>
                <a:cxn ang="0">
                  <a:pos x="T4" y="T5"/>
                </a:cxn>
              </a:cxnLst>
              <a:rect l="0" t="0" r="r" b="b"/>
              <a:pathLst>
                <a:path w="77" h="85">
                  <a:moveTo>
                    <a:pt x="15" y="53"/>
                  </a:moveTo>
                  <a:cubicBezTo>
                    <a:pt x="30" y="85"/>
                    <a:pt x="77" y="62"/>
                    <a:pt x="62" y="31"/>
                  </a:cubicBezTo>
                  <a:cubicBezTo>
                    <a:pt x="47" y="0"/>
                    <a:pt x="0" y="22"/>
                    <a:pt x="15" y="53"/>
                  </a:cubicBezTo>
                  <a:close/>
                </a:path>
              </a:pathLst>
            </a:custGeom>
            <a:solidFill>
              <a:srgbClr val="E25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任意多边形: 形状 32"/>
            <p:cNvSpPr>
              <a:spLocks noEditPoints="1"/>
            </p:cNvSpPr>
            <p:nvPr/>
          </p:nvSpPr>
          <p:spPr bwMode="auto">
            <a:xfrm>
              <a:off x="6156326" y="3043238"/>
              <a:ext cx="446088" cy="377825"/>
            </a:xfrm>
            <a:custGeom>
              <a:avLst/>
              <a:gdLst>
                <a:gd name="T0" fmla="*/ 45 w 92"/>
                <a:gd name="T1" fmla="*/ 78 h 78"/>
                <a:gd name="T2" fmla="*/ 13 w 92"/>
                <a:gd name="T3" fmla="*/ 58 h 78"/>
                <a:gd name="T4" fmla="*/ 13 w 92"/>
                <a:gd name="T5" fmla="*/ 58 h 78"/>
                <a:gd name="T6" fmla="*/ 56 w 92"/>
                <a:gd name="T7" fmla="*/ 11 h 78"/>
                <a:gd name="T8" fmla="*/ 45 w 92"/>
                <a:gd name="T9" fmla="*/ 78 h 78"/>
                <a:gd name="T10" fmla="*/ 45 w 92"/>
                <a:gd name="T11" fmla="*/ 25 h 78"/>
                <a:gd name="T12" fmla="*/ 28 w 92"/>
                <a:gd name="T13" fmla="*/ 51 h 78"/>
                <a:gd name="T14" fmla="*/ 28 w 92"/>
                <a:gd name="T15" fmla="*/ 51 h 78"/>
                <a:gd name="T16" fmla="*/ 62 w 92"/>
                <a:gd name="T17" fmla="*/ 49 h 78"/>
                <a:gd name="T18" fmla="*/ 45 w 92"/>
                <a:gd name="T19" fmla="*/ 2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78">
                  <a:moveTo>
                    <a:pt x="45" y="78"/>
                  </a:moveTo>
                  <a:cubicBezTo>
                    <a:pt x="32" y="78"/>
                    <a:pt x="19" y="70"/>
                    <a:pt x="13" y="58"/>
                  </a:cubicBezTo>
                  <a:cubicBezTo>
                    <a:pt x="13" y="58"/>
                    <a:pt x="13" y="58"/>
                    <a:pt x="13" y="58"/>
                  </a:cubicBezTo>
                  <a:cubicBezTo>
                    <a:pt x="0" y="31"/>
                    <a:pt x="28" y="0"/>
                    <a:pt x="56" y="11"/>
                  </a:cubicBezTo>
                  <a:cubicBezTo>
                    <a:pt x="92" y="23"/>
                    <a:pt x="83" y="78"/>
                    <a:pt x="45" y="78"/>
                  </a:cubicBezTo>
                  <a:close/>
                  <a:moveTo>
                    <a:pt x="45" y="25"/>
                  </a:moveTo>
                  <a:cubicBezTo>
                    <a:pt x="32" y="25"/>
                    <a:pt x="22" y="39"/>
                    <a:pt x="28" y="51"/>
                  </a:cubicBezTo>
                  <a:cubicBezTo>
                    <a:pt x="28" y="51"/>
                    <a:pt x="28" y="51"/>
                    <a:pt x="28" y="51"/>
                  </a:cubicBezTo>
                  <a:cubicBezTo>
                    <a:pt x="34" y="65"/>
                    <a:pt x="57" y="64"/>
                    <a:pt x="62" y="49"/>
                  </a:cubicBezTo>
                  <a:cubicBezTo>
                    <a:pt x="66" y="38"/>
                    <a:pt x="57" y="25"/>
                    <a:pt x="45" y="25"/>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任意多边形: 形状 33"/>
            <p:cNvSpPr/>
            <p:nvPr/>
          </p:nvSpPr>
          <p:spPr bwMode="auto">
            <a:xfrm>
              <a:off x="6734176" y="4057651"/>
              <a:ext cx="896938" cy="538163"/>
            </a:xfrm>
            <a:custGeom>
              <a:avLst/>
              <a:gdLst>
                <a:gd name="T0" fmla="*/ 18 w 565"/>
                <a:gd name="T1" fmla="*/ 339 h 339"/>
                <a:gd name="T2" fmla="*/ 565 w 565"/>
                <a:gd name="T3" fmla="*/ 238 h 339"/>
                <a:gd name="T4" fmla="*/ 522 w 565"/>
                <a:gd name="T5" fmla="*/ 0 h 339"/>
                <a:gd name="T6" fmla="*/ 0 w 565"/>
                <a:gd name="T7" fmla="*/ 238 h 339"/>
                <a:gd name="T8" fmla="*/ 18 w 565"/>
                <a:gd name="T9" fmla="*/ 339 h 339"/>
              </a:gdLst>
              <a:ahLst/>
              <a:cxnLst>
                <a:cxn ang="0">
                  <a:pos x="T0" y="T1"/>
                </a:cxn>
                <a:cxn ang="0">
                  <a:pos x="T2" y="T3"/>
                </a:cxn>
                <a:cxn ang="0">
                  <a:pos x="T4" y="T5"/>
                </a:cxn>
                <a:cxn ang="0">
                  <a:pos x="T6" y="T7"/>
                </a:cxn>
                <a:cxn ang="0">
                  <a:pos x="T8" y="T9"/>
                </a:cxn>
              </a:cxnLst>
              <a:rect l="0" t="0" r="r" b="b"/>
              <a:pathLst>
                <a:path w="565" h="339">
                  <a:moveTo>
                    <a:pt x="18" y="339"/>
                  </a:moveTo>
                  <a:lnTo>
                    <a:pt x="565" y="238"/>
                  </a:lnTo>
                  <a:lnTo>
                    <a:pt x="522" y="0"/>
                  </a:lnTo>
                  <a:lnTo>
                    <a:pt x="0" y="238"/>
                  </a:lnTo>
                  <a:lnTo>
                    <a:pt x="18" y="339"/>
                  </a:lnTo>
                  <a:close/>
                </a:path>
              </a:pathLst>
            </a:custGeom>
            <a:solidFill>
              <a:srgbClr val="E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任意多边形: 形状 34"/>
            <p:cNvSpPr>
              <a:spLocks noEditPoints="1"/>
            </p:cNvSpPr>
            <p:nvPr/>
          </p:nvSpPr>
          <p:spPr bwMode="auto">
            <a:xfrm>
              <a:off x="6630988" y="4013201"/>
              <a:ext cx="1042988" cy="625475"/>
            </a:xfrm>
            <a:custGeom>
              <a:avLst/>
              <a:gdLst>
                <a:gd name="T0" fmla="*/ 27 w 215"/>
                <a:gd name="T1" fmla="*/ 129 h 129"/>
                <a:gd name="T2" fmla="*/ 19 w 215"/>
                <a:gd name="T3" fmla="*/ 122 h 129"/>
                <a:gd name="T4" fmla="*/ 13 w 215"/>
                <a:gd name="T5" fmla="*/ 88 h 129"/>
                <a:gd name="T6" fmla="*/ 188 w 215"/>
                <a:gd name="T7" fmla="*/ 2 h 129"/>
                <a:gd name="T8" fmla="*/ 200 w 215"/>
                <a:gd name="T9" fmla="*/ 8 h 129"/>
                <a:gd name="T10" fmla="*/ 214 w 215"/>
                <a:gd name="T11" fmla="*/ 86 h 129"/>
                <a:gd name="T12" fmla="*/ 208 w 215"/>
                <a:gd name="T13" fmla="*/ 95 h 129"/>
                <a:gd name="T14" fmla="*/ 27 w 215"/>
                <a:gd name="T15" fmla="*/ 129 h 129"/>
                <a:gd name="T16" fmla="*/ 30 w 215"/>
                <a:gd name="T17" fmla="*/ 91 h 129"/>
                <a:gd name="T18" fmla="*/ 34 w 215"/>
                <a:gd name="T19" fmla="*/ 111 h 129"/>
                <a:gd name="T20" fmla="*/ 196 w 215"/>
                <a:gd name="T21" fmla="*/ 81 h 129"/>
                <a:gd name="T22" fmla="*/ 185 w 215"/>
                <a:gd name="T23" fmla="*/ 21 h 129"/>
                <a:gd name="T24" fmla="*/ 30 w 215"/>
                <a:gd name="T25" fmla="*/ 9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5" h="129">
                  <a:moveTo>
                    <a:pt x="27" y="129"/>
                  </a:moveTo>
                  <a:cubicBezTo>
                    <a:pt x="23" y="129"/>
                    <a:pt x="20" y="126"/>
                    <a:pt x="19" y="122"/>
                  </a:cubicBezTo>
                  <a:cubicBezTo>
                    <a:pt x="13" y="88"/>
                    <a:pt x="13" y="88"/>
                    <a:pt x="13" y="88"/>
                  </a:cubicBezTo>
                  <a:cubicBezTo>
                    <a:pt x="0" y="79"/>
                    <a:pt x="188" y="5"/>
                    <a:pt x="188" y="2"/>
                  </a:cubicBezTo>
                  <a:cubicBezTo>
                    <a:pt x="193" y="0"/>
                    <a:pt x="199" y="3"/>
                    <a:pt x="200" y="8"/>
                  </a:cubicBezTo>
                  <a:cubicBezTo>
                    <a:pt x="214" y="86"/>
                    <a:pt x="214" y="86"/>
                    <a:pt x="214" y="86"/>
                  </a:cubicBezTo>
                  <a:cubicBezTo>
                    <a:pt x="215" y="90"/>
                    <a:pt x="212" y="94"/>
                    <a:pt x="208" y="95"/>
                  </a:cubicBezTo>
                  <a:cubicBezTo>
                    <a:pt x="206" y="95"/>
                    <a:pt x="29" y="129"/>
                    <a:pt x="27" y="129"/>
                  </a:cubicBezTo>
                  <a:close/>
                  <a:moveTo>
                    <a:pt x="30" y="91"/>
                  </a:moveTo>
                  <a:cubicBezTo>
                    <a:pt x="34" y="111"/>
                    <a:pt x="34" y="111"/>
                    <a:pt x="34" y="111"/>
                  </a:cubicBezTo>
                  <a:cubicBezTo>
                    <a:pt x="196" y="81"/>
                    <a:pt x="196" y="81"/>
                    <a:pt x="196" y="81"/>
                  </a:cubicBezTo>
                  <a:cubicBezTo>
                    <a:pt x="185" y="21"/>
                    <a:pt x="185" y="21"/>
                    <a:pt x="185" y="21"/>
                  </a:cubicBezTo>
                  <a:lnTo>
                    <a:pt x="30" y="91"/>
                  </a:ln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任意多边形: 形状 35"/>
            <p:cNvSpPr/>
            <p:nvPr/>
          </p:nvSpPr>
          <p:spPr bwMode="auto">
            <a:xfrm>
              <a:off x="4037013" y="1544638"/>
              <a:ext cx="571500" cy="500063"/>
            </a:xfrm>
            <a:custGeom>
              <a:avLst/>
              <a:gdLst>
                <a:gd name="T0" fmla="*/ 360 w 360"/>
                <a:gd name="T1" fmla="*/ 67 h 315"/>
                <a:gd name="T2" fmla="*/ 52 w 360"/>
                <a:gd name="T3" fmla="*/ 315 h 315"/>
                <a:gd name="T4" fmla="*/ 0 w 360"/>
                <a:gd name="T5" fmla="*/ 248 h 315"/>
                <a:gd name="T6" fmla="*/ 306 w 360"/>
                <a:gd name="T7" fmla="*/ 0 h 315"/>
                <a:gd name="T8" fmla="*/ 360 w 360"/>
                <a:gd name="T9" fmla="*/ 67 h 315"/>
              </a:gdLst>
              <a:ahLst/>
              <a:cxnLst>
                <a:cxn ang="0">
                  <a:pos x="T0" y="T1"/>
                </a:cxn>
                <a:cxn ang="0">
                  <a:pos x="T2" y="T3"/>
                </a:cxn>
                <a:cxn ang="0">
                  <a:pos x="T4" y="T5"/>
                </a:cxn>
                <a:cxn ang="0">
                  <a:pos x="T6" y="T7"/>
                </a:cxn>
                <a:cxn ang="0">
                  <a:pos x="T8" y="T9"/>
                </a:cxn>
              </a:cxnLst>
              <a:rect l="0" t="0" r="r" b="b"/>
              <a:pathLst>
                <a:path w="360" h="315">
                  <a:moveTo>
                    <a:pt x="360" y="67"/>
                  </a:moveTo>
                  <a:lnTo>
                    <a:pt x="52" y="315"/>
                  </a:lnTo>
                  <a:lnTo>
                    <a:pt x="0" y="248"/>
                  </a:lnTo>
                  <a:lnTo>
                    <a:pt x="306" y="0"/>
                  </a:lnTo>
                  <a:lnTo>
                    <a:pt x="360" y="67"/>
                  </a:lnTo>
                  <a:close/>
                </a:path>
              </a:pathLst>
            </a:custGeom>
            <a:solidFill>
              <a:srgbClr val="FFDE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任意多边形: 形状 36"/>
            <p:cNvSpPr>
              <a:spLocks noEditPoints="1"/>
            </p:cNvSpPr>
            <p:nvPr/>
          </p:nvSpPr>
          <p:spPr bwMode="auto">
            <a:xfrm>
              <a:off x="3987801" y="1501776"/>
              <a:ext cx="665163" cy="581025"/>
            </a:xfrm>
            <a:custGeom>
              <a:avLst/>
              <a:gdLst>
                <a:gd name="T0" fmla="*/ 28 w 137"/>
                <a:gd name="T1" fmla="*/ 120 h 120"/>
                <a:gd name="T2" fmla="*/ 21 w 137"/>
                <a:gd name="T3" fmla="*/ 117 h 120"/>
                <a:gd name="T4" fmla="*/ 2 w 137"/>
                <a:gd name="T5" fmla="*/ 90 h 120"/>
                <a:gd name="T6" fmla="*/ 5 w 137"/>
                <a:gd name="T7" fmla="*/ 84 h 120"/>
                <a:gd name="T8" fmla="*/ 106 w 137"/>
                <a:gd name="T9" fmla="*/ 3 h 120"/>
                <a:gd name="T10" fmla="*/ 117 w 137"/>
                <a:gd name="T11" fmla="*/ 4 h 120"/>
                <a:gd name="T12" fmla="*/ 134 w 137"/>
                <a:gd name="T13" fmla="*/ 26 h 120"/>
                <a:gd name="T14" fmla="*/ 133 w 137"/>
                <a:gd name="T15" fmla="*/ 37 h 120"/>
                <a:gd name="T16" fmla="*/ 32 w 137"/>
                <a:gd name="T17" fmla="*/ 118 h 120"/>
                <a:gd name="T18" fmla="*/ 28 w 137"/>
                <a:gd name="T19" fmla="*/ 120 h 120"/>
                <a:gd name="T20" fmla="*/ 21 w 137"/>
                <a:gd name="T21" fmla="*/ 92 h 120"/>
                <a:gd name="T22" fmla="*/ 28 w 137"/>
                <a:gd name="T23" fmla="*/ 101 h 120"/>
                <a:gd name="T24" fmla="*/ 117 w 137"/>
                <a:gd name="T25" fmla="*/ 30 h 120"/>
                <a:gd name="T26" fmla="*/ 109 w 137"/>
                <a:gd name="T27" fmla="*/ 20 h 120"/>
                <a:gd name="T28" fmla="*/ 21 w 137"/>
                <a:gd name="T2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 h="120">
                  <a:moveTo>
                    <a:pt x="28" y="120"/>
                  </a:moveTo>
                  <a:cubicBezTo>
                    <a:pt x="26" y="120"/>
                    <a:pt x="23" y="119"/>
                    <a:pt x="21" y="117"/>
                  </a:cubicBezTo>
                  <a:cubicBezTo>
                    <a:pt x="19" y="113"/>
                    <a:pt x="0" y="95"/>
                    <a:pt x="2" y="90"/>
                  </a:cubicBezTo>
                  <a:cubicBezTo>
                    <a:pt x="2" y="88"/>
                    <a:pt x="3" y="86"/>
                    <a:pt x="5" y="84"/>
                  </a:cubicBezTo>
                  <a:cubicBezTo>
                    <a:pt x="106" y="3"/>
                    <a:pt x="106" y="3"/>
                    <a:pt x="106" y="3"/>
                  </a:cubicBezTo>
                  <a:cubicBezTo>
                    <a:pt x="109" y="0"/>
                    <a:pt x="114" y="1"/>
                    <a:pt x="117" y="4"/>
                  </a:cubicBezTo>
                  <a:cubicBezTo>
                    <a:pt x="134" y="26"/>
                    <a:pt x="134" y="26"/>
                    <a:pt x="134" y="26"/>
                  </a:cubicBezTo>
                  <a:cubicBezTo>
                    <a:pt x="137" y="29"/>
                    <a:pt x="136" y="34"/>
                    <a:pt x="133" y="37"/>
                  </a:cubicBezTo>
                  <a:cubicBezTo>
                    <a:pt x="32" y="118"/>
                    <a:pt x="32" y="118"/>
                    <a:pt x="32" y="118"/>
                  </a:cubicBezTo>
                  <a:cubicBezTo>
                    <a:pt x="31" y="119"/>
                    <a:pt x="30" y="120"/>
                    <a:pt x="28" y="120"/>
                  </a:cubicBezTo>
                  <a:close/>
                  <a:moveTo>
                    <a:pt x="21" y="92"/>
                  </a:moveTo>
                  <a:cubicBezTo>
                    <a:pt x="28" y="101"/>
                    <a:pt x="28" y="101"/>
                    <a:pt x="28" y="101"/>
                  </a:cubicBezTo>
                  <a:cubicBezTo>
                    <a:pt x="117" y="30"/>
                    <a:pt x="117" y="30"/>
                    <a:pt x="117" y="30"/>
                  </a:cubicBezTo>
                  <a:cubicBezTo>
                    <a:pt x="109" y="20"/>
                    <a:pt x="109" y="20"/>
                    <a:pt x="109" y="20"/>
                  </a:cubicBezTo>
                  <a:lnTo>
                    <a:pt x="21" y="92"/>
                  </a:ln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任意多边形: 形状 37"/>
            <p:cNvSpPr/>
            <p:nvPr/>
          </p:nvSpPr>
          <p:spPr bwMode="auto">
            <a:xfrm>
              <a:off x="4211638" y="1724026"/>
              <a:ext cx="1557338" cy="1697038"/>
            </a:xfrm>
            <a:custGeom>
              <a:avLst/>
              <a:gdLst>
                <a:gd name="T0" fmla="*/ 292 w 321"/>
                <a:gd name="T1" fmla="*/ 177 h 350"/>
                <a:gd name="T2" fmla="*/ 63 w 321"/>
                <a:gd name="T3" fmla="*/ 0 h 350"/>
                <a:gd name="T4" fmla="*/ 0 w 321"/>
                <a:gd name="T5" fmla="*/ 50 h 350"/>
                <a:gd name="T6" fmla="*/ 88 w 321"/>
                <a:gd name="T7" fmla="*/ 160 h 350"/>
                <a:gd name="T8" fmla="*/ 125 w 321"/>
                <a:gd name="T9" fmla="*/ 312 h 350"/>
                <a:gd name="T10" fmla="*/ 185 w 321"/>
                <a:gd name="T11" fmla="*/ 333 h 350"/>
                <a:gd name="T12" fmla="*/ 300 w 321"/>
                <a:gd name="T13" fmla="*/ 240 h 350"/>
                <a:gd name="T14" fmla="*/ 292 w 321"/>
                <a:gd name="T15" fmla="*/ 177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1" h="350">
                  <a:moveTo>
                    <a:pt x="292" y="177"/>
                  </a:moveTo>
                  <a:cubicBezTo>
                    <a:pt x="143" y="105"/>
                    <a:pt x="166" y="133"/>
                    <a:pt x="63" y="0"/>
                  </a:cubicBezTo>
                  <a:cubicBezTo>
                    <a:pt x="0" y="50"/>
                    <a:pt x="0" y="50"/>
                    <a:pt x="0" y="50"/>
                  </a:cubicBezTo>
                  <a:cubicBezTo>
                    <a:pt x="0" y="51"/>
                    <a:pt x="88" y="160"/>
                    <a:pt x="88" y="160"/>
                  </a:cubicBezTo>
                  <a:cubicBezTo>
                    <a:pt x="100" y="211"/>
                    <a:pt x="113" y="262"/>
                    <a:pt x="125" y="312"/>
                  </a:cubicBezTo>
                  <a:cubicBezTo>
                    <a:pt x="131" y="339"/>
                    <a:pt x="163" y="350"/>
                    <a:pt x="185" y="333"/>
                  </a:cubicBezTo>
                  <a:cubicBezTo>
                    <a:pt x="300" y="240"/>
                    <a:pt x="300" y="240"/>
                    <a:pt x="300" y="240"/>
                  </a:cubicBezTo>
                  <a:cubicBezTo>
                    <a:pt x="321" y="223"/>
                    <a:pt x="317" y="189"/>
                    <a:pt x="292" y="177"/>
                  </a:cubicBezTo>
                  <a:close/>
                </a:path>
              </a:pathLst>
            </a:custGeom>
            <a:solidFill>
              <a:srgbClr val="FFE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任意多边形: 形状 38"/>
            <p:cNvSpPr/>
            <p:nvPr/>
          </p:nvSpPr>
          <p:spPr bwMode="auto">
            <a:xfrm>
              <a:off x="4294188" y="1806576"/>
              <a:ext cx="1323975" cy="1470025"/>
            </a:xfrm>
            <a:custGeom>
              <a:avLst/>
              <a:gdLst>
                <a:gd name="T0" fmla="*/ 251 w 273"/>
                <a:gd name="T1" fmla="*/ 175 h 303"/>
                <a:gd name="T2" fmla="*/ 125 w 273"/>
                <a:gd name="T3" fmla="*/ 97 h 303"/>
                <a:gd name="T4" fmla="*/ 46 w 273"/>
                <a:gd name="T5" fmla="*/ 0 h 303"/>
                <a:gd name="T6" fmla="*/ 0 w 273"/>
                <a:gd name="T7" fmla="*/ 37 h 303"/>
                <a:gd name="T8" fmla="*/ 78 w 273"/>
                <a:gd name="T9" fmla="*/ 135 h 303"/>
                <a:gd name="T10" fmla="*/ 127 w 273"/>
                <a:gd name="T11" fmla="*/ 275 h 303"/>
                <a:gd name="T12" fmla="*/ 172 w 273"/>
                <a:gd name="T13" fmla="*/ 290 h 303"/>
                <a:gd name="T14" fmla="*/ 257 w 273"/>
                <a:gd name="T15" fmla="*/ 221 h 303"/>
                <a:gd name="T16" fmla="*/ 251 w 273"/>
                <a:gd name="T17" fmla="*/ 17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 h="303">
                  <a:moveTo>
                    <a:pt x="251" y="175"/>
                  </a:moveTo>
                  <a:cubicBezTo>
                    <a:pt x="125" y="97"/>
                    <a:pt x="125" y="97"/>
                    <a:pt x="125" y="97"/>
                  </a:cubicBezTo>
                  <a:cubicBezTo>
                    <a:pt x="46" y="0"/>
                    <a:pt x="46" y="0"/>
                    <a:pt x="46" y="0"/>
                  </a:cubicBezTo>
                  <a:cubicBezTo>
                    <a:pt x="0" y="37"/>
                    <a:pt x="0" y="37"/>
                    <a:pt x="0" y="37"/>
                  </a:cubicBezTo>
                  <a:cubicBezTo>
                    <a:pt x="0" y="38"/>
                    <a:pt x="78" y="135"/>
                    <a:pt x="78" y="135"/>
                  </a:cubicBezTo>
                  <a:cubicBezTo>
                    <a:pt x="87" y="173"/>
                    <a:pt x="118" y="237"/>
                    <a:pt x="127" y="275"/>
                  </a:cubicBezTo>
                  <a:cubicBezTo>
                    <a:pt x="132" y="295"/>
                    <a:pt x="156" y="303"/>
                    <a:pt x="172" y="290"/>
                  </a:cubicBezTo>
                  <a:cubicBezTo>
                    <a:pt x="257" y="221"/>
                    <a:pt x="257" y="221"/>
                    <a:pt x="257" y="221"/>
                  </a:cubicBezTo>
                  <a:cubicBezTo>
                    <a:pt x="273" y="209"/>
                    <a:pt x="270" y="183"/>
                    <a:pt x="251"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任意多边形: 形状 39"/>
            <p:cNvSpPr/>
            <p:nvPr/>
          </p:nvSpPr>
          <p:spPr bwMode="auto">
            <a:xfrm>
              <a:off x="4789488" y="2466976"/>
              <a:ext cx="828675" cy="809625"/>
            </a:xfrm>
            <a:custGeom>
              <a:avLst/>
              <a:gdLst>
                <a:gd name="T0" fmla="*/ 88 w 171"/>
                <a:gd name="T1" fmla="*/ 16 h 167"/>
                <a:gd name="T2" fmla="*/ 55 w 171"/>
                <a:gd name="T3" fmla="*/ 28 h 167"/>
                <a:gd name="T4" fmla="*/ 49 w 171"/>
                <a:gd name="T5" fmla="*/ 47 h 167"/>
                <a:gd name="T6" fmla="*/ 0 w 171"/>
                <a:gd name="T7" fmla="*/ 68 h 167"/>
                <a:gd name="T8" fmla="*/ 25 w 171"/>
                <a:gd name="T9" fmla="*/ 139 h 167"/>
                <a:gd name="T10" fmla="*/ 70 w 171"/>
                <a:gd name="T11" fmla="*/ 154 h 167"/>
                <a:gd name="T12" fmla="*/ 155 w 171"/>
                <a:gd name="T13" fmla="*/ 85 h 167"/>
                <a:gd name="T14" fmla="*/ 149 w 171"/>
                <a:gd name="T15" fmla="*/ 39 h 167"/>
                <a:gd name="T16" fmla="*/ 87 w 171"/>
                <a:gd name="T17" fmla="*/ 0 h 167"/>
                <a:gd name="T18" fmla="*/ 88 w 171"/>
                <a:gd name="T19" fmla="*/ 1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67">
                  <a:moveTo>
                    <a:pt x="88" y="16"/>
                  </a:moveTo>
                  <a:cubicBezTo>
                    <a:pt x="85" y="29"/>
                    <a:pt x="63" y="19"/>
                    <a:pt x="55" y="28"/>
                  </a:cubicBezTo>
                  <a:cubicBezTo>
                    <a:pt x="49" y="33"/>
                    <a:pt x="48" y="41"/>
                    <a:pt x="49" y="47"/>
                  </a:cubicBezTo>
                  <a:cubicBezTo>
                    <a:pt x="53" y="81"/>
                    <a:pt x="11" y="49"/>
                    <a:pt x="0" y="68"/>
                  </a:cubicBezTo>
                  <a:cubicBezTo>
                    <a:pt x="10" y="94"/>
                    <a:pt x="21" y="120"/>
                    <a:pt x="25" y="139"/>
                  </a:cubicBezTo>
                  <a:cubicBezTo>
                    <a:pt x="30" y="159"/>
                    <a:pt x="54" y="167"/>
                    <a:pt x="70" y="154"/>
                  </a:cubicBezTo>
                  <a:cubicBezTo>
                    <a:pt x="155" y="85"/>
                    <a:pt x="155" y="85"/>
                    <a:pt x="155" y="85"/>
                  </a:cubicBezTo>
                  <a:cubicBezTo>
                    <a:pt x="171" y="73"/>
                    <a:pt x="168" y="47"/>
                    <a:pt x="149" y="39"/>
                  </a:cubicBezTo>
                  <a:cubicBezTo>
                    <a:pt x="149" y="39"/>
                    <a:pt x="87" y="0"/>
                    <a:pt x="87" y="0"/>
                  </a:cubicBezTo>
                  <a:cubicBezTo>
                    <a:pt x="89" y="6"/>
                    <a:pt x="90" y="12"/>
                    <a:pt x="88" y="16"/>
                  </a:cubicBezTo>
                  <a:close/>
                </a:path>
              </a:pathLst>
            </a:custGeom>
            <a:solidFill>
              <a:srgbClr val="FFDE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任意多边形: 形状 40"/>
            <p:cNvSpPr>
              <a:spLocks noEditPoints="1"/>
            </p:cNvSpPr>
            <p:nvPr/>
          </p:nvSpPr>
          <p:spPr bwMode="auto">
            <a:xfrm>
              <a:off x="4167188" y="1681163"/>
              <a:ext cx="1644650" cy="1749425"/>
            </a:xfrm>
            <a:custGeom>
              <a:avLst/>
              <a:gdLst>
                <a:gd name="T0" fmla="*/ 177 w 339"/>
                <a:gd name="T1" fmla="*/ 357 h 361"/>
                <a:gd name="T2" fmla="*/ 126 w 339"/>
                <a:gd name="T3" fmla="*/ 323 h 361"/>
                <a:gd name="T4" fmla="*/ 90 w 339"/>
                <a:gd name="T5" fmla="*/ 173 h 361"/>
                <a:gd name="T6" fmla="*/ 3 w 339"/>
                <a:gd name="T7" fmla="*/ 64 h 361"/>
                <a:gd name="T8" fmla="*/ 4 w 339"/>
                <a:gd name="T9" fmla="*/ 53 h 361"/>
                <a:gd name="T10" fmla="*/ 67 w 339"/>
                <a:gd name="T11" fmla="*/ 3 h 361"/>
                <a:gd name="T12" fmla="*/ 78 w 339"/>
                <a:gd name="T13" fmla="*/ 4 h 361"/>
                <a:gd name="T14" fmla="*/ 165 w 339"/>
                <a:gd name="T15" fmla="*/ 112 h 361"/>
                <a:gd name="T16" fmla="*/ 305 w 339"/>
                <a:gd name="T17" fmla="*/ 179 h 361"/>
                <a:gd name="T18" fmla="*/ 314 w 339"/>
                <a:gd name="T19" fmla="*/ 255 h 361"/>
                <a:gd name="T20" fmla="*/ 177 w 339"/>
                <a:gd name="T21" fmla="*/ 357 h 361"/>
                <a:gd name="T22" fmla="*/ 103 w 339"/>
                <a:gd name="T23" fmla="*/ 163 h 361"/>
                <a:gd name="T24" fmla="*/ 141 w 339"/>
                <a:gd name="T25" fmla="*/ 320 h 361"/>
                <a:gd name="T26" fmla="*/ 189 w 339"/>
                <a:gd name="T27" fmla="*/ 336 h 361"/>
                <a:gd name="T28" fmla="*/ 304 w 339"/>
                <a:gd name="T29" fmla="*/ 243 h 361"/>
                <a:gd name="T30" fmla="*/ 298 w 339"/>
                <a:gd name="T31" fmla="*/ 193 h 361"/>
                <a:gd name="T32" fmla="*/ 298 w 339"/>
                <a:gd name="T33" fmla="*/ 193 h 361"/>
                <a:gd name="T34" fmla="*/ 154 w 339"/>
                <a:gd name="T35" fmla="*/ 123 h 361"/>
                <a:gd name="T36" fmla="*/ 71 w 339"/>
                <a:gd name="T37" fmla="*/ 20 h 361"/>
                <a:gd name="T38" fmla="*/ 20 w 339"/>
                <a:gd name="T39" fmla="*/ 61 h 361"/>
                <a:gd name="T40" fmla="*/ 103 w 339"/>
                <a:gd name="T41" fmla="*/ 163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9" h="361">
                  <a:moveTo>
                    <a:pt x="177" y="357"/>
                  </a:moveTo>
                  <a:cubicBezTo>
                    <a:pt x="154" y="361"/>
                    <a:pt x="131" y="346"/>
                    <a:pt x="126" y="323"/>
                  </a:cubicBezTo>
                  <a:cubicBezTo>
                    <a:pt x="90" y="173"/>
                    <a:pt x="90" y="173"/>
                    <a:pt x="90" y="173"/>
                  </a:cubicBezTo>
                  <a:cubicBezTo>
                    <a:pt x="3" y="64"/>
                    <a:pt x="3" y="64"/>
                    <a:pt x="3" y="64"/>
                  </a:cubicBezTo>
                  <a:cubicBezTo>
                    <a:pt x="0" y="61"/>
                    <a:pt x="1" y="56"/>
                    <a:pt x="4" y="53"/>
                  </a:cubicBezTo>
                  <a:cubicBezTo>
                    <a:pt x="67" y="3"/>
                    <a:pt x="67" y="3"/>
                    <a:pt x="67" y="3"/>
                  </a:cubicBezTo>
                  <a:cubicBezTo>
                    <a:pt x="70" y="0"/>
                    <a:pt x="75" y="1"/>
                    <a:pt x="78" y="4"/>
                  </a:cubicBezTo>
                  <a:cubicBezTo>
                    <a:pt x="165" y="112"/>
                    <a:pt x="165" y="112"/>
                    <a:pt x="165" y="112"/>
                  </a:cubicBezTo>
                  <a:cubicBezTo>
                    <a:pt x="305" y="179"/>
                    <a:pt x="305" y="179"/>
                    <a:pt x="305" y="179"/>
                  </a:cubicBezTo>
                  <a:cubicBezTo>
                    <a:pt x="334" y="192"/>
                    <a:pt x="339" y="235"/>
                    <a:pt x="314" y="255"/>
                  </a:cubicBezTo>
                  <a:cubicBezTo>
                    <a:pt x="299" y="264"/>
                    <a:pt x="193" y="360"/>
                    <a:pt x="177" y="357"/>
                  </a:cubicBezTo>
                  <a:close/>
                  <a:moveTo>
                    <a:pt x="103" y="163"/>
                  </a:moveTo>
                  <a:cubicBezTo>
                    <a:pt x="108" y="169"/>
                    <a:pt x="139" y="314"/>
                    <a:pt x="141" y="320"/>
                  </a:cubicBezTo>
                  <a:cubicBezTo>
                    <a:pt x="146" y="340"/>
                    <a:pt x="173" y="349"/>
                    <a:pt x="189" y="336"/>
                  </a:cubicBezTo>
                  <a:cubicBezTo>
                    <a:pt x="189" y="336"/>
                    <a:pt x="304" y="243"/>
                    <a:pt x="304" y="243"/>
                  </a:cubicBezTo>
                  <a:cubicBezTo>
                    <a:pt x="321" y="230"/>
                    <a:pt x="317" y="201"/>
                    <a:pt x="298" y="193"/>
                  </a:cubicBezTo>
                  <a:cubicBezTo>
                    <a:pt x="298" y="193"/>
                    <a:pt x="298" y="193"/>
                    <a:pt x="298" y="193"/>
                  </a:cubicBezTo>
                  <a:cubicBezTo>
                    <a:pt x="295" y="191"/>
                    <a:pt x="156" y="126"/>
                    <a:pt x="154" y="123"/>
                  </a:cubicBezTo>
                  <a:cubicBezTo>
                    <a:pt x="154" y="123"/>
                    <a:pt x="71" y="20"/>
                    <a:pt x="71" y="20"/>
                  </a:cubicBezTo>
                  <a:cubicBezTo>
                    <a:pt x="20" y="61"/>
                    <a:pt x="20" y="61"/>
                    <a:pt x="20" y="61"/>
                  </a:cubicBezTo>
                  <a:lnTo>
                    <a:pt x="103" y="163"/>
                  </a:ln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任意多边形: 形状 41"/>
            <p:cNvSpPr/>
            <p:nvPr/>
          </p:nvSpPr>
          <p:spPr bwMode="auto">
            <a:xfrm>
              <a:off x="4924426" y="2892426"/>
              <a:ext cx="141288" cy="141288"/>
            </a:xfrm>
            <a:custGeom>
              <a:avLst/>
              <a:gdLst>
                <a:gd name="T0" fmla="*/ 21 w 29"/>
                <a:gd name="T1" fmla="*/ 9 h 29"/>
                <a:gd name="T2" fmla="*/ 7 w 29"/>
                <a:gd name="T3" fmla="*/ 20 h 29"/>
                <a:gd name="T4" fmla="*/ 21 w 29"/>
                <a:gd name="T5" fmla="*/ 9 h 29"/>
              </a:gdLst>
              <a:ahLst/>
              <a:cxnLst>
                <a:cxn ang="0">
                  <a:pos x="T0" y="T1"/>
                </a:cxn>
                <a:cxn ang="0">
                  <a:pos x="T2" y="T3"/>
                </a:cxn>
                <a:cxn ang="0">
                  <a:pos x="T4" y="T5"/>
                </a:cxn>
              </a:cxnLst>
              <a:rect l="0" t="0" r="r" b="b"/>
              <a:pathLst>
                <a:path w="29" h="29">
                  <a:moveTo>
                    <a:pt x="21" y="9"/>
                  </a:moveTo>
                  <a:cubicBezTo>
                    <a:pt x="29" y="18"/>
                    <a:pt x="15" y="29"/>
                    <a:pt x="7" y="20"/>
                  </a:cubicBezTo>
                  <a:cubicBezTo>
                    <a:pt x="0" y="11"/>
                    <a:pt x="14" y="0"/>
                    <a:pt x="21" y="9"/>
                  </a:cubicBezTo>
                  <a:close/>
                </a:path>
              </a:pathLst>
            </a:custGeom>
            <a:solidFill>
              <a:srgbClr val="FFAC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任意多边形: 形状 42"/>
            <p:cNvSpPr/>
            <p:nvPr/>
          </p:nvSpPr>
          <p:spPr bwMode="auto">
            <a:xfrm>
              <a:off x="5075238" y="2646363"/>
              <a:ext cx="247650" cy="250825"/>
            </a:xfrm>
            <a:custGeom>
              <a:avLst/>
              <a:gdLst>
                <a:gd name="T0" fmla="*/ 38 w 51"/>
                <a:gd name="T1" fmla="*/ 16 h 52"/>
                <a:gd name="T2" fmla="*/ 13 w 51"/>
                <a:gd name="T3" fmla="*/ 36 h 52"/>
                <a:gd name="T4" fmla="*/ 38 w 51"/>
                <a:gd name="T5" fmla="*/ 16 h 52"/>
              </a:gdLst>
              <a:ahLst/>
              <a:cxnLst>
                <a:cxn ang="0">
                  <a:pos x="T0" y="T1"/>
                </a:cxn>
                <a:cxn ang="0">
                  <a:pos x="T2" y="T3"/>
                </a:cxn>
                <a:cxn ang="0">
                  <a:pos x="T4" y="T5"/>
                </a:cxn>
              </a:cxnLst>
              <a:rect l="0" t="0" r="r" b="b"/>
              <a:pathLst>
                <a:path w="51" h="52">
                  <a:moveTo>
                    <a:pt x="38" y="16"/>
                  </a:moveTo>
                  <a:cubicBezTo>
                    <a:pt x="51" y="32"/>
                    <a:pt x="26" y="52"/>
                    <a:pt x="13" y="36"/>
                  </a:cubicBezTo>
                  <a:cubicBezTo>
                    <a:pt x="0" y="20"/>
                    <a:pt x="25" y="0"/>
                    <a:pt x="38" y="16"/>
                  </a:cubicBezTo>
                  <a:close/>
                </a:path>
              </a:pathLst>
            </a:custGeom>
            <a:solidFill>
              <a:srgbClr val="FFAC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任意多边形: 形状 43"/>
            <p:cNvSpPr/>
            <p:nvPr/>
          </p:nvSpPr>
          <p:spPr bwMode="auto">
            <a:xfrm>
              <a:off x="5148263" y="2892426"/>
              <a:ext cx="96838" cy="107950"/>
            </a:xfrm>
            <a:custGeom>
              <a:avLst/>
              <a:gdLst>
                <a:gd name="T0" fmla="*/ 15 w 20"/>
                <a:gd name="T1" fmla="*/ 7 h 22"/>
                <a:gd name="T2" fmla="*/ 5 w 20"/>
                <a:gd name="T3" fmla="*/ 15 h 22"/>
                <a:gd name="T4" fmla="*/ 15 w 20"/>
                <a:gd name="T5" fmla="*/ 7 h 22"/>
              </a:gdLst>
              <a:ahLst/>
              <a:cxnLst>
                <a:cxn ang="0">
                  <a:pos x="T0" y="T1"/>
                </a:cxn>
                <a:cxn ang="0">
                  <a:pos x="T2" y="T3"/>
                </a:cxn>
                <a:cxn ang="0">
                  <a:pos x="T4" y="T5"/>
                </a:cxn>
              </a:cxnLst>
              <a:rect l="0" t="0" r="r" b="b"/>
              <a:pathLst>
                <a:path w="20" h="22">
                  <a:moveTo>
                    <a:pt x="15" y="7"/>
                  </a:moveTo>
                  <a:cubicBezTo>
                    <a:pt x="20" y="13"/>
                    <a:pt x="10" y="22"/>
                    <a:pt x="5" y="15"/>
                  </a:cubicBezTo>
                  <a:cubicBezTo>
                    <a:pt x="0" y="9"/>
                    <a:pt x="10" y="0"/>
                    <a:pt x="15" y="7"/>
                  </a:cubicBezTo>
                  <a:close/>
                </a:path>
              </a:pathLst>
            </a:custGeom>
            <a:solidFill>
              <a:srgbClr val="FFAC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任意多边形: 形状 44"/>
            <p:cNvSpPr/>
            <p:nvPr/>
          </p:nvSpPr>
          <p:spPr bwMode="auto">
            <a:xfrm>
              <a:off x="4813301" y="2359026"/>
              <a:ext cx="160338" cy="165100"/>
            </a:xfrm>
            <a:custGeom>
              <a:avLst/>
              <a:gdLst>
                <a:gd name="T0" fmla="*/ 24 w 33"/>
                <a:gd name="T1" fmla="*/ 11 h 34"/>
                <a:gd name="T2" fmla="*/ 9 w 33"/>
                <a:gd name="T3" fmla="*/ 23 h 34"/>
                <a:gd name="T4" fmla="*/ 24 w 33"/>
                <a:gd name="T5" fmla="*/ 11 h 34"/>
              </a:gdLst>
              <a:ahLst/>
              <a:cxnLst>
                <a:cxn ang="0">
                  <a:pos x="T0" y="T1"/>
                </a:cxn>
                <a:cxn ang="0">
                  <a:pos x="T2" y="T3"/>
                </a:cxn>
                <a:cxn ang="0">
                  <a:pos x="T4" y="T5"/>
                </a:cxn>
              </a:cxnLst>
              <a:rect l="0" t="0" r="r" b="b"/>
              <a:pathLst>
                <a:path w="33" h="34">
                  <a:moveTo>
                    <a:pt x="24" y="11"/>
                  </a:moveTo>
                  <a:cubicBezTo>
                    <a:pt x="33" y="21"/>
                    <a:pt x="17" y="34"/>
                    <a:pt x="9" y="23"/>
                  </a:cubicBezTo>
                  <a:cubicBezTo>
                    <a:pt x="0" y="13"/>
                    <a:pt x="16" y="0"/>
                    <a:pt x="24" y="11"/>
                  </a:cubicBezTo>
                  <a:close/>
                </a:path>
              </a:pathLst>
            </a:custGeom>
            <a:solidFill>
              <a:srgbClr val="FFDE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任意多边形: 形状 45"/>
            <p:cNvSpPr/>
            <p:nvPr/>
          </p:nvSpPr>
          <p:spPr bwMode="auto">
            <a:xfrm>
              <a:off x="4608513" y="2252663"/>
              <a:ext cx="98425" cy="96838"/>
            </a:xfrm>
            <a:custGeom>
              <a:avLst/>
              <a:gdLst>
                <a:gd name="T0" fmla="*/ 15 w 20"/>
                <a:gd name="T1" fmla="*/ 6 h 20"/>
                <a:gd name="T2" fmla="*/ 5 w 20"/>
                <a:gd name="T3" fmla="*/ 14 h 20"/>
                <a:gd name="T4" fmla="*/ 15 w 20"/>
                <a:gd name="T5" fmla="*/ 6 h 20"/>
              </a:gdLst>
              <a:ahLst/>
              <a:cxnLst>
                <a:cxn ang="0">
                  <a:pos x="T0" y="T1"/>
                </a:cxn>
                <a:cxn ang="0">
                  <a:pos x="T2" y="T3"/>
                </a:cxn>
                <a:cxn ang="0">
                  <a:pos x="T4" y="T5"/>
                </a:cxn>
              </a:cxnLst>
              <a:rect l="0" t="0" r="r" b="b"/>
              <a:pathLst>
                <a:path w="20" h="20">
                  <a:moveTo>
                    <a:pt x="15" y="6"/>
                  </a:moveTo>
                  <a:cubicBezTo>
                    <a:pt x="20" y="12"/>
                    <a:pt x="10" y="20"/>
                    <a:pt x="5" y="14"/>
                  </a:cubicBezTo>
                  <a:cubicBezTo>
                    <a:pt x="0" y="8"/>
                    <a:pt x="10" y="0"/>
                    <a:pt x="15" y="6"/>
                  </a:cubicBezTo>
                  <a:close/>
                </a:path>
              </a:pathLst>
            </a:custGeom>
            <a:solidFill>
              <a:srgbClr val="FFDE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任意多边形: 形状 46"/>
            <p:cNvSpPr/>
            <p:nvPr/>
          </p:nvSpPr>
          <p:spPr bwMode="auto">
            <a:xfrm>
              <a:off x="4754563" y="2257426"/>
              <a:ext cx="82550" cy="87313"/>
            </a:xfrm>
            <a:custGeom>
              <a:avLst/>
              <a:gdLst>
                <a:gd name="T0" fmla="*/ 12 w 17"/>
                <a:gd name="T1" fmla="*/ 6 h 18"/>
                <a:gd name="T2" fmla="*/ 4 w 17"/>
                <a:gd name="T3" fmla="*/ 12 h 18"/>
                <a:gd name="T4" fmla="*/ 12 w 17"/>
                <a:gd name="T5" fmla="*/ 6 h 18"/>
              </a:gdLst>
              <a:ahLst/>
              <a:cxnLst>
                <a:cxn ang="0">
                  <a:pos x="T0" y="T1"/>
                </a:cxn>
                <a:cxn ang="0">
                  <a:pos x="T2" y="T3"/>
                </a:cxn>
                <a:cxn ang="0">
                  <a:pos x="T4" y="T5"/>
                </a:cxn>
              </a:cxnLst>
              <a:rect l="0" t="0" r="r" b="b"/>
              <a:pathLst>
                <a:path w="17" h="18">
                  <a:moveTo>
                    <a:pt x="12" y="6"/>
                  </a:moveTo>
                  <a:cubicBezTo>
                    <a:pt x="17" y="11"/>
                    <a:pt x="8" y="18"/>
                    <a:pt x="4" y="12"/>
                  </a:cubicBezTo>
                  <a:cubicBezTo>
                    <a:pt x="0" y="7"/>
                    <a:pt x="8" y="0"/>
                    <a:pt x="12" y="6"/>
                  </a:cubicBezTo>
                  <a:close/>
                </a:path>
              </a:pathLst>
            </a:custGeom>
            <a:solidFill>
              <a:srgbClr val="FFDE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任意多边形: 形状 47"/>
            <p:cNvSpPr/>
            <p:nvPr/>
          </p:nvSpPr>
          <p:spPr bwMode="auto">
            <a:xfrm>
              <a:off x="4725988" y="2393951"/>
              <a:ext cx="77788" cy="77788"/>
            </a:xfrm>
            <a:custGeom>
              <a:avLst/>
              <a:gdLst>
                <a:gd name="T0" fmla="*/ 12 w 16"/>
                <a:gd name="T1" fmla="*/ 5 h 16"/>
                <a:gd name="T2" fmla="*/ 4 w 16"/>
                <a:gd name="T3" fmla="*/ 11 h 16"/>
                <a:gd name="T4" fmla="*/ 12 w 16"/>
                <a:gd name="T5" fmla="*/ 5 h 16"/>
              </a:gdLst>
              <a:ahLst/>
              <a:cxnLst>
                <a:cxn ang="0">
                  <a:pos x="T0" y="T1"/>
                </a:cxn>
                <a:cxn ang="0">
                  <a:pos x="T2" y="T3"/>
                </a:cxn>
                <a:cxn ang="0">
                  <a:pos x="T4" y="T5"/>
                </a:cxn>
              </a:cxnLst>
              <a:rect l="0" t="0" r="r" b="b"/>
              <a:pathLst>
                <a:path w="16" h="16">
                  <a:moveTo>
                    <a:pt x="12" y="5"/>
                  </a:moveTo>
                  <a:cubicBezTo>
                    <a:pt x="16" y="10"/>
                    <a:pt x="8" y="16"/>
                    <a:pt x="4" y="11"/>
                  </a:cubicBezTo>
                  <a:cubicBezTo>
                    <a:pt x="0" y="7"/>
                    <a:pt x="8" y="0"/>
                    <a:pt x="12" y="5"/>
                  </a:cubicBezTo>
                  <a:close/>
                </a:path>
              </a:pathLst>
            </a:custGeom>
            <a:solidFill>
              <a:srgbClr val="FFDE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任意多边形: 形状 48"/>
            <p:cNvSpPr/>
            <p:nvPr/>
          </p:nvSpPr>
          <p:spPr bwMode="auto">
            <a:xfrm>
              <a:off x="4556126" y="2058988"/>
              <a:ext cx="150813" cy="155575"/>
            </a:xfrm>
            <a:custGeom>
              <a:avLst/>
              <a:gdLst>
                <a:gd name="T0" fmla="*/ 23 w 31"/>
                <a:gd name="T1" fmla="*/ 10 h 32"/>
                <a:gd name="T2" fmla="*/ 8 w 31"/>
                <a:gd name="T3" fmla="*/ 23 h 32"/>
                <a:gd name="T4" fmla="*/ 23 w 31"/>
                <a:gd name="T5" fmla="*/ 10 h 32"/>
              </a:gdLst>
              <a:ahLst/>
              <a:cxnLst>
                <a:cxn ang="0">
                  <a:pos x="T0" y="T1"/>
                </a:cxn>
                <a:cxn ang="0">
                  <a:pos x="T2" y="T3"/>
                </a:cxn>
                <a:cxn ang="0">
                  <a:pos x="T4" y="T5"/>
                </a:cxn>
              </a:cxnLst>
              <a:rect l="0" t="0" r="r" b="b"/>
              <a:pathLst>
                <a:path w="31" h="32">
                  <a:moveTo>
                    <a:pt x="23" y="10"/>
                  </a:moveTo>
                  <a:cubicBezTo>
                    <a:pt x="31" y="20"/>
                    <a:pt x="16" y="32"/>
                    <a:pt x="8" y="23"/>
                  </a:cubicBezTo>
                  <a:cubicBezTo>
                    <a:pt x="0" y="13"/>
                    <a:pt x="15" y="0"/>
                    <a:pt x="23" y="10"/>
                  </a:cubicBezTo>
                  <a:close/>
                </a:path>
              </a:pathLst>
            </a:custGeom>
            <a:solidFill>
              <a:srgbClr val="FFDE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任意多边形: 形状 49"/>
            <p:cNvSpPr/>
            <p:nvPr/>
          </p:nvSpPr>
          <p:spPr bwMode="auto">
            <a:xfrm>
              <a:off x="8154988" y="1820863"/>
              <a:ext cx="417513" cy="334963"/>
            </a:xfrm>
            <a:custGeom>
              <a:avLst/>
              <a:gdLst>
                <a:gd name="T0" fmla="*/ 229 w 263"/>
                <a:gd name="T1" fmla="*/ 211 h 211"/>
                <a:gd name="T2" fmla="*/ 0 w 263"/>
                <a:gd name="T3" fmla="*/ 49 h 211"/>
                <a:gd name="T4" fmla="*/ 36 w 263"/>
                <a:gd name="T5" fmla="*/ 0 h 211"/>
                <a:gd name="T6" fmla="*/ 263 w 263"/>
                <a:gd name="T7" fmla="*/ 162 h 211"/>
                <a:gd name="T8" fmla="*/ 229 w 263"/>
                <a:gd name="T9" fmla="*/ 211 h 211"/>
              </a:gdLst>
              <a:ahLst/>
              <a:cxnLst>
                <a:cxn ang="0">
                  <a:pos x="T0" y="T1"/>
                </a:cxn>
                <a:cxn ang="0">
                  <a:pos x="T2" y="T3"/>
                </a:cxn>
                <a:cxn ang="0">
                  <a:pos x="T4" y="T5"/>
                </a:cxn>
                <a:cxn ang="0">
                  <a:pos x="T6" y="T7"/>
                </a:cxn>
                <a:cxn ang="0">
                  <a:pos x="T8" y="T9"/>
                </a:cxn>
              </a:cxnLst>
              <a:rect l="0" t="0" r="r" b="b"/>
              <a:pathLst>
                <a:path w="263" h="211">
                  <a:moveTo>
                    <a:pt x="229" y="211"/>
                  </a:moveTo>
                  <a:lnTo>
                    <a:pt x="0" y="49"/>
                  </a:lnTo>
                  <a:lnTo>
                    <a:pt x="36" y="0"/>
                  </a:lnTo>
                  <a:lnTo>
                    <a:pt x="263" y="162"/>
                  </a:lnTo>
                  <a:lnTo>
                    <a:pt x="229" y="211"/>
                  </a:lnTo>
                  <a:close/>
                </a:path>
              </a:pathLst>
            </a:custGeom>
            <a:solidFill>
              <a:srgbClr val="848B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任意多边形: 形状 50"/>
            <p:cNvSpPr>
              <a:spLocks noEditPoints="1"/>
            </p:cNvSpPr>
            <p:nvPr/>
          </p:nvSpPr>
          <p:spPr bwMode="auto">
            <a:xfrm>
              <a:off x="8124826" y="1792288"/>
              <a:ext cx="481013" cy="392113"/>
            </a:xfrm>
            <a:custGeom>
              <a:avLst/>
              <a:gdLst>
                <a:gd name="T0" fmla="*/ 80 w 99"/>
                <a:gd name="T1" fmla="*/ 81 h 81"/>
                <a:gd name="T2" fmla="*/ 3 w 99"/>
                <a:gd name="T3" fmla="*/ 27 h 81"/>
                <a:gd name="T4" fmla="*/ 2 w 99"/>
                <a:gd name="T5" fmla="*/ 19 h 81"/>
                <a:gd name="T6" fmla="*/ 13 w 99"/>
                <a:gd name="T7" fmla="*/ 3 h 81"/>
                <a:gd name="T8" fmla="*/ 21 w 99"/>
                <a:gd name="T9" fmla="*/ 2 h 81"/>
                <a:gd name="T10" fmla="*/ 95 w 99"/>
                <a:gd name="T11" fmla="*/ 55 h 81"/>
                <a:gd name="T12" fmla="*/ 98 w 99"/>
                <a:gd name="T13" fmla="*/ 59 h 81"/>
                <a:gd name="T14" fmla="*/ 85 w 99"/>
                <a:gd name="T15" fmla="*/ 79 h 81"/>
                <a:gd name="T16" fmla="*/ 80 w 99"/>
                <a:gd name="T17" fmla="*/ 81 h 81"/>
                <a:gd name="T18" fmla="*/ 14 w 99"/>
                <a:gd name="T19" fmla="*/ 21 h 81"/>
                <a:gd name="T20" fmla="*/ 80 w 99"/>
                <a:gd name="T21" fmla="*/ 68 h 81"/>
                <a:gd name="T22" fmla="*/ 85 w 99"/>
                <a:gd name="T23" fmla="*/ 61 h 81"/>
                <a:gd name="T24" fmla="*/ 19 w 99"/>
                <a:gd name="T25" fmla="*/ 14 h 81"/>
                <a:gd name="T26" fmla="*/ 14 w 99"/>
                <a:gd name="T27" fmla="*/ 2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81">
                  <a:moveTo>
                    <a:pt x="80" y="81"/>
                  </a:moveTo>
                  <a:cubicBezTo>
                    <a:pt x="76" y="80"/>
                    <a:pt x="6" y="28"/>
                    <a:pt x="3" y="27"/>
                  </a:cubicBezTo>
                  <a:cubicBezTo>
                    <a:pt x="1" y="25"/>
                    <a:pt x="0" y="22"/>
                    <a:pt x="2" y="19"/>
                  </a:cubicBezTo>
                  <a:cubicBezTo>
                    <a:pt x="13" y="3"/>
                    <a:pt x="13" y="3"/>
                    <a:pt x="13" y="3"/>
                  </a:cubicBezTo>
                  <a:cubicBezTo>
                    <a:pt x="15" y="1"/>
                    <a:pt x="19" y="0"/>
                    <a:pt x="21" y="2"/>
                  </a:cubicBezTo>
                  <a:cubicBezTo>
                    <a:pt x="95" y="55"/>
                    <a:pt x="95" y="55"/>
                    <a:pt x="95" y="55"/>
                  </a:cubicBezTo>
                  <a:cubicBezTo>
                    <a:pt x="97" y="56"/>
                    <a:pt x="97" y="57"/>
                    <a:pt x="98" y="59"/>
                  </a:cubicBezTo>
                  <a:cubicBezTo>
                    <a:pt x="99" y="62"/>
                    <a:pt x="87" y="76"/>
                    <a:pt x="85" y="79"/>
                  </a:cubicBezTo>
                  <a:cubicBezTo>
                    <a:pt x="84" y="80"/>
                    <a:pt x="82" y="81"/>
                    <a:pt x="80" y="81"/>
                  </a:cubicBezTo>
                  <a:close/>
                  <a:moveTo>
                    <a:pt x="14" y="21"/>
                  </a:moveTo>
                  <a:cubicBezTo>
                    <a:pt x="80" y="68"/>
                    <a:pt x="80" y="68"/>
                    <a:pt x="80" y="68"/>
                  </a:cubicBezTo>
                  <a:cubicBezTo>
                    <a:pt x="85" y="61"/>
                    <a:pt x="85" y="61"/>
                    <a:pt x="85" y="61"/>
                  </a:cubicBezTo>
                  <a:cubicBezTo>
                    <a:pt x="19" y="14"/>
                    <a:pt x="19" y="14"/>
                    <a:pt x="19" y="14"/>
                  </a:cubicBezTo>
                  <a:lnTo>
                    <a:pt x="14" y="21"/>
                  </a:ln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任意多边形: 形状 51"/>
            <p:cNvSpPr/>
            <p:nvPr/>
          </p:nvSpPr>
          <p:spPr bwMode="auto">
            <a:xfrm>
              <a:off x="7572376" y="1943101"/>
              <a:ext cx="892175" cy="1090613"/>
            </a:xfrm>
            <a:custGeom>
              <a:avLst/>
              <a:gdLst>
                <a:gd name="T0" fmla="*/ 18 w 184"/>
                <a:gd name="T1" fmla="*/ 215 h 225"/>
                <a:gd name="T2" fmla="*/ 10 w 184"/>
                <a:gd name="T3" fmla="*/ 170 h 225"/>
                <a:gd name="T4" fmla="*/ 132 w 184"/>
                <a:gd name="T5" fmla="*/ 0 h 225"/>
                <a:gd name="T6" fmla="*/ 184 w 184"/>
                <a:gd name="T7" fmla="*/ 37 h 225"/>
                <a:gd name="T8" fmla="*/ 62 w 184"/>
                <a:gd name="T9" fmla="*/ 207 h 225"/>
                <a:gd name="T10" fmla="*/ 18 w 184"/>
                <a:gd name="T11" fmla="*/ 215 h 225"/>
              </a:gdLst>
              <a:ahLst/>
              <a:cxnLst>
                <a:cxn ang="0">
                  <a:pos x="T0" y="T1"/>
                </a:cxn>
                <a:cxn ang="0">
                  <a:pos x="T2" y="T3"/>
                </a:cxn>
                <a:cxn ang="0">
                  <a:pos x="T4" y="T5"/>
                </a:cxn>
                <a:cxn ang="0">
                  <a:pos x="T6" y="T7"/>
                </a:cxn>
                <a:cxn ang="0">
                  <a:pos x="T8" y="T9"/>
                </a:cxn>
                <a:cxn ang="0">
                  <a:pos x="T10" y="T11"/>
                </a:cxn>
              </a:cxnLst>
              <a:rect l="0" t="0" r="r" b="b"/>
              <a:pathLst>
                <a:path w="184" h="225">
                  <a:moveTo>
                    <a:pt x="18" y="215"/>
                  </a:moveTo>
                  <a:cubicBezTo>
                    <a:pt x="3" y="205"/>
                    <a:pt x="0" y="185"/>
                    <a:pt x="10" y="170"/>
                  </a:cubicBezTo>
                  <a:cubicBezTo>
                    <a:pt x="132" y="0"/>
                    <a:pt x="132" y="0"/>
                    <a:pt x="132" y="0"/>
                  </a:cubicBezTo>
                  <a:cubicBezTo>
                    <a:pt x="184" y="37"/>
                    <a:pt x="184" y="37"/>
                    <a:pt x="184" y="37"/>
                  </a:cubicBezTo>
                  <a:cubicBezTo>
                    <a:pt x="62" y="207"/>
                    <a:pt x="62" y="207"/>
                    <a:pt x="62" y="207"/>
                  </a:cubicBezTo>
                  <a:cubicBezTo>
                    <a:pt x="52" y="222"/>
                    <a:pt x="32" y="225"/>
                    <a:pt x="18" y="215"/>
                  </a:cubicBezTo>
                  <a:close/>
                </a:path>
              </a:pathLst>
            </a:custGeom>
            <a:solidFill>
              <a:srgbClr val="CFD5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任意多边形: 形状 52"/>
            <p:cNvSpPr/>
            <p:nvPr/>
          </p:nvSpPr>
          <p:spPr bwMode="auto">
            <a:xfrm>
              <a:off x="7645401" y="2000251"/>
              <a:ext cx="757238" cy="960438"/>
            </a:xfrm>
            <a:custGeom>
              <a:avLst/>
              <a:gdLst>
                <a:gd name="T0" fmla="*/ 11 w 156"/>
                <a:gd name="T1" fmla="*/ 190 h 198"/>
                <a:gd name="T2" fmla="*/ 6 w 156"/>
                <a:gd name="T3" fmla="*/ 158 h 198"/>
                <a:gd name="T4" fmla="*/ 118 w 156"/>
                <a:gd name="T5" fmla="*/ 0 h 198"/>
                <a:gd name="T6" fmla="*/ 156 w 156"/>
                <a:gd name="T7" fmla="*/ 27 h 198"/>
                <a:gd name="T8" fmla="*/ 43 w 156"/>
                <a:gd name="T9" fmla="*/ 185 h 198"/>
                <a:gd name="T10" fmla="*/ 11 w 156"/>
                <a:gd name="T11" fmla="*/ 190 h 198"/>
              </a:gdLst>
              <a:ahLst/>
              <a:cxnLst>
                <a:cxn ang="0">
                  <a:pos x="T0" y="T1"/>
                </a:cxn>
                <a:cxn ang="0">
                  <a:pos x="T2" y="T3"/>
                </a:cxn>
                <a:cxn ang="0">
                  <a:pos x="T4" y="T5"/>
                </a:cxn>
                <a:cxn ang="0">
                  <a:pos x="T6" y="T7"/>
                </a:cxn>
                <a:cxn ang="0">
                  <a:pos x="T8" y="T9"/>
                </a:cxn>
                <a:cxn ang="0">
                  <a:pos x="T10" y="T11"/>
                </a:cxn>
              </a:cxnLst>
              <a:rect l="0" t="0" r="r" b="b"/>
              <a:pathLst>
                <a:path w="156" h="198">
                  <a:moveTo>
                    <a:pt x="11" y="190"/>
                  </a:moveTo>
                  <a:cubicBezTo>
                    <a:pt x="0" y="183"/>
                    <a:pt x="0" y="165"/>
                    <a:pt x="6" y="158"/>
                  </a:cubicBezTo>
                  <a:cubicBezTo>
                    <a:pt x="8" y="155"/>
                    <a:pt x="118" y="0"/>
                    <a:pt x="118" y="0"/>
                  </a:cubicBezTo>
                  <a:cubicBezTo>
                    <a:pt x="156" y="27"/>
                    <a:pt x="156" y="27"/>
                    <a:pt x="156" y="27"/>
                  </a:cubicBezTo>
                  <a:cubicBezTo>
                    <a:pt x="43" y="185"/>
                    <a:pt x="43" y="185"/>
                    <a:pt x="43" y="185"/>
                  </a:cubicBezTo>
                  <a:cubicBezTo>
                    <a:pt x="36" y="195"/>
                    <a:pt x="22" y="198"/>
                    <a:pt x="11" y="19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任意多边形: 形状 53"/>
            <p:cNvSpPr/>
            <p:nvPr/>
          </p:nvSpPr>
          <p:spPr bwMode="auto">
            <a:xfrm>
              <a:off x="7640638" y="2451101"/>
              <a:ext cx="455613" cy="509588"/>
            </a:xfrm>
            <a:custGeom>
              <a:avLst/>
              <a:gdLst>
                <a:gd name="T0" fmla="*/ 80 w 94"/>
                <a:gd name="T1" fmla="*/ 18 h 105"/>
                <a:gd name="T2" fmla="*/ 54 w 94"/>
                <a:gd name="T3" fmla="*/ 0 h 105"/>
                <a:gd name="T4" fmla="*/ 7 w 94"/>
                <a:gd name="T5" fmla="*/ 65 h 105"/>
                <a:gd name="T6" fmla="*/ 12 w 94"/>
                <a:gd name="T7" fmla="*/ 97 h 105"/>
                <a:gd name="T8" fmla="*/ 44 w 94"/>
                <a:gd name="T9" fmla="*/ 92 h 105"/>
                <a:gd name="T10" fmla="*/ 92 w 94"/>
                <a:gd name="T11" fmla="*/ 25 h 105"/>
                <a:gd name="T12" fmla="*/ 80 w 94"/>
                <a:gd name="T13" fmla="*/ 18 h 105"/>
              </a:gdLst>
              <a:ahLst/>
              <a:cxnLst>
                <a:cxn ang="0">
                  <a:pos x="T0" y="T1"/>
                </a:cxn>
                <a:cxn ang="0">
                  <a:pos x="T2" y="T3"/>
                </a:cxn>
                <a:cxn ang="0">
                  <a:pos x="T4" y="T5"/>
                </a:cxn>
                <a:cxn ang="0">
                  <a:pos x="T6" y="T7"/>
                </a:cxn>
                <a:cxn ang="0">
                  <a:pos x="T8" y="T9"/>
                </a:cxn>
                <a:cxn ang="0">
                  <a:pos x="T10" y="T11"/>
                </a:cxn>
                <a:cxn ang="0">
                  <a:pos x="T12" y="T13"/>
                </a:cxn>
              </a:cxnLst>
              <a:rect l="0" t="0" r="r" b="b"/>
              <a:pathLst>
                <a:path w="94" h="105">
                  <a:moveTo>
                    <a:pt x="80" y="18"/>
                  </a:moveTo>
                  <a:cubicBezTo>
                    <a:pt x="68" y="15"/>
                    <a:pt x="57" y="13"/>
                    <a:pt x="54" y="0"/>
                  </a:cubicBezTo>
                  <a:cubicBezTo>
                    <a:pt x="7" y="65"/>
                    <a:pt x="7" y="65"/>
                    <a:pt x="7" y="65"/>
                  </a:cubicBezTo>
                  <a:cubicBezTo>
                    <a:pt x="0" y="76"/>
                    <a:pt x="2" y="90"/>
                    <a:pt x="12" y="97"/>
                  </a:cubicBezTo>
                  <a:cubicBezTo>
                    <a:pt x="23" y="105"/>
                    <a:pt x="37" y="102"/>
                    <a:pt x="44" y="92"/>
                  </a:cubicBezTo>
                  <a:cubicBezTo>
                    <a:pt x="44" y="92"/>
                    <a:pt x="92" y="25"/>
                    <a:pt x="92" y="25"/>
                  </a:cubicBezTo>
                  <a:cubicBezTo>
                    <a:pt x="94" y="22"/>
                    <a:pt x="87" y="19"/>
                    <a:pt x="80" y="18"/>
                  </a:cubicBezTo>
                  <a:close/>
                </a:path>
              </a:pathLst>
            </a:custGeom>
            <a:solidFill>
              <a:srgbClr val="848B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任意多边形: 形状 54"/>
            <p:cNvSpPr>
              <a:spLocks noEditPoints="1"/>
            </p:cNvSpPr>
            <p:nvPr/>
          </p:nvSpPr>
          <p:spPr bwMode="auto">
            <a:xfrm>
              <a:off x="7548563" y="1912938"/>
              <a:ext cx="946150" cy="1135063"/>
            </a:xfrm>
            <a:custGeom>
              <a:avLst/>
              <a:gdLst>
                <a:gd name="T0" fmla="*/ 35 w 195"/>
                <a:gd name="T1" fmla="*/ 232 h 234"/>
                <a:gd name="T2" fmla="*/ 19 w 195"/>
                <a:gd name="T3" fmla="*/ 225 h 234"/>
                <a:gd name="T4" fmla="*/ 11 w 195"/>
                <a:gd name="T5" fmla="*/ 173 h 234"/>
                <a:gd name="T6" fmla="*/ 132 w 195"/>
                <a:gd name="T7" fmla="*/ 2 h 234"/>
                <a:gd name="T8" fmla="*/ 140 w 195"/>
                <a:gd name="T9" fmla="*/ 1 h 234"/>
                <a:gd name="T10" fmla="*/ 192 w 195"/>
                <a:gd name="T11" fmla="*/ 38 h 234"/>
                <a:gd name="T12" fmla="*/ 193 w 195"/>
                <a:gd name="T13" fmla="*/ 46 h 234"/>
                <a:gd name="T14" fmla="*/ 71 w 195"/>
                <a:gd name="T15" fmla="*/ 217 h 234"/>
                <a:gd name="T16" fmla="*/ 35 w 195"/>
                <a:gd name="T17" fmla="*/ 232 h 234"/>
                <a:gd name="T18" fmla="*/ 138 w 195"/>
                <a:gd name="T19" fmla="*/ 13 h 234"/>
                <a:gd name="T20" fmla="*/ 20 w 195"/>
                <a:gd name="T21" fmla="*/ 180 h 234"/>
                <a:gd name="T22" fmla="*/ 45 w 195"/>
                <a:gd name="T23" fmla="*/ 221 h 234"/>
                <a:gd name="T24" fmla="*/ 62 w 195"/>
                <a:gd name="T25" fmla="*/ 210 h 234"/>
                <a:gd name="T26" fmla="*/ 181 w 195"/>
                <a:gd name="T27" fmla="*/ 44 h 234"/>
                <a:gd name="T28" fmla="*/ 138 w 195"/>
                <a:gd name="T29" fmla="*/ 1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5" h="234">
                  <a:moveTo>
                    <a:pt x="35" y="232"/>
                  </a:moveTo>
                  <a:cubicBezTo>
                    <a:pt x="30" y="231"/>
                    <a:pt x="24" y="229"/>
                    <a:pt x="19" y="225"/>
                  </a:cubicBezTo>
                  <a:cubicBezTo>
                    <a:pt x="1" y="214"/>
                    <a:pt x="0" y="186"/>
                    <a:pt x="11" y="173"/>
                  </a:cubicBezTo>
                  <a:cubicBezTo>
                    <a:pt x="13" y="170"/>
                    <a:pt x="132" y="2"/>
                    <a:pt x="132" y="2"/>
                  </a:cubicBezTo>
                  <a:cubicBezTo>
                    <a:pt x="134" y="0"/>
                    <a:pt x="139" y="0"/>
                    <a:pt x="140" y="1"/>
                  </a:cubicBezTo>
                  <a:cubicBezTo>
                    <a:pt x="141" y="2"/>
                    <a:pt x="192" y="38"/>
                    <a:pt x="192" y="38"/>
                  </a:cubicBezTo>
                  <a:cubicBezTo>
                    <a:pt x="195" y="40"/>
                    <a:pt x="193" y="46"/>
                    <a:pt x="193" y="46"/>
                  </a:cubicBezTo>
                  <a:cubicBezTo>
                    <a:pt x="190" y="49"/>
                    <a:pt x="71" y="216"/>
                    <a:pt x="71" y="217"/>
                  </a:cubicBezTo>
                  <a:cubicBezTo>
                    <a:pt x="63" y="228"/>
                    <a:pt x="49" y="234"/>
                    <a:pt x="35" y="232"/>
                  </a:cubicBezTo>
                  <a:close/>
                  <a:moveTo>
                    <a:pt x="138" y="13"/>
                  </a:moveTo>
                  <a:cubicBezTo>
                    <a:pt x="20" y="180"/>
                    <a:pt x="20" y="180"/>
                    <a:pt x="20" y="180"/>
                  </a:cubicBezTo>
                  <a:cubicBezTo>
                    <a:pt x="6" y="198"/>
                    <a:pt x="23" y="225"/>
                    <a:pt x="45" y="221"/>
                  </a:cubicBezTo>
                  <a:cubicBezTo>
                    <a:pt x="52" y="220"/>
                    <a:pt x="58" y="216"/>
                    <a:pt x="62" y="210"/>
                  </a:cubicBezTo>
                  <a:cubicBezTo>
                    <a:pt x="181" y="44"/>
                    <a:pt x="181" y="44"/>
                    <a:pt x="181" y="44"/>
                  </a:cubicBezTo>
                  <a:lnTo>
                    <a:pt x="138" y="13"/>
                  </a:ln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任意多边形: 形状 55"/>
            <p:cNvSpPr/>
            <p:nvPr/>
          </p:nvSpPr>
          <p:spPr bwMode="auto">
            <a:xfrm>
              <a:off x="7858126" y="2582863"/>
              <a:ext cx="49213" cy="52388"/>
            </a:xfrm>
            <a:custGeom>
              <a:avLst/>
              <a:gdLst>
                <a:gd name="T0" fmla="*/ 8 w 10"/>
                <a:gd name="T1" fmla="*/ 8 h 11"/>
                <a:gd name="T2" fmla="*/ 2 w 10"/>
                <a:gd name="T3" fmla="*/ 4 h 11"/>
                <a:gd name="T4" fmla="*/ 8 w 10"/>
                <a:gd name="T5" fmla="*/ 8 h 11"/>
              </a:gdLst>
              <a:ahLst/>
              <a:cxnLst>
                <a:cxn ang="0">
                  <a:pos x="T0" y="T1"/>
                </a:cxn>
                <a:cxn ang="0">
                  <a:pos x="T2" y="T3"/>
                </a:cxn>
                <a:cxn ang="0">
                  <a:pos x="T4" y="T5"/>
                </a:cxn>
              </a:cxnLst>
              <a:rect l="0" t="0" r="r" b="b"/>
              <a:pathLst>
                <a:path w="10" h="11">
                  <a:moveTo>
                    <a:pt x="8" y="8"/>
                  </a:moveTo>
                  <a:cubicBezTo>
                    <a:pt x="5" y="11"/>
                    <a:pt x="0" y="7"/>
                    <a:pt x="2" y="4"/>
                  </a:cubicBezTo>
                  <a:cubicBezTo>
                    <a:pt x="5" y="0"/>
                    <a:pt x="10" y="4"/>
                    <a:pt x="8" y="8"/>
                  </a:cubicBezTo>
                  <a:close/>
                </a:path>
              </a:pathLst>
            </a:custGeom>
            <a:solidFill>
              <a:srgbClr val="5858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任意多边形: 形状 56"/>
            <p:cNvSpPr/>
            <p:nvPr/>
          </p:nvSpPr>
          <p:spPr bwMode="auto">
            <a:xfrm>
              <a:off x="7935913" y="2587626"/>
              <a:ext cx="82550" cy="82550"/>
            </a:xfrm>
            <a:custGeom>
              <a:avLst/>
              <a:gdLst>
                <a:gd name="T0" fmla="*/ 13 w 17"/>
                <a:gd name="T1" fmla="*/ 11 h 17"/>
                <a:gd name="T2" fmla="*/ 4 w 17"/>
                <a:gd name="T3" fmla="*/ 5 h 17"/>
                <a:gd name="T4" fmla="*/ 13 w 17"/>
                <a:gd name="T5" fmla="*/ 11 h 17"/>
              </a:gdLst>
              <a:ahLst/>
              <a:cxnLst>
                <a:cxn ang="0">
                  <a:pos x="T0" y="T1"/>
                </a:cxn>
                <a:cxn ang="0">
                  <a:pos x="T2" y="T3"/>
                </a:cxn>
                <a:cxn ang="0">
                  <a:pos x="T4" y="T5"/>
                </a:cxn>
              </a:cxnLst>
              <a:rect l="0" t="0" r="r" b="b"/>
              <a:pathLst>
                <a:path w="17" h="17">
                  <a:moveTo>
                    <a:pt x="13" y="11"/>
                  </a:moveTo>
                  <a:cubicBezTo>
                    <a:pt x="9" y="17"/>
                    <a:pt x="0" y="11"/>
                    <a:pt x="4" y="5"/>
                  </a:cubicBezTo>
                  <a:cubicBezTo>
                    <a:pt x="8" y="0"/>
                    <a:pt x="17" y="6"/>
                    <a:pt x="13" y="11"/>
                  </a:cubicBezTo>
                  <a:close/>
                </a:path>
              </a:pathLst>
            </a:custGeom>
            <a:solidFill>
              <a:srgbClr val="5858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任意多边形: 形状 57"/>
            <p:cNvSpPr/>
            <p:nvPr/>
          </p:nvSpPr>
          <p:spPr bwMode="auto">
            <a:xfrm>
              <a:off x="7820026" y="2689226"/>
              <a:ext cx="115888" cy="120650"/>
            </a:xfrm>
            <a:custGeom>
              <a:avLst/>
              <a:gdLst>
                <a:gd name="T0" fmla="*/ 18 w 24"/>
                <a:gd name="T1" fmla="*/ 17 h 25"/>
                <a:gd name="T2" fmla="*/ 6 w 24"/>
                <a:gd name="T3" fmla="*/ 8 h 25"/>
                <a:gd name="T4" fmla="*/ 18 w 24"/>
                <a:gd name="T5" fmla="*/ 17 h 25"/>
              </a:gdLst>
              <a:ahLst/>
              <a:cxnLst>
                <a:cxn ang="0">
                  <a:pos x="T0" y="T1"/>
                </a:cxn>
                <a:cxn ang="0">
                  <a:pos x="T2" y="T3"/>
                </a:cxn>
                <a:cxn ang="0">
                  <a:pos x="T4" y="T5"/>
                </a:cxn>
              </a:cxnLst>
              <a:rect l="0" t="0" r="r" b="b"/>
              <a:pathLst>
                <a:path w="24" h="25">
                  <a:moveTo>
                    <a:pt x="18" y="17"/>
                  </a:moveTo>
                  <a:cubicBezTo>
                    <a:pt x="12" y="25"/>
                    <a:pt x="0" y="16"/>
                    <a:pt x="6" y="8"/>
                  </a:cubicBezTo>
                  <a:cubicBezTo>
                    <a:pt x="11" y="0"/>
                    <a:pt x="24" y="9"/>
                    <a:pt x="18" y="17"/>
                  </a:cubicBezTo>
                  <a:close/>
                </a:path>
              </a:pathLst>
            </a:custGeom>
            <a:solidFill>
              <a:srgbClr val="5858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任意多边形: 形状 58"/>
            <p:cNvSpPr/>
            <p:nvPr/>
          </p:nvSpPr>
          <p:spPr bwMode="auto">
            <a:xfrm>
              <a:off x="7747001" y="2713038"/>
              <a:ext cx="49213" cy="49213"/>
            </a:xfrm>
            <a:custGeom>
              <a:avLst/>
              <a:gdLst>
                <a:gd name="T0" fmla="*/ 7 w 10"/>
                <a:gd name="T1" fmla="*/ 7 h 10"/>
                <a:gd name="T2" fmla="*/ 2 w 10"/>
                <a:gd name="T3" fmla="*/ 3 h 10"/>
                <a:gd name="T4" fmla="*/ 7 w 10"/>
                <a:gd name="T5" fmla="*/ 7 h 10"/>
              </a:gdLst>
              <a:ahLst/>
              <a:cxnLst>
                <a:cxn ang="0">
                  <a:pos x="T0" y="T1"/>
                </a:cxn>
                <a:cxn ang="0">
                  <a:pos x="T2" y="T3"/>
                </a:cxn>
                <a:cxn ang="0">
                  <a:pos x="T4" y="T5"/>
                </a:cxn>
              </a:cxnLst>
              <a:rect l="0" t="0" r="r" b="b"/>
              <a:pathLst>
                <a:path w="10" h="10">
                  <a:moveTo>
                    <a:pt x="7" y="7"/>
                  </a:moveTo>
                  <a:cubicBezTo>
                    <a:pt x="5" y="10"/>
                    <a:pt x="0" y="7"/>
                    <a:pt x="2" y="3"/>
                  </a:cubicBezTo>
                  <a:cubicBezTo>
                    <a:pt x="5" y="0"/>
                    <a:pt x="10" y="4"/>
                    <a:pt x="7" y="7"/>
                  </a:cubicBezTo>
                  <a:close/>
                </a:path>
              </a:pathLst>
            </a:custGeom>
            <a:solidFill>
              <a:srgbClr val="5858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任意多边形: 形状 59"/>
            <p:cNvSpPr/>
            <p:nvPr/>
          </p:nvSpPr>
          <p:spPr bwMode="auto">
            <a:xfrm>
              <a:off x="8169276" y="2106613"/>
              <a:ext cx="77788" cy="77788"/>
            </a:xfrm>
            <a:custGeom>
              <a:avLst/>
              <a:gdLst>
                <a:gd name="T0" fmla="*/ 12 w 16"/>
                <a:gd name="T1" fmla="*/ 11 h 16"/>
                <a:gd name="T2" fmla="*/ 4 w 16"/>
                <a:gd name="T3" fmla="*/ 5 h 16"/>
                <a:gd name="T4" fmla="*/ 12 w 16"/>
                <a:gd name="T5" fmla="*/ 11 h 16"/>
              </a:gdLst>
              <a:ahLst/>
              <a:cxnLst>
                <a:cxn ang="0">
                  <a:pos x="T0" y="T1"/>
                </a:cxn>
                <a:cxn ang="0">
                  <a:pos x="T2" y="T3"/>
                </a:cxn>
                <a:cxn ang="0">
                  <a:pos x="T4" y="T5"/>
                </a:cxn>
              </a:cxnLst>
              <a:rect l="0" t="0" r="r" b="b"/>
              <a:pathLst>
                <a:path w="16" h="16">
                  <a:moveTo>
                    <a:pt x="12" y="11"/>
                  </a:moveTo>
                  <a:cubicBezTo>
                    <a:pt x="8" y="16"/>
                    <a:pt x="0" y="11"/>
                    <a:pt x="4" y="5"/>
                  </a:cubicBezTo>
                  <a:cubicBezTo>
                    <a:pt x="7" y="0"/>
                    <a:pt x="16" y="6"/>
                    <a:pt x="12" y="11"/>
                  </a:cubicBezTo>
                  <a:close/>
                </a:path>
              </a:pathLst>
            </a:custGeom>
            <a:solidFill>
              <a:srgbClr val="848B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任意多边形: 形状 60"/>
            <p:cNvSpPr/>
            <p:nvPr/>
          </p:nvSpPr>
          <p:spPr bwMode="auto">
            <a:xfrm>
              <a:off x="8183563" y="2238376"/>
              <a:ext cx="44450" cy="42863"/>
            </a:xfrm>
            <a:custGeom>
              <a:avLst/>
              <a:gdLst>
                <a:gd name="T0" fmla="*/ 7 w 9"/>
                <a:gd name="T1" fmla="*/ 6 h 9"/>
                <a:gd name="T2" fmla="*/ 2 w 9"/>
                <a:gd name="T3" fmla="*/ 3 h 9"/>
                <a:gd name="T4" fmla="*/ 7 w 9"/>
                <a:gd name="T5" fmla="*/ 6 h 9"/>
              </a:gdLst>
              <a:ahLst/>
              <a:cxnLst>
                <a:cxn ang="0">
                  <a:pos x="T0" y="T1"/>
                </a:cxn>
                <a:cxn ang="0">
                  <a:pos x="T2" y="T3"/>
                </a:cxn>
                <a:cxn ang="0">
                  <a:pos x="T4" y="T5"/>
                </a:cxn>
              </a:cxnLst>
              <a:rect l="0" t="0" r="r" b="b"/>
              <a:pathLst>
                <a:path w="9" h="9">
                  <a:moveTo>
                    <a:pt x="7" y="6"/>
                  </a:moveTo>
                  <a:cubicBezTo>
                    <a:pt x="5" y="9"/>
                    <a:pt x="0" y="5"/>
                    <a:pt x="2" y="3"/>
                  </a:cubicBezTo>
                  <a:cubicBezTo>
                    <a:pt x="4" y="0"/>
                    <a:pt x="9" y="3"/>
                    <a:pt x="7" y="6"/>
                  </a:cubicBezTo>
                  <a:close/>
                </a:path>
              </a:pathLst>
            </a:custGeom>
            <a:solidFill>
              <a:srgbClr val="848B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任意多边形: 形状 61"/>
            <p:cNvSpPr/>
            <p:nvPr/>
          </p:nvSpPr>
          <p:spPr bwMode="auto">
            <a:xfrm>
              <a:off x="8018463" y="2266951"/>
              <a:ext cx="150813" cy="155575"/>
            </a:xfrm>
            <a:custGeom>
              <a:avLst/>
              <a:gdLst>
                <a:gd name="T0" fmla="*/ 24 w 31"/>
                <a:gd name="T1" fmla="*/ 22 h 32"/>
                <a:gd name="T2" fmla="*/ 8 w 31"/>
                <a:gd name="T3" fmla="*/ 11 h 32"/>
                <a:gd name="T4" fmla="*/ 24 w 31"/>
                <a:gd name="T5" fmla="*/ 22 h 32"/>
              </a:gdLst>
              <a:ahLst/>
              <a:cxnLst>
                <a:cxn ang="0">
                  <a:pos x="T0" y="T1"/>
                </a:cxn>
                <a:cxn ang="0">
                  <a:pos x="T2" y="T3"/>
                </a:cxn>
                <a:cxn ang="0">
                  <a:pos x="T4" y="T5"/>
                </a:cxn>
              </a:cxnLst>
              <a:rect l="0" t="0" r="r" b="b"/>
              <a:pathLst>
                <a:path w="31" h="32">
                  <a:moveTo>
                    <a:pt x="24" y="22"/>
                  </a:moveTo>
                  <a:cubicBezTo>
                    <a:pt x="16" y="32"/>
                    <a:pt x="0" y="21"/>
                    <a:pt x="8" y="11"/>
                  </a:cubicBezTo>
                  <a:cubicBezTo>
                    <a:pt x="15" y="0"/>
                    <a:pt x="31" y="11"/>
                    <a:pt x="24" y="22"/>
                  </a:cubicBezTo>
                  <a:close/>
                </a:path>
              </a:pathLst>
            </a:custGeom>
            <a:solidFill>
              <a:srgbClr val="848B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任意多边形: 形状 62"/>
            <p:cNvSpPr/>
            <p:nvPr/>
          </p:nvSpPr>
          <p:spPr bwMode="auto">
            <a:xfrm>
              <a:off x="8032751" y="2471738"/>
              <a:ext cx="49213" cy="52388"/>
            </a:xfrm>
            <a:custGeom>
              <a:avLst/>
              <a:gdLst>
                <a:gd name="T0" fmla="*/ 8 w 10"/>
                <a:gd name="T1" fmla="*/ 7 h 11"/>
                <a:gd name="T2" fmla="*/ 2 w 10"/>
                <a:gd name="T3" fmla="*/ 3 h 11"/>
                <a:gd name="T4" fmla="*/ 8 w 10"/>
                <a:gd name="T5" fmla="*/ 7 h 11"/>
              </a:gdLst>
              <a:ahLst/>
              <a:cxnLst>
                <a:cxn ang="0">
                  <a:pos x="T0" y="T1"/>
                </a:cxn>
                <a:cxn ang="0">
                  <a:pos x="T2" y="T3"/>
                </a:cxn>
                <a:cxn ang="0">
                  <a:pos x="T4" y="T5"/>
                </a:cxn>
              </a:cxnLst>
              <a:rect l="0" t="0" r="r" b="b"/>
              <a:pathLst>
                <a:path w="10" h="11">
                  <a:moveTo>
                    <a:pt x="8" y="7"/>
                  </a:moveTo>
                  <a:cubicBezTo>
                    <a:pt x="5" y="11"/>
                    <a:pt x="0" y="7"/>
                    <a:pt x="2" y="3"/>
                  </a:cubicBezTo>
                  <a:cubicBezTo>
                    <a:pt x="5" y="0"/>
                    <a:pt x="10" y="4"/>
                    <a:pt x="8" y="7"/>
                  </a:cubicBezTo>
                  <a:close/>
                </a:path>
              </a:pathLst>
            </a:custGeom>
            <a:solidFill>
              <a:srgbClr val="848B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任意多边形: 形状 63"/>
            <p:cNvSpPr/>
            <p:nvPr/>
          </p:nvSpPr>
          <p:spPr bwMode="auto">
            <a:xfrm>
              <a:off x="3619501" y="3848101"/>
              <a:ext cx="1208088" cy="712788"/>
            </a:xfrm>
            <a:custGeom>
              <a:avLst/>
              <a:gdLst>
                <a:gd name="T0" fmla="*/ 141 w 249"/>
                <a:gd name="T1" fmla="*/ 94 h 147"/>
                <a:gd name="T2" fmla="*/ 6 w 249"/>
                <a:gd name="T3" fmla="*/ 10 h 147"/>
                <a:gd name="T4" fmla="*/ 7 w 249"/>
                <a:gd name="T5" fmla="*/ 0 h 147"/>
                <a:gd name="T6" fmla="*/ 179 w 249"/>
                <a:gd name="T7" fmla="*/ 60 h 147"/>
                <a:gd name="T8" fmla="*/ 248 w 249"/>
                <a:gd name="T9" fmla="*/ 38 h 147"/>
                <a:gd name="T10" fmla="*/ 243 w 249"/>
                <a:gd name="T11" fmla="*/ 42 h 147"/>
                <a:gd name="T12" fmla="*/ 141 w 249"/>
                <a:gd name="T13" fmla="*/ 94 h 147"/>
              </a:gdLst>
              <a:ahLst/>
              <a:cxnLst>
                <a:cxn ang="0">
                  <a:pos x="T0" y="T1"/>
                </a:cxn>
                <a:cxn ang="0">
                  <a:pos x="T2" y="T3"/>
                </a:cxn>
                <a:cxn ang="0">
                  <a:pos x="T4" y="T5"/>
                </a:cxn>
                <a:cxn ang="0">
                  <a:pos x="T6" y="T7"/>
                </a:cxn>
                <a:cxn ang="0">
                  <a:pos x="T8" y="T9"/>
                </a:cxn>
                <a:cxn ang="0">
                  <a:pos x="T10" y="T11"/>
                </a:cxn>
                <a:cxn ang="0">
                  <a:pos x="T12" y="T13"/>
                </a:cxn>
              </a:cxnLst>
              <a:rect l="0" t="0" r="r" b="b"/>
              <a:pathLst>
                <a:path w="249" h="147">
                  <a:moveTo>
                    <a:pt x="141" y="94"/>
                  </a:moveTo>
                  <a:cubicBezTo>
                    <a:pt x="66" y="122"/>
                    <a:pt x="68" y="18"/>
                    <a:pt x="6" y="10"/>
                  </a:cubicBezTo>
                  <a:cubicBezTo>
                    <a:pt x="0" y="9"/>
                    <a:pt x="1" y="0"/>
                    <a:pt x="7" y="0"/>
                  </a:cubicBezTo>
                  <a:cubicBezTo>
                    <a:pt x="91" y="16"/>
                    <a:pt x="69" y="147"/>
                    <a:pt x="179" y="60"/>
                  </a:cubicBezTo>
                  <a:cubicBezTo>
                    <a:pt x="220" y="28"/>
                    <a:pt x="249" y="28"/>
                    <a:pt x="248" y="38"/>
                  </a:cubicBezTo>
                  <a:cubicBezTo>
                    <a:pt x="248" y="41"/>
                    <a:pt x="245" y="42"/>
                    <a:pt x="243" y="42"/>
                  </a:cubicBezTo>
                  <a:cubicBezTo>
                    <a:pt x="215" y="37"/>
                    <a:pt x="178" y="79"/>
                    <a:pt x="141" y="94"/>
                  </a:cubicBezTo>
                  <a:close/>
                </a:path>
              </a:pathLst>
            </a:custGeom>
            <a:solidFill>
              <a:srgbClr val="E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任意多边形: 形状 64"/>
            <p:cNvSpPr/>
            <p:nvPr/>
          </p:nvSpPr>
          <p:spPr bwMode="auto">
            <a:xfrm>
              <a:off x="3581401" y="3921126"/>
              <a:ext cx="1201738" cy="500063"/>
            </a:xfrm>
            <a:custGeom>
              <a:avLst/>
              <a:gdLst>
                <a:gd name="T0" fmla="*/ 243 w 248"/>
                <a:gd name="T1" fmla="*/ 99 h 103"/>
                <a:gd name="T2" fmla="*/ 125 w 248"/>
                <a:gd name="T3" fmla="*/ 10 h 103"/>
                <a:gd name="T4" fmla="*/ 35 w 248"/>
                <a:gd name="T5" fmla="*/ 64 h 103"/>
                <a:gd name="T6" fmla="*/ 0 w 248"/>
                <a:gd name="T7" fmla="*/ 61 h 103"/>
                <a:gd name="T8" fmla="*/ 6 w 248"/>
                <a:gd name="T9" fmla="*/ 58 h 103"/>
                <a:gd name="T10" fmla="*/ 126 w 248"/>
                <a:gd name="T11" fmla="*/ 1 h 103"/>
                <a:gd name="T12" fmla="*/ 242 w 248"/>
                <a:gd name="T13" fmla="*/ 90 h 103"/>
                <a:gd name="T14" fmla="*/ 243 w 248"/>
                <a:gd name="T15" fmla="*/ 99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103">
                  <a:moveTo>
                    <a:pt x="243" y="99"/>
                  </a:moveTo>
                  <a:cubicBezTo>
                    <a:pt x="205" y="103"/>
                    <a:pt x="173" y="13"/>
                    <a:pt x="125" y="10"/>
                  </a:cubicBezTo>
                  <a:cubicBezTo>
                    <a:pt x="87" y="11"/>
                    <a:pt x="72" y="53"/>
                    <a:pt x="35" y="64"/>
                  </a:cubicBezTo>
                  <a:cubicBezTo>
                    <a:pt x="28" y="66"/>
                    <a:pt x="0" y="73"/>
                    <a:pt x="0" y="61"/>
                  </a:cubicBezTo>
                  <a:cubicBezTo>
                    <a:pt x="1" y="59"/>
                    <a:pt x="3" y="57"/>
                    <a:pt x="6" y="58"/>
                  </a:cubicBezTo>
                  <a:cubicBezTo>
                    <a:pt x="58" y="66"/>
                    <a:pt x="77" y="0"/>
                    <a:pt x="126" y="1"/>
                  </a:cubicBezTo>
                  <a:cubicBezTo>
                    <a:pt x="175" y="1"/>
                    <a:pt x="209" y="90"/>
                    <a:pt x="242" y="90"/>
                  </a:cubicBezTo>
                  <a:cubicBezTo>
                    <a:pt x="247" y="90"/>
                    <a:pt x="248" y="97"/>
                    <a:pt x="243" y="99"/>
                  </a:cubicBezTo>
                  <a:close/>
                </a:path>
              </a:pathLst>
            </a:custGeom>
            <a:solidFill>
              <a:srgbClr val="E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任意多边形: 形状 65"/>
            <p:cNvSpPr/>
            <p:nvPr/>
          </p:nvSpPr>
          <p:spPr bwMode="auto">
            <a:xfrm>
              <a:off x="4629151" y="4124326"/>
              <a:ext cx="42863" cy="136525"/>
            </a:xfrm>
            <a:custGeom>
              <a:avLst/>
              <a:gdLst>
                <a:gd name="T0" fmla="*/ 6 w 9"/>
                <a:gd name="T1" fmla="*/ 0 h 28"/>
                <a:gd name="T2" fmla="*/ 2 w 9"/>
                <a:gd name="T3" fmla="*/ 28 h 28"/>
                <a:gd name="T4" fmla="*/ 0 w 9"/>
                <a:gd name="T5" fmla="*/ 17 h 28"/>
                <a:gd name="T6" fmla="*/ 6 w 9"/>
                <a:gd name="T7" fmla="*/ 0 h 28"/>
              </a:gdLst>
              <a:ahLst/>
              <a:cxnLst>
                <a:cxn ang="0">
                  <a:pos x="T0" y="T1"/>
                </a:cxn>
                <a:cxn ang="0">
                  <a:pos x="T2" y="T3"/>
                </a:cxn>
                <a:cxn ang="0">
                  <a:pos x="T4" y="T5"/>
                </a:cxn>
                <a:cxn ang="0">
                  <a:pos x="T6" y="T7"/>
                </a:cxn>
              </a:cxnLst>
              <a:rect l="0" t="0" r="r" b="b"/>
              <a:pathLst>
                <a:path w="9" h="28">
                  <a:moveTo>
                    <a:pt x="6" y="0"/>
                  </a:moveTo>
                  <a:cubicBezTo>
                    <a:pt x="9" y="3"/>
                    <a:pt x="7" y="27"/>
                    <a:pt x="2" y="28"/>
                  </a:cubicBezTo>
                  <a:cubicBezTo>
                    <a:pt x="0" y="28"/>
                    <a:pt x="0" y="18"/>
                    <a:pt x="0" y="17"/>
                  </a:cubicBezTo>
                  <a:cubicBezTo>
                    <a:pt x="0" y="16"/>
                    <a:pt x="4" y="0"/>
                    <a:pt x="6" y="0"/>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任意多边形: 形状 66"/>
            <p:cNvSpPr/>
            <p:nvPr/>
          </p:nvSpPr>
          <p:spPr bwMode="auto">
            <a:xfrm>
              <a:off x="4716463" y="4095751"/>
              <a:ext cx="61913" cy="222250"/>
            </a:xfrm>
            <a:custGeom>
              <a:avLst/>
              <a:gdLst>
                <a:gd name="T0" fmla="*/ 11 w 13"/>
                <a:gd name="T1" fmla="*/ 0 h 46"/>
                <a:gd name="T2" fmla="*/ 4 w 13"/>
                <a:gd name="T3" fmla="*/ 46 h 46"/>
                <a:gd name="T4" fmla="*/ 11 w 13"/>
                <a:gd name="T5" fmla="*/ 0 h 46"/>
              </a:gdLst>
              <a:ahLst/>
              <a:cxnLst>
                <a:cxn ang="0">
                  <a:pos x="T0" y="T1"/>
                </a:cxn>
                <a:cxn ang="0">
                  <a:pos x="T2" y="T3"/>
                </a:cxn>
                <a:cxn ang="0">
                  <a:pos x="T4" y="T5"/>
                </a:cxn>
              </a:cxnLst>
              <a:rect l="0" t="0" r="r" b="b"/>
              <a:pathLst>
                <a:path w="13" h="46">
                  <a:moveTo>
                    <a:pt x="11" y="0"/>
                  </a:moveTo>
                  <a:cubicBezTo>
                    <a:pt x="13" y="7"/>
                    <a:pt x="10" y="41"/>
                    <a:pt x="4" y="46"/>
                  </a:cubicBezTo>
                  <a:cubicBezTo>
                    <a:pt x="0" y="38"/>
                    <a:pt x="6" y="8"/>
                    <a:pt x="11" y="0"/>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任意多边形: 形状 67"/>
            <p:cNvSpPr/>
            <p:nvPr/>
          </p:nvSpPr>
          <p:spPr bwMode="auto">
            <a:xfrm>
              <a:off x="3736976" y="4003676"/>
              <a:ext cx="47625" cy="141288"/>
            </a:xfrm>
            <a:custGeom>
              <a:avLst/>
              <a:gdLst>
                <a:gd name="T0" fmla="*/ 3 w 10"/>
                <a:gd name="T1" fmla="*/ 29 h 29"/>
                <a:gd name="T2" fmla="*/ 7 w 10"/>
                <a:gd name="T3" fmla="*/ 0 h 29"/>
                <a:gd name="T4" fmla="*/ 9 w 10"/>
                <a:gd name="T5" fmla="*/ 12 h 29"/>
                <a:gd name="T6" fmla="*/ 3 w 10"/>
                <a:gd name="T7" fmla="*/ 29 h 29"/>
              </a:gdLst>
              <a:ahLst/>
              <a:cxnLst>
                <a:cxn ang="0">
                  <a:pos x="T0" y="T1"/>
                </a:cxn>
                <a:cxn ang="0">
                  <a:pos x="T2" y="T3"/>
                </a:cxn>
                <a:cxn ang="0">
                  <a:pos x="T4" y="T5"/>
                </a:cxn>
                <a:cxn ang="0">
                  <a:pos x="T6" y="T7"/>
                </a:cxn>
              </a:cxnLst>
              <a:rect l="0" t="0" r="r" b="b"/>
              <a:pathLst>
                <a:path w="10" h="29">
                  <a:moveTo>
                    <a:pt x="3" y="29"/>
                  </a:moveTo>
                  <a:cubicBezTo>
                    <a:pt x="0" y="26"/>
                    <a:pt x="3" y="2"/>
                    <a:pt x="7" y="0"/>
                  </a:cubicBezTo>
                  <a:cubicBezTo>
                    <a:pt x="10" y="1"/>
                    <a:pt x="9" y="11"/>
                    <a:pt x="9" y="12"/>
                  </a:cubicBezTo>
                  <a:cubicBezTo>
                    <a:pt x="9" y="13"/>
                    <a:pt x="6" y="29"/>
                    <a:pt x="3" y="29"/>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任意多边形: 形状 68"/>
            <p:cNvSpPr/>
            <p:nvPr/>
          </p:nvSpPr>
          <p:spPr bwMode="auto">
            <a:xfrm>
              <a:off x="3629026" y="3949701"/>
              <a:ext cx="63500" cy="219075"/>
            </a:xfrm>
            <a:custGeom>
              <a:avLst/>
              <a:gdLst>
                <a:gd name="T0" fmla="*/ 3 w 13"/>
                <a:gd name="T1" fmla="*/ 45 h 45"/>
                <a:gd name="T2" fmla="*/ 9 w 13"/>
                <a:gd name="T3" fmla="*/ 0 h 45"/>
                <a:gd name="T4" fmla="*/ 3 w 13"/>
                <a:gd name="T5" fmla="*/ 45 h 45"/>
              </a:gdLst>
              <a:ahLst/>
              <a:cxnLst>
                <a:cxn ang="0">
                  <a:pos x="T0" y="T1"/>
                </a:cxn>
                <a:cxn ang="0">
                  <a:pos x="T2" y="T3"/>
                </a:cxn>
                <a:cxn ang="0">
                  <a:pos x="T4" y="T5"/>
                </a:cxn>
              </a:cxnLst>
              <a:rect l="0" t="0" r="r" b="b"/>
              <a:pathLst>
                <a:path w="13" h="45">
                  <a:moveTo>
                    <a:pt x="3" y="45"/>
                  </a:moveTo>
                  <a:cubicBezTo>
                    <a:pt x="0" y="39"/>
                    <a:pt x="4" y="5"/>
                    <a:pt x="9" y="0"/>
                  </a:cubicBezTo>
                  <a:cubicBezTo>
                    <a:pt x="13" y="8"/>
                    <a:pt x="8" y="38"/>
                    <a:pt x="3" y="45"/>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任意多边形: 形状 69"/>
            <p:cNvSpPr/>
            <p:nvPr/>
          </p:nvSpPr>
          <p:spPr bwMode="auto">
            <a:xfrm>
              <a:off x="4070351" y="4046538"/>
              <a:ext cx="49213" cy="141288"/>
            </a:xfrm>
            <a:custGeom>
              <a:avLst/>
              <a:gdLst>
                <a:gd name="T0" fmla="*/ 7 w 10"/>
                <a:gd name="T1" fmla="*/ 1 h 29"/>
                <a:gd name="T2" fmla="*/ 3 w 10"/>
                <a:gd name="T3" fmla="*/ 29 h 29"/>
                <a:gd name="T4" fmla="*/ 1 w 10"/>
                <a:gd name="T5" fmla="*/ 17 h 29"/>
                <a:gd name="T6" fmla="*/ 7 w 10"/>
                <a:gd name="T7" fmla="*/ 1 h 29"/>
              </a:gdLst>
              <a:ahLst/>
              <a:cxnLst>
                <a:cxn ang="0">
                  <a:pos x="T0" y="T1"/>
                </a:cxn>
                <a:cxn ang="0">
                  <a:pos x="T2" y="T3"/>
                </a:cxn>
                <a:cxn ang="0">
                  <a:pos x="T4" y="T5"/>
                </a:cxn>
                <a:cxn ang="0">
                  <a:pos x="T6" y="T7"/>
                </a:cxn>
              </a:cxnLst>
              <a:rect l="0" t="0" r="r" b="b"/>
              <a:pathLst>
                <a:path w="10" h="29">
                  <a:moveTo>
                    <a:pt x="7" y="1"/>
                  </a:moveTo>
                  <a:cubicBezTo>
                    <a:pt x="10" y="4"/>
                    <a:pt x="7" y="27"/>
                    <a:pt x="3" y="29"/>
                  </a:cubicBezTo>
                  <a:cubicBezTo>
                    <a:pt x="0" y="29"/>
                    <a:pt x="1" y="18"/>
                    <a:pt x="1" y="17"/>
                  </a:cubicBezTo>
                  <a:cubicBezTo>
                    <a:pt x="1" y="16"/>
                    <a:pt x="4" y="0"/>
                    <a:pt x="7" y="1"/>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任意多边形: 形状 70"/>
            <p:cNvSpPr/>
            <p:nvPr/>
          </p:nvSpPr>
          <p:spPr bwMode="auto">
            <a:xfrm>
              <a:off x="4289426" y="4081463"/>
              <a:ext cx="47625" cy="134938"/>
            </a:xfrm>
            <a:custGeom>
              <a:avLst/>
              <a:gdLst>
                <a:gd name="T0" fmla="*/ 7 w 10"/>
                <a:gd name="T1" fmla="*/ 0 h 28"/>
                <a:gd name="T2" fmla="*/ 3 w 10"/>
                <a:gd name="T3" fmla="*/ 28 h 28"/>
                <a:gd name="T4" fmla="*/ 1 w 10"/>
                <a:gd name="T5" fmla="*/ 17 h 28"/>
                <a:gd name="T6" fmla="*/ 7 w 10"/>
                <a:gd name="T7" fmla="*/ 0 h 28"/>
              </a:gdLst>
              <a:ahLst/>
              <a:cxnLst>
                <a:cxn ang="0">
                  <a:pos x="T0" y="T1"/>
                </a:cxn>
                <a:cxn ang="0">
                  <a:pos x="T2" y="T3"/>
                </a:cxn>
                <a:cxn ang="0">
                  <a:pos x="T4" y="T5"/>
                </a:cxn>
                <a:cxn ang="0">
                  <a:pos x="T6" y="T7"/>
                </a:cxn>
              </a:cxnLst>
              <a:rect l="0" t="0" r="r" b="b"/>
              <a:pathLst>
                <a:path w="10" h="28">
                  <a:moveTo>
                    <a:pt x="7" y="0"/>
                  </a:moveTo>
                  <a:cubicBezTo>
                    <a:pt x="10" y="3"/>
                    <a:pt x="8" y="27"/>
                    <a:pt x="3" y="28"/>
                  </a:cubicBezTo>
                  <a:cubicBezTo>
                    <a:pt x="0" y="28"/>
                    <a:pt x="1" y="18"/>
                    <a:pt x="1" y="17"/>
                  </a:cubicBezTo>
                  <a:cubicBezTo>
                    <a:pt x="1" y="16"/>
                    <a:pt x="4" y="0"/>
                    <a:pt x="7" y="0"/>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任意多边形: 形状 71"/>
            <p:cNvSpPr/>
            <p:nvPr/>
          </p:nvSpPr>
          <p:spPr bwMode="auto">
            <a:xfrm>
              <a:off x="4162426" y="4022726"/>
              <a:ext cx="63500" cy="223838"/>
            </a:xfrm>
            <a:custGeom>
              <a:avLst/>
              <a:gdLst>
                <a:gd name="T0" fmla="*/ 10 w 13"/>
                <a:gd name="T1" fmla="*/ 0 h 46"/>
                <a:gd name="T2" fmla="*/ 4 w 13"/>
                <a:gd name="T3" fmla="*/ 46 h 46"/>
                <a:gd name="T4" fmla="*/ 10 w 13"/>
                <a:gd name="T5" fmla="*/ 0 h 46"/>
              </a:gdLst>
              <a:ahLst/>
              <a:cxnLst>
                <a:cxn ang="0">
                  <a:pos x="T0" y="T1"/>
                </a:cxn>
                <a:cxn ang="0">
                  <a:pos x="T2" y="T3"/>
                </a:cxn>
                <a:cxn ang="0">
                  <a:pos x="T4" y="T5"/>
                </a:cxn>
              </a:cxnLst>
              <a:rect l="0" t="0" r="r" b="b"/>
              <a:pathLst>
                <a:path w="13" h="46">
                  <a:moveTo>
                    <a:pt x="10" y="0"/>
                  </a:moveTo>
                  <a:cubicBezTo>
                    <a:pt x="13" y="6"/>
                    <a:pt x="9" y="41"/>
                    <a:pt x="4" y="46"/>
                  </a:cubicBezTo>
                  <a:cubicBezTo>
                    <a:pt x="0" y="37"/>
                    <a:pt x="5" y="8"/>
                    <a:pt x="10" y="0"/>
                  </a:cubicBezTo>
                  <a:close/>
                </a:path>
              </a:pathLst>
            </a:custGeom>
            <a:solidFill>
              <a:srgbClr val="2D22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教育视窗：中小学教师科研能力的要素构成</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4707890"/>
          </a:xfrm>
          <a:prstGeom prst="rect">
            <a:avLst/>
          </a:prstGeom>
          <a:noFill/>
        </p:spPr>
        <p:txBody>
          <a:bodyPr wrap="square">
            <a:spAutoFit/>
          </a:bodyPr>
          <a:lstStyle/>
          <a:p>
            <a:pPr indent="457200" algn="just" fontAlgn="auto">
              <a:lnSpc>
                <a:spcPct val="150000"/>
              </a:lnSpc>
            </a:pPr>
            <a:r>
              <a:rPr lang="zh-CN" altLang="en-US" sz="2000" b="1" dirty="0">
                <a:solidFill>
                  <a:schemeClr val="accent5"/>
                </a:solidFill>
              </a:rPr>
              <a:t>一、基础性能力</a:t>
            </a:r>
            <a:endParaRPr lang="en-US" altLang="zh-CN" sz="2000" b="1" dirty="0">
              <a:solidFill>
                <a:schemeClr val="accent5"/>
              </a:solidFill>
            </a:endParaRPr>
          </a:p>
          <a:p>
            <a:pPr indent="457200" algn="just" fontAlgn="auto">
              <a:lnSpc>
                <a:spcPct val="150000"/>
              </a:lnSpc>
            </a:pPr>
            <a:r>
              <a:rPr lang="zh-CN" altLang="en-US" b="1" dirty="0"/>
              <a:t>（</a:t>
            </a:r>
            <a:r>
              <a:rPr lang="en-US" altLang="zh-CN" b="1" dirty="0"/>
              <a:t>1</a:t>
            </a:r>
            <a:r>
              <a:rPr lang="zh-CN" altLang="en-US" b="1" dirty="0"/>
              <a:t>）教师的自我学习能力。</a:t>
            </a:r>
            <a:r>
              <a:rPr lang="zh-CN" altLang="en-US" dirty="0"/>
              <a:t>这是科研与创新能力的基础能力之一，是教师自身主动摄取知识、主动消化知识、主动创新知识的能力。对教师来说，只有不断地更新知识、主动地吸取知识、自主调整知识结构，才能更好地实现从经验型教师到研究型教师的跨越。教师的学习有赖于对知识的认识和理解。</a:t>
            </a:r>
            <a:endParaRPr lang="en-US" altLang="zh-CN" dirty="0"/>
          </a:p>
          <a:p>
            <a:pPr indent="457200" algn="just" fontAlgn="auto">
              <a:lnSpc>
                <a:spcPct val="150000"/>
              </a:lnSpc>
            </a:pPr>
            <a:r>
              <a:rPr lang="zh-CN" altLang="en-US" b="1" dirty="0"/>
              <a:t>（</a:t>
            </a:r>
            <a:r>
              <a:rPr lang="en-US" altLang="zh-CN" b="1" dirty="0"/>
              <a:t>2</a:t>
            </a:r>
            <a:r>
              <a:rPr lang="zh-CN" altLang="en-US" b="1" dirty="0"/>
              <a:t>）科研资料的收集能力。</a:t>
            </a:r>
            <a:r>
              <a:rPr lang="zh-CN" altLang="en-US" dirty="0"/>
              <a:t>开展教育科研，涉及收集资料的问题。科研资料的收集能力是指认识到科研资料的价值，运用正确、有效的方式，收集、整理科研资料的能力，实际上也是善于捕捉、组织和判断各种信息的能力。</a:t>
            </a:r>
            <a:endParaRPr lang="en-US" altLang="zh-CN" dirty="0"/>
          </a:p>
          <a:p>
            <a:pPr indent="457200" algn="just" fontAlgn="auto">
              <a:lnSpc>
                <a:spcPct val="150000"/>
              </a:lnSpc>
            </a:pPr>
            <a:r>
              <a:rPr lang="zh-CN" altLang="en-US" b="1" dirty="0"/>
              <a:t>（</a:t>
            </a:r>
            <a:r>
              <a:rPr lang="en-US" altLang="zh-CN" b="1" dirty="0"/>
              <a:t>3</a:t>
            </a:r>
            <a:r>
              <a:rPr lang="zh-CN" altLang="en-US" b="1" dirty="0"/>
              <a:t>）科研成果表述能力。</a:t>
            </a:r>
            <a:r>
              <a:rPr lang="zh-CN" altLang="en-US" dirty="0"/>
              <a:t>教育科研最终要通过文字载体以不同的论文形式将研究成果表述出来。教师的文字表达能力直接影响着科研成果的交流范围和运用程度，这要求教师把经过潜心研究得出的新认识、新思想、新办法等形成文字，通过教育科研报告或科研论文、著作等形式表达出来，从而更好地发挥科研成果的作用。</a:t>
            </a:r>
            <a:endParaRPr lang="en-US" altLang="zh-CN" dirty="0"/>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教育视窗：中小学教师科研能力的要素构成</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4707890"/>
          </a:xfrm>
          <a:prstGeom prst="rect">
            <a:avLst/>
          </a:prstGeom>
          <a:noFill/>
        </p:spPr>
        <p:txBody>
          <a:bodyPr wrap="square">
            <a:spAutoFit/>
          </a:bodyPr>
          <a:lstStyle/>
          <a:p>
            <a:pPr indent="457200" algn="just" fontAlgn="auto">
              <a:lnSpc>
                <a:spcPct val="150000"/>
              </a:lnSpc>
            </a:pPr>
            <a:r>
              <a:rPr lang="zh-CN" altLang="en-US" sz="2000" b="1" dirty="0">
                <a:solidFill>
                  <a:schemeClr val="accent5"/>
                </a:solidFill>
              </a:rPr>
              <a:t>二、发展性能力</a:t>
            </a:r>
            <a:endParaRPr lang="en-US" altLang="zh-CN" sz="2000" b="1" dirty="0">
              <a:solidFill>
                <a:schemeClr val="accent5"/>
              </a:solidFill>
            </a:endParaRPr>
          </a:p>
          <a:p>
            <a:pPr indent="457200" algn="just" fontAlgn="auto">
              <a:lnSpc>
                <a:spcPct val="150000"/>
              </a:lnSpc>
            </a:pPr>
            <a:r>
              <a:rPr lang="zh-CN" altLang="en-US" b="1" dirty="0"/>
              <a:t>（</a:t>
            </a:r>
            <a:r>
              <a:rPr lang="en-US" altLang="zh-CN" b="1" dirty="0"/>
              <a:t>1</a:t>
            </a:r>
            <a:r>
              <a:rPr lang="zh-CN" altLang="en-US" b="1" dirty="0"/>
              <a:t>）科研选题能力。</a:t>
            </a:r>
            <a:r>
              <a:rPr lang="zh-CN" altLang="en-US" dirty="0"/>
              <a:t>选择课题是科学研究的起始环节，也是关键的一环。在教育教学实践中，存在大量需要研究和解决的问题。能否根据当前教育发展的需要，准确地判断自己能否完成、该不该进行这一课题的研究，决定着该研究的成败。</a:t>
            </a:r>
            <a:endParaRPr lang="en-US" altLang="zh-CN" dirty="0"/>
          </a:p>
          <a:p>
            <a:pPr indent="457200" algn="just" fontAlgn="auto">
              <a:lnSpc>
                <a:spcPct val="150000"/>
              </a:lnSpc>
            </a:pPr>
            <a:r>
              <a:rPr lang="zh-CN" altLang="en-US" b="1" dirty="0"/>
              <a:t>（</a:t>
            </a:r>
            <a:r>
              <a:rPr lang="en-US" altLang="zh-CN" b="1" dirty="0"/>
              <a:t>2</a:t>
            </a:r>
            <a:r>
              <a:rPr lang="zh-CN" altLang="en-US" b="1" dirty="0"/>
              <a:t>）科研信息加工能力。</a:t>
            </a:r>
            <a:r>
              <a:rPr lang="zh-CN" altLang="en-US" dirty="0"/>
              <a:t>科研信息加工能力是指对科研信息的筛选、识别、分类、分析、评估，以及利用信息做出决策和解决问题的能力。</a:t>
            </a:r>
            <a:endParaRPr lang="en-US" altLang="zh-CN" dirty="0"/>
          </a:p>
          <a:p>
            <a:pPr indent="457200" algn="just" fontAlgn="auto">
              <a:lnSpc>
                <a:spcPct val="150000"/>
              </a:lnSpc>
            </a:pPr>
            <a:r>
              <a:rPr lang="zh-CN" altLang="en-US" b="1" dirty="0"/>
              <a:t>（</a:t>
            </a:r>
            <a:r>
              <a:rPr lang="en-US" altLang="zh-CN" b="1" dirty="0"/>
              <a:t>3</a:t>
            </a:r>
            <a:r>
              <a:rPr lang="zh-CN" altLang="en-US" b="1" dirty="0"/>
              <a:t>）科研动手实践能力。</a:t>
            </a:r>
            <a:r>
              <a:rPr lang="zh-CN" altLang="en-US" dirty="0"/>
              <a:t>科研动手实践能力是指教师在教育科研工作中运用一定的方法手段，有意识、有目的地变革教育现象的物质活动能力。它主要包括用实验设备进行各种简单的或复杂的实验，能比较熟练地运用计算机来进行各种实验和数据处理，以及制图、绘图，包括科学研究设计等。在现代教育科学研究中，不但需要科研人员的理论思维水平，而且需要有动手操作、实践的能力，动手实践能力是将理论变成现实的基础。</a:t>
            </a:r>
            <a:endParaRPr lang="en-US" altLang="zh-CN" dirty="0"/>
          </a:p>
        </p:txBody>
      </p:sp>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教育视窗：中小学教师科研能力的要素构成</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5077460"/>
          </a:xfrm>
          <a:prstGeom prst="rect">
            <a:avLst/>
          </a:prstGeom>
          <a:noFill/>
        </p:spPr>
        <p:txBody>
          <a:bodyPr wrap="square">
            <a:spAutoFit/>
          </a:bodyPr>
          <a:lstStyle/>
          <a:p>
            <a:pPr indent="457200" algn="just" fontAlgn="auto">
              <a:lnSpc>
                <a:spcPct val="150000"/>
              </a:lnSpc>
            </a:pPr>
            <a:r>
              <a:rPr lang="zh-CN" altLang="en-US" b="1" dirty="0"/>
              <a:t>（</a:t>
            </a:r>
            <a:r>
              <a:rPr lang="en-US" altLang="zh-CN" b="1" dirty="0"/>
              <a:t>4</a:t>
            </a:r>
            <a:r>
              <a:rPr lang="zh-CN" altLang="en-US" b="1" dirty="0"/>
              <a:t>）科研质量分析与评价能力。</a:t>
            </a:r>
            <a:r>
              <a:rPr lang="zh-CN" altLang="en-US" dirty="0"/>
              <a:t>这种能力是指客观、公正地根据社会公认的价值标准，通过规定的程序和方法，对自己和他人所进行的科研过程和科研成果进行实事求是的鉴定性判断，并做出评价分析的能力。科学的评价分析是推进教师的教育科研工作、推广和应用教育科研成果、提高科研质量和效益的必要前提。</a:t>
            </a:r>
            <a:endParaRPr lang="en-US" altLang="zh-CN" dirty="0"/>
          </a:p>
          <a:p>
            <a:pPr indent="457200" algn="just" fontAlgn="auto">
              <a:lnSpc>
                <a:spcPct val="150000"/>
              </a:lnSpc>
            </a:pPr>
            <a:r>
              <a:rPr lang="zh-CN" altLang="en-US" b="1" dirty="0"/>
              <a:t>（</a:t>
            </a:r>
            <a:r>
              <a:rPr lang="en-US" altLang="zh-CN" b="1" dirty="0"/>
              <a:t>5</a:t>
            </a:r>
            <a:r>
              <a:rPr lang="zh-CN" altLang="en-US" b="1" dirty="0"/>
              <a:t>）科研成果的推广和应用能力。</a:t>
            </a:r>
            <a:r>
              <a:rPr lang="zh-CN" altLang="en-US" dirty="0"/>
              <a:t>科研成果的推广和应用能力包括能够准确认识到科研成果的价值，主动接受科研成果，并把科研成果运用到教育教学实践中的能力。它主要体现在接受新的理论研究成果、新的实践经验，从中受到启发，并把它迁移到自己的教育教学实践中进行实验与研究。教育科学研究重在创新，难在创新，但也贵在创新。一名优秀的教育工作者，他的创造力主要表现为善于用教育学现有的知识，创造性地提出新的教育思想、教育观念，并将新的科研成果应用于教育实践，以促进教育实践的发展。科研创新能力是创新思维和创新实践的统一。</a:t>
            </a:r>
            <a:endParaRPr lang="en-US" altLang="zh-CN" dirty="0"/>
          </a:p>
          <a:p>
            <a:pPr indent="457200" algn="just" fontAlgn="auto">
              <a:lnSpc>
                <a:spcPct val="150000"/>
              </a:lnSpc>
            </a:pPr>
            <a:endParaRPr lang="en-US" altLang="zh-CN" dirty="0"/>
          </a:p>
          <a:p>
            <a:pPr indent="457200" algn="r" fontAlgn="auto">
              <a:lnSpc>
                <a:spcPct val="150000"/>
              </a:lnSpc>
            </a:pPr>
            <a:r>
              <a:rPr lang="zh-CN" altLang="en-US" dirty="0"/>
              <a:t>（资料来源：胡青，</a:t>
            </a:r>
            <a:r>
              <a:rPr lang="en-US" altLang="zh-CN" dirty="0"/>
              <a:t>《</a:t>
            </a:r>
            <a:r>
              <a:rPr lang="zh-CN" altLang="en-US" dirty="0"/>
              <a:t>教师自我发展能力培养与提升</a:t>
            </a:r>
            <a:r>
              <a:rPr lang="en-US" altLang="zh-CN" dirty="0"/>
              <a:t>》</a:t>
            </a:r>
            <a:r>
              <a:rPr lang="zh-CN" altLang="en-US" dirty="0"/>
              <a:t>，华龄出版社，</a:t>
            </a:r>
            <a:r>
              <a:rPr lang="en-US" altLang="zh-CN" dirty="0"/>
              <a:t>2005</a:t>
            </a:r>
            <a:r>
              <a:rPr lang="zh-CN" altLang="en-US" dirty="0"/>
              <a:t>）</a:t>
            </a:r>
            <a:endParaRPr lang="en-US" altLang="zh-CN" dirty="0"/>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二、教师专业能力的内容</a:t>
            </a:r>
            <a:endParaRPr lang="zh-CN" altLang="en-US" sz="3200" dirty="0"/>
          </a:p>
        </p:txBody>
      </p:sp>
      <p:graphicFrame>
        <p:nvGraphicFramePr>
          <p:cNvPr id="6" name="图示 5"/>
          <p:cNvGraphicFramePr/>
          <p:nvPr/>
        </p:nvGraphicFramePr>
        <p:xfrm>
          <a:off x="660399" y="1175658"/>
          <a:ext cx="10858500" cy="496388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三、教师专业能力的提升</a:t>
            </a:r>
            <a:endParaRPr lang="zh-CN" altLang="en-US" sz="3200" dirty="0"/>
          </a:p>
        </p:txBody>
      </p:sp>
      <p:graphicFrame>
        <p:nvGraphicFramePr>
          <p:cNvPr id="6" name="图示 5"/>
          <p:cNvGraphicFramePr/>
          <p:nvPr/>
        </p:nvGraphicFramePr>
        <p:xfrm>
          <a:off x="660399" y="1159330"/>
          <a:ext cx="10858500" cy="496388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三、教师专业能力的提升</a:t>
            </a:r>
            <a:endParaRPr lang="zh-CN" altLang="en-US" sz="3200" dirty="0"/>
          </a:p>
        </p:txBody>
      </p:sp>
      <p:graphicFrame>
        <p:nvGraphicFramePr>
          <p:cNvPr id="6" name="图示 5"/>
          <p:cNvGraphicFramePr/>
          <p:nvPr/>
        </p:nvGraphicFramePr>
        <p:xfrm>
          <a:off x="660399" y="1175658"/>
          <a:ext cx="10858500" cy="496388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教育直通车：秉持勤学笃行、求是创新的躬耕态度</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5028941"/>
          </a:xfrm>
          <a:prstGeom prst="rect">
            <a:avLst/>
          </a:prstGeom>
          <a:noFill/>
        </p:spPr>
        <p:txBody>
          <a:bodyPr wrap="square">
            <a:spAutoFit/>
          </a:bodyPr>
          <a:lstStyle/>
          <a:p>
            <a:pPr indent="457200" algn="just" fontAlgn="auto">
              <a:lnSpc>
                <a:spcPct val="150000"/>
              </a:lnSpc>
            </a:pPr>
            <a:r>
              <a:rPr lang="zh-CN" altLang="en-US" dirty="0"/>
              <a:t>习近平总书记强调，教育家要有勤学笃行、求是创新的躬耕态度。这为广大教师提高自身教育教学水平、培养具有创新思维的优秀人才、践行培根铸魂的光荣使命提出了方向指引和根本遵循。教师应牢记习总书记的期待和嘱托，坚定勤学善思、追求真理、锐意创新的职业追求，更好地在教育教学过程中为党育人、为国育才，使一代代青少年担起时代赋予的历史重任，成长为实现中华民族伟大复兴的先锋力量。</a:t>
            </a:r>
            <a:endParaRPr lang="en-US" altLang="zh-CN" dirty="0"/>
          </a:p>
          <a:p>
            <a:pPr indent="457200" algn="just" fontAlgn="auto">
              <a:lnSpc>
                <a:spcPct val="150000"/>
              </a:lnSpc>
            </a:pPr>
            <a:r>
              <a:rPr lang="zh-CN" altLang="en-US" dirty="0"/>
              <a:t>秉持勤学笃行、求是创新的躬耕态度，新时代教师要以践行终身学习理念为基础。勤学，是教师职业的基本要求。扎实的知识功底、勤勉的教学态度、过硬的教学水平，是教师必须具备的能力，是教师站稳讲台、教书育人的根本。笃行，是教师职业内在的道德准则。坚定的理想信念、科学的教学理念、行为世范的自我要求，是教师胜任教书育人职责的必备素养和实现知行合一的必要途径。知识视野开阔、教学水平高超、文化素养深厚的教师深受学生的欢迎与爱戴，能让学生产生学习兴趣，养成乐学善问的习惯，无形中引领学生也成为虚心问学、笃行不怠的终身学习者。进入信息时代，教师的权威受到前所未有的挑战。唯有在知识结构和教学能力上不断更新，在教育艺术和育人智慧上持续升级，方能成为桃李满天下的好教师，用真学问将莘莘学子引向知识的殿堂。</a:t>
            </a:r>
            <a:endParaRPr lang="en-US" altLang="zh-CN" dirty="0"/>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学习目标</a:t>
            </a:r>
            <a:endParaRPr lang="zh-CN" altLang="en-US" sz="3200" dirty="0"/>
          </a:p>
        </p:txBody>
      </p:sp>
      <p:graphicFrame>
        <p:nvGraphicFramePr>
          <p:cNvPr id="4" name="图示 3"/>
          <p:cNvGraphicFramePr/>
          <p:nvPr/>
        </p:nvGraphicFramePr>
        <p:xfrm>
          <a:off x="772646" y="1160794"/>
          <a:ext cx="10665567" cy="53823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教育直通车：秉持勤学笃行、求是创新的躬耕态度</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799489" y="1527921"/>
            <a:ext cx="8663215" cy="5028941"/>
          </a:xfrm>
          <a:prstGeom prst="rect">
            <a:avLst/>
          </a:prstGeom>
          <a:noFill/>
        </p:spPr>
        <p:txBody>
          <a:bodyPr wrap="square">
            <a:spAutoFit/>
          </a:bodyPr>
          <a:lstStyle/>
          <a:p>
            <a:pPr indent="457200" algn="just" fontAlgn="auto">
              <a:lnSpc>
                <a:spcPct val="150000"/>
              </a:lnSpc>
            </a:pPr>
            <a:r>
              <a:rPr lang="zh-CN" altLang="en-US" dirty="0"/>
              <a:t>秉持勤学笃行、求是创新的躬耕态度，新时代教师要以拔尖创新人才自主培养为职业目标。求是，是教育的职责所在。身为教师，要以追求真理、传播真知为己任，对学生充满好奇之心、对课堂充满热爱之情、对教育充满敬畏之心。创新，是当代中国最鲜明的特征。建设创新型国家，关键在人才，特别是创新型科技人才。在经济全球化和知识经济社会的背景下，创新型科技人才往往决定着一个国家的科技发展水平，影响着国家未来的发展。教师是学生思想的领路人，也是创新的领路人。带领学生探索学术前沿，教师必须首先迈向前沿；引导学生服务国家重大战略需求，教师必须首先了解重大战略担当的信息。在大数据、人工智能、云计算、虚拟现实等新一代信息技术快速发展的当下，教师必须创新教育教学模式，善用优质教育教学资源，以信息技术让课堂更灵动、让教学更有趣、让学生更爱学。在培养更多富有创新思维、拥有创新能力的学生这一人才培养目标上，教师必须积极推动人才培养体系的重构，为我国实现科技自立自强、建成科技强国的奋斗目标贡献一己之力。</a:t>
            </a:r>
            <a:endParaRPr lang="en-US" altLang="zh-CN" dirty="0"/>
          </a:p>
        </p:txBody>
      </p:sp>
      <p:grpSp>
        <p:nvGrpSpPr>
          <p:cNvPr id="3" name="组合 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994123" y="1644636"/>
            <a:ext cx="1761945" cy="4795510"/>
            <a:chOff x="5366035" y="1442243"/>
            <a:chExt cx="1459931" cy="3973514"/>
          </a:xfrm>
        </p:grpSpPr>
        <p:sp>
          <p:nvSpPr>
            <p:cNvPr id="5" name="iś1idê"/>
            <p:cNvSpPr/>
            <p:nvPr/>
          </p:nvSpPr>
          <p:spPr bwMode="auto">
            <a:xfrm>
              <a:off x="5366035" y="5090955"/>
              <a:ext cx="1303669" cy="324802"/>
            </a:xfrm>
            <a:prstGeom prst="ellipse">
              <a:avLst/>
            </a:prstGeom>
            <a:solidFill>
              <a:srgbClr val="D1E3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 name="iṥlíḍê"/>
            <p:cNvSpPr/>
            <p:nvPr/>
          </p:nvSpPr>
          <p:spPr bwMode="auto">
            <a:xfrm>
              <a:off x="5505555" y="2983654"/>
              <a:ext cx="931990" cy="2080514"/>
            </a:xfrm>
            <a:custGeom>
              <a:avLst/>
              <a:gdLst>
                <a:gd name="T0" fmla="*/ 388 w 400"/>
                <a:gd name="T1" fmla="*/ 443 h 898"/>
                <a:gd name="T2" fmla="*/ 378 w 400"/>
                <a:gd name="T3" fmla="*/ 886 h 898"/>
                <a:gd name="T4" fmla="*/ 310 w 400"/>
                <a:gd name="T5" fmla="*/ 891 h 898"/>
                <a:gd name="T6" fmla="*/ 250 w 400"/>
                <a:gd name="T7" fmla="*/ 477 h 898"/>
                <a:gd name="T8" fmla="*/ 218 w 400"/>
                <a:gd name="T9" fmla="*/ 270 h 898"/>
                <a:gd name="T10" fmla="*/ 214 w 400"/>
                <a:gd name="T11" fmla="*/ 189 h 898"/>
                <a:gd name="T12" fmla="*/ 192 w 400"/>
                <a:gd name="T13" fmla="*/ 186 h 898"/>
                <a:gd name="T14" fmla="*/ 188 w 400"/>
                <a:gd name="T15" fmla="*/ 329 h 898"/>
                <a:gd name="T16" fmla="*/ 149 w 400"/>
                <a:gd name="T17" fmla="*/ 596 h 898"/>
                <a:gd name="T18" fmla="*/ 83 w 400"/>
                <a:gd name="T19" fmla="*/ 858 h 898"/>
                <a:gd name="T20" fmla="*/ 0 w 400"/>
                <a:gd name="T21" fmla="*/ 860 h 898"/>
                <a:gd name="T22" fmla="*/ 27 w 400"/>
                <a:gd name="T23" fmla="*/ 559 h 898"/>
                <a:gd name="T24" fmla="*/ 51 w 400"/>
                <a:gd name="T25" fmla="*/ 314 h 898"/>
                <a:gd name="T26" fmla="*/ 46 w 400"/>
                <a:gd name="T27" fmla="*/ 225 h 898"/>
                <a:gd name="T28" fmla="*/ 36 w 400"/>
                <a:gd name="T29" fmla="*/ 80 h 898"/>
                <a:gd name="T30" fmla="*/ 37 w 400"/>
                <a:gd name="T31" fmla="*/ 55 h 898"/>
                <a:gd name="T32" fmla="*/ 351 w 400"/>
                <a:gd name="T33" fmla="*/ 75 h 898"/>
                <a:gd name="T34" fmla="*/ 388 w 400"/>
                <a:gd name="T35" fmla="*/ 443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898">
                  <a:moveTo>
                    <a:pt x="388" y="443"/>
                  </a:moveTo>
                  <a:cubicBezTo>
                    <a:pt x="378" y="555"/>
                    <a:pt x="400" y="766"/>
                    <a:pt x="378" y="886"/>
                  </a:cubicBezTo>
                  <a:cubicBezTo>
                    <a:pt x="378" y="886"/>
                    <a:pt x="350" y="898"/>
                    <a:pt x="310" y="891"/>
                  </a:cubicBezTo>
                  <a:cubicBezTo>
                    <a:pt x="270" y="884"/>
                    <a:pt x="255" y="534"/>
                    <a:pt x="250" y="477"/>
                  </a:cubicBezTo>
                  <a:cubicBezTo>
                    <a:pt x="245" y="419"/>
                    <a:pt x="224" y="298"/>
                    <a:pt x="218" y="270"/>
                  </a:cubicBezTo>
                  <a:cubicBezTo>
                    <a:pt x="213" y="248"/>
                    <a:pt x="220" y="208"/>
                    <a:pt x="214" y="189"/>
                  </a:cubicBezTo>
                  <a:cubicBezTo>
                    <a:pt x="211" y="179"/>
                    <a:pt x="198" y="177"/>
                    <a:pt x="192" y="186"/>
                  </a:cubicBezTo>
                  <a:cubicBezTo>
                    <a:pt x="183" y="200"/>
                    <a:pt x="190" y="238"/>
                    <a:pt x="188" y="329"/>
                  </a:cubicBezTo>
                  <a:cubicBezTo>
                    <a:pt x="186" y="461"/>
                    <a:pt x="165" y="529"/>
                    <a:pt x="149" y="596"/>
                  </a:cubicBezTo>
                  <a:cubicBezTo>
                    <a:pt x="133" y="662"/>
                    <a:pt x="97" y="821"/>
                    <a:pt x="83" y="858"/>
                  </a:cubicBezTo>
                  <a:cubicBezTo>
                    <a:pt x="83" y="858"/>
                    <a:pt x="41" y="884"/>
                    <a:pt x="0" y="860"/>
                  </a:cubicBezTo>
                  <a:cubicBezTo>
                    <a:pt x="0" y="860"/>
                    <a:pt x="17" y="641"/>
                    <a:pt x="27" y="559"/>
                  </a:cubicBezTo>
                  <a:cubicBezTo>
                    <a:pt x="37" y="477"/>
                    <a:pt x="51" y="399"/>
                    <a:pt x="51" y="314"/>
                  </a:cubicBezTo>
                  <a:cubicBezTo>
                    <a:pt x="51" y="287"/>
                    <a:pt x="49" y="256"/>
                    <a:pt x="46" y="225"/>
                  </a:cubicBezTo>
                  <a:cubicBezTo>
                    <a:pt x="42" y="172"/>
                    <a:pt x="36" y="118"/>
                    <a:pt x="36" y="80"/>
                  </a:cubicBezTo>
                  <a:cubicBezTo>
                    <a:pt x="36" y="71"/>
                    <a:pt x="36" y="62"/>
                    <a:pt x="37" y="55"/>
                  </a:cubicBezTo>
                  <a:cubicBezTo>
                    <a:pt x="42" y="0"/>
                    <a:pt x="351" y="75"/>
                    <a:pt x="351" y="75"/>
                  </a:cubicBezTo>
                  <a:cubicBezTo>
                    <a:pt x="352" y="97"/>
                    <a:pt x="398" y="332"/>
                    <a:pt x="388" y="443"/>
                  </a:cubicBezTo>
                </a:path>
              </a:pathLst>
            </a:custGeom>
            <a:solidFill>
              <a:srgbClr val="1B73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 name="ïš1íḋe"/>
            <p:cNvSpPr/>
            <p:nvPr/>
          </p:nvSpPr>
          <p:spPr bwMode="auto">
            <a:xfrm>
              <a:off x="5589266" y="3098618"/>
              <a:ext cx="777961" cy="346008"/>
            </a:xfrm>
            <a:custGeom>
              <a:avLst/>
              <a:gdLst>
                <a:gd name="T0" fmla="*/ 327 w 334"/>
                <a:gd name="T1" fmla="*/ 101 h 149"/>
                <a:gd name="T2" fmla="*/ 334 w 334"/>
                <a:gd name="T3" fmla="*/ 149 h 149"/>
                <a:gd name="T4" fmla="*/ 334 w 334"/>
                <a:gd name="T5" fmla="*/ 149 h 149"/>
                <a:gd name="T6" fmla="*/ 327 w 334"/>
                <a:gd name="T7" fmla="*/ 101 h 149"/>
                <a:gd name="T8" fmla="*/ 315 w 334"/>
                <a:gd name="T9" fmla="*/ 29 h 149"/>
                <a:gd name="T10" fmla="*/ 321 w 334"/>
                <a:gd name="T11" fmla="*/ 64 h 149"/>
                <a:gd name="T12" fmla="*/ 316 w 334"/>
                <a:gd name="T13" fmla="*/ 29 h 149"/>
                <a:gd name="T14" fmla="*/ 315 w 334"/>
                <a:gd name="T15" fmla="*/ 29 h 149"/>
                <a:gd name="T16" fmla="*/ 2 w 334"/>
                <a:gd name="T17" fmla="*/ 0 h 149"/>
                <a:gd name="T18" fmla="*/ 1 w 334"/>
                <a:gd name="T19" fmla="*/ 5 h 149"/>
                <a:gd name="T20" fmla="*/ 0 w 334"/>
                <a:gd name="T21" fmla="*/ 38 h 149"/>
                <a:gd name="T22" fmla="*/ 0 w 334"/>
                <a:gd name="T23" fmla="*/ 30 h 149"/>
                <a:gd name="T24" fmla="*/ 1 w 334"/>
                <a:gd name="T25" fmla="*/ 5 h 149"/>
                <a:gd name="T26" fmla="*/ 2 w 334"/>
                <a:gd name="T2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4" h="149">
                  <a:moveTo>
                    <a:pt x="327" y="101"/>
                  </a:moveTo>
                  <a:cubicBezTo>
                    <a:pt x="329" y="115"/>
                    <a:pt x="331" y="132"/>
                    <a:pt x="334" y="149"/>
                  </a:cubicBezTo>
                  <a:cubicBezTo>
                    <a:pt x="334" y="149"/>
                    <a:pt x="334" y="149"/>
                    <a:pt x="334" y="149"/>
                  </a:cubicBezTo>
                  <a:cubicBezTo>
                    <a:pt x="332" y="137"/>
                    <a:pt x="330" y="119"/>
                    <a:pt x="327" y="101"/>
                  </a:cubicBezTo>
                  <a:moveTo>
                    <a:pt x="315" y="29"/>
                  </a:moveTo>
                  <a:cubicBezTo>
                    <a:pt x="316" y="36"/>
                    <a:pt x="318" y="48"/>
                    <a:pt x="321" y="64"/>
                  </a:cubicBezTo>
                  <a:cubicBezTo>
                    <a:pt x="318" y="46"/>
                    <a:pt x="316" y="32"/>
                    <a:pt x="316" y="29"/>
                  </a:cubicBezTo>
                  <a:cubicBezTo>
                    <a:pt x="316" y="29"/>
                    <a:pt x="316" y="29"/>
                    <a:pt x="315" y="29"/>
                  </a:cubicBezTo>
                  <a:moveTo>
                    <a:pt x="2" y="0"/>
                  </a:moveTo>
                  <a:cubicBezTo>
                    <a:pt x="1" y="2"/>
                    <a:pt x="1" y="3"/>
                    <a:pt x="1" y="5"/>
                  </a:cubicBezTo>
                  <a:cubicBezTo>
                    <a:pt x="0" y="15"/>
                    <a:pt x="0" y="26"/>
                    <a:pt x="0" y="38"/>
                  </a:cubicBezTo>
                  <a:cubicBezTo>
                    <a:pt x="0" y="35"/>
                    <a:pt x="0" y="32"/>
                    <a:pt x="0" y="30"/>
                  </a:cubicBezTo>
                  <a:cubicBezTo>
                    <a:pt x="0" y="21"/>
                    <a:pt x="0" y="12"/>
                    <a:pt x="1" y="5"/>
                  </a:cubicBezTo>
                  <a:cubicBezTo>
                    <a:pt x="1" y="3"/>
                    <a:pt x="1" y="2"/>
                    <a:pt x="2" y="0"/>
                  </a:cubicBezTo>
                </a:path>
              </a:pathLst>
            </a:custGeom>
            <a:solidFill>
              <a:srgbClr val="ABBD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 name="i$1iḍé"/>
            <p:cNvSpPr/>
            <p:nvPr/>
          </p:nvSpPr>
          <p:spPr bwMode="auto">
            <a:xfrm>
              <a:off x="5589266" y="3066249"/>
              <a:ext cx="777961" cy="394003"/>
            </a:xfrm>
            <a:custGeom>
              <a:avLst/>
              <a:gdLst>
                <a:gd name="T0" fmla="*/ 55 w 334"/>
                <a:gd name="T1" fmla="*/ 0 h 170"/>
                <a:gd name="T2" fmla="*/ 2 w 334"/>
                <a:gd name="T3" fmla="*/ 14 h 170"/>
                <a:gd name="T4" fmla="*/ 1 w 334"/>
                <a:gd name="T5" fmla="*/ 19 h 170"/>
                <a:gd name="T6" fmla="*/ 0 w 334"/>
                <a:gd name="T7" fmla="*/ 44 h 170"/>
                <a:gd name="T8" fmla="*/ 0 w 334"/>
                <a:gd name="T9" fmla="*/ 52 h 170"/>
                <a:gd name="T10" fmla="*/ 0 w 334"/>
                <a:gd name="T11" fmla="*/ 52 h 170"/>
                <a:gd name="T12" fmla="*/ 0 w 334"/>
                <a:gd name="T13" fmla="*/ 44 h 170"/>
                <a:gd name="T14" fmla="*/ 0 w 334"/>
                <a:gd name="T15" fmla="*/ 43 h 170"/>
                <a:gd name="T16" fmla="*/ 8 w 334"/>
                <a:gd name="T17" fmla="*/ 41 h 170"/>
                <a:gd name="T18" fmla="*/ 20 w 334"/>
                <a:gd name="T19" fmla="*/ 40 h 170"/>
                <a:gd name="T20" fmla="*/ 63 w 334"/>
                <a:gd name="T21" fmla="*/ 46 h 170"/>
                <a:gd name="T22" fmla="*/ 92 w 334"/>
                <a:gd name="T23" fmla="*/ 63 h 170"/>
                <a:gd name="T24" fmla="*/ 94 w 334"/>
                <a:gd name="T25" fmla="*/ 84 h 170"/>
                <a:gd name="T26" fmla="*/ 261 w 334"/>
                <a:gd name="T27" fmla="*/ 155 h 170"/>
                <a:gd name="T28" fmla="*/ 307 w 334"/>
                <a:gd name="T29" fmla="*/ 170 h 170"/>
                <a:gd name="T30" fmla="*/ 334 w 334"/>
                <a:gd name="T31" fmla="*/ 163 h 170"/>
                <a:gd name="T32" fmla="*/ 327 w 334"/>
                <a:gd name="T33" fmla="*/ 115 h 170"/>
                <a:gd name="T34" fmla="*/ 321 w 334"/>
                <a:gd name="T35" fmla="*/ 78 h 170"/>
                <a:gd name="T36" fmla="*/ 315 w 334"/>
                <a:gd name="T37" fmla="*/ 43 h 170"/>
                <a:gd name="T38" fmla="*/ 55 w 334"/>
                <a:gd name="T3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4" h="170">
                  <a:moveTo>
                    <a:pt x="55" y="0"/>
                  </a:moveTo>
                  <a:cubicBezTo>
                    <a:pt x="28" y="0"/>
                    <a:pt x="8" y="4"/>
                    <a:pt x="2" y="14"/>
                  </a:cubicBezTo>
                  <a:cubicBezTo>
                    <a:pt x="1" y="16"/>
                    <a:pt x="1" y="17"/>
                    <a:pt x="1" y="19"/>
                  </a:cubicBezTo>
                  <a:cubicBezTo>
                    <a:pt x="0" y="26"/>
                    <a:pt x="0" y="35"/>
                    <a:pt x="0" y="44"/>
                  </a:cubicBezTo>
                  <a:cubicBezTo>
                    <a:pt x="0" y="46"/>
                    <a:pt x="0" y="49"/>
                    <a:pt x="0" y="52"/>
                  </a:cubicBezTo>
                  <a:cubicBezTo>
                    <a:pt x="0" y="52"/>
                    <a:pt x="0" y="52"/>
                    <a:pt x="0" y="52"/>
                  </a:cubicBezTo>
                  <a:cubicBezTo>
                    <a:pt x="0" y="49"/>
                    <a:pt x="0" y="46"/>
                    <a:pt x="0" y="44"/>
                  </a:cubicBezTo>
                  <a:cubicBezTo>
                    <a:pt x="0" y="43"/>
                    <a:pt x="0" y="43"/>
                    <a:pt x="0" y="43"/>
                  </a:cubicBezTo>
                  <a:cubicBezTo>
                    <a:pt x="2" y="41"/>
                    <a:pt x="5" y="41"/>
                    <a:pt x="8" y="41"/>
                  </a:cubicBezTo>
                  <a:cubicBezTo>
                    <a:pt x="12" y="41"/>
                    <a:pt x="16" y="40"/>
                    <a:pt x="20" y="40"/>
                  </a:cubicBezTo>
                  <a:cubicBezTo>
                    <a:pt x="34" y="40"/>
                    <a:pt x="49" y="42"/>
                    <a:pt x="63" y="46"/>
                  </a:cubicBezTo>
                  <a:cubicBezTo>
                    <a:pt x="75" y="48"/>
                    <a:pt x="87" y="53"/>
                    <a:pt x="92" y="63"/>
                  </a:cubicBezTo>
                  <a:cubicBezTo>
                    <a:pt x="96" y="70"/>
                    <a:pt x="96" y="77"/>
                    <a:pt x="94" y="84"/>
                  </a:cubicBezTo>
                  <a:cubicBezTo>
                    <a:pt x="150" y="95"/>
                    <a:pt x="218" y="131"/>
                    <a:pt x="261" y="155"/>
                  </a:cubicBezTo>
                  <a:cubicBezTo>
                    <a:pt x="281" y="166"/>
                    <a:pt x="296" y="170"/>
                    <a:pt x="307" y="170"/>
                  </a:cubicBezTo>
                  <a:cubicBezTo>
                    <a:pt x="319" y="170"/>
                    <a:pt x="327" y="166"/>
                    <a:pt x="334" y="163"/>
                  </a:cubicBezTo>
                  <a:cubicBezTo>
                    <a:pt x="331" y="146"/>
                    <a:pt x="329" y="129"/>
                    <a:pt x="327" y="115"/>
                  </a:cubicBezTo>
                  <a:cubicBezTo>
                    <a:pt x="325" y="102"/>
                    <a:pt x="323" y="89"/>
                    <a:pt x="321" y="78"/>
                  </a:cubicBezTo>
                  <a:cubicBezTo>
                    <a:pt x="318" y="62"/>
                    <a:pt x="316" y="50"/>
                    <a:pt x="315" y="43"/>
                  </a:cubicBezTo>
                  <a:cubicBezTo>
                    <a:pt x="309" y="41"/>
                    <a:pt x="144" y="0"/>
                    <a:pt x="55" y="0"/>
                  </a:cubicBezTo>
                </a:path>
              </a:pathLst>
            </a:custGeom>
            <a:solidFill>
              <a:srgbClr val="1561C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 name="ïSlîḑe"/>
            <p:cNvSpPr/>
            <p:nvPr/>
          </p:nvSpPr>
          <p:spPr bwMode="auto">
            <a:xfrm>
              <a:off x="6401827" y="3838629"/>
              <a:ext cx="12278" cy="439765"/>
            </a:xfrm>
            <a:custGeom>
              <a:avLst/>
              <a:gdLst>
                <a:gd name="T0" fmla="*/ 0 w 5"/>
                <a:gd name="T1" fmla="*/ 152 h 190"/>
                <a:gd name="T2" fmla="*/ 0 w 5"/>
                <a:gd name="T3" fmla="*/ 190 h 190"/>
                <a:gd name="T4" fmla="*/ 0 w 5"/>
                <a:gd name="T5" fmla="*/ 190 h 190"/>
                <a:gd name="T6" fmla="*/ 0 w 5"/>
                <a:gd name="T7" fmla="*/ 152 h 190"/>
                <a:gd name="T8" fmla="*/ 4 w 5"/>
                <a:gd name="T9" fmla="*/ 0 h 190"/>
                <a:gd name="T10" fmla="*/ 3 w 5"/>
                <a:gd name="T11" fmla="*/ 0 h 190"/>
                <a:gd name="T12" fmla="*/ 3 w 5"/>
                <a:gd name="T13" fmla="*/ 71 h 190"/>
                <a:gd name="T14" fmla="*/ 4 w 5"/>
                <a:gd name="T15" fmla="*/ 0 h 1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90">
                  <a:moveTo>
                    <a:pt x="0" y="152"/>
                  </a:moveTo>
                  <a:cubicBezTo>
                    <a:pt x="0" y="165"/>
                    <a:pt x="0" y="177"/>
                    <a:pt x="0" y="190"/>
                  </a:cubicBezTo>
                  <a:cubicBezTo>
                    <a:pt x="0" y="190"/>
                    <a:pt x="0" y="190"/>
                    <a:pt x="0" y="190"/>
                  </a:cubicBezTo>
                  <a:cubicBezTo>
                    <a:pt x="0" y="177"/>
                    <a:pt x="0" y="165"/>
                    <a:pt x="0" y="152"/>
                  </a:cubicBezTo>
                  <a:moveTo>
                    <a:pt x="4" y="0"/>
                  </a:moveTo>
                  <a:cubicBezTo>
                    <a:pt x="4" y="0"/>
                    <a:pt x="4" y="0"/>
                    <a:pt x="3" y="0"/>
                  </a:cubicBezTo>
                  <a:cubicBezTo>
                    <a:pt x="5" y="26"/>
                    <a:pt x="5" y="51"/>
                    <a:pt x="3" y="71"/>
                  </a:cubicBezTo>
                  <a:cubicBezTo>
                    <a:pt x="5" y="49"/>
                    <a:pt x="5" y="25"/>
                    <a:pt x="4" y="0"/>
                  </a:cubicBezTo>
                </a:path>
              </a:pathLst>
            </a:custGeom>
            <a:solidFill>
              <a:srgbClr val="ABBD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 name="îşļïḓé"/>
            <p:cNvSpPr/>
            <p:nvPr/>
          </p:nvSpPr>
          <p:spPr bwMode="auto">
            <a:xfrm>
              <a:off x="6227707" y="3838629"/>
              <a:ext cx="186398" cy="439765"/>
            </a:xfrm>
            <a:custGeom>
              <a:avLst/>
              <a:gdLst>
                <a:gd name="T0" fmla="*/ 78 w 80"/>
                <a:gd name="T1" fmla="*/ 0 h 190"/>
                <a:gd name="T2" fmla="*/ 8 w 80"/>
                <a:gd name="T3" fmla="*/ 70 h 190"/>
                <a:gd name="T4" fmla="*/ 75 w 80"/>
                <a:gd name="T5" fmla="*/ 190 h 190"/>
                <a:gd name="T6" fmla="*/ 75 w 80"/>
                <a:gd name="T7" fmla="*/ 152 h 190"/>
                <a:gd name="T8" fmla="*/ 78 w 80"/>
                <a:gd name="T9" fmla="*/ 74 h 190"/>
                <a:gd name="T10" fmla="*/ 78 w 80"/>
                <a:gd name="T11" fmla="*/ 71 h 190"/>
                <a:gd name="T12" fmla="*/ 78 w 80"/>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80" h="190">
                  <a:moveTo>
                    <a:pt x="78" y="0"/>
                  </a:moveTo>
                  <a:cubicBezTo>
                    <a:pt x="53" y="2"/>
                    <a:pt x="16" y="14"/>
                    <a:pt x="8" y="70"/>
                  </a:cubicBezTo>
                  <a:cubicBezTo>
                    <a:pt x="0" y="133"/>
                    <a:pt x="49" y="174"/>
                    <a:pt x="75" y="190"/>
                  </a:cubicBezTo>
                  <a:cubicBezTo>
                    <a:pt x="75" y="177"/>
                    <a:pt x="75" y="165"/>
                    <a:pt x="75" y="152"/>
                  </a:cubicBezTo>
                  <a:cubicBezTo>
                    <a:pt x="75" y="124"/>
                    <a:pt x="76" y="98"/>
                    <a:pt x="78" y="74"/>
                  </a:cubicBezTo>
                  <a:cubicBezTo>
                    <a:pt x="78" y="73"/>
                    <a:pt x="78" y="72"/>
                    <a:pt x="78" y="71"/>
                  </a:cubicBezTo>
                  <a:cubicBezTo>
                    <a:pt x="80" y="51"/>
                    <a:pt x="80" y="26"/>
                    <a:pt x="78" y="0"/>
                  </a:cubicBezTo>
                </a:path>
              </a:pathLst>
            </a:custGeom>
            <a:solidFill>
              <a:srgbClr val="1561C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iṩļíďé"/>
            <p:cNvSpPr/>
            <p:nvPr/>
          </p:nvSpPr>
          <p:spPr bwMode="auto">
            <a:xfrm>
              <a:off x="5871654" y="4009400"/>
              <a:ext cx="53575" cy="271226"/>
            </a:xfrm>
            <a:custGeom>
              <a:avLst/>
              <a:gdLst>
                <a:gd name="T0" fmla="*/ 23 w 23"/>
                <a:gd name="T1" fmla="*/ 0 h 117"/>
                <a:gd name="T2" fmla="*/ 0 w 23"/>
                <a:gd name="T3" fmla="*/ 117 h 117"/>
                <a:gd name="T4" fmla="*/ 0 w 23"/>
                <a:gd name="T5" fmla="*/ 117 h 117"/>
                <a:gd name="T6" fmla="*/ 23 w 23"/>
                <a:gd name="T7" fmla="*/ 0 h 117"/>
              </a:gdLst>
              <a:ahLst/>
              <a:cxnLst>
                <a:cxn ang="0">
                  <a:pos x="T0" y="T1"/>
                </a:cxn>
                <a:cxn ang="0">
                  <a:pos x="T2" y="T3"/>
                </a:cxn>
                <a:cxn ang="0">
                  <a:pos x="T4" y="T5"/>
                </a:cxn>
                <a:cxn ang="0">
                  <a:pos x="T6" y="T7"/>
                </a:cxn>
              </a:cxnLst>
              <a:rect l="0" t="0" r="r" b="b"/>
              <a:pathLst>
                <a:path w="23" h="117">
                  <a:moveTo>
                    <a:pt x="23" y="0"/>
                  </a:moveTo>
                  <a:cubicBezTo>
                    <a:pt x="17" y="47"/>
                    <a:pt x="9" y="84"/>
                    <a:pt x="0" y="117"/>
                  </a:cubicBezTo>
                  <a:cubicBezTo>
                    <a:pt x="0" y="117"/>
                    <a:pt x="0" y="117"/>
                    <a:pt x="0" y="117"/>
                  </a:cubicBezTo>
                  <a:cubicBezTo>
                    <a:pt x="9" y="84"/>
                    <a:pt x="17" y="47"/>
                    <a:pt x="23" y="0"/>
                  </a:cubicBezTo>
                </a:path>
              </a:pathLst>
            </a:custGeom>
            <a:solidFill>
              <a:srgbClr val="ABBD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ïṣļíďè"/>
            <p:cNvSpPr/>
            <p:nvPr/>
          </p:nvSpPr>
          <p:spPr bwMode="auto">
            <a:xfrm>
              <a:off x="5706463" y="3838629"/>
              <a:ext cx="234393" cy="441998"/>
            </a:xfrm>
            <a:custGeom>
              <a:avLst/>
              <a:gdLst>
                <a:gd name="T0" fmla="*/ 101 w 101"/>
                <a:gd name="T1" fmla="*/ 0 h 191"/>
                <a:gd name="T2" fmla="*/ 7 w 101"/>
                <a:gd name="T3" fmla="*/ 93 h 191"/>
                <a:gd name="T4" fmla="*/ 71 w 101"/>
                <a:gd name="T5" fmla="*/ 191 h 191"/>
                <a:gd name="T6" fmla="*/ 94 w 101"/>
                <a:gd name="T7" fmla="*/ 74 h 191"/>
                <a:gd name="T8" fmla="*/ 101 w 101"/>
                <a:gd name="T9" fmla="*/ 0 h 191"/>
              </a:gdLst>
              <a:ahLst/>
              <a:cxnLst>
                <a:cxn ang="0">
                  <a:pos x="T0" y="T1"/>
                </a:cxn>
                <a:cxn ang="0">
                  <a:pos x="T2" y="T3"/>
                </a:cxn>
                <a:cxn ang="0">
                  <a:pos x="T4" y="T5"/>
                </a:cxn>
                <a:cxn ang="0">
                  <a:pos x="T6" y="T7"/>
                </a:cxn>
                <a:cxn ang="0">
                  <a:pos x="T8" y="T9"/>
                </a:cxn>
              </a:cxnLst>
              <a:rect l="0" t="0" r="r" b="b"/>
              <a:pathLst>
                <a:path w="101" h="191">
                  <a:moveTo>
                    <a:pt x="101" y="0"/>
                  </a:moveTo>
                  <a:cubicBezTo>
                    <a:pt x="72" y="6"/>
                    <a:pt x="13" y="27"/>
                    <a:pt x="7" y="93"/>
                  </a:cubicBezTo>
                  <a:cubicBezTo>
                    <a:pt x="0" y="165"/>
                    <a:pt x="53" y="186"/>
                    <a:pt x="71" y="191"/>
                  </a:cubicBezTo>
                  <a:cubicBezTo>
                    <a:pt x="80" y="158"/>
                    <a:pt x="88" y="121"/>
                    <a:pt x="94" y="74"/>
                  </a:cubicBezTo>
                  <a:cubicBezTo>
                    <a:pt x="97" y="52"/>
                    <a:pt x="99" y="27"/>
                    <a:pt x="101" y="0"/>
                  </a:cubicBezTo>
                </a:path>
              </a:pathLst>
            </a:custGeom>
            <a:solidFill>
              <a:srgbClr val="1561C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 name="işlîḑé"/>
            <p:cNvSpPr/>
            <p:nvPr/>
          </p:nvSpPr>
          <p:spPr bwMode="auto">
            <a:xfrm>
              <a:off x="6122788" y="4769503"/>
              <a:ext cx="526825" cy="540219"/>
            </a:xfrm>
            <a:custGeom>
              <a:avLst/>
              <a:gdLst>
                <a:gd name="T0" fmla="*/ 128 w 226"/>
                <a:gd name="T1" fmla="*/ 15 h 233"/>
                <a:gd name="T2" fmla="*/ 116 w 226"/>
                <a:gd name="T3" fmla="*/ 9 h 233"/>
                <a:gd name="T4" fmla="*/ 13 w 226"/>
                <a:gd name="T5" fmla="*/ 25 h 233"/>
                <a:gd name="T6" fmla="*/ 8 w 226"/>
                <a:gd name="T7" fmla="*/ 39 h 233"/>
                <a:gd name="T8" fmla="*/ 20 w 226"/>
                <a:gd name="T9" fmla="*/ 78 h 233"/>
                <a:gd name="T10" fmla="*/ 15 w 226"/>
                <a:gd name="T11" fmla="*/ 146 h 233"/>
                <a:gd name="T12" fmla="*/ 16 w 226"/>
                <a:gd name="T13" fmla="*/ 198 h 233"/>
                <a:gd name="T14" fmla="*/ 63 w 226"/>
                <a:gd name="T15" fmla="*/ 216 h 233"/>
                <a:gd name="T16" fmla="*/ 168 w 226"/>
                <a:gd name="T17" fmla="*/ 232 h 233"/>
                <a:gd name="T18" fmla="*/ 203 w 226"/>
                <a:gd name="T19" fmla="*/ 202 h 233"/>
                <a:gd name="T20" fmla="*/ 151 w 226"/>
                <a:gd name="T21" fmla="*/ 162 h 233"/>
                <a:gd name="T22" fmla="*/ 126 w 226"/>
                <a:gd name="T23" fmla="*/ 112 h 233"/>
                <a:gd name="T24" fmla="*/ 126 w 226"/>
                <a:gd name="T25" fmla="*/ 76 h 233"/>
                <a:gd name="T26" fmla="*/ 128 w 226"/>
                <a:gd name="T27"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233">
                  <a:moveTo>
                    <a:pt x="128" y="15"/>
                  </a:moveTo>
                  <a:cubicBezTo>
                    <a:pt x="128" y="15"/>
                    <a:pt x="136" y="0"/>
                    <a:pt x="116" y="9"/>
                  </a:cubicBezTo>
                  <a:cubicBezTo>
                    <a:pt x="96" y="18"/>
                    <a:pt x="16" y="21"/>
                    <a:pt x="13" y="25"/>
                  </a:cubicBezTo>
                  <a:cubicBezTo>
                    <a:pt x="9" y="30"/>
                    <a:pt x="2" y="30"/>
                    <a:pt x="8" y="39"/>
                  </a:cubicBezTo>
                  <a:cubicBezTo>
                    <a:pt x="15" y="49"/>
                    <a:pt x="16" y="57"/>
                    <a:pt x="20" y="78"/>
                  </a:cubicBezTo>
                  <a:cubicBezTo>
                    <a:pt x="24" y="99"/>
                    <a:pt x="11" y="128"/>
                    <a:pt x="15" y="146"/>
                  </a:cubicBezTo>
                  <a:cubicBezTo>
                    <a:pt x="20" y="163"/>
                    <a:pt x="0" y="189"/>
                    <a:pt x="16" y="198"/>
                  </a:cubicBezTo>
                  <a:cubicBezTo>
                    <a:pt x="31" y="207"/>
                    <a:pt x="50" y="209"/>
                    <a:pt x="63" y="216"/>
                  </a:cubicBezTo>
                  <a:cubicBezTo>
                    <a:pt x="75" y="223"/>
                    <a:pt x="129" y="233"/>
                    <a:pt x="168" y="232"/>
                  </a:cubicBezTo>
                  <a:cubicBezTo>
                    <a:pt x="207" y="231"/>
                    <a:pt x="226" y="222"/>
                    <a:pt x="203" y="202"/>
                  </a:cubicBezTo>
                  <a:cubicBezTo>
                    <a:pt x="181" y="182"/>
                    <a:pt x="172" y="170"/>
                    <a:pt x="151" y="162"/>
                  </a:cubicBezTo>
                  <a:cubicBezTo>
                    <a:pt x="130" y="154"/>
                    <a:pt x="126" y="133"/>
                    <a:pt x="126" y="112"/>
                  </a:cubicBezTo>
                  <a:cubicBezTo>
                    <a:pt x="126" y="92"/>
                    <a:pt x="123" y="97"/>
                    <a:pt x="126" y="76"/>
                  </a:cubicBezTo>
                  <a:cubicBezTo>
                    <a:pt x="129" y="56"/>
                    <a:pt x="128" y="15"/>
                    <a:pt x="128" y="15"/>
                  </a:cubicBezTo>
                  <a:close/>
                </a:path>
              </a:pathLst>
            </a:custGeom>
            <a:solidFill>
              <a:srgbClr val="001A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 name="îşḻîḋê"/>
            <p:cNvSpPr/>
            <p:nvPr/>
          </p:nvSpPr>
          <p:spPr bwMode="auto">
            <a:xfrm>
              <a:off x="5464257" y="4704766"/>
              <a:ext cx="377260" cy="669693"/>
            </a:xfrm>
            <a:custGeom>
              <a:avLst/>
              <a:gdLst>
                <a:gd name="T0" fmla="*/ 18 w 162"/>
                <a:gd name="T1" fmla="*/ 14 h 289"/>
                <a:gd name="T2" fmla="*/ 37 w 162"/>
                <a:gd name="T3" fmla="*/ 10 h 289"/>
                <a:gd name="T4" fmla="*/ 132 w 162"/>
                <a:gd name="T5" fmla="*/ 25 h 289"/>
                <a:gd name="T6" fmla="*/ 123 w 162"/>
                <a:gd name="T7" fmla="*/ 70 h 289"/>
                <a:gd name="T8" fmla="*/ 119 w 162"/>
                <a:gd name="T9" fmla="*/ 104 h 289"/>
                <a:gd name="T10" fmla="*/ 118 w 162"/>
                <a:gd name="T11" fmla="*/ 164 h 289"/>
                <a:gd name="T12" fmla="*/ 157 w 162"/>
                <a:gd name="T13" fmla="*/ 250 h 289"/>
                <a:gd name="T14" fmla="*/ 90 w 162"/>
                <a:gd name="T15" fmla="*/ 256 h 289"/>
                <a:gd name="T16" fmla="*/ 35 w 162"/>
                <a:gd name="T17" fmla="*/ 199 h 289"/>
                <a:gd name="T18" fmla="*/ 1 w 162"/>
                <a:gd name="T19" fmla="*/ 152 h 289"/>
                <a:gd name="T20" fmla="*/ 5 w 162"/>
                <a:gd name="T21" fmla="*/ 95 h 289"/>
                <a:gd name="T22" fmla="*/ 15 w 162"/>
                <a:gd name="T23" fmla="*/ 50 h 289"/>
                <a:gd name="T24" fmla="*/ 18 w 162"/>
                <a:gd name="T25" fmla="*/ 1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289">
                  <a:moveTo>
                    <a:pt x="18" y="14"/>
                  </a:moveTo>
                  <a:cubicBezTo>
                    <a:pt x="18" y="14"/>
                    <a:pt x="10" y="0"/>
                    <a:pt x="37" y="10"/>
                  </a:cubicBezTo>
                  <a:cubicBezTo>
                    <a:pt x="64" y="20"/>
                    <a:pt x="136" y="14"/>
                    <a:pt x="132" y="25"/>
                  </a:cubicBezTo>
                  <a:cubicBezTo>
                    <a:pt x="129" y="36"/>
                    <a:pt x="131" y="61"/>
                    <a:pt x="123" y="70"/>
                  </a:cubicBezTo>
                  <a:cubicBezTo>
                    <a:pt x="116" y="79"/>
                    <a:pt x="125" y="86"/>
                    <a:pt x="119" y="104"/>
                  </a:cubicBezTo>
                  <a:cubicBezTo>
                    <a:pt x="114" y="121"/>
                    <a:pt x="109" y="150"/>
                    <a:pt x="118" y="164"/>
                  </a:cubicBezTo>
                  <a:cubicBezTo>
                    <a:pt x="126" y="179"/>
                    <a:pt x="152" y="225"/>
                    <a:pt x="157" y="250"/>
                  </a:cubicBezTo>
                  <a:cubicBezTo>
                    <a:pt x="162" y="274"/>
                    <a:pt x="131" y="289"/>
                    <a:pt x="90" y="256"/>
                  </a:cubicBezTo>
                  <a:cubicBezTo>
                    <a:pt x="49" y="224"/>
                    <a:pt x="49" y="214"/>
                    <a:pt x="35" y="199"/>
                  </a:cubicBezTo>
                  <a:cubicBezTo>
                    <a:pt x="21" y="185"/>
                    <a:pt x="0" y="179"/>
                    <a:pt x="1" y="152"/>
                  </a:cubicBezTo>
                  <a:cubicBezTo>
                    <a:pt x="1" y="124"/>
                    <a:pt x="1" y="111"/>
                    <a:pt x="5" y="95"/>
                  </a:cubicBezTo>
                  <a:cubicBezTo>
                    <a:pt x="9" y="79"/>
                    <a:pt x="18" y="66"/>
                    <a:pt x="15" y="50"/>
                  </a:cubicBezTo>
                  <a:cubicBezTo>
                    <a:pt x="12" y="35"/>
                    <a:pt x="18" y="14"/>
                    <a:pt x="18" y="14"/>
                  </a:cubicBezTo>
                  <a:close/>
                </a:path>
              </a:pathLst>
            </a:custGeom>
            <a:solidFill>
              <a:srgbClr val="001A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 name="îṥḻiḓé"/>
            <p:cNvSpPr/>
            <p:nvPr/>
          </p:nvSpPr>
          <p:spPr bwMode="auto">
            <a:xfrm>
              <a:off x="5589266" y="3186794"/>
              <a:ext cx="218766" cy="318105"/>
            </a:xfrm>
            <a:custGeom>
              <a:avLst/>
              <a:gdLst>
                <a:gd name="T0" fmla="*/ 0 w 94"/>
                <a:gd name="T1" fmla="*/ 0 h 137"/>
                <a:gd name="T2" fmla="*/ 10 w 94"/>
                <a:gd name="T3" fmla="*/ 137 h 137"/>
                <a:gd name="T4" fmla="*/ 43 w 94"/>
                <a:gd name="T5" fmla="*/ 110 h 137"/>
                <a:gd name="T6" fmla="*/ 85 w 94"/>
                <a:gd name="T7" fmla="*/ 54 h 137"/>
                <a:gd name="T8" fmla="*/ 94 w 94"/>
                <a:gd name="T9" fmla="*/ 32 h 137"/>
                <a:gd name="T10" fmla="*/ 66 w 94"/>
                <a:gd name="T11" fmla="*/ 30 h 137"/>
                <a:gd name="T12" fmla="*/ 40 w 94"/>
                <a:gd name="T13" fmla="*/ 33 h 137"/>
                <a:gd name="T14" fmla="*/ 2 w 94"/>
                <a:gd name="T15" fmla="*/ 39 h 137"/>
                <a:gd name="T16" fmla="*/ 0 w 94"/>
                <a:gd name="T17"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37">
                  <a:moveTo>
                    <a:pt x="0" y="0"/>
                  </a:moveTo>
                  <a:cubicBezTo>
                    <a:pt x="1" y="38"/>
                    <a:pt x="6" y="88"/>
                    <a:pt x="10" y="137"/>
                  </a:cubicBezTo>
                  <a:cubicBezTo>
                    <a:pt x="23" y="131"/>
                    <a:pt x="33" y="121"/>
                    <a:pt x="43" y="110"/>
                  </a:cubicBezTo>
                  <a:cubicBezTo>
                    <a:pt x="59" y="93"/>
                    <a:pt x="73" y="74"/>
                    <a:pt x="85" y="54"/>
                  </a:cubicBezTo>
                  <a:cubicBezTo>
                    <a:pt x="89" y="48"/>
                    <a:pt x="92" y="40"/>
                    <a:pt x="94" y="32"/>
                  </a:cubicBezTo>
                  <a:cubicBezTo>
                    <a:pt x="84" y="31"/>
                    <a:pt x="75" y="30"/>
                    <a:pt x="66" y="30"/>
                  </a:cubicBezTo>
                  <a:cubicBezTo>
                    <a:pt x="56" y="30"/>
                    <a:pt x="48" y="31"/>
                    <a:pt x="40" y="33"/>
                  </a:cubicBezTo>
                  <a:cubicBezTo>
                    <a:pt x="28" y="37"/>
                    <a:pt x="15" y="39"/>
                    <a:pt x="2" y="39"/>
                  </a:cubicBezTo>
                  <a:cubicBezTo>
                    <a:pt x="1" y="25"/>
                    <a:pt x="0" y="12"/>
                    <a:pt x="0" y="0"/>
                  </a:cubicBezTo>
                </a:path>
              </a:pathLst>
            </a:custGeom>
            <a:solidFill>
              <a:srgbClr val="1561C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 name="íš1íḋê"/>
            <p:cNvSpPr/>
            <p:nvPr/>
          </p:nvSpPr>
          <p:spPr bwMode="auto">
            <a:xfrm>
              <a:off x="5589266" y="3158890"/>
              <a:ext cx="224348" cy="118312"/>
            </a:xfrm>
            <a:custGeom>
              <a:avLst/>
              <a:gdLst>
                <a:gd name="T0" fmla="*/ 20 w 96"/>
                <a:gd name="T1" fmla="*/ 0 h 51"/>
                <a:gd name="T2" fmla="*/ 8 w 96"/>
                <a:gd name="T3" fmla="*/ 1 h 51"/>
                <a:gd name="T4" fmla="*/ 0 w 96"/>
                <a:gd name="T5" fmla="*/ 3 h 51"/>
                <a:gd name="T6" fmla="*/ 0 w 96"/>
                <a:gd name="T7" fmla="*/ 4 h 51"/>
                <a:gd name="T8" fmla="*/ 0 w 96"/>
                <a:gd name="T9" fmla="*/ 12 h 51"/>
                <a:gd name="T10" fmla="*/ 2 w 96"/>
                <a:gd name="T11" fmla="*/ 51 h 51"/>
                <a:gd name="T12" fmla="*/ 40 w 96"/>
                <a:gd name="T13" fmla="*/ 45 h 51"/>
                <a:gd name="T14" fmla="*/ 66 w 96"/>
                <a:gd name="T15" fmla="*/ 42 h 51"/>
                <a:gd name="T16" fmla="*/ 94 w 96"/>
                <a:gd name="T17" fmla="*/ 44 h 51"/>
                <a:gd name="T18" fmla="*/ 92 w 96"/>
                <a:gd name="T19" fmla="*/ 23 h 51"/>
                <a:gd name="T20" fmla="*/ 63 w 96"/>
                <a:gd name="T21" fmla="*/ 6 h 51"/>
                <a:gd name="T22" fmla="*/ 20 w 96"/>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51">
                  <a:moveTo>
                    <a:pt x="20" y="0"/>
                  </a:moveTo>
                  <a:cubicBezTo>
                    <a:pt x="16" y="0"/>
                    <a:pt x="12" y="1"/>
                    <a:pt x="8" y="1"/>
                  </a:cubicBezTo>
                  <a:cubicBezTo>
                    <a:pt x="5" y="1"/>
                    <a:pt x="2" y="1"/>
                    <a:pt x="0" y="3"/>
                  </a:cubicBezTo>
                  <a:cubicBezTo>
                    <a:pt x="0" y="4"/>
                    <a:pt x="0" y="4"/>
                    <a:pt x="0" y="4"/>
                  </a:cubicBezTo>
                  <a:cubicBezTo>
                    <a:pt x="0" y="6"/>
                    <a:pt x="0" y="9"/>
                    <a:pt x="0" y="12"/>
                  </a:cubicBezTo>
                  <a:cubicBezTo>
                    <a:pt x="0" y="24"/>
                    <a:pt x="1" y="37"/>
                    <a:pt x="2" y="51"/>
                  </a:cubicBezTo>
                  <a:cubicBezTo>
                    <a:pt x="15" y="51"/>
                    <a:pt x="28" y="49"/>
                    <a:pt x="40" y="45"/>
                  </a:cubicBezTo>
                  <a:cubicBezTo>
                    <a:pt x="48" y="43"/>
                    <a:pt x="56" y="42"/>
                    <a:pt x="66" y="42"/>
                  </a:cubicBezTo>
                  <a:cubicBezTo>
                    <a:pt x="75" y="42"/>
                    <a:pt x="84" y="43"/>
                    <a:pt x="94" y="44"/>
                  </a:cubicBezTo>
                  <a:cubicBezTo>
                    <a:pt x="96" y="37"/>
                    <a:pt x="96" y="30"/>
                    <a:pt x="92" y="23"/>
                  </a:cubicBezTo>
                  <a:cubicBezTo>
                    <a:pt x="87" y="13"/>
                    <a:pt x="75" y="8"/>
                    <a:pt x="63" y="6"/>
                  </a:cubicBezTo>
                  <a:cubicBezTo>
                    <a:pt x="49" y="2"/>
                    <a:pt x="34" y="0"/>
                    <a:pt x="20" y="0"/>
                  </a:cubicBezTo>
                </a:path>
              </a:pathLst>
            </a:custGeom>
            <a:solidFill>
              <a:srgbClr val="1155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 name="íṣľíḋê"/>
            <p:cNvSpPr/>
            <p:nvPr/>
          </p:nvSpPr>
          <p:spPr bwMode="auto">
            <a:xfrm>
              <a:off x="6174131" y="2385395"/>
              <a:ext cx="306943" cy="400700"/>
            </a:xfrm>
            <a:custGeom>
              <a:avLst/>
              <a:gdLst>
                <a:gd name="T0" fmla="*/ 117 w 132"/>
                <a:gd name="T1" fmla="*/ 167 h 173"/>
                <a:gd name="T2" fmla="*/ 90 w 132"/>
                <a:gd name="T3" fmla="*/ 172 h 173"/>
                <a:gd name="T4" fmla="*/ 83 w 132"/>
                <a:gd name="T5" fmla="*/ 171 h 173"/>
                <a:gd name="T6" fmla="*/ 51 w 132"/>
                <a:gd name="T7" fmla="*/ 160 h 173"/>
                <a:gd name="T8" fmla="*/ 18 w 132"/>
                <a:gd name="T9" fmla="*/ 137 h 173"/>
                <a:gd name="T10" fmla="*/ 10 w 132"/>
                <a:gd name="T11" fmla="*/ 117 h 173"/>
                <a:gd name="T12" fmla="*/ 1 w 132"/>
                <a:gd name="T13" fmla="*/ 51 h 173"/>
                <a:gd name="T14" fmla="*/ 5 w 132"/>
                <a:gd name="T15" fmla="*/ 21 h 173"/>
                <a:gd name="T16" fmla="*/ 58 w 132"/>
                <a:gd name="T17" fmla="*/ 16 h 173"/>
                <a:gd name="T18" fmla="*/ 71 w 132"/>
                <a:gd name="T19" fmla="*/ 79 h 173"/>
                <a:gd name="T20" fmla="*/ 72 w 132"/>
                <a:gd name="T21" fmla="*/ 86 h 173"/>
                <a:gd name="T22" fmla="*/ 75 w 132"/>
                <a:gd name="T23" fmla="*/ 91 h 173"/>
                <a:gd name="T24" fmla="*/ 82 w 132"/>
                <a:gd name="T25" fmla="*/ 97 h 173"/>
                <a:gd name="T26" fmla="*/ 109 w 132"/>
                <a:gd name="T27" fmla="*/ 115 h 173"/>
                <a:gd name="T28" fmla="*/ 129 w 132"/>
                <a:gd name="T29" fmla="*/ 137 h 173"/>
                <a:gd name="T30" fmla="*/ 117 w 132"/>
                <a:gd name="T31" fmla="*/ 16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73">
                  <a:moveTo>
                    <a:pt x="117" y="167"/>
                  </a:moveTo>
                  <a:cubicBezTo>
                    <a:pt x="109" y="171"/>
                    <a:pt x="99" y="173"/>
                    <a:pt x="90" y="172"/>
                  </a:cubicBezTo>
                  <a:cubicBezTo>
                    <a:pt x="88" y="172"/>
                    <a:pt x="86" y="172"/>
                    <a:pt x="83" y="171"/>
                  </a:cubicBezTo>
                  <a:cubicBezTo>
                    <a:pt x="72" y="169"/>
                    <a:pt x="62" y="165"/>
                    <a:pt x="51" y="160"/>
                  </a:cubicBezTo>
                  <a:cubicBezTo>
                    <a:pt x="39" y="155"/>
                    <a:pt x="25" y="149"/>
                    <a:pt x="18" y="137"/>
                  </a:cubicBezTo>
                  <a:cubicBezTo>
                    <a:pt x="14" y="131"/>
                    <a:pt x="12" y="124"/>
                    <a:pt x="10" y="117"/>
                  </a:cubicBezTo>
                  <a:cubicBezTo>
                    <a:pt x="6" y="95"/>
                    <a:pt x="3" y="73"/>
                    <a:pt x="1" y="51"/>
                  </a:cubicBezTo>
                  <a:cubicBezTo>
                    <a:pt x="0" y="41"/>
                    <a:pt x="0" y="30"/>
                    <a:pt x="5" y="21"/>
                  </a:cubicBezTo>
                  <a:cubicBezTo>
                    <a:pt x="15" y="1"/>
                    <a:pt x="43" y="0"/>
                    <a:pt x="58" y="16"/>
                  </a:cubicBezTo>
                  <a:cubicBezTo>
                    <a:pt x="71" y="30"/>
                    <a:pt x="69" y="61"/>
                    <a:pt x="71" y="79"/>
                  </a:cubicBezTo>
                  <a:cubicBezTo>
                    <a:pt x="71" y="81"/>
                    <a:pt x="72" y="84"/>
                    <a:pt x="72" y="86"/>
                  </a:cubicBezTo>
                  <a:cubicBezTo>
                    <a:pt x="73" y="88"/>
                    <a:pt x="74" y="90"/>
                    <a:pt x="75" y="91"/>
                  </a:cubicBezTo>
                  <a:cubicBezTo>
                    <a:pt x="77" y="94"/>
                    <a:pt x="79" y="96"/>
                    <a:pt x="82" y="97"/>
                  </a:cubicBezTo>
                  <a:cubicBezTo>
                    <a:pt x="91" y="103"/>
                    <a:pt x="100" y="109"/>
                    <a:pt x="109" y="115"/>
                  </a:cubicBezTo>
                  <a:cubicBezTo>
                    <a:pt x="117" y="121"/>
                    <a:pt x="126" y="127"/>
                    <a:pt x="129" y="137"/>
                  </a:cubicBezTo>
                  <a:cubicBezTo>
                    <a:pt x="132" y="148"/>
                    <a:pt x="126" y="160"/>
                    <a:pt x="117" y="167"/>
                  </a:cubicBezTo>
                  <a:close/>
                </a:path>
              </a:pathLst>
            </a:custGeom>
            <a:solidFill>
              <a:srgbClr val="FF8B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 name="iŝ1ïḑé"/>
            <p:cNvSpPr/>
            <p:nvPr/>
          </p:nvSpPr>
          <p:spPr bwMode="auto">
            <a:xfrm>
              <a:off x="6339322" y="2585186"/>
              <a:ext cx="141752" cy="200908"/>
            </a:xfrm>
            <a:custGeom>
              <a:avLst/>
              <a:gdLst>
                <a:gd name="T0" fmla="*/ 46 w 61"/>
                <a:gd name="T1" fmla="*/ 81 h 87"/>
                <a:gd name="T2" fmla="*/ 19 w 61"/>
                <a:gd name="T3" fmla="*/ 86 h 87"/>
                <a:gd name="T4" fmla="*/ 3 w 61"/>
                <a:gd name="T5" fmla="*/ 25 h 87"/>
                <a:gd name="T6" fmla="*/ 1 w 61"/>
                <a:gd name="T7" fmla="*/ 4 h 87"/>
                <a:gd name="T8" fmla="*/ 1 w 61"/>
                <a:gd name="T9" fmla="*/ 0 h 87"/>
                <a:gd name="T10" fmla="*/ 4 w 61"/>
                <a:gd name="T11" fmla="*/ 5 h 87"/>
                <a:gd name="T12" fmla="*/ 11 w 61"/>
                <a:gd name="T13" fmla="*/ 11 h 87"/>
                <a:gd name="T14" fmla="*/ 38 w 61"/>
                <a:gd name="T15" fmla="*/ 29 h 87"/>
                <a:gd name="T16" fmla="*/ 58 w 61"/>
                <a:gd name="T17" fmla="*/ 51 h 87"/>
                <a:gd name="T18" fmla="*/ 46 w 61"/>
                <a:gd name="T19" fmla="*/ 8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87">
                  <a:moveTo>
                    <a:pt x="46" y="81"/>
                  </a:moveTo>
                  <a:cubicBezTo>
                    <a:pt x="38" y="85"/>
                    <a:pt x="28" y="87"/>
                    <a:pt x="19" y="86"/>
                  </a:cubicBezTo>
                  <a:cubicBezTo>
                    <a:pt x="15" y="66"/>
                    <a:pt x="8" y="46"/>
                    <a:pt x="3" y="25"/>
                  </a:cubicBezTo>
                  <a:cubicBezTo>
                    <a:pt x="1" y="18"/>
                    <a:pt x="0" y="11"/>
                    <a:pt x="1" y="4"/>
                  </a:cubicBezTo>
                  <a:cubicBezTo>
                    <a:pt x="1" y="3"/>
                    <a:pt x="1" y="1"/>
                    <a:pt x="1" y="0"/>
                  </a:cubicBezTo>
                  <a:cubicBezTo>
                    <a:pt x="2" y="2"/>
                    <a:pt x="3" y="4"/>
                    <a:pt x="4" y="5"/>
                  </a:cubicBezTo>
                  <a:cubicBezTo>
                    <a:pt x="6" y="8"/>
                    <a:pt x="8" y="10"/>
                    <a:pt x="11" y="11"/>
                  </a:cubicBezTo>
                  <a:cubicBezTo>
                    <a:pt x="20" y="17"/>
                    <a:pt x="29" y="23"/>
                    <a:pt x="38" y="29"/>
                  </a:cubicBezTo>
                  <a:cubicBezTo>
                    <a:pt x="46" y="35"/>
                    <a:pt x="55" y="41"/>
                    <a:pt x="58" y="51"/>
                  </a:cubicBezTo>
                  <a:cubicBezTo>
                    <a:pt x="61" y="62"/>
                    <a:pt x="55" y="74"/>
                    <a:pt x="46" y="81"/>
                  </a:cubicBezTo>
                  <a:close/>
                </a:path>
              </a:pathLst>
            </a:custGeom>
            <a:solidFill>
              <a:srgbClr val="F268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ïṧľiḋê"/>
            <p:cNvSpPr/>
            <p:nvPr/>
          </p:nvSpPr>
          <p:spPr bwMode="auto">
            <a:xfrm>
              <a:off x="5578104" y="1991391"/>
              <a:ext cx="765682" cy="1410820"/>
            </a:xfrm>
            <a:custGeom>
              <a:avLst/>
              <a:gdLst>
                <a:gd name="T0" fmla="*/ 287 w 329"/>
                <a:gd name="T1" fmla="*/ 175 h 609"/>
                <a:gd name="T2" fmla="*/ 327 w 329"/>
                <a:gd name="T3" fmla="*/ 519 h 609"/>
                <a:gd name="T4" fmla="*/ 1 w 329"/>
                <a:gd name="T5" fmla="*/ 557 h 609"/>
                <a:gd name="T6" fmla="*/ 0 w 329"/>
                <a:gd name="T7" fmla="*/ 280 h 609"/>
                <a:gd name="T8" fmla="*/ 38 w 329"/>
                <a:gd name="T9" fmla="*/ 15 h 609"/>
                <a:gd name="T10" fmla="*/ 213 w 329"/>
                <a:gd name="T11" fmla="*/ 13 h 609"/>
                <a:gd name="T12" fmla="*/ 295 w 329"/>
                <a:gd name="T13" fmla="*/ 37 h 609"/>
                <a:gd name="T14" fmla="*/ 329 w 329"/>
                <a:gd name="T15" fmla="*/ 206 h 609"/>
                <a:gd name="T16" fmla="*/ 284 w 329"/>
                <a:gd name="T17" fmla="*/ 217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9" h="609">
                  <a:moveTo>
                    <a:pt x="287" y="175"/>
                  </a:moveTo>
                  <a:cubicBezTo>
                    <a:pt x="290" y="260"/>
                    <a:pt x="327" y="519"/>
                    <a:pt x="327" y="519"/>
                  </a:cubicBezTo>
                  <a:cubicBezTo>
                    <a:pt x="221" y="609"/>
                    <a:pt x="1" y="557"/>
                    <a:pt x="1" y="557"/>
                  </a:cubicBezTo>
                  <a:cubicBezTo>
                    <a:pt x="0" y="280"/>
                    <a:pt x="0" y="280"/>
                    <a:pt x="0" y="280"/>
                  </a:cubicBezTo>
                  <a:cubicBezTo>
                    <a:pt x="38" y="15"/>
                    <a:pt x="38" y="15"/>
                    <a:pt x="38" y="15"/>
                  </a:cubicBezTo>
                  <a:cubicBezTo>
                    <a:pt x="68" y="0"/>
                    <a:pt x="213" y="13"/>
                    <a:pt x="213" y="13"/>
                  </a:cubicBezTo>
                  <a:cubicBezTo>
                    <a:pt x="213" y="13"/>
                    <a:pt x="274" y="12"/>
                    <a:pt x="295" y="37"/>
                  </a:cubicBezTo>
                  <a:cubicBezTo>
                    <a:pt x="325" y="74"/>
                    <a:pt x="329" y="206"/>
                    <a:pt x="329" y="206"/>
                  </a:cubicBezTo>
                  <a:cubicBezTo>
                    <a:pt x="329" y="206"/>
                    <a:pt x="310" y="226"/>
                    <a:pt x="284" y="217"/>
                  </a:cubicBezTo>
                </a:path>
              </a:pathLst>
            </a:custGeom>
            <a:solidFill>
              <a:srgbClr val="C9D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 name="ïṣlîḓè"/>
            <p:cNvSpPr/>
            <p:nvPr/>
          </p:nvSpPr>
          <p:spPr bwMode="auto">
            <a:xfrm>
              <a:off x="6253379" y="2307264"/>
              <a:ext cx="34601" cy="191979"/>
            </a:xfrm>
            <a:custGeom>
              <a:avLst/>
              <a:gdLst>
                <a:gd name="T0" fmla="*/ 13 w 15"/>
                <a:gd name="T1" fmla="*/ 0 h 83"/>
                <a:gd name="T2" fmla="*/ 15 w 15"/>
                <a:gd name="T3" fmla="*/ 39 h 83"/>
                <a:gd name="T4" fmla="*/ 11 w 15"/>
                <a:gd name="T5" fmla="*/ 52 h 83"/>
                <a:gd name="T6" fmla="*/ 9 w 15"/>
                <a:gd name="T7" fmla="*/ 55 h 83"/>
                <a:gd name="T8" fmla="*/ 6 w 15"/>
                <a:gd name="T9" fmla="*/ 65 h 83"/>
                <a:gd name="T10" fmla="*/ 1 w 15"/>
                <a:gd name="T11" fmla="*/ 81 h 83"/>
                <a:gd name="T12" fmla="*/ 0 w 15"/>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5" h="83">
                  <a:moveTo>
                    <a:pt x="13" y="0"/>
                  </a:moveTo>
                  <a:cubicBezTo>
                    <a:pt x="15" y="39"/>
                    <a:pt x="15" y="39"/>
                    <a:pt x="15" y="39"/>
                  </a:cubicBezTo>
                  <a:cubicBezTo>
                    <a:pt x="15" y="44"/>
                    <a:pt x="13" y="48"/>
                    <a:pt x="11" y="52"/>
                  </a:cubicBezTo>
                  <a:cubicBezTo>
                    <a:pt x="9" y="55"/>
                    <a:pt x="9" y="55"/>
                    <a:pt x="9" y="55"/>
                  </a:cubicBezTo>
                  <a:cubicBezTo>
                    <a:pt x="7" y="58"/>
                    <a:pt x="6" y="61"/>
                    <a:pt x="6" y="65"/>
                  </a:cubicBezTo>
                  <a:cubicBezTo>
                    <a:pt x="6" y="71"/>
                    <a:pt x="5" y="77"/>
                    <a:pt x="1" y="81"/>
                  </a:cubicBezTo>
                  <a:cubicBezTo>
                    <a:pt x="0" y="83"/>
                    <a:pt x="0" y="83"/>
                    <a:pt x="0" y="83"/>
                  </a:cubicBezTo>
                </a:path>
              </a:pathLst>
            </a:custGeom>
            <a:solidFill>
              <a:srgbClr val="B6D7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 name="ïṣḷiďê"/>
            <p:cNvSpPr/>
            <p:nvPr/>
          </p:nvSpPr>
          <p:spPr bwMode="auto">
            <a:xfrm>
              <a:off x="5458676" y="2114169"/>
              <a:ext cx="584865" cy="762335"/>
            </a:xfrm>
            <a:custGeom>
              <a:avLst/>
              <a:gdLst>
                <a:gd name="T0" fmla="*/ 27 w 251"/>
                <a:gd name="T1" fmla="*/ 297 h 329"/>
                <a:gd name="T2" fmla="*/ 46 w 251"/>
                <a:gd name="T3" fmla="*/ 323 h 329"/>
                <a:gd name="T4" fmla="*/ 75 w 251"/>
                <a:gd name="T5" fmla="*/ 326 h 329"/>
                <a:gd name="T6" fmla="*/ 102 w 251"/>
                <a:gd name="T7" fmla="*/ 310 h 329"/>
                <a:gd name="T8" fmla="*/ 193 w 251"/>
                <a:gd name="T9" fmla="*/ 166 h 329"/>
                <a:gd name="T10" fmla="*/ 233 w 251"/>
                <a:gd name="T11" fmla="*/ 111 h 329"/>
                <a:gd name="T12" fmla="*/ 250 w 251"/>
                <a:gd name="T13" fmla="*/ 77 h 329"/>
                <a:gd name="T14" fmla="*/ 233 w 251"/>
                <a:gd name="T15" fmla="*/ 46 h 329"/>
                <a:gd name="T16" fmla="*/ 221 w 251"/>
                <a:gd name="T17" fmla="*/ 38 h 329"/>
                <a:gd name="T18" fmla="*/ 222 w 251"/>
                <a:gd name="T19" fmla="*/ 33 h 329"/>
                <a:gd name="T20" fmla="*/ 235 w 251"/>
                <a:gd name="T21" fmla="*/ 21 h 329"/>
                <a:gd name="T22" fmla="*/ 239 w 251"/>
                <a:gd name="T23" fmla="*/ 5 h 329"/>
                <a:gd name="T24" fmla="*/ 227 w 251"/>
                <a:gd name="T25" fmla="*/ 1 h 329"/>
                <a:gd name="T26" fmla="*/ 216 w 251"/>
                <a:gd name="T27" fmla="*/ 9 h 329"/>
                <a:gd name="T28" fmla="*/ 175 w 251"/>
                <a:gd name="T29" fmla="*/ 76 h 329"/>
                <a:gd name="T30" fmla="*/ 172 w 251"/>
                <a:gd name="T31" fmla="*/ 102 h 329"/>
                <a:gd name="T32" fmla="*/ 160 w 251"/>
                <a:gd name="T33" fmla="*/ 121 h 329"/>
                <a:gd name="T34" fmla="*/ 84 w 251"/>
                <a:gd name="T35" fmla="*/ 202 h 329"/>
                <a:gd name="T36" fmla="*/ 88 w 251"/>
                <a:gd name="T37" fmla="*/ 142 h 329"/>
                <a:gd name="T38" fmla="*/ 76 w 251"/>
                <a:gd name="T39" fmla="*/ 109 h 329"/>
                <a:gd name="T40" fmla="*/ 29 w 251"/>
                <a:gd name="T41" fmla="*/ 105 h 329"/>
                <a:gd name="T42" fmla="*/ 1 w 251"/>
                <a:gd name="T43" fmla="*/ 192 h 329"/>
                <a:gd name="T44" fmla="*/ 27 w 251"/>
                <a:gd name="T45" fmla="*/ 29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1" h="329">
                  <a:moveTo>
                    <a:pt x="27" y="297"/>
                  </a:moveTo>
                  <a:cubicBezTo>
                    <a:pt x="31" y="307"/>
                    <a:pt x="36" y="317"/>
                    <a:pt x="46" y="323"/>
                  </a:cubicBezTo>
                  <a:cubicBezTo>
                    <a:pt x="54" y="329"/>
                    <a:pt x="65" y="329"/>
                    <a:pt x="75" y="326"/>
                  </a:cubicBezTo>
                  <a:cubicBezTo>
                    <a:pt x="85" y="323"/>
                    <a:pt x="94" y="317"/>
                    <a:pt x="102" y="310"/>
                  </a:cubicBezTo>
                  <a:cubicBezTo>
                    <a:pt x="145" y="273"/>
                    <a:pt x="162" y="214"/>
                    <a:pt x="193" y="166"/>
                  </a:cubicBezTo>
                  <a:cubicBezTo>
                    <a:pt x="205" y="147"/>
                    <a:pt x="220" y="129"/>
                    <a:pt x="233" y="111"/>
                  </a:cubicBezTo>
                  <a:cubicBezTo>
                    <a:pt x="241" y="100"/>
                    <a:pt x="248" y="89"/>
                    <a:pt x="250" y="77"/>
                  </a:cubicBezTo>
                  <a:cubicBezTo>
                    <a:pt x="251" y="64"/>
                    <a:pt x="245" y="50"/>
                    <a:pt x="233" y="46"/>
                  </a:cubicBezTo>
                  <a:cubicBezTo>
                    <a:pt x="228" y="44"/>
                    <a:pt x="222" y="43"/>
                    <a:pt x="221" y="38"/>
                  </a:cubicBezTo>
                  <a:cubicBezTo>
                    <a:pt x="221" y="36"/>
                    <a:pt x="221" y="35"/>
                    <a:pt x="222" y="33"/>
                  </a:cubicBezTo>
                  <a:cubicBezTo>
                    <a:pt x="225" y="28"/>
                    <a:pt x="231" y="25"/>
                    <a:pt x="235" y="21"/>
                  </a:cubicBezTo>
                  <a:cubicBezTo>
                    <a:pt x="240" y="17"/>
                    <a:pt x="243" y="10"/>
                    <a:pt x="239" y="5"/>
                  </a:cubicBezTo>
                  <a:cubicBezTo>
                    <a:pt x="237" y="1"/>
                    <a:pt x="232" y="0"/>
                    <a:pt x="227" y="1"/>
                  </a:cubicBezTo>
                  <a:cubicBezTo>
                    <a:pt x="223" y="3"/>
                    <a:pt x="220" y="6"/>
                    <a:pt x="216" y="9"/>
                  </a:cubicBezTo>
                  <a:cubicBezTo>
                    <a:pt x="197" y="27"/>
                    <a:pt x="179" y="49"/>
                    <a:pt x="175" y="76"/>
                  </a:cubicBezTo>
                  <a:cubicBezTo>
                    <a:pt x="174" y="85"/>
                    <a:pt x="175" y="94"/>
                    <a:pt x="172" y="102"/>
                  </a:cubicBezTo>
                  <a:cubicBezTo>
                    <a:pt x="169" y="109"/>
                    <a:pt x="165" y="115"/>
                    <a:pt x="160" y="121"/>
                  </a:cubicBezTo>
                  <a:cubicBezTo>
                    <a:pt x="136" y="149"/>
                    <a:pt x="112" y="178"/>
                    <a:pt x="84" y="202"/>
                  </a:cubicBezTo>
                  <a:cubicBezTo>
                    <a:pt x="88" y="182"/>
                    <a:pt x="89" y="162"/>
                    <a:pt x="88" y="142"/>
                  </a:cubicBezTo>
                  <a:cubicBezTo>
                    <a:pt x="87" y="130"/>
                    <a:pt x="84" y="118"/>
                    <a:pt x="76" y="109"/>
                  </a:cubicBezTo>
                  <a:cubicBezTo>
                    <a:pt x="65" y="96"/>
                    <a:pt x="44" y="96"/>
                    <a:pt x="29" y="105"/>
                  </a:cubicBezTo>
                  <a:cubicBezTo>
                    <a:pt x="0" y="123"/>
                    <a:pt x="0" y="162"/>
                    <a:pt x="1" y="192"/>
                  </a:cubicBezTo>
                  <a:cubicBezTo>
                    <a:pt x="3" y="228"/>
                    <a:pt x="14" y="264"/>
                    <a:pt x="27" y="297"/>
                  </a:cubicBezTo>
                  <a:close/>
                </a:path>
              </a:pathLst>
            </a:custGeom>
            <a:solidFill>
              <a:srgbClr val="FF8B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iŝḷíḋê"/>
            <p:cNvSpPr/>
            <p:nvPr/>
          </p:nvSpPr>
          <p:spPr bwMode="auto">
            <a:xfrm>
              <a:off x="5426307" y="2001437"/>
              <a:ext cx="368331" cy="588214"/>
            </a:xfrm>
            <a:custGeom>
              <a:avLst/>
              <a:gdLst>
                <a:gd name="T0" fmla="*/ 158 w 158"/>
                <a:gd name="T1" fmla="*/ 4 h 254"/>
                <a:gd name="T2" fmla="*/ 21 w 158"/>
                <a:gd name="T3" fmla="*/ 95 h 254"/>
                <a:gd name="T4" fmla="*/ 6 w 158"/>
                <a:gd name="T5" fmla="*/ 254 h 254"/>
                <a:gd name="T6" fmla="*/ 117 w 158"/>
                <a:gd name="T7" fmla="*/ 230 h 254"/>
                <a:gd name="T8" fmla="*/ 109 w 158"/>
                <a:gd name="T9" fmla="*/ 159 h 254"/>
              </a:gdLst>
              <a:ahLst/>
              <a:cxnLst>
                <a:cxn ang="0">
                  <a:pos x="T0" y="T1"/>
                </a:cxn>
                <a:cxn ang="0">
                  <a:pos x="T2" y="T3"/>
                </a:cxn>
                <a:cxn ang="0">
                  <a:pos x="T4" y="T5"/>
                </a:cxn>
                <a:cxn ang="0">
                  <a:pos x="T6" y="T7"/>
                </a:cxn>
                <a:cxn ang="0">
                  <a:pos x="T8" y="T9"/>
                </a:cxn>
              </a:cxnLst>
              <a:rect l="0" t="0" r="r" b="b"/>
              <a:pathLst>
                <a:path w="158" h="254">
                  <a:moveTo>
                    <a:pt x="158" y="4"/>
                  </a:moveTo>
                  <a:cubicBezTo>
                    <a:pt x="158" y="4"/>
                    <a:pt x="31" y="0"/>
                    <a:pt x="21" y="95"/>
                  </a:cubicBezTo>
                  <a:cubicBezTo>
                    <a:pt x="16" y="151"/>
                    <a:pt x="0" y="239"/>
                    <a:pt x="6" y="254"/>
                  </a:cubicBezTo>
                  <a:cubicBezTo>
                    <a:pt x="6" y="254"/>
                    <a:pt x="75" y="243"/>
                    <a:pt x="117" y="230"/>
                  </a:cubicBezTo>
                  <a:cubicBezTo>
                    <a:pt x="117" y="230"/>
                    <a:pt x="118" y="179"/>
                    <a:pt x="109" y="159"/>
                  </a:cubicBezTo>
                </a:path>
              </a:pathLst>
            </a:custGeom>
            <a:solidFill>
              <a:srgbClr val="C9D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iṡḷiḍé"/>
            <p:cNvSpPr/>
            <p:nvPr/>
          </p:nvSpPr>
          <p:spPr bwMode="auto">
            <a:xfrm>
              <a:off x="5610473" y="2163279"/>
              <a:ext cx="98222" cy="377261"/>
            </a:xfrm>
            <a:custGeom>
              <a:avLst/>
              <a:gdLst>
                <a:gd name="T0" fmla="*/ 0 w 42"/>
                <a:gd name="T1" fmla="*/ 0 h 163"/>
                <a:gd name="T2" fmla="*/ 31 w 42"/>
                <a:gd name="T3" fmla="*/ 70 h 163"/>
                <a:gd name="T4" fmla="*/ 31 w 42"/>
                <a:gd name="T5" fmla="*/ 86 h 163"/>
                <a:gd name="T6" fmla="*/ 38 w 42"/>
                <a:gd name="T7" fmla="*/ 109 h 163"/>
                <a:gd name="T8" fmla="*/ 40 w 42"/>
                <a:gd name="T9" fmla="*/ 153 h 163"/>
                <a:gd name="T10" fmla="*/ 39 w 42"/>
                <a:gd name="T11" fmla="*/ 159 h 163"/>
                <a:gd name="T12" fmla="*/ 31 w 42"/>
                <a:gd name="T13" fmla="*/ 163 h 163"/>
              </a:gdLst>
              <a:ahLst/>
              <a:cxnLst>
                <a:cxn ang="0">
                  <a:pos x="T0" y="T1"/>
                </a:cxn>
                <a:cxn ang="0">
                  <a:pos x="T2" y="T3"/>
                </a:cxn>
                <a:cxn ang="0">
                  <a:pos x="T4" y="T5"/>
                </a:cxn>
                <a:cxn ang="0">
                  <a:pos x="T6" y="T7"/>
                </a:cxn>
                <a:cxn ang="0">
                  <a:pos x="T8" y="T9"/>
                </a:cxn>
                <a:cxn ang="0">
                  <a:pos x="T10" y="T11"/>
                </a:cxn>
                <a:cxn ang="0">
                  <a:pos x="T12" y="T13"/>
                </a:cxn>
              </a:cxnLst>
              <a:rect l="0" t="0" r="r" b="b"/>
              <a:pathLst>
                <a:path w="42" h="163">
                  <a:moveTo>
                    <a:pt x="0" y="0"/>
                  </a:moveTo>
                  <a:cubicBezTo>
                    <a:pt x="15" y="21"/>
                    <a:pt x="30" y="44"/>
                    <a:pt x="31" y="70"/>
                  </a:cubicBezTo>
                  <a:cubicBezTo>
                    <a:pt x="31" y="75"/>
                    <a:pt x="30" y="80"/>
                    <a:pt x="31" y="86"/>
                  </a:cubicBezTo>
                  <a:cubicBezTo>
                    <a:pt x="32" y="94"/>
                    <a:pt x="36" y="101"/>
                    <a:pt x="38" y="109"/>
                  </a:cubicBezTo>
                  <a:cubicBezTo>
                    <a:pt x="42" y="123"/>
                    <a:pt x="41" y="138"/>
                    <a:pt x="40" y="153"/>
                  </a:cubicBezTo>
                  <a:cubicBezTo>
                    <a:pt x="40" y="155"/>
                    <a:pt x="40" y="157"/>
                    <a:pt x="39" y="159"/>
                  </a:cubicBezTo>
                  <a:cubicBezTo>
                    <a:pt x="37" y="161"/>
                    <a:pt x="34" y="162"/>
                    <a:pt x="31" y="163"/>
                  </a:cubicBezTo>
                </a:path>
              </a:pathLst>
            </a:custGeom>
            <a:solidFill>
              <a:srgbClr val="B6D7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ïšḻiḋe"/>
            <p:cNvSpPr/>
            <p:nvPr/>
          </p:nvSpPr>
          <p:spPr bwMode="auto">
            <a:xfrm>
              <a:off x="5822543" y="1614131"/>
              <a:ext cx="414094" cy="521245"/>
            </a:xfrm>
            <a:custGeom>
              <a:avLst/>
              <a:gdLst>
                <a:gd name="T0" fmla="*/ 177 w 178"/>
                <a:gd name="T1" fmla="*/ 19 h 225"/>
                <a:gd name="T2" fmla="*/ 160 w 178"/>
                <a:gd name="T3" fmla="*/ 123 h 225"/>
                <a:gd name="T4" fmla="*/ 98 w 178"/>
                <a:gd name="T5" fmla="*/ 147 h 225"/>
                <a:gd name="T6" fmla="*/ 95 w 178"/>
                <a:gd name="T7" fmla="*/ 191 h 225"/>
                <a:gd name="T8" fmla="*/ 33 w 178"/>
                <a:gd name="T9" fmla="*/ 207 h 225"/>
                <a:gd name="T10" fmla="*/ 0 w 178"/>
                <a:gd name="T11" fmla="*/ 171 h 225"/>
                <a:gd name="T12" fmla="*/ 53 w 178"/>
                <a:gd name="T13" fmla="*/ 0 h 225"/>
                <a:gd name="T14" fmla="*/ 177 w 178"/>
                <a:gd name="T15" fmla="*/ 19 h 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8" h="225">
                  <a:moveTo>
                    <a:pt x="177" y="19"/>
                  </a:moveTo>
                  <a:cubicBezTo>
                    <a:pt x="178" y="23"/>
                    <a:pt x="177" y="97"/>
                    <a:pt x="160" y="123"/>
                  </a:cubicBezTo>
                  <a:cubicBezTo>
                    <a:pt x="143" y="148"/>
                    <a:pt x="128" y="156"/>
                    <a:pt x="98" y="147"/>
                  </a:cubicBezTo>
                  <a:cubicBezTo>
                    <a:pt x="95" y="191"/>
                    <a:pt x="95" y="191"/>
                    <a:pt x="95" y="191"/>
                  </a:cubicBezTo>
                  <a:cubicBezTo>
                    <a:pt x="95" y="191"/>
                    <a:pt x="77" y="225"/>
                    <a:pt x="33" y="207"/>
                  </a:cubicBezTo>
                  <a:cubicBezTo>
                    <a:pt x="6" y="195"/>
                    <a:pt x="0" y="171"/>
                    <a:pt x="0" y="171"/>
                  </a:cubicBezTo>
                  <a:cubicBezTo>
                    <a:pt x="53" y="0"/>
                    <a:pt x="53" y="0"/>
                    <a:pt x="53" y="0"/>
                  </a:cubicBezTo>
                  <a:lnTo>
                    <a:pt x="177" y="19"/>
                  </a:lnTo>
                  <a:close/>
                </a:path>
              </a:pathLst>
            </a:custGeom>
            <a:solidFill>
              <a:srgbClr val="FF8B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i$ļíḍé"/>
            <p:cNvSpPr/>
            <p:nvPr/>
          </p:nvSpPr>
          <p:spPr bwMode="auto">
            <a:xfrm>
              <a:off x="5818078" y="1442243"/>
              <a:ext cx="530174" cy="445346"/>
            </a:xfrm>
            <a:custGeom>
              <a:avLst/>
              <a:gdLst>
                <a:gd name="T0" fmla="*/ 14 w 228"/>
                <a:gd name="T1" fmla="*/ 187 h 192"/>
                <a:gd name="T2" fmla="*/ 59 w 228"/>
                <a:gd name="T3" fmla="*/ 177 h 192"/>
                <a:gd name="T4" fmla="*/ 76 w 228"/>
                <a:gd name="T5" fmla="*/ 159 h 192"/>
                <a:gd name="T6" fmla="*/ 64 w 228"/>
                <a:gd name="T7" fmla="*/ 142 h 192"/>
                <a:gd name="T8" fmla="*/ 78 w 228"/>
                <a:gd name="T9" fmla="*/ 111 h 192"/>
                <a:gd name="T10" fmla="*/ 102 w 228"/>
                <a:gd name="T11" fmla="*/ 122 h 192"/>
                <a:gd name="T12" fmla="*/ 113 w 228"/>
                <a:gd name="T13" fmla="*/ 94 h 192"/>
                <a:gd name="T14" fmla="*/ 154 w 228"/>
                <a:gd name="T15" fmla="*/ 95 h 192"/>
                <a:gd name="T16" fmla="*/ 213 w 228"/>
                <a:gd name="T17" fmla="*/ 108 h 192"/>
                <a:gd name="T18" fmla="*/ 211 w 228"/>
                <a:gd name="T19" fmla="*/ 77 h 192"/>
                <a:gd name="T20" fmla="*/ 181 w 228"/>
                <a:gd name="T21" fmla="*/ 49 h 192"/>
                <a:gd name="T22" fmla="*/ 61 w 228"/>
                <a:gd name="T23" fmla="*/ 27 h 192"/>
                <a:gd name="T24" fmla="*/ 14 w 228"/>
                <a:gd name="T25" fmla="*/ 18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8" h="192">
                  <a:moveTo>
                    <a:pt x="14" y="187"/>
                  </a:moveTo>
                  <a:cubicBezTo>
                    <a:pt x="15" y="192"/>
                    <a:pt x="44" y="188"/>
                    <a:pt x="59" y="177"/>
                  </a:cubicBezTo>
                  <a:cubicBezTo>
                    <a:pt x="73" y="165"/>
                    <a:pt x="77" y="167"/>
                    <a:pt x="76" y="159"/>
                  </a:cubicBezTo>
                  <a:cubicBezTo>
                    <a:pt x="76" y="151"/>
                    <a:pt x="69" y="155"/>
                    <a:pt x="64" y="142"/>
                  </a:cubicBezTo>
                  <a:cubicBezTo>
                    <a:pt x="59" y="128"/>
                    <a:pt x="61" y="109"/>
                    <a:pt x="78" y="111"/>
                  </a:cubicBezTo>
                  <a:cubicBezTo>
                    <a:pt x="96" y="114"/>
                    <a:pt x="94" y="127"/>
                    <a:pt x="102" y="122"/>
                  </a:cubicBezTo>
                  <a:cubicBezTo>
                    <a:pt x="110" y="116"/>
                    <a:pt x="105" y="96"/>
                    <a:pt x="113" y="94"/>
                  </a:cubicBezTo>
                  <a:cubicBezTo>
                    <a:pt x="120" y="91"/>
                    <a:pt x="125" y="78"/>
                    <a:pt x="154" y="95"/>
                  </a:cubicBezTo>
                  <a:cubicBezTo>
                    <a:pt x="184" y="112"/>
                    <a:pt x="208" y="130"/>
                    <a:pt x="213" y="108"/>
                  </a:cubicBezTo>
                  <a:cubicBezTo>
                    <a:pt x="218" y="85"/>
                    <a:pt x="194" y="84"/>
                    <a:pt x="211" y="77"/>
                  </a:cubicBezTo>
                  <a:cubicBezTo>
                    <a:pt x="228" y="69"/>
                    <a:pt x="212" y="49"/>
                    <a:pt x="181" y="49"/>
                  </a:cubicBezTo>
                  <a:cubicBezTo>
                    <a:pt x="149" y="50"/>
                    <a:pt x="115" y="0"/>
                    <a:pt x="61" y="27"/>
                  </a:cubicBezTo>
                  <a:cubicBezTo>
                    <a:pt x="7" y="55"/>
                    <a:pt x="0" y="79"/>
                    <a:pt x="14" y="187"/>
                  </a:cubicBezTo>
                  <a:close/>
                </a:path>
              </a:pathLst>
            </a:custGeom>
            <a:solidFill>
              <a:srgbClr val="001A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îšḻiḍé"/>
            <p:cNvSpPr/>
            <p:nvPr/>
          </p:nvSpPr>
          <p:spPr bwMode="auto">
            <a:xfrm>
              <a:off x="5931926" y="1892054"/>
              <a:ext cx="118312" cy="116080"/>
            </a:xfrm>
            <a:custGeom>
              <a:avLst/>
              <a:gdLst>
                <a:gd name="T0" fmla="*/ 51 w 51"/>
                <a:gd name="T1" fmla="*/ 27 h 50"/>
                <a:gd name="T2" fmla="*/ 15 w 51"/>
                <a:gd name="T3" fmla="*/ 12 h 50"/>
                <a:gd name="T4" fmla="*/ 30 w 51"/>
                <a:gd name="T5" fmla="*/ 37 h 50"/>
                <a:gd name="T6" fmla="*/ 49 w 51"/>
                <a:gd name="T7" fmla="*/ 50 h 50"/>
                <a:gd name="T8" fmla="*/ 51 w 51"/>
                <a:gd name="T9" fmla="*/ 27 h 50"/>
              </a:gdLst>
              <a:ahLst/>
              <a:cxnLst>
                <a:cxn ang="0">
                  <a:pos x="T0" y="T1"/>
                </a:cxn>
                <a:cxn ang="0">
                  <a:pos x="T2" y="T3"/>
                </a:cxn>
                <a:cxn ang="0">
                  <a:pos x="T4" y="T5"/>
                </a:cxn>
                <a:cxn ang="0">
                  <a:pos x="T6" y="T7"/>
                </a:cxn>
                <a:cxn ang="0">
                  <a:pos x="T8" y="T9"/>
                </a:cxn>
              </a:cxnLst>
              <a:rect l="0" t="0" r="r" b="b"/>
              <a:pathLst>
                <a:path w="51" h="50">
                  <a:moveTo>
                    <a:pt x="51" y="27"/>
                  </a:moveTo>
                  <a:cubicBezTo>
                    <a:pt x="44" y="27"/>
                    <a:pt x="30" y="24"/>
                    <a:pt x="15" y="12"/>
                  </a:cubicBezTo>
                  <a:cubicBezTo>
                    <a:pt x="0" y="0"/>
                    <a:pt x="18" y="31"/>
                    <a:pt x="30" y="37"/>
                  </a:cubicBezTo>
                  <a:cubicBezTo>
                    <a:pt x="41" y="43"/>
                    <a:pt x="49" y="50"/>
                    <a:pt x="49" y="50"/>
                  </a:cubicBezTo>
                  <a:lnTo>
                    <a:pt x="51" y="27"/>
                  </a:lnTo>
                  <a:close/>
                </a:path>
              </a:pathLst>
            </a:custGeom>
            <a:solidFill>
              <a:srgbClr val="F268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 name="iSḷiḑê"/>
            <p:cNvSpPr/>
            <p:nvPr/>
          </p:nvSpPr>
          <p:spPr bwMode="auto">
            <a:xfrm>
              <a:off x="5922997" y="1681100"/>
              <a:ext cx="174120" cy="202024"/>
            </a:xfrm>
            <a:custGeom>
              <a:avLst/>
              <a:gdLst>
                <a:gd name="T0" fmla="*/ 59 w 75"/>
                <a:gd name="T1" fmla="*/ 26 h 87"/>
                <a:gd name="T2" fmla="*/ 24 w 75"/>
                <a:gd name="T3" fmla="*/ 4 h 87"/>
                <a:gd name="T4" fmla="*/ 41 w 75"/>
                <a:gd name="T5" fmla="*/ 68 h 87"/>
                <a:gd name="T6" fmla="*/ 59 w 75"/>
                <a:gd name="T7" fmla="*/ 26 h 87"/>
              </a:gdLst>
              <a:ahLst/>
              <a:cxnLst>
                <a:cxn ang="0">
                  <a:pos x="T0" y="T1"/>
                </a:cxn>
                <a:cxn ang="0">
                  <a:pos x="T2" y="T3"/>
                </a:cxn>
                <a:cxn ang="0">
                  <a:pos x="T4" y="T5"/>
                </a:cxn>
                <a:cxn ang="0">
                  <a:pos x="T6" y="T7"/>
                </a:cxn>
              </a:cxnLst>
              <a:rect l="0" t="0" r="r" b="b"/>
              <a:pathLst>
                <a:path w="75" h="87">
                  <a:moveTo>
                    <a:pt x="59" y="26"/>
                  </a:moveTo>
                  <a:cubicBezTo>
                    <a:pt x="59" y="26"/>
                    <a:pt x="48" y="0"/>
                    <a:pt x="24" y="4"/>
                  </a:cubicBezTo>
                  <a:cubicBezTo>
                    <a:pt x="0" y="8"/>
                    <a:pt x="7" y="49"/>
                    <a:pt x="41" y="68"/>
                  </a:cubicBezTo>
                  <a:cubicBezTo>
                    <a:pt x="75" y="87"/>
                    <a:pt x="59" y="26"/>
                    <a:pt x="59" y="26"/>
                  </a:cubicBezTo>
                  <a:close/>
                </a:path>
              </a:pathLst>
            </a:custGeom>
            <a:solidFill>
              <a:srgbClr val="FF8B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ïṥļíďê"/>
            <p:cNvSpPr/>
            <p:nvPr/>
          </p:nvSpPr>
          <p:spPr bwMode="auto">
            <a:xfrm>
              <a:off x="5782361" y="1956791"/>
              <a:ext cx="170772" cy="178585"/>
            </a:xfrm>
            <a:custGeom>
              <a:avLst/>
              <a:gdLst>
                <a:gd name="T0" fmla="*/ 22 w 73"/>
                <a:gd name="T1" fmla="*/ 0 h 77"/>
                <a:gd name="T2" fmla="*/ 4 w 73"/>
                <a:gd name="T3" fmla="*/ 26 h 77"/>
                <a:gd name="T4" fmla="*/ 1 w 73"/>
                <a:gd name="T5" fmla="*/ 41 h 77"/>
                <a:gd name="T6" fmla="*/ 5 w 73"/>
                <a:gd name="T7" fmla="*/ 52 h 77"/>
                <a:gd name="T8" fmla="*/ 7 w 73"/>
                <a:gd name="T9" fmla="*/ 55 h 77"/>
                <a:gd name="T10" fmla="*/ 9 w 73"/>
                <a:gd name="T11" fmla="*/ 58 h 77"/>
                <a:gd name="T12" fmla="*/ 34 w 73"/>
                <a:gd name="T13" fmla="*/ 77 h 77"/>
                <a:gd name="T14" fmla="*/ 49 w 73"/>
                <a:gd name="T15" fmla="*/ 72 h 77"/>
                <a:gd name="T16" fmla="*/ 54 w 73"/>
                <a:gd name="T17" fmla="*/ 71 h 77"/>
                <a:gd name="T18" fmla="*/ 72 w 73"/>
                <a:gd name="T19" fmla="*/ 71 h 77"/>
                <a:gd name="T20" fmla="*/ 72 w 73"/>
                <a:gd name="T21" fmla="*/ 69 h 77"/>
                <a:gd name="T22" fmla="*/ 20 w 73"/>
                <a:gd name="T23" fmla="*/ 26 h 77"/>
                <a:gd name="T24" fmla="*/ 22 w 73"/>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77">
                  <a:moveTo>
                    <a:pt x="22" y="0"/>
                  </a:moveTo>
                  <a:cubicBezTo>
                    <a:pt x="16" y="1"/>
                    <a:pt x="6" y="15"/>
                    <a:pt x="4" y="26"/>
                  </a:cubicBezTo>
                  <a:cubicBezTo>
                    <a:pt x="1" y="41"/>
                    <a:pt x="1" y="41"/>
                    <a:pt x="1" y="41"/>
                  </a:cubicBezTo>
                  <a:cubicBezTo>
                    <a:pt x="0" y="45"/>
                    <a:pt x="2" y="49"/>
                    <a:pt x="5" y="52"/>
                  </a:cubicBezTo>
                  <a:cubicBezTo>
                    <a:pt x="7" y="55"/>
                    <a:pt x="7" y="55"/>
                    <a:pt x="7" y="55"/>
                  </a:cubicBezTo>
                  <a:cubicBezTo>
                    <a:pt x="8" y="56"/>
                    <a:pt x="9" y="57"/>
                    <a:pt x="9" y="58"/>
                  </a:cubicBezTo>
                  <a:cubicBezTo>
                    <a:pt x="34" y="77"/>
                    <a:pt x="34" y="77"/>
                    <a:pt x="34" y="77"/>
                  </a:cubicBezTo>
                  <a:cubicBezTo>
                    <a:pt x="49" y="72"/>
                    <a:pt x="49" y="72"/>
                    <a:pt x="49" y="72"/>
                  </a:cubicBezTo>
                  <a:cubicBezTo>
                    <a:pt x="50" y="72"/>
                    <a:pt x="52" y="71"/>
                    <a:pt x="54" y="71"/>
                  </a:cubicBezTo>
                  <a:cubicBezTo>
                    <a:pt x="72" y="71"/>
                    <a:pt x="72" y="71"/>
                    <a:pt x="72" y="71"/>
                  </a:cubicBezTo>
                  <a:cubicBezTo>
                    <a:pt x="73" y="71"/>
                    <a:pt x="73" y="69"/>
                    <a:pt x="72" y="69"/>
                  </a:cubicBezTo>
                  <a:cubicBezTo>
                    <a:pt x="27" y="57"/>
                    <a:pt x="20" y="26"/>
                    <a:pt x="20" y="26"/>
                  </a:cubicBezTo>
                  <a:cubicBezTo>
                    <a:pt x="20" y="26"/>
                    <a:pt x="24" y="0"/>
                    <a:pt x="22" y="0"/>
                  </a:cubicBezTo>
                  <a:close/>
                </a:path>
              </a:pathLst>
            </a:custGeom>
            <a:solidFill>
              <a:srgbClr val="B6D7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iṧ1îḓê"/>
            <p:cNvSpPr/>
            <p:nvPr/>
          </p:nvSpPr>
          <p:spPr bwMode="auto">
            <a:xfrm>
              <a:off x="5978805" y="1982462"/>
              <a:ext cx="92641" cy="141752"/>
            </a:xfrm>
            <a:custGeom>
              <a:avLst/>
              <a:gdLst>
                <a:gd name="T0" fmla="*/ 0 w 40"/>
                <a:gd name="T1" fmla="*/ 58 h 61"/>
                <a:gd name="T2" fmla="*/ 2 w 40"/>
                <a:gd name="T3" fmla="*/ 60 h 61"/>
                <a:gd name="T4" fmla="*/ 34 w 40"/>
                <a:gd name="T5" fmla="*/ 36 h 61"/>
                <a:gd name="T6" fmla="*/ 40 w 40"/>
                <a:gd name="T7" fmla="*/ 24 h 61"/>
                <a:gd name="T8" fmla="*/ 40 w 40"/>
                <a:gd name="T9" fmla="*/ 19 h 61"/>
                <a:gd name="T10" fmla="*/ 30 w 40"/>
                <a:gd name="T11" fmla="*/ 0 h 61"/>
                <a:gd name="T12" fmla="*/ 16 w 40"/>
                <a:gd name="T13" fmla="*/ 37 h 61"/>
                <a:gd name="T14" fmla="*/ 0 w 40"/>
                <a:gd name="T15" fmla="*/ 58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1">
                  <a:moveTo>
                    <a:pt x="0" y="58"/>
                  </a:moveTo>
                  <a:cubicBezTo>
                    <a:pt x="0" y="59"/>
                    <a:pt x="1" y="61"/>
                    <a:pt x="2" y="60"/>
                  </a:cubicBezTo>
                  <a:cubicBezTo>
                    <a:pt x="14" y="54"/>
                    <a:pt x="25" y="46"/>
                    <a:pt x="34" y="36"/>
                  </a:cubicBezTo>
                  <a:cubicBezTo>
                    <a:pt x="37" y="32"/>
                    <a:pt x="40" y="29"/>
                    <a:pt x="40" y="24"/>
                  </a:cubicBezTo>
                  <a:cubicBezTo>
                    <a:pt x="40" y="22"/>
                    <a:pt x="40" y="21"/>
                    <a:pt x="40" y="19"/>
                  </a:cubicBezTo>
                  <a:cubicBezTo>
                    <a:pt x="38" y="11"/>
                    <a:pt x="37" y="4"/>
                    <a:pt x="30" y="0"/>
                  </a:cubicBezTo>
                  <a:cubicBezTo>
                    <a:pt x="29" y="7"/>
                    <a:pt x="31" y="26"/>
                    <a:pt x="16" y="37"/>
                  </a:cubicBezTo>
                  <a:cubicBezTo>
                    <a:pt x="9" y="43"/>
                    <a:pt x="6" y="51"/>
                    <a:pt x="0" y="58"/>
                  </a:cubicBezTo>
                  <a:close/>
                </a:path>
              </a:pathLst>
            </a:custGeom>
            <a:solidFill>
              <a:srgbClr val="B6D7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íṣľîďé"/>
            <p:cNvSpPr/>
            <p:nvPr/>
          </p:nvSpPr>
          <p:spPr bwMode="auto">
            <a:xfrm>
              <a:off x="6343787" y="2316193"/>
              <a:ext cx="482179" cy="277923"/>
            </a:xfrm>
            <a:custGeom>
              <a:avLst/>
              <a:gdLst>
                <a:gd name="T0" fmla="*/ 432 w 432"/>
                <a:gd name="T1" fmla="*/ 207 h 249"/>
                <a:gd name="T2" fmla="*/ 397 w 432"/>
                <a:gd name="T3" fmla="*/ 0 h 249"/>
                <a:gd name="T4" fmla="*/ 0 w 432"/>
                <a:gd name="T5" fmla="*/ 164 h 249"/>
                <a:gd name="T6" fmla="*/ 4 w 432"/>
                <a:gd name="T7" fmla="*/ 249 h 249"/>
                <a:gd name="T8" fmla="*/ 432 w 432"/>
                <a:gd name="T9" fmla="*/ 207 h 249"/>
              </a:gdLst>
              <a:ahLst/>
              <a:cxnLst>
                <a:cxn ang="0">
                  <a:pos x="T0" y="T1"/>
                </a:cxn>
                <a:cxn ang="0">
                  <a:pos x="T2" y="T3"/>
                </a:cxn>
                <a:cxn ang="0">
                  <a:pos x="T4" y="T5"/>
                </a:cxn>
                <a:cxn ang="0">
                  <a:pos x="T6" y="T7"/>
                </a:cxn>
                <a:cxn ang="0">
                  <a:pos x="T8" y="T9"/>
                </a:cxn>
              </a:cxnLst>
              <a:rect l="0" t="0" r="r" b="b"/>
              <a:pathLst>
                <a:path w="432" h="249">
                  <a:moveTo>
                    <a:pt x="432" y="207"/>
                  </a:moveTo>
                  <a:lnTo>
                    <a:pt x="397" y="0"/>
                  </a:lnTo>
                  <a:lnTo>
                    <a:pt x="0" y="164"/>
                  </a:lnTo>
                  <a:lnTo>
                    <a:pt x="4" y="249"/>
                  </a:lnTo>
                  <a:lnTo>
                    <a:pt x="432" y="207"/>
                  </a:lnTo>
                  <a:close/>
                </a:path>
              </a:pathLst>
            </a:custGeom>
            <a:solidFill>
              <a:srgbClr val="6060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íšliḓè"/>
            <p:cNvSpPr/>
            <p:nvPr/>
          </p:nvSpPr>
          <p:spPr bwMode="auto">
            <a:xfrm>
              <a:off x="6353833" y="2313961"/>
              <a:ext cx="458740" cy="273458"/>
            </a:xfrm>
            <a:custGeom>
              <a:avLst/>
              <a:gdLst>
                <a:gd name="T0" fmla="*/ 411 w 411"/>
                <a:gd name="T1" fmla="*/ 201 h 245"/>
                <a:gd name="T2" fmla="*/ 373 w 411"/>
                <a:gd name="T3" fmla="*/ 0 h 245"/>
                <a:gd name="T4" fmla="*/ 0 w 411"/>
                <a:gd name="T5" fmla="*/ 151 h 245"/>
                <a:gd name="T6" fmla="*/ 10 w 411"/>
                <a:gd name="T7" fmla="*/ 245 h 245"/>
                <a:gd name="T8" fmla="*/ 411 w 411"/>
                <a:gd name="T9" fmla="*/ 201 h 245"/>
              </a:gdLst>
              <a:ahLst/>
              <a:cxnLst>
                <a:cxn ang="0">
                  <a:pos x="T0" y="T1"/>
                </a:cxn>
                <a:cxn ang="0">
                  <a:pos x="T2" y="T3"/>
                </a:cxn>
                <a:cxn ang="0">
                  <a:pos x="T4" y="T5"/>
                </a:cxn>
                <a:cxn ang="0">
                  <a:pos x="T6" y="T7"/>
                </a:cxn>
                <a:cxn ang="0">
                  <a:pos x="T8" y="T9"/>
                </a:cxn>
              </a:cxnLst>
              <a:rect l="0" t="0" r="r" b="b"/>
              <a:pathLst>
                <a:path w="411" h="245">
                  <a:moveTo>
                    <a:pt x="411" y="201"/>
                  </a:moveTo>
                  <a:lnTo>
                    <a:pt x="373" y="0"/>
                  </a:lnTo>
                  <a:lnTo>
                    <a:pt x="0" y="151"/>
                  </a:lnTo>
                  <a:lnTo>
                    <a:pt x="10" y="245"/>
                  </a:lnTo>
                  <a:lnTo>
                    <a:pt x="411"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ïSḻidè"/>
            <p:cNvSpPr/>
            <p:nvPr/>
          </p:nvSpPr>
          <p:spPr bwMode="auto">
            <a:xfrm>
              <a:off x="6227707" y="2447899"/>
              <a:ext cx="598259" cy="296897"/>
            </a:xfrm>
            <a:custGeom>
              <a:avLst/>
              <a:gdLst>
                <a:gd name="T0" fmla="*/ 224 w 257"/>
                <a:gd name="T1" fmla="*/ 59 h 128"/>
                <a:gd name="T2" fmla="*/ 257 w 257"/>
                <a:gd name="T3" fmla="*/ 43 h 128"/>
                <a:gd name="T4" fmla="*/ 188 w 257"/>
                <a:gd name="T5" fmla="*/ 2 h 128"/>
                <a:gd name="T6" fmla="*/ 0 w 257"/>
                <a:gd name="T7" fmla="*/ 87 h 128"/>
                <a:gd name="T8" fmla="*/ 75 w 257"/>
                <a:gd name="T9" fmla="*/ 128 h 128"/>
                <a:gd name="T10" fmla="*/ 224 w 257"/>
                <a:gd name="T11" fmla="*/ 59 h 128"/>
              </a:gdLst>
              <a:ahLst/>
              <a:cxnLst>
                <a:cxn ang="0">
                  <a:pos x="T0" y="T1"/>
                </a:cxn>
                <a:cxn ang="0">
                  <a:pos x="T2" y="T3"/>
                </a:cxn>
                <a:cxn ang="0">
                  <a:pos x="T4" y="T5"/>
                </a:cxn>
                <a:cxn ang="0">
                  <a:pos x="T6" y="T7"/>
                </a:cxn>
                <a:cxn ang="0">
                  <a:pos x="T8" y="T9"/>
                </a:cxn>
                <a:cxn ang="0">
                  <a:pos x="T10" y="T11"/>
                </a:cxn>
              </a:cxnLst>
              <a:rect l="0" t="0" r="r" b="b"/>
              <a:pathLst>
                <a:path w="257" h="128">
                  <a:moveTo>
                    <a:pt x="224" y="59"/>
                  </a:moveTo>
                  <a:cubicBezTo>
                    <a:pt x="257" y="43"/>
                    <a:pt x="257" y="43"/>
                    <a:pt x="257" y="43"/>
                  </a:cubicBezTo>
                  <a:cubicBezTo>
                    <a:pt x="257" y="43"/>
                    <a:pt x="193" y="0"/>
                    <a:pt x="188" y="2"/>
                  </a:cubicBezTo>
                  <a:cubicBezTo>
                    <a:pt x="184" y="5"/>
                    <a:pt x="0" y="87"/>
                    <a:pt x="0" y="87"/>
                  </a:cubicBezTo>
                  <a:cubicBezTo>
                    <a:pt x="75" y="128"/>
                    <a:pt x="75" y="128"/>
                    <a:pt x="75" y="128"/>
                  </a:cubicBezTo>
                  <a:lnTo>
                    <a:pt x="224" y="59"/>
                  </a:lnTo>
                  <a:close/>
                </a:path>
              </a:pathLst>
            </a:custGeom>
            <a:solidFill>
              <a:srgbClr val="6478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ïŝlïḋé"/>
            <p:cNvSpPr/>
            <p:nvPr/>
          </p:nvSpPr>
          <p:spPr bwMode="auto">
            <a:xfrm>
              <a:off x="6390665" y="2661085"/>
              <a:ext cx="199792" cy="157378"/>
            </a:xfrm>
            <a:custGeom>
              <a:avLst/>
              <a:gdLst>
                <a:gd name="T0" fmla="*/ 73 w 86"/>
                <a:gd name="T1" fmla="*/ 8 h 68"/>
                <a:gd name="T2" fmla="*/ 82 w 86"/>
                <a:gd name="T3" fmla="*/ 10 h 68"/>
                <a:gd name="T4" fmla="*/ 86 w 86"/>
                <a:gd name="T5" fmla="*/ 18 h 68"/>
                <a:gd name="T6" fmla="*/ 75 w 86"/>
                <a:gd name="T7" fmla="*/ 25 h 68"/>
                <a:gd name="T8" fmla="*/ 67 w 86"/>
                <a:gd name="T9" fmla="*/ 37 h 68"/>
                <a:gd name="T10" fmla="*/ 45 w 86"/>
                <a:gd name="T11" fmla="*/ 65 h 68"/>
                <a:gd name="T12" fmla="*/ 27 w 86"/>
                <a:gd name="T13" fmla="*/ 68 h 68"/>
                <a:gd name="T14" fmla="*/ 2 w 86"/>
                <a:gd name="T15" fmla="*/ 57 h 68"/>
                <a:gd name="T16" fmla="*/ 1 w 86"/>
                <a:gd name="T17" fmla="*/ 49 h 68"/>
                <a:gd name="T18" fmla="*/ 9 w 86"/>
                <a:gd name="T19" fmla="*/ 44 h 68"/>
                <a:gd name="T20" fmla="*/ 19 w 86"/>
                <a:gd name="T21" fmla="*/ 45 h 68"/>
                <a:gd name="T22" fmla="*/ 22 w 86"/>
                <a:gd name="T23" fmla="*/ 44 h 68"/>
                <a:gd name="T24" fmla="*/ 23 w 86"/>
                <a:gd name="T25" fmla="*/ 38 h 68"/>
                <a:gd name="T26" fmla="*/ 34 w 86"/>
                <a:gd name="T27" fmla="*/ 27 h 68"/>
                <a:gd name="T28" fmla="*/ 34 w 86"/>
                <a:gd name="T29" fmla="*/ 17 h 68"/>
                <a:gd name="T30" fmla="*/ 73 w 86"/>
                <a:gd name="T31"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68">
                  <a:moveTo>
                    <a:pt x="73" y="8"/>
                  </a:moveTo>
                  <a:cubicBezTo>
                    <a:pt x="76" y="8"/>
                    <a:pt x="79" y="8"/>
                    <a:pt x="82" y="10"/>
                  </a:cubicBezTo>
                  <a:cubicBezTo>
                    <a:pt x="85" y="11"/>
                    <a:pt x="86" y="15"/>
                    <a:pt x="86" y="18"/>
                  </a:cubicBezTo>
                  <a:cubicBezTo>
                    <a:pt x="84" y="22"/>
                    <a:pt x="79" y="22"/>
                    <a:pt x="75" y="25"/>
                  </a:cubicBezTo>
                  <a:cubicBezTo>
                    <a:pt x="71" y="27"/>
                    <a:pt x="69" y="33"/>
                    <a:pt x="67" y="37"/>
                  </a:cubicBezTo>
                  <a:cubicBezTo>
                    <a:pt x="63" y="49"/>
                    <a:pt x="56" y="60"/>
                    <a:pt x="45" y="65"/>
                  </a:cubicBezTo>
                  <a:cubicBezTo>
                    <a:pt x="39" y="68"/>
                    <a:pt x="33" y="68"/>
                    <a:pt x="27" y="68"/>
                  </a:cubicBezTo>
                  <a:cubicBezTo>
                    <a:pt x="17" y="68"/>
                    <a:pt x="6" y="65"/>
                    <a:pt x="2" y="57"/>
                  </a:cubicBezTo>
                  <a:cubicBezTo>
                    <a:pt x="0" y="54"/>
                    <a:pt x="0" y="51"/>
                    <a:pt x="1" y="49"/>
                  </a:cubicBezTo>
                  <a:cubicBezTo>
                    <a:pt x="2" y="46"/>
                    <a:pt x="6" y="44"/>
                    <a:pt x="9" y="44"/>
                  </a:cubicBezTo>
                  <a:cubicBezTo>
                    <a:pt x="13" y="44"/>
                    <a:pt x="16" y="45"/>
                    <a:pt x="19" y="45"/>
                  </a:cubicBezTo>
                  <a:cubicBezTo>
                    <a:pt x="20" y="45"/>
                    <a:pt x="21" y="44"/>
                    <a:pt x="22" y="44"/>
                  </a:cubicBezTo>
                  <a:cubicBezTo>
                    <a:pt x="23" y="42"/>
                    <a:pt x="23" y="40"/>
                    <a:pt x="23" y="38"/>
                  </a:cubicBezTo>
                  <a:cubicBezTo>
                    <a:pt x="24" y="33"/>
                    <a:pt x="32" y="32"/>
                    <a:pt x="34" y="27"/>
                  </a:cubicBezTo>
                  <a:cubicBezTo>
                    <a:pt x="35" y="24"/>
                    <a:pt x="34" y="20"/>
                    <a:pt x="34" y="17"/>
                  </a:cubicBezTo>
                  <a:cubicBezTo>
                    <a:pt x="34" y="0"/>
                    <a:pt x="63" y="7"/>
                    <a:pt x="73" y="8"/>
                  </a:cubicBezTo>
                  <a:close/>
                </a:path>
              </a:pathLst>
            </a:custGeom>
            <a:solidFill>
              <a:srgbClr val="FF8B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教育直通车：秉持勤学笃行、求是创新的躬耕态度</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5444439"/>
          </a:xfrm>
          <a:prstGeom prst="rect">
            <a:avLst/>
          </a:prstGeom>
          <a:noFill/>
        </p:spPr>
        <p:txBody>
          <a:bodyPr wrap="square">
            <a:spAutoFit/>
          </a:bodyPr>
          <a:lstStyle/>
          <a:p>
            <a:pPr indent="457200" algn="just" fontAlgn="auto">
              <a:lnSpc>
                <a:spcPct val="150000"/>
              </a:lnSpc>
            </a:pPr>
            <a:r>
              <a:rPr lang="zh-CN" altLang="en-US" dirty="0"/>
              <a:t>秉持勤学笃行、求是创新的躬耕态度，新时代教师要以培根铸魂的职责使命为根本方向。回应教育的要求，教师需要养成终身学习的习惯。教师的视野有多宽，学生的视野就有多宽。学生的知识储备，与教师的知识储备息息相关。回应国家的需要，教师要精于授业、解惑，更要以传道为责任和使命。学生处于世界观、价值观形成、确立的关键时期，能否用正确的价值观引导和帮助学生，关系到他们人生的“第一粒扣子”能否扣好。那些心中激荡家国情怀的学生，之所以能不断展现新气象、持续有新作为、在不懈的奋斗中书写无愧于时代的业绩，背后是教师的榜样力量，是高尚师德、深厚素养无声涵泳的结果。回应时代的召唤，教师要把培育社会主义核心价值观融入教书育人全过程，像农民热爱土地、重视农时、尊重自然规律那样，以终身学习的行动影响学生，激励学生用青春的能动力和创造力激荡起民族复兴的澎湃春潮，书写无愧于时代、无愧于历史的华彩篇章。</a:t>
            </a:r>
            <a:endParaRPr lang="en-US" altLang="zh-CN" dirty="0"/>
          </a:p>
          <a:p>
            <a:pPr indent="457200" algn="just" fontAlgn="auto">
              <a:lnSpc>
                <a:spcPct val="150000"/>
              </a:lnSpc>
            </a:pPr>
            <a:r>
              <a:rPr lang="zh-CN" altLang="en-US" dirty="0"/>
              <a:t>在人类文明的长河里，教师是灵魂的工程师；在民族复兴的征程中，教师是梦想的筑造者。在强国建设、民族复兴的新征程上，期待涌现更多勤学笃行、求是创新的“大先生”，以精湛的学识、深厚的素养、创新的理念，做求学问道的榜样，做学生前行的引路人，做终身学习的践行者。</a:t>
            </a:r>
            <a:endParaRPr lang="en-US" altLang="zh-CN" dirty="0"/>
          </a:p>
          <a:p>
            <a:pPr indent="457200" algn="r" fontAlgn="auto">
              <a:lnSpc>
                <a:spcPct val="150000"/>
              </a:lnSpc>
            </a:pPr>
            <a:r>
              <a:rPr lang="zh-CN" altLang="en-US" dirty="0"/>
              <a:t>（资料来源：</a:t>
            </a:r>
            <a:r>
              <a:rPr lang="en-US" altLang="zh-CN" dirty="0"/>
              <a:t>《</a:t>
            </a:r>
            <a:r>
              <a:rPr lang="zh-CN" altLang="en-US" dirty="0"/>
              <a:t>中国教育报</a:t>
            </a:r>
            <a:r>
              <a:rPr lang="en-US" altLang="zh-CN" dirty="0"/>
              <a:t>》</a:t>
            </a:r>
            <a:r>
              <a:rPr lang="zh-CN" altLang="en-US" dirty="0"/>
              <a:t>，</a:t>
            </a:r>
            <a:r>
              <a:rPr lang="en-US" altLang="zh-CN" dirty="0"/>
              <a:t>2023-09-14</a:t>
            </a:r>
            <a:r>
              <a:rPr lang="zh-CN" altLang="en-US" dirty="0"/>
              <a:t>，有删改）</a:t>
            </a:r>
            <a:endParaRPr lang="en-US" altLang="zh-CN" dirty="0"/>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11368493" cy="492443"/>
            <a:chOff x="175807" y="315567"/>
            <a:chExt cx="11368493" cy="492443"/>
          </a:xfrm>
        </p:grpSpPr>
        <p:sp>
          <p:nvSpPr>
            <p:cNvPr id="56" name="@稿定PPT实验室 出品-9"/>
            <p:cNvSpPr txBox="1"/>
            <p:nvPr/>
          </p:nvSpPr>
          <p:spPr>
            <a:xfrm>
              <a:off x="924247" y="315567"/>
              <a:ext cx="10620053"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教师成长营：“对教师来说，知识</a:t>
              </a:r>
              <a:r>
                <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a:t>
              </a:r>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能力更重要”辩论赛</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4377096"/>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明确教师专业发展的内容，懂得教师的专业知识与专业能力并重。</a:t>
            </a:r>
            <a:endParaRPr lang="en-US" altLang="zh-CN"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活动准备</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a:t>
            </a:r>
            <a:r>
              <a:rPr lang="en-US" altLang="zh-CN" sz="2000" dirty="0"/>
              <a:t>1</a:t>
            </a:r>
            <a:r>
              <a:rPr lang="zh-CN" altLang="en-US" sz="2000" dirty="0"/>
              <a:t>）全班分成</a:t>
            </a:r>
            <a:r>
              <a:rPr lang="en-US" altLang="zh-CN" sz="2000" dirty="0"/>
              <a:t>8</a:t>
            </a:r>
            <a:r>
              <a:rPr lang="zh-CN" altLang="en-US" sz="2000" dirty="0"/>
              <a:t>个学习小组，</a:t>
            </a:r>
            <a:r>
              <a:rPr lang="en-US" altLang="zh-CN" sz="2000" dirty="0"/>
              <a:t>4</a:t>
            </a:r>
            <a:r>
              <a:rPr lang="zh-CN" altLang="en-US" sz="2000" dirty="0"/>
              <a:t>组为正方，</a:t>
            </a:r>
            <a:r>
              <a:rPr lang="en-US" altLang="zh-CN" sz="2000" dirty="0"/>
              <a:t>4</a:t>
            </a:r>
            <a:r>
              <a:rPr lang="zh-CN" altLang="en-US" sz="2000" dirty="0"/>
              <a:t>组为反方；每组选出一人作为辩论队成员，另从全班选出一人做辩论主持人，选出一人做计时员。</a:t>
            </a:r>
            <a:endParaRPr lang="zh-CN" altLang="en-US" sz="2000" dirty="0"/>
          </a:p>
          <a:p>
            <a:pPr indent="457200">
              <a:lnSpc>
                <a:spcPct val="150000"/>
              </a:lnSpc>
            </a:pPr>
            <a:r>
              <a:rPr lang="zh-CN" altLang="en-US" sz="2000" dirty="0"/>
              <a:t>（</a:t>
            </a:r>
            <a:r>
              <a:rPr lang="en-US" altLang="zh-CN" sz="2000" dirty="0"/>
              <a:t>2</a:t>
            </a:r>
            <a:r>
              <a:rPr lang="zh-CN" altLang="en-US" sz="2000" dirty="0"/>
              <a:t>）共同商讨辩论赛的规则。</a:t>
            </a:r>
            <a:endParaRPr lang="zh-CN" altLang="en-US" sz="2000" dirty="0"/>
          </a:p>
          <a:p>
            <a:pPr indent="457200">
              <a:lnSpc>
                <a:spcPct val="150000"/>
              </a:lnSpc>
            </a:pPr>
            <a:r>
              <a:rPr lang="zh-CN" altLang="en-US" sz="2000" dirty="0"/>
              <a:t>（</a:t>
            </a:r>
            <a:r>
              <a:rPr lang="en-US" altLang="zh-CN" sz="2000" dirty="0"/>
              <a:t>3</a:t>
            </a:r>
            <a:r>
              <a:rPr lang="zh-CN" altLang="en-US" sz="2000" dirty="0"/>
              <a:t>）围绕辩题提前搜集相关资料与案例。</a:t>
            </a:r>
            <a:endParaRPr lang="zh-CN" altLang="en-US" sz="2000" dirty="0"/>
          </a:p>
          <a:p>
            <a:pPr indent="457200">
              <a:lnSpc>
                <a:spcPct val="150000"/>
              </a:lnSpc>
            </a:pPr>
            <a:r>
              <a:rPr lang="zh-CN" altLang="en-US" sz="2000" dirty="0"/>
              <a:t>（</a:t>
            </a:r>
            <a:r>
              <a:rPr lang="en-US" altLang="zh-CN" sz="2000" dirty="0"/>
              <a:t>4</a:t>
            </a:r>
            <a:r>
              <a:rPr lang="zh-CN" altLang="en-US" sz="2000" dirty="0"/>
              <a:t>）学习辩论的相关技巧，如“移花接木”“借力打力”等。</a:t>
            </a:r>
            <a:endParaRPr lang="zh-CN" altLang="en-US" sz="2000" dirty="0"/>
          </a:p>
          <a:p>
            <a:pPr indent="457200">
              <a:lnSpc>
                <a:spcPct val="150000"/>
              </a:lnSpc>
            </a:pPr>
            <a:r>
              <a:rPr lang="zh-CN" altLang="en-US" sz="2000" dirty="0"/>
              <a:t>（</a:t>
            </a:r>
            <a:r>
              <a:rPr lang="en-US" altLang="zh-CN" sz="2000" dirty="0"/>
              <a:t>5</a:t>
            </a:r>
            <a:r>
              <a:rPr lang="zh-CN" altLang="en-US" sz="2000" dirty="0"/>
              <a:t>）提前布置活动场地，准备相关设备。</a:t>
            </a:r>
            <a:endParaRPr lang="en-US" altLang="zh-CN" sz="2000" dirty="0"/>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11368493" cy="492443"/>
            <a:chOff x="175807" y="315567"/>
            <a:chExt cx="11368493" cy="492443"/>
          </a:xfrm>
        </p:grpSpPr>
        <p:sp>
          <p:nvSpPr>
            <p:cNvPr id="56" name="@稿定PPT实验室 出品-9"/>
            <p:cNvSpPr txBox="1"/>
            <p:nvPr/>
          </p:nvSpPr>
          <p:spPr>
            <a:xfrm>
              <a:off x="924247" y="315567"/>
              <a:ext cx="10620053"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教师成长营：“对教师来说，知识</a:t>
              </a:r>
              <a:r>
                <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a:t>
              </a:r>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能力更重要”辩论赛</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65210" cy="3361433"/>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a:t>
            </a:r>
            <a:r>
              <a:rPr lang="en-US" altLang="zh-CN" sz="2000" dirty="0"/>
              <a:t>1</a:t>
            </a:r>
            <a:r>
              <a:rPr lang="zh-CN" altLang="en-US" sz="2000" dirty="0"/>
              <a:t>）小组成员之间交流自己搜集到的资料，选出有代表性的新入职教师的心声与困惑，并讨论出切实可行的指导性策略。</a:t>
            </a:r>
            <a:endParaRPr lang="en-US" altLang="zh-CN" sz="2000" dirty="0"/>
          </a:p>
          <a:p>
            <a:pPr indent="457200">
              <a:lnSpc>
                <a:spcPct val="150000"/>
              </a:lnSpc>
            </a:pPr>
            <a:r>
              <a:rPr lang="zh-CN" altLang="en-US" sz="2000" dirty="0"/>
              <a:t>（</a:t>
            </a:r>
            <a:r>
              <a:rPr lang="en-US" altLang="zh-CN" sz="2000" dirty="0"/>
              <a:t>2</a:t>
            </a:r>
            <a:r>
              <a:rPr lang="zh-CN" altLang="en-US" sz="2000" dirty="0"/>
              <a:t>）组内分配参与座谈会的角色（如新入职教师、资深教师、校长、教导主任等）。</a:t>
            </a:r>
            <a:endParaRPr lang="en-US" altLang="zh-CN" sz="2000" dirty="0"/>
          </a:p>
          <a:p>
            <a:pPr indent="457200">
              <a:lnSpc>
                <a:spcPct val="150000"/>
              </a:lnSpc>
            </a:pPr>
            <a:r>
              <a:rPr lang="zh-CN" altLang="en-US" sz="2000" dirty="0"/>
              <a:t>（</a:t>
            </a:r>
            <a:r>
              <a:rPr lang="en-US" altLang="zh-CN" sz="2000" dirty="0"/>
              <a:t>3</a:t>
            </a:r>
            <a:r>
              <a:rPr lang="zh-CN" altLang="en-US" sz="2000" dirty="0"/>
              <a:t>）根据前期搜集的问题与分配的角色，各小组进行排练。</a:t>
            </a:r>
            <a:endParaRPr lang="en-US" altLang="zh-CN" sz="2000" dirty="0"/>
          </a:p>
          <a:p>
            <a:pPr indent="457200">
              <a:lnSpc>
                <a:spcPct val="150000"/>
              </a:lnSpc>
            </a:pPr>
            <a:r>
              <a:rPr lang="zh-CN" altLang="en-US" sz="2000" dirty="0"/>
              <a:t>（</a:t>
            </a:r>
            <a:r>
              <a:rPr lang="en-US" altLang="zh-CN" sz="2000" dirty="0"/>
              <a:t>4</a:t>
            </a:r>
            <a:r>
              <a:rPr lang="zh-CN" altLang="en-US" sz="2000" dirty="0"/>
              <a:t>）班级分组进行座谈会模拟展示。</a:t>
            </a:r>
            <a:endParaRPr lang="en-US" altLang="zh-CN" sz="2000" dirty="0"/>
          </a:p>
          <a:p>
            <a:pPr indent="457200">
              <a:lnSpc>
                <a:spcPct val="150000"/>
              </a:lnSpc>
            </a:pPr>
            <a:r>
              <a:rPr lang="zh-CN" altLang="en-US" sz="2000" dirty="0"/>
              <a:t>（</a:t>
            </a:r>
            <a:r>
              <a:rPr lang="en-US" altLang="zh-CN" sz="2000" dirty="0"/>
              <a:t>5</a:t>
            </a:r>
            <a:r>
              <a:rPr lang="zh-CN" altLang="en-US" sz="2000" dirty="0"/>
              <a:t>）根据各组的表现评选出最佳团队。</a:t>
            </a:r>
            <a:endParaRPr lang="zh-CN" altLang="en-US" sz="2000" dirty="0"/>
          </a:p>
        </p:txBody>
      </p:sp>
      <p:grpSp>
        <p:nvGrpSpPr>
          <p:cNvPr id="2" name="组合 1"/>
          <p:cNvGrpSpPr/>
          <p:nvPr/>
        </p:nvGrpSpPr>
        <p:grpSpPr>
          <a:xfrm>
            <a:off x="7714632" y="2901208"/>
            <a:ext cx="2980583" cy="3059248"/>
            <a:chOff x="3599831" y="1490710"/>
            <a:chExt cx="4992338" cy="4597306"/>
          </a:xfrm>
        </p:grpSpPr>
        <p:grpSp>
          <p:nvGrpSpPr>
            <p:cNvPr id="3" name="组合 2"/>
            <p:cNvGrpSpPr/>
            <p:nvPr/>
          </p:nvGrpSpPr>
          <p:grpSpPr>
            <a:xfrm>
              <a:off x="6550390" y="1519136"/>
              <a:ext cx="2041779" cy="4568880"/>
              <a:chOff x="6276500" y="1943189"/>
              <a:chExt cx="1336450" cy="2990569"/>
            </a:xfrm>
          </p:grpSpPr>
          <p:grpSp>
            <p:nvGrpSpPr>
              <p:cNvPr id="105" name="组合 104"/>
              <p:cNvGrpSpPr/>
              <p:nvPr/>
            </p:nvGrpSpPr>
            <p:grpSpPr>
              <a:xfrm>
                <a:off x="6276500" y="3032865"/>
                <a:ext cx="443116" cy="891304"/>
                <a:chOff x="6276500" y="3032865"/>
                <a:chExt cx="443116" cy="891304"/>
              </a:xfrm>
            </p:grpSpPr>
            <p:grpSp>
              <p:nvGrpSpPr>
                <p:cNvPr id="165" name="组合 164"/>
                <p:cNvGrpSpPr/>
                <p:nvPr/>
              </p:nvGrpSpPr>
              <p:grpSpPr>
                <a:xfrm>
                  <a:off x="6381297" y="3739156"/>
                  <a:ext cx="205195" cy="185013"/>
                  <a:chOff x="6381297" y="3739156"/>
                  <a:chExt cx="205195" cy="185013"/>
                </a:xfrm>
              </p:grpSpPr>
              <p:sp>
                <p:nvSpPr>
                  <p:cNvPr id="169" name="任意多边形 7"/>
                  <p:cNvSpPr/>
                  <p:nvPr/>
                </p:nvSpPr>
                <p:spPr>
                  <a:xfrm>
                    <a:off x="6381297" y="3839676"/>
                    <a:ext cx="84176" cy="84129"/>
                  </a:xfrm>
                  <a:custGeom>
                    <a:avLst/>
                    <a:gdLst>
                      <a:gd name="connsiteX0" fmla="*/ 84177 w 84176"/>
                      <a:gd name="connsiteY0" fmla="*/ 83290 h 84129"/>
                      <a:gd name="connsiteX1" fmla="*/ 8167 w 84176"/>
                      <a:gd name="connsiteY1" fmla="*/ 54238 h 84129"/>
                      <a:gd name="connsiteX2" fmla="*/ 25979 w 84176"/>
                      <a:gd name="connsiteY2" fmla="*/ 37760 h 84129"/>
                      <a:gd name="connsiteX3" fmla="*/ 10739 w 84176"/>
                      <a:gd name="connsiteY3" fmla="*/ 2137 h 84129"/>
                      <a:gd name="connsiteX4" fmla="*/ 49124 w 84176"/>
                      <a:gd name="connsiteY4" fmla="*/ 16615 h 84129"/>
                      <a:gd name="connsiteX5" fmla="*/ 84177 w 84176"/>
                      <a:gd name="connsiteY5" fmla="*/ 83290 h 84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176" h="84129">
                        <a:moveTo>
                          <a:pt x="84177" y="83290"/>
                        </a:moveTo>
                        <a:cubicBezTo>
                          <a:pt x="84177" y="83290"/>
                          <a:pt x="33885" y="91862"/>
                          <a:pt x="8167" y="54238"/>
                        </a:cubicBezTo>
                        <a:cubicBezTo>
                          <a:pt x="-17646" y="16615"/>
                          <a:pt x="25979" y="37760"/>
                          <a:pt x="25979" y="37760"/>
                        </a:cubicBezTo>
                        <a:cubicBezTo>
                          <a:pt x="25979" y="37760"/>
                          <a:pt x="2166" y="11376"/>
                          <a:pt x="10739" y="2137"/>
                        </a:cubicBezTo>
                        <a:cubicBezTo>
                          <a:pt x="19311" y="-7103"/>
                          <a:pt x="49124" y="16615"/>
                          <a:pt x="49124" y="16615"/>
                        </a:cubicBezTo>
                        <a:lnTo>
                          <a:pt x="84177" y="83290"/>
                        </a:lnTo>
                        <a:close/>
                      </a:path>
                    </a:pathLst>
                  </a:custGeom>
                  <a:solidFill>
                    <a:srgbClr val="FFA672"/>
                  </a:solidFill>
                  <a:ln w="9525" cap="flat">
                    <a:noFill/>
                    <a:prstDash val="solid"/>
                    <a:miter/>
                  </a:ln>
                </p:spPr>
                <p:txBody>
                  <a:bodyPr rtlCol="0" anchor="ctr"/>
                  <a:lstStyle/>
                  <a:p>
                    <a:endParaRPr lang="zh-CN" altLang="en-US"/>
                  </a:p>
                </p:txBody>
              </p:sp>
              <p:sp>
                <p:nvSpPr>
                  <p:cNvPr id="170" name="任意多边形 8"/>
                  <p:cNvSpPr/>
                  <p:nvPr/>
                </p:nvSpPr>
                <p:spPr>
                  <a:xfrm>
                    <a:off x="6404609" y="3739156"/>
                    <a:ext cx="181883" cy="185013"/>
                  </a:xfrm>
                  <a:custGeom>
                    <a:avLst/>
                    <a:gdLst>
                      <a:gd name="connsiteX0" fmla="*/ 127635 w 181883"/>
                      <a:gd name="connsiteY0" fmla="*/ 5120 h 185013"/>
                      <a:gd name="connsiteX1" fmla="*/ 181166 w 181883"/>
                      <a:gd name="connsiteY1" fmla="*/ 109991 h 185013"/>
                      <a:gd name="connsiteX2" fmla="*/ 55531 w 181883"/>
                      <a:gd name="connsiteY2" fmla="*/ 184476 h 185013"/>
                      <a:gd name="connsiteX3" fmla="*/ 0 w 181883"/>
                      <a:gd name="connsiteY3" fmla="*/ 64461 h 185013"/>
                      <a:gd name="connsiteX4" fmla="*/ 127635 w 181883"/>
                      <a:gd name="connsiteY4" fmla="*/ 5120 h 185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883" h="185013">
                        <a:moveTo>
                          <a:pt x="127635" y="5120"/>
                        </a:moveTo>
                        <a:cubicBezTo>
                          <a:pt x="127635" y="5120"/>
                          <a:pt x="189167" y="75034"/>
                          <a:pt x="181166" y="109991"/>
                        </a:cubicBezTo>
                        <a:cubicBezTo>
                          <a:pt x="173260" y="144947"/>
                          <a:pt x="74771" y="190477"/>
                          <a:pt x="55531" y="184476"/>
                        </a:cubicBezTo>
                        <a:cubicBezTo>
                          <a:pt x="36386" y="178571"/>
                          <a:pt x="0" y="74367"/>
                          <a:pt x="0" y="64461"/>
                        </a:cubicBezTo>
                        <a:cubicBezTo>
                          <a:pt x="0" y="54555"/>
                          <a:pt x="110490" y="-19930"/>
                          <a:pt x="127635" y="5120"/>
                        </a:cubicBezTo>
                        <a:close/>
                      </a:path>
                    </a:pathLst>
                  </a:custGeom>
                  <a:solidFill>
                    <a:srgbClr val="FFA672"/>
                  </a:solidFill>
                  <a:ln w="9525" cap="flat">
                    <a:noFill/>
                    <a:prstDash val="solid"/>
                    <a:miter/>
                  </a:ln>
                </p:spPr>
                <p:txBody>
                  <a:bodyPr rtlCol="0" anchor="ctr"/>
                  <a:lstStyle/>
                  <a:p>
                    <a:endParaRPr lang="zh-CN" altLang="en-US"/>
                  </a:p>
                </p:txBody>
              </p:sp>
              <p:sp>
                <p:nvSpPr>
                  <p:cNvPr id="171" name="任意多边形 9"/>
                  <p:cNvSpPr/>
                  <p:nvPr/>
                </p:nvSpPr>
                <p:spPr>
                  <a:xfrm>
                    <a:off x="6419426" y="3851352"/>
                    <a:ext cx="27426" cy="55470"/>
                  </a:xfrm>
                  <a:custGeom>
                    <a:avLst/>
                    <a:gdLst>
                      <a:gd name="connsiteX0" fmla="*/ 23950 w 27426"/>
                      <a:gd name="connsiteY0" fmla="*/ 48277 h 55470"/>
                      <a:gd name="connsiteX1" fmla="*/ 20045 w 27426"/>
                      <a:gd name="connsiteY1" fmla="*/ 42277 h 55470"/>
                      <a:gd name="connsiteX2" fmla="*/ 12901 w 27426"/>
                      <a:gd name="connsiteY2" fmla="*/ 29323 h 55470"/>
                      <a:gd name="connsiteX3" fmla="*/ 3757 w 27426"/>
                      <a:gd name="connsiteY3" fmla="*/ 1414 h 55470"/>
                      <a:gd name="connsiteX4" fmla="*/ 42 w 27426"/>
                      <a:gd name="connsiteY4" fmla="*/ 2462 h 55470"/>
                      <a:gd name="connsiteX5" fmla="*/ 9281 w 27426"/>
                      <a:gd name="connsiteY5" fmla="*/ 31037 h 55470"/>
                      <a:gd name="connsiteX6" fmla="*/ 16330 w 27426"/>
                      <a:gd name="connsiteY6" fmla="*/ 43991 h 55470"/>
                      <a:gd name="connsiteX7" fmla="*/ 20711 w 27426"/>
                      <a:gd name="connsiteY7" fmla="*/ 50278 h 55470"/>
                      <a:gd name="connsiteX8" fmla="*/ 25664 w 27426"/>
                      <a:gd name="connsiteY8" fmla="*/ 55326 h 55470"/>
                      <a:gd name="connsiteX9" fmla="*/ 27379 w 27426"/>
                      <a:gd name="connsiteY9" fmla="*/ 53992 h 55470"/>
                      <a:gd name="connsiteX10" fmla="*/ 23950 w 27426"/>
                      <a:gd name="connsiteY10" fmla="*/ 48277 h 55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426" h="55470">
                        <a:moveTo>
                          <a:pt x="23950" y="48277"/>
                        </a:moveTo>
                        <a:cubicBezTo>
                          <a:pt x="22616" y="46277"/>
                          <a:pt x="21283" y="44277"/>
                          <a:pt x="20045" y="42277"/>
                        </a:cubicBezTo>
                        <a:cubicBezTo>
                          <a:pt x="17378" y="38086"/>
                          <a:pt x="14996" y="33799"/>
                          <a:pt x="12901" y="29323"/>
                        </a:cubicBezTo>
                        <a:cubicBezTo>
                          <a:pt x="8710" y="20464"/>
                          <a:pt x="5662" y="11035"/>
                          <a:pt x="3757" y="1414"/>
                        </a:cubicBezTo>
                        <a:cubicBezTo>
                          <a:pt x="3281" y="-1062"/>
                          <a:pt x="-434" y="-14"/>
                          <a:pt x="42" y="2462"/>
                        </a:cubicBezTo>
                        <a:cubicBezTo>
                          <a:pt x="1947" y="12368"/>
                          <a:pt x="4995" y="21893"/>
                          <a:pt x="9281" y="31037"/>
                        </a:cubicBezTo>
                        <a:cubicBezTo>
                          <a:pt x="11377" y="35514"/>
                          <a:pt x="13663" y="39800"/>
                          <a:pt x="16330" y="43991"/>
                        </a:cubicBezTo>
                        <a:cubicBezTo>
                          <a:pt x="17663" y="46182"/>
                          <a:pt x="19092" y="48277"/>
                          <a:pt x="20711" y="50278"/>
                        </a:cubicBezTo>
                        <a:cubicBezTo>
                          <a:pt x="22140" y="52087"/>
                          <a:pt x="23474" y="54183"/>
                          <a:pt x="25664" y="55326"/>
                        </a:cubicBezTo>
                        <a:cubicBezTo>
                          <a:pt x="26617" y="55802"/>
                          <a:pt x="27664" y="55040"/>
                          <a:pt x="27379" y="53992"/>
                        </a:cubicBezTo>
                        <a:cubicBezTo>
                          <a:pt x="26712" y="51802"/>
                          <a:pt x="25188" y="50087"/>
                          <a:pt x="23950" y="48277"/>
                        </a:cubicBezTo>
                        <a:close/>
                      </a:path>
                    </a:pathLst>
                  </a:custGeom>
                  <a:solidFill>
                    <a:srgbClr val="C4412F"/>
                  </a:solidFill>
                  <a:ln w="9525" cap="flat">
                    <a:noFill/>
                    <a:prstDash val="solid"/>
                    <a:miter/>
                  </a:ln>
                </p:spPr>
                <p:txBody>
                  <a:bodyPr rtlCol="0" anchor="ctr"/>
                  <a:lstStyle/>
                  <a:p>
                    <a:endParaRPr lang="zh-CN" altLang="en-US"/>
                  </a:p>
                </p:txBody>
              </p:sp>
            </p:grpSp>
            <p:sp>
              <p:nvSpPr>
                <p:cNvPr id="166" name="任意多边形 10"/>
                <p:cNvSpPr/>
                <p:nvPr/>
              </p:nvSpPr>
              <p:spPr>
                <a:xfrm>
                  <a:off x="6276500" y="3032865"/>
                  <a:ext cx="443116" cy="816282"/>
                </a:xfrm>
                <a:custGeom>
                  <a:avLst/>
                  <a:gdLst>
                    <a:gd name="connsiteX0" fmla="*/ 397190 w 443116"/>
                    <a:gd name="connsiteY0" fmla="*/ 244877 h 816282"/>
                    <a:gd name="connsiteX1" fmla="*/ 206690 w 443116"/>
                    <a:gd name="connsiteY1" fmla="*/ 412613 h 816282"/>
                    <a:gd name="connsiteX2" fmla="*/ 259363 w 443116"/>
                    <a:gd name="connsiteY2" fmla="*/ 645213 h 816282"/>
                    <a:gd name="connsiteX3" fmla="*/ 261459 w 443116"/>
                    <a:gd name="connsiteY3" fmla="*/ 651023 h 816282"/>
                    <a:gd name="connsiteX4" fmla="*/ 280604 w 443116"/>
                    <a:gd name="connsiteY4" fmla="*/ 697601 h 816282"/>
                    <a:gd name="connsiteX5" fmla="*/ 112202 w 443116"/>
                    <a:gd name="connsiteY5" fmla="*/ 816282 h 816282"/>
                    <a:gd name="connsiteX6" fmla="*/ 95534 w 443116"/>
                    <a:gd name="connsiteY6" fmla="*/ 772562 h 816282"/>
                    <a:gd name="connsiteX7" fmla="*/ 93628 w 443116"/>
                    <a:gd name="connsiteY7" fmla="*/ 767705 h 816282"/>
                    <a:gd name="connsiteX8" fmla="*/ 38669 w 443116"/>
                    <a:gd name="connsiteY8" fmla="*/ 283644 h 816282"/>
                    <a:gd name="connsiteX9" fmla="*/ 415478 w 443116"/>
                    <a:gd name="connsiteY9" fmla="*/ 3514 h 816282"/>
                    <a:gd name="connsiteX10" fmla="*/ 397190 w 443116"/>
                    <a:gd name="connsiteY10" fmla="*/ 244877 h 81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3116" h="816282">
                      <a:moveTo>
                        <a:pt x="397190" y="244877"/>
                      </a:moveTo>
                      <a:cubicBezTo>
                        <a:pt x="333087" y="277358"/>
                        <a:pt x="219549" y="324792"/>
                        <a:pt x="206690" y="412613"/>
                      </a:cubicBezTo>
                      <a:cubicBezTo>
                        <a:pt x="197927" y="471763"/>
                        <a:pt x="234503" y="580538"/>
                        <a:pt x="259363" y="645213"/>
                      </a:cubicBezTo>
                      <a:cubicBezTo>
                        <a:pt x="260030" y="647213"/>
                        <a:pt x="260792" y="649118"/>
                        <a:pt x="261459" y="651023"/>
                      </a:cubicBezTo>
                      <a:cubicBezTo>
                        <a:pt x="272508" y="679122"/>
                        <a:pt x="280604" y="697601"/>
                        <a:pt x="280604" y="697601"/>
                      </a:cubicBezTo>
                      <a:lnTo>
                        <a:pt x="112202" y="816282"/>
                      </a:lnTo>
                      <a:cubicBezTo>
                        <a:pt x="106583" y="801614"/>
                        <a:pt x="101058" y="787040"/>
                        <a:pt x="95534" y="772562"/>
                      </a:cubicBezTo>
                      <a:cubicBezTo>
                        <a:pt x="94962" y="770943"/>
                        <a:pt x="94200" y="769229"/>
                        <a:pt x="93628" y="767705"/>
                      </a:cubicBezTo>
                      <a:cubicBezTo>
                        <a:pt x="21619" y="580348"/>
                        <a:pt x="-44389" y="408612"/>
                        <a:pt x="38669" y="283644"/>
                      </a:cubicBezTo>
                      <a:cubicBezTo>
                        <a:pt x="126394" y="151628"/>
                        <a:pt x="370615" y="-27347"/>
                        <a:pt x="415478" y="3514"/>
                      </a:cubicBezTo>
                      <a:cubicBezTo>
                        <a:pt x="460151" y="34470"/>
                        <a:pt x="448244" y="219160"/>
                        <a:pt x="397190" y="244877"/>
                      </a:cubicBezTo>
                      <a:close/>
                    </a:path>
                  </a:pathLst>
                </a:custGeom>
                <a:solidFill>
                  <a:srgbClr val="4436BC"/>
                </a:solidFill>
                <a:ln w="9525" cap="flat">
                  <a:noFill/>
                  <a:prstDash val="solid"/>
                  <a:miter/>
                </a:ln>
              </p:spPr>
              <p:txBody>
                <a:bodyPr rtlCol="0" anchor="ctr"/>
                <a:lstStyle/>
                <a:p>
                  <a:endParaRPr lang="zh-CN" altLang="en-US"/>
                </a:p>
              </p:txBody>
            </p:sp>
            <p:sp>
              <p:nvSpPr>
                <p:cNvPr id="167" name="任意多边形 11"/>
                <p:cNvSpPr/>
                <p:nvPr/>
              </p:nvSpPr>
              <p:spPr>
                <a:xfrm>
                  <a:off x="6418151" y="3233641"/>
                  <a:ext cx="286019" cy="565308"/>
                </a:xfrm>
                <a:custGeom>
                  <a:avLst/>
                  <a:gdLst>
                    <a:gd name="connsiteX0" fmla="*/ 272875 w 286019"/>
                    <a:gd name="connsiteY0" fmla="*/ 5810 h 565308"/>
                    <a:gd name="connsiteX1" fmla="*/ 133619 w 286019"/>
                    <a:gd name="connsiteY1" fmla="*/ 88106 h 565308"/>
                    <a:gd name="connsiteX2" fmla="*/ 33607 w 286019"/>
                    <a:gd name="connsiteY2" fmla="*/ 202978 h 565308"/>
                    <a:gd name="connsiteX3" fmla="*/ 460 w 286019"/>
                    <a:gd name="connsiteY3" fmla="*/ 367665 h 565308"/>
                    <a:gd name="connsiteX4" fmla="*/ 18462 w 286019"/>
                    <a:gd name="connsiteY4" fmla="*/ 485965 h 565308"/>
                    <a:gd name="connsiteX5" fmla="*/ 41798 w 286019"/>
                    <a:gd name="connsiteY5" fmla="*/ 565309 h 565308"/>
                    <a:gd name="connsiteX6" fmla="*/ 138763 w 286019"/>
                    <a:gd name="connsiteY6" fmla="*/ 496919 h 565308"/>
                    <a:gd name="connsiteX7" fmla="*/ 119617 w 286019"/>
                    <a:gd name="connsiteY7" fmla="*/ 450342 h 565308"/>
                    <a:gd name="connsiteX8" fmla="*/ 117522 w 286019"/>
                    <a:gd name="connsiteY8" fmla="*/ 444532 h 565308"/>
                    <a:gd name="connsiteX9" fmla="*/ 64849 w 286019"/>
                    <a:gd name="connsiteY9" fmla="*/ 211931 h 565308"/>
                    <a:gd name="connsiteX10" fmla="*/ 255349 w 286019"/>
                    <a:gd name="connsiteY10" fmla="*/ 44196 h 565308"/>
                    <a:gd name="connsiteX11" fmla="*/ 286019 w 286019"/>
                    <a:gd name="connsiteY11" fmla="*/ 0 h 565308"/>
                    <a:gd name="connsiteX12" fmla="*/ 272875 w 286019"/>
                    <a:gd name="connsiteY12" fmla="*/ 5810 h 565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6019" h="565308">
                      <a:moveTo>
                        <a:pt x="272875" y="5810"/>
                      </a:moveTo>
                      <a:cubicBezTo>
                        <a:pt x="224011" y="28480"/>
                        <a:pt x="176196" y="54769"/>
                        <a:pt x="133619" y="88106"/>
                      </a:cubicBezTo>
                      <a:cubicBezTo>
                        <a:pt x="93328" y="119634"/>
                        <a:pt x="57705" y="157639"/>
                        <a:pt x="33607" y="202978"/>
                      </a:cubicBezTo>
                      <a:cubicBezTo>
                        <a:pt x="6460" y="254032"/>
                        <a:pt x="-2207" y="310325"/>
                        <a:pt x="460" y="367665"/>
                      </a:cubicBezTo>
                      <a:cubicBezTo>
                        <a:pt x="2269" y="407575"/>
                        <a:pt x="9032" y="447103"/>
                        <a:pt x="18462" y="485965"/>
                      </a:cubicBezTo>
                      <a:cubicBezTo>
                        <a:pt x="25034" y="512826"/>
                        <a:pt x="33416" y="539115"/>
                        <a:pt x="41798" y="565309"/>
                      </a:cubicBezTo>
                      <a:lnTo>
                        <a:pt x="138763" y="496919"/>
                      </a:lnTo>
                      <a:cubicBezTo>
                        <a:pt x="138763" y="496919"/>
                        <a:pt x="130666" y="478441"/>
                        <a:pt x="119617" y="450342"/>
                      </a:cubicBezTo>
                      <a:cubicBezTo>
                        <a:pt x="118951" y="448437"/>
                        <a:pt x="118189" y="446532"/>
                        <a:pt x="117522" y="444532"/>
                      </a:cubicBezTo>
                      <a:cubicBezTo>
                        <a:pt x="92662" y="379857"/>
                        <a:pt x="56086" y="271081"/>
                        <a:pt x="64849" y="211931"/>
                      </a:cubicBezTo>
                      <a:cubicBezTo>
                        <a:pt x="77803" y="124111"/>
                        <a:pt x="191245" y="76581"/>
                        <a:pt x="255349" y="44196"/>
                      </a:cubicBezTo>
                      <a:cubicBezTo>
                        <a:pt x="268112" y="37719"/>
                        <a:pt x="278399" y="21431"/>
                        <a:pt x="286019" y="0"/>
                      </a:cubicBezTo>
                      <a:cubicBezTo>
                        <a:pt x="281733" y="1905"/>
                        <a:pt x="277256" y="3715"/>
                        <a:pt x="272875" y="5810"/>
                      </a:cubicBezTo>
                      <a:close/>
                    </a:path>
                  </a:pathLst>
                </a:custGeom>
                <a:solidFill>
                  <a:srgbClr val="4436BC">
                    <a:alpha val="42000"/>
                  </a:srgbClr>
                </a:solidFill>
                <a:ln w="9525" cap="flat">
                  <a:noFill/>
                  <a:prstDash val="solid"/>
                  <a:miter/>
                </a:ln>
              </p:spPr>
              <p:txBody>
                <a:bodyPr rtlCol="0" anchor="ctr"/>
                <a:lstStyle/>
                <a:p>
                  <a:endParaRPr lang="zh-CN" altLang="en-US"/>
                </a:p>
              </p:txBody>
            </p:sp>
            <p:sp>
              <p:nvSpPr>
                <p:cNvPr id="168" name="任意多边形 12"/>
                <p:cNvSpPr/>
                <p:nvPr/>
              </p:nvSpPr>
              <p:spPr>
                <a:xfrm>
                  <a:off x="6369938" y="3678363"/>
                  <a:ext cx="167925" cy="127254"/>
                </a:xfrm>
                <a:custGeom>
                  <a:avLst/>
                  <a:gdLst>
                    <a:gd name="connsiteX0" fmla="*/ 167926 w 167925"/>
                    <a:gd name="connsiteY0" fmla="*/ 5620 h 127254"/>
                    <a:gd name="connsiteX1" fmla="*/ 151638 w 167925"/>
                    <a:gd name="connsiteY1" fmla="*/ 15335 h 127254"/>
                    <a:gd name="connsiteX2" fmla="*/ 92583 w 167925"/>
                    <a:gd name="connsiteY2" fmla="*/ 54293 h 127254"/>
                    <a:gd name="connsiteX3" fmla="*/ 1905 w 167925"/>
                    <a:gd name="connsiteY3" fmla="*/ 127254 h 127254"/>
                    <a:gd name="connsiteX4" fmla="*/ 0 w 167925"/>
                    <a:gd name="connsiteY4" fmla="*/ 122396 h 127254"/>
                    <a:gd name="connsiteX5" fmla="*/ 26479 w 167925"/>
                    <a:gd name="connsiteY5" fmla="*/ 98965 h 127254"/>
                    <a:gd name="connsiteX6" fmla="*/ 115062 w 167925"/>
                    <a:gd name="connsiteY6" fmla="*/ 31814 h 127254"/>
                    <a:gd name="connsiteX7" fmla="*/ 162782 w 167925"/>
                    <a:gd name="connsiteY7" fmla="*/ 1810 h 127254"/>
                    <a:gd name="connsiteX8" fmla="*/ 165830 w 167925"/>
                    <a:gd name="connsiteY8" fmla="*/ 0 h 127254"/>
                    <a:gd name="connsiteX9" fmla="*/ 167926 w 167925"/>
                    <a:gd name="connsiteY9" fmla="*/ 5620 h 127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925" h="127254">
                      <a:moveTo>
                        <a:pt x="167926" y="5620"/>
                      </a:moveTo>
                      <a:cubicBezTo>
                        <a:pt x="162496" y="8858"/>
                        <a:pt x="156972" y="12002"/>
                        <a:pt x="151638" y="15335"/>
                      </a:cubicBezTo>
                      <a:cubicBezTo>
                        <a:pt x="131540" y="27623"/>
                        <a:pt x="111823" y="40577"/>
                        <a:pt x="92583" y="54293"/>
                      </a:cubicBezTo>
                      <a:cubicBezTo>
                        <a:pt x="60770" y="76962"/>
                        <a:pt x="30956" y="101632"/>
                        <a:pt x="1905" y="127254"/>
                      </a:cubicBezTo>
                      <a:cubicBezTo>
                        <a:pt x="1333" y="125635"/>
                        <a:pt x="571" y="123920"/>
                        <a:pt x="0" y="122396"/>
                      </a:cubicBezTo>
                      <a:cubicBezTo>
                        <a:pt x="8668" y="114395"/>
                        <a:pt x="17621" y="106585"/>
                        <a:pt x="26479" y="98965"/>
                      </a:cubicBezTo>
                      <a:cubicBezTo>
                        <a:pt x="54578" y="74771"/>
                        <a:pt x="84201" y="52483"/>
                        <a:pt x="115062" y="31814"/>
                      </a:cubicBezTo>
                      <a:cubicBezTo>
                        <a:pt x="130683" y="21336"/>
                        <a:pt x="146590" y="11335"/>
                        <a:pt x="162782" y="1810"/>
                      </a:cubicBezTo>
                      <a:cubicBezTo>
                        <a:pt x="163830" y="1238"/>
                        <a:pt x="164782" y="572"/>
                        <a:pt x="165830" y="0"/>
                      </a:cubicBezTo>
                      <a:cubicBezTo>
                        <a:pt x="166497" y="1810"/>
                        <a:pt x="167259" y="3715"/>
                        <a:pt x="167926" y="5620"/>
                      </a:cubicBezTo>
                      <a:close/>
                    </a:path>
                  </a:pathLst>
                </a:custGeom>
                <a:solidFill>
                  <a:srgbClr val="000000"/>
                </a:solidFill>
                <a:ln w="9525" cap="flat">
                  <a:noFill/>
                  <a:prstDash val="solid"/>
                  <a:miter/>
                </a:ln>
              </p:spPr>
              <p:txBody>
                <a:bodyPr rtlCol="0" anchor="ctr"/>
                <a:lstStyle/>
                <a:p>
                  <a:endParaRPr lang="zh-CN" altLang="en-US"/>
                </a:p>
              </p:txBody>
            </p:sp>
          </p:grpSp>
          <p:sp>
            <p:nvSpPr>
              <p:cNvPr id="106" name="任意多边形 13"/>
              <p:cNvSpPr/>
              <p:nvPr/>
            </p:nvSpPr>
            <p:spPr>
              <a:xfrm>
                <a:off x="6278117" y="4779454"/>
                <a:ext cx="1334833" cy="154305"/>
              </a:xfrm>
              <a:custGeom>
                <a:avLst/>
                <a:gdLst>
                  <a:gd name="connsiteX0" fmla="*/ 1334834 w 1334833"/>
                  <a:gd name="connsiteY0" fmla="*/ 77153 h 154305"/>
                  <a:gd name="connsiteX1" fmla="*/ 667417 w 1334833"/>
                  <a:gd name="connsiteY1" fmla="*/ 154305 h 154305"/>
                  <a:gd name="connsiteX2" fmla="*/ 0 w 1334833"/>
                  <a:gd name="connsiteY2" fmla="*/ 77153 h 154305"/>
                  <a:gd name="connsiteX3" fmla="*/ 667417 w 1334833"/>
                  <a:gd name="connsiteY3" fmla="*/ 0 h 154305"/>
                  <a:gd name="connsiteX4" fmla="*/ 1334834 w 1334833"/>
                  <a:gd name="connsiteY4" fmla="*/ 77153 h 154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4833" h="154305">
                    <a:moveTo>
                      <a:pt x="1334834" y="77153"/>
                    </a:moveTo>
                    <a:cubicBezTo>
                      <a:pt x="1334834" y="119763"/>
                      <a:pt x="1036021" y="154305"/>
                      <a:pt x="667417" y="154305"/>
                    </a:cubicBezTo>
                    <a:cubicBezTo>
                      <a:pt x="298813" y="154305"/>
                      <a:pt x="0" y="119763"/>
                      <a:pt x="0" y="77153"/>
                    </a:cubicBezTo>
                    <a:cubicBezTo>
                      <a:pt x="0" y="34542"/>
                      <a:pt x="298813" y="0"/>
                      <a:pt x="667417" y="0"/>
                    </a:cubicBezTo>
                    <a:cubicBezTo>
                      <a:pt x="1036021" y="0"/>
                      <a:pt x="1334834" y="34542"/>
                      <a:pt x="1334834" y="77153"/>
                    </a:cubicBezTo>
                    <a:close/>
                  </a:path>
                </a:pathLst>
              </a:custGeom>
              <a:solidFill>
                <a:srgbClr val="ACCEFF">
                  <a:alpha val="50000"/>
                </a:srgbClr>
              </a:solidFill>
              <a:ln w="9525" cap="flat">
                <a:noFill/>
                <a:prstDash val="solid"/>
                <a:miter/>
              </a:ln>
            </p:spPr>
            <p:txBody>
              <a:bodyPr rtlCol="0" anchor="ctr"/>
              <a:lstStyle/>
              <a:p>
                <a:endParaRPr lang="zh-CN" altLang="en-US"/>
              </a:p>
            </p:txBody>
          </p:sp>
          <p:grpSp>
            <p:nvGrpSpPr>
              <p:cNvPr id="107" name="组合 106"/>
              <p:cNvGrpSpPr/>
              <p:nvPr/>
            </p:nvGrpSpPr>
            <p:grpSpPr>
              <a:xfrm>
                <a:off x="6767470" y="2948220"/>
                <a:ext cx="699164" cy="934024"/>
                <a:chOff x="6767470" y="2948220"/>
                <a:chExt cx="699164" cy="934024"/>
              </a:xfrm>
              <a:solidFill>
                <a:srgbClr val="90EFDC"/>
              </a:solidFill>
            </p:grpSpPr>
            <p:sp>
              <p:nvSpPr>
                <p:cNvPr id="163" name="任意多边形 15"/>
                <p:cNvSpPr/>
                <p:nvPr/>
              </p:nvSpPr>
              <p:spPr>
                <a:xfrm>
                  <a:off x="6767470" y="2948220"/>
                  <a:ext cx="699069" cy="934024"/>
                </a:xfrm>
                <a:custGeom>
                  <a:avLst/>
                  <a:gdLst>
                    <a:gd name="connsiteX0" fmla="*/ 88148 w 699069"/>
                    <a:gd name="connsiteY0" fmla="*/ 42343 h 934024"/>
                    <a:gd name="connsiteX1" fmla="*/ 473625 w 699069"/>
                    <a:gd name="connsiteY1" fmla="*/ 6338 h 934024"/>
                    <a:gd name="connsiteX2" fmla="*/ 692605 w 699069"/>
                    <a:gd name="connsiteY2" fmla="*/ 350096 h 934024"/>
                    <a:gd name="connsiteX3" fmla="*/ 661934 w 699069"/>
                    <a:gd name="connsiteY3" fmla="*/ 887496 h 934024"/>
                    <a:gd name="connsiteX4" fmla="*/ 45571 w 699069"/>
                    <a:gd name="connsiteY4" fmla="*/ 892735 h 934024"/>
                    <a:gd name="connsiteX5" fmla="*/ 88148 w 699069"/>
                    <a:gd name="connsiteY5" fmla="*/ 42343 h 9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069" h="934024">
                      <a:moveTo>
                        <a:pt x="88148" y="42343"/>
                      </a:moveTo>
                      <a:cubicBezTo>
                        <a:pt x="103960" y="18245"/>
                        <a:pt x="291602" y="-13759"/>
                        <a:pt x="473625" y="6338"/>
                      </a:cubicBezTo>
                      <a:cubicBezTo>
                        <a:pt x="655648" y="26436"/>
                        <a:pt x="692795" y="205411"/>
                        <a:pt x="692605" y="350096"/>
                      </a:cubicBezTo>
                      <a:cubicBezTo>
                        <a:pt x="692319" y="494780"/>
                        <a:pt x="720322" y="835490"/>
                        <a:pt x="661934" y="887496"/>
                      </a:cubicBezTo>
                      <a:cubicBezTo>
                        <a:pt x="603546" y="939503"/>
                        <a:pt x="106151" y="956743"/>
                        <a:pt x="45571" y="892735"/>
                      </a:cubicBezTo>
                      <a:cubicBezTo>
                        <a:pt x="-15007" y="828822"/>
                        <a:pt x="-28343" y="219794"/>
                        <a:pt x="88148" y="42343"/>
                      </a:cubicBezTo>
                      <a:close/>
                    </a:path>
                  </a:pathLst>
                </a:custGeom>
                <a:solidFill>
                  <a:srgbClr val="90EFDC"/>
                </a:solidFill>
                <a:ln w="9525" cap="flat">
                  <a:noFill/>
                  <a:prstDash val="solid"/>
                  <a:miter/>
                </a:ln>
              </p:spPr>
              <p:txBody>
                <a:bodyPr rtlCol="0" anchor="ctr"/>
                <a:lstStyle/>
                <a:p>
                  <a:endParaRPr lang="zh-CN" altLang="en-US"/>
                </a:p>
              </p:txBody>
            </p:sp>
            <p:sp>
              <p:nvSpPr>
                <p:cNvPr id="164" name="任意多边形 16"/>
                <p:cNvSpPr/>
                <p:nvPr/>
              </p:nvSpPr>
              <p:spPr>
                <a:xfrm>
                  <a:off x="7254700" y="2985896"/>
                  <a:ext cx="211934" cy="880110"/>
                </a:xfrm>
                <a:custGeom>
                  <a:avLst/>
                  <a:gdLst>
                    <a:gd name="connsiteX0" fmla="*/ 81645 w 211934"/>
                    <a:gd name="connsiteY0" fmla="*/ 0 h 880110"/>
                    <a:gd name="connsiteX1" fmla="*/ 46878 w 211934"/>
                    <a:gd name="connsiteY1" fmla="*/ 41148 h 880110"/>
                    <a:gd name="connsiteX2" fmla="*/ 13827 w 211934"/>
                    <a:gd name="connsiteY2" fmla="*/ 173831 h 880110"/>
                    <a:gd name="connsiteX3" fmla="*/ 206 w 211934"/>
                    <a:gd name="connsiteY3" fmla="*/ 494538 h 880110"/>
                    <a:gd name="connsiteX4" fmla="*/ 3063 w 211934"/>
                    <a:gd name="connsiteY4" fmla="*/ 659225 h 880110"/>
                    <a:gd name="connsiteX5" fmla="*/ 11826 w 211934"/>
                    <a:gd name="connsiteY5" fmla="*/ 757428 h 880110"/>
                    <a:gd name="connsiteX6" fmla="*/ 39639 w 211934"/>
                    <a:gd name="connsiteY6" fmla="*/ 845629 h 880110"/>
                    <a:gd name="connsiteX7" fmla="*/ 72310 w 211934"/>
                    <a:gd name="connsiteY7" fmla="*/ 880110 h 880110"/>
                    <a:gd name="connsiteX8" fmla="*/ 174799 w 211934"/>
                    <a:gd name="connsiteY8" fmla="*/ 849820 h 880110"/>
                    <a:gd name="connsiteX9" fmla="*/ 205470 w 211934"/>
                    <a:gd name="connsiteY9" fmla="*/ 312420 h 880110"/>
                    <a:gd name="connsiteX10" fmla="*/ 81645 w 211934"/>
                    <a:gd name="connsiteY10" fmla="*/ 0 h 88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1934" h="880110">
                      <a:moveTo>
                        <a:pt x="81645" y="0"/>
                      </a:moveTo>
                      <a:cubicBezTo>
                        <a:pt x="68024" y="10287"/>
                        <a:pt x="56213" y="24384"/>
                        <a:pt x="46878" y="41148"/>
                      </a:cubicBezTo>
                      <a:cubicBezTo>
                        <a:pt x="24876" y="80486"/>
                        <a:pt x="17541" y="127540"/>
                        <a:pt x="13827" y="173831"/>
                      </a:cubicBezTo>
                      <a:cubicBezTo>
                        <a:pt x="5254" y="280321"/>
                        <a:pt x="1444" y="387858"/>
                        <a:pt x="206" y="494538"/>
                      </a:cubicBezTo>
                      <a:cubicBezTo>
                        <a:pt x="-461" y="549497"/>
                        <a:pt x="492" y="604457"/>
                        <a:pt x="3063" y="659225"/>
                      </a:cubicBezTo>
                      <a:cubicBezTo>
                        <a:pt x="4587" y="692277"/>
                        <a:pt x="6683" y="725043"/>
                        <a:pt x="11826" y="757428"/>
                      </a:cubicBezTo>
                      <a:cubicBezTo>
                        <a:pt x="16779" y="788956"/>
                        <a:pt x="24590" y="819340"/>
                        <a:pt x="39639" y="845629"/>
                      </a:cubicBezTo>
                      <a:cubicBezTo>
                        <a:pt x="48307" y="860774"/>
                        <a:pt x="59451" y="872109"/>
                        <a:pt x="72310" y="880110"/>
                      </a:cubicBezTo>
                      <a:cubicBezTo>
                        <a:pt x="123173" y="872299"/>
                        <a:pt x="161083" y="862012"/>
                        <a:pt x="174799" y="849820"/>
                      </a:cubicBezTo>
                      <a:cubicBezTo>
                        <a:pt x="233187" y="797814"/>
                        <a:pt x="205184" y="457200"/>
                        <a:pt x="205470" y="312420"/>
                      </a:cubicBezTo>
                      <a:cubicBezTo>
                        <a:pt x="205565" y="197739"/>
                        <a:pt x="182133" y="61531"/>
                        <a:pt x="81645" y="0"/>
                      </a:cubicBezTo>
                      <a:close/>
                    </a:path>
                  </a:pathLst>
                </a:custGeom>
                <a:solidFill>
                  <a:srgbClr val="90EFDC"/>
                </a:solidFill>
                <a:ln w="9525" cap="flat">
                  <a:noFill/>
                  <a:prstDash val="solid"/>
                  <a:miter/>
                </a:ln>
              </p:spPr>
              <p:txBody>
                <a:bodyPr rtlCol="0" anchor="ctr"/>
                <a:lstStyle/>
                <a:p>
                  <a:endParaRPr lang="zh-CN" altLang="en-US"/>
                </a:p>
              </p:txBody>
            </p:sp>
          </p:grpSp>
          <p:grpSp>
            <p:nvGrpSpPr>
              <p:cNvPr id="108" name="组合 107"/>
              <p:cNvGrpSpPr/>
              <p:nvPr/>
            </p:nvGrpSpPr>
            <p:grpSpPr>
              <a:xfrm>
                <a:off x="6509604" y="3743895"/>
                <a:ext cx="849413" cy="1112695"/>
                <a:chOff x="6509604" y="3743895"/>
                <a:chExt cx="849413" cy="1112695"/>
              </a:xfrm>
            </p:grpSpPr>
            <p:grpSp>
              <p:nvGrpSpPr>
                <p:cNvPr id="149" name="组合 148"/>
                <p:cNvGrpSpPr/>
                <p:nvPr/>
              </p:nvGrpSpPr>
              <p:grpSpPr>
                <a:xfrm>
                  <a:off x="6524471" y="3751992"/>
                  <a:ext cx="834546" cy="1104599"/>
                  <a:chOff x="6524471" y="3751992"/>
                  <a:chExt cx="834546" cy="1104599"/>
                </a:xfrm>
              </p:grpSpPr>
              <p:sp>
                <p:nvSpPr>
                  <p:cNvPr id="157" name="任意多边形 19"/>
                  <p:cNvSpPr/>
                  <p:nvPr/>
                </p:nvSpPr>
                <p:spPr>
                  <a:xfrm>
                    <a:off x="6576059" y="3751992"/>
                    <a:ext cx="755141" cy="991457"/>
                  </a:xfrm>
                  <a:custGeom>
                    <a:avLst/>
                    <a:gdLst>
                      <a:gd name="connsiteX0" fmla="*/ 607409 w 755141"/>
                      <a:gd name="connsiteY0" fmla="*/ 21622 h 991457"/>
                      <a:gd name="connsiteX1" fmla="*/ 223076 w 755141"/>
                      <a:gd name="connsiteY1" fmla="*/ 30861 h 991457"/>
                      <a:gd name="connsiteX2" fmla="*/ 0 w 755141"/>
                      <a:gd name="connsiteY2" fmla="*/ 0 h 991457"/>
                      <a:gd name="connsiteX3" fmla="*/ 20479 w 755141"/>
                      <a:gd name="connsiteY3" fmla="*/ 390334 h 991457"/>
                      <a:gd name="connsiteX4" fmla="*/ 90488 w 755141"/>
                      <a:gd name="connsiteY4" fmla="*/ 991362 h 991457"/>
                      <a:gd name="connsiteX5" fmla="*/ 311372 w 755141"/>
                      <a:gd name="connsiteY5" fmla="*/ 991362 h 991457"/>
                      <a:gd name="connsiteX6" fmla="*/ 293846 w 755141"/>
                      <a:gd name="connsiteY6" fmla="*/ 148876 h 991457"/>
                      <a:gd name="connsiteX7" fmla="*/ 356806 w 755141"/>
                      <a:gd name="connsiteY7" fmla="*/ 163830 h 991457"/>
                      <a:gd name="connsiteX8" fmla="*/ 536448 w 755141"/>
                      <a:gd name="connsiteY8" fmla="*/ 991457 h 991457"/>
                      <a:gd name="connsiteX9" fmla="*/ 755142 w 755141"/>
                      <a:gd name="connsiteY9" fmla="*/ 991457 h 991457"/>
                      <a:gd name="connsiteX10" fmla="*/ 625221 w 755141"/>
                      <a:gd name="connsiteY10" fmla="*/ 19621 h 991457"/>
                      <a:gd name="connsiteX11" fmla="*/ 607409 w 755141"/>
                      <a:gd name="connsiteY11" fmla="*/ 21622 h 991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141" h="991457">
                        <a:moveTo>
                          <a:pt x="607409" y="21622"/>
                        </a:moveTo>
                        <a:cubicBezTo>
                          <a:pt x="479965" y="36290"/>
                          <a:pt x="351092" y="37814"/>
                          <a:pt x="223076" y="30861"/>
                        </a:cubicBezTo>
                        <a:cubicBezTo>
                          <a:pt x="148876" y="26765"/>
                          <a:pt x="72771" y="19050"/>
                          <a:pt x="0" y="0"/>
                        </a:cubicBezTo>
                        <a:cubicBezTo>
                          <a:pt x="2000" y="168021"/>
                          <a:pt x="10382" y="319468"/>
                          <a:pt x="20479" y="390334"/>
                        </a:cubicBezTo>
                        <a:cubicBezTo>
                          <a:pt x="47339" y="578739"/>
                          <a:pt x="90488" y="991362"/>
                          <a:pt x="90488" y="991362"/>
                        </a:cubicBezTo>
                        <a:lnTo>
                          <a:pt x="311372" y="991362"/>
                        </a:lnTo>
                        <a:cubicBezTo>
                          <a:pt x="310325" y="816197"/>
                          <a:pt x="279845" y="151638"/>
                          <a:pt x="293846" y="148876"/>
                        </a:cubicBezTo>
                        <a:cubicBezTo>
                          <a:pt x="307848" y="146113"/>
                          <a:pt x="325946" y="146971"/>
                          <a:pt x="356806" y="163830"/>
                        </a:cubicBezTo>
                        <a:cubicBezTo>
                          <a:pt x="397574" y="186118"/>
                          <a:pt x="536448" y="991457"/>
                          <a:pt x="536448" y="991457"/>
                        </a:cubicBezTo>
                        <a:lnTo>
                          <a:pt x="755142" y="991457"/>
                        </a:lnTo>
                        <a:cubicBezTo>
                          <a:pt x="735139" y="799624"/>
                          <a:pt x="649796" y="212217"/>
                          <a:pt x="625221" y="19621"/>
                        </a:cubicBezTo>
                        <a:cubicBezTo>
                          <a:pt x="619316" y="20193"/>
                          <a:pt x="613315" y="20860"/>
                          <a:pt x="607409" y="21622"/>
                        </a:cubicBezTo>
                        <a:close/>
                      </a:path>
                    </a:pathLst>
                  </a:custGeom>
                  <a:solidFill>
                    <a:srgbClr val="FFA672"/>
                  </a:solidFill>
                  <a:ln w="9525" cap="flat">
                    <a:noFill/>
                    <a:prstDash val="solid"/>
                    <a:miter/>
                  </a:ln>
                </p:spPr>
                <p:txBody>
                  <a:bodyPr rtlCol="0" anchor="ctr"/>
                  <a:lstStyle/>
                  <a:p>
                    <a:endParaRPr lang="zh-CN" altLang="en-US"/>
                  </a:p>
                </p:txBody>
              </p:sp>
              <p:sp>
                <p:nvSpPr>
                  <p:cNvPr id="158" name="任意多边形 20"/>
                  <p:cNvSpPr/>
                  <p:nvPr/>
                </p:nvSpPr>
                <p:spPr>
                  <a:xfrm>
                    <a:off x="7091171" y="4594383"/>
                    <a:ext cx="240125" cy="148875"/>
                  </a:xfrm>
                  <a:custGeom>
                    <a:avLst/>
                    <a:gdLst>
                      <a:gd name="connsiteX0" fmla="*/ 158782 w 240125"/>
                      <a:gd name="connsiteY0" fmla="*/ 10192 h 148875"/>
                      <a:gd name="connsiteX1" fmla="*/ 222218 w 240125"/>
                      <a:gd name="connsiteY1" fmla="*/ 0 h 148875"/>
                      <a:gd name="connsiteX2" fmla="*/ 240125 w 240125"/>
                      <a:gd name="connsiteY2" fmla="*/ 148876 h 148875"/>
                      <a:gd name="connsiteX3" fmla="*/ 21431 w 240125"/>
                      <a:gd name="connsiteY3" fmla="*/ 148876 h 148875"/>
                      <a:gd name="connsiteX4" fmla="*/ 0 w 240125"/>
                      <a:gd name="connsiteY4" fmla="*/ 27908 h 148875"/>
                      <a:gd name="connsiteX5" fmla="*/ 158782 w 240125"/>
                      <a:gd name="connsiteY5" fmla="*/ 10192 h 14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125" h="148875">
                        <a:moveTo>
                          <a:pt x="158782" y="10192"/>
                        </a:moveTo>
                        <a:cubicBezTo>
                          <a:pt x="179927" y="7144"/>
                          <a:pt x="201073" y="3620"/>
                          <a:pt x="222218" y="0"/>
                        </a:cubicBezTo>
                        <a:cubicBezTo>
                          <a:pt x="230029" y="60484"/>
                          <a:pt x="236220" y="112014"/>
                          <a:pt x="240125" y="148876"/>
                        </a:cubicBezTo>
                        <a:lnTo>
                          <a:pt x="21431" y="148876"/>
                        </a:lnTo>
                        <a:cubicBezTo>
                          <a:pt x="21431" y="148876"/>
                          <a:pt x="13144" y="100774"/>
                          <a:pt x="0" y="27908"/>
                        </a:cubicBezTo>
                        <a:cubicBezTo>
                          <a:pt x="53054" y="23622"/>
                          <a:pt x="106013" y="17907"/>
                          <a:pt x="158782" y="10192"/>
                        </a:cubicBezTo>
                        <a:close/>
                      </a:path>
                    </a:pathLst>
                  </a:custGeom>
                  <a:solidFill>
                    <a:srgbClr val="E0ECFF"/>
                  </a:solidFill>
                  <a:ln w="9525" cap="flat">
                    <a:noFill/>
                    <a:prstDash val="solid"/>
                    <a:miter/>
                  </a:ln>
                </p:spPr>
                <p:txBody>
                  <a:bodyPr rtlCol="0" anchor="ctr"/>
                  <a:lstStyle/>
                  <a:p>
                    <a:endParaRPr lang="zh-CN" altLang="en-US"/>
                  </a:p>
                </p:txBody>
              </p:sp>
              <p:sp>
                <p:nvSpPr>
                  <p:cNvPr id="159" name="任意多边形 21"/>
                  <p:cNvSpPr/>
                  <p:nvPr/>
                </p:nvSpPr>
                <p:spPr>
                  <a:xfrm>
                    <a:off x="6654164" y="4627149"/>
                    <a:ext cx="233267" cy="116204"/>
                  </a:xfrm>
                  <a:custGeom>
                    <a:avLst/>
                    <a:gdLst>
                      <a:gd name="connsiteX0" fmla="*/ 108871 w 233267"/>
                      <a:gd name="connsiteY0" fmla="*/ 4286 h 116204"/>
                      <a:gd name="connsiteX1" fmla="*/ 230981 w 233267"/>
                      <a:gd name="connsiteY1" fmla="*/ 5143 h 116204"/>
                      <a:gd name="connsiteX2" fmla="*/ 233267 w 233267"/>
                      <a:gd name="connsiteY2" fmla="*/ 116205 h 116204"/>
                      <a:gd name="connsiteX3" fmla="*/ 12382 w 233267"/>
                      <a:gd name="connsiteY3" fmla="*/ 116205 h 116204"/>
                      <a:gd name="connsiteX4" fmla="*/ 0 w 233267"/>
                      <a:gd name="connsiteY4" fmla="*/ 0 h 116204"/>
                      <a:gd name="connsiteX5" fmla="*/ 108871 w 233267"/>
                      <a:gd name="connsiteY5" fmla="*/ 4286 h 116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267" h="116204">
                        <a:moveTo>
                          <a:pt x="108871" y="4286"/>
                        </a:moveTo>
                        <a:cubicBezTo>
                          <a:pt x="149542" y="5239"/>
                          <a:pt x="190309" y="5620"/>
                          <a:pt x="230981" y="5143"/>
                        </a:cubicBezTo>
                        <a:cubicBezTo>
                          <a:pt x="232220" y="50863"/>
                          <a:pt x="233077" y="89345"/>
                          <a:pt x="233267" y="116205"/>
                        </a:cubicBezTo>
                        <a:lnTo>
                          <a:pt x="12382" y="116205"/>
                        </a:lnTo>
                        <a:cubicBezTo>
                          <a:pt x="12382" y="116205"/>
                          <a:pt x="7525" y="69342"/>
                          <a:pt x="0" y="0"/>
                        </a:cubicBezTo>
                        <a:cubicBezTo>
                          <a:pt x="36290" y="1810"/>
                          <a:pt x="72580" y="3334"/>
                          <a:pt x="108871" y="4286"/>
                        </a:cubicBezTo>
                        <a:close/>
                      </a:path>
                    </a:pathLst>
                  </a:custGeom>
                  <a:solidFill>
                    <a:srgbClr val="E0ECFF"/>
                  </a:solidFill>
                  <a:ln w="9525" cap="flat">
                    <a:noFill/>
                    <a:prstDash val="solid"/>
                    <a:miter/>
                  </a:ln>
                </p:spPr>
                <p:txBody>
                  <a:bodyPr rtlCol="0" anchor="ctr"/>
                  <a:lstStyle/>
                  <a:p>
                    <a:endParaRPr lang="zh-CN" altLang="en-US"/>
                  </a:p>
                </p:txBody>
              </p:sp>
              <p:sp>
                <p:nvSpPr>
                  <p:cNvPr id="160" name="任意多边形 22"/>
                  <p:cNvSpPr/>
                  <p:nvPr/>
                </p:nvSpPr>
                <p:spPr>
                  <a:xfrm>
                    <a:off x="6576154" y="3751992"/>
                    <a:ext cx="705135" cy="621506"/>
                  </a:xfrm>
                  <a:custGeom>
                    <a:avLst/>
                    <a:gdLst>
                      <a:gd name="connsiteX0" fmla="*/ 45625 w 705135"/>
                      <a:gd name="connsiteY0" fmla="*/ 588455 h 621506"/>
                      <a:gd name="connsiteX1" fmla="*/ 106394 w 705135"/>
                      <a:gd name="connsiteY1" fmla="*/ 599122 h 621506"/>
                      <a:gd name="connsiteX2" fmla="*/ 273082 w 705135"/>
                      <a:gd name="connsiteY2" fmla="*/ 615791 h 621506"/>
                      <a:gd name="connsiteX3" fmla="*/ 300609 w 705135"/>
                      <a:gd name="connsiteY3" fmla="*/ 617601 h 621506"/>
                      <a:gd name="connsiteX4" fmla="*/ 293846 w 705135"/>
                      <a:gd name="connsiteY4" fmla="*/ 148780 h 621506"/>
                      <a:gd name="connsiteX5" fmla="*/ 356806 w 705135"/>
                      <a:gd name="connsiteY5" fmla="*/ 163735 h 621506"/>
                      <a:gd name="connsiteX6" fmla="*/ 468821 w 705135"/>
                      <a:gd name="connsiteY6" fmla="*/ 621506 h 621506"/>
                      <a:gd name="connsiteX7" fmla="*/ 705136 w 705135"/>
                      <a:gd name="connsiteY7" fmla="*/ 601599 h 621506"/>
                      <a:gd name="connsiteX8" fmla="*/ 625221 w 705135"/>
                      <a:gd name="connsiteY8" fmla="*/ 19526 h 621506"/>
                      <a:gd name="connsiteX9" fmla="*/ 607409 w 705135"/>
                      <a:gd name="connsiteY9" fmla="*/ 21622 h 621506"/>
                      <a:gd name="connsiteX10" fmla="*/ 223075 w 705135"/>
                      <a:gd name="connsiteY10" fmla="*/ 30861 h 621506"/>
                      <a:gd name="connsiteX11" fmla="*/ 0 w 705135"/>
                      <a:gd name="connsiteY11" fmla="*/ 0 h 621506"/>
                      <a:gd name="connsiteX12" fmla="*/ 20479 w 705135"/>
                      <a:gd name="connsiteY12" fmla="*/ 390334 h 621506"/>
                      <a:gd name="connsiteX13" fmla="*/ 45625 w 705135"/>
                      <a:gd name="connsiteY13" fmla="*/ 588455 h 62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5135" h="621506">
                        <a:moveTo>
                          <a:pt x="45625" y="588455"/>
                        </a:moveTo>
                        <a:cubicBezTo>
                          <a:pt x="65722" y="592646"/>
                          <a:pt x="86011" y="596075"/>
                          <a:pt x="106394" y="599122"/>
                        </a:cubicBezTo>
                        <a:cubicBezTo>
                          <a:pt x="161639" y="607123"/>
                          <a:pt x="217456" y="611505"/>
                          <a:pt x="273082" y="615791"/>
                        </a:cubicBezTo>
                        <a:cubicBezTo>
                          <a:pt x="282226" y="616458"/>
                          <a:pt x="291370" y="617030"/>
                          <a:pt x="300609" y="617601"/>
                        </a:cubicBezTo>
                        <a:cubicBezTo>
                          <a:pt x="292989" y="388810"/>
                          <a:pt x="285464" y="150495"/>
                          <a:pt x="293846" y="148780"/>
                        </a:cubicBezTo>
                        <a:cubicBezTo>
                          <a:pt x="307848" y="146018"/>
                          <a:pt x="325946" y="146875"/>
                          <a:pt x="356806" y="163735"/>
                        </a:cubicBezTo>
                        <a:cubicBezTo>
                          <a:pt x="378333" y="175546"/>
                          <a:pt x="427387" y="406527"/>
                          <a:pt x="468821" y="621506"/>
                        </a:cubicBezTo>
                        <a:cubicBezTo>
                          <a:pt x="547878" y="619315"/>
                          <a:pt x="626650" y="611600"/>
                          <a:pt x="705136" y="601599"/>
                        </a:cubicBezTo>
                        <a:cubicBezTo>
                          <a:pt x="674465" y="377762"/>
                          <a:pt x="639604" y="131731"/>
                          <a:pt x="625221" y="19526"/>
                        </a:cubicBezTo>
                        <a:cubicBezTo>
                          <a:pt x="619220" y="20193"/>
                          <a:pt x="613315" y="20955"/>
                          <a:pt x="607409" y="21622"/>
                        </a:cubicBezTo>
                        <a:cubicBezTo>
                          <a:pt x="479965" y="36290"/>
                          <a:pt x="351091" y="37814"/>
                          <a:pt x="223075" y="30861"/>
                        </a:cubicBezTo>
                        <a:cubicBezTo>
                          <a:pt x="148876" y="26765"/>
                          <a:pt x="72771" y="19050"/>
                          <a:pt x="0" y="0"/>
                        </a:cubicBezTo>
                        <a:cubicBezTo>
                          <a:pt x="2000" y="168021"/>
                          <a:pt x="10382" y="319468"/>
                          <a:pt x="20479" y="390334"/>
                        </a:cubicBezTo>
                        <a:cubicBezTo>
                          <a:pt x="28004" y="443293"/>
                          <a:pt x="36862" y="514064"/>
                          <a:pt x="45625" y="588455"/>
                        </a:cubicBezTo>
                        <a:close/>
                      </a:path>
                    </a:pathLst>
                  </a:custGeom>
                  <a:solidFill>
                    <a:srgbClr val="B22E2E"/>
                  </a:solidFill>
                  <a:ln w="9525" cap="flat">
                    <a:noFill/>
                    <a:prstDash val="solid"/>
                    <a:miter/>
                  </a:ln>
                </p:spPr>
                <p:txBody>
                  <a:bodyPr rtlCol="0" anchor="ctr"/>
                  <a:lstStyle/>
                  <a:p>
                    <a:endParaRPr lang="zh-CN" altLang="en-US"/>
                  </a:p>
                </p:txBody>
              </p:sp>
              <p:sp>
                <p:nvSpPr>
                  <p:cNvPr id="161" name="任意多边形 23"/>
                  <p:cNvSpPr/>
                  <p:nvPr/>
                </p:nvSpPr>
                <p:spPr>
                  <a:xfrm>
                    <a:off x="6524471" y="4731419"/>
                    <a:ext cx="387442" cy="125171"/>
                  </a:xfrm>
                  <a:custGeom>
                    <a:avLst/>
                    <a:gdLst>
                      <a:gd name="connsiteX0" fmla="*/ 138266 w 387442"/>
                      <a:gd name="connsiteY0" fmla="*/ 1648 h 125171"/>
                      <a:gd name="connsiteX1" fmla="*/ 364199 w 387442"/>
                      <a:gd name="connsiteY1" fmla="*/ 4124 h 125171"/>
                      <a:gd name="connsiteX2" fmla="*/ 384201 w 387442"/>
                      <a:gd name="connsiteY2" fmla="*/ 116424 h 125171"/>
                      <a:gd name="connsiteX3" fmla="*/ 11297 w 387442"/>
                      <a:gd name="connsiteY3" fmla="*/ 117186 h 125171"/>
                      <a:gd name="connsiteX4" fmla="*/ 1201 w 387442"/>
                      <a:gd name="connsiteY4" fmla="*/ 100231 h 125171"/>
                      <a:gd name="connsiteX5" fmla="*/ 62256 w 387442"/>
                      <a:gd name="connsiteY5" fmla="*/ 40509 h 125171"/>
                      <a:gd name="connsiteX6" fmla="*/ 138266 w 387442"/>
                      <a:gd name="connsiteY6" fmla="*/ 1648 h 12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442" h="125171">
                        <a:moveTo>
                          <a:pt x="138266" y="1648"/>
                        </a:moveTo>
                        <a:cubicBezTo>
                          <a:pt x="146076" y="-2067"/>
                          <a:pt x="354102" y="1267"/>
                          <a:pt x="364199" y="4124"/>
                        </a:cubicBezTo>
                        <a:cubicBezTo>
                          <a:pt x="374295" y="6886"/>
                          <a:pt x="395536" y="96802"/>
                          <a:pt x="384201" y="116424"/>
                        </a:cubicBezTo>
                        <a:cubicBezTo>
                          <a:pt x="374295" y="133664"/>
                          <a:pt x="83497" y="120710"/>
                          <a:pt x="11297" y="117186"/>
                        </a:cubicBezTo>
                        <a:cubicBezTo>
                          <a:pt x="2820" y="116805"/>
                          <a:pt x="-2514" y="107851"/>
                          <a:pt x="1201" y="100231"/>
                        </a:cubicBezTo>
                        <a:cubicBezTo>
                          <a:pt x="8916" y="84801"/>
                          <a:pt x="27299" y="63370"/>
                          <a:pt x="62256" y="40509"/>
                        </a:cubicBezTo>
                        <a:cubicBezTo>
                          <a:pt x="119406" y="3172"/>
                          <a:pt x="138266" y="1648"/>
                          <a:pt x="138266" y="1648"/>
                        </a:cubicBezTo>
                        <a:close/>
                      </a:path>
                    </a:pathLst>
                  </a:custGeom>
                  <a:solidFill>
                    <a:srgbClr val="000000"/>
                  </a:solidFill>
                  <a:ln w="9525" cap="flat">
                    <a:noFill/>
                    <a:prstDash val="solid"/>
                    <a:miter/>
                  </a:ln>
                </p:spPr>
                <p:txBody>
                  <a:bodyPr rtlCol="0" anchor="ctr"/>
                  <a:lstStyle/>
                  <a:p>
                    <a:endParaRPr lang="zh-CN" altLang="en-US"/>
                  </a:p>
                </p:txBody>
              </p:sp>
              <p:sp>
                <p:nvSpPr>
                  <p:cNvPr id="162" name="任意多边形 24"/>
                  <p:cNvSpPr/>
                  <p:nvPr/>
                </p:nvSpPr>
                <p:spPr>
                  <a:xfrm>
                    <a:off x="6971574" y="4731419"/>
                    <a:ext cx="387442" cy="125171"/>
                  </a:xfrm>
                  <a:custGeom>
                    <a:avLst/>
                    <a:gdLst>
                      <a:gd name="connsiteX0" fmla="*/ 138266 w 387442"/>
                      <a:gd name="connsiteY0" fmla="*/ 1648 h 125171"/>
                      <a:gd name="connsiteX1" fmla="*/ 364199 w 387442"/>
                      <a:gd name="connsiteY1" fmla="*/ 4124 h 125171"/>
                      <a:gd name="connsiteX2" fmla="*/ 384201 w 387442"/>
                      <a:gd name="connsiteY2" fmla="*/ 116424 h 125171"/>
                      <a:gd name="connsiteX3" fmla="*/ 11297 w 387442"/>
                      <a:gd name="connsiteY3" fmla="*/ 117186 h 125171"/>
                      <a:gd name="connsiteX4" fmla="*/ 1201 w 387442"/>
                      <a:gd name="connsiteY4" fmla="*/ 100231 h 125171"/>
                      <a:gd name="connsiteX5" fmla="*/ 62256 w 387442"/>
                      <a:gd name="connsiteY5" fmla="*/ 40509 h 125171"/>
                      <a:gd name="connsiteX6" fmla="*/ 138266 w 387442"/>
                      <a:gd name="connsiteY6" fmla="*/ 1648 h 12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442" h="125171">
                        <a:moveTo>
                          <a:pt x="138266" y="1648"/>
                        </a:moveTo>
                        <a:cubicBezTo>
                          <a:pt x="146076" y="-2067"/>
                          <a:pt x="354102" y="1267"/>
                          <a:pt x="364199" y="4124"/>
                        </a:cubicBezTo>
                        <a:cubicBezTo>
                          <a:pt x="374295" y="6886"/>
                          <a:pt x="395536" y="96802"/>
                          <a:pt x="384201" y="116424"/>
                        </a:cubicBezTo>
                        <a:cubicBezTo>
                          <a:pt x="374295" y="133664"/>
                          <a:pt x="83497" y="120710"/>
                          <a:pt x="11297" y="117186"/>
                        </a:cubicBezTo>
                        <a:cubicBezTo>
                          <a:pt x="2820" y="116805"/>
                          <a:pt x="-2514" y="107851"/>
                          <a:pt x="1201" y="100231"/>
                        </a:cubicBezTo>
                        <a:cubicBezTo>
                          <a:pt x="8916" y="84801"/>
                          <a:pt x="27299" y="63370"/>
                          <a:pt x="62256" y="40509"/>
                        </a:cubicBezTo>
                        <a:cubicBezTo>
                          <a:pt x="119406" y="3172"/>
                          <a:pt x="138266" y="1648"/>
                          <a:pt x="138266" y="1648"/>
                        </a:cubicBezTo>
                        <a:close/>
                      </a:path>
                    </a:pathLst>
                  </a:custGeom>
                  <a:solidFill>
                    <a:srgbClr val="000000"/>
                  </a:solidFill>
                  <a:ln w="9525" cap="flat">
                    <a:noFill/>
                    <a:prstDash val="solid"/>
                    <a:miter/>
                  </a:ln>
                </p:spPr>
                <p:txBody>
                  <a:bodyPr rtlCol="0" anchor="ctr"/>
                  <a:lstStyle/>
                  <a:p>
                    <a:endParaRPr lang="zh-CN" altLang="en-US"/>
                  </a:p>
                </p:txBody>
              </p:sp>
            </p:grpSp>
            <p:grpSp>
              <p:nvGrpSpPr>
                <p:cNvPr id="150" name="组合 149"/>
                <p:cNvGrpSpPr/>
                <p:nvPr/>
              </p:nvGrpSpPr>
              <p:grpSpPr>
                <a:xfrm>
                  <a:off x="6509604" y="3743895"/>
                  <a:ext cx="831884" cy="584268"/>
                  <a:chOff x="6509604" y="3743895"/>
                  <a:chExt cx="831884" cy="584268"/>
                </a:xfrm>
              </p:grpSpPr>
              <p:sp>
                <p:nvSpPr>
                  <p:cNvPr id="151" name="任意多边形 26"/>
                  <p:cNvSpPr/>
                  <p:nvPr/>
                </p:nvSpPr>
                <p:spPr>
                  <a:xfrm>
                    <a:off x="6509604" y="3743895"/>
                    <a:ext cx="831884" cy="584268"/>
                  </a:xfrm>
                  <a:custGeom>
                    <a:avLst/>
                    <a:gdLst>
                      <a:gd name="connsiteX0" fmla="*/ 831885 w 831884"/>
                      <a:gd name="connsiteY0" fmla="*/ 521589 h 584268"/>
                      <a:gd name="connsiteX1" fmla="*/ 778926 w 831884"/>
                      <a:gd name="connsiteY1" fmla="*/ 560927 h 584268"/>
                      <a:gd name="connsiteX2" fmla="*/ 772639 w 831884"/>
                      <a:gd name="connsiteY2" fmla="*/ 563594 h 584268"/>
                      <a:gd name="connsiteX3" fmla="*/ 656624 w 831884"/>
                      <a:gd name="connsiteY3" fmla="*/ 584073 h 584268"/>
                      <a:gd name="connsiteX4" fmla="*/ 437359 w 831884"/>
                      <a:gd name="connsiteY4" fmla="*/ 561213 h 584268"/>
                      <a:gd name="connsiteX5" fmla="*/ 389353 w 831884"/>
                      <a:gd name="connsiteY5" fmla="*/ 385286 h 584268"/>
                      <a:gd name="connsiteX6" fmla="*/ 389353 w 831884"/>
                      <a:gd name="connsiteY6" fmla="*/ 385191 h 584268"/>
                      <a:gd name="connsiteX7" fmla="*/ 383924 w 831884"/>
                      <a:gd name="connsiteY7" fmla="*/ 381286 h 584268"/>
                      <a:gd name="connsiteX8" fmla="*/ 382114 w 831884"/>
                      <a:gd name="connsiteY8" fmla="*/ 382334 h 584268"/>
                      <a:gd name="connsiteX9" fmla="*/ 408784 w 831884"/>
                      <a:gd name="connsiteY9" fmla="*/ 564833 h 584268"/>
                      <a:gd name="connsiteX10" fmla="*/ 230476 w 831884"/>
                      <a:gd name="connsiteY10" fmla="*/ 569976 h 584268"/>
                      <a:gd name="connsiteX11" fmla="*/ 13211 w 831884"/>
                      <a:gd name="connsiteY11" fmla="*/ 539877 h 584268"/>
                      <a:gd name="connsiteX12" fmla="*/ 1209 w 831884"/>
                      <a:gd name="connsiteY12" fmla="*/ 385763 h 584268"/>
                      <a:gd name="connsiteX13" fmla="*/ 4734 w 831884"/>
                      <a:gd name="connsiteY13" fmla="*/ 140875 h 584268"/>
                      <a:gd name="connsiteX14" fmla="*/ 5114 w 831884"/>
                      <a:gd name="connsiteY14" fmla="*/ 131731 h 584268"/>
                      <a:gd name="connsiteX15" fmla="*/ 5114 w 831884"/>
                      <a:gd name="connsiteY15" fmla="*/ 131636 h 584268"/>
                      <a:gd name="connsiteX16" fmla="*/ 12068 w 831884"/>
                      <a:gd name="connsiteY16" fmla="*/ 0 h 584268"/>
                      <a:gd name="connsiteX17" fmla="*/ 23688 w 831884"/>
                      <a:gd name="connsiteY17" fmla="*/ 0 h 584268"/>
                      <a:gd name="connsiteX18" fmla="*/ 71789 w 831884"/>
                      <a:gd name="connsiteY18" fmla="*/ 1333 h 584268"/>
                      <a:gd name="connsiteX19" fmla="*/ 78552 w 831884"/>
                      <a:gd name="connsiteY19" fmla="*/ 1429 h 584268"/>
                      <a:gd name="connsiteX20" fmla="*/ 291722 w 831884"/>
                      <a:gd name="connsiteY20" fmla="*/ 7525 h 584268"/>
                      <a:gd name="connsiteX21" fmla="*/ 296865 w 831884"/>
                      <a:gd name="connsiteY21" fmla="*/ 7620 h 584268"/>
                      <a:gd name="connsiteX22" fmla="*/ 321249 w 831884"/>
                      <a:gd name="connsiteY22" fmla="*/ 8382 h 584268"/>
                      <a:gd name="connsiteX23" fmla="*/ 327250 w 831884"/>
                      <a:gd name="connsiteY23" fmla="*/ 8573 h 584268"/>
                      <a:gd name="connsiteX24" fmla="*/ 535847 w 831884"/>
                      <a:gd name="connsiteY24" fmla="*/ 14573 h 584268"/>
                      <a:gd name="connsiteX25" fmla="*/ 543277 w 831884"/>
                      <a:gd name="connsiteY25" fmla="*/ 14764 h 584268"/>
                      <a:gd name="connsiteX26" fmla="*/ 697677 w 831884"/>
                      <a:gd name="connsiteY26" fmla="*/ 19241 h 584268"/>
                      <a:gd name="connsiteX27" fmla="*/ 706250 w 831884"/>
                      <a:gd name="connsiteY27" fmla="*/ 19526 h 584268"/>
                      <a:gd name="connsiteX28" fmla="*/ 729872 w 831884"/>
                      <a:gd name="connsiteY28" fmla="*/ 20193 h 584268"/>
                      <a:gd name="connsiteX29" fmla="*/ 831885 w 831884"/>
                      <a:gd name="connsiteY29" fmla="*/ 521589 h 58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31884" h="584268">
                        <a:moveTo>
                          <a:pt x="831885" y="521589"/>
                        </a:moveTo>
                        <a:cubicBezTo>
                          <a:pt x="831885" y="521589"/>
                          <a:pt x="819312" y="543116"/>
                          <a:pt x="778926" y="560927"/>
                        </a:cubicBezTo>
                        <a:cubicBezTo>
                          <a:pt x="776925" y="561880"/>
                          <a:pt x="774830" y="562737"/>
                          <a:pt x="772639" y="563594"/>
                        </a:cubicBezTo>
                        <a:cubicBezTo>
                          <a:pt x="746064" y="574358"/>
                          <a:pt x="708536" y="583121"/>
                          <a:pt x="656624" y="584073"/>
                        </a:cubicBezTo>
                        <a:cubicBezTo>
                          <a:pt x="516226" y="586740"/>
                          <a:pt x="437359" y="561213"/>
                          <a:pt x="437359" y="561213"/>
                        </a:cubicBezTo>
                        <a:cubicBezTo>
                          <a:pt x="437359" y="561213"/>
                          <a:pt x="408308" y="411766"/>
                          <a:pt x="389353" y="385286"/>
                        </a:cubicBezTo>
                        <a:lnTo>
                          <a:pt x="389353" y="385191"/>
                        </a:lnTo>
                        <a:cubicBezTo>
                          <a:pt x="387448" y="382524"/>
                          <a:pt x="385638" y="381095"/>
                          <a:pt x="383924" y="381286"/>
                        </a:cubicBezTo>
                        <a:cubicBezTo>
                          <a:pt x="383257" y="381381"/>
                          <a:pt x="382590" y="381762"/>
                          <a:pt x="382114" y="382334"/>
                        </a:cubicBezTo>
                        <a:cubicBezTo>
                          <a:pt x="369160" y="397383"/>
                          <a:pt x="408784" y="564833"/>
                          <a:pt x="408784" y="564833"/>
                        </a:cubicBezTo>
                        <a:cubicBezTo>
                          <a:pt x="408784" y="564833"/>
                          <a:pt x="331060" y="578739"/>
                          <a:pt x="230476" y="569976"/>
                        </a:cubicBezTo>
                        <a:cubicBezTo>
                          <a:pt x="129892" y="561118"/>
                          <a:pt x="13211" y="539877"/>
                          <a:pt x="13211" y="539877"/>
                        </a:cubicBezTo>
                        <a:cubicBezTo>
                          <a:pt x="13211" y="539877"/>
                          <a:pt x="7115" y="507778"/>
                          <a:pt x="1209" y="385763"/>
                        </a:cubicBezTo>
                        <a:cubicBezTo>
                          <a:pt x="-1744" y="323183"/>
                          <a:pt x="1209" y="223266"/>
                          <a:pt x="4734" y="140875"/>
                        </a:cubicBezTo>
                        <a:cubicBezTo>
                          <a:pt x="4829" y="137732"/>
                          <a:pt x="5019" y="134779"/>
                          <a:pt x="5114" y="131731"/>
                        </a:cubicBezTo>
                        <a:cubicBezTo>
                          <a:pt x="5114" y="131636"/>
                          <a:pt x="5114" y="131636"/>
                          <a:pt x="5114" y="131636"/>
                        </a:cubicBezTo>
                        <a:cubicBezTo>
                          <a:pt x="8448" y="57721"/>
                          <a:pt x="12068" y="0"/>
                          <a:pt x="12068" y="0"/>
                        </a:cubicBezTo>
                        <a:lnTo>
                          <a:pt x="23688" y="0"/>
                        </a:lnTo>
                        <a:cubicBezTo>
                          <a:pt x="25498" y="0"/>
                          <a:pt x="43119" y="476"/>
                          <a:pt x="71789" y="1333"/>
                        </a:cubicBezTo>
                        <a:cubicBezTo>
                          <a:pt x="73980" y="1333"/>
                          <a:pt x="76266" y="1429"/>
                          <a:pt x="78552" y="1429"/>
                        </a:cubicBezTo>
                        <a:cubicBezTo>
                          <a:pt x="128273" y="2858"/>
                          <a:pt x="206473" y="5048"/>
                          <a:pt x="291722" y="7525"/>
                        </a:cubicBezTo>
                        <a:cubicBezTo>
                          <a:pt x="293436" y="7525"/>
                          <a:pt x="295151" y="7620"/>
                          <a:pt x="296865" y="7620"/>
                        </a:cubicBezTo>
                        <a:cubicBezTo>
                          <a:pt x="304962" y="7906"/>
                          <a:pt x="313058" y="8096"/>
                          <a:pt x="321249" y="8382"/>
                        </a:cubicBezTo>
                        <a:cubicBezTo>
                          <a:pt x="323249" y="8382"/>
                          <a:pt x="325250" y="8477"/>
                          <a:pt x="327250" y="8573"/>
                        </a:cubicBezTo>
                        <a:cubicBezTo>
                          <a:pt x="397926" y="10573"/>
                          <a:pt x="471363" y="12668"/>
                          <a:pt x="535847" y="14573"/>
                        </a:cubicBezTo>
                        <a:cubicBezTo>
                          <a:pt x="538324" y="14669"/>
                          <a:pt x="540801" y="14669"/>
                          <a:pt x="543277" y="14764"/>
                        </a:cubicBezTo>
                        <a:cubicBezTo>
                          <a:pt x="608999" y="16669"/>
                          <a:pt x="664721" y="18288"/>
                          <a:pt x="697677" y="19241"/>
                        </a:cubicBezTo>
                        <a:cubicBezTo>
                          <a:pt x="700725" y="19336"/>
                          <a:pt x="703583" y="19431"/>
                          <a:pt x="706250" y="19526"/>
                        </a:cubicBezTo>
                        <a:cubicBezTo>
                          <a:pt x="721395" y="19907"/>
                          <a:pt x="729872" y="20193"/>
                          <a:pt x="729872" y="20193"/>
                        </a:cubicBezTo>
                        <a:cubicBezTo>
                          <a:pt x="749303" y="76105"/>
                          <a:pt x="831885" y="521589"/>
                          <a:pt x="831885" y="521589"/>
                        </a:cubicBezTo>
                        <a:close/>
                      </a:path>
                    </a:pathLst>
                  </a:custGeom>
                  <a:solidFill>
                    <a:srgbClr val="000000"/>
                  </a:solidFill>
                  <a:ln w="9525" cap="flat">
                    <a:noFill/>
                    <a:prstDash val="solid"/>
                    <a:miter/>
                  </a:ln>
                </p:spPr>
                <p:txBody>
                  <a:bodyPr rtlCol="0" anchor="ctr"/>
                  <a:lstStyle/>
                  <a:p>
                    <a:endParaRPr lang="zh-CN" altLang="en-US"/>
                  </a:p>
                </p:txBody>
              </p:sp>
              <p:grpSp>
                <p:nvGrpSpPr>
                  <p:cNvPr id="152" name="组合 151"/>
                  <p:cNvGrpSpPr/>
                  <p:nvPr/>
                </p:nvGrpSpPr>
                <p:grpSpPr>
                  <a:xfrm>
                    <a:off x="6514337" y="3745229"/>
                    <a:ext cx="774191" cy="562260"/>
                    <a:chOff x="6514337" y="3745229"/>
                    <a:chExt cx="774191" cy="562260"/>
                  </a:xfrm>
                  <a:solidFill>
                    <a:srgbClr val="424094"/>
                  </a:solidFill>
                </p:grpSpPr>
                <p:sp>
                  <p:nvSpPr>
                    <p:cNvPr id="153" name="任意多边形 28"/>
                    <p:cNvSpPr/>
                    <p:nvPr/>
                  </p:nvSpPr>
                  <p:spPr>
                    <a:xfrm>
                      <a:off x="7045451" y="3758469"/>
                      <a:ext cx="243078" cy="549020"/>
                    </a:xfrm>
                    <a:custGeom>
                      <a:avLst/>
                      <a:gdLst>
                        <a:gd name="connsiteX0" fmla="*/ 243078 w 243078"/>
                        <a:gd name="connsiteY0" fmla="*/ 546354 h 549020"/>
                        <a:gd name="connsiteX1" fmla="*/ 236792 w 243078"/>
                        <a:gd name="connsiteY1" fmla="*/ 549021 h 549020"/>
                        <a:gd name="connsiteX2" fmla="*/ 231648 w 243078"/>
                        <a:gd name="connsiteY2" fmla="*/ 516255 h 549020"/>
                        <a:gd name="connsiteX3" fmla="*/ 220504 w 243078"/>
                        <a:gd name="connsiteY3" fmla="*/ 446437 h 549020"/>
                        <a:gd name="connsiteX4" fmla="*/ 189452 w 243078"/>
                        <a:gd name="connsiteY4" fmla="*/ 228886 h 549020"/>
                        <a:gd name="connsiteX5" fmla="*/ 112967 w 243078"/>
                        <a:gd name="connsiteY5" fmla="*/ 188024 h 549020"/>
                        <a:gd name="connsiteX6" fmla="*/ 0 w 243078"/>
                        <a:gd name="connsiteY6" fmla="*/ 0 h 549020"/>
                        <a:gd name="connsiteX7" fmla="*/ 7429 w 243078"/>
                        <a:gd name="connsiteY7" fmla="*/ 191 h 549020"/>
                        <a:gd name="connsiteX8" fmla="*/ 69342 w 243078"/>
                        <a:gd name="connsiteY8" fmla="*/ 136779 h 549020"/>
                        <a:gd name="connsiteX9" fmla="*/ 188976 w 243078"/>
                        <a:gd name="connsiteY9" fmla="*/ 225362 h 549020"/>
                        <a:gd name="connsiteX10" fmla="*/ 184880 w 243078"/>
                        <a:gd name="connsiteY10" fmla="*/ 195548 h 549020"/>
                        <a:gd name="connsiteX11" fmla="*/ 169354 w 243078"/>
                        <a:gd name="connsiteY11" fmla="*/ 69247 h 549020"/>
                        <a:gd name="connsiteX12" fmla="*/ 162020 w 243078"/>
                        <a:gd name="connsiteY12" fmla="*/ 5906 h 549020"/>
                        <a:gd name="connsiteX13" fmla="*/ 161830 w 243078"/>
                        <a:gd name="connsiteY13" fmla="*/ 4667 h 549020"/>
                        <a:gd name="connsiteX14" fmla="*/ 170402 w 243078"/>
                        <a:gd name="connsiteY14" fmla="*/ 4953 h 549020"/>
                        <a:gd name="connsiteX15" fmla="*/ 171260 w 243078"/>
                        <a:gd name="connsiteY15" fmla="*/ 12954 h 549020"/>
                        <a:gd name="connsiteX16" fmla="*/ 179356 w 243078"/>
                        <a:gd name="connsiteY16" fmla="*/ 83249 h 549020"/>
                        <a:gd name="connsiteX17" fmla="*/ 212122 w 243078"/>
                        <a:gd name="connsiteY17" fmla="*/ 337090 h 549020"/>
                        <a:gd name="connsiteX18" fmla="*/ 230410 w 243078"/>
                        <a:gd name="connsiteY18" fmla="*/ 463201 h 549020"/>
                        <a:gd name="connsiteX19" fmla="*/ 239839 w 243078"/>
                        <a:gd name="connsiteY19" fmla="*/ 526161 h 549020"/>
                        <a:gd name="connsiteX20" fmla="*/ 243078 w 243078"/>
                        <a:gd name="connsiteY20" fmla="*/ 546354 h 54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078" h="549020">
                          <a:moveTo>
                            <a:pt x="243078" y="546354"/>
                          </a:moveTo>
                          <a:cubicBezTo>
                            <a:pt x="241078" y="547307"/>
                            <a:pt x="238982" y="548164"/>
                            <a:pt x="236792" y="549021"/>
                          </a:cubicBezTo>
                          <a:cubicBezTo>
                            <a:pt x="234982" y="538067"/>
                            <a:pt x="233458" y="527018"/>
                            <a:pt x="231648" y="516255"/>
                          </a:cubicBezTo>
                          <a:cubicBezTo>
                            <a:pt x="227838" y="493014"/>
                            <a:pt x="224123" y="469773"/>
                            <a:pt x="220504" y="446437"/>
                          </a:cubicBezTo>
                          <a:cubicBezTo>
                            <a:pt x="209169" y="374047"/>
                            <a:pt x="198977" y="301466"/>
                            <a:pt x="189452" y="228886"/>
                          </a:cubicBezTo>
                          <a:cubicBezTo>
                            <a:pt x="161830" y="219646"/>
                            <a:pt x="136112" y="205645"/>
                            <a:pt x="112967" y="188024"/>
                          </a:cubicBezTo>
                          <a:cubicBezTo>
                            <a:pt x="52769" y="142208"/>
                            <a:pt x="12002" y="73533"/>
                            <a:pt x="0" y="0"/>
                          </a:cubicBezTo>
                          <a:cubicBezTo>
                            <a:pt x="2477" y="95"/>
                            <a:pt x="4953" y="95"/>
                            <a:pt x="7429" y="191"/>
                          </a:cubicBezTo>
                          <a:cubicBezTo>
                            <a:pt x="16002" y="50197"/>
                            <a:pt x="37052" y="97631"/>
                            <a:pt x="69342" y="136779"/>
                          </a:cubicBezTo>
                          <a:cubicBezTo>
                            <a:pt x="101537" y="175736"/>
                            <a:pt x="142875" y="205169"/>
                            <a:pt x="188976" y="225362"/>
                          </a:cubicBezTo>
                          <a:cubicBezTo>
                            <a:pt x="187643" y="215456"/>
                            <a:pt x="186214" y="205550"/>
                            <a:pt x="184880" y="195548"/>
                          </a:cubicBezTo>
                          <a:cubicBezTo>
                            <a:pt x="179451" y="153448"/>
                            <a:pt x="174308" y="111347"/>
                            <a:pt x="169354" y="69247"/>
                          </a:cubicBezTo>
                          <a:cubicBezTo>
                            <a:pt x="166783" y="48101"/>
                            <a:pt x="164402" y="27051"/>
                            <a:pt x="162020" y="5906"/>
                          </a:cubicBezTo>
                          <a:cubicBezTo>
                            <a:pt x="162020" y="5525"/>
                            <a:pt x="161925" y="5048"/>
                            <a:pt x="161830" y="4667"/>
                          </a:cubicBezTo>
                          <a:cubicBezTo>
                            <a:pt x="164878" y="4763"/>
                            <a:pt x="167735" y="4858"/>
                            <a:pt x="170402" y="4953"/>
                          </a:cubicBezTo>
                          <a:cubicBezTo>
                            <a:pt x="170688" y="7620"/>
                            <a:pt x="170974" y="10287"/>
                            <a:pt x="171260" y="12954"/>
                          </a:cubicBezTo>
                          <a:cubicBezTo>
                            <a:pt x="173927" y="36386"/>
                            <a:pt x="176594" y="59817"/>
                            <a:pt x="179356" y="83249"/>
                          </a:cubicBezTo>
                          <a:cubicBezTo>
                            <a:pt x="189357" y="168021"/>
                            <a:pt x="200311" y="252603"/>
                            <a:pt x="212122" y="337090"/>
                          </a:cubicBezTo>
                          <a:cubicBezTo>
                            <a:pt x="218027" y="379190"/>
                            <a:pt x="224123" y="421196"/>
                            <a:pt x="230410" y="463201"/>
                          </a:cubicBezTo>
                          <a:cubicBezTo>
                            <a:pt x="233458" y="484156"/>
                            <a:pt x="236696" y="505206"/>
                            <a:pt x="239839" y="526161"/>
                          </a:cubicBezTo>
                          <a:cubicBezTo>
                            <a:pt x="240887" y="532829"/>
                            <a:pt x="242030" y="539591"/>
                            <a:pt x="243078" y="546354"/>
                          </a:cubicBezTo>
                          <a:close/>
                        </a:path>
                      </a:pathLst>
                    </a:custGeom>
                    <a:solidFill>
                      <a:srgbClr val="424094"/>
                    </a:solidFill>
                    <a:ln w="9525" cap="flat">
                      <a:noFill/>
                      <a:prstDash val="solid"/>
                      <a:miter/>
                    </a:ln>
                  </p:spPr>
                  <p:txBody>
                    <a:bodyPr rtlCol="0" anchor="ctr"/>
                    <a:lstStyle/>
                    <a:p>
                      <a:endParaRPr lang="zh-CN" altLang="en-US"/>
                    </a:p>
                  </p:txBody>
                </p:sp>
                <p:sp>
                  <p:nvSpPr>
                    <p:cNvPr id="154" name="任意多边形 29"/>
                    <p:cNvSpPr/>
                    <p:nvPr/>
                  </p:nvSpPr>
                  <p:spPr>
                    <a:xfrm>
                      <a:off x="6793161" y="3751420"/>
                      <a:ext cx="43692" cy="233186"/>
                    </a:xfrm>
                    <a:custGeom>
                      <a:avLst/>
                      <a:gdLst>
                        <a:gd name="connsiteX0" fmla="*/ 39787 w 43692"/>
                        <a:gd name="connsiteY0" fmla="*/ 226695 h 233186"/>
                        <a:gd name="connsiteX1" fmla="*/ 36835 w 43692"/>
                        <a:gd name="connsiteY1" fmla="*/ 229648 h 233186"/>
                        <a:gd name="connsiteX2" fmla="*/ 9022 w 43692"/>
                        <a:gd name="connsiteY2" fmla="*/ 233172 h 233186"/>
                        <a:gd name="connsiteX3" fmla="*/ 6164 w 43692"/>
                        <a:gd name="connsiteY3" fmla="*/ 230219 h 233186"/>
                        <a:gd name="connsiteX4" fmla="*/ 449 w 43692"/>
                        <a:gd name="connsiteY4" fmla="*/ 95250 h 233186"/>
                        <a:gd name="connsiteX5" fmla="*/ 8164 w 43692"/>
                        <a:gd name="connsiteY5" fmla="*/ 0 h 233186"/>
                        <a:gd name="connsiteX6" fmla="*/ 13308 w 43692"/>
                        <a:gd name="connsiteY6" fmla="*/ 95 h 233186"/>
                        <a:gd name="connsiteX7" fmla="*/ 5593 w 43692"/>
                        <a:gd name="connsiteY7" fmla="*/ 97536 h 233186"/>
                        <a:gd name="connsiteX8" fmla="*/ 11593 w 43692"/>
                        <a:gd name="connsiteY8" fmla="*/ 227076 h 233186"/>
                        <a:gd name="connsiteX9" fmla="*/ 33787 w 43692"/>
                        <a:gd name="connsiteY9" fmla="*/ 224218 h 233186"/>
                        <a:gd name="connsiteX10" fmla="*/ 28548 w 43692"/>
                        <a:gd name="connsiteY10" fmla="*/ 154496 h 233186"/>
                        <a:gd name="connsiteX11" fmla="*/ 34168 w 43692"/>
                        <a:gd name="connsiteY11" fmla="*/ 26860 h 233186"/>
                        <a:gd name="connsiteX12" fmla="*/ 37692 w 43692"/>
                        <a:gd name="connsiteY12" fmla="*/ 857 h 233186"/>
                        <a:gd name="connsiteX13" fmla="*/ 43693 w 43692"/>
                        <a:gd name="connsiteY13" fmla="*/ 1048 h 233186"/>
                        <a:gd name="connsiteX14" fmla="*/ 39787 w 43692"/>
                        <a:gd name="connsiteY14" fmla="*/ 226695 h 23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692" h="233186">
                          <a:moveTo>
                            <a:pt x="39787" y="226695"/>
                          </a:moveTo>
                          <a:cubicBezTo>
                            <a:pt x="39978" y="228409"/>
                            <a:pt x="38263" y="229457"/>
                            <a:pt x="36835" y="229648"/>
                          </a:cubicBezTo>
                          <a:cubicBezTo>
                            <a:pt x="27595" y="230791"/>
                            <a:pt x="18356" y="231934"/>
                            <a:pt x="9022" y="233172"/>
                          </a:cubicBezTo>
                          <a:cubicBezTo>
                            <a:pt x="7307" y="233363"/>
                            <a:pt x="6355" y="231648"/>
                            <a:pt x="6164" y="230219"/>
                          </a:cubicBezTo>
                          <a:cubicBezTo>
                            <a:pt x="1021" y="185452"/>
                            <a:pt x="-980" y="140303"/>
                            <a:pt x="449" y="95250"/>
                          </a:cubicBezTo>
                          <a:cubicBezTo>
                            <a:pt x="1402" y="63436"/>
                            <a:pt x="3688" y="31528"/>
                            <a:pt x="8164" y="0"/>
                          </a:cubicBezTo>
                          <a:cubicBezTo>
                            <a:pt x="9879" y="0"/>
                            <a:pt x="11593" y="95"/>
                            <a:pt x="13308" y="95"/>
                          </a:cubicBezTo>
                          <a:cubicBezTo>
                            <a:pt x="9403" y="32480"/>
                            <a:pt x="6450" y="64865"/>
                            <a:pt x="5593" y="97536"/>
                          </a:cubicBezTo>
                          <a:cubicBezTo>
                            <a:pt x="4545" y="140779"/>
                            <a:pt x="6641" y="184118"/>
                            <a:pt x="11593" y="227076"/>
                          </a:cubicBezTo>
                          <a:cubicBezTo>
                            <a:pt x="18928" y="226123"/>
                            <a:pt x="26357" y="225171"/>
                            <a:pt x="33787" y="224218"/>
                          </a:cubicBezTo>
                          <a:cubicBezTo>
                            <a:pt x="31120" y="201073"/>
                            <a:pt x="29310" y="177832"/>
                            <a:pt x="28548" y="154496"/>
                          </a:cubicBezTo>
                          <a:cubicBezTo>
                            <a:pt x="27214" y="111919"/>
                            <a:pt x="29119" y="69151"/>
                            <a:pt x="34168" y="26860"/>
                          </a:cubicBezTo>
                          <a:cubicBezTo>
                            <a:pt x="35216" y="18193"/>
                            <a:pt x="36359" y="9525"/>
                            <a:pt x="37692" y="857"/>
                          </a:cubicBezTo>
                          <a:cubicBezTo>
                            <a:pt x="39692" y="857"/>
                            <a:pt x="41692" y="952"/>
                            <a:pt x="43693" y="1048"/>
                          </a:cubicBezTo>
                          <a:cubicBezTo>
                            <a:pt x="32263" y="75628"/>
                            <a:pt x="30834" y="151733"/>
                            <a:pt x="39787" y="226695"/>
                          </a:cubicBezTo>
                          <a:close/>
                        </a:path>
                      </a:pathLst>
                    </a:custGeom>
                    <a:solidFill>
                      <a:srgbClr val="424094"/>
                    </a:solidFill>
                    <a:ln w="9525" cap="flat">
                      <a:noFill/>
                      <a:prstDash val="solid"/>
                      <a:miter/>
                    </a:ln>
                  </p:spPr>
                  <p:txBody>
                    <a:bodyPr rtlCol="0" anchor="ctr"/>
                    <a:lstStyle/>
                    <a:p>
                      <a:endParaRPr lang="zh-CN" altLang="en-US"/>
                    </a:p>
                  </p:txBody>
                </p:sp>
                <p:sp>
                  <p:nvSpPr>
                    <p:cNvPr id="155" name="任意多边形 30"/>
                    <p:cNvSpPr/>
                    <p:nvPr/>
                  </p:nvSpPr>
                  <p:spPr>
                    <a:xfrm>
                      <a:off x="6514337" y="3745229"/>
                      <a:ext cx="73818" cy="139541"/>
                    </a:xfrm>
                    <a:custGeom>
                      <a:avLst/>
                      <a:gdLst>
                        <a:gd name="connsiteX0" fmla="*/ 73819 w 73818"/>
                        <a:gd name="connsiteY0" fmla="*/ 95 h 139541"/>
                        <a:gd name="connsiteX1" fmla="*/ 0 w 73818"/>
                        <a:gd name="connsiteY1" fmla="*/ 139541 h 139541"/>
                        <a:gd name="connsiteX2" fmla="*/ 381 w 73818"/>
                        <a:gd name="connsiteY2" fmla="*/ 130397 h 139541"/>
                        <a:gd name="connsiteX3" fmla="*/ 381 w 73818"/>
                        <a:gd name="connsiteY3" fmla="*/ 130302 h 139541"/>
                        <a:gd name="connsiteX4" fmla="*/ 10192 w 73818"/>
                        <a:gd name="connsiteY4" fmla="*/ 118491 h 139541"/>
                        <a:gd name="connsiteX5" fmla="*/ 65913 w 73818"/>
                        <a:gd name="connsiteY5" fmla="*/ 4953 h 139541"/>
                        <a:gd name="connsiteX6" fmla="*/ 67056 w 73818"/>
                        <a:gd name="connsiteY6" fmla="*/ 0 h 139541"/>
                        <a:gd name="connsiteX7" fmla="*/ 73819 w 73818"/>
                        <a:gd name="connsiteY7" fmla="*/ 95 h 13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18" h="139541">
                          <a:moveTo>
                            <a:pt x="73819" y="95"/>
                          </a:moveTo>
                          <a:cubicBezTo>
                            <a:pt x="61341" y="51816"/>
                            <a:pt x="35909" y="100298"/>
                            <a:pt x="0" y="139541"/>
                          </a:cubicBezTo>
                          <a:cubicBezTo>
                            <a:pt x="95" y="136398"/>
                            <a:pt x="286" y="133445"/>
                            <a:pt x="381" y="130397"/>
                          </a:cubicBezTo>
                          <a:cubicBezTo>
                            <a:pt x="381" y="130302"/>
                            <a:pt x="381" y="130302"/>
                            <a:pt x="381" y="130302"/>
                          </a:cubicBezTo>
                          <a:cubicBezTo>
                            <a:pt x="3810" y="126492"/>
                            <a:pt x="7048" y="122492"/>
                            <a:pt x="10192" y="118491"/>
                          </a:cubicBezTo>
                          <a:cubicBezTo>
                            <a:pt x="36290" y="84963"/>
                            <a:pt x="55245" y="46006"/>
                            <a:pt x="65913" y="4953"/>
                          </a:cubicBezTo>
                          <a:cubicBezTo>
                            <a:pt x="66294" y="3334"/>
                            <a:pt x="66770" y="1619"/>
                            <a:pt x="67056" y="0"/>
                          </a:cubicBezTo>
                          <a:cubicBezTo>
                            <a:pt x="69247" y="0"/>
                            <a:pt x="71533" y="95"/>
                            <a:pt x="73819" y="95"/>
                          </a:cubicBezTo>
                          <a:close/>
                        </a:path>
                      </a:pathLst>
                    </a:custGeom>
                    <a:solidFill>
                      <a:srgbClr val="424094"/>
                    </a:solidFill>
                    <a:ln w="9525" cap="flat">
                      <a:noFill/>
                      <a:prstDash val="solid"/>
                      <a:miter/>
                    </a:ln>
                  </p:spPr>
                  <p:txBody>
                    <a:bodyPr rtlCol="0" anchor="ctr"/>
                    <a:lstStyle/>
                    <a:p>
                      <a:endParaRPr lang="zh-CN" altLang="en-US"/>
                    </a:p>
                  </p:txBody>
                </p:sp>
                <p:sp>
                  <p:nvSpPr>
                    <p:cNvPr id="156" name="任意多边形 31"/>
                    <p:cNvSpPr/>
                    <p:nvPr/>
                  </p:nvSpPr>
                  <p:spPr>
                    <a:xfrm>
                      <a:off x="6774061" y="4087632"/>
                      <a:ext cx="134187" cy="44597"/>
                    </a:xfrm>
                    <a:custGeom>
                      <a:avLst/>
                      <a:gdLst>
                        <a:gd name="connsiteX0" fmla="*/ 133372 w 134187"/>
                        <a:gd name="connsiteY0" fmla="*/ 41264 h 44597"/>
                        <a:gd name="connsiteX1" fmla="*/ 1928 w 134187"/>
                        <a:gd name="connsiteY1" fmla="*/ 21 h 44597"/>
                        <a:gd name="connsiteX2" fmla="*/ 1070 w 134187"/>
                        <a:gd name="connsiteY2" fmla="*/ 2974 h 44597"/>
                        <a:gd name="connsiteX3" fmla="*/ 131944 w 134187"/>
                        <a:gd name="connsiteY3" fmla="*/ 44503 h 44597"/>
                        <a:gd name="connsiteX4" fmla="*/ 133372 w 134187"/>
                        <a:gd name="connsiteY4" fmla="*/ 41264 h 44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87" h="44597">
                          <a:moveTo>
                            <a:pt x="133372" y="41264"/>
                          </a:moveTo>
                          <a:cubicBezTo>
                            <a:pt x="92415" y="20595"/>
                            <a:pt x="47457" y="6307"/>
                            <a:pt x="1928" y="21"/>
                          </a:cubicBezTo>
                          <a:cubicBezTo>
                            <a:pt x="22" y="-265"/>
                            <a:pt x="-835" y="2497"/>
                            <a:pt x="1070" y="2974"/>
                          </a:cubicBezTo>
                          <a:cubicBezTo>
                            <a:pt x="45933" y="13165"/>
                            <a:pt x="89462" y="26691"/>
                            <a:pt x="131944" y="44503"/>
                          </a:cubicBezTo>
                          <a:cubicBezTo>
                            <a:pt x="133849" y="45169"/>
                            <a:pt x="135087" y="42121"/>
                            <a:pt x="133372" y="41264"/>
                          </a:cubicBezTo>
                          <a:close/>
                        </a:path>
                      </a:pathLst>
                    </a:custGeom>
                    <a:solidFill>
                      <a:srgbClr val="424094"/>
                    </a:solidFill>
                    <a:ln w="9525" cap="flat">
                      <a:noFill/>
                      <a:prstDash val="solid"/>
                      <a:miter/>
                    </a:ln>
                  </p:spPr>
                  <p:txBody>
                    <a:bodyPr rtlCol="0" anchor="ctr"/>
                    <a:lstStyle/>
                    <a:p>
                      <a:endParaRPr lang="zh-CN" altLang="en-US"/>
                    </a:p>
                  </p:txBody>
                </p:sp>
              </p:grpSp>
            </p:grpSp>
          </p:grpSp>
          <p:grpSp>
            <p:nvGrpSpPr>
              <p:cNvPr id="109" name="组合 108"/>
              <p:cNvGrpSpPr/>
              <p:nvPr/>
            </p:nvGrpSpPr>
            <p:grpSpPr>
              <a:xfrm>
                <a:off x="6462045" y="2857111"/>
                <a:ext cx="848963" cy="1097191"/>
                <a:chOff x="6462045" y="2857111"/>
                <a:chExt cx="848963" cy="1097191"/>
              </a:xfrm>
            </p:grpSpPr>
            <p:sp>
              <p:nvSpPr>
                <p:cNvPr id="135" name="任意多边形 33"/>
                <p:cNvSpPr/>
                <p:nvPr/>
              </p:nvSpPr>
              <p:spPr>
                <a:xfrm>
                  <a:off x="6597871" y="2984748"/>
                  <a:ext cx="507015" cy="784132"/>
                </a:xfrm>
                <a:custGeom>
                  <a:avLst/>
                  <a:gdLst>
                    <a:gd name="connsiteX0" fmla="*/ 507016 w 507015"/>
                    <a:gd name="connsiteY0" fmla="*/ 761433 h 784132"/>
                    <a:gd name="connsiteX1" fmla="*/ 348044 w 507015"/>
                    <a:gd name="connsiteY1" fmla="*/ 781817 h 784132"/>
                    <a:gd name="connsiteX2" fmla="*/ 58388 w 507015"/>
                    <a:gd name="connsiteY2" fmla="*/ 760385 h 784132"/>
                    <a:gd name="connsiteX3" fmla="*/ 0 w 507015"/>
                    <a:gd name="connsiteY3" fmla="*/ 740383 h 784132"/>
                    <a:gd name="connsiteX4" fmla="*/ 106108 w 507015"/>
                    <a:gd name="connsiteY4" fmla="*/ 60774 h 784132"/>
                    <a:gd name="connsiteX5" fmla="*/ 171640 w 507015"/>
                    <a:gd name="connsiteY5" fmla="*/ 27151 h 784132"/>
                    <a:gd name="connsiteX6" fmla="*/ 175736 w 507015"/>
                    <a:gd name="connsiteY6" fmla="*/ 25722 h 784132"/>
                    <a:gd name="connsiteX7" fmla="*/ 323374 w 507015"/>
                    <a:gd name="connsiteY7" fmla="*/ 100 h 784132"/>
                    <a:gd name="connsiteX8" fmla="*/ 369856 w 507015"/>
                    <a:gd name="connsiteY8" fmla="*/ 5720 h 784132"/>
                    <a:gd name="connsiteX9" fmla="*/ 375190 w 507015"/>
                    <a:gd name="connsiteY9" fmla="*/ 6958 h 784132"/>
                    <a:gd name="connsiteX10" fmla="*/ 474345 w 507015"/>
                    <a:gd name="connsiteY10" fmla="*/ 69823 h 784132"/>
                    <a:gd name="connsiteX11" fmla="*/ 502730 w 507015"/>
                    <a:gd name="connsiteY11" fmla="*/ 727619 h 784132"/>
                    <a:gd name="connsiteX12" fmla="*/ 507016 w 507015"/>
                    <a:gd name="connsiteY12" fmla="*/ 761433 h 784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7015" h="784132">
                      <a:moveTo>
                        <a:pt x="507016" y="761433"/>
                      </a:moveTo>
                      <a:cubicBezTo>
                        <a:pt x="454628" y="772006"/>
                        <a:pt x="401479" y="779054"/>
                        <a:pt x="348044" y="781817"/>
                      </a:cubicBezTo>
                      <a:cubicBezTo>
                        <a:pt x="251270" y="786770"/>
                        <a:pt x="152019" y="785531"/>
                        <a:pt x="58388" y="760385"/>
                      </a:cubicBezTo>
                      <a:cubicBezTo>
                        <a:pt x="38576" y="755052"/>
                        <a:pt x="19050" y="748479"/>
                        <a:pt x="0" y="740383"/>
                      </a:cubicBezTo>
                      <a:cubicBezTo>
                        <a:pt x="29146" y="417962"/>
                        <a:pt x="67342" y="122401"/>
                        <a:pt x="106108" y="60774"/>
                      </a:cubicBezTo>
                      <a:cubicBezTo>
                        <a:pt x="111728" y="51821"/>
                        <a:pt x="137541" y="38771"/>
                        <a:pt x="171640" y="27151"/>
                      </a:cubicBezTo>
                      <a:cubicBezTo>
                        <a:pt x="172974" y="26675"/>
                        <a:pt x="174403" y="26198"/>
                        <a:pt x="175736" y="25722"/>
                      </a:cubicBezTo>
                      <a:cubicBezTo>
                        <a:pt x="220218" y="10958"/>
                        <a:pt x="277654" y="-1234"/>
                        <a:pt x="323374" y="100"/>
                      </a:cubicBezTo>
                      <a:cubicBezTo>
                        <a:pt x="339852" y="576"/>
                        <a:pt x="355473" y="2576"/>
                        <a:pt x="369856" y="5720"/>
                      </a:cubicBezTo>
                      <a:cubicBezTo>
                        <a:pt x="371665" y="6101"/>
                        <a:pt x="373475" y="6482"/>
                        <a:pt x="375190" y="6958"/>
                      </a:cubicBezTo>
                      <a:cubicBezTo>
                        <a:pt x="430435" y="20102"/>
                        <a:pt x="467487" y="49535"/>
                        <a:pt x="474345" y="69823"/>
                      </a:cubicBezTo>
                      <a:cubicBezTo>
                        <a:pt x="483394" y="96588"/>
                        <a:pt x="488728" y="609224"/>
                        <a:pt x="502730" y="727619"/>
                      </a:cubicBezTo>
                      <a:cubicBezTo>
                        <a:pt x="503587" y="735620"/>
                        <a:pt x="505111" y="747050"/>
                        <a:pt x="507016" y="761433"/>
                      </a:cubicBezTo>
                      <a:close/>
                    </a:path>
                  </a:pathLst>
                </a:custGeom>
                <a:solidFill>
                  <a:srgbClr val="E0ECFF"/>
                </a:solidFill>
                <a:ln w="9525" cap="flat">
                  <a:noFill/>
                  <a:prstDash val="solid"/>
                  <a:miter/>
                </a:ln>
              </p:spPr>
              <p:txBody>
                <a:bodyPr rtlCol="0" anchor="ctr"/>
                <a:lstStyle/>
                <a:p>
                  <a:endParaRPr lang="zh-CN" altLang="en-US"/>
                </a:p>
              </p:txBody>
            </p:sp>
            <p:sp>
              <p:nvSpPr>
                <p:cNvPr id="136" name="任意多边形 34"/>
                <p:cNvSpPr/>
                <p:nvPr/>
              </p:nvSpPr>
              <p:spPr>
                <a:xfrm>
                  <a:off x="6462045" y="2979208"/>
                  <a:ext cx="848963" cy="975094"/>
                </a:xfrm>
                <a:custGeom>
                  <a:avLst/>
                  <a:gdLst>
                    <a:gd name="connsiteX0" fmla="*/ 169736 w 848963"/>
                    <a:gd name="connsiteY0" fmla="*/ 68220 h 975094"/>
                    <a:gd name="connsiteX1" fmla="*/ 274511 w 848963"/>
                    <a:gd name="connsiteY1" fmla="*/ 30501 h 975094"/>
                    <a:gd name="connsiteX2" fmla="*/ 281083 w 848963"/>
                    <a:gd name="connsiteY2" fmla="*/ 28881 h 975094"/>
                    <a:gd name="connsiteX3" fmla="*/ 516922 w 848963"/>
                    <a:gd name="connsiteY3" fmla="*/ 116 h 975094"/>
                    <a:gd name="connsiteX4" fmla="*/ 591122 w 848963"/>
                    <a:gd name="connsiteY4" fmla="*/ 6402 h 975094"/>
                    <a:gd name="connsiteX5" fmla="*/ 599599 w 848963"/>
                    <a:gd name="connsiteY5" fmla="*/ 7831 h 975094"/>
                    <a:gd name="connsiteX6" fmla="*/ 759428 w 848963"/>
                    <a:gd name="connsiteY6" fmla="*/ 77364 h 975094"/>
                    <a:gd name="connsiteX7" fmla="*/ 842010 w 848963"/>
                    <a:gd name="connsiteY7" fmla="*/ 913944 h 975094"/>
                    <a:gd name="connsiteX8" fmla="*/ 848963 w 848963"/>
                    <a:gd name="connsiteY8" fmla="*/ 951854 h 975094"/>
                    <a:gd name="connsiteX9" fmla="*/ 556260 w 848963"/>
                    <a:gd name="connsiteY9" fmla="*/ 972523 h 975094"/>
                    <a:gd name="connsiteX10" fmla="*/ 424148 w 848963"/>
                    <a:gd name="connsiteY10" fmla="*/ 975095 h 975094"/>
                    <a:gd name="connsiteX11" fmla="*/ 422910 w 848963"/>
                    <a:gd name="connsiteY11" fmla="*/ 943186 h 975094"/>
                    <a:gd name="connsiteX12" fmla="*/ 419005 w 848963"/>
                    <a:gd name="connsiteY12" fmla="*/ 712205 h 975094"/>
                    <a:gd name="connsiteX13" fmla="*/ 431387 w 848963"/>
                    <a:gd name="connsiteY13" fmla="*/ 578093 h 975094"/>
                    <a:gd name="connsiteX14" fmla="*/ 454914 w 848963"/>
                    <a:gd name="connsiteY14" fmla="*/ 446267 h 975094"/>
                    <a:gd name="connsiteX15" fmla="*/ 484632 w 848963"/>
                    <a:gd name="connsiteY15" fmla="*/ 316822 h 975094"/>
                    <a:gd name="connsiteX16" fmla="*/ 521494 w 848963"/>
                    <a:gd name="connsiteY16" fmla="*/ 188330 h 975094"/>
                    <a:gd name="connsiteX17" fmla="*/ 538353 w 848963"/>
                    <a:gd name="connsiteY17" fmla="*/ 138514 h 975094"/>
                    <a:gd name="connsiteX18" fmla="*/ 552641 w 848963"/>
                    <a:gd name="connsiteY18" fmla="*/ 92889 h 975094"/>
                    <a:gd name="connsiteX19" fmla="*/ 543973 w 848963"/>
                    <a:gd name="connsiteY19" fmla="*/ 54504 h 975094"/>
                    <a:gd name="connsiteX20" fmla="*/ 517779 w 848963"/>
                    <a:gd name="connsiteY20" fmla="*/ 34596 h 975094"/>
                    <a:gd name="connsiteX21" fmla="*/ 443484 w 848963"/>
                    <a:gd name="connsiteY21" fmla="*/ 30215 h 975094"/>
                    <a:gd name="connsiteX22" fmla="*/ 367475 w 848963"/>
                    <a:gd name="connsiteY22" fmla="*/ 49265 h 975094"/>
                    <a:gd name="connsiteX23" fmla="*/ 297942 w 848963"/>
                    <a:gd name="connsiteY23" fmla="*/ 83936 h 975094"/>
                    <a:gd name="connsiteX24" fmla="*/ 237077 w 848963"/>
                    <a:gd name="connsiteY24" fmla="*/ 237288 h 975094"/>
                    <a:gd name="connsiteX25" fmla="*/ 230029 w 848963"/>
                    <a:gd name="connsiteY25" fmla="*/ 505036 h 975094"/>
                    <a:gd name="connsiteX26" fmla="*/ 245364 w 848963"/>
                    <a:gd name="connsiteY26" fmla="*/ 872130 h 975094"/>
                    <a:gd name="connsiteX27" fmla="*/ 252222 w 848963"/>
                    <a:gd name="connsiteY27" fmla="*/ 968904 h 975094"/>
                    <a:gd name="connsiteX28" fmla="*/ 93250 w 848963"/>
                    <a:gd name="connsiteY28" fmla="*/ 948330 h 975094"/>
                    <a:gd name="connsiteX29" fmla="*/ 0 w 848963"/>
                    <a:gd name="connsiteY29" fmla="*/ 925851 h 975094"/>
                    <a:gd name="connsiteX30" fmla="*/ 169736 w 848963"/>
                    <a:gd name="connsiteY30" fmla="*/ 68220 h 97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48963" h="975094">
                      <a:moveTo>
                        <a:pt x="169736" y="68220"/>
                      </a:moveTo>
                      <a:cubicBezTo>
                        <a:pt x="178689" y="58123"/>
                        <a:pt x="219932" y="43550"/>
                        <a:pt x="274511" y="30501"/>
                      </a:cubicBezTo>
                      <a:cubicBezTo>
                        <a:pt x="276606" y="29929"/>
                        <a:pt x="278892" y="29453"/>
                        <a:pt x="281083" y="28881"/>
                      </a:cubicBezTo>
                      <a:cubicBezTo>
                        <a:pt x="352139" y="12308"/>
                        <a:pt x="443865" y="-1408"/>
                        <a:pt x="516922" y="116"/>
                      </a:cubicBezTo>
                      <a:cubicBezTo>
                        <a:pt x="543306" y="687"/>
                        <a:pt x="568166" y="2878"/>
                        <a:pt x="591122" y="6402"/>
                      </a:cubicBezTo>
                      <a:cubicBezTo>
                        <a:pt x="593979" y="6783"/>
                        <a:pt x="596837" y="7260"/>
                        <a:pt x="599599" y="7831"/>
                      </a:cubicBezTo>
                      <a:cubicBezTo>
                        <a:pt x="687800" y="22595"/>
                        <a:pt x="748475" y="54599"/>
                        <a:pt x="759428" y="77364"/>
                      </a:cubicBezTo>
                      <a:cubicBezTo>
                        <a:pt x="773906" y="107367"/>
                        <a:pt x="819626" y="781071"/>
                        <a:pt x="842010" y="913944"/>
                      </a:cubicBezTo>
                      <a:cubicBezTo>
                        <a:pt x="843534" y="922898"/>
                        <a:pt x="845915" y="935661"/>
                        <a:pt x="848963" y="951854"/>
                      </a:cubicBezTo>
                      <a:cubicBezTo>
                        <a:pt x="765238" y="963760"/>
                        <a:pt x="641604" y="969475"/>
                        <a:pt x="556260" y="972523"/>
                      </a:cubicBezTo>
                      <a:cubicBezTo>
                        <a:pt x="512445" y="974047"/>
                        <a:pt x="468344" y="975095"/>
                        <a:pt x="424148" y="975095"/>
                      </a:cubicBezTo>
                      <a:cubicBezTo>
                        <a:pt x="424339" y="964427"/>
                        <a:pt x="423672" y="953759"/>
                        <a:pt x="422910" y="943186"/>
                      </a:cubicBezTo>
                      <a:cubicBezTo>
                        <a:pt x="419767" y="898133"/>
                        <a:pt x="417100" y="757449"/>
                        <a:pt x="419005" y="712205"/>
                      </a:cubicBezTo>
                      <a:cubicBezTo>
                        <a:pt x="420910" y="667342"/>
                        <a:pt x="425101" y="622575"/>
                        <a:pt x="431387" y="578093"/>
                      </a:cubicBezTo>
                      <a:cubicBezTo>
                        <a:pt x="437674" y="533897"/>
                        <a:pt x="445865" y="489987"/>
                        <a:pt x="454914" y="446267"/>
                      </a:cubicBezTo>
                      <a:cubicBezTo>
                        <a:pt x="463963" y="402928"/>
                        <a:pt x="473393" y="359685"/>
                        <a:pt x="484632" y="316822"/>
                      </a:cubicBezTo>
                      <a:cubicBezTo>
                        <a:pt x="495967" y="273674"/>
                        <a:pt x="508730" y="231002"/>
                        <a:pt x="521494" y="188330"/>
                      </a:cubicBezTo>
                      <a:cubicBezTo>
                        <a:pt x="526542" y="171471"/>
                        <a:pt x="531686" y="154897"/>
                        <a:pt x="538353" y="138514"/>
                      </a:cubicBezTo>
                      <a:cubicBezTo>
                        <a:pt x="544354" y="123750"/>
                        <a:pt x="550545" y="108701"/>
                        <a:pt x="552641" y="92889"/>
                      </a:cubicBezTo>
                      <a:cubicBezTo>
                        <a:pt x="554546" y="79078"/>
                        <a:pt x="552450" y="65934"/>
                        <a:pt x="543973" y="54504"/>
                      </a:cubicBezTo>
                      <a:cubicBezTo>
                        <a:pt x="537210" y="45455"/>
                        <a:pt x="528161" y="38883"/>
                        <a:pt x="517779" y="34596"/>
                      </a:cubicBezTo>
                      <a:cubicBezTo>
                        <a:pt x="494538" y="24976"/>
                        <a:pt x="467773" y="26691"/>
                        <a:pt x="443484" y="30215"/>
                      </a:cubicBezTo>
                      <a:cubicBezTo>
                        <a:pt x="417576" y="34025"/>
                        <a:pt x="392335" y="41169"/>
                        <a:pt x="367475" y="49265"/>
                      </a:cubicBezTo>
                      <a:cubicBezTo>
                        <a:pt x="342424" y="57361"/>
                        <a:pt x="318421" y="66886"/>
                        <a:pt x="297942" y="83936"/>
                      </a:cubicBezTo>
                      <a:cubicBezTo>
                        <a:pt x="253175" y="121369"/>
                        <a:pt x="243364" y="182520"/>
                        <a:pt x="237077" y="237288"/>
                      </a:cubicBezTo>
                      <a:cubicBezTo>
                        <a:pt x="226886" y="326157"/>
                        <a:pt x="227171" y="415787"/>
                        <a:pt x="230029" y="505036"/>
                      </a:cubicBezTo>
                      <a:cubicBezTo>
                        <a:pt x="232982" y="595809"/>
                        <a:pt x="238887" y="781642"/>
                        <a:pt x="245364" y="872130"/>
                      </a:cubicBezTo>
                      <a:cubicBezTo>
                        <a:pt x="247650" y="904419"/>
                        <a:pt x="249936" y="936709"/>
                        <a:pt x="252222" y="968904"/>
                      </a:cubicBezTo>
                      <a:cubicBezTo>
                        <a:pt x="198501" y="964713"/>
                        <a:pt x="145352" y="958236"/>
                        <a:pt x="93250" y="948330"/>
                      </a:cubicBezTo>
                      <a:cubicBezTo>
                        <a:pt x="61627" y="942329"/>
                        <a:pt x="30385" y="934995"/>
                        <a:pt x="0" y="925851"/>
                      </a:cubicBezTo>
                      <a:cubicBezTo>
                        <a:pt x="46768" y="564186"/>
                        <a:pt x="107823" y="137371"/>
                        <a:pt x="169736" y="68220"/>
                      </a:cubicBezTo>
                      <a:close/>
                    </a:path>
                  </a:pathLst>
                </a:custGeom>
                <a:solidFill>
                  <a:srgbClr val="4436BC"/>
                </a:solidFill>
                <a:ln w="9525" cap="flat">
                  <a:noFill/>
                  <a:prstDash val="solid"/>
                  <a:miter/>
                </a:ln>
              </p:spPr>
              <p:txBody>
                <a:bodyPr rtlCol="0" anchor="ctr"/>
                <a:lstStyle/>
                <a:p>
                  <a:endParaRPr lang="zh-CN" altLang="en-US"/>
                </a:p>
              </p:txBody>
            </p:sp>
            <p:grpSp>
              <p:nvGrpSpPr>
                <p:cNvPr id="137" name="组合 136"/>
                <p:cNvGrpSpPr/>
                <p:nvPr/>
              </p:nvGrpSpPr>
              <p:grpSpPr>
                <a:xfrm>
                  <a:off x="6483835" y="2979188"/>
                  <a:ext cx="816574" cy="738250"/>
                  <a:chOff x="6483835" y="2979188"/>
                  <a:chExt cx="816574" cy="738250"/>
                </a:xfrm>
                <a:solidFill>
                  <a:srgbClr val="60DDC6"/>
                </a:solidFill>
              </p:grpSpPr>
              <p:sp>
                <p:nvSpPr>
                  <p:cNvPr id="147" name="任意多边形 36"/>
                  <p:cNvSpPr/>
                  <p:nvPr/>
                </p:nvSpPr>
                <p:spPr>
                  <a:xfrm>
                    <a:off x="7011395" y="2979188"/>
                    <a:ext cx="289013" cy="738250"/>
                  </a:xfrm>
                  <a:custGeom>
                    <a:avLst/>
                    <a:gdLst>
                      <a:gd name="connsiteX0" fmla="*/ 44533 w 289013"/>
                      <a:gd name="connsiteY0" fmla="*/ 41 h 738250"/>
                      <a:gd name="connsiteX1" fmla="*/ 39580 w 289013"/>
                      <a:gd name="connsiteY1" fmla="*/ 3089 h 738250"/>
                      <a:gd name="connsiteX2" fmla="*/ 25864 w 289013"/>
                      <a:gd name="connsiteY2" fmla="*/ 400662 h 738250"/>
                      <a:gd name="connsiteX3" fmla="*/ 252750 w 289013"/>
                      <a:gd name="connsiteY3" fmla="*/ 733466 h 738250"/>
                      <a:gd name="connsiteX4" fmla="*/ 287135 w 289013"/>
                      <a:gd name="connsiteY4" fmla="*/ 724322 h 738250"/>
                      <a:gd name="connsiteX5" fmla="*/ 270561 w 289013"/>
                      <a:gd name="connsiteY5" fmla="*/ 668696 h 738250"/>
                      <a:gd name="connsiteX6" fmla="*/ 119780 w 289013"/>
                      <a:gd name="connsiteY6" fmla="*/ 363229 h 738250"/>
                      <a:gd name="connsiteX7" fmla="*/ 138354 w 289013"/>
                      <a:gd name="connsiteY7" fmla="*/ 34236 h 738250"/>
                      <a:gd name="connsiteX8" fmla="*/ 135402 w 289013"/>
                      <a:gd name="connsiteY8" fmla="*/ 24044 h 738250"/>
                      <a:gd name="connsiteX9" fmla="*/ 44533 w 289013"/>
                      <a:gd name="connsiteY9" fmla="*/ 41 h 7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013" h="738250">
                        <a:moveTo>
                          <a:pt x="44533" y="41"/>
                        </a:moveTo>
                        <a:cubicBezTo>
                          <a:pt x="42437" y="-245"/>
                          <a:pt x="40532" y="993"/>
                          <a:pt x="39580" y="3089"/>
                        </a:cubicBezTo>
                        <a:cubicBezTo>
                          <a:pt x="-11760" y="117865"/>
                          <a:pt x="-9664" y="267884"/>
                          <a:pt x="25864" y="400662"/>
                        </a:cubicBezTo>
                        <a:cubicBezTo>
                          <a:pt x="62535" y="537346"/>
                          <a:pt x="146355" y="660504"/>
                          <a:pt x="252750" y="733466"/>
                        </a:cubicBezTo>
                        <a:cubicBezTo>
                          <a:pt x="265418" y="742134"/>
                          <a:pt x="281610" y="738990"/>
                          <a:pt x="287135" y="724322"/>
                        </a:cubicBezTo>
                        <a:cubicBezTo>
                          <a:pt x="293612" y="706986"/>
                          <a:pt x="282182" y="684888"/>
                          <a:pt x="270561" y="668696"/>
                        </a:cubicBezTo>
                        <a:cubicBezTo>
                          <a:pt x="239224" y="624881"/>
                          <a:pt x="157023" y="508104"/>
                          <a:pt x="119780" y="363229"/>
                        </a:cubicBezTo>
                        <a:cubicBezTo>
                          <a:pt x="82538" y="218354"/>
                          <a:pt x="114923" y="101577"/>
                          <a:pt x="138354" y="34236"/>
                        </a:cubicBezTo>
                        <a:cubicBezTo>
                          <a:pt x="139688" y="30330"/>
                          <a:pt x="138926" y="25853"/>
                          <a:pt x="135402" y="24044"/>
                        </a:cubicBezTo>
                        <a:cubicBezTo>
                          <a:pt x="112351" y="12423"/>
                          <a:pt x="67964" y="2708"/>
                          <a:pt x="44533" y="41"/>
                        </a:cubicBezTo>
                        <a:close/>
                      </a:path>
                    </a:pathLst>
                  </a:custGeom>
                  <a:solidFill>
                    <a:srgbClr val="60DDC6"/>
                  </a:solidFill>
                  <a:ln w="9525" cap="flat">
                    <a:noFill/>
                    <a:prstDash val="solid"/>
                    <a:miter/>
                  </a:ln>
                </p:spPr>
                <p:txBody>
                  <a:bodyPr rtlCol="0" anchor="ctr"/>
                  <a:lstStyle/>
                  <a:p>
                    <a:endParaRPr lang="zh-CN" altLang="en-US"/>
                  </a:p>
                </p:txBody>
              </p:sp>
              <p:sp>
                <p:nvSpPr>
                  <p:cNvPr id="148" name="任意多边形 37"/>
                  <p:cNvSpPr/>
                  <p:nvPr/>
                </p:nvSpPr>
                <p:spPr>
                  <a:xfrm>
                    <a:off x="6483835" y="3001264"/>
                    <a:ext cx="254625" cy="589931"/>
                  </a:xfrm>
                  <a:custGeom>
                    <a:avLst/>
                    <a:gdLst>
                      <a:gd name="connsiteX0" fmla="*/ 190331 w 254625"/>
                      <a:gd name="connsiteY0" fmla="*/ 15969 h 589931"/>
                      <a:gd name="connsiteX1" fmla="*/ 102511 w 254625"/>
                      <a:gd name="connsiteY1" fmla="*/ 95598 h 589931"/>
                      <a:gd name="connsiteX2" fmla="*/ 7737 w 254625"/>
                      <a:gd name="connsiteY2" fmla="*/ 587088 h 589931"/>
                      <a:gd name="connsiteX3" fmla="*/ 30788 w 254625"/>
                      <a:gd name="connsiteY3" fmla="*/ 564038 h 589931"/>
                      <a:gd name="connsiteX4" fmla="*/ 156708 w 254625"/>
                      <a:gd name="connsiteY4" fmla="*/ 138556 h 589931"/>
                      <a:gd name="connsiteX5" fmla="*/ 210334 w 254625"/>
                      <a:gd name="connsiteY5" fmla="*/ 58927 h 589931"/>
                      <a:gd name="connsiteX6" fmla="*/ 241861 w 254625"/>
                      <a:gd name="connsiteY6" fmla="*/ 22541 h 589931"/>
                      <a:gd name="connsiteX7" fmla="*/ 254625 w 254625"/>
                      <a:gd name="connsiteY7" fmla="*/ 4730 h 589931"/>
                      <a:gd name="connsiteX8" fmla="*/ 201190 w 254625"/>
                      <a:gd name="connsiteY8" fmla="*/ 11492 h 589931"/>
                      <a:gd name="connsiteX9" fmla="*/ 190331 w 254625"/>
                      <a:gd name="connsiteY9" fmla="*/ 15969 h 589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625" h="589931">
                        <a:moveTo>
                          <a:pt x="190331" y="15969"/>
                        </a:moveTo>
                        <a:cubicBezTo>
                          <a:pt x="154422" y="32447"/>
                          <a:pt x="123085" y="57784"/>
                          <a:pt x="102511" y="95598"/>
                        </a:cubicBezTo>
                        <a:cubicBezTo>
                          <a:pt x="-28744" y="336771"/>
                          <a:pt x="784" y="577373"/>
                          <a:pt x="7737" y="587088"/>
                        </a:cubicBezTo>
                        <a:cubicBezTo>
                          <a:pt x="16500" y="599185"/>
                          <a:pt x="29835" y="569086"/>
                          <a:pt x="30788" y="564038"/>
                        </a:cubicBezTo>
                        <a:cubicBezTo>
                          <a:pt x="70698" y="329818"/>
                          <a:pt x="121561" y="201707"/>
                          <a:pt x="156708" y="138556"/>
                        </a:cubicBezTo>
                        <a:cubicBezTo>
                          <a:pt x="172424" y="110267"/>
                          <a:pt x="190331" y="83501"/>
                          <a:pt x="210334" y="58927"/>
                        </a:cubicBezTo>
                        <a:cubicBezTo>
                          <a:pt x="220526" y="46449"/>
                          <a:pt x="231289" y="34638"/>
                          <a:pt x="241861" y="22541"/>
                        </a:cubicBezTo>
                        <a:cubicBezTo>
                          <a:pt x="245195" y="18827"/>
                          <a:pt x="254720" y="10826"/>
                          <a:pt x="254625" y="4730"/>
                        </a:cubicBezTo>
                        <a:cubicBezTo>
                          <a:pt x="254435" y="-8224"/>
                          <a:pt x="206810" y="9302"/>
                          <a:pt x="201190" y="11492"/>
                        </a:cubicBezTo>
                        <a:cubicBezTo>
                          <a:pt x="197475" y="12826"/>
                          <a:pt x="193856" y="14350"/>
                          <a:pt x="190331" y="15969"/>
                        </a:cubicBezTo>
                        <a:close/>
                      </a:path>
                    </a:pathLst>
                  </a:custGeom>
                  <a:solidFill>
                    <a:srgbClr val="60DDC6"/>
                  </a:solidFill>
                  <a:ln w="9525" cap="flat">
                    <a:noFill/>
                    <a:prstDash val="solid"/>
                    <a:miter/>
                  </a:ln>
                </p:spPr>
                <p:txBody>
                  <a:bodyPr rtlCol="0" anchor="ctr"/>
                  <a:lstStyle/>
                  <a:p>
                    <a:endParaRPr lang="zh-CN" altLang="en-US"/>
                  </a:p>
                </p:txBody>
              </p:sp>
            </p:grpSp>
            <p:grpSp>
              <p:nvGrpSpPr>
                <p:cNvPr id="138" name="组合 137"/>
                <p:cNvGrpSpPr/>
                <p:nvPr/>
              </p:nvGrpSpPr>
              <p:grpSpPr>
                <a:xfrm>
                  <a:off x="6719059" y="2857111"/>
                  <a:ext cx="289265" cy="215581"/>
                  <a:chOff x="6719059" y="2857111"/>
                  <a:chExt cx="289265" cy="215581"/>
                </a:xfrm>
              </p:grpSpPr>
              <p:sp>
                <p:nvSpPr>
                  <p:cNvPr id="145" name="任意多边形 39"/>
                  <p:cNvSpPr/>
                  <p:nvPr/>
                </p:nvSpPr>
                <p:spPr>
                  <a:xfrm>
                    <a:off x="6739984" y="2896837"/>
                    <a:ext cx="261056" cy="175855"/>
                  </a:xfrm>
                  <a:custGeom>
                    <a:avLst/>
                    <a:gdLst>
                      <a:gd name="connsiteX0" fmla="*/ 0 w 261056"/>
                      <a:gd name="connsiteY0" fmla="*/ 50768 h 175855"/>
                      <a:gd name="connsiteX1" fmla="*/ 29242 w 261056"/>
                      <a:gd name="connsiteY1" fmla="*/ 156972 h 175855"/>
                      <a:gd name="connsiteX2" fmla="*/ 164306 w 261056"/>
                      <a:gd name="connsiteY2" fmla="*/ 164211 h 175855"/>
                      <a:gd name="connsiteX3" fmla="*/ 260795 w 261056"/>
                      <a:gd name="connsiteY3" fmla="*/ 84201 h 175855"/>
                      <a:gd name="connsiteX4" fmla="*/ 235649 w 261056"/>
                      <a:gd name="connsiteY4" fmla="*/ 0 h 175855"/>
                      <a:gd name="connsiteX5" fmla="*/ 0 w 261056"/>
                      <a:gd name="connsiteY5" fmla="*/ 50768 h 17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056" h="175855">
                        <a:moveTo>
                          <a:pt x="0" y="50768"/>
                        </a:moveTo>
                        <a:lnTo>
                          <a:pt x="29242" y="156972"/>
                        </a:lnTo>
                        <a:cubicBezTo>
                          <a:pt x="29242" y="156972"/>
                          <a:pt x="52292" y="194120"/>
                          <a:pt x="164306" y="164211"/>
                        </a:cubicBezTo>
                        <a:cubicBezTo>
                          <a:pt x="270986" y="135731"/>
                          <a:pt x="260795" y="84201"/>
                          <a:pt x="260795" y="84201"/>
                        </a:cubicBezTo>
                        <a:lnTo>
                          <a:pt x="235649" y="0"/>
                        </a:lnTo>
                        <a:lnTo>
                          <a:pt x="0" y="50768"/>
                        </a:lnTo>
                        <a:close/>
                      </a:path>
                    </a:pathLst>
                  </a:custGeom>
                  <a:solidFill>
                    <a:srgbClr val="FFA672"/>
                  </a:solidFill>
                  <a:ln w="9525" cap="flat">
                    <a:noFill/>
                    <a:prstDash val="solid"/>
                    <a:miter/>
                  </a:ln>
                </p:spPr>
                <p:txBody>
                  <a:bodyPr rtlCol="0" anchor="ctr"/>
                  <a:lstStyle/>
                  <a:p>
                    <a:endParaRPr lang="zh-CN" altLang="en-US"/>
                  </a:p>
                </p:txBody>
              </p:sp>
              <p:sp>
                <p:nvSpPr>
                  <p:cNvPr id="146" name="任意多边形 40"/>
                  <p:cNvSpPr/>
                  <p:nvPr/>
                </p:nvSpPr>
                <p:spPr>
                  <a:xfrm>
                    <a:off x="6719059" y="2857111"/>
                    <a:ext cx="289265" cy="145531"/>
                  </a:xfrm>
                  <a:custGeom>
                    <a:avLst/>
                    <a:gdLst>
                      <a:gd name="connsiteX0" fmla="*/ 67121 w 289265"/>
                      <a:gd name="connsiteY0" fmla="*/ 144787 h 145531"/>
                      <a:gd name="connsiteX1" fmla="*/ 144845 w 289265"/>
                      <a:gd name="connsiteY1" fmla="*/ 137262 h 145531"/>
                      <a:gd name="connsiteX2" fmla="*/ 233142 w 289265"/>
                      <a:gd name="connsiteY2" fmla="*/ 103258 h 145531"/>
                      <a:gd name="connsiteX3" fmla="*/ 287625 w 289265"/>
                      <a:gd name="connsiteY3" fmla="*/ 37249 h 145531"/>
                      <a:gd name="connsiteX4" fmla="*/ 284291 w 289265"/>
                      <a:gd name="connsiteY4" fmla="*/ 11437 h 145531"/>
                      <a:gd name="connsiteX5" fmla="*/ 258955 w 289265"/>
                      <a:gd name="connsiteY5" fmla="*/ 1150 h 145531"/>
                      <a:gd name="connsiteX6" fmla="*/ 203710 w 289265"/>
                      <a:gd name="connsiteY6" fmla="*/ 2769 h 145531"/>
                      <a:gd name="connsiteX7" fmla="*/ 41118 w 289265"/>
                      <a:gd name="connsiteY7" fmla="*/ 46203 h 145531"/>
                      <a:gd name="connsiteX8" fmla="*/ 7685 w 289265"/>
                      <a:gd name="connsiteY8" fmla="*/ 66396 h 145531"/>
                      <a:gd name="connsiteX9" fmla="*/ 5399 w 289265"/>
                      <a:gd name="connsiteY9" fmla="*/ 118593 h 145531"/>
                      <a:gd name="connsiteX10" fmla="*/ 67121 w 289265"/>
                      <a:gd name="connsiteY10" fmla="*/ 144787 h 145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265" h="145531">
                        <a:moveTo>
                          <a:pt x="67121" y="144787"/>
                        </a:moveTo>
                        <a:cubicBezTo>
                          <a:pt x="92744" y="147263"/>
                          <a:pt x="119318" y="143263"/>
                          <a:pt x="144845" y="137262"/>
                        </a:cubicBezTo>
                        <a:cubicBezTo>
                          <a:pt x="175992" y="130023"/>
                          <a:pt x="206853" y="119736"/>
                          <a:pt x="233142" y="103258"/>
                        </a:cubicBezTo>
                        <a:cubicBezTo>
                          <a:pt x="259431" y="86779"/>
                          <a:pt x="280672" y="63443"/>
                          <a:pt x="287625" y="37249"/>
                        </a:cubicBezTo>
                        <a:cubicBezTo>
                          <a:pt x="290006" y="28391"/>
                          <a:pt x="290483" y="18485"/>
                          <a:pt x="284291" y="11437"/>
                        </a:cubicBezTo>
                        <a:cubicBezTo>
                          <a:pt x="278672" y="5055"/>
                          <a:pt x="268670" y="2388"/>
                          <a:pt x="258955" y="1150"/>
                        </a:cubicBezTo>
                        <a:cubicBezTo>
                          <a:pt x="240857" y="-1137"/>
                          <a:pt x="222093" y="292"/>
                          <a:pt x="203710" y="2769"/>
                        </a:cubicBezTo>
                        <a:cubicBezTo>
                          <a:pt x="147893" y="10294"/>
                          <a:pt x="93887" y="27343"/>
                          <a:pt x="41118" y="46203"/>
                        </a:cubicBezTo>
                        <a:cubicBezTo>
                          <a:pt x="28259" y="50775"/>
                          <a:pt x="14543" y="56204"/>
                          <a:pt x="7685" y="66396"/>
                        </a:cubicBezTo>
                        <a:cubicBezTo>
                          <a:pt x="-887" y="79159"/>
                          <a:pt x="-3173" y="105925"/>
                          <a:pt x="5399" y="118593"/>
                        </a:cubicBezTo>
                        <a:cubicBezTo>
                          <a:pt x="16449" y="134785"/>
                          <a:pt x="45881" y="142691"/>
                          <a:pt x="67121" y="144787"/>
                        </a:cubicBezTo>
                        <a:close/>
                      </a:path>
                    </a:pathLst>
                  </a:custGeom>
                  <a:solidFill>
                    <a:srgbClr val="B22E2E"/>
                  </a:solidFill>
                  <a:ln w="9525" cap="flat">
                    <a:noFill/>
                    <a:prstDash val="solid"/>
                    <a:miter/>
                  </a:ln>
                </p:spPr>
                <p:txBody>
                  <a:bodyPr rtlCol="0" anchor="ctr"/>
                  <a:lstStyle/>
                  <a:p>
                    <a:endParaRPr lang="zh-CN" altLang="en-US"/>
                  </a:p>
                </p:txBody>
              </p:sp>
            </p:grpSp>
            <p:grpSp>
              <p:nvGrpSpPr>
                <p:cNvPr id="139" name="组合 138"/>
                <p:cNvGrpSpPr/>
                <p:nvPr/>
              </p:nvGrpSpPr>
              <p:grpSpPr>
                <a:xfrm>
                  <a:off x="6717112" y="2933508"/>
                  <a:ext cx="317405" cy="209217"/>
                  <a:chOff x="6717112" y="2933508"/>
                  <a:chExt cx="317405" cy="209217"/>
                </a:xfrm>
              </p:grpSpPr>
              <p:sp>
                <p:nvSpPr>
                  <p:cNvPr id="143" name="任意多边形 42"/>
                  <p:cNvSpPr/>
                  <p:nvPr/>
                </p:nvSpPr>
                <p:spPr>
                  <a:xfrm>
                    <a:off x="6717112" y="2946399"/>
                    <a:ext cx="311870" cy="196326"/>
                  </a:xfrm>
                  <a:custGeom>
                    <a:avLst/>
                    <a:gdLst>
                      <a:gd name="connsiteX0" fmla="*/ 311479 w 311870"/>
                      <a:gd name="connsiteY0" fmla="*/ 68834 h 196326"/>
                      <a:gd name="connsiteX1" fmla="*/ 260139 w 311870"/>
                      <a:gd name="connsiteY1" fmla="*/ 3112 h 196326"/>
                      <a:gd name="connsiteX2" fmla="*/ 70211 w 311870"/>
                      <a:gd name="connsiteY2" fmla="*/ 87313 h 196326"/>
                      <a:gd name="connsiteX3" fmla="*/ 31730 w 311870"/>
                      <a:gd name="connsiteY3" fmla="*/ 44260 h 196326"/>
                      <a:gd name="connsiteX4" fmla="*/ 26206 w 311870"/>
                      <a:gd name="connsiteY4" fmla="*/ 43593 h 196326"/>
                      <a:gd name="connsiteX5" fmla="*/ 12 w 311870"/>
                      <a:gd name="connsiteY5" fmla="*/ 107982 h 196326"/>
                      <a:gd name="connsiteX6" fmla="*/ 23348 w 311870"/>
                      <a:gd name="connsiteY6" fmla="*/ 182277 h 196326"/>
                      <a:gd name="connsiteX7" fmla="*/ 72592 w 311870"/>
                      <a:gd name="connsiteY7" fmla="*/ 122936 h 196326"/>
                      <a:gd name="connsiteX8" fmla="*/ 127456 w 311870"/>
                      <a:gd name="connsiteY8" fmla="*/ 196183 h 196326"/>
                      <a:gd name="connsiteX9" fmla="*/ 311479 w 311870"/>
                      <a:gd name="connsiteY9" fmla="*/ 68834 h 196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870" h="196326">
                        <a:moveTo>
                          <a:pt x="311479" y="68834"/>
                        </a:moveTo>
                        <a:cubicBezTo>
                          <a:pt x="315670" y="59785"/>
                          <a:pt x="285381" y="-16129"/>
                          <a:pt x="260139" y="3112"/>
                        </a:cubicBezTo>
                        <a:cubicBezTo>
                          <a:pt x="234898" y="22352"/>
                          <a:pt x="174891" y="94742"/>
                          <a:pt x="70211" y="87313"/>
                        </a:cubicBezTo>
                        <a:cubicBezTo>
                          <a:pt x="45827" y="85598"/>
                          <a:pt x="36493" y="56833"/>
                          <a:pt x="31730" y="44260"/>
                        </a:cubicBezTo>
                        <a:cubicBezTo>
                          <a:pt x="30778" y="41688"/>
                          <a:pt x="27444" y="41307"/>
                          <a:pt x="26206" y="43593"/>
                        </a:cubicBezTo>
                        <a:cubicBezTo>
                          <a:pt x="17633" y="58928"/>
                          <a:pt x="297" y="98266"/>
                          <a:pt x="12" y="107982"/>
                        </a:cubicBezTo>
                        <a:cubicBezTo>
                          <a:pt x="-464" y="124460"/>
                          <a:pt x="13633" y="181039"/>
                          <a:pt x="23348" y="182277"/>
                        </a:cubicBezTo>
                        <a:cubicBezTo>
                          <a:pt x="33064" y="183515"/>
                          <a:pt x="72592" y="122936"/>
                          <a:pt x="72592" y="122936"/>
                        </a:cubicBezTo>
                        <a:cubicBezTo>
                          <a:pt x="72592" y="122936"/>
                          <a:pt x="114121" y="200089"/>
                          <a:pt x="127456" y="196183"/>
                        </a:cubicBezTo>
                        <a:cubicBezTo>
                          <a:pt x="149173" y="189706"/>
                          <a:pt x="256901" y="186849"/>
                          <a:pt x="311479" y="68834"/>
                        </a:cubicBezTo>
                        <a:close/>
                      </a:path>
                    </a:pathLst>
                  </a:custGeom>
                  <a:solidFill>
                    <a:srgbClr val="ACCEFF"/>
                  </a:solidFill>
                  <a:ln w="9525" cap="flat">
                    <a:noFill/>
                    <a:prstDash val="solid"/>
                    <a:miter/>
                  </a:ln>
                </p:spPr>
                <p:txBody>
                  <a:bodyPr rtlCol="0" anchor="ctr"/>
                  <a:lstStyle/>
                  <a:p>
                    <a:endParaRPr lang="zh-CN" altLang="en-US"/>
                  </a:p>
                </p:txBody>
              </p:sp>
              <p:sp>
                <p:nvSpPr>
                  <p:cNvPr id="144" name="任意多边形 43"/>
                  <p:cNvSpPr/>
                  <p:nvPr/>
                </p:nvSpPr>
                <p:spPr>
                  <a:xfrm>
                    <a:off x="6717113" y="2933508"/>
                    <a:ext cx="317405" cy="195786"/>
                  </a:xfrm>
                  <a:custGeom>
                    <a:avLst/>
                    <a:gdLst>
                      <a:gd name="connsiteX0" fmla="*/ 317004 w 317405"/>
                      <a:gd name="connsiteY0" fmla="*/ 69057 h 195786"/>
                      <a:gd name="connsiteX1" fmla="*/ 264711 w 317405"/>
                      <a:gd name="connsiteY1" fmla="*/ 3048 h 195786"/>
                      <a:gd name="connsiteX2" fmla="*/ 71449 w 317405"/>
                      <a:gd name="connsiteY2" fmla="*/ 86297 h 195786"/>
                      <a:gd name="connsiteX3" fmla="*/ 32301 w 317405"/>
                      <a:gd name="connsiteY3" fmla="*/ 43053 h 195786"/>
                      <a:gd name="connsiteX4" fmla="*/ 26682 w 317405"/>
                      <a:gd name="connsiteY4" fmla="*/ 42387 h 195786"/>
                      <a:gd name="connsiteX5" fmla="*/ 12 w 317405"/>
                      <a:gd name="connsiteY5" fmla="*/ 106680 h 195786"/>
                      <a:gd name="connsiteX6" fmla="*/ 23729 w 317405"/>
                      <a:gd name="connsiteY6" fmla="*/ 181166 h 195786"/>
                      <a:gd name="connsiteX7" fmla="*/ 73830 w 317405"/>
                      <a:gd name="connsiteY7" fmla="*/ 122111 h 195786"/>
                      <a:gd name="connsiteX8" fmla="*/ 129647 w 317405"/>
                      <a:gd name="connsiteY8" fmla="*/ 195644 h 195786"/>
                      <a:gd name="connsiteX9" fmla="*/ 317004 w 317405"/>
                      <a:gd name="connsiteY9" fmla="*/ 69057 h 19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7405" h="195786">
                        <a:moveTo>
                          <a:pt x="317004" y="69057"/>
                        </a:moveTo>
                        <a:cubicBezTo>
                          <a:pt x="321290" y="60103"/>
                          <a:pt x="290429" y="-16002"/>
                          <a:pt x="264711" y="3048"/>
                        </a:cubicBezTo>
                        <a:cubicBezTo>
                          <a:pt x="238994" y="22098"/>
                          <a:pt x="177939" y="94298"/>
                          <a:pt x="71449" y="86297"/>
                        </a:cubicBezTo>
                        <a:cubicBezTo>
                          <a:pt x="46589" y="84392"/>
                          <a:pt x="37159" y="55626"/>
                          <a:pt x="32301" y="43053"/>
                        </a:cubicBezTo>
                        <a:cubicBezTo>
                          <a:pt x="31349" y="40482"/>
                          <a:pt x="27920" y="40101"/>
                          <a:pt x="26682" y="42387"/>
                        </a:cubicBezTo>
                        <a:cubicBezTo>
                          <a:pt x="17919" y="57627"/>
                          <a:pt x="297" y="96870"/>
                          <a:pt x="12" y="106680"/>
                        </a:cubicBezTo>
                        <a:cubicBezTo>
                          <a:pt x="-465" y="123159"/>
                          <a:pt x="13918" y="179832"/>
                          <a:pt x="23729" y="181166"/>
                        </a:cubicBezTo>
                        <a:cubicBezTo>
                          <a:pt x="33540" y="182499"/>
                          <a:pt x="73830" y="122111"/>
                          <a:pt x="73830" y="122111"/>
                        </a:cubicBezTo>
                        <a:cubicBezTo>
                          <a:pt x="73830" y="122111"/>
                          <a:pt x="116026" y="199549"/>
                          <a:pt x="129647" y="195644"/>
                        </a:cubicBezTo>
                        <a:cubicBezTo>
                          <a:pt x="151840" y="189072"/>
                          <a:pt x="261473" y="186690"/>
                          <a:pt x="317004" y="69057"/>
                        </a:cubicBezTo>
                        <a:close/>
                      </a:path>
                    </a:pathLst>
                  </a:custGeom>
                  <a:solidFill>
                    <a:srgbClr val="E0ECFF"/>
                  </a:solidFill>
                  <a:ln w="9525" cap="flat">
                    <a:noFill/>
                    <a:prstDash val="solid"/>
                    <a:miter/>
                  </a:ln>
                </p:spPr>
                <p:txBody>
                  <a:bodyPr rtlCol="0" anchor="ctr"/>
                  <a:lstStyle/>
                  <a:p>
                    <a:endParaRPr lang="zh-CN" altLang="en-US"/>
                  </a:p>
                </p:txBody>
              </p:sp>
            </p:grpSp>
            <p:grpSp>
              <p:nvGrpSpPr>
                <p:cNvPr id="140" name="组合 139"/>
                <p:cNvGrpSpPr/>
                <p:nvPr/>
              </p:nvGrpSpPr>
              <p:grpSpPr>
                <a:xfrm>
                  <a:off x="6704357" y="3058934"/>
                  <a:ext cx="140757" cy="663004"/>
                  <a:chOff x="6704357" y="3058934"/>
                  <a:chExt cx="140757" cy="663004"/>
                </a:xfrm>
                <a:solidFill>
                  <a:srgbClr val="EB1E40"/>
                </a:solidFill>
              </p:grpSpPr>
              <p:sp>
                <p:nvSpPr>
                  <p:cNvPr id="141" name="任意多边形 45"/>
                  <p:cNvSpPr/>
                  <p:nvPr/>
                </p:nvSpPr>
                <p:spPr>
                  <a:xfrm>
                    <a:off x="6704357" y="3116674"/>
                    <a:ext cx="140757" cy="605264"/>
                  </a:xfrm>
                  <a:custGeom>
                    <a:avLst/>
                    <a:gdLst>
                      <a:gd name="connsiteX0" fmla="*/ 86586 w 140757"/>
                      <a:gd name="connsiteY0" fmla="*/ 0 h 605264"/>
                      <a:gd name="connsiteX1" fmla="*/ 139831 w 140757"/>
                      <a:gd name="connsiteY1" fmla="*/ 517875 h 605264"/>
                      <a:gd name="connsiteX2" fmla="*/ 61345 w 140757"/>
                      <a:gd name="connsiteY2" fmla="*/ 605219 h 605264"/>
                      <a:gd name="connsiteX3" fmla="*/ 4 w 140757"/>
                      <a:gd name="connsiteY3" fmla="*/ 504254 h 605264"/>
                      <a:gd name="connsiteX4" fmla="*/ 86586 w 140757"/>
                      <a:gd name="connsiteY4" fmla="*/ 0 h 605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757" h="605264">
                        <a:moveTo>
                          <a:pt x="86586" y="0"/>
                        </a:moveTo>
                        <a:cubicBezTo>
                          <a:pt x="98397" y="-476"/>
                          <a:pt x="148118" y="499968"/>
                          <a:pt x="139831" y="517875"/>
                        </a:cubicBezTo>
                        <a:cubicBezTo>
                          <a:pt x="131544" y="535782"/>
                          <a:pt x="81633" y="602933"/>
                          <a:pt x="61345" y="605219"/>
                        </a:cubicBezTo>
                        <a:cubicBezTo>
                          <a:pt x="41057" y="607505"/>
                          <a:pt x="-472" y="523304"/>
                          <a:pt x="4" y="504254"/>
                        </a:cubicBezTo>
                        <a:cubicBezTo>
                          <a:pt x="480" y="485204"/>
                          <a:pt x="59345" y="1048"/>
                          <a:pt x="86586" y="0"/>
                        </a:cubicBezTo>
                        <a:close/>
                      </a:path>
                    </a:pathLst>
                  </a:custGeom>
                  <a:solidFill>
                    <a:srgbClr val="EB1E40"/>
                  </a:solidFill>
                  <a:ln w="9525" cap="flat">
                    <a:noFill/>
                    <a:prstDash val="solid"/>
                    <a:miter/>
                  </a:ln>
                </p:spPr>
                <p:txBody>
                  <a:bodyPr rtlCol="0" anchor="ctr"/>
                  <a:lstStyle/>
                  <a:p>
                    <a:endParaRPr lang="zh-CN" altLang="en-US"/>
                  </a:p>
                </p:txBody>
              </p:sp>
              <p:sp>
                <p:nvSpPr>
                  <p:cNvPr id="142" name="任意多边形 46"/>
                  <p:cNvSpPr/>
                  <p:nvPr/>
                </p:nvSpPr>
                <p:spPr>
                  <a:xfrm>
                    <a:off x="6751861" y="3058934"/>
                    <a:ext cx="84512" cy="91596"/>
                  </a:xfrm>
                  <a:custGeom>
                    <a:avLst/>
                    <a:gdLst>
                      <a:gd name="connsiteX0" fmla="*/ 43940 w 84512"/>
                      <a:gd name="connsiteY0" fmla="*/ 19 h 91596"/>
                      <a:gd name="connsiteX1" fmla="*/ 84040 w 84512"/>
                      <a:gd name="connsiteY1" fmla="*/ 70599 h 91596"/>
                      <a:gd name="connsiteX2" fmla="*/ 34796 w 84512"/>
                      <a:gd name="connsiteY2" fmla="*/ 91363 h 91596"/>
                      <a:gd name="connsiteX3" fmla="*/ 29 w 84512"/>
                      <a:gd name="connsiteY3" fmla="*/ 65646 h 91596"/>
                      <a:gd name="connsiteX4" fmla="*/ 43940 w 84512"/>
                      <a:gd name="connsiteY4" fmla="*/ 19 h 91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12" h="91596">
                        <a:moveTo>
                          <a:pt x="43940" y="19"/>
                        </a:moveTo>
                        <a:cubicBezTo>
                          <a:pt x="54989" y="685"/>
                          <a:pt x="88898" y="63931"/>
                          <a:pt x="84040" y="70599"/>
                        </a:cubicBezTo>
                        <a:cubicBezTo>
                          <a:pt x="79182" y="77266"/>
                          <a:pt x="56132" y="93745"/>
                          <a:pt x="34796" y="91363"/>
                        </a:cubicBezTo>
                        <a:cubicBezTo>
                          <a:pt x="13460" y="88887"/>
                          <a:pt x="-733" y="71647"/>
                          <a:pt x="29" y="65646"/>
                        </a:cubicBezTo>
                        <a:cubicBezTo>
                          <a:pt x="696" y="59645"/>
                          <a:pt x="22604" y="-1220"/>
                          <a:pt x="43940" y="19"/>
                        </a:cubicBezTo>
                        <a:close/>
                      </a:path>
                    </a:pathLst>
                  </a:custGeom>
                  <a:solidFill>
                    <a:srgbClr val="EB1E40"/>
                  </a:solidFill>
                  <a:ln w="9525" cap="flat">
                    <a:noFill/>
                    <a:prstDash val="solid"/>
                    <a:miter/>
                  </a:ln>
                </p:spPr>
                <p:txBody>
                  <a:bodyPr rtlCol="0" anchor="ctr"/>
                  <a:lstStyle/>
                  <a:p>
                    <a:endParaRPr lang="zh-CN" altLang="en-US"/>
                  </a:p>
                </p:txBody>
              </p:sp>
            </p:grpSp>
          </p:grpSp>
          <p:grpSp>
            <p:nvGrpSpPr>
              <p:cNvPr id="110" name="组合 109"/>
              <p:cNvGrpSpPr/>
              <p:nvPr/>
            </p:nvGrpSpPr>
            <p:grpSpPr>
              <a:xfrm>
                <a:off x="6420544" y="1943189"/>
                <a:ext cx="956687" cy="1028678"/>
                <a:chOff x="6420544" y="1943189"/>
                <a:chExt cx="956687" cy="1028678"/>
              </a:xfrm>
            </p:grpSpPr>
            <p:sp>
              <p:nvSpPr>
                <p:cNvPr id="119" name="任意多边形 48"/>
                <p:cNvSpPr/>
                <p:nvPr/>
              </p:nvSpPr>
              <p:spPr>
                <a:xfrm>
                  <a:off x="6460991" y="2092188"/>
                  <a:ext cx="211255" cy="373886"/>
                </a:xfrm>
                <a:custGeom>
                  <a:avLst/>
                  <a:gdLst>
                    <a:gd name="connsiteX0" fmla="*/ 100781 w 211255"/>
                    <a:gd name="connsiteY0" fmla="*/ 27314 h 373886"/>
                    <a:gd name="connsiteX1" fmla="*/ 9912 w 211255"/>
                    <a:gd name="connsiteY1" fmla="*/ 306682 h 373886"/>
                    <a:gd name="connsiteX2" fmla="*/ 33344 w 211255"/>
                    <a:gd name="connsiteY2" fmla="*/ 353069 h 373886"/>
                    <a:gd name="connsiteX3" fmla="*/ 79254 w 211255"/>
                    <a:gd name="connsiteY3" fmla="*/ 373738 h 373886"/>
                    <a:gd name="connsiteX4" fmla="*/ 142786 w 211255"/>
                    <a:gd name="connsiteY4" fmla="*/ 310302 h 373886"/>
                    <a:gd name="connsiteX5" fmla="*/ 200031 w 211255"/>
                    <a:gd name="connsiteY5" fmla="*/ 159140 h 373886"/>
                    <a:gd name="connsiteX6" fmla="*/ 198983 w 211255"/>
                    <a:gd name="connsiteY6" fmla="*/ 16741 h 373886"/>
                    <a:gd name="connsiteX7" fmla="*/ 100781 w 211255"/>
                    <a:gd name="connsiteY7" fmla="*/ 27314 h 37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1255" h="373886">
                      <a:moveTo>
                        <a:pt x="100781" y="27314"/>
                      </a:moveTo>
                      <a:cubicBezTo>
                        <a:pt x="18294" y="90465"/>
                        <a:pt x="-19520" y="206765"/>
                        <a:pt x="9912" y="306682"/>
                      </a:cubicBezTo>
                      <a:cubicBezTo>
                        <a:pt x="14865" y="323446"/>
                        <a:pt x="21723" y="340020"/>
                        <a:pt x="33344" y="353069"/>
                      </a:cubicBezTo>
                      <a:cubicBezTo>
                        <a:pt x="44964" y="366118"/>
                        <a:pt x="61919" y="375167"/>
                        <a:pt x="79254" y="373738"/>
                      </a:cubicBezTo>
                      <a:cubicBezTo>
                        <a:pt x="110496" y="371262"/>
                        <a:pt x="129451" y="338782"/>
                        <a:pt x="142786" y="310302"/>
                      </a:cubicBezTo>
                      <a:cubicBezTo>
                        <a:pt x="165551" y="261439"/>
                        <a:pt x="188030" y="211813"/>
                        <a:pt x="200031" y="159140"/>
                      </a:cubicBezTo>
                      <a:cubicBezTo>
                        <a:pt x="208985" y="120183"/>
                        <a:pt x="220510" y="53698"/>
                        <a:pt x="198983" y="16741"/>
                      </a:cubicBezTo>
                      <a:cubicBezTo>
                        <a:pt x="178695" y="-18120"/>
                        <a:pt x="124117" y="9502"/>
                        <a:pt x="100781" y="27314"/>
                      </a:cubicBezTo>
                      <a:close/>
                    </a:path>
                  </a:pathLst>
                </a:custGeom>
                <a:solidFill>
                  <a:srgbClr val="611B20"/>
                </a:solidFill>
                <a:ln w="9525" cap="flat">
                  <a:noFill/>
                  <a:prstDash val="solid"/>
                  <a:miter/>
                </a:ln>
              </p:spPr>
              <p:txBody>
                <a:bodyPr rtlCol="0" anchor="ctr"/>
                <a:lstStyle/>
                <a:p>
                  <a:endParaRPr lang="zh-CN" altLang="en-US"/>
                </a:p>
              </p:txBody>
            </p:sp>
            <p:sp>
              <p:nvSpPr>
                <p:cNvPr id="120" name="任意多边形 49"/>
                <p:cNvSpPr/>
                <p:nvPr/>
              </p:nvSpPr>
              <p:spPr>
                <a:xfrm>
                  <a:off x="6451120" y="2084298"/>
                  <a:ext cx="754272" cy="887569"/>
                </a:xfrm>
                <a:custGeom>
                  <a:avLst/>
                  <a:gdLst>
                    <a:gd name="connsiteX0" fmla="*/ 66 w 754272"/>
                    <a:gd name="connsiteY0" fmla="*/ 461733 h 887569"/>
                    <a:gd name="connsiteX1" fmla="*/ 4352 w 754272"/>
                    <a:gd name="connsiteY1" fmla="*/ 565080 h 887569"/>
                    <a:gd name="connsiteX2" fmla="*/ 4543 w 754272"/>
                    <a:gd name="connsiteY2" fmla="*/ 566794 h 887569"/>
                    <a:gd name="connsiteX3" fmla="*/ 8448 w 754272"/>
                    <a:gd name="connsiteY3" fmla="*/ 596893 h 887569"/>
                    <a:gd name="connsiteX4" fmla="*/ 107603 w 754272"/>
                    <a:gd name="connsiteY4" fmla="*/ 804919 h 887569"/>
                    <a:gd name="connsiteX5" fmla="*/ 108556 w 754272"/>
                    <a:gd name="connsiteY5" fmla="*/ 805871 h 887569"/>
                    <a:gd name="connsiteX6" fmla="*/ 140846 w 754272"/>
                    <a:gd name="connsiteY6" fmla="*/ 830636 h 887569"/>
                    <a:gd name="connsiteX7" fmla="*/ 140941 w 754272"/>
                    <a:gd name="connsiteY7" fmla="*/ 830636 h 887569"/>
                    <a:gd name="connsiteX8" fmla="*/ 339442 w 754272"/>
                    <a:gd name="connsiteY8" fmla="*/ 886644 h 887569"/>
                    <a:gd name="connsiteX9" fmla="*/ 351063 w 754272"/>
                    <a:gd name="connsiteY9" fmla="*/ 887120 h 887569"/>
                    <a:gd name="connsiteX10" fmla="*/ 364207 w 754272"/>
                    <a:gd name="connsiteY10" fmla="*/ 887501 h 887569"/>
                    <a:gd name="connsiteX11" fmla="*/ 393449 w 754272"/>
                    <a:gd name="connsiteY11" fmla="*/ 886739 h 887569"/>
                    <a:gd name="connsiteX12" fmla="*/ 687676 w 754272"/>
                    <a:gd name="connsiteY12" fmla="*/ 693572 h 887569"/>
                    <a:gd name="connsiteX13" fmla="*/ 689295 w 754272"/>
                    <a:gd name="connsiteY13" fmla="*/ 690619 h 887569"/>
                    <a:gd name="connsiteX14" fmla="*/ 704250 w 754272"/>
                    <a:gd name="connsiteY14" fmla="*/ 662425 h 887569"/>
                    <a:gd name="connsiteX15" fmla="*/ 751208 w 754272"/>
                    <a:gd name="connsiteY15" fmla="*/ 496880 h 887569"/>
                    <a:gd name="connsiteX16" fmla="*/ 399926 w 754272"/>
                    <a:gd name="connsiteY16" fmla="*/ 818 h 887569"/>
                    <a:gd name="connsiteX17" fmla="*/ 66 w 754272"/>
                    <a:gd name="connsiteY17" fmla="*/ 461733 h 88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4272" h="887569">
                      <a:moveTo>
                        <a:pt x="66" y="461733"/>
                      </a:moveTo>
                      <a:cubicBezTo>
                        <a:pt x="-315" y="497547"/>
                        <a:pt x="924" y="532218"/>
                        <a:pt x="4352" y="565080"/>
                      </a:cubicBezTo>
                      <a:cubicBezTo>
                        <a:pt x="4352" y="565651"/>
                        <a:pt x="4448" y="566222"/>
                        <a:pt x="4543" y="566794"/>
                      </a:cubicBezTo>
                      <a:cubicBezTo>
                        <a:pt x="5495" y="576986"/>
                        <a:pt x="6924" y="586987"/>
                        <a:pt x="8448" y="596893"/>
                      </a:cubicBezTo>
                      <a:cubicBezTo>
                        <a:pt x="21402" y="681856"/>
                        <a:pt x="51120" y="753865"/>
                        <a:pt x="107603" y="804919"/>
                      </a:cubicBezTo>
                      <a:cubicBezTo>
                        <a:pt x="107889" y="805205"/>
                        <a:pt x="108270" y="805490"/>
                        <a:pt x="108556" y="805871"/>
                      </a:cubicBezTo>
                      <a:cubicBezTo>
                        <a:pt x="118462" y="814730"/>
                        <a:pt x="129225" y="823017"/>
                        <a:pt x="140846" y="830636"/>
                      </a:cubicBezTo>
                      <a:lnTo>
                        <a:pt x="140941" y="830636"/>
                      </a:lnTo>
                      <a:cubicBezTo>
                        <a:pt x="189804" y="862259"/>
                        <a:pt x="254384" y="882167"/>
                        <a:pt x="339442" y="886644"/>
                      </a:cubicBezTo>
                      <a:cubicBezTo>
                        <a:pt x="343252" y="886834"/>
                        <a:pt x="347157" y="887024"/>
                        <a:pt x="351063" y="887120"/>
                      </a:cubicBezTo>
                      <a:cubicBezTo>
                        <a:pt x="355349" y="887310"/>
                        <a:pt x="359730" y="887405"/>
                        <a:pt x="364207" y="887501"/>
                      </a:cubicBezTo>
                      <a:cubicBezTo>
                        <a:pt x="374113" y="887691"/>
                        <a:pt x="383638" y="887501"/>
                        <a:pt x="393449" y="886739"/>
                      </a:cubicBezTo>
                      <a:cubicBezTo>
                        <a:pt x="514131" y="878642"/>
                        <a:pt x="622239" y="805109"/>
                        <a:pt x="687676" y="693572"/>
                      </a:cubicBezTo>
                      <a:cubicBezTo>
                        <a:pt x="688152" y="692524"/>
                        <a:pt x="688724" y="691571"/>
                        <a:pt x="689295" y="690619"/>
                      </a:cubicBezTo>
                      <a:cubicBezTo>
                        <a:pt x="694629" y="681475"/>
                        <a:pt x="699582" y="672045"/>
                        <a:pt x="704250" y="662425"/>
                      </a:cubicBezTo>
                      <a:cubicBezTo>
                        <a:pt x="728348" y="613276"/>
                        <a:pt x="744731" y="557459"/>
                        <a:pt x="751208" y="496880"/>
                      </a:cubicBezTo>
                      <a:cubicBezTo>
                        <a:pt x="778259" y="246659"/>
                        <a:pt x="623382" y="15011"/>
                        <a:pt x="399926" y="818"/>
                      </a:cubicBezTo>
                      <a:cubicBezTo>
                        <a:pt x="172659" y="-13755"/>
                        <a:pt x="3305" y="167315"/>
                        <a:pt x="66" y="461733"/>
                      </a:cubicBezTo>
                      <a:close/>
                    </a:path>
                  </a:pathLst>
                </a:custGeom>
                <a:solidFill>
                  <a:srgbClr val="FFA672"/>
                </a:solidFill>
                <a:ln w="9525" cap="flat">
                  <a:noFill/>
                  <a:prstDash val="solid"/>
                  <a:miter/>
                </a:ln>
              </p:spPr>
              <p:txBody>
                <a:bodyPr rtlCol="0" anchor="ctr"/>
                <a:lstStyle/>
                <a:p>
                  <a:endParaRPr lang="zh-CN" altLang="en-US"/>
                </a:p>
              </p:txBody>
            </p:sp>
            <p:sp>
              <p:nvSpPr>
                <p:cNvPr id="121" name="任意多边形 50"/>
                <p:cNvSpPr/>
                <p:nvPr/>
              </p:nvSpPr>
              <p:spPr>
                <a:xfrm>
                  <a:off x="6420544" y="1943189"/>
                  <a:ext cx="956687" cy="680452"/>
                </a:xfrm>
                <a:custGeom>
                  <a:avLst/>
                  <a:gdLst>
                    <a:gd name="connsiteX0" fmla="*/ 162 w 956687"/>
                    <a:gd name="connsiteY0" fmla="*/ 240607 h 680452"/>
                    <a:gd name="connsiteX1" fmla="*/ 28927 w 956687"/>
                    <a:gd name="connsiteY1" fmla="*/ 292518 h 680452"/>
                    <a:gd name="connsiteX2" fmla="*/ 84172 w 956687"/>
                    <a:gd name="connsiteY2" fmla="*/ 313568 h 680452"/>
                    <a:gd name="connsiteX3" fmla="*/ 229810 w 956687"/>
                    <a:gd name="connsiteY3" fmla="*/ 249751 h 680452"/>
                    <a:gd name="connsiteX4" fmla="*/ 230381 w 956687"/>
                    <a:gd name="connsiteY4" fmla="*/ 275373 h 680452"/>
                    <a:gd name="connsiteX5" fmla="*/ 250003 w 956687"/>
                    <a:gd name="connsiteY5" fmla="*/ 291566 h 680452"/>
                    <a:gd name="connsiteX6" fmla="*/ 306867 w 956687"/>
                    <a:gd name="connsiteY6" fmla="*/ 301186 h 680452"/>
                    <a:gd name="connsiteX7" fmla="*/ 428215 w 956687"/>
                    <a:gd name="connsiteY7" fmla="*/ 263848 h 680452"/>
                    <a:gd name="connsiteX8" fmla="*/ 414595 w 956687"/>
                    <a:gd name="connsiteY8" fmla="*/ 312902 h 680452"/>
                    <a:gd name="connsiteX9" fmla="*/ 432787 w 956687"/>
                    <a:gd name="connsiteY9" fmla="*/ 340715 h 680452"/>
                    <a:gd name="connsiteX10" fmla="*/ 530228 w 956687"/>
                    <a:gd name="connsiteY10" fmla="*/ 375481 h 680452"/>
                    <a:gd name="connsiteX11" fmla="*/ 630241 w 956687"/>
                    <a:gd name="connsiteY11" fmla="*/ 336905 h 680452"/>
                    <a:gd name="connsiteX12" fmla="*/ 598618 w 956687"/>
                    <a:gd name="connsiteY12" fmla="*/ 412819 h 680452"/>
                    <a:gd name="connsiteX13" fmla="*/ 592712 w 956687"/>
                    <a:gd name="connsiteY13" fmla="*/ 459968 h 680452"/>
                    <a:gd name="connsiteX14" fmla="*/ 607476 w 956687"/>
                    <a:gd name="connsiteY14" fmla="*/ 497782 h 680452"/>
                    <a:gd name="connsiteX15" fmla="*/ 644338 w 956687"/>
                    <a:gd name="connsiteY15" fmla="*/ 498163 h 680452"/>
                    <a:gd name="connsiteX16" fmla="*/ 639956 w 956687"/>
                    <a:gd name="connsiteY16" fmla="*/ 537882 h 680452"/>
                    <a:gd name="connsiteX17" fmla="*/ 645766 w 956687"/>
                    <a:gd name="connsiteY17" fmla="*/ 558170 h 680452"/>
                    <a:gd name="connsiteX18" fmla="*/ 670817 w 956687"/>
                    <a:gd name="connsiteY18" fmla="*/ 562933 h 680452"/>
                    <a:gd name="connsiteX19" fmla="*/ 693868 w 956687"/>
                    <a:gd name="connsiteY19" fmla="*/ 547217 h 680452"/>
                    <a:gd name="connsiteX20" fmla="*/ 669007 w 956687"/>
                    <a:gd name="connsiteY20" fmla="*/ 614273 h 680452"/>
                    <a:gd name="connsiteX21" fmla="*/ 686343 w 956687"/>
                    <a:gd name="connsiteY21" fmla="*/ 676757 h 680452"/>
                    <a:gd name="connsiteX22" fmla="*/ 734158 w 956687"/>
                    <a:gd name="connsiteY22" fmla="*/ 666565 h 680452"/>
                    <a:gd name="connsiteX23" fmla="*/ 757114 w 956687"/>
                    <a:gd name="connsiteY23" fmla="*/ 618368 h 680452"/>
                    <a:gd name="connsiteX24" fmla="*/ 830456 w 956687"/>
                    <a:gd name="connsiteY24" fmla="*/ 619511 h 680452"/>
                    <a:gd name="connsiteX25" fmla="*/ 857126 w 956687"/>
                    <a:gd name="connsiteY25" fmla="*/ 612272 h 680452"/>
                    <a:gd name="connsiteX26" fmla="*/ 897417 w 956687"/>
                    <a:gd name="connsiteY26" fmla="*/ 565409 h 680452"/>
                    <a:gd name="connsiteX27" fmla="*/ 953614 w 956687"/>
                    <a:gd name="connsiteY27" fmla="*/ 382529 h 680452"/>
                    <a:gd name="connsiteX28" fmla="*/ 956567 w 956687"/>
                    <a:gd name="connsiteY28" fmla="*/ 337190 h 680452"/>
                    <a:gd name="connsiteX29" fmla="*/ 946090 w 956687"/>
                    <a:gd name="connsiteY29" fmla="*/ 254037 h 680452"/>
                    <a:gd name="connsiteX30" fmla="*/ 929516 w 956687"/>
                    <a:gd name="connsiteY30" fmla="*/ 222224 h 680452"/>
                    <a:gd name="connsiteX31" fmla="*/ 895607 w 956687"/>
                    <a:gd name="connsiteY31" fmla="*/ 192506 h 680452"/>
                    <a:gd name="connsiteX32" fmla="*/ 838362 w 956687"/>
                    <a:gd name="connsiteY32" fmla="*/ 184790 h 680452"/>
                    <a:gd name="connsiteX33" fmla="*/ 782355 w 956687"/>
                    <a:gd name="connsiteY33" fmla="*/ 91731 h 680452"/>
                    <a:gd name="connsiteX34" fmla="*/ 744922 w 956687"/>
                    <a:gd name="connsiteY34" fmla="*/ 64394 h 680452"/>
                    <a:gd name="connsiteX35" fmla="*/ 643385 w 956687"/>
                    <a:gd name="connsiteY35" fmla="*/ 36962 h 680452"/>
                    <a:gd name="connsiteX36" fmla="*/ 637956 w 956687"/>
                    <a:gd name="connsiteY36" fmla="*/ 37343 h 680452"/>
                    <a:gd name="connsiteX37" fmla="*/ 598332 w 956687"/>
                    <a:gd name="connsiteY37" fmla="*/ 54774 h 680452"/>
                    <a:gd name="connsiteX38" fmla="*/ 591855 w 956687"/>
                    <a:gd name="connsiteY38" fmla="*/ 66966 h 680452"/>
                    <a:gd name="connsiteX39" fmla="*/ 485746 w 956687"/>
                    <a:gd name="connsiteY39" fmla="*/ 6482 h 680452"/>
                    <a:gd name="connsiteX40" fmla="*/ 442312 w 956687"/>
                    <a:gd name="connsiteY40" fmla="*/ 6101 h 680452"/>
                    <a:gd name="connsiteX41" fmla="*/ 425739 w 956687"/>
                    <a:gd name="connsiteY41" fmla="*/ 22389 h 680452"/>
                    <a:gd name="connsiteX42" fmla="*/ 427263 w 956687"/>
                    <a:gd name="connsiteY42" fmla="*/ 36962 h 680452"/>
                    <a:gd name="connsiteX43" fmla="*/ 441169 w 956687"/>
                    <a:gd name="connsiteY43" fmla="*/ 62299 h 680452"/>
                    <a:gd name="connsiteX44" fmla="*/ 378209 w 956687"/>
                    <a:gd name="connsiteY44" fmla="*/ 32390 h 680452"/>
                    <a:gd name="connsiteX45" fmla="*/ 121320 w 956687"/>
                    <a:gd name="connsiteY45" fmla="*/ 3911 h 680452"/>
                    <a:gd name="connsiteX46" fmla="*/ 72838 w 956687"/>
                    <a:gd name="connsiteY46" fmla="*/ 14198 h 680452"/>
                    <a:gd name="connsiteX47" fmla="*/ 46072 w 956687"/>
                    <a:gd name="connsiteY47" fmla="*/ 36200 h 680452"/>
                    <a:gd name="connsiteX48" fmla="*/ 64265 w 956687"/>
                    <a:gd name="connsiteY48" fmla="*/ 78682 h 680452"/>
                    <a:gd name="connsiteX49" fmla="*/ 112176 w 956687"/>
                    <a:gd name="connsiteY49" fmla="*/ 95160 h 680452"/>
                    <a:gd name="connsiteX50" fmla="*/ 11020 w 956687"/>
                    <a:gd name="connsiteY50" fmla="*/ 192220 h 680452"/>
                    <a:gd name="connsiteX51" fmla="*/ 162 w 956687"/>
                    <a:gd name="connsiteY51" fmla="*/ 240607 h 68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687" h="680452">
                      <a:moveTo>
                        <a:pt x="162" y="240607"/>
                      </a:moveTo>
                      <a:cubicBezTo>
                        <a:pt x="1590" y="261467"/>
                        <a:pt x="13211" y="280231"/>
                        <a:pt x="28927" y="292518"/>
                      </a:cubicBezTo>
                      <a:cubicBezTo>
                        <a:pt x="44739" y="304805"/>
                        <a:pt x="64360" y="311092"/>
                        <a:pt x="84172" y="313568"/>
                      </a:cubicBezTo>
                      <a:cubicBezTo>
                        <a:pt x="137989" y="320045"/>
                        <a:pt x="196853" y="296423"/>
                        <a:pt x="229810" y="249751"/>
                      </a:cubicBezTo>
                      <a:cubicBezTo>
                        <a:pt x="224952" y="257466"/>
                        <a:pt x="225904" y="267848"/>
                        <a:pt x="230381" y="275373"/>
                      </a:cubicBezTo>
                      <a:cubicBezTo>
                        <a:pt x="234858" y="282898"/>
                        <a:pt x="242287" y="287851"/>
                        <a:pt x="250003" y="291566"/>
                      </a:cubicBezTo>
                      <a:cubicBezTo>
                        <a:pt x="267529" y="299662"/>
                        <a:pt x="287341" y="301662"/>
                        <a:pt x="306867" y="301186"/>
                      </a:cubicBezTo>
                      <a:cubicBezTo>
                        <a:pt x="349539" y="300138"/>
                        <a:pt x="391163" y="286613"/>
                        <a:pt x="428215" y="263848"/>
                      </a:cubicBezTo>
                      <a:cubicBezTo>
                        <a:pt x="417928" y="278612"/>
                        <a:pt x="410594" y="296138"/>
                        <a:pt x="414595" y="312902"/>
                      </a:cubicBezTo>
                      <a:cubicBezTo>
                        <a:pt x="417262" y="324046"/>
                        <a:pt x="424691" y="333095"/>
                        <a:pt x="432787" y="340715"/>
                      </a:cubicBezTo>
                      <a:cubicBezTo>
                        <a:pt x="458791" y="364908"/>
                        <a:pt x="494605" y="376910"/>
                        <a:pt x="530228" y="375481"/>
                      </a:cubicBezTo>
                      <a:cubicBezTo>
                        <a:pt x="565852" y="374052"/>
                        <a:pt x="601094" y="359669"/>
                        <a:pt x="630241" y="336905"/>
                      </a:cubicBezTo>
                      <a:cubicBezTo>
                        <a:pt x="623859" y="363575"/>
                        <a:pt x="606999" y="386720"/>
                        <a:pt x="598618" y="412819"/>
                      </a:cubicBezTo>
                      <a:cubicBezTo>
                        <a:pt x="593665" y="428059"/>
                        <a:pt x="591664" y="444156"/>
                        <a:pt x="592712" y="459968"/>
                      </a:cubicBezTo>
                      <a:cubicBezTo>
                        <a:pt x="593760" y="473969"/>
                        <a:pt x="597570" y="488543"/>
                        <a:pt x="607476" y="497782"/>
                      </a:cubicBezTo>
                      <a:cubicBezTo>
                        <a:pt x="617477" y="506926"/>
                        <a:pt x="634622" y="508545"/>
                        <a:pt x="644338" y="498163"/>
                      </a:cubicBezTo>
                      <a:cubicBezTo>
                        <a:pt x="641004" y="511212"/>
                        <a:pt x="639575" y="524642"/>
                        <a:pt x="639956" y="537882"/>
                      </a:cubicBezTo>
                      <a:cubicBezTo>
                        <a:pt x="640147" y="545121"/>
                        <a:pt x="641194" y="552836"/>
                        <a:pt x="645766" y="558170"/>
                      </a:cubicBezTo>
                      <a:cubicBezTo>
                        <a:pt x="651577" y="565124"/>
                        <a:pt x="662149" y="565981"/>
                        <a:pt x="670817" y="562933"/>
                      </a:cubicBezTo>
                      <a:cubicBezTo>
                        <a:pt x="679485" y="559790"/>
                        <a:pt x="686819" y="553408"/>
                        <a:pt x="693868" y="547217"/>
                      </a:cubicBezTo>
                      <a:cubicBezTo>
                        <a:pt x="688248" y="570362"/>
                        <a:pt x="675103" y="591222"/>
                        <a:pt x="669007" y="614273"/>
                      </a:cubicBezTo>
                      <a:cubicBezTo>
                        <a:pt x="662911" y="637418"/>
                        <a:pt x="666531" y="666184"/>
                        <a:pt x="686343" y="676757"/>
                      </a:cubicBezTo>
                      <a:cubicBezTo>
                        <a:pt x="701392" y="684758"/>
                        <a:pt x="721299" y="679043"/>
                        <a:pt x="734158" y="666565"/>
                      </a:cubicBezTo>
                      <a:cubicBezTo>
                        <a:pt x="747017" y="653992"/>
                        <a:pt x="753780" y="636085"/>
                        <a:pt x="757114" y="618368"/>
                      </a:cubicBezTo>
                      <a:cubicBezTo>
                        <a:pt x="781212" y="620559"/>
                        <a:pt x="806263" y="623036"/>
                        <a:pt x="830456" y="619511"/>
                      </a:cubicBezTo>
                      <a:cubicBezTo>
                        <a:pt x="839505" y="618178"/>
                        <a:pt x="848744" y="616463"/>
                        <a:pt x="857126" y="612272"/>
                      </a:cubicBezTo>
                      <a:cubicBezTo>
                        <a:pt x="875509" y="603224"/>
                        <a:pt x="887606" y="584078"/>
                        <a:pt x="897417" y="565409"/>
                      </a:cubicBezTo>
                      <a:cubicBezTo>
                        <a:pt x="927325" y="508640"/>
                        <a:pt x="946471" y="446061"/>
                        <a:pt x="953614" y="382529"/>
                      </a:cubicBezTo>
                      <a:cubicBezTo>
                        <a:pt x="955233" y="367385"/>
                        <a:pt x="956281" y="352335"/>
                        <a:pt x="956567" y="337190"/>
                      </a:cubicBezTo>
                      <a:cubicBezTo>
                        <a:pt x="957234" y="308901"/>
                        <a:pt x="955329" y="280231"/>
                        <a:pt x="946090" y="254037"/>
                      </a:cubicBezTo>
                      <a:cubicBezTo>
                        <a:pt x="942089" y="242702"/>
                        <a:pt x="936660" y="231844"/>
                        <a:pt x="929516" y="222224"/>
                      </a:cubicBezTo>
                      <a:cubicBezTo>
                        <a:pt x="920658" y="209651"/>
                        <a:pt x="909228" y="199173"/>
                        <a:pt x="895607" y="192506"/>
                      </a:cubicBezTo>
                      <a:cubicBezTo>
                        <a:pt x="878081" y="183933"/>
                        <a:pt x="857983" y="182219"/>
                        <a:pt x="838362" y="184790"/>
                      </a:cubicBezTo>
                      <a:cubicBezTo>
                        <a:pt x="830837" y="148214"/>
                        <a:pt x="809691" y="116401"/>
                        <a:pt x="782355" y="91731"/>
                      </a:cubicBezTo>
                      <a:cubicBezTo>
                        <a:pt x="770830" y="81254"/>
                        <a:pt x="758161" y="72110"/>
                        <a:pt x="744922" y="64394"/>
                      </a:cubicBezTo>
                      <a:cubicBezTo>
                        <a:pt x="714251" y="46583"/>
                        <a:pt x="679199" y="35057"/>
                        <a:pt x="643385" y="36962"/>
                      </a:cubicBezTo>
                      <a:cubicBezTo>
                        <a:pt x="641575" y="37058"/>
                        <a:pt x="639766" y="37248"/>
                        <a:pt x="637956" y="37343"/>
                      </a:cubicBezTo>
                      <a:cubicBezTo>
                        <a:pt x="623383" y="38867"/>
                        <a:pt x="608428" y="43535"/>
                        <a:pt x="598332" y="54774"/>
                      </a:cubicBezTo>
                      <a:cubicBezTo>
                        <a:pt x="595284" y="58203"/>
                        <a:pt x="592712" y="62489"/>
                        <a:pt x="591855" y="66966"/>
                      </a:cubicBezTo>
                      <a:cubicBezTo>
                        <a:pt x="562613" y="37534"/>
                        <a:pt x="525751" y="16388"/>
                        <a:pt x="485746" y="6482"/>
                      </a:cubicBezTo>
                      <a:cubicBezTo>
                        <a:pt x="471554" y="3053"/>
                        <a:pt x="456409" y="958"/>
                        <a:pt x="442312" y="6101"/>
                      </a:cubicBezTo>
                      <a:cubicBezTo>
                        <a:pt x="434978" y="8864"/>
                        <a:pt x="427549" y="14388"/>
                        <a:pt x="425739" y="22389"/>
                      </a:cubicBezTo>
                      <a:cubicBezTo>
                        <a:pt x="424596" y="27247"/>
                        <a:pt x="425644" y="32390"/>
                        <a:pt x="427263" y="36962"/>
                      </a:cubicBezTo>
                      <a:cubicBezTo>
                        <a:pt x="430597" y="46297"/>
                        <a:pt x="435073" y="55155"/>
                        <a:pt x="441169" y="62299"/>
                      </a:cubicBezTo>
                      <a:cubicBezTo>
                        <a:pt x="421738" y="49535"/>
                        <a:pt x="400116" y="40201"/>
                        <a:pt x="378209" y="32390"/>
                      </a:cubicBezTo>
                      <a:cubicBezTo>
                        <a:pt x="296770" y="3530"/>
                        <a:pt x="208378" y="-6281"/>
                        <a:pt x="121320" y="3911"/>
                      </a:cubicBezTo>
                      <a:cubicBezTo>
                        <a:pt x="104937" y="5816"/>
                        <a:pt x="88554" y="8387"/>
                        <a:pt x="72838" y="14198"/>
                      </a:cubicBezTo>
                      <a:cubicBezTo>
                        <a:pt x="61884" y="18198"/>
                        <a:pt x="50358" y="24866"/>
                        <a:pt x="46072" y="36200"/>
                      </a:cubicBezTo>
                      <a:cubicBezTo>
                        <a:pt x="39976" y="52202"/>
                        <a:pt x="51311" y="69062"/>
                        <a:pt x="64265" y="78682"/>
                      </a:cubicBezTo>
                      <a:cubicBezTo>
                        <a:pt x="78267" y="88969"/>
                        <a:pt x="94936" y="94208"/>
                        <a:pt x="112176" y="95160"/>
                      </a:cubicBezTo>
                      <a:cubicBezTo>
                        <a:pt x="68837" y="113162"/>
                        <a:pt x="31213" y="148119"/>
                        <a:pt x="11020" y="192220"/>
                      </a:cubicBezTo>
                      <a:cubicBezTo>
                        <a:pt x="4067" y="207460"/>
                        <a:pt x="-981" y="224129"/>
                        <a:pt x="162" y="240607"/>
                      </a:cubicBezTo>
                      <a:close/>
                    </a:path>
                  </a:pathLst>
                </a:custGeom>
                <a:solidFill>
                  <a:srgbClr val="611B20"/>
                </a:solidFill>
                <a:ln w="9525" cap="flat">
                  <a:noFill/>
                  <a:prstDash val="solid"/>
                  <a:miter/>
                </a:ln>
              </p:spPr>
              <p:txBody>
                <a:bodyPr rtlCol="0" anchor="ctr"/>
                <a:lstStyle/>
                <a:p>
                  <a:endParaRPr lang="zh-CN" altLang="en-US"/>
                </a:p>
              </p:txBody>
            </p:sp>
            <p:sp>
              <p:nvSpPr>
                <p:cNvPr id="122" name="任意多边形 51"/>
                <p:cNvSpPr/>
                <p:nvPr/>
              </p:nvSpPr>
              <p:spPr>
                <a:xfrm>
                  <a:off x="7053289" y="1979946"/>
                  <a:ext cx="323943" cy="393066"/>
                </a:xfrm>
                <a:custGeom>
                  <a:avLst/>
                  <a:gdLst>
                    <a:gd name="connsiteX0" fmla="*/ 544 w 323943"/>
                    <a:gd name="connsiteY0" fmla="*/ 37639 h 393066"/>
                    <a:gd name="connsiteX1" fmla="*/ 44550 w 323943"/>
                    <a:gd name="connsiteY1" fmla="*/ 115648 h 393066"/>
                    <a:gd name="connsiteX2" fmla="*/ 3116 w 323943"/>
                    <a:gd name="connsiteY2" fmla="*/ 167845 h 393066"/>
                    <a:gd name="connsiteX3" fmla="*/ 17308 w 323943"/>
                    <a:gd name="connsiteY3" fmla="*/ 192420 h 393066"/>
                    <a:gd name="connsiteX4" fmla="*/ 80459 w 323943"/>
                    <a:gd name="connsiteY4" fmla="*/ 220995 h 393066"/>
                    <a:gd name="connsiteX5" fmla="*/ 91603 w 323943"/>
                    <a:gd name="connsiteY5" fmla="*/ 223186 h 393066"/>
                    <a:gd name="connsiteX6" fmla="*/ 96556 w 323943"/>
                    <a:gd name="connsiteY6" fmla="*/ 264238 h 393066"/>
                    <a:gd name="connsiteX7" fmla="*/ 139895 w 323943"/>
                    <a:gd name="connsiteY7" fmla="*/ 279764 h 393066"/>
                    <a:gd name="connsiteX8" fmla="*/ 189901 w 323943"/>
                    <a:gd name="connsiteY8" fmla="*/ 273192 h 393066"/>
                    <a:gd name="connsiteX9" fmla="*/ 221048 w 323943"/>
                    <a:gd name="connsiteY9" fmla="*/ 328246 h 393066"/>
                    <a:gd name="connsiteX10" fmla="*/ 245432 w 323943"/>
                    <a:gd name="connsiteY10" fmla="*/ 380062 h 393066"/>
                    <a:gd name="connsiteX11" fmla="*/ 256005 w 323943"/>
                    <a:gd name="connsiteY11" fmla="*/ 390826 h 393066"/>
                    <a:gd name="connsiteX12" fmla="*/ 292962 w 323943"/>
                    <a:gd name="connsiteY12" fmla="*/ 378729 h 393066"/>
                    <a:gd name="connsiteX13" fmla="*/ 320870 w 323943"/>
                    <a:gd name="connsiteY13" fmla="*/ 345772 h 393066"/>
                    <a:gd name="connsiteX14" fmla="*/ 323823 w 323943"/>
                    <a:gd name="connsiteY14" fmla="*/ 300433 h 393066"/>
                    <a:gd name="connsiteX15" fmla="*/ 313345 w 323943"/>
                    <a:gd name="connsiteY15" fmla="*/ 217280 h 393066"/>
                    <a:gd name="connsiteX16" fmla="*/ 296772 w 323943"/>
                    <a:gd name="connsiteY16" fmla="*/ 185467 h 393066"/>
                    <a:gd name="connsiteX17" fmla="*/ 285532 w 323943"/>
                    <a:gd name="connsiteY17" fmla="*/ 194420 h 393066"/>
                    <a:gd name="connsiteX18" fmla="*/ 271340 w 323943"/>
                    <a:gd name="connsiteY18" fmla="*/ 231663 h 393066"/>
                    <a:gd name="connsiteX19" fmla="*/ 193807 w 323943"/>
                    <a:gd name="connsiteY19" fmla="*/ 210041 h 393066"/>
                    <a:gd name="connsiteX20" fmla="*/ 160755 w 323943"/>
                    <a:gd name="connsiteY20" fmla="*/ 197754 h 393066"/>
                    <a:gd name="connsiteX21" fmla="*/ 162184 w 323943"/>
                    <a:gd name="connsiteY21" fmla="*/ 145747 h 393066"/>
                    <a:gd name="connsiteX22" fmla="*/ 136371 w 323943"/>
                    <a:gd name="connsiteY22" fmla="*/ 123935 h 393066"/>
                    <a:gd name="connsiteX23" fmla="*/ 118845 w 323943"/>
                    <a:gd name="connsiteY23" fmla="*/ 103361 h 393066"/>
                    <a:gd name="connsiteX24" fmla="*/ 115416 w 323943"/>
                    <a:gd name="connsiteY24" fmla="*/ 89264 h 393066"/>
                    <a:gd name="connsiteX25" fmla="*/ 149610 w 323943"/>
                    <a:gd name="connsiteY25" fmla="*/ 54974 h 393066"/>
                    <a:gd name="connsiteX26" fmla="*/ 112177 w 323943"/>
                    <a:gd name="connsiteY26" fmla="*/ 27637 h 393066"/>
                    <a:gd name="connsiteX27" fmla="*/ 10641 w 323943"/>
                    <a:gd name="connsiteY27" fmla="*/ 205 h 393066"/>
                    <a:gd name="connsiteX28" fmla="*/ 5211 w 323943"/>
                    <a:gd name="connsiteY28" fmla="*/ 586 h 393066"/>
                    <a:gd name="connsiteX29" fmla="*/ 544 w 323943"/>
                    <a:gd name="connsiteY29" fmla="*/ 37639 h 39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3943" h="393066">
                      <a:moveTo>
                        <a:pt x="544" y="37639"/>
                      </a:moveTo>
                      <a:cubicBezTo>
                        <a:pt x="4259" y="67833"/>
                        <a:pt x="22928" y="94312"/>
                        <a:pt x="44550" y="115648"/>
                      </a:cubicBezTo>
                      <a:cubicBezTo>
                        <a:pt x="23785" y="127078"/>
                        <a:pt x="-313" y="144319"/>
                        <a:pt x="3116" y="167845"/>
                      </a:cubicBezTo>
                      <a:cubicBezTo>
                        <a:pt x="4545" y="177370"/>
                        <a:pt x="10545" y="185657"/>
                        <a:pt x="17308" y="192420"/>
                      </a:cubicBezTo>
                      <a:cubicBezTo>
                        <a:pt x="33977" y="209089"/>
                        <a:pt x="56932" y="219471"/>
                        <a:pt x="80459" y="220995"/>
                      </a:cubicBezTo>
                      <a:cubicBezTo>
                        <a:pt x="84269" y="221281"/>
                        <a:pt x="88269" y="221281"/>
                        <a:pt x="91603" y="223186"/>
                      </a:cubicBezTo>
                      <a:cubicBezTo>
                        <a:pt x="104176" y="230425"/>
                        <a:pt x="93127" y="250141"/>
                        <a:pt x="96556" y="264238"/>
                      </a:cubicBezTo>
                      <a:cubicBezTo>
                        <a:pt x="100557" y="280907"/>
                        <a:pt x="123322" y="284146"/>
                        <a:pt x="139895" y="279764"/>
                      </a:cubicBezTo>
                      <a:cubicBezTo>
                        <a:pt x="156468" y="275383"/>
                        <a:pt x="173899" y="267001"/>
                        <a:pt x="189901" y="273192"/>
                      </a:cubicBezTo>
                      <a:cubicBezTo>
                        <a:pt x="210380" y="281193"/>
                        <a:pt x="215143" y="307101"/>
                        <a:pt x="221048" y="328246"/>
                      </a:cubicBezTo>
                      <a:cubicBezTo>
                        <a:pt x="226287" y="346725"/>
                        <a:pt x="234574" y="364346"/>
                        <a:pt x="245432" y="380062"/>
                      </a:cubicBezTo>
                      <a:cubicBezTo>
                        <a:pt x="248385" y="384253"/>
                        <a:pt x="251623" y="388349"/>
                        <a:pt x="256005" y="390826"/>
                      </a:cubicBezTo>
                      <a:cubicBezTo>
                        <a:pt x="268292" y="397398"/>
                        <a:pt x="282960" y="388349"/>
                        <a:pt x="292962" y="378729"/>
                      </a:cubicBezTo>
                      <a:cubicBezTo>
                        <a:pt x="302868" y="369204"/>
                        <a:pt x="312298" y="357964"/>
                        <a:pt x="320870" y="345772"/>
                      </a:cubicBezTo>
                      <a:cubicBezTo>
                        <a:pt x="322489" y="330628"/>
                        <a:pt x="323537" y="315578"/>
                        <a:pt x="323823" y="300433"/>
                      </a:cubicBezTo>
                      <a:cubicBezTo>
                        <a:pt x="324490" y="272144"/>
                        <a:pt x="322585" y="243474"/>
                        <a:pt x="313345" y="217280"/>
                      </a:cubicBezTo>
                      <a:cubicBezTo>
                        <a:pt x="309345" y="205945"/>
                        <a:pt x="303916" y="195087"/>
                        <a:pt x="296772" y="185467"/>
                      </a:cubicBezTo>
                      <a:cubicBezTo>
                        <a:pt x="292485" y="187657"/>
                        <a:pt x="288580" y="190705"/>
                        <a:pt x="285532" y="194420"/>
                      </a:cubicBezTo>
                      <a:cubicBezTo>
                        <a:pt x="276674" y="204612"/>
                        <a:pt x="272864" y="218233"/>
                        <a:pt x="271340" y="231663"/>
                      </a:cubicBezTo>
                      <a:cubicBezTo>
                        <a:pt x="247337" y="219280"/>
                        <a:pt x="220762" y="211851"/>
                        <a:pt x="193807" y="210041"/>
                      </a:cubicBezTo>
                      <a:cubicBezTo>
                        <a:pt x="181519" y="209184"/>
                        <a:pt x="167041" y="208327"/>
                        <a:pt x="160755" y="197754"/>
                      </a:cubicBezTo>
                      <a:cubicBezTo>
                        <a:pt x="151706" y="182514"/>
                        <a:pt x="168851" y="162226"/>
                        <a:pt x="162184" y="145747"/>
                      </a:cubicBezTo>
                      <a:cubicBezTo>
                        <a:pt x="157993" y="135079"/>
                        <a:pt x="145801" y="130507"/>
                        <a:pt x="136371" y="123935"/>
                      </a:cubicBezTo>
                      <a:cubicBezTo>
                        <a:pt x="128941" y="118601"/>
                        <a:pt x="122845" y="111553"/>
                        <a:pt x="118845" y="103361"/>
                      </a:cubicBezTo>
                      <a:cubicBezTo>
                        <a:pt x="116654" y="98980"/>
                        <a:pt x="115035" y="94217"/>
                        <a:pt x="115416" y="89264"/>
                      </a:cubicBezTo>
                      <a:cubicBezTo>
                        <a:pt x="116559" y="72595"/>
                        <a:pt x="137228" y="66785"/>
                        <a:pt x="149610" y="54974"/>
                      </a:cubicBezTo>
                      <a:cubicBezTo>
                        <a:pt x="138085" y="44497"/>
                        <a:pt x="125417" y="35353"/>
                        <a:pt x="112177" y="27637"/>
                      </a:cubicBezTo>
                      <a:cubicBezTo>
                        <a:pt x="81507" y="9826"/>
                        <a:pt x="46455" y="-1700"/>
                        <a:pt x="10641" y="205"/>
                      </a:cubicBezTo>
                      <a:cubicBezTo>
                        <a:pt x="8831" y="301"/>
                        <a:pt x="7021" y="491"/>
                        <a:pt x="5211" y="586"/>
                      </a:cubicBezTo>
                      <a:cubicBezTo>
                        <a:pt x="735" y="12302"/>
                        <a:pt x="-980" y="25256"/>
                        <a:pt x="544" y="37639"/>
                      </a:cubicBezTo>
                      <a:close/>
                    </a:path>
                  </a:pathLst>
                </a:custGeom>
                <a:solidFill>
                  <a:srgbClr val="BB6142">
                    <a:alpha val="41000"/>
                  </a:srgbClr>
                </a:solidFill>
                <a:ln w="9525" cap="flat">
                  <a:noFill/>
                  <a:prstDash val="solid"/>
                  <a:miter/>
                </a:ln>
              </p:spPr>
              <p:txBody>
                <a:bodyPr rtlCol="0" anchor="ctr"/>
                <a:lstStyle/>
                <a:p>
                  <a:endParaRPr lang="zh-CN" altLang="en-US"/>
                </a:p>
              </p:txBody>
            </p:sp>
            <p:sp>
              <p:nvSpPr>
                <p:cNvPr id="123" name="任意多边形 52"/>
                <p:cNvSpPr/>
                <p:nvPr/>
              </p:nvSpPr>
              <p:spPr>
                <a:xfrm>
                  <a:off x="7130515" y="2491159"/>
                  <a:ext cx="235838" cy="286277"/>
                </a:xfrm>
                <a:custGeom>
                  <a:avLst/>
                  <a:gdLst>
                    <a:gd name="connsiteX0" fmla="*/ 168396 w 235838"/>
                    <a:gd name="connsiteY0" fmla="*/ 2009 h 286277"/>
                    <a:gd name="connsiteX1" fmla="*/ 216497 w 235838"/>
                    <a:gd name="connsiteY1" fmla="*/ 33346 h 286277"/>
                    <a:gd name="connsiteX2" fmla="*/ 235833 w 235838"/>
                    <a:gd name="connsiteY2" fmla="*/ 102879 h 286277"/>
                    <a:gd name="connsiteX3" fmla="*/ 170968 w 235838"/>
                    <a:gd name="connsiteY3" fmla="*/ 241372 h 286277"/>
                    <a:gd name="connsiteX4" fmla="*/ 80290 w 235838"/>
                    <a:gd name="connsiteY4" fmla="*/ 285949 h 286277"/>
                    <a:gd name="connsiteX5" fmla="*/ 2852 w 235838"/>
                    <a:gd name="connsiteY5" fmla="*/ 229180 h 286277"/>
                    <a:gd name="connsiteX6" fmla="*/ 2375 w 235838"/>
                    <a:gd name="connsiteY6" fmla="*/ 172602 h 286277"/>
                    <a:gd name="connsiteX7" fmla="*/ 168396 w 235838"/>
                    <a:gd name="connsiteY7" fmla="*/ 2009 h 28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838" h="286277">
                      <a:moveTo>
                        <a:pt x="168396" y="2009"/>
                      </a:moveTo>
                      <a:cubicBezTo>
                        <a:pt x="186589" y="5343"/>
                        <a:pt x="203353" y="14963"/>
                        <a:pt x="216497" y="33346"/>
                      </a:cubicBezTo>
                      <a:cubicBezTo>
                        <a:pt x="231071" y="53539"/>
                        <a:pt x="236024" y="78685"/>
                        <a:pt x="235833" y="102879"/>
                      </a:cubicBezTo>
                      <a:cubicBezTo>
                        <a:pt x="235357" y="155457"/>
                        <a:pt x="210973" y="205939"/>
                        <a:pt x="170968" y="241372"/>
                      </a:cubicBezTo>
                      <a:cubicBezTo>
                        <a:pt x="146203" y="263280"/>
                        <a:pt x="114199" y="282997"/>
                        <a:pt x="80290" y="285949"/>
                      </a:cubicBezTo>
                      <a:cubicBezTo>
                        <a:pt x="42190" y="289378"/>
                        <a:pt x="11329" y="265661"/>
                        <a:pt x="2852" y="229180"/>
                      </a:cubicBezTo>
                      <a:cubicBezTo>
                        <a:pt x="-1435" y="210702"/>
                        <a:pt x="-292" y="191366"/>
                        <a:pt x="2375" y="172602"/>
                      </a:cubicBezTo>
                      <a:cubicBezTo>
                        <a:pt x="13996" y="93068"/>
                        <a:pt x="69717" y="-16184"/>
                        <a:pt x="168396" y="2009"/>
                      </a:cubicBezTo>
                      <a:close/>
                    </a:path>
                  </a:pathLst>
                </a:custGeom>
                <a:solidFill>
                  <a:srgbClr val="FFA672"/>
                </a:solidFill>
                <a:ln w="9525" cap="flat">
                  <a:noFill/>
                  <a:prstDash val="solid"/>
                  <a:miter/>
                </a:ln>
              </p:spPr>
              <p:txBody>
                <a:bodyPr rtlCol="0" anchor="ctr"/>
                <a:lstStyle/>
                <a:p>
                  <a:endParaRPr lang="zh-CN" altLang="en-US"/>
                </a:p>
              </p:txBody>
            </p:sp>
            <p:sp>
              <p:nvSpPr>
                <p:cNvPr id="124" name="任意多边形 53"/>
                <p:cNvSpPr/>
                <p:nvPr/>
              </p:nvSpPr>
              <p:spPr>
                <a:xfrm>
                  <a:off x="7207759" y="2567073"/>
                  <a:ext cx="111451" cy="135621"/>
                </a:xfrm>
                <a:custGeom>
                  <a:avLst/>
                  <a:gdLst>
                    <a:gd name="connsiteX0" fmla="*/ 78960 w 111451"/>
                    <a:gd name="connsiteY0" fmla="*/ 9 h 135621"/>
                    <a:gd name="connsiteX1" fmla="*/ 34002 w 111451"/>
                    <a:gd name="connsiteY1" fmla="*/ 23917 h 135621"/>
                    <a:gd name="connsiteX2" fmla="*/ 855 w 111451"/>
                    <a:gd name="connsiteY2" fmla="*/ 131264 h 135621"/>
                    <a:gd name="connsiteX3" fmla="*/ 9904 w 111451"/>
                    <a:gd name="connsiteY3" fmla="*/ 131264 h 135621"/>
                    <a:gd name="connsiteX4" fmla="*/ 37241 w 111451"/>
                    <a:gd name="connsiteY4" fmla="*/ 42776 h 135621"/>
                    <a:gd name="connsiteX5" fmla="*/ 51719 w 111451"/>
                    <a:gd name="connsiteY5" fmla="*/ 26870 h 135621"/>
                    <a:gd name="connsiteX6" fmla="*/ 62672 w 111451"/>
                    <a:gd name="connsiteY6" fmla="*/ 49158 h 135621"/>
                    <a:gd name="connsiteX7" fmla="*/ 63625 w 111451"/>
                    <a:gd name="connsiteY7" fmla="*/ 63255 h 135621"/>
                    <a:gd name="connsiteX8" fmla="*/ 63339 w 111451"/>
                    <a:gd name="connsiteY8" fmla="*/ 67065 h 135621"/>
                    <a:gd name="connsiteX9" fmla="*/ 63149 w 111451"/>
                    <a:gd name="connsiteY9" fmla="*/ 68303 h 135621"/>
                    <a:gd name="connsiteX10" fmla="*/ 62768 w 111451"/>
                    <a:gd name="connsiteY10" fmla="*/ 70113 h 135621"/>
                    <a:gd name="connsiteX11" fmla="*/ 61434 w 111451"/>
                    <a:gd name="connsiteY11" fmla="*/ 78781 h 135621"/>
                    <a:gd name="connsiteX12" fmla="*/ 70864 w 111451"/>
                    <a:gd name="connsiteY12" fmla="*/ 82781 h 135621"/>
                    <a:gd name="connsiteX13" fmla="*/ 77341 w 111451"/>
                    <a:gd name="connsiteY13" fmla="*/ 64112 h 135621"/>
                    <a:gd name="connsiteX14" fmla="*/ 75722 w 111451"/>
                    <a:gd name="connsiteY14" fmla="*/ 45824 h 135621"/>
                    <a:gd name="connsiteX15" fmla="*/ 61149 w 111451"/>
                    <a:gd name="connsiteY15" fmla="*/ 20393 h 135621"/>
                    <a:gd name="connsiteX16" fmla="*/ 70483 w 111451"/>
                    <a:gd name="connsiteY16" fmla="*/ 16487 h 135621"/>
                    <a:gd name="connsiteX17" fmla="*/ 88485 w 111451"/>
                    <a:gd name="connsiteY17" fmla="*/ 17630 h 135621"/>
                    <a:gd name="connsiteX18" fmla="*/ 102487 w 111451"/>
                    <a:gd name="connsiteY18" fmla="*/ 28965 h 135621"/>
                    <a:gd name="connsiteX19" fmla="*/ 111155 w 111451"/>
                    <a:gd name="connsiteY19" fmla="*/ 25536 h 135621"/>
                    <a:gd name="connsiteX20" fmla="*/ 78960 w 111451"/>
                    <a:gd name="connsiteY20" fmla="*/ 9 h 135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1451" h="135621">
                      <a:moveTo>
                        <a:pt x="78960" y="9"/>
                      </a:moveTo>
                      <a:cubicBezTo>
                        <a:pt x="61053" y="-372"/>
                        <a:pt x="45337" y="11058"/>
                        <a:pt x="34002" y="23917"/>
                      </a:cubicBezTo>
                      <a:cubicBezTo>
                        <a:pt x="7904" y="53730"/>
                        <a:pt x="-3336" y="92021"/>
                        <a:pt x="855" y="131264"/>
                      </a:cubicBezTo>
                      <a:cubicBezTo>
                        <a:pt x="1427" y="136979"/>
                        <a:pt x="10285" y="137169"/>
                        <a:pt x="9904" y="131264"/>
                      </a:cubicBezTo>
                      <a:cubicBezTo>
                        <a:pt x="7999" y="100117"/>
                        <a:pt x="18476" y="67637"/>
                        <a:pt x="37241" y="42776"/>
                      </a:cubicBezTo>
                      <a:cubicBezTo>
                        <a:pt x="41432" y="37252"/>
                        <a:pt x="46194" y="31632"/>
                        <a:pt x="51719" y="26870"/>
                      </a:cubicBezTo>
                      <a:cubicBezTo>
                        <a:pt x="57148" y="33347"/>
                        <a:pt x="60958" y="40872"/>
                        <a:pt x="62672" y="49158"/>
                      </a:cubicBezTo>
                      <a:cubicBezTo>
                        <a:pt x="63625" y="53826"/>
                        <a:pt x="63911" y="58112"/>
                        <a:pt x="63625" y="63255"/>
                      </a:cubicBezTo>
                      <a:cubicBezTo>
                        <a:pt x="63530" y="64493"/>
                        <a:pt x="63434" y="65732"/>
                        <a:pt x="63339" y="67065"/>
                      </a:cubicBezTo>
                      <a:cubicBezTo>
                        <a:pt x="63434" y="66208"/>
                        <a:pt x="63149" y="68303"/>
                        <a:pt x="63149" y="68303"/>
                      </a:cubicBezTo>
                      <a:cubicBezTo>
                        <a:pt x="63053" y="68970"/>
                        <a:pt x="62863" y="69542"/>
                        <a:pt x="62768" y="70113"/>
                      </a:cubicBezTo>
                      <a:cubicBezTo>
                        <a:pt x="62101" y="73066"/>
                        <a:pt x="61339" y="75638"/>
                        <a:pt x="61434" y="78781"/>
                      </a:cubicBezTo>
                      <a:cubicBezTo>
                        <a:pt x="61625" y="83448"/>
                        <a:pt x="67244" y="86115"/>
                        <a:pt x="70864" y="82781"/>
                      </a:cubicBezTo>
                      <a:cubicBezTo>
                        <a:pt x="75722" y="78114"/>
                        <a:pt x="76674" y="70589"/>
                        <a:pt x="77341" y="64112"/>
                      </a:cubicBezTo>
                      <a:cubicBezTo>
                        <a:pt x="77912" y="58016"/>
                        <a:pt x="77246" y="51635"/>
                        <a:pt x="75722" y="45824"/>
                      </a:cubicBezTo>
                      <a:cubicBezTo>
                        <a:pt x="73150" y="36109"/>
                        <a:pt x="68197" y="27346"/>
                        <a:pt x="61149" y="20393"/>
                      </a:cubicBezTo>
                      <a:cubicBezTo>
                        <a:pt x="64101" y="18774"/>
                        <a:pt x="67244" y="17345"/>
                        <a:pt x="70483" y="16487"/>
                      </a:cubicBezTo>
                      <a:cubicBezTo>
                        <a:pt x="76388" y="14868"/>
                        <a:pt x="82866" y="15154"/>
                        <a:pt x="88485" y="17630"/>
                      </a:cubicBezTo>
                      <a:cubicBezTo>
                        <a:pt x="94295" y="20297"/>
                        <a:pt x="97153" y="26012"/>
                        <a:pt x="102487" y="28965"/>
                      </a:cubicBezTo>
                      <a:cubicBezTo>
                        <a:pt x="105535" y="30680"/>
                        <a:pt x="110393" y="29441"/>
                        <a:pt x="111155" y="25536"/>
                      </a:cubicBezTo>
                      <a:cubicBezTo>
                        <a:pt x="114298" y="9153"/>
                        <a:pt x="91724" y="295"/>
                        <a:pt x="78960" y="9"/>
                      </a:cubicBezTo>
                      <a:close/>
                    </a:path>
                  </a:pathLst>
                </a:custGeom>
                <a:solidFill>
                  <a:srgbClr val="C4311D"/>
                </a:solidFill>
                <a:ln w="9525" cap="flat">
                  <a:noFill/>
                  <a:prstDash val="solid"/>
                  <a:miter/>
                </a:ln>
              </p:spPr>
              <p:txBody>
                <a:bodyPr rtlCol="0" anchor="ctr"/>
                <a:lstStyle/>
                <a:p>
                  <a:endParaRPr lang="zh-CN" altLang="en-US"/>
                </a:p>
              </p:txBody>
            </p:sp>
            <p:grpSp>
              <p:nvGrpSpPr>
                <p:cNvPr id="125" name="组合 124"/>
                <p:cNvGrpSpPr/>
                <p:nvPr/>
              </p:nvGrpSpPr>
              <p:grpSpPr>
                <a:xfrm>
                  <a:off x="6455472" y="2649378"/>
                  <a:ext cx="699801" cy="322204"/>
                  <a:chOff x="6455472" y="2649378"/>
                  <a:chExt cx="699801" cy="322204"/>
                </a:xfrm>
                <a:solidFill>
                  <a:srgbClr val="EC372F"/>
                </a:solidFill>
              </p:grpSpPr>
              <p:sp>
                <p:nvSpPr>
                  <p:cNvPr id="133" name="任意多边形 55"/>
                  <p:cNvSpPr/>
                  <p:nvPr/>
                </p:nvSpPr>
                <p:spPr>
                  <a:xfrm>
                    <a:off x="6774735" y="2672752"/>
                    <a:ext cx="380539" cy="298829"/>
                  </a:xfrm>
                  <a:custGeom>
                    <a:avLst/>
                    <a:gdLst>
                      <a:gd name="connsiteX0" fmla="*/ 9160 w 380539"/>
                      <a:gd name="connsiteY0" fmla="*/ 267233 h 298829"/>
                      <a:gd name="connsiteX1" fmla="*/ 27353 w 380539"/>
                      <a:gd name="connsiteY1" fmla="*/ 298380 h 298829"/>
                      <a:gd name="connsiteX2" fmla="*/ 40497 w 380539"/>
                      <a:gd name="connsiteY2" fmla="*/ 298761 h 298829"/>
                      <a:gd name="connsiteX3" fmla="*/ 69739 w 380539"/>
                      <a:gd name="connsiteY3" fmla="*/ 297999 h 298829"/>
                      <a:gd name="connsiteX4" fmla="*/ 363966 w 380539"/>
                      <a:gd name="connsiteY4" fmla="*/ 104832 h 298829"/>
                      <a:gd name="connsiteX5" fmla="*/ 365586 w 380539"/>
                      <a:gd name="connsiteY5" fmla="*/ 101879 h 298829"/>
                      <a:gd name="connsiteX6" fmla="*/ 380540 w 380539"/>
                      <a:gd name="connsiteY6" fmla="*/ 73685 h 298829"/>
                      <a:gd name="connsiteX7" fmla="*/ 356346 w 380539"/>
                      <a:gd name="connsiteY7" fmla="*/ 41300 h 298829"/>
                      <a:gd name="connsiteX8" fmla="*/ 231854 w 380539"/>
                      <a:gd name="connsiteY8" fmla="*/ 533 h 298829"/>
                      <a:gd name="connsiteX9" fmla="*/ 106982 w 380539"/>
                      <a:gd name="connsiteY9" fmla="*/ 47587 h 298829"/>
                      <a:gd name="connsiteX10" fmla="*/ 18875 w 380539"/>
                      <a:gd name="connsiteY10" fmla="*/ 141408 h 298829"/>
                      <a:gd name="connsiteX11" fmla="*/ 9160 w 380539"/>
                      <a:gd name="connsiteY11" fmla="*/ 267233 h 2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0539" h="298829">
                        <a:moveTo>
                          <a:pt x="9160" y="267233"/>
                        </a:moveTo>
                        <a:cubicBezTo>
                          <a:pt x="13637" y="278473"/>
                          <a:pt x="19828" y="289046"/>
                          <a:pt x="27353" y="298380"/>
                        </a:cubicBezTo>
                        <a:cubicBezTo>
                          <a:pt x="31639" y="298571"/>
                          <a:pt x="36021" y="298666"/>
                          <a:pt x="40497" y="298761"/>
                        </a:cubicBezTo>
                        <a:cubicBezTo>
                          <a:pt x="50403" y="298952"/>
                          <a:pt x="59928" y="298761"/>
                          <a:pt x="69739" y="297999"/>
                        </a:cubicBezTo>
                        <a:cubicBezTo>
                          <a:pt x="190421" y="289903"/>
                          <a:pt x="298530" y="216370"/>
                          <a:pt x="363966" y="104832"/>
                        </a:cubicBezTo>
                        <a:cubicBezTo>
                          <a:pt x="364442" y="103784"/>
                          <a:pt x="365014" y="102832"/>
                          <a:pt x="365586" y="101879"/>
                        </a:cubicBezTo>
                        <a:cubicBezTo>
                          <a:pt x="370920" y="92735"/>
                          <a:pt x="375872" y="83306"/>
                          <a:pt x="380540" y="73685"/>
                        </a:cubicBezTo>
                        <a:cubicBezTo>
                          <a:pt x="374253" y="61589"/>
                          <a:pt x="366157" y="50635"/>
                          <a:pt x="356346" y="41300"/>
                        </a:cubicBezTo>
                        <a:cubicBezTo>
                          <a:pt x="323866" y="10154"/>
                          <a:pt x="276717" y="-2896"/>
                          <a:pt x="231854" y="533"/>
                        </a:cubicBezTo>
                        <a:cubicBezTo>
                          <a:pt x="186992" y="3962"/>
                          <a:pt x="144224" y="22536"/>
                          <a:pt x="106982" y="47587"/>
                        </a:cubicBezTo>
                        <a:cubicBezTo>
                          <a:pt x="70977" y="71685"/>
                          <a:pt x="38497" y="102737"/>
                          <a:pt x="18875" y="141408"/>
                        </a:cubicBezTo>
                        <a:cubicBezTo>
                          <a:pt x="-937" y="180080"/>
                          <a:pt x="-6747" y="227038"/>
                          <a:pt x="9160" y="267233"/>
                        </a:cubicBezTo>
                        <a:close/>
                      </a:path>
                    </a:pathLst>
                  </a:custGeom>
                  <a:solidFill>
                    <a:srgbClr val="EC372F"/>
                  </a:solidFill>
                  <a:ln w="9525" cap="flat">
                    <a:noFill/>
                    <a:prstDash val="solid"/>
                    <a:miter/>
                  </a:ln>
                </p:spPr>
                <p:txBody>
                  <a:bodyPr rtlCol="0" anchor="ctr"/>
                  <a:lstStyle/>
                  <a:p>
                    <a:endParaRPr lang="zh-CN" altLang="en-US"/>
                  </a:p>
                </p:txBody>
              </p:sp>
              <p:sp>
                <p:nvSpPr>
                  <p:cNvPr id="134" name="任意多边形 56"/>
                  <p:cNvSpPr/>
                  <p:nvPr/>
                </p:nvSpPr>
                <p:spPr>
                  <a:xfrm>
                    <a:off x="6455472" y="2649378"/>
                    <a:ext cx="104203" cy="240791"/>
                  </a:xfrm>
                  <a:custGeom>
                    <a:avLst/>
                    <a:gdLst>
                      <a:gd name="connsiteX0" fmla="*/ 0 w 104203"/>
                      <a:gd name="connsiteY0" fmla="*/ 0 h 240791"/>
                      <a:gd name="connsiteX1" fmla="*/ 191 w 104203"/>
                      <a:gd name="connsiteY1" fmla="*/ 1715 h 240791"/>
                      <a:gd name="connsiteX2" fmla="*/ 4096 w 104203"/>
                      <a:gd name="connsiteY2" fmla="*/ 31813 h 240791"/>
                      <a:gd name="connsiteX3" fmla="*/ 103251 w 104203"/>
                      <a:gd name="connsiteY3" fmla="*/ 239840 h 240791"/>
                      <a:gd name="connsiteX4" fmla="*/ 104204 w 104203"/>
                      <a:gd name="connsiteY4" fmla="*/ 240792 h 240791"/>
                      <a:gd name="connsiteX5" fmla="*/ 80867 w 104203"/>
                      <a:gd name="connsiteY5" fmla="*/ 118872 h 240791"/>
                      <a:gd name="connsiteX6" fmla="*/ 0 w 104203"/>
                      <a:gd name="connsiteY6" fmla="*/ 0 h 24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03" h="240791">
                        <a:moveTo>
                          <a:pt x="0" y="0"/>
                        </a:moveTo>
                        <a:cubicBezTo>
                          <a:pt x="0" y="571"/>
                          <a:pt x="95" y="1143"/>
                          <a:pt x="191" y="1715"/>
                        </a:cubicBezTo>
                        <a:cubicBezTo>
                          <a:pt x="1143" y="11906"/>
                          <a:pt x="2572" y="21907"/>
                          <a:pt x="4096" y="31813"/>
                        </a:cubicBezTo>
                        <a:cubicBezTo>
                          <a:pt x="17050" y="116777"/>
                          <a:pt x="46768" y="188786"/>
                          <a:pt x="103251" y="239840"/>
                        </a:cubicBezTo>
                        <a:cubicBezTo>
                          <a:pt x="103537" y="240125"/>
                          <a:pt x="103918" y="240411"/>
                          <a:pt x="104204" y="240792"/>
                        </a:cubicBezTo>
                        <a:cubicBezTo>
                          <a:pt x="100108" y="199358"/>
                          <a:pt x="94012" y="158210"/>
                          <a:pt x="80867" y="118872"/>
                        </a:cubicBezTo>
                        <a:cubicBezTo>
                          <a:pt x="65246" y="72580"/>
                          <a:pt x="38767" y="28765"/>
                          <a:pt x="0" y="0"/>
                        </a:cubicBezTo>
                        <a:close/>
                      </a:path>
                    </a:pathLst>
                  </a:custGeom>
                  <a:solidFill>
                    <a:srgbClr val="EC372F"/>
                  </a:solidFill>
                  <a:ln w="9525" cap="flat">
                    <a:noFill/>
                    <a:prstDash val="solid"/>
                    <a:miter/>
                  </a:ln>
                </p:spPr>
                <p:txBody>
                  <a:bodyPr rtlCol="0" anchor="ctr"/>
                  <a:lstStyle/>
                  <a:p>
                    <a:endParaRPr lang="zh-CN" altLang="en-US"/>
                  </a:p>
                </p:txBody>
              </p:sp>
            </p:grpSp>
            <p:grpSp>
              <p:nvGrpSpPr>
                <p:cNvPr id="126" name="组合 125"/>
                <p:cNvGrpSpPr/>
                <p:nvPr/>
              </p:nvGrpSpPr>
              <p:grpSpPr>
                <a:xfrm>
                  <a:off x="6511568" y="2373652"/>
                  <a:ext cx="370635" cy="54294"/>
                  <a:chOff x="6511568" y="2373652"/>
                  <a:chExt cx="370635" cy="54294"/>
                </a:xfrm>
                <a:solidFill>
                  <a:srgbClr val="611B20"/>
                </a:solidFill>
              </p:grpSpPr>
              <p:sp>
                <p:nvSpPr>
                  <p:cNvPr id="131" name="任意多边形 58"/>
                  <p:cNvSpPr/>
                  <p:nvPr/>
                </p:nvSpPr>
                <p:spPr>
                  <a:xfrm>
                    <a:off x="6750490" y="2376748"/>
                    <a:ext cx="131713" cy="51197"/>
                  </a:xfrm>
                  <a:custGeom>
                    <a:avLst/>
                    <a:gdLst>
                      <a:gd name="connsiteX0" fmla="*/ 107985 w 131713"/>
                      <a:gd name="connsiteY0" fmla="*/ 24694 h 51197"/>
                      <a:gd name="connsiteX1" fmla="*/ 26071 w 131713"/>
                      <a:gd name="connsiteY1" fmla="*/ 214 h 51197"/>
                      <a:gd name="connsiteX2" fmla="*/ 1972 w 131713"/>
                      <a:gd name="connsiteY2" fmla="*/ 13168 h 51197"/>
                      <a:gd name="connsiteX3" fmla="*/ 4735 w 131713"/>
                      <a:gd name="connsiteY3" fmla="*/ 35362 h 51197"/>
                      <a:gd name="connsiteX4" fmla="*/ 55122 w 131713"/>
                      <a:gd name="connsiteY4" fmla="*/ 48887 h 51197"/>
                      <a:gd name="connsiteX5" fmla="*/ 90079 w 131713"/>
                      <a:gd name="connsiteY5" fmla="*/ 49078 h 51197"/>
                      <a:gd name="connsiteX6" fmla="*/ 130369 w 131713"/>
                      <a:gd name="connsiteY6" fmla="*/ 40886 h 51197"/>
                      <a:gd name="connsiteX7" fmla="*/ 124368 w 131713"/>
                      <a:gd name="connsiteY7" fmla="*/ 35266 h 51197"/>
                      <a:gd name="connsiteX8" fmla="*/ 107985 w 131713"/>
                      <a:gd name="connsiteY8" fmla="*/ 24694 h 51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713" h="51197">
                        <a:moveTo>
                          <a:pt x="107985" y="24694"/>
                        </a:moveTo>
                        <a:cubicBezTo>
                          <a:pt x="83697" y="10501"/>
                          <a:pt x="53598" y="-1786"/>
                          <a:pt x="26071" y="214"/>
                        </a:cubicBezTo>
                        <a:cubicBezTo>
                          <a:pt x="16165" y="881"/>
                          <a:pt x="6354" y="4596"/>
                          <a:pt x="1972" y="13168"/>
                        </a:cubicBezTo>
                        <a:cubicBezTo>
                          <a:pt x="-1647" y="20312"/>
                          <a:pt x="-28" y="28885"/>
                          <a:pt x="4735" y="35362"/>
                        </a:cubicBezTo>
                        <a:cubicBezTo>
                          <a:pt x="16069" y="50507"/>
                          <a:pt x="36929" y="49840"/>
                          <a:pt x="55122" y="48887"/>
                        </a:cubicBezTo>
                        <a:cubicBezTo>
                          <a:pt x="66838" y="48316"/>
                          <a:pt x="78363" y="48506"/>
                          <a:pt x="90079" y="49078"/>
                        </a:cubicBezTo>
                        <a:cubicBezTo>
                          <a:pt x="96746" y="49363"/>
                          <a:pt x="139799" y="57174"/>
                          <a:pt x="130369" y="40886"/>
                        </a:cubicBezTo>
                        <a:cubicBezTo>
                          <a:pt x="129036" y="38505"/>
                          <a:pt x="126655" y="36790"/>
                          <a:pt x="124368" y="35266"/>
                        </a:cubicBezTo>
                        <a:cubicBezTo>
                          <a:pt x="119320" y="31742"/>
                          <a:pt x="113796" y="28123"/>
                          <a:pt x="107985" y="24694"/>
                        </a:cubicBezTo>
                        <a:close/>
                      </a:path>
                    </a:pathLst>
                  </a:custGeom>
                  <a:solidFill>
                    <a:srgbClr val="611B20"/>
                  </a:solidFill>
                  <a:ln w="9525" cap="flat">
                    <a:noFill/>
                    <a:prstDash val="solid"/>
                    <a:miter/>
                  </a:ln>
                </p:spPr>
                <p:txBody>
                  <a:bodyPr rtlCol="0" anchor="ctr"/>
                  <a:lstStyle/>
                  <a:p>
                    <a:endParaRPr lang="zh-CN" altLang="en-US"/>
                  </a:p>
                </p:txBody>
              </p:sp>
              <p:sp>
                <p:nvSpPr>
                  <p:cNvPr id="132" name="任意多边形 59"/>
                  <p:cNvSpPr/>
                  <p:nvPr/>
                </p:nvSpPr>
                <p:spPr>
                  <a:xfrm>
                    <a:off x="6511568" y="2373652"/>
                    <a:ext cx="102099" cy="49182"/>
                  </a:xfrm>
                  <a:custGeom>
                    <a:avLst/>
                    <a:gdLst>
                      <a:gd name="connsiteX0" fmla="*/ 4388 w 102099"/>
                      <a:gd name="connsiteY0" fmla="*/ 30648 h 49182"/>
                      <a:gd name="connsiteX1" fmla="*/ 483 w 102099"/>
                      <a:gd name="connsiteY1" fmla="*/ 35982 h 49182"/>
                      <a:gd name="connsiteX2" fmla="*/ 34106 w 102099"/>
                      <a:gd name="connsiteY2" fmla="*/ 46364 h 49182"/>
                      <a:gd name="connsiteX3" fmla="*/ 62110 w 102099"/>
                      <a:gd name="connsiteY3" fmla="*/ 47983 h 49182"/>
                      <a:gd name="connsiteX4" fmla="*/ 100210 w 102099"/>
                      <a:gd name="connsiteY4" fmla="*/ 36934 h 49182"/>
                      <a:gd name="connsiteX5" fmla="*/ 98781 w 102099"/>
                      <a:gd name="connsiteY5" fmla="*/ 14836 h 49182"/>
                      <a:gd name="connsiteX6" fmla="*/ 77350 w 102099"/>
                      <a:gd name="connsiteY6" fmla="*/ 644 h 49182"/>
                      <a:gd name="connsiteX7" fmla="*/ 15819 w 102099"/>
                      <a:gd name="connsiteY7" fmla="*/ 21028 h 49182"/>
                      <a:gd name="connsiteX8" fmla="*/ 4388 w 102099"/>
                      <a:gd name="connsiteY8" fmla="*/ 30648 h 4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99" h="49182">
                        <a:moveTo>
                          <a:pt x="4388" y="30648"/>
                        </a:moveTo>
                        <a:cubicBezTo>
                          <a:pt x="2769" y="32172"/>
                          <a:pt x="1245" y="33791"/>
                          <a:pt x="483" y="35982"/>
                        </a:cubicBezTo>
                        <a:cubicBezTo>
                          <a:pt x="-4374" y="51889"/>
                          <a:pt x="28868" y="46364"/>
                          <a:pt x="34106" y="46364"/>
                        </a:cubicBezTo>
                        <a:cubicBezTo>
                          <a:pt x="43346" y="46364"/>
                          <a:pt x="52585" y="46745"/>
                          <a:pt x="62110" y="47983"/>
                        </a:cubicBezTo>
                        <a:cubicBezTo>
                          <a:pt x="76779" y="49793"/>
                          <a:pt x="93638" y="51603"/>
                          <a:pt x="100210" y="36934"/>
                        </a:cubicBezTo>
                        <a:cubicBezTo>
                          <a:pt x="102972" y="30743"/>
                          <a:pt x="102877" y="22266"/>
                          <a:pt x="98781" y="14836"/>
                        </a:cubicBezTo>
                        <a:cubicBezTo>
                          <a:pt x="93923" y="6073"/>
                          <a:pt x="85446" y="1787"/>
                          <a:pt x="77350" y="644"/>
                        </a:cubicBezTo>
                        <a:cubicBezTo>
                          <a:pt x="54966" y="-2785"/>
                          <a:pt x="32868" y="7978"/>
                          <a:pt x="15819" y="21028"/>
                        </a:cubicBezTo>
                        <a:cubicBezTo>
                          <a:pt x="11723" y="24076"/>
                          <a:pt x="7818" y="27409"/>
                          <a:pt x="4388" y="30648"/>
                        </a:cubicBezTo>
                        <a:close/>
                      </a:path>
                    </a:pathLst>
                  </a:custGeom>
                  <a:solidFill>
                    <a:srgbClr val="611B20"/>
                  </a:solidFill>
                  <a:ln w="9525" cap="flat">
                    <a:noFill/>
                    <a:prstDash val="solid"/>
                    <a:miter/>
                  </a:ln>
                </p:spPr>
                <p:txBody>
                  <a:bodyPr rtlCol="0" anchor="ctr"/>
                  <a:lstStyle/>
                  <a:p>
                    <a:endParaRPr lang="zh-CN" altLang="en-US"/>
                  </a:p>
                </p:txBody>
              </p:sp>
            </p:grpSp>
            <p:sp>
              <p:nvSpPr>
                <p:cNvPr id="127" name="任意多边形 60"/>
                <p:cNvSpPr/>
                <p:nvPr/>
              </p:nvSpPr>
              <p:spPr>
                <a:xfrm>
                  <a:off x="6604510" y="2480360"/>
                  <a:ext cx="60512" cy="168224"/>
                </a:xfrm>
                <a:custGeom>
                  <a:avLst/>
                  <a:gdLst>
                    <a:gd name="connsiteX0" fmla="*/ 16412 w 60512"/>
                    <a:gd name="connsiteY0" fmla="*/ 97390 h 168224"/>
                    <a:gd name="connsiteX1" fmla="*/ 42891 w 60512"/>
                    <a:gd name="connsiteY1" fmla="*/ 94437 h 168224"/>
                    <a:gd name="connsiteX2" fmla="*/ 48320 w 60512"/>
                    <a:gd name="connsiteY2" fmla="*/ 96247 h 168224"/>
                    <a:gd name="connsiteX3" fmla="*/ 48511 w 60512"/>
                    <a:gd name="connsiteY3" fmla="*/ 94532 h 168224"/>
                    <a:gd name="connsiteX4" fmla="*/ 48035 w 60512"/>
                    <a:gd name="connsiteY4" fmla="*/ 76530 h 168224"/>
                    <a:gd name="connsiteX5" fmla="*/ 36891 w 60512"/>
                    <a:gd name="connsiteY5" fmla="*/ 4712 h 168224"/>
                    <a:gd name="connsiteX6" fmla="*/ 44320 w 60512"/>
                    <a:gd name="connsiteY6" fmla="*/ 2711 h 168224"/>
                    <a:gd name="connsiteX7" fmla="*/ 57845 w 60512"/>
                    <a:gd name="connsiteY7" fmla="*/ 63195 h 168224"/>
                    <a:gd name="connsiteX8" fmla="*/ 60512 w 60512"/>
                    <a:gd name="connsiteY8" fmla="*/ 94532 h 168224"/>
                    <a:gd name="connsiteX9" fmla="*/ 49178 w 60512"/>
                    <a:gd name="connsiteY9" fmla="*/ 109010 h 168224"/>
                    <a:gd name="connsiteX10" fmla="*/ 37938 w 60512"/>
                    <a:gd name="connsiteY10" fmla="*/ 106153 h 168224"/>
                    <a:gd name="connsiteX11" fmla="*/ 26032 w 60512"/>
                    <a:gd name="connsiteY11" fmla="*/ 107010 h 168224"/>
                    <a:gd name="connsiteX12" fmla="*/ 13078 w 60512"/>
                    <a:gd name="connsiteY12" fmla="*/ 127013 h 168224"/>
                    <a:gd name="connsiteX13" fmla="*/ 22317 w 60512"/>
                    <a:gd name="connsiteY13" fmla="*/ 150254 h 168224"/>
                    <a:gd name="connsiteX14" fmla="*/ 46320 w 60512"/>
                    <a:gd name="connsiteY14" fmla="*/ 156159 h 168224"/>
                    <a:gd name="connsiteX15" fmla="*/ 48987 w 60512"/>
                    <a:gd name="connsiteY15" fmla="*/ 162541 h 168224"/>
                    <a:gd name="connsiteX16" fmla="*/ 23460 w 60512"/>
                    <a:gd name="connsiteY16" fmla="*/ 166541 h 168224"/>
                    <a:gd name="connsiteX17" fmla="*/ 3743 w 60512"/>
                    <a:gd name="connsiteY17" fmla="*/ 146539 h 168224"/>
                    <a:gd name="connsiteX18" fmla="*/ 16412 w 60512"/>
                    <a:gd name="connsiteY18" fmla="*/ 97390 h 168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512" h="168224">
                      <a:moveTo>
                        <a:pt x="16412" y="97390"/>
                      </a:moveTo>
                      <a:cubicBezTo>
                        <a:pt x="24413" y="93008"/>
                        <a:pt x="34128" y="92437"/>
                        <a:pt x="42891" y="94437"/>
                      </a:cubicBezTo>
                      <a:cubicBezTo>
                        <a:pt x="44701" y="94818"/>
                        <a:pt x="46511" y="95771"/>
                        <a:pt x="48320" y="96247"/>
                      </a:cubicBezTo>
                      <a:cubicBezTo>
                        <a:pt x="48416" y="95675"/>
                        <a:pt x="48511" y="95104"/>
                        <a:pt x="48511" y="94532"/>
                      </a:cubicBezTo>
                      <a:cubicBezTo>
                        <a:pt x="48892" y="88627"/>
                        <a:pt x="48320" y="82436"/>
                        <a:pt x="48035" y="76530"/>
                      </a:cubicBezTo>
                      <a:cubicBezTo>
                        <a:pt x="46701" y="52337"/>
                        <a:pt x="42510" y="28238"/>
                        <a:pt x="36891" y="4712"/>
                      </a:cubicBezTo>
                      <a:cubicBezTo>
                        <a:pt x="35748" y="-146"/>
                        <a:pt x="42701" y="-1956"/>
                        <a:pt x="44320" y="2711"/>
                      </a:cubicBezTo>
                      <a:cubicBezTo>
                        <a:pt x="50892" y="22333"/>
                        <a:pt x="55274" y="42621"/>
                        <a:pt x="57845" y="63195"/>
                      </a:cubicBezTo>
                      <a:cubicBezTo>
                        <a:pt x="59084" y="73482"/>
                        <a:pt x="60512" y="84150"/>
                        <a:pt x="60512" y="94532"/>
                      </a:cubicBezTo>
                      <a:cubicBezTo>
                        <a:pt x="60512" y="101486"/>
                        <a:pt x="57465" y="109391"/>
                        <a:pt x="49178" y="109010"/>
                      </a:cubicBezTo>
                      <a:cubicBezTo>
                        <a:pt x="45368" y="108820"/>
                        <a:pt x="41748" y="106724"/>
                        <a:pt x="37938" y="106153"/>
                      </a:cubicBezTo>
                      <a:cubicBezTo>
                        <a:pt x="34033" y="105581"/>
                        <a:pt x="29747" y="105772"/>
                        <a:pt x="26032" y="107010"/>
                      </a:cubicBezTo>
                      <a:cubicBezTo>
                        <a:pt x="17460" y="109963"/>
                        <a:pt x="13364" y="118345"/>
                        <a:pt x="13078" y="127013"/>
                      </a:cubicBezTo>
                      <a:cubicBezTo>
                        <a:pt x="12792" y="135490"/>
                        <a:pt x="15745" y="144634"/>
                        <a:pt x="22317" y="150254"/>
                      </a:cubicBezTo>
                      <a:cubicBezTo>
                        <a:pt x="29270" y="156254"/>
                        <a:pt x="37557" y="157016"/>
                        <a:pt x="46320" y="156159"/>
                      </a:cubicBezTo>
                      <a:cubicBezTo>
                        <a:pt x="49559" y="155778"/>
                        <a:pt x="51178" y="160445"/>
                        <a:pt x="48987" y="162541"/>
                      </a:cubicBezTo>
                      <a:cubicBezTo>
                        <a:pt x="42415" y="168637"/>
                        <a:pt x="31652" y="169589"/>
                        <a:pt x="23460" y="166541"/>
                      </a:cubicBezTo>
                      <a:cubicBezTo>
                        <a:pt x="14316" y="163112"/>
                        <a:pt x="7553" y="155302"/>
                        <a:pt x="3743" y="146539"/>
                      </a:cubicBezTo>
                      <a:cubicBezTo>
                        <a:pt x="-3496" y="129965"/>
                        <a:pt x="-733" y="106724"/>
                        <a:pt x="16412" y="97390"/>
                      </a:cubicBezTo>
                      <a:close/>
                    </a:path>
                  </a:pathLst>
                </a:custGeom>
                <a:solidFill>
                  <a:srgbClr val="C4311D"/>
                </a:solidFill>
                <a:ln w="9525" cap="flat">
                  <a:noFill/>
                  <a:prstDash val="solid"/>
                  <a:miter/>
                </a:ln>
              </p:spPr>
              <p:txBody>
                <a:bodyPr rtlCol="0" anchor="ctr"/>
                <a:lstStyle/>
                <a:p>
                  <a:endParaRPr lang="zh-CN" altLang="en-US"/>
                </a:p>
              </p:txBody>
            </p:sp>
            <p:sp>
              <p:nvSpPr>
                <p:cNvPr id="128" name="任意多边形 61"/>
                <p:cNvSpPr/>
                <p:nvPr/>
              </p:nvSpPr>
              <p:spPr>
                <a:xfrm>
                  <a:off x="6752244" y="2535970"/>
                  <a:ext cx="131599" cy="51018"/>
                </a:xfrm>
                <a:custGeom>
                  <a:avLst/>
                  <a:gdLst>
                    <a:gd name="connsiteX0" fmla="*/ 6599 w 131599"/>
                    <a:gd name="connsiteY0" fmla="*/ 29778 h 51018"/>
                    <a:gd name="connsiteX1" fmla="*/ 19839 w 131599"/>
                    <a:gd name="connsiteY1" fmla="*/ 15776 h 51018"/>
                    <a:gd name="connsiteX2" fmla="*/ 56510 w 131599"/>
                    <a:gd name="connsiteY2" fmla="*/ 536 h 51018"/>
                    <a:gd name="connsiteX3" fmla="*/ 97754 w 131599"/>
                    <a:gd name="connsiteY3" fmla="*/ 6823 h 51018"/>
                    <a:gd name="connsiteX4" fmla="*/ 116804 w 131599"/>
                    <a:gd name="connsiteY4" fmla="*/ 18062 h 51018"/>
                    <a:gd name="connsiteX5" fmla="*/ 131282 w 131599"/>
                    <a:gd name="connsiteY5" fmla="*/ 34160 h 51018"/>
                    <a:gd name="connsiteX6" fmla="*/ 126900 w 131599"/>
                    <a:gd name="connsiteY6" fmla="*/ 38541 h 51018"/>
                    <a:gd name="connsiteX7" fmla="*/ 111946 w 131599"/>
                    <a:gd name="connsiteY7" fmla="*/ 27587 h 51018"/>
                    <a:gd name="connsiteX8" fmla="*/ 94991 w 131599"/>
                    <a:gd name="connsiteY8" fmla="*/ 18348 h 51018"/>
                    <a:gd name="connsiteX9" fmla="*/ 59177 w 131599"/>
                    <a:gd name="connsiteY9" fmla="*/ 12823 h 51018"/>
                    <a:gd name="connsiteX10" fmla="*/ 28221 w 131599"/>
                    <a:gd name="connsiteY10" fmla="*/ 25111 h 51018"/>
                    <a:gd name="connsiteX11" fmla="*/ 15743 w 131599"/>
                    <a:gd name="connsiteY11" fmla="*/ 36827 h 51018"/>
                    <a:gd name="connsiteX12" fmla="*/ 5837 w 131599"/>
                    <a:gd name="connsiteY12" fmla="*/ 50066 h 51018"/>
                    <a:gd name="connsiteX13" fmla="*/ 27 w 131599"/>
                    <a:gd name="connsiteY13" fmla="*/ 47685 h 51018"/>
                    <a:gd name="connsiteX14" fmla="*/ 6599 w 131599"/>
                    <a:gd name="connsiteY14" fmla="*/ 29778 h 5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1599" h="51018">
                      <a:moveTo>
                        <a:pt x="6599" y="29778"/>
                      </a:moveTo>
                      <a:cubicBezTo>
                        <a:pt x="10409" y="24444"/>
                        <a:pt x="14696" y="19777"/>
                        <a:pt x="19839" y="15776"/>
                      </a:cubicBezTo>
                      <a:cubicBezTo>
                        <a:pt x="30507" y="7394"/>
                        <a:pt x="43080" y="2251"/>
                        <a:pt x="56510" y="536"/>
                      </a:cubicBezTo>
                      <a:cubicBezTo>
                        <a:pt x="70607" y="-1178"/>
                        <a:pt x="84704" y="1298"/>
                        <a:pt x="97754" y="6823"/>
                      </a:cubicBezTo>
                      <a:cubicBezTo>
                        <a:pt x="104612" y="9775"/>
                        <a:pt x="110993" y="13395"/>
                        <a:pt x="116804" y="18062"/>
                      </a:cubicBezTo>
                      <a:cubicBezTo>
                        <a:pt x="122138" y="22348"/>
                        <a:pt x="128520" y="27683"/>
                        <a:pt x="131282" y="34160"/>
                      </a:cubicBezTo>
                      <a:cubicBezTo>
                        <a:pt x="132520" y="36922"/>
                        <a:pt x="129948" y="40256"/>
                        <a:pt x="126900" y="38541"/>
                      </a:cubicBezTo>
                      <a:cubicBezTo>
                        <a:pt x="121566" y="35588"/>
                        <a:pt x="117089" y="30921"/>
                        <a:pt x="111946" y="27587"/>
                      </a:cubicBezTo>
                      <a:cubicBezTo>
                        <a:pt x="106612" y="24063"/>
                        <a:pt x="100897" y="20825"/>
                        <a:pt x="94991" y="18348"/>
                      </a:cubicBezTo>
                      <a:cubicBezTo>
                        <a:pt x="83752" y="13681"/>
                        <a:pt x="71274" y="11490"/>
                        <a:pt x="59177" y="12823"/>
                      </a:cubicBezTo>
                      <a:cubicBezTo>
                        <a:pt x="48033" y="14062"/>
                        <a:pt x="37270" y="18634"/>
                        <a:pt x="28221" y="25111"/>
                      </a:cubicBezTo>
                      <a:cubicBezTo>
                        <a:pt x="23649" y="28349"/>
                        <a:pt x="19268" y="32445"/>
                        <a:pt x="15743" y="36827"/>
                      </a:cubicBezTo>
                      <a:cubicBezTo>
                        <a:pt x="12314" y="41018"/>
                        <a:pt x="9647" y="46256"/>
                        <a:pt x="5837" y="50066"/>
                      </a:cubicBezTo>
                      <a:cubicBezTo>
                        <a:pt x="3647" y="52162"/>
                        <a:pt x="218" y="50543"/>
                        <a:pt x="27" y="47685"/>
                      </a:cubicBezTo>
                      <a:cubicBezTo>
                        <a:pt x="-354" y="41684"/>
                        <a:pt x="3361" y="34445"/>
                        <a:pt x="6599" y="29778"/>
                      </a:cubicBezTo>
                      <a:close/>
                    </a:path>
                  </a:pathLst>
                </a:custGeom>
                <a:solidFill>
                  <a:srgbClr val="000000"/>
                </a:solidFill>
                <a:ln w="9525" cap="flat">
                  <a:noFill/>
                  <a:prstDash val="solid"/>
                  <a:miter/>
                </a:ln>
              </p:spPr>
              <p:txBody>
                <a:bodyPr rtlCol="0" anchor="ctr"/>
                <a:lstStyle/>
                <a:p>
                  <a:endParaRPr lang="zh-CN" altLang="en-US"/>
                </a:p>
              </p:txBody>
            </p:sp>
            <p:sp>
              <p:nvSpPr>
                <p:cNvPr id="129" name="任意多边形 62"/>
                <p:cNvSpPr/>
                <p:nvPr/>
              </p:nvSpPr>
              <p:spPr>
                <a:xfrm>
                  <a:off x="6507573" y="2535970"/>
                  <a:ext cx="85165" cy="51018"/>
                </a:xfrm>
                <a:custGeom>
                  <a:avLst/>
                  <a:gdLst>
                    <a:gd name="connsiteX0" fmla="*/ 80774 w 85165"/>
                    <a:gd name="connsiteY0" fmla="*/ 29778 h 51018"/>
                    <a:gd name="connsiteX1" fmla="*/ 72201 w 85165"/>
                    <a:gd name="connsiteY1" fmla="*/ 15776 h 51018"/>
                    <a:gd name="connsiteX2" fmla="*/ 48484 w 85165"/>
                    <a:gd name="connsiteY2" fmla="*/ 536 h 51018"/>
                    <a:gd name="connsiteX3" fmla="*/ 21814 w 85165"/>
                    <a:gd name="connsiteY3" fmla="*/ 6823 h 51018"/>
                    <a:gd name="connsiteX4" fmla="*/ 9526 w 85165"/>
                    <a:gd name="connsiteY4" fmla="*/ 18062 h 51018"/>
                    <a:gd name="connsiteX5" fmla="*/ 192 w 85165"/>
                    <a:gd name="connsiteY5" fmla="*/ 34160 h 51018"/>
                    <a:gd name="connsiteX6" fmla="*/ 3049 w 85165"/>
                    <a:gd name="connsiteY6" fmla="*/ 38541 h 51018"/>
                    <a:gd name="connsiteX7" fmla="*/ 12765 w 85165"/>
                    <a:gd name="connsiteY7" fmla="*/ 27587 h 51018"/>
                    <a:gd name="connsiteX8" fmla="*/ 23719 w 85165"/>
                    <a:gd name="connsiteY8" fmla="*/ 18348 h 51018"/>
                    <a:gd name="connsiteX9" fmla="*/ 46960 w 85165"/>
                    <a:gd name="connsiteY9" fmla="*/ 12823 h 51018"/>
                    <a:gd name="connsiteX10" fmla="*/ 66962 w 85165"/>
                    <a:gd name="connsiteY10" fmla="*/ 25111 h 51018"/>
                    <a:gd name="connsiteX11" fmla="*/ 75058 w 85165"/>
                    <a:gd name="connsiteY11" fmla="*/ 36827 h 51018"/>
                    <a:gd name="connsiteX12" fmla="*/ 81440 w 85165"/>
                    <a:gd name="connsiteY12" fmla="*/ 50066 h 51018"/>
                    <a:gd name="connsiteX13" fmla="*/ 85155 w 85165"/>
                    <a:gd name="connsiteY13" fmla="*/ 47685 h 51018"/>
                    <a:gd name="connsiteX14" fmla="*/ 80774 w 85165"/>
                    <a:gd name="connsiteY14" fmla="*/ 29778 h 5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165" h="51018">
                      <a:moveTo>
                        <a:pt x="80774" y="29778"/>
                      </a:moveTo>
                      <a:cubicBezTo>
                        <a:pt x="78297" y="24444"/>
                        <a:pt x="75535" y="19777"/>
                        <a:pt x="72201" y="15776"/>
                      </a:cubicBezTo>
                      <a:cubicBezTo>
                        <a:pt x="65343" y="7394"/>
                        <a:pt x="57151" y="2251"/>
                        <a:pt x="48484" y="536"/>
                      </a:cubicBezTo>
                      <a:cubicBezTo>
                        <a:pt x="39435" y="-1178"/>
                        <a:pt x="30196" y="1298"/>
                        <a:pt x="21814" y="6823"/>
                      </a:cubicBezTo>
                      <a:cubicBezTo>
                        <a:pt x="17432" y="9775"/>
                        <a:pt x="13241" y="13395"/>
                        <a:pt x="9526" y="18062"/>
                      </a:cubicBezTo>
                      <a:cubicBezTo>
                        <a:pt x="6098" y="22348"/>
                        <a:pt x="2002" y="27683"/>
                        <a:pt x="192" y="34160"/>
                      </a:cubicBezTo>
                      <a:cubicBezTo>
                        <a:pt x="-570" y="36922"/>
                        <a:pt x="1049" y="40256"/>
                        <a:pt x="3049" y="38541"/>
                      </a:cubicBezTo>
                      <a:cubicBezTo>
                        <a:pt x="6479" y="35588"/>
                        <a:pt x="9431" y="30921"/>
                        <a:pt x="12765" y="27587"/>
                      </a:cubicBezTo>
                      <a:cubicBezTo>
                        <a:pt x="16194" y="24063"/>
                        <a:pt x="19909" y="20825"/>
                        <a:pt x="23719" y="18348"/>
                      </a:cubicBezTo>
                      <a:cubicBezTo>
                        <a:pt x="30958" y="13681"/>
                        <a:pt x="39054" y="11490"/>
                        <a:pt x="46960" y="12823"/>
                      </a:cubicBezTo>
                      <a:cubicBezTo>
                        <a:pt x="54199" y="14062"/>
                        <a:pt x="61152" y="18634"/>
                        <a:pt x="66962" y="25111"/>
                      </a:cubicBezTo>
                      <a:cubicBezTo>
                        <a:pt x="69915" y="28349"/>
                        <a:pt x="72773" y="32445"/>
                        <a:pt x="75058" y="36827"/>
                      </a:cubicBezTo>
                      <a:cubicBezTo>
                        <a:pt x="77249" y="41018"/>
                        <a:pt x="78964" y="46256"/>
                        <a:pt x="81440" y="50066"/>
                      </a:cubicBezTo>
                      <a:cubicBezTo>
                        <a:pt x="82869" y="52162"/>
                        <a:pt x="85060" y="50543"/>
                        <a:pt x="85155" y="47685"/>
                      </a:cubicBezTo>
                      <a:cubicBezTo>
                        <a:pt x="85346" y="41684"/>
                        <a:pt x="82964" y="34445"/>
                        <a:pt x="80774" y="29778"/>
                      </a:cubicBezTo>
                      <a:close/>
                    </a:path>
                  </a:pathLst>
                </a:custGeom>
                <a:solidFill>
                  <a:srgbClr val="000000"/>
                </a:solidFill>
                <a:ln w="9525" cap="flat">
                  <a:noFill/>
                  <a:prstDash val="solid"/>
                  <a:miter/>
                </a:ln>
              </p:spPr>
              <p:txBody>
                <a:bodyPr rtlCol="0" anchor="ctr"/>
                <a:lstStyle/>
                <a:p>
                  <a:endParaRPr lang="zh-CN" altLang="en-US"/>
                </a:p>
              </p:txBody>
            </p:sp>
            <p:sp>
              <p:nvSpPr>
                <p:cNvPr id="130" name="任意多边形 63"/>
                <p:cNvSpPr/>
                <p:nvPr/>
              </p:nvSpPr>
              <p:spPr>
                <a:xfrm>
                  <a:off x="6586173" y="2644535"/>
                  <a:ext cx="192786" cy="63554"/>
                </a:xfrm>
                <a:custGeom>
                  <a:avLst/>
                  <a:gdLst>
                    <a:gd name="connsiteX0" fmla="*/ 6269 w 192786"/>
                    <a:gd name="connsiteY0" fmla="*/ 40848 h 63554"/>
                    <a:gd name="connsiteX1" fmla="*/ 31129 w 192786"/>
                    <a:gd name="connsiteY1" fmla="*/ 50087 h 63554"/>
                    <a:gd name="connsiteX2" fmla="*/ 55989 w 192786"/>
                    <a:gd name="connsiteY2" fmla="*/ 52373 h 63554"/>
                    <a:gd name="connsiteX3" fmla="*/ 103138 w 192786"/>
                    <a:gd name="connsiteY3" fmla="*/ 46944 h 63554"/>
                    <a:gd name="connsiteX4" fmla="*/ 147239 w 192786"/>
                    <a:gd name="connsiteY4" fmla="*/ 29227 h 63554"/>
                    <a:gd name="connsiteX5" fmla="*/ 166955 w 192786"/>
                    <a:gd name="connsiteY5" fmla="*/ 16273 h 63554"/>
                    <a:gd name="connsiteX6" fmla="*/ 186672 w 192786"/>
                    <a:gd name="connsiteY6" fmla="*/ 652 h 63554"/>
                    <a:gd name="connsiteX7" fmla="*/ 192197 w 192786"/>
                    <a:gd name="connsiteY7" fmla="*/ 6177 h 63554"/>
                    <a:gd name="connsiteX8" fmla="*/ 151525 w 192786"/>
                    <a:gd name="connsiteY8" fmla="*/ 40276 h 63554"/>
                    <a:gd name="connsiteX9" fmla="*/ 102662 w 192786"/>
                    <a:gd name="connsiteY9" fmla="*/ 59040 h 63554"/>
                    <a:gd name="connsiteX10" fmla="*/ 50465 w 192786"/>
                    <a:gd name="connsiteY10" fmla="*/ 63041 h 63554"/>
                    <a:gd name="connsiteX11" fmla="*/ 935 w 192786"/>
                    <a:gd name="connsiteY11" fmla="*/ 45991 h 63554"/>
                    <a:gd name="connsiteX12" fmla="*/ 6269 w 192786"/>
                    <a:gd name="connsiteY12" fmla="*/ 40848 h 6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786" h="63554">
                      <a:moveTo>
                        <a:pt x="6269" y="40848"/>
                      </a:moveTo>
                      <a:cubicBezTo>
                        <a:pt x="13127" y="46848"/>
                        <a:pt x="22366" y="48563"/>
                        <a:pt x="31129" y="50087"/>
                      </a:cubicBezTo>
                      <a:cubicBezTo>
                        <a:pt x="39320" y="51516"/>
                        <a:pt x="47703" y="52182"/>
                        <a:pt x="55989" y="52373"/>
                      </a:cubicBezTo>
                      <a:cubicBezTo>
                        <a:pt x="71896" y="52659"/>
                        <a:pt x="87708" y="50944"/>
                        <a:pt x="103138" y="46944"/>
                      </a:cubicBezTo>
                      <a:cubicBezTo>
                        <a:pt x="118569" y="43038"/>
                        <a:pt x="133332" y="36942"/>
                        <a:pt x="147239" y="29227"/>
                      </a:cubicBezTo>
                      <a:cubicBezTo>
                        <a:pt x="154097" y="25322"/>
                        <a:pt x="160574" y="20845"/>
                        <a:pt x="166955" y="16273"/>
                      </a:cubicBezTo>
                      <a:cubicBezTo>
                        <a:pt x="173813" y="11320"/>
                        <a:pt x="179814" y="5510"/>
                        <a:pt x="186672" y="652"/>
                      </a:cubicBezTo>
                      <a:cubicBezTo>
                        <a:pt x="190006" y="-1729"/>
                        <a:pt x="194387" y="2938"/>
                        <a:pt x="192197" y="6177"/>
                      </a:cubicBezTo>
                      <a:cubicBezTo>
                        <a:pt x="182862" y="20655"/>
                        <a:pt x="166289" y="31894"/>
                        <a:pt x="151525" y="40276"/>
                      </a:cubicBezTo>
                      <a:cubicBezTo>
                        <a:pt x="136285" y="48944"/>
                        <a:pt x="119711" y="55230"/>
                        <a:pt x="102662" y="59040"/>
                      </a:cubicBezTo>
                      <a:cubicBezTo>
                        <a:pt x="85612" y="62850"/>
                        <a:pt x="67991" y="64470"/>
                        <a:pt x="50465" y="63041"/>
                      </a:cubicBezTo>
                      <a:cubicBezTo>
                        <a:pt x="33701" y="61707"/>
                        <a:pt x="12651" y="59421"/>
                        <a:pt x="935" y="45991"/>
                      </a:cubicBezTo>
                      <a:cubicBezTo>
                        <a:pt x="-2018" y="42467"/>
                        <a:pt x="2649" y="37704"/>
                        <a:pt x="6269" y="40848"/>
                      </a:cubicBezTo>
                      <a:close/>
                    </a:path>
                  </a:pathLst>
                </a:custGeom>
                <a:solidFill>
                  <a:srgbClr val="C4311D"/>
                </a:solidFill>
                <a:ln w="9525" cap="flat">
                  <a:noFill/>
                  <a:prstDash val="solid"/>
                  <a:miter/>
                </a:ln>
              </p:spPr>
              <p:txBody>
                <a:bodyPr rtlCol="0" anchor="ctr"/>
                <a:lstStyle/>
                <a:p>
                  <a:endParaRPr lang="zh-CN" altLang="en-US"/>
                </a:p>
              </p:txBody>
            </p:sp>
          </p:grpSp>
          <p:grpSp>
            <p:nvGrpSpPr>
              <p:cNvPr id="111" name="组合 110"/>
              <p:cNvGrpSpPr/>
              <p:nvPr/>
            </p:nvGrpSpPr>
            <p:grpSpPr>
              <a:xfrm>
                <a:off x="7132873" y="3021807"/>
                <a:ext cx="408561" cy="934355"/>
                <a:chOff x="7132873" y="3021807"/>
                <a:chExt cx="408561" cy="934355"/>
              </a:xfrm>
            </p:grpSpPr>
            <p:grpSp>
              <p:nvGrpSpPr>
                <p:cNvPr id="112" name="组合 111"/>
                <p:cNvGrpSpPr/>
                <p:nvPr/>
              </p:nvGrpSpPr>
              <p:grpSpPr>
                <a:xfrm>
                  <a:off x="7149004" y="3756862"/>
                  <a:ext cx="221216" cy="199300"/>
                  <a:chOff x="7149004" y="3756862"/>
                  <a:chExt cx="221216" cy="199300"/>
                </a:xfrm>
              </p:grpSpPr>
              <p:sp>
                <p:nvSpPr>
                  <p:cNvPr id="116" name="任意多边形 66"/>
                  <p:cNvSpPr/>
                  <p:nvPr/>
                </p:nvSpPr>
                <p:spPr>
                  <a:xfrm>
                    <a:off x="7271860" y="3876527"/>
                    <a:ext cx="98361" cy="79636"/>
                  </a:xfrm>
                  <a:custGeom>
                    <a:avLst/>
                    <a:gdLst>
                      <a:gd name="connsiteX0" fmla="*/ 0 w 98361"/>
                      <a:gd name="connsiteY0" fmla="*/ 76157 h 79636"/>
                      <a:gd name="connsiteX1" fmla="*/ 87154 w 98361"/>
                      <a:gd name="connsiteY1" fmla="*/ 56821 h 79636"/>
                      <a:gd name="connsiteX2" fmla="*/ 69628 w 98361"/>
                      <a:gd name="connsiteY2" fmla="*/ 37485 h 79636"/>
                      <a:gd name="connsiteX3" fmla="*/ 90868 w 98361"/>
                      <a:gd name="connsiteY3" fmla="*/ 3100 h 79636"/>
                      <a:gd name="connsiteX4" fmla="*/ 46958 w 98361"/>
                      <a:gd name="connsiteY4" fmla="*/ 12720 h 79636"/>
                      <a:gd name="connsiteX5" fmla="*/ 0 w 98361"/>
                      <a:gd name="connsiteY5" fmla="*/ 76157 h 79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361" h="79636">
                        <a:moveTo>
                          <a:pt x="0" y="76157"/>
                        </a:moveTo>
                        <a:cubicBezTo>
                          <a:pt x="0" y="76157"/>
                          <a:pt x="54102" y="91778"/>
                          <a:pt x="87154" y="56821"/>
                        </a:cubicBezTo>
                        <a:cubicBezTo>
                          <a:pt x="120205" y="21864"/>
                          <a:pt x="69628" y="37485"/>
                          <a:pt x="69628" y="37485"/>
                        </a:cubicBezTo>
                        <a:cubicBezTo>
                          <a:pt x="69628" y="37485"/>
                          <a:pt x="99155" y="13768"/>
                          <a:pt x="90868" y="3100"/>
                        </a:cubicBezTo>
                        <a:cubicBezTo>
                          <a:pt x="82582" y="-7568"/>
                          <a:pt x="46958" y="12720"/>
                          <a:pt x="46958" y="12720"/>
                        </a:cubicBezTo>
                        <a:lnTo>
                          <a:pt x="0" y="76157"/>
                        </a:lnTo>
                        <a:close/>
                      </a:path>
                    </a:pathLst>
                  </a:custGeom>
                  <a:solidFill>
                    <a:srgbClr val="FFA672"/>
                  </a:solidFill>
                  <a:ln w="9525" cap="flat">
                    <a:noFill/>
                    <a:prstDash val="solid"/>
                    <a:miter/>
                  </a:ln>
                </p:spPr>
                <p:txBody>
                  <a:bodyPr rtlCol="0" anchor="ctr"/>
                  <a:lstStyle/>
                  <a:p>
                    <a:endParaRPr lang="zh-CN" altLang="en-US"/>
                  </a:p>
                </p:txBody>
              </p:sp>
              <p:sp>
                <p:nvSpPr>
                  <p:cNvPr id="117" name="任意多边形 67"/>
                  <p:cNvSpPr/>
                  <p:nvPr/>
                </p:nvSpPr>
                <p:spPr>
                  <a:xfrm>
                    <a:off x="7149004" y="3756862"/>
                    <a:ext cx="204780" cy="197390"/>
                  </a:xfrm>
                  <a:custGeom>
                    <a:avLst/>
                    <a:gdLst>
                      <a:gd name="connsiteX0" fmla="*/ 72278 w 204780"/>
                      <a:gd name="connsiteY0" fmla="*/ 3797 h 197390"/>
                      <a:gd name="connsiteX1" fmla="*/ 174 w 204780"/>
                      <a:gd name="connsiteY1" fmla="*/ 103810 h 197390"/>
                      <a:gd name="connsiteX2" fmla="*/ 128571 w 204780"/>
                      <a:gd name="connsiteY2" fmla="*/ 197250 h 197390"/>
                      <a:gd name="connsiteX3" fmla="*/ 204771 w 204780"/>
                      <a:gd name="connsiteY3" fmla="*/ 81998 h 197390"/>
                      <a:gd name="connsiteX4" fmla="*/ 72278 w 204780"/>
                      <a:gd name="connsiteY4" fmla="*/ 3797 h 197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80" h="197390">
                        <a:moveTo>
                          <a:pt x="72278" y="3797"/>
                        </a:moveTo>
                        <a:cubicBezTo>
                          <a:pt x="72278" y="3797"/>
                          <a:pt x="-4113" y="66948"/>
                          <a:pt x="174" y="103810"/>
                        </a:cubicBezTo>
                        <a:cubicBezTo>
                          <a:pt x="4460" y="140672"/>
                          <a:pt x="106759" y="200679"/>
                          <a:pt x="128571" y="197250"/>
                        </a:cubicBezTo>
                        <a:cubicBezTo>
                          <a:pt x="150383" y="193821"/>
                          <a:pt x="203533" y="92094"/>
                          <a:pt x="204771" y="81998"/>
                        </a:cubicBezTo>
                        <a:cubicBezTo>
                          <a:pt x="206009" y="71901"/>
                          <a:pt x="94376" y="-19539"/>
                          <a:pt x="72278" y="3797"/>
                        </a:cubicBezTo>
                        <a:close/>
                      </a:path>
                    </a:pathLst>
                  </a:custGeom>
                  <a:solidFill>
                    <a:srgbClr val="FFA672"/>
                  </a:solidFill>
                  <a:ln w="9525" cap="flat">
                    <a:noFill/>
                    <a:prstDash val="solid"/>
                    <a:miter/>
                  </a:ln>
                </p:spPr>
                <p:txBody>
                  <a:bodyPr rtlCol="0" anchor="ctr"/>
                  <a:lstStyle/>
                  <a:p>
                    <a:endParaRPr lang="zh-CN" altLang="en-US"/>
                  </a:p>
                </p:txBody>
              </p:sp>
              <p:sp>
                <p:nvSpPr>
                  <p:cNvPr id="118" name="任意多边形 68"/>
                  <p:cNvSpPr/>
                  <p:nvPr/>
                </p:nvSpPr>
                <p:spPr>
                  <a:xfrm>
                    <a:off x="7294799" y="3885342"/>
                    <a:ext cx="36521" cy="53520"/>
                  </a:xfrm>
                  <a:custGeom>
                    <a:avLst/>
                    <a:gdLst>
                      <a:gd name="connsiteX0" fmla="*/ 4207 w 36521"/>
                      <a:gd name="connsiteY0" fmla="*/ 46482 h 53520"/>
                      <a:gd name="connsiteX1" fmla="*/ 9255 w 36521"/>
                      <a:gd name="connsiteY1" fmla="*/ 40862 h 53520"/>
                      <a:gd name="connsiteX2" fmla="*/ 18780 w 36521"/>
                      <a:gd name="connsiteY2" fmla="*/ 28575 h 53520"/>
                      <a:gd name="connsiteX3" fmla="*/ 32401 w 36521"/>
                      <a:gd name="connsiteY3" fmla="*/ 1238 h 53520"/>
                      <a:gd name="connsiteX4" fmla="*/ 36401 w 36521"/>
                      <a:gd name="connsiteY4" fmla="*/ 2762 h 53520"/>
                      <a:gd name="connsiteX5" fmla="*/ 22685 w 36521"/>
                      <a:gd name="connsiteY5" fmla="*/ 30766 h 53520"/>
                      <a:gd name="connsiteX6" fmla="*/ 13351 w 36521"/>
                      <a:gd name="connsiteY6" fmla="*/ 43148 h 53520"/>
                      <a:gd name="connsiteX7" fmla="*/ 7826 w 36521"/>
                      <a:gd name="connsiteY7" fmla="*/ 48958 h 53520"/>
                      <a:gd name="connsiteX8" fmla="*/ 1826 w 36521"/>
                      <a:gd name="connsiteY8" fmla="*/ 53435 h 53520"/>
                      <a:gd name="connsiteX9" fmla="*/ 111 w 36521"/>
                      <a:gd name="connsiteY9" fmla="*/ 51816 h 53520"/>
                      <a:gd name="connsiteX10" fmla="*/ 4207 w 36521"/>
                      <a:gd name="connsiteY10" fmla="*/ 46482 h 5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21" h="53520">
                        <a:moveTo>
                          <a:pt x="4207" y="46482"/>
                        </a:moveTo>
                        <a:cubicBezTo>
                          <a:pt x="5922" y="44672"/>
                          <a:pt x="7636" y="42767"/>
                          <a:pt x="9255" y="40862"/>
                        </a:cubicBezTo>
                        <a:cubicBezTo>
                          <a:pt x="12684" y="36957"/>
                          <a:pt x="15827" y="32861"/>
                          <a:pt x="18780" y="28575"/>
                        </a:cubicBezTo>
                        <a:cubicBezTo>
                          <a:pt x="24591" y="20098"/>
                          <a:pt x="29067" y="10858"/>
                          <a:pt x="32401" y="1238"/>
                        </a:cubicBezTo>
                        <a:cubicBezTo>
                          <a:pt x="33258" y="-1238"/>
                          <a:pt x="37259" y="381"/>
                          <a:pt x="36401" y="2762"/>
                        </a:cubicBezTo>
                        <a:cubicBezTo>
                          <a:pt x="33068" y="12573"/>
                          <a:pt x="28496" y="22003"/>
                          <a:pt x="22685" y="30766"/>
                        </a:cubicBezTo>
                        <a:cubicBezTo>
                          <a:pt x="19828" y="35052"/>
                          <a:pt x="16685" y="39148"/>
                          <a:pt x="13351" y="43148"/>
                        </a:cubicBezTo>
                        <a:cubicBezTo>
                          <a:pt x="11636" y="45148"/>
                          <a:pt x="9732" y="47149"/>
                          <a:pt x="7826" y="48958"/>
                        </a:cubicBezTo>
                        <a:cubicBezTo>
                          <a:pt x="6017" y="50673"/>
                          <a:pt x="4207" y="52578"/>
                          <a:pt x="1826" y="53435"/>
                        </a:cubicBezTo>
                        <a:cubicBezTo>
                          <a:pt x="778" y="53816"/>
                          <a:pt x="-365" y="52864"/>
                          <a:pt x="111" y="51816"/>
                        </a:cubicBezTo>
                        <a:cubicBezTo>
                          <a:pt x="873" y="49720"/>
                          <a:pt x="2683" y="48196"/>
                          <a:pt x="4207" y="46482"/>
                        </a:cubicBezTo>
                        <a:close/>
                      </a:path>
                    </a:pathLst>
                  </a:custGeom>
                  <a:solidFill>
                    <a:srgbClr val="C4412F"/>
                  </a:solidFill>
                  <a:ln w="9525" cap="flat">
                    <a:noFill/>
                    <a:prstDash val="solid"/>
                    <a:miter/>
                  </a:ln>
                </p:spPr>
                <p:txBody>
                  <a:bodyPr rtlCol="0" anchor="ctr"/>
                  <a:lstStyle/>
                  <a:p>
                    <a:endParaRPr lang="zh-CN" altLang="en-US"/>
                  </a:p>
                </p:txBody>
              </p:sp>
            </p:grpSp>
            <p:sp>
              <p:nvSpPr>
                <p:cNvPr id="113" name="任意多边形 69"/>
                <p:cNvSpPr/>
                <p:nvPr/>
              </p:nvSpPr>
              <p:spPr>
                <a:xfrm>
                  <a:off x="7132873" y="3021807"/>
                  <a:ext cx="408561" cy="866011"/>
                </a:xfrm>
                <a:custGeom>
                  <a:avLst/>
                  <a:gdLst>
                    <a:gd name="connsiteX0" fmla="*/ 92982 w 408561"/>
                    <a:gd name="connsiteY0" fmla="*/ 670749 h 866011"/>
                    <a:gd name="connsiteX1" fmla="*/ 180421 w 408561"/>
                    <a:gd name="connsiteY1" fmla="*/ 439768 h 866011"/>
                    <a:gd name="connsiteX2" fmla="*/ 142226 w 408561"/>
                    <a:gd name="connsiteY2" fmla="*/ 353566 h 866011"/>
                    <a:gd name="connsiteX3" fmla="*/ 104316 w 408561"/>
                    <a:gd name="connsiteY3" fmla="*/ 317181 h 866011"/>
                    <a:gd name="connsiteX4" fmla="*/ 53263 w 408561"/>
                    <a:gd name="connsiteY4" fmla="*/ 268794 h 866011"/>
                    <a:gd name="connsiteX5" fmla="*/ 4780 w 408561"/>
                    <a:gd name="connsiteY5" fmla="*/ 140301 h 866011"/>
                    <a:gd name="connsiteX6" fmla="*/ 60882 w 408561"/>
                    <a:gd name="connsiteY6" fmla="*/ 8190 h 866011"/>
                    <a:gd name="connsiteX7" fmla="*/ 119938 w 408561"/>
                    <a:gd name="connsiteY7" fmla="*/ 44956 h 866011"/>
                    <a:gd name="connsiteX8" fmla="*/ 206329 w 408561"/>
                    <a:gd name="connsiteY8" fmla="*/ 118584 h 866011"/>
                    <a:gd name="connsiteX9" fmla="*/ 360444 w 408561"/>
                    <a:gd name="connsiteY9" fmla="*/ 295845 h 866011"/>
                    <a:gd name="connsiteX10" fmla="*/ 381399 w 408561"/>
                    <a:gd name="connsiteY10" fmla="*/ 330706 h 866011"/>
                    <a:gd name="connsiteX11" fmla="*/ 259479 w 408561"/>
                    <a:gd name="connsiteY11" fmla="*/ 818767 h 866011"/>
                    <a:gd name="connsiteX12" fmla="*/ 256812 w 408561"/>
                    <a:gd name="connsiteY12" fmla="*/ 823530 h 866011"/>
                    <a:gd name="connsiteX13" fmla="*/ 232904 w 408561"/>
                    <a:gd name="connsiteY13" fmla="*/ 866011 h 866011"/>
                    <a:gd name="connsiteX14" fmla="*/ 63168 w 408561"/>
                    <a:gd name="connsiteY14" fmla="*/ 721517 h 866011"/>
                    <a:gd name="connsiteX15" fmla="*/ 90124 w 408561"/>
                    <a:gd name="connsiteY15" fmla="*/ 676368 h 866011"/>
                    <a:gd name="connsiteX16" fmla="*/ 92982 w 408561"/>
                    <a:gd name="connsiteY16" fmla="*/ 670749 h 86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8561" h="866011">
                      <a:moveTo>
                        <a:pt x="92982" y="670749"/>
                      </a:moveTo>
                      <a:cubicBezTo>
                        <a:pt x="128415" y="607884"/>
                        <a:pt x="182517" y="501585"/>
                        <a:pt x="180421" y="439768"/>
                      </a:cubicBezTo>
                      <a:cubicBezTo>
                        <a:pt x="179373" y="407192"/>
                        <a:pt x="163086" y="377760"/>
                        <a:pt x="142226" y="353566"/>
                      </a:cubicBezTo>
                      <a:cubicBezTo>
                        <a:pt x="130796" y="340326"/>
                        <a:pt x="117842" y="328325"/>
                        <a:pt x="104316" y="317181"/>
                      </a:cubicBezTo>
                      <a:cubicBezTo>
                        <a:pt x="85362" y="301655"/>
                        <a:pt x="67550" y="289177"/>
                        <a:pt x="53263" y="268794"/>
                      </a:cubicBezTo>
                      <a:cubicBezTo>
                        <a:pt x="26878" y="230980"/>
                        <a:pt x="10781" y="186022"/>
                        <a:pt x="4780" y="140301"/>
                      </a:cubicBezTo>
                      <a:cubicBezTo>
                        <a:pt x="-1220" y="94867"/>
                        <a:pt x="-14079" y="-33435"/>
                        <a:pt x="60882" y="8190"/>
                      </a:cubicBezTo>
                      <a:cubicBezTo>
                        <a:pt x="77170" y="17238"/>
                        <a:pt x="104888" y="33907"/>
                        <a:pt x="119938" y="44956"/>
                      </a:cubicBezTo>
                      <a:cubicBezTo>
                        <a:pt x="150417" y="67435"/>
                        <a:pt x="178802" y="92677"/>
                        <a:pt x="206329" y="118584"/>
                      </a:cubicBezTo>
                      <a:cubicBezTo>
                        <a:pt x="263193" y="172020"/>
                        <a:pt x="317391" y="230503"/>
                        <a:pt x="360444" y="295845"/>
                      </a:cubicBezTo>
                      <a:cubicBezTo>
                        <a:pt x="367968" y="307180"/>
                        <a:pt x="374350" y="319086"/>
                        <a:pt x="381399" y="330706"/>
                      </a:cubicBezTo>
                      <a:cubicBezTo>
                        <a:pt x="456646" y="469962"/>
                        <a:pt x="362349" y="636840"/>
                        <a:pt x="259479" y="818767"/>
                      </a:cubicBezTo>
                      <a:cubicBezTo>
                        <a:pt x="258622" y="820291"/>
                        <a:pt x="257669" y="822006"/>
                        <a:pt x="256812" y="823530"/>
                      </a:cubicBezTo>
                      <a:cubicBezTo>
                        <a:pt x="248811" y="837627"/>
                        <a:pt x="240905" y="851724"/>
                        <a:pt x="232904" y="866011"/>
                      </a:cubicBezTo>
                      <a:lnTo>
                        <a:pt x="63168" y="721517"/>
                      </a:lnTo>
                      <a:cubicBezTo>
                        <a:pt x="63168" y="721517"/>
                        <a:pt x="74408" y="703705"/>
                        <a:pt x="90124" y="676368"/>
                      </a:cubicBezTo>
                      <a:cubicBezTo>
                        <a:pt x="90981" y="674464"/>
                        <a:pt x="91934" y="672654"/>
                        <a:pt x="92982" y="670749"/>
                      </a:cubicBezTo>
                      <a:close/>
                    </a:path>
                  </a:pathLst>
                </a:custGeom>
                <a:solidFill>
                  <a:srgbClr val="4436BC"/>
                </a:solidFill>
                <a:ln w="9525" cap="flat">
                  <a:noFill/>
                  <a:prstDash val="solid"/>
                  <a:miter/>
                </a:ln>
              </p:spPr>
              <p:txBody>
                <a:bodyPr rtlCol="0" anchor="ctr"/>
                <a:lstStyle/>
                <a:p>
                  <a:endParaRPr lang="zh-CN" altLang="en-US"/>
                </a:p>
              </p:txBody>
            </p:sp>
            <p:sp>
              <p:nvSpPr>
                <p:cNvPr id="114" name="任意多边形 70"/>
                <p:cNvSpPr/>
                <p:nvPr/>
              </p:nvSpPr>
              <p:spPr>
                <a:xfrm>
                  <a:off x="7222806" y="3692461"/>
                  <a:ext cx="169354" cy="152780"/>
                </a:xfrm>
                <a:custGeom>
                  <a:avLst/>
                  <a:gdLst>
                    <a:gd name="connsiteX0" fmla="*/ 0 w 169354"/>
                    <a:gd name="connsiteY0" fmla="*/ 5715 h 152780"/>
                    <a:gd name="connsiteX1" fmla="*/ 16669 w 169354"/>
                    <a:gd name="connsiteY1" fmla="*/ 17812 h 152780"/>
                    <a:gd name="connsiteX2" fmla="*/ 76486 w 169354"/>
                    <a:gd name="connsiteY2" fmla="*/ 65722 h 152780"/>
                    <a:gd name="connsiteX3" fmla="*/ 166688 w 169354"/>
                    <a:gd name="connsiteY3" fmla="*/ 152781 h 152780"/>
                    <a:gd name="connsiteX4" fmla="*/ 169354 w 169354"/>
                    <a:gd name="connsiteY4" fmla="*/ 148018 h 152780"/>
                    <a:gd name="connsiteX5" fmla="*/ 143256 w 169354"/>
                    <a:gd name="connsiteY5" fmla="*/ 120396 h 152780"/>
                    <a:gd name="connsiteX6" fmla="*/ 54578 w 169354"/>
                    <a:gd name="connsiteY6" fmla="*/ 39529 h 152780"/>
                    <a:gd name="connsiteX7" fmla="*/ 6001 w 169354"/>
                    <a:gd name="connsiteY7" fmla="*/ 2286 h 152780"/>
                    <a:gd name="connsiteX8" fmla="*/ 2953 w 169354"/>
                    <a:gd name="connsiteY8" fmla="*/ 0 h 152780"/>
                    <a:gd name="connsiteX9" fmla="*/ 0 w 169354"/>
                    <a:gd name="connsiteY9" fmla="*/ 5715 h 1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354" h="152780">
                      <a:moveTo>
                        <a:pt x="0" y="5715"/>
                      </a:moveTo>
                      <a:cubicBezTo>
                        <a:pt x="5525" y="9715"/>
                        <a:pt x="11144" y="13716"/>
                        <a:pt x="16669" y="17812"/>
                      </a:cubicBezTo>
                      <a:cubicBezTo>
                        <a:pt x="37148" y="33147"/>
                        <a:pt x="57150" y="49054"/>
                        <a:pt x="76486" y="65722"/>
                      </a:cubicBezTo>
                      <a:cubicBezTo>
                        <a:pt x="108490" y="93250"/>
                        <a:pt x="138113" y="122587"/>
                        <a:pt x="166688" y="152781"/>
                      </a:cubicBezTo>
                      <a:cubicBezTo>
                        <a:pt x="167545" y="151257"/>
                        <a:pt x="168497" y="149542"/>
                        <a:pt x="169354" y="148018"/>
                      </a:cubicBezTo>
                      <a:cubicBezTo>
                        <a:pt x="160782" y="138684"/>
                        <a:pt x="152019" y="129445"/>
                        <a:pt x="143256" y="120396"/>
                      </a:cubicBezTo>
                      <a:cubicBezTo>
                        <a:pt x="115443" y="91821"/>
                        <a:pt x="85820" y="64865"/>
                        <a:pt x="54578" y="39529"/>
                      </a:cubicBezTo>
                      <a:cubicBezTo>
                        <a:pt x="38767" y="26670"/>
                        <a:pt x="22574" y="14288"/>
                        <a:pt x="6001" y="2286"/>
                      </a:cubicBezTo>
                      <a:cubicBezTo>
                        <a:pt x="4953" y="1524"/>
                        <a:pt x="4001" y="762"/>
                        <a:pt x="2953" y="0"/>
                      </a:cubicBezTo>
                      <a:cubicBezTo>
                        <a:pt x="2000" y="2000"/>
                        <a:pt x="1048" y="3810"/>
                        <a:pt x="0" y="5715"/>
                      </a:cubicBezTo>
                      <a:close/>
                    </a:path>
                  </a:pathLst>
                </a:custGeom>
                <a:solidFill>
                  <a:srgbClr val="000000"/>
                </a:solidFill>
                <a:ln w="9525" cap="flat">
                  <a:noFill/>
                  <a:prstDash val="solid"/>
                  <a:miter/>
                </a:ln>
              </p:spPr>
              <p:txBody>
                <a:bodyPr rtlCol="0" anchor="ctr"/>
                <a:lstStyle/>
                <a:p>
                  <a:endParaRPr lang="zh-CN" altLang="en-US"/>
                </a:p>
              </p:txBody>
            </p:sp>
            <p:sp>
              <p:nvSpPr>
                <p:cNvPr id="115" name="任意多边形 71"/>
                <p:cNvSpPr/>
                <p:nvPr/>
              </p:nvSpPr>
              <p:spPr>
                <a:xfrm>
                  <a:off x="7170324" y="3299364"/>
                  <a:ext cx="82295" cy="52958"/>
                </a:xfrm>
                <a:custGeom>
                  <a:avLst/>
                  <a:gdLst>
                    <a:gd name="connsiteX0" fmla="*/ 44101 w 82295"/>
                    <a:gd name="connsiteY0" fmla="*/ 21908 h 52958"/>
                    <a:gd name="connsiteX1" fmla="*/ 0 w 82295"/>
                    <a:gd name="connsiteY1" fmla="*/ 0 h 52958"/>
                    <a:gd name="connsiteX2" fmla="*/ 39053 w 82295"/>
                    <a:gd name="connsiteY2" fmla="*/ 29908 h 52958"/>
                    <a:gd name="connsiteX3" fmla="*/ 56007 w 82295"/>
                    <a:gd name="connsiteY3" fmla="*/ 39910 h 52958"/>
                    <a:gd name="connsiteX4" fmla="*/ 53245 w 82295"/>
                    <a:gd name="connsiteY4" fmla="*/ 39338 h 52958"/>
                    <a:gd name="connsiteX5" fmla="*/ 37243 w 82295"/>
                    <a:gd name="connsiteY5" fmla="*/ 38481 h 52958"/>
                    <a:gd name="connsiteX6" fmla="*/ 21336 w 82295"/>
                    <a:gd name="connsiteY6" fmla="*/ 41434 h 52958"/>
                    <a:gd name="connsiteX7" fmla="*/ 51721 w 82295"/>
                    <a:gd name="connsiteY7" fmla="*/ 48768 h 52958"/>
                    <a:gd name="connsiteX8" fmla="*/ 82296 w 82295"/>
                    <a:gd name="connsiteY8" fmla="*/ 52959 h 52958"/>
                    <a:gd name="connsiteX9" fmla="*/ 44101 w 82295"/>
                    <a:gd name="connsiteY9" fmla="*/ 21908 h 5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295" h="52958">
                      <a:moveTo>
                        <a:pt x="44101" y="21908"/>
                      </a:moveTo>
                      <a:cubicBezTo>
                        <a:pt x="30194" y="13335"/>
                        <a:pt x="15812" y="5525"/>
                        <a:pt x="0" y="0"/>
                      </a:cubicBezTo>
                      <a:cubicBezTo>
                        <a:pt x="11811" y="11906"/>
                        <a:pt x="25337" y="21146"/>
                        <a:pt x="39053" y="29908"/>
                      </a:cubicBezTo>
                      <a:cubicBezTo>
                        <a:pt x="44672" y="33338"/>
                        <a:pt x="50292" y="36767"/>
                        <a:pt x="56007" y="39910"/>
                      </a:cubicBezTo>
                      <a:cubicBezTo>
                        <a:pt x="55054" y="39719"/>
                        <a:pt x="54197" y="39433"/>
                        <a:pt x="53245" y="39338"/>
                      </a:cubicBezTo>
                      <a:cubicBezTo>
                        <a:pt x="47911" y="38576"/>
                        <a:pt x="42577" y="38195"/>
                        <a:pt x="37243" y="38481"/>
                      </a:cubicBezTo>
                      <a:cubicBezTo>
                        <a:pt x="31909" y="38767"/>
                        <a:pt x="26575" y="39529"/>
                        <a:pt x="21336" y="41434"/>
                      </a:cubicBezTo>
                      <a:cubicBezTo>
                        <a:pt x="31718" y="45339"/>
                        <a:pt x="41720" y="47054"/>
                        <a:pt x="51721" y="48768"/>
                      </a:cubicBezTo>
                      <a:cubicBezTo>
                        <a:pt x="61817" y="50292"/>
                        <a:pt x="71438" y="51530"/>
                        <a:pt x="82296" y="52959"/>
                      </a:cubicBezTo>
                      <a:cubicBezTo>
                        <a:pt x="71152" y="40481"/>
                        <a:pt x="57817" y="30766"/>
                        <a:pt x="44101" y="21908"/>
                      </a:cubicBezTo>
                      <a:close/>
                    </a:path>
                  </a:pathLst>
                </a:custGeom>
                <a:solidFill>
                  <a:srgbClr val="4436BC">
                    <a:alpha val="50000"/>
                  </a:srgbClr>
                </a:solidFill>
                <a:ln w="9525" cap="flat">
                  <a:noFill/>
                  <a:prstDash val="solid"/>
                  <a:miter/>
                </a:ln>
              </p:spPr>
              <p:txBody>
                <a:bodyPr rtlCol="0" anchor="ctr"/>
                <a:lstStyle/>
                <a:p>
                  <a:endParaRPr lang="zh-CN" altLang="en-US"/>
                </a:p>
              </p:txBody>
            </p:sp>
          </p:grpSp>
        </p:grpSp>
        <p:grpSp>
          <p:nvGrpSpPr>
            <p:cNvPr id="7" name="组合 6"/>
            <p:cNvGrpSpPr/>
            <p:nvPr/>
          </p:nvGrpSpPr>
          <p:grpSpPr>
            <a:xfrm>
              <a:off x="3599831" y="1490710"/>
              <a:ext cx="2093454" cy="4554715"/>
              <a:chOff x="2986055" y="1952461"/>
              <a:chExt cx="1370274" cy="2981297"/>
            </a:xfrm>
          </p:grpSpPr>
          <p:grpSp>
            <p:nvGrpSpPr>
              <p:cNvPr id="8" name="组合 7"/>
              <p:cNvGrpSpPr/>
              <p:nvPr/>
            </p:nvGrpSpPr>
            <p:grpSpPr>
              <a:xfrm>
                <a:off x="3875132" y="3051079"/>
                <a:ext cx="481197" cy="1099154"/>
                <a:chOff x="3875132" y="3051079"/>
                <a:chExt cx="481197" cy="1099154"/>
              </a:xfrm>
            </p:grpSpPr>
            <p:sp>
              <p:nvSpPr>
                <p:cNvPr id="100" name="任意多边形 136"/>
                <p:cNvSpPr/>
                <p:nvPr/>
              </p:nvSpPr>
              <p:spPr>
                <a:xfrm>
                  <a:off x="4108512" y="3800093"/>
                  <a:ext cx="247816" cy="350140"/>
                </a:xfrm>
                <a:custGeom>
                  <a:avLst/>
                  <a:gdLst>
                    <a:gd name="connsiteX0" fmla="*/ 0 w 247816"/>
                    <a:gd name="connsiteY0" fmla="*/ 48673 h 350140"/>
                    <a:gd name="connsiteX1" fmla="*/ 34385 w 247816"/>
                    <a:gd name="connsiteY1" fmla="*/ 152686 h 350140"/>
                    <a:gd name="connsiteX2" fmla="*/ 33623 w 247816"/>
                    <a:gd name="connsiteY2" fmla="*/ 279082 h 350140"/>
                    <a:gd name="connsiteX3" fmla="*/ 64770 w 247816"/>
                    <a:gd name="connsiteY3" fmla="*/ 220694 h 350140"/>
                    <a:gd name="connsiteX4" fmla="*/ 67437 w 247816"/>
                    <a:gd name="connsiteY4" fmla="*/ 326326 h 350140"/>
                    <a:gd name="connsiteX5" fmla="*/ 109823 w 247816"/>
                    <a:gd name="connsiteY5" fmla="*/ 230124 h 350140"/>
                    <a:gd name="connsiteX6" fmla="*/ 125349 w 247816"/>
                    <a:gd name="connsiteY6" fmla="*/ 350139 h 350140"/>
                    <a:gd name="connsiteX7" fmla="*/ 152210 w 247816"/>
                    <a:gd name="connsiteY7" fmla="*/ 226123 h 350140"/>
                    <a:gd name="connsiteX8" fmla="*/ 181451 w 247816"/>
                    <a:gd name="connsiteY8" fmla="*/ 317754 h 350140"/>
                    <a:gd name="connsiteX9" fmla="*/ 190976 w 247816"/>
                    <a:gd name="connsiteY9" fmla="*/ 172117 h 350140"/>
                    <a:gd name="connsiteX10" fmla="*/ 245269 w 247816"/>
                    <a:gd name="connsiteY10" fmla="*/ 220980 h 350140"/>
                    <a:gd name="connsiteX11" fmla="*/ 157448 w 247816"/>
                    <a:gd name="connsiteY11" fmla="*/ 59436 h 350140"/>
                    <a:gd name="connsiteX12" fmla="*/ 121920 w 247816"/>
                    <a:gd name="connsiteY12" fmla="*/ 0 h 350140"/>
                    <a:gd name="connsiteX13" fmla="*/ 0 w 247816"/>
                    <a:gd name="connsiteY13" fmla="*/ 48673 h 350140"/>
                    <a:gd name="connsiteX14" fmla="*/ 151733 w 247816"/>
                    <a:gd name="connsiteY14" fmla="*/ 225266 h 350140"/>
                    <a:gd name="connsiteX15" fmla="*/ 152019 w 247816"/>
                    <a:gd name="connsiteY15" fmla="*/ 225457 h 350140"/>
                    <a:gd name="connsiteX16" fmla="*/ 151733 w 247816"/>
                    <a:gd name="connsiteY16" fmla="*/ 225266 h 35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7816" h="350140">
                      <a:moveTo>
                        <a:pt x="0" y="48673"/>
                      </a:moveTo>
                      <a:cubicBezTo>
                        <a:pt x="8954" y="66770"/>
                        <a:pt x="32576" y="123444"/>
                        <a:pt x="34385" y="152686"/>
                      </a:cubicBezTo>
                      <a:cubicBezTo>
                        <a:pt x="42005" y="187738"/>
                        <a:pt x="24479" y="277082"/>
                        <a:pt x="33623" y="279082"/>
                      </a:cubicBezTo>
                      <a:cubicBezTo>
                        <a:pt x="46006" y="282130"/>
                        <a:pt x="65818" y="221170"/>
                        <a:pt x="64770" y="220694"/>
                      </a:cubicBezTo>
                      <a:cubicBezTo>
                        <a:pt x="67913" y="220885"/>
                        <a:pt x="55245" y="323374"/>
                        <a:pt x="67437" y="326326"/>
                      </a:cubicBezTo>
                      <a:cubicBezTo>
                        <a:pt x="85439" y="330327"/>
                        <a:pt x="112586" y="230791"/>
                        <a:pt x="109823" y="230124"/>
                      </a:cubicBezTo>
                      <a:cubicBezTo>
                        <a:pt x="113729" y="229743"/>
                        <a:pt x="107633" y="348996"/>
                        <a:pt x="125349" y="350139"/>
                      </a:cubicBezTo>
                      <a:cubicBezTo>
                        <a:pt x="149924" y="350615"/>
                        <a:pt x="155258" y="236696"/>
                        <a:pt x="152210" y="226123"/>
                      </a:cubicBezTo>
                      <a:cubicBezTo>
                        <a:pt x="155448" y="235553"/>
                        <a:pt x="166211" y="321373"/>
                        <a:pt x="181451" y="317754"/>
                      </a:cubicBezTo>
                      <a:cubicBezTo>
                        <a:pt x="204407" y="312610"/>
                        <a:pt x="195929" y="180308"/>
                        <a:pt x="190976" y="172117"/>
                      </a:cubicBezTo>
                      <a:cubicBezTo>
                        <a:pt x="195548" y="176974"/>
                        <a:pt x="232696" y="230886"/>
                        <a:pt x="245269" y="220980"/>
                      </a:cubicBezTo>
                      <a:cubicBezTo>
                        <a:pt x="263557" y="205835"/>
                        <a:pt x="178117" y="79248"/>
                        <a:pt x="157448" y="59436"/>
                      </a:cubicBezTo>
                      <a:cubicBezTo>
                        <a:pt x="148685" y="44958"/>
                        <a:pt x="133541" y="19240"/>
                        <a:pt x="121920" y="0"/>
                      </a:cubicBezTo>
                      <a:cubicBezTo>
                        <a:pt x="81915" y="17526"/>
                        <a:pt x="41339" y="33814"/>
                        <a:pt x="0" y="48673"/>
                      </a:cubicBezTo>
                      <a:close/>
                      <a:moveTo>
                        <a:pt x="151733" y="225266"/>
                      </a:moveTo>
                      <a:cubicBezTo>
                        <a:pt x="151829" y="225266"/>
                        <a:pt x="151924" y="225361"/>
                        <a:pt x="152019" y="225457"/>
                      </a:cubicBezTo>
                      <a:cubicBezTo>
                        <a:pt x="151924" y="225361"/>
                        <a:pt x="151829" y="225266"/>
                        <a:pt x="151733" y="225266"/>
                      </a:cubicBezTo>
                      <a:close/>
                    </a:path>
                  </a:pathLst>
                </a:custGeom>
                <a:solidFill>
                  <a:srgbClr val="FFA672"/>
                </a:solidFill>
                <a:ln w="9525" cap="flat">
                  <a:noFill/>
                  <a:prstDash val="solid"/>
                  <a:miter/>
                </a:ln>
              </p:spPr>
              <p:txBody>
                <a:bodyPr rtlCol="0" anchor="ctr"/>
                <a:lstStyle/>
                <a:p>
                  <a:endParaRPr lang="zh-CN" altLang="en-US"/>
                </a:p>
              </p:txBody>
            </p:sp>
            <p:sp>
              <p:nvSpPr>
                <p:cNvPr id="103" name="任意多边形 137"/>
                <p:cNvSpPr/>
                <p:nvPr/>
              </p:nvSpPr>
              <p:spPr>
                <a:xfrm>
                  <a:off x="3875132" y="3051079"/>
                  <a:ext cx="452985" cy="939133"/>
                </a:xfrm>
                <a:custGeom>
                  <a:avLst/>
                  <a:gdLst>
                    <a:gd name="connsiteX0" fmla="*/ 1066 w 452985"/>
                    <a:gd name="connsiteY0" fmla="*/ 193992 h 939133"/>
                    <a:gd name="connsiteX1" fmla="*/ 139274 w 452985"/>
                    <a:gd name="connsiteY1" fmla="*/ 553466 h 939133"/>
                    <a:gd name="connsiteX2" fmla="*/ 238619 w 452985"/>
                    <a:gd name="connsiteY2" fmla="*/ 893223 h 939133"/>
                    <a:gd name="connsiteX3" fmla="*/ 240429 w 452985"/>
                    <a:gd name="connsiteY3" fmla="*/ 899604 h 939133"/>
                    <a:gd name="connsiteX4" fmla="*/ 251383 w 452985"/>
                    <a:gd name="connsiteY4" fmla="*/ 939133 h 939133"/>
                    <a:gd name="connsiteX5" fmla="*/ 452741 w 452985"/>
                    <a:gd name="connsiteY5" fmla="*/ 858933 h 939133"/>
                    <a:gd name="connsiteX6" fmla="*/ 444455 w 452985"/>
                    <a:gd name="connsiteY6" fmla="*/ 821785 h 939133"/>
                    <a:gd name="connsiteX7" fmla="*/ 443121 w 452985"/>
                    <a:gd name="connsiteY7" fmla="*/ 816165 h 939133"/>
                    <a:gd name="connsiteX8" fmla="*/ 113270 w 452985"/>
                    <a:gd name="connsiteY8" fmla="*/ 18161 h 939133"/>
                    <a:gd name="connsiteX9" fmla="*/ 1066 w 452985"/>
                    <a:gd name="connsiteY9" fmla="*/ 193992 h 939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2985" h="939133">
                      <a:moveTo>
                        <a:pt x="1066" y="193992"/>
                      </a:moveTo>
                      <a:cubicBezTo>
                        <a:pt x="10115" y="293338"/>
                        <a:pt x="75646" y="344011"/>
                        <a:pt x="139274" y="553466"/>
                      </a:cubicBezTo>
                      <a:cubicBezTo>
                        <a:pt x="183374" y="698532"/>
                        <a:pt x="220141" y="827595"/>
                        <a:pt x="238619" y="893223"/>
                      </a:cubicBezTo>
                      <a:cubicBezTo>
                        <a:pt x="239286" y="895413"/>
                        <a:pt x="239762" y="897509"/>
                        <a:pt x="240429" y="899604"/>
                      </a:cubicBezTo>
                      <a:cubicBezTo>
                        <a:pt x="247573" y="924846"/>
                        <a:pt x="251383" y="939133"/>
                        <a:pt x="251383" y="939133"/>
                      </a:cubicBezTo>
                      <a:cubicBezTo>
                        <a:pt x="312438" y="931323"/>
                        <a:pt x="459790" y="891699"/>
                        <a:pt x="452741" y="858933"/>
                      </a:cubicBezTo>
                      <a:cubicBezTo>
                        <a:pt x="450074" y="846550"/>
                        <a:pt x="447407" y="834168"/>
                        <a:pt x="444455" y="821785"/>
                      </a:cubicBezTo>
                      <a:cubicBezTo>
                        <a:pt x="444074" y="819880"/>
                        <a:pt x="443597" y="818070"/>
                        <a:pt x="443121" y="816165"/>
                      </a:cubicBezTo>
                      <a:cubicBezTo>
                        <a:pt x="351014" y="420592"/>
                        <a:pt x="172040" y="75216"/>
                        <a:pt x="113270" y="18161"/>
                      </a:cubicBezTo>
                      <a:cubicBezTo>
                        <a:pt x="41547" y="-51467"/>
                        <a:pt x="-7983" y="94647"/>
                        <a:pt x="1066" y="193992"/>
                      </a:cubicBezTo>
                      <a:close/>
                    </a:path>
                  </a:pathLst>
                </a:custGeom>
                <a:solidFill>
                  <a:srgbClr val="4436BC"/>
                </a:solidFill>
                <a:ln w="9525" cap="flat">
                  <a:noFill/>
                  <a:prstDash val="solid"/>
                  <a:miter/>
                </a:ln>
              </p:spPr>
              <p:txBody>
                <a:bodyPr rtlCol="0" anchor="ctr"/>
                <a:lstStyle/>
                <a:p>
                  <a:endParaRPr lang="zh-CN" altLang="en-US"/>
                </a:p>
              </p:txBody>
            </p:sp>
            <p:sp>
              <p:nvSpPr>
                <p:cNvPr id="104" name="任意多边形 138"/>
                <p:cNvSpPr/>
                <p:nvPr/>
              </p:nvSpPr>
              <p:spPr>
                <a:xfrm>
                  <a:off x="4113847" y="3867244"/>
                  <a:ext cx="205930" cy="83439"/>
                </a:xfrm>
                <a:custGeom>
                  <a:avLst/>
                  <a:gdLst>
                    <a:gd name="connsiteX0" fmla="*/ 0 w 205930"/>
                    <a:gd name="connsiteY0" fmla="*/ 77057 h 83439"/>
                    <a:gd name="connsiteX1" fmla="*/ 1810 w 205930"/>
                    <a:gd name="connsiteY1" fmla="*/ 83439 h 83439"/>
                    <a:gd name="connsiteX2" fmla="*/ 96869 w 205930"/>
                    <a:gd name="connsiteY2" fmla="*/ 47530 h 83439"/>
                    <a:gd name="connsiteX3" fmla="*/ 205931 w 205930"/>
                    <a:gd name="connsiteY3" fmla="*/ 5620 h 83439"/>
                    <a:gd name="connsiteX4" fmla="*/ 204597 w 205930"/>
                    <a:gd name="connsiteY4" fmla="*/ 0 h 83439"/>
                    <a:gd name="connsiteX5" fmla="*/ 94583 w 205930"/>
                    <a:gd name="connsiteY5" fmla="*/ 41148 h 83439"/>
                    <a:gd name="connsiteX6" fmla="*/ 0 w 205930"/>
                    <a:gd name="connsiteY6" fmla="*/ 77057 h 8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930" h="83439">
                      <a:moveTo>
                        <a:pt x="0" y="77057"/>
                      </a:moveTo>
                      <a:cubicBezTo>
                        <a:pt x="667" y="79248"/>
                        <a:pt x="1143" y="81344"/>
                        <a:pt x="1810" y="83439"/>
                      </a:cubicBezTo>
                      <a:cubicBezTo>
                        <a:pt x="33909" y="72581"/>
                        <a:pt x="65342" y="59627"/>
                        <a:pt x="96869" y="47530"/>
                      </a:cubicBezTo>
                      <a:cubicBezTo>
                        <a:pt x="133255" y="33623"/>
                        <a:pt x="169545" y="19526"/>
                        <a:pt x="205931" y="5620"/>
                      </a:cubicBezTo>
                      <a:cubicBezTo>
                        <a:pt x="205549" y="3715"/>
                        <a:pt x="205073" y="1905"/>
                        <a:pt x="204597" y="0"/>
                      </a:cubicBezTo>
                      <a:cubicBezTo>
                        <a:pt x="167926" y="13621"/>
                        <a:pt x="131254" y="27337"/>
                        <a:pt x="94583" y="41148"/>
                      </a:cubicBezTo>
                      <a:cubicBezTo>
                        <a:pt x="63151" y="52959"/>
                        <a:pt x="31052" y="64008"/>
                        <a:pt x="0" y="77057"/>
                      </a:cubicBezTo>
                      <a:close/>
                    </a:path>
                  </a:pathLst>
                </a:custGeom>
                <a:solidFill>
                  <a:srgbClr val="000000"/>
                </a:solidFill>
                <a:ln w="9525" cap="flat">
                  <a:noFill/>
                  <a:prstDash val="solid"/>
                  <a:miter/>
                </a:ln>
              </p:spPr>
              <p:txBody>
                <a:bodyPr rtlCol="0" anchor="ctr"/>
                <a:lstStyle/>
                <a:p>
                  <a:endParaRPr lang="zh-CN" altLang="en-US"/>
                </a:p>
              </p:txBody>
            </p:sp>
          </p:grpSp>
          <p:grpSp>
            <p:nvGrpSpPr>
              <p:cNvPr id="9" name="组合 8"/>
              <p:cNvGrpSpPr/>
              <p:nvPr/>
            </p:nvGrpSpPr>
            <p:grpSpPr>
              <a:xfrm>
                <a:off x="3896445" y="3633965"/>
                <a:ext cx="366598" cy="594832"/>
                <a:chOff x="3896445" y="3633965"/>
                <a:chExt cx="366598" cy="594832"/>
              </a:xfrm>
              <a:solidFill>
                <a:srgbClr val="90EFDC"/>
              </a:solidFill>
            </p:grpSpPr>
            <p:sp>
              <p:nvSpPr>
                <p:cNvPr id="98" name="任意多边形 140"/>
                <p:cNvSpPr/>
                <p:nvPr/>
              </p:nvSpPr>
              <p:spPr>
                <a:xfrm>
                  <a:off x="3896445" y="3633965"/>
                  <a:ext cx="366533" cy="594832"/>
                </a:xfrm>
                <a:custGeom>
                  <a:avLst/>
                  <a:gdLst>
                    <a:gd name="connsiteX0" fmla="*/ 268456 w 366533"/>
                    <a:gd name="connsiteY0" fmla="*/ 14871 h 594832"/>
                    <a:gd name="connsiteX1" fmla="*/ 97863 w 366533"/>
                    <a:gd name="connsiteY1" fmla="*/ 15538 h 594832"/>
                    <a:gd name="connsiteX2" fmla="*/ 1660 w 366533"/>
                    <a:gd name="connsiteY2" fmla="*/ 171367 h 594832"/>
                    <a:gd name="connsiteX3" fmla="*/ 74241 w 366533"/>
                    <a:gd name="connsiteY3" fmla="*/ 581704 h 594832"/>
                    <a:gd name="connsiteX4" fmla="*/ 231689 w 366533"/>
                    <a:gd name="connsiteY4" fmla="*/ 593801 h 594832"/>
                    <a:gd name="connsiteX5" fmla="*/ 363134 w 366533"/>
                    <a:gd name="connsiteY5" fmla="*/ 559130 h 594832"/>
                    <a:gd name="connsiteX6" fmla="*/ 268456 w 366533"/>
                    <a:gd name="connsiteY6" fmla="*/ 14871 h 59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533" h="594832">
                      <a:moveTo>
                        <a:pt x="268456" y="14871"/>
                      </a:moveTo>
                      <a:cubicBezTo>
                        <a:pt x="241881" y="3632"/>
                        <a:pt x="151775" y="-12370"/>
                        <a:pt x="97863" y="15538"/>
                      </a:cubicBezTo>
                      <a:cubicBezTo>
                        <a:pt x="43952" y="43446"/>
                        <a:pt x="-10246" y="72402"/>
                        <a:pt x="1660" y="171367"/>
                      </a:cubicBezTo>
                      <a:cubicBezTo>
                        <a:pt x="13567" y="270427"/>
                        <a:pt x="44142" y="569226"/>
                        <a:pt x="74241" y="581704"/>
                      </a:cubicBezTo>
                      <a:cubicBezTo>
                        <a:pt x="104340" y="594182"/>
                        <a:pt x="199781" y="596563"/>
                        <a:pt x="231689" y="593801"/>
                      </a:cubicBezTo>
                      <a:cubicBezTo>
                        <a:pt x="263598" y="591039"/>
                        <a:pt x="344180" y="583514"/>
                        <a:pt x="363134" y="559130"/>
                      </a:cubicBezTo>
                      <a:cubicBezTo>
                        <a:pt x="382184" y="534746"/>
                        <a:pt x="317128" y="35445"/>
                        <a:pt x="268456" y="14871"/>
                      </a:cubicBezTo>
                      <a:close/>
                    </a:path>
                  </a:pathLst>
                </a:custGeom>
                <a:solidFill>
                  <a:srgbClr val="90EFDC"/>
                </a:solidFill>
                <a:ln w="9525" cap="flat">
                  <a:noFill/>
                  <a:prstDash val="solid"/>
                  <a:miter/>
                </a:ln>
              </p:spPr>
              <p:txBody>
                <a:bodyPr rtlCol="0" anchor="ctr"/>
                <a:lstStyle/>
                <a:p>
                  <a:endParaRPr lang="zh-CN" altLang="en-US"/>
                </a:p>
              </p:txBody>
            </p:sp>
            <p:sp>
              <p:nvSpPr>
                <p:cNvPr id="99" name="任意多边形 141"/>
                <p:cNvSpPr/>
                <p:nvPr/>
              </p:nvSpPr>
              <p:spPr>
                <a:xfrm>
                  <a:off x="4073644" y="3633977"/>
                  <a:ext cx="189398" cy="590930"/>
                </a:xfrm>
                <a:custGeom>
                  <a:avLst/>
                  <a:gdLst>
                    <a:gd name="connsiteX0" fmla="*/ 27915 w 189398"/>
                    <a:gd name="connsiteY0" fmla="*/ 270605 h 590930"/>
                    <a:gd name="connsiteX1" fmla="*/ 7 w 189398"/>
                    <a:gd name="connsiteY1" fmla="*/ 0 h 590930"/>
                    <a:gd name="connsiteX2" fmla="*/ 91256 w 189398"/>
                    <a:gd name="connsiteY2" fmla="*/ 14859 h 590930"/>
                    <a:gd name="connsiteX3" fmla="*/ 186030 w 189398"/>
                    <a:gd name="connsiteY3" fmla="*/ 559118 h 590930"/>
                    <a:gd name="connsiteX4" fmla="*/ 83255 w 189398"/>
                    <a:gd name="connsiteY4" fmla="*/ 590931 h 590930"/>
                    <a:gd name="connsiteX5" fmla="*/ 27915 w 189398"/>
                    <a:gd name="connsiteY5" fmla="*/ 270605 h 590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398" h="590930">
                      <a:moveTo>
                        <a:pt x="27915" y="270605"/>
                      </a:moveTo>
                      <a:cubicBezTo>
                        <a:pt x="15247" y="180975"/>
                        <a:pt x="-374" y="90678"/>
                        <a:pt x="7" y="0"/>
                      </a:cubicBezTo>
                      <a:cubicBezTo>
                        <a:pt x="38869" y="190"/>
                        <a:pt x="75826" y="8287"/>
                        <a:pt x="91256" y="14859"/>
                      </a:cubicBezTo>
                      <a:cubicBezTo>
                        <a:pt x="139929" y="35433"/>
                        <a:pt x="204985" y="534734"/>
                        <a:pt x="186030" y="559118"/>
                      </a:cubicBezTo>
                      <a:cubicBezTo>
                        <a:pt x="171457" y="577786"/>
                        <a:pt x="120593" y="586550"/>
                        <a:pt x="83255" y="590931"/>
                      </a:cubicBezTo>
                      <a:cubicBezTo>
                        <a:pt x="54109" y="486537"/>
                        <a:pt x="42965" y="377571"/>
                        <a:pt x="27915" y="270605"/>
                      </a:cubicBezTo>
                      <a:close/>
                    </a:path>
                  </a:pathLst>
                </a:custGeom>
                <a:solidFill>
                  <a:srgbClr val="90EFDC"/>
                </a:solidFill>
                <a:ln w="9525" cap="flat">
                  <a:noFill/>
                  <a:prstDash val="solid"/>
                  <a:miter/>
                </a:ln>
              </p:spPr>
              <p:txBody>
                <a:bodyPr rtlCol="0" anchor="ctr"/>
                <a:lstStyle/>
                <a:p>
                  <a:endParaRPr lang="zh-CN" altLang="en-US"/>
                </a:p>
              </p:txBody>
            </p:sp>
          </p:grpSp>
          <p:grpSp>
            <p:nvGrpSpPr>
              <p:cNvPr id="10" name="组合 9"/>
              <p:cNvGrpSpPr/>
              <p:nvPr/>
            </p:nvGrpSpPr>
            <p:grpSpPr>
              <a:xfrm>
                <a:off x="2986055" y="2259951"/>
                <a:ext cx="650482" cy="1342818"/>
                <a:chOff x="2986055" y="2259951"/>
                <a:chExt cx="650482" cy="1342818"/>
              </a:xfrm>
            </p:grpSpPr>
            <p:sp>
              <p:nvSpPr>
                <p:cNvPr id="96" name="任意多边形 143"/>
                <p:cNvSpPr/>
                <p:nvPr/>
              </p:nvSpPr>
              <p:spPr>
                <a:xfrm>
                  <a:off x="2986055" y="2260005"/>
                  <a:ext cx="650482" cy="1342573"/>
                </a:xfrm>
                <a:custGeom>
                  <a:avLst/>
                  <a:gdLst>
                    <a:gd name="connsiteX0" fmla="*/ 165386 w 650482"/>
                    <a:gd name="connsiteY0" fmla="*/ 27804 h 1342573"/>
                    <a:gd name="connsiteX1" fmla="*/ 106521 w 650482"/>
                    <a:gd name="connsiteY1" fmla="*/ 120482 h 1342573"/>
                    <a:gd name="connsiteX2" fmla="*/ 107379 w 650482"/>
                    <a:gd name="connsiteY2" fmla="*/ 286312 h 1342573"/>
                    <a:gd name="connsiteX3" fmla="*/ 185293 w 650482"/>
                    <a:gd name="connsiteY3" fmla="*/ 407851 h 1342573"/>
                    <a:gd name="connsiteX4" fmla="*/ 215773 w 650482"/>
                    <a:gd name="connsiteY4" fmla="*/ 544249 h 1342573"/>
                    <a:gd name="connsiteX5" fmla="*/ 169291 w 650482"/>
                    <a:gd name="connsiteY5" fmla="*/ 610448 h 1342573"/>
                    <a:gd name="connsiteX6" fmla="*/ 67564 w 650482"/>
                    <a:gd name="connsiteY6" fmla="*/ 725415 h 1342573"/>
                    <a:gd name="connsiteX7" fmla="*/ 83566 w 650482"/>
                    <a:gd name="connsiteY7" fmla="*/ 866766 h 1342573"/>
                    <a:gd name="connsiteX8" fmla="*/ 138621 w 650482"/>
                    <a:gd name="connsiteY8" fmla="*/ 914200 h 1342573"/>
                    <a:gd name="connsiteX9" fmla="*/ 121380 w 650482"/>
                    <a:gd name="connsiteY9" fmla="*/ 972398 h 1342573"/>
                    <a:gd name="connsiteX10" fmla="*/ 35751 w 650482"/>
                    <a:gd name="connsiteY10" fmla="*/ 1068029 h 1342573"/>
                    <a:gd name="connsiteX11" fmla="*/ 3937 w 650482"/>
                    <a:gd name="connsiteY11" fmla="*/ 1187568 h 1342573"/>
                    <a:gd name="connsiteX12" fmla="*/ 95663 w 650482"/>
                    <a:gd name="connsiteY12" fmla="*/ 1271388 h 1342573"/>
                    <a:gd name="connsiteX13" fmla="*/ 224822 w 650482"/>
                    <a:gd name="connsiteY13" fmla="*/ 1280817 h 1342573"/>
                    <a:gd name="connsiteX14" fmla="*/ 257493 w 650482"/>
                    <a:gd name="connsiteY14" fmla="*/ 1273959 h 1342573"/>
                    <a:gd name="connsiteX15" fmla="*/ 291878 w 650482"/>
                    <a:gd name="connsiteY15" fmla="*/ 1299391 h 1342573"/>
                    <a:gd name="connsiteX16" fmla="*/ 445135 w 650482"/>
                    <a:gd name="connsiteY16" fmla="*/ 1337205 h 1342573"/>
                    <a:gd name="connsiteX17" fmla="*/ 575818 w 650482"/>
                    <a:gd name="connsiteY17" fmla="*/ 1241765 h 1342573"/>
                    <a:gd name="connsiteX18" fmla="*/ 620871 w 650482"/>
                    <a:gd name="connsiteY18" fmla="*/ 1051836 h 1342573"/>
                    <a:gd name="connsiteX19" fmla="*/ 487617 w 650482"/>
                    <a:gd name="connsiteY19" fmla="*/ 917629 h 1342573"/>
                    <a:gd name="connsiteX20" fmla="*/ 580962 w 650482"/>
                    <a:gd name="connsiteY20" fmla="*/ 883434 h 1342573"/>
                    <a:gd name="connsiteX21" fmla="*/ 636778 w 650482"/>
                    <a:gd name="connsiteY21" fmla="*/ 676742 h 1342573"/>
                    <a:gd name="connsiteX22" fmla="*/ 433991 w 650482"/>
                    <a:gd name="connsiteY22" fmla="*/ 557489 h 1342573"/>
                    <a:gd name="connsiteX23" fmla="*/ 513810 w 650482"/>
                    <a:gd name="connsiteY23" fmla="*/ 477765 h 1342573"/>
                    <a:gd name="connsiteX24" fmla="*/ 493808 w 650482"/>
                    <a:gd name="connsiteY24" fmla="*/ 201254 h 1342573"/>
                    <a:gd name="connsiteX25" fmla="*/ 376841 w 650482"/>
                    <a:gd name="connsiteY25" fmla="*/ 80953 h 1342573"/>
                    <a:gd name="connsiteX26" fmla="*/ 307404 w 650482"/>
                    <a:gd name="connsiteY26" fmla="*/ 30280 h 1342573"/>
                    <a:gd name="connsiteX27" fmla="*/ 249492 w 650482"/>
                    <a:gd name="connsiteY27" fmla="*/ 372 h 1342573"/>
                    <a:gd name="connsiteX28" fmla="*/ 165386 w 650482"/>
                    <a:gd name="connsiteY28" fmla="*/ 27804 h 134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50482" h="1342573">
                      <a:moveTo>
                        <a:pt x="165386" y="27804"/>
                      </a:moveTo>
                      <a:cubicBezTo>
                        <a:pt x="136620" y="51235"/>
                        <a:pt x="118142" y="85239"/>
                        <a:pt x="106521" y="120482"/>
                      </a:cubicBezTo>
                      <a:cubicBezTo>
                        <a:pt x="88900" y="174108"/>
                        <a:pt x="86328" y="233925"/>
                        <a:pt x="107379" y="286312"/>
                      </a:cubicBezTo>
                      <a:cubicBezTo>
                        <a:pt x="125381" y="331080"/>
                        <a:pt x="159004" y="367370"/>
                        <a:pt x="185293" y="407851"/>
                      </a:cubicBezTo>
                      <a:cubicBezTo>
                        <a:pt x="211582" y="448332"/>
                        <a:pt x="230918" y="498529"/>
                        <a:pt x="215773" y="544249"/>
                      </a:cubicBezTo>
                      <a:cubicBezTo>
                        <a:pt x="207201" y="570062"/>
                        <a:pt x="188627" y="591303"/>
                        <a:pt x="169291" y="610448"/>
                      </a:cubicBezTo>
                      <a:cubicBezTo>
                        <a:pt x="132810" y="646738"/>
                        <a:pt x="91377" y="679885"/>
                        <a:pt x="67564" y="725415"/>
                      </a:cubicBezTo>
                      <a:cubicBezTo>
                        <a:pt x="43752" y="770944"/>
                        <a:pt x="43561" y="834476"/>
                        <a:pt x="83566" y="866766"/>
                      </a:cubicBezTo>
                      <a:cubicBezTo>
                        <a:pt x="102807" y="882291"/>
                        <a:pt x="130524" y="890864"/>
                        <a:pt x="138621" y="914200"/>
                      </a:cubicBezTo>
                      <a:cubicBezTo>
                        <a:pt x="145479" y="934107"/>
                        <a:pt x="134239" y="955634"/>
                        <a:pt x="121380" y="972398"/>
                      </a:cubicBezTo>
                      <a:cubicBezTo>
                        <a:pt x="95377" y="1006402"/>
                        <a:pt x="61659" y="1033929"/>
                        <a:pt x="35751" y="1068029"/>
                      </a:cubicBezTo>
                      <a:cubicBezTo>
                        <a:pt x="9747" y="1102033"/>
                        <a:pt x="-8350" y="1146515"/>
                        <a:pt x="3937" y="1187568"/>
                      </a:cubicBezTo>
                      <a:cubicBezTo>
                        <a:pt x="16224" y="1228620"/>
                        <a:pt x="55658" y="1255671"/>
                        <a:pt x="95663" y="1271388"/>
                      </a:cubicBezTo>
                      <a:cubicBezTo>
                        <a:pt x="136716" y="1287485"/>
                        <a:pt x="183102" y="1294914"/>
                        <a:pt x="224822" y="1280817"/>
                      </a:cubicBezTo>
                      <a:cubicBezTo>
                        <a:pt x="235490" y="1277198"/>
                        <a:pt x="246348" y="1272150"/>
                        <a:pt x="257493" y="1273959"/>
                      </a:cubicBezTo>
                      <a:cubicBezTo>
                        <a:pt x="271875" y="1276245"/>
                        <a:pt x="281686" y="1289009"/>
                        <a:pt x="291878" y="1299391"/>
                      </a:cubicBezTo>
                      <a:cubicBezTo>
                        <a:pt x="330549" y="1338634"/>
                        <a:pt x="391700" y="1350826"/>
                        <a:pt x="445135" y="1337205"/>
                      </a:cubicBezTo>
                      <a:cubicBezTo>
                        <a:pt x="498475" y="1323585"/>
                        <a:pt x="543909" y="1286723"/>
                        <a:pt x="575818" y="1241765"/>
                      </a:cubicBezTo>
                      <a:cubicBezTo>
                        <a:pt x="614585" y="1187091"/>
                        <a:pt x="635064" y="1117273"/>
                        <a:pt x="620871" y="1051836"/>
                      </a:cubicBezTo>
                      <a:cubicBezTo>
                        <a:pt x="606679" y="986400"/>
                        <a:pt x="553720" y="928202"/>
                        <a:pt x="487617" y="917629"/>
                      </a:cubicBezTo>
                      <a:cubicBezTo>
                        <a:pt x="521430" y="923344"/>
                        <a:pt x="555054" y="905913"/>
                        <a:pt x="580962" y="883434"/>
                      </a:cubicBezTo>
                      <a:cubicBezTo>
                        <a:pt x="638969" y="833142"/>
                        <a:pt x="670211" y="745798"/>
                        <a:pt x="636778" y="676742"/>
                      </a:cubicBezTo>
                      <a:cubicBezTo>
                        <a:pt x="601440" y="603685"/>
                        <a:pt x="512858" y="576825"/>
                        <a:pt x="433991" y="557489"/>
                      </a:cubicBezTo>
                      <a:cubicBezTo>
                        <a:pt x="463233" y="533676"/>
                        <a:pt x="493046" y="509292"/>
                        <a:pt x="513810" y="477765"/>
                      </a:cubicBezTo>
                      <a:cubicBezTo>
                        <a:pt x="567817" y="396040"/>
                        <a:pt x="548481" y="282597"/>
                        <a:pt x="493808" y="201254"/>
                      </a:cubicBezTo>
                      <a:cubicBezTo>
                        <a:pt x="462375" y="154486"/>
                        <a:pt x="420942" y="115529"/>
                        <a:pt x="376841" y="80953"/>
                      </a:cubicBezTo>
                      <a:cubicBezTo>
                        <a:pt x="354267" y="63237"/>
                        <a:pt x="330930" y="46663"/>
                        <a:pt x="307404" y="30280"/>
                      </a:cubicBezTo>
                      <a:cubicBezTo>
                        <a:pt x="288925" y="17421"/>
                        <a:pt x="272542" y="2181"/>
                        <a:pt x="249492" y="372"/>
                      </a:cubicBezTo>
                      <a:cubicBezTo>
                        <a:pt x="219107" y="-2200"/>
                        <a:pt x="188722" y="8754"/>
                        <a:pt x="165386" y="27804"/>
                      </a:cubicBezTo>
                      <a:close/>
                    </a:path>
                  </a:pathLst>
                </a:custGeom>
                <a:solidFill>
                  <a:srgbClr val="C05A44"/>
                </a:solidFill>
                <a:ln w="9525" cap="flat">
                  <a:noFill/>
                  <a:prstDash val="solid"/>
                  <a:miter/>
                </a:ln>
              </p:spPr>
              <p:txBody>
                <a:bodyPr rtlCol="0" anchor="ctr"/>
                <a:lstStyle/>
                <a:p>
                  <a:endParaRPr lang="zh-CN" altLang="en-US"/>
                </a:p>
              </p:txBody>
            </p:sp>
            <p:sp>
              <p:nvSpPr>
                <p:cNvPr id="97" name="任意多边形 144"/>
                <p:cNvSpPr/>
                <p:nvPr/>
              </p:nvSpPr>
              <p:spPr>
                <a:xfrm>
                  <a:off x="3134034" y="2259951"/>
                  <a:ext cx="502408" cy="1342818"/>
                </a:xfrm>
                <a:custGeom>
                  <a:avLst/>
                  <a:gdLst>
                    <a:gd name="connsiteX0" fmla="*/ 339542 w 502408"/>
                    <a:gd name="connsiteY0" fmla="*/ 917588 h 1342818"/>
                    <a:gd name="connsiteX1" fmla="*/ 432887 w 502408"/>
                    <a:gd name="connsiteY1" fmla="*/ 883393 h 1342818"/>
                    <a:gd name="connsiteX2" fmla="*/ 488703 w 502408"/>
                    <a:gd name="connsiteY2" fmla="*/ 676701 h 1342818"/>
                    <a:gd name="connsiteX3" fmla="*/ 285916 w 502408"/>
                    <a:gd name="connsiteY3" fmla="*/ 557448 h 1342818"/>
                    <a:gd name="connsiteX4" fmla="*/ 365736 w 502408"/>
                    <a:gd name="connsiteY4" fmla="*/ 477724 h 1342818"/>
                    <a:gd name="connsiteX5" fmla="*/ 345733 w 502408"/>
                    <a:gd name="connsiteY5" fmla="*/ 201213 h 1342818"/>
                    <a:gd name="connsiteX6" fmla="*/ 228766 w 502408"/>
                    <a:gd name="connsiteY6" fmla="*/ 80912 h 1342818"/>
                    <a:gd name="connsiteX7" fmla="*/ 159329 w 502408"/>
                    <a:gd name="connsiteY7" fmla="*/ 30239 h 1342818"/>
                    <a:gd name="connsiteX8" fmla="*/ 101417 w 502408"/>
                    <a:gd name="connsiteY8" fmla="*/ 331 h 1342818"/>
                    <a:gd name="connsiteX9" fmla="*/ 55792 w 502408"/>
                    <a:gd name="connsiteY9" fmla="*/ 6427 h 1342818"/>
                    <a:gd name="connsiteX10" fmla="*/ 47601 w 502408"/>
                    <a:gd name="connsiteY10" fmla="*/ 18809 h 1342818"/>
                    <a:gd name="connsiteX11" fmla="*/ 166 w 502408"/>
                    <a:gd name="connsiteY11" fmla="*/ 190164 h 1342818"/>
                    <a:gd name="connsiteX12" fmla="*/ 45315 w 502408"/>
                    <a:gd name="connsiteY12" fmla="*/ 355042 h 1342818"/>
                    <a:gd name="connsiteX13" fmla="*/ 89034 w 502408"/>
                    <a:gd name="connsiteY13" fmla="*/ 419907 h 1342818"/>
                    <a:gd name="connsiteX14" fmla="*/ 128658 w 502408"/>
                    <a:gd name="connsiteY14" fmla="*/ 467627 h 1342818"/>
                    <a:gd name="connsiteX15" fmla="*/ 152566 w 502408"/>
                    <a:gd name="connsiteY15" fmla="*/ 520396 h 1342818"/>
                    <a:gd name="connsiteX16" fmla="*/ 146470 w 502408"/>
                    <a:gd name="connsiteY16" fmla="*/ 591166 h 1342818"/>
                    <a:gd name="connsiteX17" fmla="*/ 87891 w 502408"/>
                    <a:gd name="connsiteY17" fmla="*/ 747853 h 1342818"/>
                    <a:gd name="connsiteX18" fmla="*/ 113418 w 502408"/>
                    <a:gd name="connsiteY18" fmla="*/ 910730 h 1342818"/>
                    <a:gd name="connsiteX19" fmla="*/ 147899 w 502408"/>
                    <a:gd name="connsiteY19" fmla="*/ 969690 h 1342818"/>
                    <a:gd name="connsiteX20" fmla="*/ 124753 w 502408"/>
                    <a:gd name="connsiteY20" fmla="*/ 1043699 h 1342818"/>
                    <a:gd name="connsiteX21" fmla="*/ 87701 w 502408"/>
                    <a:gd name="connsiteY21" fmla="*/ 1120661 h 1342818"/>
                    <a:gd name="connsiteX22" fmla="*/ 78938 w 502408"/>
                    <a:gd name="connsiteY22" fmla="*/ 1203529 h 1342818"/>
                    <a:gd name="connsiteX23" fmla="*/ 98845 w 502408"/>
                    <a:gd name="connsiteY23" fmla="*/ 1274299 h 1342818"/>
                    <a:gd name="connsiteX24" fmla="*/ 109227 w 502408"/>
                    <a:gd name="connsiteY24" fmla="*/ 1274204 h 1342818"/>
                    <a:gd name="connsiteX25" fmla="*/ 143613 w 502408"/>
                    <a:gd name="connsiteY25" fmla="*/ 1299636 h 1342818"/>
                    <a:gd name="connsiteX26" fmla="*/ 296870 w 502408"/>
                    <a:gd name="connsiteY26" fmla="*/ 1337450 h 1342818"/>
                    <a:gd name="connsiteX27" fmla="*/ 427553 w 502408"/>
                    <a:gd name="connsiteY27" fmla="*/ 1242010 h 1342818"/>
                    <a:gd name="connsiteX28" fmla="*/ 472606 w 502408"/>
                    <a:gd name="connsiteY28" fmla="*/ 1052081 h 1342818"/>
                    <a:gd name="connsiteX29" fmla="*/ 339542 w 502408"/>
                    <a:gd name="connsiteY29" fmla="*/ 917588 h 134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2408" h="1342818">
                      <a:moveTo>
                        <a:pt x="339542" y="917588"/>
                      </a:moveTo>
                      <a:cubicBezTo>
                        <a:pt x="373356" y="923303"/>
                        <a:pt x="406979" y="905872"/>
                        <a:pt x="432887" y="883393"/>
                      </a:cubicBezTo>
                      <a:cubicBezTo>
                        <a:pt x="490894" y="833101"/>
                        <a:pt x="522136" y="745757"/>
                        <a:pt x="488703" y="676701"/>
                      </a:cubicBezTo>
                      <a:cubicBezTo>
                        <a:pt x="453366" y="603644"/>
                        <a:pt x="364783" y="576784"/>
                        <a:pt x="285916" y="557448"/>
                      </a:cubicBezTo>
                      <a:cubicBezTo>
                        <a:pt x="315158" y="533635"/>
                        <a:pt x="344971" y="509251"/>
                        <a:pt x="365736" y="477724"/>
                      </a:cubicBezTo>
                      <a:cubicBezTo>
                        <a:pt x="419742" y="395999"/>
                        <a:pt x="400407" y="282556"/>
                        <a:pt x="345733" y="201213"/>
                      </a:cubicBezTo>
                      <a:cubicBezTo>
                        <a:pt x="314301" y="154445"/>
                        <a:pt x="272867" y="115488"/>
                        <a:pt x="228766" y="80912"/>
                      </a:cubicBezTo>
                      <a:cubicBezTo>
                        <a:pt x="206192" y="63196"/>
                        <a:pt x="182856" y="46622"/>
                        <a:pt x="159329" y="30239"/>
                      </a:cubicBezTo>
                      <a:cubicBezTo>
                        <a:pt x="140850" y="17380"/>
                        <a:pt x="124467" y="2140"/>
                        <a:pt x="101417" y="331"/>
                      </a:cubicBezTo>
                      <a:cubicBezTo>
                        <a:pt x="85891" y="-908"/>
                        <a:pt x="70365" y="1378"/>
                        <a:pt x="55792" y="6427"/>
                      </a:cubicBezTo>
                      <a:cubicBezTo>
                        <a:pt x="53030" y="10522"/>
                        <a:pt x="50268" y="14618"/>
                        <a:pt x="47601" y="18809"/>
                      </a:cubicBezTo>
                      <a:cubicBezTo>
                        <a:pt x="16073" y="69387"/>
                        <a:pt x="2452" y="131204"/>
                        <a:pt x="166" y="190164"/>
                      </a:cubicBezTo>
                      <a:cubicBezTo>
                        <a:pt x="-2025" y="247790"/>
                        <a:pt x="17692" y="305226"/>
                        <a:pt x="45315" y="355042"/>
                      </a:cubicBezTo>
                      <a:cubicBezTo>
                        <a:pt x="57983" y="377902"/>
                        <a:pt x="72366" y="399809"/>
                        <a:pt x="89034" y="419907"/>
                      </a:cubicBezTo>
                      <a:cubicBezTo>
                        <a:pt x="102274" y="435814"/>
                        <a:pt x="116562" y="450863"/>
                        <a:pt x="128658" y="467627"/>
                      </a:cubicBezTo>
                      <a:cubicBezTo>
                        <a:pt x="140088" y="483439"/>
                        <a:pt x="149137" y="501060"/>
                        <a:pt x="152566" y="520396"/>
                      </a:cubicBezTo>
                      <a:cubicBezTo>
                        <a:pt x="156757" y="544113"/>
                        <a:pt x="152947" y="568211"/>
                        <a:pt x="146470" y="591166"/>
                      </a:cubicBezTo>
                      <a:cubicBezTo>
                        <a:pt x="131135" y="644887"/>
                        <a:pt x="100274" y="693084"/>
                        <a:pt x="87891" y="747853"/>
                      </a:cubicBezTo>
                      <a:cubicBezTo>
                        <a:pt x="75795" y="801383"/>
                        <a:pt x="79795" y="865391"/>
                        <a:pt x="113418" y="910730"/>
                      </a:cubicBezTo>
                      <a:cubicBezTo>
                        <a:pt x="127134" y="929113"/>
                        <a:pt x="144946" y="945687"/>
                        <a:pt x="147899" y="969690"/>
                      </a:cubicBezTo>
                      <a:cubicBezTo>
                        <a:pt x="151137" y="996074"/>
                        <a:pt x="137231" y="1021506"/>
                        <a:pt x="124753" y="1043699"/>
                      </a:cubicBezTo>
                      <a:cubicBezTo>
                        <a:pt x="110751" y="1068559"/>
                        <a:pt x="96559" y="1093324"/>
                        <a:pt x="87701" y="1120661"/>
                      </a:cubicBezTo>
                      <a:cubicBezTo>
                        <a:pt x="79033" y="1147522"/>
                        <a:pt x="76271" y="1175430"/>
                        <a:pt x="78938" y="1203529"/>
                      </a:cubicBezTo>
                      <a:cubicBezTo>
                        <a:pt x="81224" y="1228103"/>
                        <a:pt x="87796" y="1252487"/>
                        <a:pt x="98845" y="1274299"/>
                      </a:cubicBezTo>
                      <a:cubicBezTo>
                        <a:pt x="102274" y="1273728"/>
                        <a:pt x="105703" y="1273633"/>
                        <a:pt x="109227" y="1274204"/>
                      </a:cubicBezTo>
                      <a:cubicBezTo>
                        <a:pt x="123610" y="1276490"/>
                        <a:pt x="133421" y="1289254"/>
                        <a:pt x="143613" y="1299636"/>
                      </a:cubicBezTo>
                      <a:cubicBezTo>
                        <a:pt x="182284" y="1338879"/>
                        <a:pt x="243435" y="1351071"/>
                        <a:pt x="296870" y="1337450"/>
                      </a:cubicBezTo>
                      <a:cubicBezTo>
                        <a:pt x="350210" y="1323829"/>
                        <a:pt x="395644" y="1286968"/>
                        <a:pt x="427553" y="1242010"/>
                      </a:cubicBezTo>
                      <a:cubicBezTo>
                        <a:pt x="466320" y="1187336"/>
                        <a:pt x="486798" y="1117518"/>
                        <a:pt x="472606" y="1052081"/>
                      </a:cubicBezTo>
                      <a:cubicBezTo>
                        <a:pt x="458604" y="986359"/>
                        <a:pt x="405645" y="928161"/>
                        <a:pt x="339542" y="917588"/>
                      </a:cubicBezTo>
                      <a:close/>
                    </a:path>
                  </a:pathLst>
                </a:custGeom>
                <a:solidFill>
                  <a:srgbClr val="C05A44">
                    <a:alpha val="44000"/>
                  </a:srgbClr>
                </a:solidFill>
                <a:ln w="9525" cap="flat">
                  <a:noFill/>
                  <a:prstDash val="solid"/>
                  <a:miter/>
                </a:ln>
              </p:spPr>
              <p:txBody>
                <a:bodyPr rtlCol="0" anchor="ctr"/>
                <a:lstStyle/>
                <a:p>
                  <a:endParaRPr lang="zh-CN" altLang="en-US"/>
                </a:p>
              </p:txBody>
            </p:sp>
          </p:grpSp>
          <p:sp>
            <p:nvSpPr>
              <p:cNvPr id="11" name="任意多边形 145"/>
              <p:cNvSpPr/>
              <p:nvPr/>
            </p:nvSpPr>
            <p:spPr>
              <a:xfrm>
                <a:off x="2988468" y="4779454"/>
                <a:ext cx="1334833" cy="154305"/>
              </a:xfrm>
              <a:custGeom>
                <a:avLst/>
                <a:gdLst>
                  <a:gd name="connsiteX0" fmla="*/ 1334834 w 1334833"/>
                  <a:gd name="connsiteY0" fmla="*/ 77153 h 154305"/>
                  <a:gd name="connsiteX1" fmla="*/ 667417 w 1334833"/>
                  <a:gd name="connsiteY1" fmla="*/ 154305 h 154305"/>
                  <a:gd name="connsiteX2" fmla="*/ 0 w 1334833"/>
                  <a:gd name="connsiteY2" fmla="*/ 77153 h 154305"/>
                  <a:gd name="connsiteX3" fmla="*/ 667417 w 1334833"/>
                  <a:gd name="connsiteY3" fmla="*/ 0 h 154305"/>
                  <a:gd name="connsiteX4" fmla="*/ 1334834 w 1334833"/>
                  <a:gd name="connsiteY4" fmla="*/ 77153 h 154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4833" h="154305">
                    <a:moveTo>
                      <a:pt x="1334834" y="77153"/>
                    </a:moveTo>
                    <a:cubicBezTo>
                      <a:pt x="1334834" y="119763"/>
                      <a:pt x="1036021" y="154305"/>
                      <a:pt x="667417" y="154305"/>
                    </a:cubicBezTo>
                    <a:cubicBezTo>
                      <a:pt x="298813" y="154305"/>
                      <a:pt x="0" y="119763"/>
                      <a:pt x="0" y="77153"/>
                    </a:cubicBezTo>
                    <a:cubicBezTo>
                      <a:pt x="0" y="34542"/>
                      <a:pt x="298813" y="0"/>
                      <a:pt x="667417" y="0"/>
                    </a:cubicBezTo>
                    <a:cubicBezTo>
                      <a:pt x="1036021" y="0"/>
                      <a:pt x="1334834" y="34542"/>
                      <a:pt x="1334834" y="77153"/>
                    </a:cubicBezTo>
                    <a:close/>
                  </a:path>
                </a:pathLst>
              </a:custGeom>
              <a:solidFill>
                <a:srgbClr val="ACCEFF">
                  <a:alpha val="50000"/>
                </a:srgbClr>
              </a:solidFill>
              <a:ln w="9525" cap="flat">
                <a:noFill/>
                <a:prstDash val="solid"/>
                <a:miter/>
              </a:ln>
            </p:spPr>
            <p:txBody>
              <a:bodyPr rtlCol="0" anchor="ctr"/>
              <a:lstStyle/>
              <a:p>
                <a:endParaRPr lang="zh-CN" altLang="en-US"/>
              </a:p>
            </p:txBody>
          </p:sp>
          <p:sp>
            <p:nvSpPr>
              <p:cNvPr id="12" name="任意多边形 146"/>
              <p:cNvSpPr/>
              <p:nvPr/>
            </p:nvSpPr>
            <p:spPr>
              <a:xfrm>
                <a:off x="3713558" y="4003547"/>
                <a:ext cx="857" cy="952"/>
              </a:xfrm>
              <a:custGeom>
                <a:avLst/>
                <a:gdLst>
                  <a:gd name="connsiteX0" fmla="*/ 429 w 857"/>
                  <a:gd name="connsiteY0" fmla="*/ 0 h 952"/>
                  <a:gd name="connsiteX1" fmla="*/ 429 w 857"/>
                  <a:gd name="connsiteY1" fmla="*/ 952 h 952"/>
                  <a:gd name="connsiteX2" fmla="*/ 429 w 857"/>
                  <a:gd name="connsiteY2" fmla="*/ 0 h 952"/>
                </a:gdLst>
                <a:ahLst/>
                <a:cxnLst>
                  <a:cxn ang="0">
                    <a:pos x="connsiteX0" y="connsiteY0"/>
                  </a:cxn>
                  <a:cxn ang="0">
                    <a:pos x="connsiteX1" y="connsiteY1"/>
                  </a:cxn>
                  <a:cxn ang="0">
                    <a:pos x="connsiteX2" y="connsiteY2"/>
                  </a:cxn>
                </a:cxnLst>
                <a:rect l="l" t="t" r="r" b="b"/>
                <a:pathLst>
                  <a:path w="857" h="952">
                    <a:moveTo>
                      <a:pt x="429" y="0"/>
                    </a:moveTo>
                    <a:cubicBezTo>
                      <a:pt x="1000" y="0"/>
                      <a:pt x="1000" y="952"/>
                      <a:pt x="429" y="952"/>
                    </a:cubicBezTo>
                    <a:cubicBezTo>
                      <a:pt x="-143" y="952"/>
                      <a:pt x="-143" y="0"/>
                      <a:pt x="429" y="0"/>
                    </a:cubicBezTo>
                    <a:close/>
                  </a:path>
                </a:pathLst>
              </a:custGeom>
              <a:solidFill>
                <a:srgbClr val="000000"/>
              </a:solidFill>
              <a:ln w="9525" cap="flat">
                <a:noFill/>
                <a:prstDash val="solid"/>
                <a:miter/>
              </a:ln>
            </p:spPr>
            <p:txBody>
              <a:bodyPr rtlCol="0" anchor="ctr"/>
              <a:lstStyle/>
              <a:p>
                <a:endParaRPr lang="zh-CN" altLang="en-US"/>
              </a:p>
            </p:txBody>
          </p:sp>
          <p:grpSp>
            <p:nvGrpSpPr>
              <p:cNvPr id="13" name="组合 12"/>
              <p:cNvGrpSpPr/>
              <p:nvPr/>
            </p:nvGrpSpPr>
            <p:grpSpPr>
              <a:xfrm>
                <a:off x="3245547" y="3568907"/>
                <a:ext cx="888682" cy="1287684"/>
                <a:chOff x="3245547" y="3568907"/>
                <a:chExt cx="888682" cy="1287684"/>
              </a:xfrm>
            </p:grpSpPr>
            <p:grpSp>
              <p:nvGrpSpPr>
                <p:cNvPr id="61" name="组合 60"/>
                <p:cNvGrpSpPr/>
                <p:nvPr/>
              </p:nvGrpSpPr>
              <p:grpSpPr>
                <a:xfrm>
                  <a:off x="3684266" y="3914298"/>
                  <a:ext cx="387442" cy="942293"/>
                  <a:chOff x="3684266" y="3914298"/>
                  <a:chExt cx="387442" cy="942293"/>
                </a:xfrm>
              </p:grpSpPr>
              <p:grpSp>
                <p:nvGrpSpPr>
                  <p:cNvPr id="83" name="组合 82"/>
                  <p:cNvGrpSpPr/>
                  <p:nvPr/>
                </p:nvGrpSpPr>
                <p:grpSpPr>
                  <a:xfrm>
                    <a:off x="3708748" y="3914298"/>
                    <a:ext cx="307371" cy="829055"/>
                    <a:chOff x="3708748" y="3914298"/>
                    <a:chExt cx="307371" cy="829055"/>
                  </a:xfrm>
                </p:grpSpPr>
                <p:sp>
                  <p:nvSpPr>
                    <p:cNvPr id="89" name="任意多边形 150"/>
                    <p:cNvSpPr/>
                    <p:nvPr/>
                  </p:nvSpPr>
                  <p:spPr>
                    <a:xfrm>
                      <a:off x="3708748" y="3914298"/>
                      <a:ext cx="307371" cy="829055"/>
                    </a:xfrm>
                    <a:custGeom>
                      <a:avLst/>
                      <a:gdLst>
                        <a:gd name="connsiteX0" fmla="*/ 21050 w 307371"/>
                        <a:gd name="connsiteY0" fmla="*/ 23146 h 829055"/>
                        <a:gd name="connsiteX1" fmla="*/ 144113 w 307371"/>
                        <a:gd name="connsiteY1" fmla="*/ 20193 h 829055"/>
                        <a:gd name="connsiteX2" fmla="*/ 305562 w 307371"/>
                        <a:gd name="connsiteY2" fmla="*/ 381 h 829055"/>
                        <a:gd name="connsiteX3" fmla="*/ 307372 w 307371"/>
                        <a:gd name="connsiteY3" fmla="*/ 0 h 829055"/>
                        <a:gd name="connsiteX4" fmla="*/ 290894 w 307371"/>
                        <a:gd name="connsiteY4" fmla="*/ 228029 h 829055"/>
                        <a:gd name="connsiteX5" fmla="*/ 220885 w 307371"/>
                        <a:gd name="connsiteY5" fmla="*/ 829056 h 829055"/>
                        <a:gd name="connsiteX6" fmla="*/ 0 w 307371"/>
                        <a:gd name="connsiteY6" fmla="*/ 829056 h 829055"/>
                        <a:gd name="connsiteX7" fmla="*/ 21050 w 307371"/>
                        <a:gd name="connsiteY7" fmla="*/ 23146 h 829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371" h="829055">
                          <a:moveTo>
                            <a:pt x="21050" y="23146"/>
                          </a:moveTo>
                          <a:cubicBezTo>
                            <a:pt x="62103" y="23241"/>
                            <a:pt x="103156" y="22384"/>
                            <a:pt x="144113" y="20193"/>
                          </a:cubicBezTo>
                          <a:cubicBezTo>
                            <a:pt x="198215" y="17336"/>
                            <a:pt x="252508" y="11811"/>
                            <a:pt x="305562" y="381"/>
                          </a:cubicBezTo>
                          <a:cubicBezTo>
                            <a:pt x="306134" y="286"/>
                            <a:pt x="306800" y="95"/>
                            <a:pt x="307372" y="0"/>
                          </a:cubicBezTo>
                          <a:cubicBezTo>
                            <a:pt x="303562" y="98965"/>
                            <a:pt x="297656" y="181166"/>
                            <a:pt x="290894" y="228029"/>
                          </a:cubicBezTo>
                          <a:cubicBezTo>
                            <a:pt x="264033" y="416433"/>
                            <a:pt x="220885" y="829056"/>
                            <a:pt x="220885" y="829056"/>
                          </a:cubicBezTo>
                          <a:lnTo>
                            <a:pt x="0" y="829056"/>
                          </a:lnTo>
                          <a:cubicBezTo>
                            <a:pt x="952" y="678275"/>
                            <a:pt x="23622" y="165068"/>
                            <a:pt x="21050" y="23146"/>
                          </a:cubicBezTo>
                          <a:close/>
                        </a:path>
                      </a:pathLst>
                    </a:custGeom>
                    <a:solidFill>
                      <a:srgbClr val="FFA672"/>
                    </a:solidFill>
                    <a:ln w="9525" cap="flat">
                      <a:noFill/>
                      <a:prstDash val="solid"/>
                      <a:miter/>
                    </a:ln>
                  </p:spPr>
                  <p:txBody>
                    <a:bodyPr rtlCol="0" anchor="ctr"/>
                    <a:lstStyle/>
                    <a:p>
                      <a:endParaRPr lang="zh-CN" altLang="en-US"/>
                    </a:p>
                  </p:txBody>
                </p:sp>
                <p:sp>
                  <p:nvSpPr>
                    <p:cNvPr id="90" name="任意多边形 151"/>
                    <p:cNvSpPr/>
                    <p:nvPr/>
                  </p:nvSpPr>
                  <p:spPr>
                    <a:xfrm>
                      <a:off x="3727036" y="3914298"/>
                      <a:ext cx="289083" cy="214598"/>
                    </a:xfrm>
                    <a:custGeom>
                      <a:avLst/>
                      <a:gdLst>
                        <a:gd name="connsiteX0" fmla="*/ 248888 w 289083"/>
                        <a:gd name="connsiteY0" fmla="*/ 193548 h 214598"/>
                        <a:gd name="connsiteX1" fmla="*/ 126778 w 289083"/>
                        <a:gd name="connsiteY1" fmla="*/ 208598 h 214598"/>
                        <a:gd name="connsiteX2" fmla="*/ 0 w 289083"/>
                        <a:gd name="connsiteY2" fmla="*/ 214598 h 214598"/>
                        <a:gd name="connsiteX3" fmla="*/ 2762 w 289083"/>
                        <a:gd name="connsiteY3" fmla="*/ 23146 h 214598"/>
                        <a:gd name="connsiteX4" fmla="*/ 125825 w 289083"/>
                        <a:gd name="connsiteY4" fmla="*/ 20193 h 214598"/>
                        <a:gd name="connsiteX5" fmla="*/ 287274 w 289083"/>
                        <a:gd name="connsiteY5" fmla="*/ 381 h 214598"/>
                        <a:gd name="connsiteX6" fmla="*/ 289084 w 289083"/>
                        <a:gd name="connsiteY6" fmla="*/ 0 h 214598"/>
                        <a:gd name="connsiteX7" fmla="*/ 277273 w 289083"/>
                        <a:gd name="connsiteY7" fmla="*/ 188500 h 214598"/>
                        <a:gd name="connsiteX8" fmla="*/ 248888 w 289083"/>
                        <a:gd name="connsiteY8" fmla="*/ 193548 h 21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083" h="214598">
                          <a:moveTo>
                            <a:pt x="248888" y="193548"/>
                          </a:moveTo>
                          <a:cubicBezTo>
                            <a:pt x="208407" y="200596"/>
                            <a:pt x="167640" y="205359"/>
                            <a:pt x="126778" y="208598"/>
                          </a:cubicBezTo>
                          <a:cubicBezTo>
                            <a:pt x="84677" y="211931"/>
                            <a:pt x="42386" y="213836"/>
                            <a:pt x="0" y="214598"/>
                          </a:cubicBezTo>
                          <a:cubicBezTo>
                            <a:pt x="2191" y="132302"/>
                            <a:pt x="3524" y="63056"/>
                            <a:pt x="2762" y="23146"/>
                          </a:cubicBezTo>
                          <a:cubicBezTo>
                            <a:pt x="43815" y="23241"/>
                            <a:pt x="84868" y="22384"/>
                            <a:pt x="125825" y="20193"/>
                          </a:cubicBezTo>
                          <a:cubicBezTo>
                            <a:pt x="179927" y="17336"/>
                            <a:pt x="234220" y="11811"/>
                            <a:pt x="287274" y="381"/>
                          </a:cubicBezTo>
                          <a:cubicBezTo>
                            <a:pt x="287846" y="286"/>
                            <a:pt x="288512" y="95"/>
                            <a:pt x="289084" y="0"/>
                          </a:cubicBezTo>
                          <a:cubicBezTo>
                            <a:pt x="286131" y="75248"/>
                            <a:pt x="282035" y="140875"/>
                            <a:pt x="277273" y="188500"/>
                          </a:cubicBezTo>
                          <a:cubicBezTo>
                            <a:pt x="267748" y="190309"/>
                            <a:pt x="258223" y="191834"/>
                            <a:pt x="248888" y="193548"/>
                          </a:cubicBezTo>
                          <a:close/>
                        </a:path>
                      </a:pathLst>
                    </a:custGeom>
                    <a:solidFill>
                      <a:srgbClr val="C4311D"/>
                    </a:solidFill>
                    <a:ln w="9525" cap="flat">
                      <a:noFill/>
                      <a:prstDash val="solid"/>
                      <a:miter/>
                    </a:ln>
                  </p:spPr>
                  <p:txBody>
                    <a:bodyPr rtlCol="0" anchor="ctr"/>
                    <a:lstStyle/>
                    <a:p>
                      <a:endParaRPr lang="zh-CN" altLang="en-US"/>
                    </a:p>
                  </p:txBody>
                </p:sp>
                <p:grpSp>
                  <p:nvGrpSpPr>
                    <p:cNvPr id="91" name="组合 90"/>
                    <p:cNvGrpSpPr/>
                    <p:nvPr/>
                  </p:nvGrpSpPr>
                  <p:grpSpPr>
                    <a:xfrm>
                      <a:off x="3708748" y="4402930"/>
                      <a:ext cx="258317" cy="340328"/>
                      <a:chOff x="3708748" y="4402930"/>
                      <a:chExt cx="258317" cy="340328"/>
                    </a:xfrm>
                  </p:grpSpPr>
                  <p:sp>
                    <p:nvSpPr>
                      <p:cNvPr id="92" name="任意多边形 153"/>
                      <p:cNvSpPr/>
                      <p:nvPr/>
                    </p:nvSpPr>
                    <p:spPr>
                      <a:xfrm>
                        <a:off x="3708748" y="4402930"/>
                        <a:ext cx="258317" cy="340328"/>
                      </a:xfrm>
                      <a:custGeom>
                        <a:avLst/>
                        <a:gdLst>
                          <a:gd name="connsiteX0" fmla="*/ 0 w 258317"/>
                          <a:gd name="connsiteY0" fmla="*/ 340328 h 340328"/>
                          <a:gd name="connsiteX1" fmla="*/ 220885 w 258317"/>
                          <a:gd name="connsiteY1" fmla="*/ 340328 h 340328"/>
                          <a:gd name="connsiteX2" fmla="*/ 249269 w 258317"/>
                          <a:gd name="connsiteY2" fmla="*/ 79724 h 340328"/>
                          <a:gd name="connsiteX3" fmla="*/ 249936 w 258317"/>
                          <a:gd name="connsiteY3" fmla="*/ 73628 h 340328"/>
                          <a:gd name="connsiteX4" fmla="*/ 252794 w 258317"/>
                          <a:gd name="connsiteY4" fmla="*/ 48959 h 340328"/>
                          <a:gd name="connsiteX5" fmla="*/ 253365 w 258317"/>
                          <a:gd name="connsiteY5" fmla="*/ 43910 h 340328"/>
                          <a:gd name="connsiteX6" fmla="*/ 258318 w 258317"/>
                          <a:gd name="connsiteY6" fmla="*/ 0 h 340328"/>
                          <a:gd name="connsiteX7" fmla="*/ 9620 w 258317"/>
                          <a:gd name="connsiteY7" fmla="*/ 1714 h 340328"/>
                          <a:gd name="connsiteX8" fmla="*/ 8001 w 258317"/>
                          <a:gd name="connsiteY8" fmla="*/ 50387 h 340328"/>
                          <a:gd name="connsiteX9" fmla="*/ 7810 w 258317"/>
                          <a:gd name="connsiteY9" fmla="*/ 56007 h 340328"/>
                          <a:gd name="connsiteX10" fmla="*/ 6953 w 258317"/>
                          <a:gd name="connsiteY10" fmla="*/ 82487 h 340328"/>
                          <a:gd name="connsiteX11" fmla="*/ 6667 w 258317"/>
                          <a:gd name="connsiteY11" fmla="*/ 89249 h 340328"/>
                          <a:gd name="connsiteX12" fmla="*/ 0 w 258317"/>
                          <a:gd name="connsiteY12" fmla="*/ 340328 h 34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317" h="340328">
                            <a:moveTo>
                              <a:pt x="0" y="340328"/>
                            </a:moveTo>
                            <a:lnTo>
                              <a:pt x="220885" y="340328"/>
                            </a:lnTo>
                            <a:cubicBezTo>
                              <a:pt x="220885" y="340328"/>
                              <a:pt x="233458" y="220028"/>
                              <a:pt x="249269" y="79724"/>
                            </a:cubicBezTo>
                            <a:cubicBezTo>
                              <a:pt x="249460" y="77724"/>
                              <a:pt x="249745" y="75724"/>
                              <a:pt x="249936" y="73628"/>
                            </a:cubicBezTo>
                            <a:cubicBezTo>
                              <a:pt x="250888" y="65532"/>
                              <a:pt x="251841" y="57245"/>
                              <a:pt x="252794" y="48959"/>
                            </a:cubicBezTo>
                            <a:cubicBezTo>
                              <a:pt x="252889" y="47339"/>
                              <a:pt x="253079" y="45625"/>
                              <a:pt x="253365" y="43910"/>
                            </a:cubicBezTo>
                            <a:cubicBezTo>
                              <a:pt x="254984" y="29337"/>
                              <a:pt x="256603" y="14669"/>
                              <a:pt x="258318" y="0"/>
                            </a:cubicBezTo>
                            <a:cubicBezTo>
                              <a:pt x="175641" y="4953"/>
                              <a:pt x="92583" y="4953"/>
                              <a:pt x="9620" y="1714"/>
                            </a:cubicBezTo>
                            <a:cubicBezTo>
                              <a:pt x="9049" y="18097"/>
                              <a:pt x="8477" y="34290"/>
                              <a:pt x="8001" y="50387"/>
                            </a:cubicBezTo>
                            <a:cubicBezTo>
                              <a:pt x="7906" y="52292"/>
                              <a:pt x="7810" y="54102"/>
                              <a:pt x="7810" y="56007"/>
                            </a:cubicBezTo>
                            <a:cubicBezTo>
                              <a:pt x="7525" y="64865"/>
                              <a:pt x="7239" y="73723"/>
                              <a:pt x="6953" y="82487"/>
                            </a:cubicBezTo>
                            <a:cubicBezTo>
                              <a:pt x="6858" y="84772"/>
                              <a:pt x="6763" y="86963"/>
                              <a:pt x="6667" y="89249"/>
                            </a:cubicBezTo>
                            <a:cubicBezTo>
                              <a:pt x="3143" y="195644"/>
                              <a:pt x="286" y="289084"/>
                              <a:pt x="0" y="340328"/>
                            </a:cubicBezTo>
                            <a:close/>
                          </a:path>
                        </a:pathLst>
                      </a:custGeom>
                      <a:solidFill>
                        <a:srgbClr val="E0ECFF"/>
                      </a:solidFill>
                      <a:ln w="9525" cap="flat">
                        <a:noFill/>
                        <a:prstDash val="solid"/>
                        <a:miter/>
                      </a:ln>
                    </p:spPr>
                    <p:txBody>
                      <a:bodyPr rtlCol="0" anchor="ctr"/>
                      <a:lstStyle/>
                      <a:p>
                        <a:endParaRPr lang="zh-CN" altLang="en-US"/>
                      </a:p>
                    </p:txBody>
                  </p:sp>
                  <p:grpSp>
                    <p:nvGrpSpPr>
                      <p:cNvPr id="93" name="组合 92"/>
                      <p:cNvGrpSpPr/>
                      <p:nvPr/>
                    </p:nvGrpSpPr>
                    <p:grpSpPr>
                      <a:xfrm>
                        <a:off x="3715416" y="4446840"/>
                        <a:ext cx="246697" cy="49677"/>
                        <a:chOff x="3715416" y="4446840"/>
                        <a:chExt cx="246697" cy="49677"/>
                      </a:xfrm>
                      <a:solidFill>
                        <a:srgbClr val="4436BC"/>
                      </a:solidFill>
                    </p:grpSpPr>
                    <p:sp>
                      <p:nvSpPr>
                        <p:cNvPr id="94" name="任意多边形 155"/>
                        <p:cNvSpPr/>
                        <p:nvPr/>
                      </p:nvSpPr>
                      <p:spPr>
                        <a:xfrm>
                          <a:off x="3716559" y="4446840"/>
                          <a:ext cx="245554" cy="16254"/>
                        </a:xfrm>
                        <a:custGeom>
                          <a:avLst/>
                          <a:gdLst>
                            <a:gd name="connsiteX0" fmla="*/ 0 w 245554"/>
                            <a:gd name="connsiteY0" fmla="*/ 12097 h 16254"/>
                            <a:gd name="connsiteX1" fmla="*/ 244983 w 245554"/>
                            <a:gd name="connsiteY1" fmla="*/ 5049 h 16254"/>
                            <a:gd name="connsiteX2" fmla="*/ 245554 w 245554"/>
                            <a:gd name="connsiteY2" fmla="*/ 0 h 16254"/>
                            <a:gd name="connsiteX3" fmla="*/ 219170 w 245554"/>
                            <a:gd name="connsiteY3" fmla="*/ 3429 h 16254"/>
                            <a:gd name="connsiteX4" fmla="*/ 56578 w 245554"/>
                            <a:gd name="connsiteY4" fmla="*/ 10097 h 16254"/>
                            <a:gd name="connsiteX5" fmla="*/ 190 w 245554"/>
                            <a:gd name="connsiteY5" fmla="*/ 6477 h 16254"/>
                            <a:gd name="connsiteX6" fmla="*/ 0 w 245554"/>
                            <a:gd name="connsiteY6" fmla="*/ 12097 h 1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554" h="16254">
                              <a:moveTo>
                                <a:pt x="0" y="12097"/>
                              </a:moveTo>
                              <a:cubicBezTo>
                                <a:pt x="81629" y="19431"/>
                                <a:pt x="163925" y="17050"/>
                                <a:pt x="244983" y="5049"/>
                              </a:cubicBezTo>
                              <a:cubicBezTo>
                                <a:pt x="245078" y="3429"/>
                                <a:pt x="245269" y="1715"/>
                                <a:pt x="245554" y="0"/>
                              </a:cubicBezTo>
                              <a:cubicBezTo>
                                <a:pt x="236792" y="1238"/>
                                <a:pt x="228028" y="2381"/>
                                <a:pt x="219170" y="3429"/>
                              </a:cubicBezTo>
                              <a:cubicBezTo>
                                <a:pt x="165259" y="9716"/>
                                <a:pt x="110776" y="12002"/>
                                <a:pt x="56578" y="10097"/>
                              </a:cubicBezTo>
                              <a:cubicBezTo>
                                <a:pt x="37719" y="9430"/>
                                <a:pt x="18955" y="8287"/>
                                <a:pt x="190" y="6477"/>
                              </a:cubicBezTo>
                              <a:cubicBezTo>
                                <a:pt x="95" y="8382"/>
                                <a:pt x="0" y="10192"/>
                                <a:pt x="0" y="12097"/>
                              </a:cubicBezTo>
                              <a:close/>
                            </a:path>
                          </a:pathLst>
                        </a:custGeom>
                        <a:solidFill>
                          <a:srgbClr val="4436BC"/>
                        </a:solidFill>
                        <a:ln w="9525" cap="flat">
                          <a:noFill/>
                          <a:prstDash val="solid"/>
                          <a:miter/>
                        </a:ln>
                      </p:spPr>
                      <p:txBody>
                        <a:bodyPr rtlCol="0" anchor="ctr"/>
                        <a:lstStyle/>
                        <a:p>
                          <a:endParaRPr lang="zh-CN" altLang="en-US"/>
                        </a:p>
                      </p:txBody>
                    </p:sp>
                    <p:sp>
                      <p:nvSpPr>
                        <p:cNvPr id="95" name="任意多边形 156"/>
                        <p:cNvSpPr/>
                        <p:nvPr/>
                      </p:nvSpPr>
                      <p:spPr>
                        <a:xfrm>
                          <a:off x="3715416" y="4476559"/>
                          <a:ext cx="243268" cy="19959"/>
                        </a:xfrm>
                        <a:custGeom>
                          <a:avLst/>
                          <a:gdLst>
                            <a:gd name="connsiteX0" fmla="*/ 0 w 243268"/>
                            <a:gd name="connsiteY0" fmla="*/ 15621 h 19959"/>
                            <a:gd name="connsiteX1" fmla="*/ 6953 w 243268"/>
                            <a:gd name="connsiteY1" fmla="*/ 16288 h 19959"/>
                            <a:gd name="connsiteX2" fmla="*/ 40196 w 243268"/>
                            <a:gd name="connsiteY2" fmla="*/ 18764 h 19959"/>
                            <a:gd name="connsiteX3" fmla="*/ 242602 w 243268"/>
                            <a:gd name="connsiteY3" fmla="*/ 6096 h 19959"/>
                            <a:gd name="connsiteX4" fmla="*/ 243269 w 243268"/>
                            <a:gd name="connsiteY4" fmla="*/ 0 h 19959"/>
                            <a:gd name="connsiteX5" fmla="*/ 209740 w 243268"/>
                            <a:gd name="connsiteY5" fmla="*/ 5239 h 19959"/>
                            <a:gd name="connsiteX6" fmla="*/ 91726 w 243268"/>
                            <a:gd name="connsiteY6" fmla="*/ 13335 h 19959"/>
                            <a:gd name="connsiteX7" fmla="*/ 33242 w 243268"/>
                            <a:gd name="connsiteY7" fmla="*/ 11430 h 19959"/>
                            <a:gd name="connsiteX8" fmla="*/ 4667 w 243268"/>
                            <a:gd name="connsiteY8" fmla="*/ 9239 h 19959"/>
                            <a:gd name="connsiteX9" fmla="*/ 286 w 243268"/>
                            <a:gd name="connsiteY9" fmla="*/ 8858 h 19959"/>
                            <a:gd name="connsiteX10" fmla="*/ 0 w 243268"/>
                            <a:gd name="connsiteY10" fmla="*/ 15621 h 1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3268" h="19959">
                              <a:moveTo>
                                <a:pt x="0" y="15621"/>
                              </a:moveTo>
                              <a:cubicBezTo>
                                <a:pt x="2381" y="15812"/>
                                <a:pt x="4667" y="16097"/>
                                <a:pt x="6953" y="16288"/>
                              </a:cubicBezTo>
                              <a:cubicBezTo>
                                <a:pt x="18002" y="17335"/>
                                <a:pt x="29051" y="18193"/>
                                <a:pt x="40196" y="18764"/>
                              </a:cubicBezTo>
                              <a:cubicBezTo>
                                <a:pt x="107823" y="22288"/>
                                <a:pt x="175927" y="18002"/>
                                <a:pt x="242602" y="6096"/>
                              </a:cubicBezTo>
                              <a:cubicBezTo>
                                <a:pt x="242792" y="4096"/>
                                <a:pt x="243078" y="2096"/>
                                <a:pt x="243269" y="0"/>
                              </a:cubicBezTo>
                              <a:cubicBezTo>
                                <a:pt x="232124" y="1905"/>
                                <a:pt x="220980" y="3715"/>
                                <a:pt x="209740" y="5239"/>
                              </a:cubicBezTo>
                              <a:cubicBezTo>
                                <a:pt x="170688" y="10573"/>
                                <a:pt x="131159" y="13240"/>
                                <a:pt x="91726" y="13335"/>
                              </a:cubicBezTo>
                              <a:cubicBezTo>
                                <a:pt x="72200" y="13335"/>
                                <a:pt x="52769" y="12763"/>
                                <a:pt x="33242" y="11430"/>
                              </a:cubicBezTo>
                              <a:cubicBezTo>
                                <a:pt x="23717" y="10858"/>
                                <a:pt x="14192" y="10096"/>
                                <a:pt x="4667" y="9239"/>
                              </a:cubicBezTo>
                              <a:cubicBezTo>
                                <a:pt x="3239" y="9144"/>
                                <a:pt x="1810" y="8954"/>
                                <a:pt x="286" y="8858"/>
                              </a:cubicBezTo>
                              <a:cubicBezTo>
                                <a:pt x="190" y="11144"/>
                                <a:pt x="95" y="13335"/>
                                <a:pt x="0" y="15621"/>
                              </a:cubicBezTo>
                              <a:close/>
                            </a:path>
                          </a:pathLst>
                        </a:custGeom>
                        <a:solidFill>
                          <a:srgbClr val="4436BC"/>
                        </a:solidFill>
                        <a:ln w="9525" cap="flat">
                          <a:noFill/>
                          <a:prstDash val="solid"/>
                          <a:miter/>
                        </a:ln>
                      </p:spPr>
                      <p:txBody>
                        <a:bodyPr rtlCol="0" anchor="ctr"/>
                        <a:lstStyle/>
                        <a:p>
                          <a:endParaRPr lang="zh-CN" altLang="en-US"/>
                        </a:p>
                      </p:txBody>
                    </p:sp>
                  </p:grpSp>
                </p:grpSp>
              </p:grpSp>
              <p:sp>
                <p:nvSpPr>
                  <p:cNvPr id="84" name="任意多边形 157"/>
                  <p:cNvSpPr/>
                  <p:nvPr/>
                </p:nvSpPr>
                <p:spPr>
                  <a:xfrm>
                    <a:off x="3684266" y="4731419"/>
                    <a:ext cx="387442" cy="125171"/>
                  </a:xfrm>
                  <a:custGeom>
                    <a:avLst/>
                    <a:gdLst>
                      <a:gd name="connsiteX0" fmla="*/ 249177 w 387442"/>
                      <a:gd name="connsiteY0" fmla="*/ 1648 h 125171"/>
                      <a:gd name="connsiteX1" fmla="*/ 23244 w 387442"/>
                      <a:gd name="connsiteY1" fmla="*/ 4124 h 125171"/>
                      <a:gd name="connsiteX2" fmla="*/ 3242 w 387442"/>
                      <a:gd name="connsiteY2" fmla="*/ 116424 h 125171"/>
                      <a:gd name="connsiteX3" fmla="*/ 376145 w 387442"/>
                      <a:gd name="connsiteY3" fmla="*/ 117186 h 125171"/>
                      <a:gd name="connsiteX4" fmla="*/ 386242 w 387442"/>
                      <a:gd name="connsiteY4" fmla="*/ 100231 h 125171"/>
                      <a:gd name="connsiteX5" fmla="*/ 325187 w 387442"/>
                      <a:gd name="connsiteY5" fmla="*/ 40509 h 125171"/>
                      <a:gd name="connsiteX6" fmla="*/ 249177 w 387442"/>
                      <a:gd name="connsiteY6" fmla="*/ 1648 h 12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442" h="125171">
                        <a:moveTo>
                          <a:pt x="249177" y="1648"/>
                        </a:moveTo>
                        <a:cubicBezTo>
                          <a:pt x="241367" y="-2067"/>
                          <a:pt x="33341" y="1267"/>
                          <a:pt x="23244" y="4124"/>
                        </a:cubicBezTo>
                        <a:cubicBezTo>
                          <a:pt x="13148" y="6886"/>
                          <a:pt x="-8093" y="96802"/>
                          <a:pt x="3242" y="116424"/>
                        </a:cubicBezTo>
                        <a:cubicBezTo>
                          <a:pt x="13148" y="133664"/>
                          <a:pt x="303946" y="120710"/>
                          <a:pt x="376145" y="117186"/>
                        </a:cubicBezTo>
                        <a:cubicBezTo>
                          <a:pt x="384623" y="116805"/>
                          <a:pt x="389957" y="107851"/>
                          <a:pt x="386242" y="100231"/>
                        </a:cubicBezTo>
                        <a:cubicBezTo>
                          <a:pt x="378527" y="84801"/>
                          <a:pt x="360143" y="63370"/>
                          <a:pt x="325187" y="40509"/>
                        </a:cubicBezTo>
                        <a:cubicBezTo>
                          <a:pt x="268037" y="3172"/>
                          <a:pt x="249177" y="1648"/>
                          <a:pt x="249177" y="1648"/>
                        </a:cubicBezTo>
                        <a:close/>
                      </a:path>
                    </a:pathLst>
                  </a:custGeom>
                  <a:solidFill>
                    <a:srgbClr val="EB1E40"/>
                  </a:solidFill>
                  <a:ln w="9525" cap="flat">
                    <a:noFill/>
                    <a:prstDash val="solid"/>
                    <a:miter/>
                  </a:ln>
                </p:spPr>
                <p:txBody>
                  <a:bodyPr rtlCol="0" anchor="ctr"/>
                  <a:lstStyle/>
                  <a:p>
                    <a:endParaRPr lang="zh-CN" altLang="en-US"/>
                  </a:p>
                </p:txBody>
              </p:sp>
              <p:grpSp>
                <p:nvGrpSpPr>
                  <p:cNvPr id="85" name="组合 84"/>
                  <p:cNvGrpSpPr/>
                  <p:nvPr/>
                </p:nvGrpSpPr>
                <p:grpSpPr>
                  <a:xfrm>
                    <a:off x="3862377" y="4733276"/>
                    <a:ext cx="157933" cy="67783"/>
                    <a:chOff x="3862377" y="4733276"/>
                    <a:chExt cx="157933" cy="67783"/>
                  </a:xfrm>
                  <a:solidFill>
                    <a:srgbClr val="000000"/>
                  </a:solidFill>
                </p:grpSpPr>
                <p:sp>
                  <p:nvSpPr>
                    <p:cNvPr id="86" name="任意多边形 159"/>
                    <p:cNvSpPr/>
                    <p:nvPr/>
                  </p:nvSpPr>
                  <p:spPr>
                    <a:xfrm>
                      <a:off x="3922890" y="4767096"/>
                      <a:ext cx="97421" cy="33963"/>
                    </a:xfrm>
                    <a:custGeom>
                      <a:avLst/>
                      <a:gdLst>
                        <a:gd name="connsiteX0" fmla="*/ 12078 w 97421"/>
                        <a:gd name="connsiteY0" fmla="*/ 16167 h 33963"/>
                        <a:gd name="connsiteX1" fmla="*/ 49130 w 97421"/>
                        <a:gd name="connsiteY1" fmla="*/ 2737 h 33963"/>
                        <a:gd name="connsiteX2" fmla="*/ 94088 w 97421"/>
                        <a:gd name="connsiteY2" fmla="*/ 1785 h 33963"/>
                        <a:gd name="connsiteX3" fmla="*/ 92849 w 97421"/>
                        <a:gd name="connsiteY3" fmla="*/ 11024 h 33963"/>
                        <a:gd name="connsiteX4" fmla="*/ 17030 w 97421"/>
                        <a:gd name="connsiteY4" fmla="*/ 29121 h 33963"/>
                        <a:gd name="connsiteX5" fmla="*/ 552 w 97421"/>
                        <a:gd name="connsiteY5" fmla="*/ 30360 h 33963"/>
                        <a:gd name="connsiteX6" fmla="*/ 12078 w 97421"/>
                        <a:gd name="connsiteY6" fmla="*/ 16167 h 33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421" h="33963">
                          <a:moveTo>
                            <a:pt x="12078" y="16167"/>
                          </a:moveTo>
                          <a:cubicBezTo>
                            <a:pt x="23698" y="9881"/>
                            <a:pt x="36271" y="5404"/>
                            <a:pt x="49130" y="2737"/>
                          </a:cubicBezTo>
                          <a:cubicBezTo>
                            <a:pt x="63989" y="-311"/>
                            <a:pt x="79134" y="-1073"/>
                            <a:pt x="94088" y="1785"/>
                          </a:cubicBezTo>
                          <a:cubicBezTo>
                            <a:pt x="99326" y="2832"/>
                            <a:pt x="97993" y="11024"/>
                            <a:pt x="92849" y="11024"/>
                          </a:cubicBezTo>
                          <a:cubicBezTo>
                            <a:pt x="66084" y="10833"/>
                            <a:pt x="40367" y="15596"/>
                            <a:pt x="17030" y="29121"/>
                          </a:cubicBezTo>
                          <a:cubicBezTo>
                            <a:pt x="12649" y="31693"/>
                            <a:pt x="3791" y="37884"/>
                            <a:pt x="552" y="30360"/>
                          </a:cubicBezTo>
                          <a:cubicBezTo>
                            <a:pt x="-2401" y="23120"/>
                            <a:pt x="7220" y="18834"/>
                            <a:pt x="12078" y="16167"/>
                          </a:cubicBezTo>
                          <a:close/>
                        </a:path>
                      </a:pathLst>
                    </a:custGeom>
                    <a:solidFill>
                      <a:srgbClr val="000000"/>
                    </a:solidFill>
                    <a:ln w="9525" cap="flat">
                      <a:noFill/>
                      <a:prstDash val="solid"/>
                      <a:miter/>
                    </a:ln>
                  </p:spPr>
                  <p:txBody>
                    <a:bodyPr rtlCol="0" anchor="ctr"/>
                    <a:lstStyle/>
                    <a:p>
                      <a:endParaRPr lang="zh-CN" altLang="en-US"/>
                    </a:p>
                  </p:txBody>
                </p:sp>
                <p:sp>
                  <p:nvSpPr>
                    <p:cNvPr id="87" name="任意多边形 160"/>
                    <p:cNvSpPr/>
                    <p:nvPr/>
                  </p:nvSpPr>
                  <p:spPr>
                    <a:xfrm>
                      <a:off x="3883966" y="4750552"/>
                      <a:ext cx="100662" cy="38478"/>
                    </a:xfrm>
                    <a:custGeom>
                      <a:avLst/>
                      <a:gdLst>
                        <a:gd name="connsiteX0" fmla="*/ 1662 w 100662"/>
                        <a:gd name="connsiteY0" fmla="*/ 27473 h 38478"/>
                        <a:gd name="connsiteX1" fmla="*/ 4519 w 100662"/>
                        <a:gd name="connsiteY1" fmla="*/ 25187 h 38478"/>
                        <a:gd name="connsiteX2" fmla="*/ 23664 w 100662"/>
                        <a:gd name="connsiteY2" fmla="*/ 14995 h 38478"/>
                        <a:gd name="connsiteX3" fmla="*/ 46715 w 100662"/>
                        <a:gd name="connsiteY3" fmla="*/ 6518 h 38478"/>
                        <a:gd name="connsiteX4" fmla="*/ 95769 w 100662"/>
                        <a:gd name="connsiteY4" fmla="*/ 41 h 38478"/>
                        <a:gd name="connsiteX5" fmla="*/ 95769 w 100662"/>
                        <a:gd name="connsiteY5" fmla="*/ 10233 h 38478"/>
                        <a:gd name="connsiteX6" fmla="*/ 50144 w 100662"/>
                        <a:gd name="connsiteY6" fmla="*/ 18710 h 38478"/>
                        <a:gd name="connsiteX7" fmla="*/ 28998 w 100662"/>
                        <a:gd name="connsiteY7" fmla="*/ 27092 h 38478"/>
                        <a:gd name="connsiteX8" fmla="*/ 7948 w 100662"/>
                        <a:gd name="connsiteY8" fmla="*/ 38046 h 38478"/>
                        <a:gd name="connsiteX9" fmla="*/ 1662 w 100662"/>
                        <a:gd name="connsiteY9" fmla="*/ 27473 h 3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662" h="38478">
                          <a:moveTo>
                            <a:pt x="1662" y="27473"/>
                          </a:moveTo>
                          <a:cubicBezTo>
                            <a:pt x="2519" y="26616"/>
                            <a:pt x="3471" y="25854"/>
                            <a:pt x="4519" y="25187"/>
                          </a:cubicBezTo>
                          <a:cubicBezTo>
                            <a:pt x="10139" y="20901"/>
                            <a:pt x="17378" y="17662"/>
                            <a:pt x="23664" y="14995"/>
                          </a:cubicBezTo>
                          <a:cubicBezTo>
                            <a:pt x="31189" y="11661"/>
                            <a:pt x="38809" y="8804"/>
                            <a:pt x="46715" y="6518"/>
                          </a:cubicBezTo>
                          <a:cubicBezTo>
                            <a:pt x="62622" y="1946"/>
                            <a:pt x="79195" y="-340"/>
                            <a:pt x="95769" y="41"/>
                          </a:cubicBezTo>
                          <a:cubicBezTo>
                            <a:pt x="102341" y="231"/>
                            <a:pt x="102246" y="9852"/>
                            <a:pt x="95769" y="10233"/>
                          </a:cubicBezTo>
                          <a:cubicBezTo>
                            <a:pt x="80338" y="11280"/>
                            <a:pt x="64908" y="14043"/>
                            <a:pt x="50144" y="18710"/>
                          </a:cubicBezTo>
                          <a:cubicBezTo>
                            <a:pt x="42905" y="20996"/>
                            <a:pt x="35856" y="23758"/>
                            <a:pt x="28998" y="27092"/>
                          </a:cubicBezTo>
                          <a:cubicBezTo>
                            <a:pt x="21950" y="30521"/>
                            <a:pt x="15282" y="35379"/>
                            <a:pt x="7948" y="38046"/>
                          </a:cubicBezTo>
                          <a:cubicBezTo>
                            <a:pt x="1566" y="40522"/>
                            <a:pt x="-2434" y="31759"/>
                            <a:pt x="1662" y="27473"/>
                          </a:cubicBezTo>
                          <a:close/>
                        </a:path>
                      </a:pathLst>
                    </a:custGeom>
                    <a:solidFill>
                      <a:srgbClr val="000000"/>
                    </a:solidFill>
                    <a:ln w="9525" cap="flat">
                      <a:noFill/>
                      <a:prstDash val="solid"/>
                      <a:miter/>
                    </a:ln>
                  </p:spPr>
                  <p:txBody>
                    <a:bodyPr rtlCol="0" anchor="ctr"/>
                    <a:lstStyle/>
                    <a:p>
                      <a:endParaRPr lang="zh-CN" altLang="en-US"/>
                    </a:p>
                  </p:txBody>
                </p:sp>
                <p:sp>
                  <p:nvSpPr>
                    <p:cNvPr id="88" name="任意多边形 161"/>
                    <p:cNvSpPr/>
                    <p:nvPr/>
                  </p:nvSpPr>
                  <p:spPr>
                    <a:xfrm>
                      <a:off x="3862377" y="4733276"/>
                      <a:ext cx="90997" cy="32221"/>
                    </a:xfrm>
                    <a:custGeom>
                      <a:avLst/>
                      <a:gdLst>
                        <a:gd name="connsiteX0" fmla="*/ 16869 w 90997"/>
                        <a:gd name="connsiteY0" fmla="*/ 12840 h 32221"/>
                        <a:gd name="connsiteX1" fmla="*/ 40014 w 90997"/>
                        <a:gd name="connsiteY1" fmla="*/ 4172 h 32221"/>
                        <a:gd name="connsiteX2" fmla="*/ 87925 w 90997"/>
                        <a:gd name="connsiteY2" fmla="*/ 1029 h 32221"/>
                        <a:gd name="connsiteX3" fmla="*/ 87925 w 90997"/>
                        <a:gd name="connsiteY3" fmla="*/ 7411 h 32221"/>
                        <a:gd name="connsiteX4" fmla="*/ 43253 w 90997"/>
                        <a:gd name="connsiteY4" fmla="*/ 15983 h 32221"/>
                        <a:gd name="connsiteX5" fmla="*/ 22774 w 90997"/>
                        <a:gd name="connsiteY5" fmla="*/ 24460 h 32221"/>
                        <a:gd name="connsiteX6" fmla="*/ 12678 w 90997"/>
                        <a:gd name="connsiteY6" fmla="*/ 29985 h 32221"/>
                        <a:gd name="connsiteX7" fmla="*/ 2200 w 90997"/>
                        <a:gd name="connsiteY7" fmla="*/ 31223 h 32221"/>
                        <a:gd name="connsiteX8" fmla="*/ 9 w 90997"/>
                        <a:gd name="connsiteY8" fmla="*/ 27413 h 32221"/>
                        <a:gd name="connsiteX9" fmla="*/ 16869 w 90997"/>
                        <a:gd name="connsiteY9" fmla="*/ 12840 h 3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997" h="32221">
                          <a:moveTo>
                            <a:pt x="16869" y="12840"/>
                          </a:moveTo>
                          <a:cubicBezTo>
                            <a:pt x="24298" y="9316"/>
                            <a:pt x="32109" y="6363"/>
                            <a:pt x="40014" y="4172"/>
                          </a:cubicBezTo>
                          <a:cubicBezTo>
                            <a:pt x="55826" y="-305"/>
                            <a:pt x="71733" y="-876"/>
                            <a:pt x="87925" y="1029"/>
                          </a:cubicBezTo>
                          <a:cubicBezTo>
                            <a:pt x="91926" y="1505"/>
                            <a:pt x="92116" y="7220"/>
                            <a:pt x="87925" y="7411"/>
                          </a:cubicBezTo>
                          <a:cubicBezTo>
                            <a:pt x="72876" y="8077"/>
                            <a:pt x="57636" y="11411"/>
                            <a:pt x="43253" y="15983"/>
                          </a:cubicBezTo>
                          <a:cubicBezTo>
                            <a:pt x="36204" y="18269"/>
                            <a:pt x="29442" y="21032"/>
                            <a:pt x="22774" y="24460"/>
                          </a:cubicBezTo>
                          <a:cubicBezTo>
                            <a:pt x="19345" y="26175"/>
                            <a:pt x="16011" y="28080"/>
                            <a:pt x="12678" y="29985"/>
                          </a:cubicBezTo>
                          <a:cubicBezTo>
                            <a:pt x="9153" y="32080"/>
                            <a:pt x="6201" y="33128"/>
                            <a:pt x="2200" y="31223"/>
                          </a:cubicBezTo>
                          <a:cubicBezTo>
                            <a:pt x="771" y="30557"/>
                            <a:pt x="105" y="28842"/>
                            <a:pt x="9" y="27413"/>
                          </a:cubicBezTo>
                          <a:cubicBezTo>
                            <a:pt x="-372" y="19698"/>
                            <a:pt x="11058" y="15602"/>
                            <a:pt x="16869" y="12840"/>
                          </a:cubicBezTo>
                          <a:close/>
                        </a:path>
                      </a:pathLst>
                    </a:custGeom>
                    <a:solidFill>
                      <a:srgbClr val="000000"/>
                    </a:solidFill>
                    <a:ln w="9525" cap="flat">
                      <a:noFill/>
                      <a:prstDash val="solid"/>
                      <a:miter/>
                    </a:ln>
                  </p:spPr>
                  <p:txBody>
                    <a:bodyPr rtlCol="0" anchor="ctr"/>
                    <a:lstStyle/>
                    <a:p>
                      <a:endParaRPr lang="zh-CN" altLang="en-US"/>
                    </a:p>
                  </p:txBody>
                </p:sp>
              </p:grpSp>
            </p:grpSp>
            <p:grpSp>
              <p:nvGrpSpPr>
                <p:cNvPr id="62" name="组合 61"/>
                <p:cNvGrpSpPr/>
                <p:nvPr/>
              </p:nvGrpSpPr>
              <p:grpSpPr>
                <a:xfrm>
                  <a:off x="3270119" y="3914298"/>
                  <a:ext cx="422817" cy="942293"/>
                  <a:chOff x="3270119" y="3914298"/>
                  <a:chExt cx="422817" cy="942293"/>
                </a:xfrm>
              </p:grpSpPr>
              <p:grpSp>
                <p:nvGrpSpPr>
                  <p:cNvPr id="70" name="组合 69"/>
                  <p:cNvGrpSpPr/>
                  <p:nvPr/>
                </p:nvGrpSpPr>
                <p:grpSpPr>
                  <a:xfrm>
                    <a:off x="3294601" y="3914298"/>
                    <a:ext cx="398335" cy="829055"/>
                    <a:chOff x="3294601" y="3914298"/>
                    <a:chExt cx="398335" cy="829055"/>
                  </a:xfrm>
                </p:grpSpPr>
                <p:sp>
                  <p:nvSpPr>
                    <p:cNvPr id="76" name="任意多边形 164"/>
                    <p:cNvSpPr/>
                    <p:nvPr/>
                  </p:nvSpPr>
                  <p:spPr>
                    <a:xfrm>
                      <a:off x="3294601" y="3914298"/>
                      <a:ext cx="398335" cy="829055"/>
                    </a:xfrm>
                    <a:custGeom>
                      <a:avLst/>
                      <a:gdLst>
                        <a:gd name="connsiteX0" fmla="*/ 109442 w 398335"/>
                        <a:gd name="connsiteY0" fmla="*/ 23146 h 829055"/>
                        <a:gd name="connsiteX1" fmla="*/ 232791 w 398335"/>
                        <a:gd name="connsiteY1" fmla="*/ 20193 h 829055"/>
                        <a:gd name="connsiteX2" fmla="*/ 396431 w 398335"/>
                        <a:gd name="connsiteY2" fmla="*/ 381 h 829055"/>
                        <a:gd name="connsiteX3" fmla="*/ 398336 w 398335"/>
                        <a:gd name="connsiteY3" fmla="*/ 0 h 829055"/>
                        <a:gd name="connsiteX4" fmla="*/ 356902 w 398335"/>
                        <a:gd name="connsiteY4" fmla="*/ 228029 h 829055"/>
                        <a:gd name="connsiteX5" fmla="*/ 220980 w 398335"/>
                        <a:gd name="connsiteY5" fmla="*/ 829056 h 829055"/>
                        <a:gd name="connsiteX6" fmla="*/ 0 w 398335"/>
                        <a:gd name="connsiteY6" fmla="*/ 829056 h 829055"/>
                        <a:gd name="connsiteX7" fmla="*/ 109442 w 398335"/>
                        <a:gd name="connsiteY7" fmla="*/ 23146 h 829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8335" h="829055">
                          <a:moveTo>
                            <a:pt x="109442" y="23146"/>
                          </a:moveTo>
                          <a:cubicBezTo>
                            <a:pt x="150495" y="23241"/>
                            <a:pt x="191643" y="22384"/>
                            <a:pt x="232791" y="20193"/>
                          </a:cubicBezTo>
                          <a:cubicBezTo>
                            <a:pt x="287179" y="17336"/>
                            <a:pt x="342138" y="11811"/>
                            <a:pt x="396431" y="381"/>
                          </a:cubicBezTo>
                          <a:cubicBezTo>
                            <a:pt x="397097" y="286"/>
                            <a:pt x="397669" y="95"/>
                            <a:pt x="398336" y="0"/>
                          </a:cubicBezTo>
                          <a:cubicBezTo>
                            <a:pt x="383667" y="98965"/>
                            <a:pt x="368713" y="181166"/>
                            <a:pt x="356902" y="228029"/>
                          </a:cubicBezTo>
                          <a:cubicBezTo>
                            <a:pt x="309372" y="416433"/>
                            <a:pt x="220980" y="829056"/>
                            <a:pt x="220980" y="829056"/>
                          </a:cubicBezTo>
                          <a:lnTo>
                            <a:pt x="0" y="829056"/>
                          </a:lnTo>
                          <a:cubicBezTo>
                            <a:pt x="17526" y="678275"/>
                            <a:pt x="96488" y="165068"/>
                            <a:pt x="109442" y="23146"/>
                          </a:cubicBezTo>
                          <a:close/>
                        </a:path>
                      </a:pathLst>
                    </a:custGeom>
                    <a:solidFill>
                      <a:srgbClr val="FFA672"/>
                    </a:solidFill>
                    <a:ln w="9525" cap="flat">
                      <a:noFill/>
                      <a:prstDash val="solid"/>
                      <a:miter/>
                    </a:ln>
                  </p:spPr>
                  <p:txBody>
                    <a:bodyPr rtlCol="0" anchor="ctr"/>
                    <a:lstStyle/>
                    <a:p>
                      <a:endParaRPr lang="zh-CN" altLang="en-US"/>
                    </a:p>
                  </p:txBody>
                </p:sp>
                <p:sp>
                  <p:nvSpPr>
                    <p:cNvPr id="77" name="任意多边形 165"/>
                    <p:cNvSpPr/>
                    <p:nvPr/>
                  </p:nvSpPr>
                  <p:spPr>
                    <a:xfrm>
                      <a:off x="3380231" y="3914298"/>
                      <a:ext cx="312610" cy="214598"/>
                    </a:xfrm>
                    <a:custGeom>
                      <a:avLst/>
                      <a:gdLst>
                        <a:gd name="connsiteX0" fmla="*/ 251270 w 312610"/>
                        <a:gd name="connsiteY0" fmla="*/ 193548 h 214598"/>
                        <a:gd name="connsiteX1" fmla="*/ 127444 w 312610"/>
                        <a:gd name="connsiteY1" fmla="*/ 208598 h 214598"/>
                        <a:gd name="connsiteX2" fmla="*/ 0 w 312610"/>
                        <a:gd name="connsiteY2" fmla="*/ 214598 h 214598"/>
                        <a:gd name="connsiteX3" fmla="*/ 23717 w 312610"/>
                        <a:gd name="connsiteY3" fmla="*/ 23146 h 214598"/>
                        <a:gd name="connsiteX4" fmla="*/ 147066 w 312610"/>
                        <a:gd name="connsiteY4" fmla="*/ 20193 h 214598"/>
                        <a:gd name="connsiteX5" fmla="*/ 310706 w 312610"/>
                        <a:gd name="connsiteY5" fmla="*/ 381 h 214598"/>
                        <a:gd name="connsiteX6" fmla="*/ 312610 w 312610"/>
                        <a:gd name="connsiteY6" fmla="*/ 0 h 214598"/>
                        <a:gd name="connsiteX7" fmla="*/ 280130 w 312610"/>
                        <a:gd name="connsiteY7" fmla="*/ 188500 h 214598"/>
                        <a:gd name="connsiteX8" fmla="*/ 251270 w 312610"/>
                        <a:gd name="connsiteY8" fmla="*/ 193548 h 21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610" h="214598">
                          <a:moveTo>
                            <a:pt x="251270" y="193548"/>
                          </a:moveTo>
                          <a:cubicBezTo>
                            <a:pt x="210026" y="200596"/>
                            <a:pt x="168783" y="205359"/>
                            <a:pt x="127444" y="208598"/>
                          </a:cubicBezTo>
                          <a:cubicBezTo>
                            <a:pt x="85058" y="211931"/>
                            <a:pt x="42481" y="213836"/>
                            <a:pt x="0" y="214598"/>
                          </a:cubicBezTo>
                          <a:cubicBezTo>
                            <a:pt x="11240" y="132302"/>
                            <a:pt x="20098" y="63056"/>
                            <a:pt x="23717" y="23146"/>
                          </a:cubicBezTo>
                          <a:cubicBezTo>
                            <a:pt x="64770" y="23241"/>
                            <a:pt x="105918" y="22384"/>
                            <a:pt x="147066" y="20193"/>
                          </a:cubicBezTo>
                          <a:cubicBezTo>
                            <a:pt x="201454" y="17336"/>
                            <a:pt x="256413" y="11811"/>
                            <a:pt x="310706" y="381"/>
                          </a:cubicBezTo>
                          <a:cubicBezTo>
                            <a:pt x="311372" y="286"/>
                            <a:pt x="311944" y="95"/>
                            <a:pt x="312610" y="0"/>
                          </a:cubicBezTo>
                          <a:cubicBezTo>
                            <a:pt x="301466" y="75248"/>
                            <a:pt x="290131" y="140875"/>
                            <a:pt x="280130" y="188500"/>
                          </a:cubicBezTo>
                          <a:cubicBezTo>
                            <a:pt x="270415" y="190309"/>
                            <a:pt x="260795" y="191834"/>
                            <a:pt x="251270" y="193548"/>
                          </a:cubicBezTo>
                          <a:close/>
                        </a:path>
                      </a:pathLst>
                    </a:custGeom>
                    <a:solidFill>
                      <a:srgbClr val="C4311D"/>
                    </a:solidFill>
                    <a:ln w="9525" cap="flat">
                      <a:noFill/>
                      <a:prstDash val="solid"/>
                      <a:miter/>
                    </a:ln>
                  </p:spPr>
                  <p:txBody>
                    <a:bodyPr rtlCol="0" anchor="ctr"/>
                    <a:lstStyle/>
                    <a:p>
                      <a:endParaRPr lang="zh-CN" altLang="en-US"/>
                    </a:p>
                  </p:txBody>
                </p:sp>
                <p:grpSp>
                  <p:nvGrpSpPr>
                    <p:cNvPr id="78" name="组合 77"/>
                    <p:cNvGrpSpPr/>
                    <p:nvPr/>
                  </p:nvGrpSpPr>
                  <p:grpSpPr>
                    <a:xfrm>
                      <a:off x="3294601" y="4402930"/>
                      <a:ext cx="295656" cy="340328"/>
                      <a:chOff x="3294601" y="4402930"/>
                      <a:chExt cx="295656" cy="340328"/>
                    </a:xfrm>
                  </p:grpSpPr>
                  <p:sp>
                    <p:nvSpPr>
                      <p:cNvPr id="79" name="任意多边形 167"/>
                      <p:cNvSpPr/>
                      <p:nvPr/>
                    </p:nvSpPr>
                    <p:spPr>
                      <a:xfrm>
                        <a:off x="3294601" y="4402930"/>
                        <a:ext cx="295656" cy="340328"/>
                      </a:xfrm>
                      <a:custGeom>
                        <a:avLst/>
                        <a:gdLst>
                          <a:gd name="connsiteX0" fmla="*/ 0 w 295656"/>
                          <a:gd name="connsiteY0" fmla="*/ 340328 h 340328"/>
                          <a:gd name="connsiteX1" fmla="*/ 220885 w 295656"/>
                          <a:gd name="connsiteY1" fmla="*/ 340328 h 340328"/>
                          <a:gd name="connsiteX2" fmla="*/ 277844 w 295656"/>
                          <a:gd name="connsiteY2" fmla="*/ 79724 h 340328"/>
                          <a:gd name="connsiteX3" fmla="*/ 279178 w 295656"/>
                          <a:gd name="connsiteY3" fmla="*/ 73628 h 340328"/>
                          <a:gd name="connsiteX4" fmla="*/ 284702 w 295656"/>
                          <a:gd name="connsiteY4" fmla="*/ 48959 h 340328"/>
                          <a:gd name="connsiteX5" fmla="*/ 285845 w 295656"/>
                          <a:gd name="connsiteY5" fmla="*/ 43910 h 340328"/>
                          <a:gd name="connsiteX6" fmla="*/ 295656 w 295656"/>
                          <a:gd name="connsiteY6" fmla="*/ 0 h 340328"/>
                          <a:gd name="connsiteX7" fmla="*/ 46768 w 295656"/>
                          <a:gd name="connsiteY7" fmla="*/ 1714 h 340328"/>
                          <a:gd name="connsiteX8" fmla="*/ 39815 w 295656"/>
                          <a:gd name="connsiteY8" fmla="*/ 50387 h 340328"/>
                          <a:gd name="connsiteX9" fmla="*/ 39053 w 295656"/>
                          <a:gd name="connsiteY9" fmla="*/ 56007 h 340328"/>
                          <a:gd name="connsiteX10" fmla="*/ 35338 w 295656"/>
                          <a:gd name="connsiteY10" fmla="*/ 82487 h 340328"/>
                          <a:gd name="connsiteX11" fmla="*/ 34290 w 295656"/>
                          <a:gd name="connsiteY11" fmla="*/ 89249 h 340328"/>
                          <a:gd name="connsiteX12" fmla="*/ 0 w 295656"/>
                          <a:gd name="connsiteY12" fmla="*/ 340328 h 34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5656" h="340328">
                            <a:moveTo>
                              <a:pt x="0" y="340328"/>
                            </a:moveTo>
                            <a:lnTo>
                              <a:pt x="220885" y="340328"/>
                            </a:lnTo>
                            <a:cubicBezTo>
                              <a:pt x="220885" y="340328"/>
                              <a:pt x="246698" y="220028"/>
                              <a:pt x="277844" y="79724"/>
                            </a:cubicBezTo>
                            <a:cubicBezTo>
                              <a:pt x="278225" y="77724"/>
                              <a:pt x="278797" y="75724"/>
                              <a:pt x="279178" y="73628"/>
                            </a:cubicBezTo>
                            <a:cubicBezTo>
                              <a:pt x="280988" y="65532"/>
                              <a:pt x="282893" y="57245"/>
                              <a:pt x="284702" y="48959"/>
                            </a:cubicBezTo>
                            <a:cubicBezTo>
                              <a:pt x="284988" y="47339"/>
                              <a:pt x="285369" y="45625"/>
                              <a:pt x="285845" y="43910"/>
                            </a:cubicBezTo>
                            <a:cubicBezTo>
                              <a:pt x="289084" y="29337"/>
                              <a:pt x="292322" y="14669"/>
                              <a:pt x="295656" y="0"/>
                            </a:cubicBezTo>
                            <a:cubicBezTo>
                              <a:pt x="212408" y="4953"/>
                              <a:pt x="129350" y="4953"/>
                              <a:pt x="46768" y="1714"/>
                            </a:cubicBezTo>
                            <a:cubicBezTo>
                              <a:pt x="44387" y="18097"/>
                              <a:pt x="42005" y="34290"/>
                              <a:pt x="39815" y="50387"/>
                            </a:cubicBezTo>
                            <a:cubicBezTo>
                              <a:pt x="39529" y="52292"/>
                              <a:pt x="39243" y="54102"/>
                              <a:pt x="39053" y="56007"/>
                            </a:cubicBezTo>
                            <a:cubicBezTo>
                              <a:pt x="37814" y="64865"/>
                              <a:pt x="36576" y="73723"/>
                              <a:pt x="35338" y="82487"/>
                            </a:cubicBezTo>
                            <a:cubicBezTo>
                              <a:pt x="34957" y="84772"/>
                              <a:pt x="34671" y="86963"/>
                              <a:pt x="34290" y="89249"/>
                            </a:cubicBezTo>
                            <a:cubicBezTo>
                              <a:pt x="19050" y="195644"/>
                              <a:pt x="5905" y="289084"/>
                              <a:pt x="0" y="340328"/>
                            </a:cubicBezTo>
                            <a:close/>
                          </a:path>
                        </a:pathLst>
                      </a:custGeom>
                      <a:solidFill>
                        <a:srgbClr val="E0ECFF"/>
                      </a:solidFill>
                      <a:ln w="9525" cap="flat">
                        <a:noFill/>
                        <a:prstDash val="solid"/>
                        <a:miter/>
                      </a:ln>
                    </p:spPr>
                    <p:txBody>
                      <a:bodyPr rtlCol="0" anchor="ctr"/>
                      <a:lstStyle/>
                      <a:p>
                        <a:endParaRPr lang="zh-CN" altLang="en-US"/>
                      </a:p>
                    </p:txBody>
                  </p:sp>
                  <p:grpSp>
                    <p:nvGrpSpPr>
                      <p:cNvPr id="80" name="组合 79"/>
                      <p:cNvGrpSpPr/>
                      <p:nvPr/>
                    </p:nvGrpSpPr>
                    <p:grpSpPr>
                      <a:xfrm>
                        <a:off x="3328891" y="4446840"/>
                        <a:ext cx="251650" cy="49677"/>
                        <a:chOff x="3328891" y="4446840"/>
                        <a:chExt cx="251650" cy="49677"/>
                      </a:xfrm>
                      <a:solidFill>
                        <a:srgbClr val="4436BC"/>
                      </a:solidFill>
                    </p:grpSpPr>
                    <p:sp>
                      <p:nvSpPr>
                        <p:cNvPr id="81" name="任意多边形 169"/>
                        <p:cNvSpPr/>
                        <p:nvPr/>
                      </p:nvSpPr>
                      <p:spPr>
                        <a:xfrm>
                          <a:off x="3333654" y="4446840"/>
                          <a:ext cx="246887" cy="16254"/>
                        </a:xfrm>
                        <a:custGeom>
                          <a:avLst/>
                          <a:gdLst>
                            <a:gd name="connsiteX0" fmla="*/ 0 w 246887"/>
                            <a:gd name="connsiteY0" fmla="*/ 12097 h 16254"/>
                            <a:gd name="connsiteX1" fmla="*/ 245745 w 246887"/>
                            <a:gd name="connsiteY1" fmla="*/ 5049 h 16254"/>
                            <a:gd name="connsiteX2" fmla="*/ 246888 w 246887"/>
                            <a:gd name="connsiteY2" fmla="*/ 0 h 16254"/>
                            <a:gd name="connsiteX3" fmla="*/ 220123 w 246887"/>
                            <a:gd name="connsiteY3" fmla="*/ 3429 h 16254"/>
                            <a:gd name="connsiteX4" fmla="*/ 56769 w 246887"/>
                            <a:gd name="connsiteY4" fmla="*/ 10097 h 16254"/>
                            <a:gd name="connsiteX5" fmla="*/ 762 w 246887"/>
                            <a:gd name="connsiteY5" fmla="*/ 6477 h 16254"/>
                            <a:gd name="connsiteX6" fmla="*/ 0 w 246887"/>
                            <a:gd name="connsiteY6" fmla="*/ 12097 h 1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887" h="16254">
                              <a:moveTo>
                                <a:pt x="0" y="12097"/>
                              </a:moveTo>
                              <a:cubicBezTo>
                                <a:pt x="80867" y="19431"/>
                                <a:pt x="163354" y="17050"/>
                                <a:pt x="245745" y="5049"/>
                              </a:cubicBezTo>
                              <a:cubicBezTo>
                                <a:pt x="246031" y="3429"/>
                                <a:pt x="246412" y="1715"/>
                                <a:pt x="246888" y="0"/>
                              </a:cubicBezTo>
                              <a:cubicBezTo>
                                <a:pt x="238030" y="1238"/>
                                <a:pt x="229076" y="2381"/>
                                <a:pt x="220123" y="3429"/>
                              </a:cubicBezTo>
                              <a:cubicBezTo>
                                <a:pt x="165544" y="9716"/>
                                <a:pt x="110776" y="12002"/>
                                <a:pt x="56769" y="10097"/>
                              </a:cubicBezTo>
                              <a:cubicBezTo>
                                <a:pt x="38005" y="9430"/>
                                <a:pt x="19336" y="8287"/>
                                <a:pt x="762" y="6477"/>
                              </a:cubicBezTo>
                              <a:cubicBezTo>
                                <a:pt x="476" y="8382"/>
                                <a:pt x="190" y="10192"/>
                                <a:pt x="0" y="12097"/>
                              </a:cubicBezTo>
                              <a:close/>
                            </a:path>
                          </a:pathLst>
                        </a:custGeom>
                        <a:solidFill>
                          <a:srgbClr val="4436BC"/>
                        </a:solidFill>
                        <a:ln w="9525" cap="flat">
                          <a:noFill/>
                          <a:prstDash val="solid"/>
                          <a:miter/>
                        </a:ln>
                      </p:spPr>
                      <p:txBody>
                        <a:bodyPr rtlCol="0" anchor="ctr"/>
                        <a:lstStyle/>
                        <a:p>
                          <a:endParaRPr lang="zh-CN" altLang="en-US"/>
                        </a:p>
                      </p:txBody>
                    </p:sp>
                    <p:sp>
                      <p:nvSpPr>
                        <p:cNvPr id="82" name="任意多边形 170"/>
                        <p:cNvSpPr/>
                        <p:nvPr/>
                      </p:nvSpPr>
                      <p:spPr>
                        <a:xfrm>
                          <a:off x="3328891" y="4476559"/>
                          <a:ext cx="244982" cy="19959"/>
                        </a:xfrm>
                        <a:custGeom>
                          <a:avLst/>
                          <a:gdLst>
                            <a:gd name="connsiteX0" fmla="*/ 0 w 244982"/>
                            <a:gd name="connsiteY0" fmla="*/ 15621 h 19959"/>
                            <a:gd name="connsiteX1" fmla="*/ 6858 w 244982"/>
                            <a:gd name="connsiteY1" fmla="*/ 16288 h 19959"/>
                            <a:gd name="connsiteX2" fmla="*/ 39814 w 244982"/>
                            <a:gd name="connsiteY2" fmla="*/ 18764 h 19959"/>
                            <a:gd name="connsiteX3" fmla="*/ 243649 w 244982"/>
                            <a:gd name="connsiteY3" fmla="*/ 6096 h 19959"/>
                            <a:gd name="connsiteX4" fmla="*/ 244983 w 244982"/>
                            <a:gd name="connsiteY4" fmla="*/ 0 h 19959"/>
                            <a:gd name="connsiteX5" fmla="*/ 210884 w 244982"/>
                            <a:gd name="connsiteY5" fmla="*/ 5239 h 19959"/>
                            <a:gd name="connsiteX6" fmla="*/ 92012 w 244982"/>
                            <a:gd name="connsiteY6" fmla="*/ 13335 h 19959"/>
                            <a:gd name="connsiteX7" fmla="*/ 33718 w 244982"/>
                            <a:gd name="connsiteY7" fmla="*/ 11430 h 19959"/>
                            <a:gd name="connsiteX8" fmla="*/ 5429 w 244982"/>
                            <a:gd name="connsiteY8" fmla="*/ 9239 h 19959"/>
                            <a:gd name="connsiteX9" fmla="*/ 1048 w 244982"/>
                            <a:gd name="connsiteY9" fmla="*/ 8858 h 19959"/>
                            <a:gd name="connsiteX10" fmla="*/ 0 w 244982"/>
                            <a:gd name="connsiteY10" fmla="*/ 15621 h 1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982" h="19959">
                              <a:moveTo>
                                <a:pt x="0" y="15621"/>
                              </a:moveTo>
                              <a:cubicBezTo>
                                <a:pt x="2381" y="15812"/>
                                <a:pt x="4572" y="16097"/>
                                <a:pt x="6858" y="16288"/>
                              </a:cubicBezTo>
                              <a:cubicBezTo>
                                <a:pt x="17812" y="17335"/>
                                <a:pt x="28765" y="18193"/>
                                <a:pt x="39814" y="18764"/>
                              </a:cubicBezTo>
                              <a:cubicBezTo>
                                <a:pt x="107061" y="22288"/>
                                <a:pt x="175641" y="18002"/>
                                <a:pt x="243649" y="6096"/>
                              </a:cubicBezTo>
                              <a:cubicBezTo>
                                <a:pt x="244030" y="4096"/>
                                <a:pt x="244602" y="2096"/>
                                <a:pt x="244983" y="0"/>
                              </a:cubicBezTo>
                              <a:cubicBezTo>
                                <a:pt x="233648" y="1905"/>
                                <a:pt x="222314" y="3715"/>
                                <a:pt x="210884" y="5239"/>
                              </a:cubicBezTo>
                              <a:cubicBezTo>
                                <a:pt x="171260" y="10573"/>
                                <a:pt x="131445" y="13240"/>
                                <a:pt x="92012" y="13335"/>
                              </a:cubicBezTo>
                              <a:cubicBezTo>
                                <a:pt x="72485" y="13335"/>
                                <a:pt x="53149" y="12763"/>
                                <a:pt x="33718" y="11430"/>
                              </a:cubicBezTo>
                              <a:cubicBezTo>
                                <a:pt x="24289" y="10858"/>
                                <a:pt x="14859" y="10096"/>
                                <a:pt x="5429" y="9239"/>
                              </a:cubicBezTo>
                              <a:cubicBezTo>
                                <a:pt x="4000" y="9144"/>
                                <a:pt x="2572" y="8954"/>
                                <a:pt x="1048" y="8858"/>
                              </a:cubicBezTo>
                              <a:cubicBezTo>
                                <a:pt x="667" y="11144"/>
                                <a:pt x="286" y="13335"/>
                                <a:pt x="0" y="15621"/>
                              </a:cubicBezTo>
                              <a:close/>
                            </a:path>
                          </a:pathLst>
                        </a:custGeom>
                        <a:solidFill>
                          <a:srgbClr val="4436BC"/>
                        </a:solidFill>
                        <a:ln w="9525" cap="flat">
                          <a:noFill/>
                          <a:prstDash val="solid"/>
                          <a:miter/>
                        </a:ln>
                      </p:spPr>
                      <p:txBody>
                        <a:bodyPr rtlCol="0" anchor="ctr"/>
                        <a:lstStyle/>
                        <a:p>
                          <a:endParaRPr lang="zh-CN" altLang="en-US"/>
                        </a:p>
                      </p:txBody>
                    </p:sp>
                  </p:grpSp>
                </p:grpSp>
              </p:grpSp>
              <p:sp>
                <p:nvSpPr>
                  <p:cNvPr id="71" name="任意多边形 171"/>
                  <p:cNvSpPr/>
                  <p:nvPr/>
                </p:nvSpPr>
                <p:spPr>
                  <a:xfrm>
                    <a:off x="3270119" y="4731419"/>
                    <a:ext cx="387442" cy="125171"/>
                  </a:xfrm>
                  <a:custGeom>
                    <a:avLst/>
                    <a:gdLst>
                      <a:gd name="connsiteX0" fmla="*/ 249177 w 387442"/>
                      <a:gd name="connsiteY0" fmla="*/ 1648 h 125171"/>
                      <a:gd name="connsiteX1" fmla="*/ 23244 w 387442"/>
                      <a:gd name="connsiteY1" fmla="*/ 4124 h 125171"/>
                      <a:gd name="connsiteX2" fmla="*/ 3242 w 387442"/>
                      <a:gd name="connsiteY2" fmla="*/ 116424 h 125171"/>
                      <a:gd name="connsiteX3" fmla="*/ 376145 w 387442"/>
                      <a:gd name="connsiteY3" fmla="*/ 117186 h 125171"/>
                      <a:gd name="connsiteX4" fmla="*/ 386242 w 387442"/>
                      <a:gd name="connsiteY4" fmla="*/ 100231 h 125171"/>
                      <a:gd name="connsiteX5" fmla="*/ 325187 w 387442"/>
                      <a:gd name="connsiteY5" fmla="*/ 40509 h 125171"/>
                      <a:gd name="connsiteX6" fmla="*/ 249177 w 387442"/>
                      <a:gd name="connsiteY6" fmla="*/ 1648 h 12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442" h="125171">
                        <a:moveTo>
                          <a:pt x="249177" y="1648"/>
                        </a:moveTo>
                        <a:cubicBezTo>
                          <a:pt x="241367" y="-2067"/>
                          <a:pt x="33341" y="1267"/>
                          <a:pt x="23244" y="4124"/>
                        </a:cubicBezTo>
                        <a:cubicBezTo>
                          <a:pt x="13148" y="6886"/>
                          <a:pt x="-8093" y="96802"/>
                          <a:pt x="3242" y="116424"/>
                        </a:cubicBezTo>
                        <a:cubicBezTo>
                          <a:pt x="13148" y="133664"/>
                          <a:pt x="303946" y="120710"/>
                          <a:pt x="376145" y="117186"/>
                        </a:cubicBezTo>
                        <a:cubicBezTo>
                          <a:pt x="384623" y="116805"/>
                          <a:pt x="389957" y="107851"/>
                          <a:pt x="386242" y="100231"/>
                        </a:cubicBezTo>
                        <a:cubicBezTo>
                          <a:pt x="378527" y="84801"/>
                          <a:pt x="360143" y="63370"/>
                          <a:pt x="325187" y="40509"/>
                        </a:cubicBezTo>
                        <a:cubicBezTo>
                          <a:pt x="268037" y="3172"/>
                          <a:pt x="249177" y="1648"/>
                          <a:pt x="249177" y="1648"/>
                        </a:cubicBezTo>
                        <a:close/>
                      </a:path>
                    </a:pathLst>
                  </a:custGeom>
                  <a:solidFill>
                    <a:srgbClr val="EB1E40"/>
                  </a:solidFill>
                  <a:ln w="9525" cap="flat">
                    <a:noFill/>
                    <a:prstDash val="solid"/>
                    <a:miter/>
                  </a:ln>
                </p:spPr>
                <p:txBody>
                  <a:bodyPr rtlCol="0" anchor="ctr"/>
                  <a:lstStyle/>
                  <a:p>
                    <a:endParaRPr lang="zh-CN" altLang="en-US"/>
                  </a:p>
                </p:txBody>
              </p:sp>
              <p:grpSp>
                <p:nvGrpSpPr>
                  <p:cNvPr id="72" name="组合 71"/>
                  <p:cNvGrpSpPr/>
                  <p:nvPr/>
                </p:nvGrpSpPr>
                <p:grpSpPr>
                  <a:xfrm>
                    <a:off x="3448325" y="4733276"/>
                    <a:ext cx="157838" cy="67783"/>
                    <a:chOff x="3448325" y="4733276"/>
                    <a:chExt cx="157838" cy="67783"/>
                  </a:xfrm>
                  <a:solidFill>
                    <a:srgbClr val="000000"/>
                  </a:solidFill>
                </p:grpSpPr>
                <p:sp>
                  <p:nvSpPr>
                    <p:cNvPr id="73" name="任意多边形 173"/>
                    <p:cNvSpPr/>
                    <p:nvPr/>
                  </p:nvSpPr>
                  <p:spPr>
                    <a:xfrm>
                      <a:off x="3508743" y="4767096"/>
                      <a:ext cx="97421" cy="33963"/>
                    </a:xfrm>
                    <a:custGeom>
                      <a:avLst/>
                      <a:gdLst>
                        <a:gd name="connsiteX0" fmla="*/ 12077 w 97421"/>
                        <a:gd name="connsiteY0" fmla="*/ 16167 h 33963"/>
                        <a:gd name="connsiteX1" fmla="*/ 49130 w 97421"/>
                        <a:gd name="connsiteY1" fmla="*/ 2737 h 33963"/>
                        <a:gd name="connsiteX2" fmla="*/ 94088 w 97421"/>
                        <a:gd name="connsiteY2" fmla="*/ 1785 h 33963"/>
                        <a:gd name="connsiteX3" fmla="*/ 92850 w 97421"/>
                        <a:gd name="connsiteY3" fmla="*/ 11024 h 33963"/>
                        <a:gd name="connsiteX4" fmla="*/ 17030 w 97421"/>
                        <a:gd name="connsiteY4" fmla="*/ 29121 h 33963"/>
                        <a:gd name="connsiteX5" fmla="*/ 552 w 97421"/>
                        <a:gd name="connsiteY5" fmla="*/ 30360 h 33963"/>
                        <a:gd name="connsiteX6" fmla="*/ 12077 w 97421"/>
                        <a:gd name="connsiteY6" fmla="*/ 16167 h 33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421" h="33963">
                          <a:moveTo>
                            <a:pt x="12077" y="16167"/>
                          </a:moveTo>
                          <a:cubicBezTo>
                            <a:pt x="23698" y="9881"/>
                            <a:pt x="36271" y="5404"/>
                            <a:pt x="49130" y="2737"/>
                          </a:cubicBezTo>
                          <a:cubicBezTo>
                            <a:pt x="63989" y="-311"/>
                            <a:pt x="79134" y="-1073"/>
                            <a:pt x="94088" y="1785"/>
                          </a:cubicBezTo>
                          <a:cubicBezTo>
                            <a:pt x="99327" y="2832"/>
                            <a:pt x="97993" y="11024"/>
                            <a:pt x="92850" y="11024"/>
                          </a:cubicBezTo>
                          <a:cubicBezTo>
                            <a:pt x="66084" y="10833"/>
                            <a:pt x="40367" y="15596"/>
                            <a:pt x="17030" y="29121"/>
                          </a:cubicBezTo>
                          <a:cubicBezTo>
                            <a:pt x="12649" y="31693"/>
                            <a:pt x="3791" y="37884"/>
                            <a:pt x="552" y="30360"/>
                          </a:cubicBezTo>
                          <a:cubicBezTo>
                            <a:pt x="-2401" y="23120"/>
                            <a:pt x="7220" y="18834"/>
                            <a:pt x="12077" y="16167"/>
                          </a:cubicBezTo>
                          <a:close/>
                        </a:path>
                      </a:pathLst>
                    </a:custGeom>
                    <a:solidFill>
                      <a:srgbClr val="000000"/>
                    </a:solidFill>
                    <a:ln w="9525" cap="flat">
                      <a:noFill/>
                      <a:prstDash val="solid"/>
                      <a:miter/>
                    </a:ln>
                  </p:spPr>
                  <p:txBody>
                    <a:bodyPr rtlCol="0" anchor="ctr"/>
                    <a:lstStyle/>
                    <a:p>
                      <a:endParaRPr lang="zh-CN" altLang="en-US"/>
                    </a:p>
                  </p:txBody>
                </p:sp>
                <p:sp>
                  <p:nvSpPr>
                    <p:cNvPr id="74" name="任意多边形 174"/>
                    <p:cNvSpPr/>
                    <p:nvPr/>
                  </p:nvSpPr>
                  <p:spPr>
                    <a:xfrm>
                      <a:off x="3469819" y="4750552"/>
                      <a:ext cx="100662" cy="38478"/>
                    </a:xfrm>
                    <a:custGeom>
                      <a:avLst/>
                      <a:gdLst>
                        <a:gd name="connsiteX0" fmla="*/ 1662 w 100662"/>
                        <a:gd name="connsiteY0" fmla="*/ 27473 h 38478"/>
                        <a:gd name="connsiteX1" fmla="*/ 4519 w 100662"/>
                        <a:gd name="connsiteY1" fmla="*/ 25187 h 38478"/>
                        <a:gd name="connsiteX2" fmla="*/ 23664 w 100662"/>
                        <a:gd name="connsiteY2" fmla="*/ 14995 h 38478"/>
                        <a:gd name="connsiteX3" fmla="*/ 46715 w 100662"/>
                        <a:gd name="connsiteY3" fmla="*/ 6518 h 38478"/>
                        <a:gd name="connsiteX4" fmla="*/ 95769 w 100662"/>
                        <a:gd name="connsiteY4" fmla="*/ 41 h 38478"/>
                        <a:gd name="connsiteX5" fmla="*/ 95769 w 100662"/>
                        <a:gd name="connsiteY5" fmla="*/ 10233 h 38478"/>
                        <a:gd name="connsiteX6" fmla="*/ 50144 w 100662"/>
                        <a:gd name="connsiteY6" fmla="*/ 18710 h 38478"/>
                        <a:gd name="connsiteX7" fmla="*/ 28998 w 100662"/>
                        <a:gd name="connsiteY7" fmla="*/ 27092 h 38478"/>
                        <a:gd name="connsiteX8" fmla="*/ 7948 w 100662"/>
                        <a:gd name="connsiteY8" fmla="*/ 38046 h 38478"/>
                        <a:gd name="connsiteX9" fmla="*/ 1662 w 100662"/>
                        <a:gd name="connsiteY9" fmla="*/ 27473 h 3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662" h="38478">
                          <a:moveTo>
                            <a:pt x="1662" y="27473"/>
                          </a:moveTo>
                          <a:cubicBezTo>
                            <a:pt x="2519" y="26616"/>
                            <a:pt x="3471" y="25854"/>
                            <a:pt x="4519" y="25187"/>
                          </a:cubicBezTo>
                          <a:cubicBezTo>
                            <a:pt x="10139" y="20901"/>
                            <a:pt x="17378" y="17662"/>
                            <a:pt x="23664" y="14995"/>
                          </a:cubicBezTo>
                          <a:cubicBezTo>
                            <a:pt x="31189" y="11661"/>
                            <a:pt x="38809" y="8804"/>
                            <a:pt x="46715" y="6518"/>
                          </a:cubicBezTo>
                          <a:cubicBezTo>
                            <a:pt x="62622" y="1946"/>
                            <a:pt x="79195" y="-340"/>
                            <a:pt x="95769" y="41"/>
                          </a:cubicBezTo>
                          <a:cubicBezTo>
                            <a:pt x="102341" y="231"/>
                            <a:pt x="102246" y="9852"/>
                            <a:pt x="95769" y="10233"/>
                          </a:cubicBezTo>
                          <a:cubicBezTo>
                            <a:pt x="80338" y="11280"/>
                            <a:pt x="64908" y="14043"/>
                            <a:pt x="50144" y="18710"/>
                          </a:cubicBezTo>
                          <a:cubicBezTo>
                            <a:pt x="42905" y="20996"/>
                            <a:pt x="35856" y="23758"/>
                            <a:pt x="28998" y="27092"/>
                          </a:cubicBezTo>
                          <a:cubicBezTo>
                            <a:pt x="21950" y="30521"/>
                            <a:pt x="15282" y="35379"/>
                            <a:pt x="7948" y="38046"/>
                          </a:cubicBezTo>
                          <a:cubicBezTo>
                            <a:pt x="1566" y="40522"/>
                            <a:pt x="-2434" y="31759"/>
                            <a:pt x="1662" y="27473"/>
                          </a:cubicBezTo>
                          <a:close/>
                        </a:path>
                      </a:pathLst>
                    </a:custGeom>
                    <a:solidFill>
                      <a:srgbClr val="000000"/>
                    </a:solidFill>
                    <a:ln w="9525" cap="flat">
                      <a:noFill/>
                      <a:prstDash val="solid"/>
                      <a:miter/>
                    </a:ln>
                  </p:spPr>
                  <p:txBody>
                    <a:bodyPr rtlCol="0" anchor="ctr"/>
                    <a:lstStyle/>
                    <a:p>
                      <a:endParaRPr lang="zh-CN" altLang="en-US"/>
                    </a:p>
                  </p:txBody>
                </p:sp>
                <p:sp>
                  <p:nvSpPr>
                    <p:cNvPr id="75" name="任意多边形 175"/>
                    <p:cNvSpPr/>
                    <p:nvPr/>
                  </p:nvSpPr>
                  <p:spPr>
                    <a:xfrm>
                      <a:off x="3448325" y="4733276"/>
                      <a:ext cx="90902" cy="32221"/>
                    </a:xfrm>
                    <a:custGeom>
                      <a:avLst/>
                      <a:gdLst>
                        <a:gd name="connsiteX0" fmla="*/ 16773 w 90902"/>
                        <a:gd name="connsiteY0" fmla="*/ 12840 h 32221"/>
                        <a:gd name="connsiteX1" fmla="*/ 39919 w 90902"/>
                        <a:gd name="connsiteY1" fmla="*/ 4172 h 32221"/>
                        <a:gd name="connsiteX2" fmla="*/ 87830 w 90902"/>
                        <a:gd name="connsiteY2" fmla="*/ 1029 h 32221"/>
                        <a:gd name="connsiteX3" fmla="*/ 87830 w 90902"/>
                        <a:gd name="connsiteY3" fmla="*/ 7411 h 32221"/>
                        <a:gd name="connsiteX4" fmla="*/ 43158 w 90902"/>
                        <a:gd name="connsiteY4" fmla="*/ 15983 h 32221"/>
                        <a:gd name="connsiteX5" fmla="*/ 22679 w 90902"/>
                        <a:gd name="connsiteY5" fmla="*/ 24460 h 32221"/>
                        <a:gd name="connsiteX6" fmla="*/ 12582 w 90902"/>
                        <a:gd name="connsiteY6" fmla="*/ 29985 h 32221"/>
                        <a:gd name="connsiteX7" fmla="*/ 2200 w 90902"/>
                        <a:gd name="connsiteY7" fmla="*/ 31223 h 32221"/>
                        <a:gd name="connsiteX8" fmla="*/ 9 w 90902"/>
                        <a:gd name="connsiteY8" fmla="*/ 27413 h 32221"/>
                        <a:gd name="connsiteX9" fmla="*/ 16773 w 90902"/>
                        <a:gd name="connsiteY9" fmla="*/ 12840 h 3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902" h="32221">
                          <a:moveTo>
                            <a:pt x="16773" y="12840"/>
                          </a:moveTo>
                          <a:cubicBezTo>
                            <a:pt x="24203" y="9316"/>
                            <a:pt x="32013" y="6363"/>
                            <a:pt x="39919" y="4172"/>
                          </a:cubicBezTo>
                          <a:cubicBezTo>
                            <a:pt x="55731" y="-305"/>
                            <a:pt x="71637" y="-876"/>
                            <a:pt x="87830" y="1029"/>
                          </a:cubicBezTo>
                          <a:cubicBezTo>
                            <a:pt x="91830" y="1505"/>
                            <a:pt x="92021" y="7220"/>
                            <a:pt x="87830" y="7411"/>
                          </a:cubicBezTo>
                          <a:cubicBezTo>
                            <a:pt x="72780" y="8077"/>
                            <a:pt x="57540" y="11411"/>
                            <a:pt x="43158" y="15983"/>
                          </a:cubicBezTo>
                          <a:cubicBezTo>
                            <a:pt x="36109" y="18269"/>
                            <a:pt x="29346" y="21032"/>
                            <a:pt x="22679" y="24460"/>
                          </a:cubicBezTo>
                          <a:cubicBezTo>
                            <a:pt x="19250" y="26175"/>
                            <a:pt x="15916" y="28080"/>
                            <a:pt x="12582" y="29985"/>
                          </a:cubicBezTo>
                          <a:cubicBezTo>
                            <a:pt x="9058" y="32080"/>
                            <a:pt x="6105" y="33128"/>
                            <a:pt x="2200" y="31223"/>
                          </a:cubicBezTo>
                          <a:cubicBezTo>
                            <a:pt x="771" y="30557"/>
                            <a:pt x="105" y="28842"/>
                            <a:pt x="9" y="27413"/>
                          </a:cubicBezTo>
                          <a:cubicBezTo>
                            <a:pt x="-372" y="19698"/>
                            <a:pt x="10963" y="15602"/>
                            <a:pt x="16773" y="12840"/>
                          </a:cubicBezTo>
                          <a:close/>
                        </a:path>
                      </a:pathLst>
                    </a:custGeom>
                    <a:solidFill>
                      <a:srgbClr val="000000"/>
                    </a:solidFill>
                    <a:ln w="9525" cap="flat">
                      <a:noFill/>
                      <a:prstDash val="solid"/>
                      <a:miter/>
                    </a:ln>
                  </p:spPr>
                  <p:txBody>
                    <a:bodyPr rtlCol="0" anchor="ctr"/>
                    <a:lstStyle/>
                    <a:p>
                      <a:endParaRPr lang="zh-CN" altLang="en-US"/>
                    </a:p>
                  </p:txBody>
                </p:sp>
              </p:grpSp>
            </p:grpSp>
            <p:grpSp>
              <p:nvGrpSpPr>
                <p:cNvPr id="63" name="组合 62"/>
                <p:cNvGrpSpPr/>
                <p:nvPr/>
              </p:nvGrpSpPr>
              <p:grpSpPr>
                <a:xfrm>
                  <a:off x="3245547" y="3568907"/>
                  <a:ext cx="888682" cy="516457"/>
                  <a:chOff x="3245547" y="3568907"/>
                  <a:chExt cx="888682" cy="516457"/>
                </a:xfrm>
              </p:grpSpPr>
              <p:sp>
                <p:nvSpPr>
                  <p:cNvPr id="64" name="任意多边形 177"/>
                  <p:cNvSpPr/>
                  <p:nvPr/>
                </p:nvSpPr>
                <p:spPr>
                  <a:xfrm>
                    <a:off x="3245547" y="3568907"/>
                    <a:ext cx="888682" cy="516457"/>
                  </a:xfrm>
                  <a:custGeom>
                    <a:avLst/>
                    <a:gdLst>
                      <a:gd name="connsiteX0" fmla="*/ 0 w 888682"/>
                      <a:gd name="connsiteY0" fmla="*/ 471693 h 516457"/>
                      <a:gd name="connsiteX1" fmla="*/ 84391 w 888682"/>
                      <a:gd name="connsiteY1" fmla="*/ 491790 h 516457"/>
                      <a:gd name="connsiteX2" fmla="*/ 89440 w 888682"/>
                      <a:gd name="connsiteY2" fmla="*/ 492648 h 516457"/>
                      <a:gd name="connsiteX3" fmla="*/ 888683 w 888682"/>
                      <a:gd name="connsiteY3" fmla="*/ 452547 h 516457"/>
                      <a:gd name="connsiteX4" fmla="*/ 815626 w 888682"/>
                      <a:gd name="connsiteY4" fmla="*/ 123649 h 516457"/>
                      <a:gd name="connsiteX5" fmla="*/ 815626 w 888682"/>
                      <a:gd name="connsiteY5" fmla="*/ 123554 h 516457"/>
                      <a:gd name="connsiteX6" fmla="*/ 813816 w 888682"/>
                      <a:gd name="connsiteY6" fmla="*/ 113838 h 516457"/>
                      <a:gd name="connsiteX7" fmla="*/ 792575 w 888682"/>
                      <a:gd name="connsiteY7" fmla="*/ 4015 h 516457"/>
                      <a:gd name="connsiteX8" fmla="*/ 786670 w 888682"/>
                      <a:gd name="connsiteY8" fmla="*/ 110 h 516457"/>
                      <a:gd name="connsiteX9" fmla="*/ 754761 w 888682"/>
                      <a:gd name="connsiteY9" fmla="*/ 6396 h 516457"/>
                      <a:gd name="connsiteX10" fmla="*/ 747903 w 888682"/>
                      <a:gd name="connsiteY10" fmla="*/ 7539 h 516457"/>
                      <a:gd name="connsiteX11" fmla="*/ 636365 w 888682"/>
                      <a:gd name="connsiteY11" fmla="*/ 21255 h 516457"/>
                      <a:gd name="connsiteX12" fmla="*/ 633222 w 888682"/>
                      <a:gd name="connsiteY12" fmla="*/ 21541 h 516457"/>
                      <a:gd name="connsiteX13" fmla="*/ 623221 w 888682"/>
                      <a:gd name="connsiteY13" fmla="*/ 22398 h 516457"/>
                      <a:gd name="connsiteX14" fmla="*/ 599313 w 888682"/>
                      <a:gd name="connsiteY14" fmla="*/ 24208 h 516457"/>
                      <a:gd name="connsiteX15" fmla="*/ 593408 w 888682"/>
                      <a:gd name="connsiteY15" fmla="*/ 24684 h 516457"/>
                      <a:gd name="connsiteX16" fmla="*/ 332327 w 888682"/>
                      <a:gd name="connsiteY16" fmla="*/ 25923 h 516457"/>
                      <a:gd name="connsiteX17" fmla="*/ 324422 w 888682"/>
                      <a:gd name="connsiteY17" fmla="*/ 25541 h 516457"/>
                      <a:gd name="connsiteX18" fmla="*/ 275558 w 888682"/>
                      <a:gd name="connsiteY18" fmla="*/ 22208 h 516457"/>
                      <a:gd name="connsiteX19" fmla="*/ 218313 w 888682"/>
                      <a:gd name="connsiteY19" fmla="*/ 17064 h 516457"/>
                      <a:gd name="connsiteX20" fmla="*/ 213836 w 888682"/>
                      <a:gd name="connsiteY20" fmla="*/ 16588 h 516457"/>
                      <a:gd name="connsiteX21" fmla="*/ 168116 w 888682"/>
                      <a:gd name="connsiteY21" fmla="*/ 11349 h 516457"/>
                      <a:gd name="connsiteX22" fmla="*/ 158210 w 888682"/>
                      <a:gd name="connsiteY22" fmla="*/ 19064 h 516457"/>
                      <a:gd name="connsiteX23" fmla="*/ 142304 w 888682"/>
                      <a:gd name="connsiteY23" fmla="*/ 116315 h 516457"/>
                      <a:gd name="connsiteX24" fmla="*/ 0 w 888682"/>
                      <a:gd name="connsiteY24" fmla="*/ 471693 h 51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88682" h="516457">
                        <a:moveTo>
                          <a:pt x="0" y="471693"/>
                        </a:moveTo>
                        <a:cubicBezTo>
                          <a:pt x="22860" y="479122"/>
                          <a:pt x="51340" y="485885"/>
                          <a:pt x="84391" y="491790"/>
                        </a:cubicBezTo>
                        <a:cubicBezTo>
                          <a:pt x="86106" y="492076"/>
                          <a:pt x="87725" y="492362"/>
                          <a:pt x="89440" y="492648"/>
                        </a:cubicBezTo>
                        <a:cubicBezTo>
                          <a:pt x="286893" y="527414"/>
                          <a:pt x="637318" y="531890"/>
                          <a:pt x="888683" y="452547"/>
                        </a:cubicBezTo>
                        <a:cubicBezTo>
                          <a:pt x="861727" y="361583"/>
                          <a:pt x="837533" y="242235"/>
                          <a:pt x="815626" y="123649"/>
                        </a:cubicBezTo>
                        <a:cubicBezTo>
                          <a:pt x="815626" y="123554"/>
                          <a:pt x="815626" y="123554"/>
                          <a:pt x="815626" y="123554"/>
                        </a:cubicBezTo>
                        <a:cubicBezTo>
                          <a:pt x="814959" y="120315"/>
                          <a:pt x="814388" y="117077"/>
                          <a:pt x="813816" y="113838"/>
                        </a:cubicBezTo>
                        <a:cubicBezTo>
                          <a:pt x="806958" y="76786"/>
                          <a:pt x="799148" y="39924"/>
                          <a:pt x="792575" y="4015"/>
                        </a:cubicBezTo>
                        <a:cubicBezTo>
                          <a:pt x="792099" y="1253"/>
                          <a:pt x="789337" y="-462"/>
                          <a:pt x="786670" y="110"/>
                        </a:cubicBezTo>
                        <a:cubicBezTo>
                          <a:pt x="776002" y="2396"/>
                          <a:pt x="766001" y="4491"/>
                          <a:pt x="754761" y="6396"/>
                        </a:cubicBezTo>
                        <a:cubicBezTo>
                          <a:pt x="752475" y="6873"/>
                          <a:pt x="750189" y="7253"/>
                          <a:pt x="747903" y="7539"/>
                        </a:cubicBezTo>
                        <a:cubicBezTo>
                          <a:pt x="710946" y="13731"/>
                          <a:pt x="673418" y="17922"/>
                          <a:pt x="636365" y="21255"/>
                        </a:cubicBezTo>
                        <a:cubicBezTo>
                          <a:pt x="635318" y="21350"/>
                          <a:pt x="634270" y="21446"/>
                          <a:pt x="633222" y="21541"/>
                        </a:cubicBezTo>
                        <a:cubicBezTo>
                          <a:pt x="629888" y="21827"/>
                          <a:pt x="626555" y="22112"/>
                          <a:pt x="623221" y="22398"/>
                        </a:cubicBezTo>
                        <a:cubicBezTo>
                          <a:pt x="615220" y="23065"/>
                          <a:pt x="607314" y="23636"/>
                          <a:pt x="599313" y="24208"/>
                        </a:cubicBezTo>
                        <a:cubicBezTo>
                          <a:pt x="597313" y="24398"/>
                          <a:pt x="595408" y="24589"/>
                          <a:pt x="593408" y="24684"/>
                        </a:cubicBezTo>
                        <a:cubicBezTo>
                          <a:pt x="505873" y="30685"/>
                          <a:pt x="418910" y="30685"/>
                          <a:pt x="332327" y="25923"/>
                        </a:cubicBezTo>
                        <a:cubicBezTo>
                          <a:pt x="329660" y="25827"/>
                          <a:pt x="326993" y="25637"/>
                          <a:pt x="324422" y="25541"/>
                        </a:cubicBezTo>
                        <a:cubicBezTo>
                          <a:pt x="308134" y="24589"/>
                          <a:pt x="291751" y="23541"/>
                          <a:pt x="275558" y="22208"/>
                        </a:cubicBezTo>
                        <a:cubicBezTo>
                          <a:pt x="256413" y="20684"/>
                          <a:pt x="237173" y="19064"/>
                          <a:pt x="218313" y="17064"/>
                        </a:cubicBezTo>
                        <a:cubicBezTo>
                          <a:pt x="216789" y="16874"/>
                          <a:pt x="215265" y="16778"/>
                          <a:pt x="213836" y="16588"/>
                        </a:cubicBezTo>
                        <a:cubicBezTo>
                          <a:pt x="198501" y="14969"/>
                          <a:pt x="183261" y="13254"/>
                          <a:pt x="168116" y="11349"/>
                        </a:cubicBezTo>
                        <a:cubicBezTo>
                          <a:pt x="163259" y="10778"/>
                          <a:pt x="158877" y="14207"/>
                          <a:pt x="158210" y="19064"/>
                        </a:cubicBezTo>
                        <a:cubicBezTo>
                          <a:pt x="152590" y="62213"/>
                          <a:pt x="147066" y="97550"/>
                          <a:pt x="142304" y="116315"/>
                        </a:cubicBezTo>
                        <a:cubicBezTo>
                          <a:pt x="112871" y="231472"/>
                          <a:pt x="31052" y="427592"/>
                          <a:pt x="0" y="471693"/>
                        </a:cubicBezTo>
                        <a:close/>
                      </a:path>
                    </a:pathLst>
                  </a:custGeom>
                  <a:solidFill>
                    <a:srgbClr val="000000"/>
                  </a:solidFill>
                  <a:ln w="9525" cap="flat">
                    <a:noFill/>
                    <a:prstDash val="solid"/>
                    <a:miter/>
                  </a:ln>
                </p:spPr>
                <p:txBody>
                  <a:bodyPr rtlCol="0" anchor="ctr"/>
                  <a:lstStyle/>
                  <a:p>
                    <a:endParaRPr lang="zh-CN" altLang="en-US"/>
                  </a:p>
                </p:txBody>
              </p:sp>
              <p:grpSp>
                <p:nvGrpSpPr>
                  <p:cNvPr id="65" name="组合 64"/>
                  <p:cNvGrpSpPr/>
                  <p:nvPr/>
                </p:nvGrpSpPr>
                <p:grpSpPr>
                  <a:xfrm>
                    <a:off x="3329939" y="3575303"/>
                    <a:ext cx="731234" cy="486251"/>
                    <a:chOff x="3329939" y="3575303"/>
                    <a:chExt cx="731234" cy="486251"/>
                  </a:xfrm>
                  <a:solidFill>
                    <a:srgbClr val="424094"/>
                  </a:solidFill>
                </p:grpSpPr>
                <p:sp>
                  <p:nvSpPr>
                    <p:cNvPr id="66" name="任意多边形 179"/>
                    <p:cNvSpPr/>
                    <p:nvPr/>
                  </p:nvSpPr>
                  <p:spPr>
                    <a:xfrm>
                      <a:off x="3329939" y="3585495"/>
                      <a:ext cx="133921" cy="476059"/>
                    </a:xfrm>
                    <a:custGeom>
                      <a:avLst/>
                      <a:gdLst>
                        <a:gd name="connsiteX0" fmla="*/ 0 w 133921"/>
                        <a:gd name="connsiteY0" fmla="*/ 475202 h 476059"/>
                        <a:gd name="connsiteX1" fmla="*/ 5048 w 133921"/>
                        <a:gd name="connsiteY1" fmla="*/ 476060 h 476059"/>
                        <a:gd name="connsiteX2" fmla="*/ 15431 w 133921"/>
                        <a:gd name="connsiteY2" fmla="*/ 450342 h 476059"/>
                        <a:gd name="connsiteX3" fmla="*/ 37910 w 133921"/>
                        <a:gd name="connsiteY3" fmla="*/ 391192 h 476059"/>
                        <a:gd name="connsiteX4" fmla="*/ 133922 w 133921"/>
                        <a:gd name="connsiteY4" fmla="*/ 476 h 476059"/>
                        <a:gd name="connsiteX5" fmla="*/ 129445 w 133921"/>
                        <a:gd name="connsiteY5" fmla="*/ 0 h 476059"/>
                        <a:gd name="connsiteX6" fmla="*/ 116015 w 133921"/>
                        <a:gd name="connsiteY6" fmla="*/ 81344 h 476059"/>
                        <a:gd name="connsiteX7" fmla="*/ 63246 w 133921"/>
                        <a:gd name="connsiteY7" fmla="*/ 296513 h 476059"/>
                        <a:gd name="connsiteX8" fmla="*/ 27908 w 133921"/>
                        <a:gd name="connsiteY8" fmla="*/ 402908 h 476059"/>
                        <a:gd name="connsiteX9" fmla="*/ 0 w 133921"/>
                        <a:gd name="connsiteY9" fmla="*/ 475202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921" h="476059">
                          <a:moveTo>
                            <a:pt x="0" y="475202"/>
                          </a:moveTo>
                          <a:cubicBezTo>
                            <a:pt x="1715" y="475488"/>
                            <a:pt x="3334" y="475774"/>
                            <a:pt x="5048" y="476060"/>
                          </a:cubicBezTo>
                          <a:cubicBezTo>
                            <a:pt x="8573" y="467487"/>
                            <a:pt x="12002" y="458819"/>
                            <a:pt x="15431" y="450342"/>
                          </a:cubicBezTo>
                          <a:cubicBezTo>
                            <a:pt x="23241" y="430721"/>
                            <a:pt x="30766" y="411004"/>
                            <a:pt x="37910" y="391192"/>
                          </a:cubicBezTo>
                          <a:cubicBezTo>
                            <a:pt x="84106" y="264033"/>
                            <a:pt x="116777" y="132112"/>
                            <a:pt x="133922" y="476"/>
                          </a:cubicBezTo>
                          <a:cubicBezTo>
                            <a:pt x="132398" y="286"/>
                            <a:pt x="130874" y="191"/>
                            <a:pt x="129445" y="0"/>
                          </a:cubicBezTo>
                          <a:cubicBezTo>
                            <a:pt x="125540" y="27146"/>
                            <a:pt x="121158" y="54197"/>
                            <a:pt x="116015" y="81344"/>
                          </a:cubicBezTo>
                          <a:cubicBezTo>
                            <a:pt x="102584" y="153543"/>
                            <a:pt x="84963" y="225552"/>
                            <a:pt x="63246" y="296513"/>
                          </a:cubicBezTo>
                          <a:cubicBezTo>
                            <a:pt x="52388" y="332232"/>
                            <a:pt x="40672" y="367665"/>
                            <a:pt x="27908" y="402908"/>
                          </a:cubicBezTo>
                          <a:cubicBezTo>
                            <a:pt x="19241" y="427196"/>
                            <a:pt x="9430" y="451199"/>
                            <a:pt x="0" y="475202"/>
                          </a:cubicBezTo>
                          <a:close/>
                        </a:path>
                      </a:pathLst>
                    </a:custGeom>
                    <a:solidFill>
                      <a:srgbClr val="424094"/>
                    </a:solidFill>
                    <a:ln w="9525" cap="flat">
                      <a:noFill/>
                      <a:prstDash val="solid"/>
                      <a:miter/>
                    </a:ln>
                  </p:spPr>
                  <p:txBody>
                    <a:bodyPr rtlCol="0" anchor="ctr"/>
                    <a:lstStyle/>
                    <a:p>
                      <a:endParaRPr lang="zh-CN" altLang="en-US"/>
                    </a:p>
                  </p:txBody>
                </p:sp>
                <p:sp>
                  <p:nvSpPr>
                    <p:cNvPr id="67" name="任意多边形 180"/>
                    <p:cNvSpPr/>
                    <p:nvPr/>
                  </p:nvSpPr>
                  <p:spPr>
                    <a:xfrm>
                      <a:off x="3425880" y="3594448"/>
                      <a:ext cx="151994" cy="205896"/>
                    </a:xfrm>
                    <a:custGeom>
                      <a:avLst/>
                      <a:gdLst>
                        <a:gd name="connsiteX0" fmla="*/ 2547 w 151994"/>
                        <a:gd name="connsiteY0" fmla="*/ 205645 h 205896"/>
                        <a:gd name="connsiteX1" fmla="*/ 58840 w 151994"/>
                        <a:gd name="connsiteY1" fmla="*/ 159449 h 205896"/>
                        <a:gd name="connsiteX2" fmla="*/ 130754 w 151994"/>
                        <a:gd name="connsiteY2" fmla="*/ 55721 h 205896"/>
                        <a:gd name="connsiteX3" fmla="*/ 151994 w 151994"/>
                        <a:gd name="connsiteY3" fmla="*/ 381 h 205896"/>
                        <a:gd name="connsiteX4" fmla="*/ 144089 w 151994"/>
                        <a:gd name="connsiteY4" fmla="*/ 0 h 205896"/>
                        <a:gd name="connsiteX5" fmla="*/ 143517 w 151994"/>
                        <a:gd name="connsiteY5" fmla="*/ 1715 h 205896"/>
                        <a:gd name="connsiteX6" fmla="*/ 88463 w 151994"/>
                        <a:gd name="connsiteY6" fmla="*/ 112967 h 205896"/>
                        <a:gd name="connsiteX7" fmla="*/ 547 w 151994"/>
                        <a:gd name="connsiteY7" fmla="*/ 202883 h 205896"/>
                        <a:gd name="connsiteX8" fmla="*/ 2547 w 151994"/>
                        <a:gd name="connsiteY8" fmla="*/ 205645 h 205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994" h="205896">
                          <a:moveTo>
                            <a:pt x="2547" y="205645"/>
                          </a:moveTo>
                          <a:cubicBezTo>
                            <a:pt x="23216" y="192881"/>
                            <a:pt x="41790" y="177070"/>
                            <a:pt x="58840" y="159449"/>
                          </a:cubicBezTo>
                          <a:cubicBezTo>
                            <a:pt x="88272" y="128873"/>
                            <a:pt x="112656" y="93536"/>
                            <a:pt x="130754" y="55721"/>
                          </a:cubicBezTo>
                          <a:cubicBezTo>
                            <a:pt x="139326" y="37814"/>
                            <a:pt x="146565" y="19241"/>
                            <a:pt x="151994" y="381"/>
                          </a:cubicBezTo>
                          <a:cubicBezTo>
                            <a:pt x="149327" y="286"/>
                            <a:pt x="146660" y="95"/>
                            <a:pt x="144089" y="0"/>
                          </a:cubicBezTo>
                          <a:cubicBezTo>
                            <a:pt x="143803" y="571"/>
                            <a:pt x="143708" y="1143"/>
                            <a:pt x="143517" y="1715"/>
                          </a:cubicBezTo>
                          <a:cubicBezTo>
                            <a:pt x="131706" y="41053"/>
                            <a:pt x="112847" y="78867"/>
                            <a:pt x="88463" y="112967"/>
                          </a:cubicBezTo>
                          <a:cubicBezTo>
                            <a:pt x="63793" y="147352"/>
                            <a:pt x="33313" y="176308"/>
                            <a:pt x="547" y="202883"/>
                          </a:cubicBezTo>
                          <a:cubicBezTo>
                            <a:pt x="-882" y="204216"/>
                            <a:pt x="737" y="206693"/>
                            <a:pt x="2547" y="205645"/>
                          </a:cubicBezTo>
                          <a:close/>
                        </a:path>
                      </a:pathLst>
                    </a:custGeom>
                    <a:solidFill>
                      <a:srgbClr val="424094"/>
                    </a:solidFill>
                    <a:ln w="9525" cap="flat">
                      <a:noFill/>
                      <a:prstDash val="solid"/>
                      <a:miter/>
                    </a:ln>
                  </p:spPr>
                  <p:txBody>
                    <a:bodyPr rtlCol="0" anchor="ctr"/>
                    <a:lstStyle/>
                    <a:p>
                      <a:endParaRPr lang="zh-CN" altLang="en-US"/>
                    </a:p>
                  </p:txBody>
                </p:sp>
                <p:sp>
                  <p:nvSpPr>
                    <p:cNvPr id="68" name="任意多边形 181"/>
                    <p:cNvSpPr/>
                    <p:nvPr/>
                  </p:nvSpPr>
                  <p:spPr>
                    <a:xfrm>
                      <a:off x="3993451" y="3575303"/>
                      <a:ext cx="67722" cy="117252"/>
                    </a:xfrm>
                    <a:custGeom>
                      <a:avLst/>
                      <a:gdLst>
                        <a:gd name="connsiteX0" fmla="*/ 0 w 67722"/>
                        <a:gd name="connsiteY0" fmla="*/ 1143 h 117252"/>
                        <a:gd name="connsiteX1" fmla="*/ 24194 w 67722"/>
                        <a:gd name="connsiteY1" fmla="*/ 53626 h 117252"/>
                        <a:gd name="connsiteX2" fmla="*/ 67723 w 67722"/>
                        <a:gd name="connsiteY2" fmla="*/ 117253 h 117252"/>
                        <a:gd name="connsiteX3" fmla="*/ 65913 w 67722"/>
                        <a:gd name="connsiteY3" fmla="*/ 107537 h 117252"/>
                        <a:gd name="connsiteX4" fmla="*/ 28765 w 67722"/>
                        <a:gd name="connsiteY4" fmla="*/ 50006 h 117252"/>
                        <a:gd name="connsiteX5" fmla="*/ 6953 w 67722"/>
                        <a:gd name="connsiteY5" fmla="*/ 0 h 117252"/>
                        <a:gd name="connsiteX6" fmla="*/ 0 w 67722"/>
                        <a:gd name="connsiteY6" fmla="*/ 1143 h 117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722" h="117252">
                          <a:moveTo>
                            <a:pt x="0" y="1143"/>
                          </a:moveTo>
                          <a:cubicBezTo>
                            <a:pt x="6763" y="19526"/>
                            <a:pt x="15145" y="36957"/>
                            <a:pt x="24194" y="53626"/>
                          </a:cubicBezTo>
                          <a:cubicBezTo>
                            <a:pt x="36481" y="76391"/>
                            <a:pt x="51054" y="97631"/>
                            <a:pt x="67723" y="117253"/>
                          </a:cubicBezTo>
                          <a:cubicBezTo>
                            <a:pt x="67056" y="114014"/>
                            <a:pt x="66484" y="110776"/>
                            <a:pt x="65913" y="107537"/>
                          </a:cubicBezTo>
                          <a:cubicBezTo>
                            <a:pt x="52006" y="89535"/>
                            <a:pt x="39529" y="70295"/>
                            <a:pt x="28765" y="50006"/>
                          </a:cubicBezTo>
                          <a:cubicBezTo>
                            <a:pt x="20193" y="33814"/>
                            <a:pt x="13240" y="17145"/>
                            <a:pt x="6953" y="0"/>
                          </a:cubicBezTo>
                          <a:cubicBezTo>
                            <a:pt x="4667" y="476"/>
                            <a:pt x="2286" y="857"/>
                            <a:pt x="0" y="1143"/>
                          </a:cubicBezTo>
                          <a:close/>
                        </a:path>
                      </a:pathLst>
                    </a:custGeom>
                    <a:solidFill>
                      <a:srgbClr val="424094"/>
                    </a:solidFill>
                    <a:ln w="9525" cap="flat">
                      <a:noFill/>
                      <a:prstDash val="solid"/>
                      <a:miter/>
                    </a:ln>
                  </p:spPr>
                  <p:txBody>
                    <a:bodyPr rtlCol="0" anchor="ctr"/>
                    <a:lstStyle/>
                    <a:p>
                      <a:endParaRPr lang="zh-CN" altLang="en-US"/>
                    </a:p>
                  </p:txBody>
                </p:sp>
                <p:sp>
                  <p:nvSpPr>
                    <p:cNvPr id="69" name="任意多边形 182"/>
                    <p:cNvSpPr/>
                    <p:nvPr/>
                  </p:nvSpPr>
                  <p:spPr>
                    <a:xfrm>
                      <a:off x="3836317" y="3590067"/>
                      <a:ext cx="47809" cy="164202"/>
                    </a:xfrm>
                    <a:custGeom>
                      <a:avLst/>
                      <a:gdLst>
                        <a:gd name="connsiteX0" fmla="*/ 3876 w 47809"/>
                        <a:gd name="connsiteY0" fmla="*/ 14478 h 164202"/>
                        <a:gd name="connsiteX1" fmla="*/ 1305 w 47809"/>
                        <a:gd name="connsiteY1" fmla="*/ 124777 h 164202"/>
                        <a:gd name="connsiteX2" fmla="*/ 5686 w 47809"/>
                        <a:gd name="connsiteY2" fmla="*/ 159067 h 164202"/>
                        <a:gd name="connsiteX3" fmla="*/ 36166 w 47809"/>
                        <a:gd name="connsiteY3" fmla="*/ 155067 h 164202"/>
                        <a:gd name="connsiteX4" fmla="*/ 47025 w 47809"/>
                        <a:gd name="connsiteY4" fmla="*/ 109442 h 164202"/>
                        <a:gd name="connsiteX5" fmla="*/ 47596 w 47809"/>
                        <a:gd name="connsiteY5" fmla="*/ 51149 h 164202"/>
                        <a:gd name="connsiteX6" fmla="*/ 45596 w 47809"/>
                        <a:gd name="connsiteY6" fmla="*/ 0 h 164202"/>
                        <a:gd name="connsiteX7" fmla="*/ 42453 w 47809"/>
                        <a:gd name="connsiteY7" fmla="*/ 286 h 164202"/>
                        <a:gd name="connsiteX8" fmla="*/ 43786 w 47809"/>
                        <a:gd name="connsiteY8" fmla="*/ 58102 h 164202"/>
                        <a:gd name="connsiteX9" fmla="*/ 41976 w 47809"/>
                        <a:gd name="connsiteY9" fmla="*/ 111633 h 164202"/>
                        <a:gd name="connsiteX10" fmla="*/ 24927 w 47809"/>
                        <a:gd name="connsiteY10" fmla="*/ 156972 h 164202"/>
                        <a:gd name="connsiteX11" fmla="*/ 5686 w 47809"/>
                        <a:gd name="connsiteY11" fmla="*/ 132969 h 164202"/>
                        <a:gd name="connsiteX12" fmla="*/ 10449 w 47809"/>
                        <a:gd name="connsiteY12" fmla="*/ 85249 h 164202"/>
                        <a:gd name="connsiteX13" fmla="*/ 8544 w 47809"/>
                        <a:gd name="connsiteY13" fmla="*/ 2858 h 164202"/>
                        <a:gd name="connsiteX14" fmla="*/ 2638 w 47809"/>
                        <a:gd name="connsiteY14" fmla="*/ 3334 h 164202"/>
                        <a:gd name="connsiteX15" fmla="*/ 3876 w 47809"/>
                        <a:gd name="connsiteY15" fmla="*/ 14478 h 164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809" h="164202">
                          <a:moveTo>
                            <a:pt x="3876" y="14478"/>
                          </a:moveTo>
                          <a:cubicBezTo>
                            <a:pt x="7115" y="50768"/>
                            <a:pt x="6162" y="87821"/>
                            <a:pt x="1305" y="124777"/>
                          </a:cubicBezTo>
                          <a:cubicBezTo>
                            <a:pt x="-124" y="136208"/>
                            <a:pt x="-2029" y="150400"/>
                            <a:pt x="5686" y="159067"/>
                          </a:cubicBezTo>
                          <a:cubicBezTo>
                            <a:pt x="13687" y="168116"/>
                            <a:pt x="27975" y="164211"/>
                            <a:pt x="36166" y="155067"/>
                          </a:cubicBezTo>
                          <a:cubicBezTo>
                            <a:pt x="47501" y="142684"/>
                            <a:pt x="46548" y="124111"/>
                            <a:pt x="47025" y="109442"/>
                          </a:cubicBezTo>
                          <a:cubicBezTo>
                            <a:pt x="47882" y="89916"/>
                            <a:pt x="47977" y="70485"/>
                            <a:pt x="47596" y="51149"/>
                          </a:cubicBezTo>
                          <a:cubicBezTo>
                            <a:pt x="47215" y="34004"/>
                            <a:pt x="46644" y="17050"/>
                            <a:pt x="45596" y="0"/>
                          </a:cubicBezTo>
                          <a:cubicBezTo>
                            <a:pt x="44548" y="95"/>
                            <a:pt x="43500" y="190"/>
                            <a:pt x="42453" y="286"/>
                          </a:cubicBezTo>
                          <a:cubicBezTo>
                            <a:pt x="43500" y="19526"/>
                            <a:pt x="43977" y="38862"/>
                            <a:pt x="43786" y="58102"/>
                          </a:cubicBezTo>
                          <a:cubicBezTo>
                            <a:pt x="43596" y="75914"/>
                            <a:pt x="42929" y="93821"/>
                            <a:pt x="41976" y="111633"/>
                          </a:cubicBezTo>
                          <a:cubicBezTo>
                            <a:pt x="41024" y="126397"/>
                            <a:pt x="41786" y="149162"/>
                            <a:pt x="24927" y="156972"/>
                          </a:cubicBezTo>
                          <a:cubicBezTo>
                            <a:pt x="7877" y="164973"/>
                            <a:pt x="4829" y="144685"/>
                            <a:pt x="5686" y="132969"/>
                          </a:cubicBezTo>
                          <a:cubicBezTo>
                            <a:pt x="7020" y="117062"/>
                            <a:pt x="9591" y="101155"/>
                            <a:pt x="10449" y="85249"/>
                          </a:cubicBezTo>
                          <a:cubicBezTo>
                            <a:pt x="11973" y="57531"/>
                            <a:pt x="11401" y="30004"/>
                            <a:pt x="8544" y="2858"/>
                          </a:cubicBezTo>
                          <a:cubicBezTo>
                            <a:pt x="6543" y="3048"/>
                            <a:pt x="4638" y="3238"/>
                            <a:pt x="2638" y="3334"/>
                          </a:cubicBezTo>
                          <a:cubicBezTo>
                            <a:pt x="3114" y="7144"/>
                            <a:pt x="3591" y="10763"/>
                            <a:pt x="3876" y="14478"/>
                          </a:cubicBezTo>
                          <a:close/>
                        </a:path>
                      </a:pathLst>
                    </a:custGeom>
                    <a:solidFill>
                      <a:srgbClr val="424094"/>
                    </a:solidFill>
                    <a:ln w="9525" cap="flat">
                      <a:noFill/>
                      <a:prstDash val="solid"/>
                      <a:miter/>
                    </a:ln>
                  </p:spPr>
                  <p:txBody>
                    <a:bodyPr rtlCol="0" anchor="ctr"/>
                    <a:lstStyle/>
                    <a:p>
                      <a:endParaRPr lang="zh-CN" altLang="en-US"/>
                    </a:p>
                  </p:txBody>
                </p:sp>
              </p:grpSp>
            </p:grpSp>
          </p:grpSp>
          <p:grpSp>
            <p:nvGrpSpPr>
              <p:cNvPr id="14" name="组合 13"/>
              <p:cNvGrpSpPr/>
              <p:nvPr/>
            </p:nvGrpSpPr>
            <p:grpSpPr>
              <a:xfrm>
                <a:off x="3349656" y="2878558"/>
                <a:ext cx="833723" cy="882914"/>
                <a:chOff x="3349656" y="2878558"/>
                <a:chExt cx="833723" cy="882914"/>
              </a:xfrm>
            </p:grpSpPr>
            <p:sp>
              <p:nvSpPr>
                <p:cNvPr id="46" name="任意多边形 184"/>
                <p:cNvSpPr/>
                <p:nvPr/>
              </p:nvSpPr>
              <p:spPr>
                <a:xfrm>
                  <a:off x="3349656" y="2996065"/>
                  <a:ext cx="736663" cy="765408"/>
                </a:xfrm>
                <a:custGeom>
                  <a:avLst/>
                  <a:gdLst>
                    <a:gd name="connsiteX0" fmla="*/ 0 w 736663"/>
                    <a:gd name="connsiteY0" fmla="*/ 739734 h 765408"/>
                    <a:gd name="connsiteX1" fmla="*/ 736664 w 736663"/>
                    <a:gd name="connsiteY1" fmla="*/ 735638 h 765408"/>
                    <a:gd name="connsiteX2" fmla="*/ 733520 w 736663"/>
                    <a:gd name="connsiteY2" fmla="*/ 645151 h 765408"/>
                    <a:gd name="connsiteX3" fmla="*/ 726853 w 736663"/>
                    <a:gd name="connsiteY3" fmla="*/ 549615 h 765408"/>
                    <a:gd name="connsiteX4" fmla="*/ 715994 w 736663"/>
                    <a:gd name="connsiteY4" fmla="*/ 444840 h 765408"/>
                    <a:gd name="connsiteX5" fmla="*/ 700564 w 736663"/>
                    <a:gd name="connsiteY5" fmla="*/ 333779 h 765408"/>
                    <a:gd name="connsiteX6" fmla="*/ 682181 w 736663"/>
                    <a:gd name="connsiteY6" fmla="*/ 232433 h 765408"/>
                    <a:gd name="connsiteX7" fmla="*/ 660845 w 736663"/>
                    <a:gd name="connsiteY7" fmla="*/ 144898 h 765408"/>
                    <a:gd name="connsiteX8" fmla="*/ 630555 w 736663"/>
                    <a:gd name="connsiteY8" fmla="*/ 71936 h 765408"/>
                    <a:gd name="connsiteX9" fmla="*/ 591598 w 736663"/>
                    <a:gd name="connsiteY9" fmla="*/ 51362 h 765408"/>
                    <a:gd name="connsiteX10" fmla="*/ 289084 w 736663"/>
                    <a:gd name="connsiteY10" fmla="*/ 118 h 765408"/>
                    <a:gd name="connsiteX11" fmla="*/ 63818 w 736663"/>
                    <a:gd name="connsiteY11" fmla="*/ 48600 h 765408"/>
                    <a:gd name="connsiteX12" fmla="*/ 56198 w 736663"/>
                    <a:gd name="connsiteY12" fmla="*/ 59078 h 765408"/>
                    <a:gd name="connsiteX13" fmla="*/ 43244 w 736663"/>
                    <a:gd name="connsiteY13" fmla="*/ 153851 h 765408"/>
                    <a:gd name="connsiteX14" fmla="*/ 35052 w 736663"/>
                    <a:gd name="connsiteY14" fmla="*/ 235481 h 765408"/>
                    <a:gd name="connsiteX15" fmla="*/ 25146 w 736663"/>
                    <a:gd name="connsiteY15" fmla="*/ 344828 h 765408"/>
                    <a:gd name="connsiteX16" fmla="*/ 16859 w 736663"/>
                    <a:gd name="connsiteY16" fmla="*/ 447698 h 765408"/>
                    <a:gd name="connsiteX17" fmla="*/ 8668 w 736663"/>
                    <a:gd name="connsiteY17" fmla="*/ 560093 h 765408"/>
                    <a:gd name="connsiteX18" fmla="*/ 3524 w 736663"/>
                    <a:gd name="connsiteY18" fmla="*/ 645913 h 765408"/>
                    <a:gd name="connsiteX19" fmla="*/ 0 w 736663"/>
                    <a:gd name="connsiteY19" fmla="*/ 739734 h 76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6663" h="765408">
                      <a:moveTo>
                        <a:pt x="0" y="739734"/>
                      </a:moveTo>
                      <a:cubicBezTo>
                        <a:pt x="52102" y="747068"/>
                        <a:pt x="409004" y="796027"/>
                        <a:pt x="736664" y="735638"/>
                      </a:cubicBezTo>
                      <a:cubicBezTo>
                        <a:pt x="736283" y="706587"/>
                        <a:pt x="735235" y="676202"/>
                        <a:pt x="733520" y="645151"/>
                      </a:cubicBezTo>
                      <a:cubicBezTo>
                        <a:pt x="731901" y="613814"/>
                        <a:pt x="729615" y="581810"/>
                        <a:pt x="726853" y="549615"/>
                      </a:cubicBezTo>
                      <a:cubicBezTo>
                        <a:pt x="723710" y="514468"/>
                        <a:pt x="720185" y="479321"/>
                        <a:pt x="715994" y="444840"/>
                      </a:cubicBezTo>
                      <a:cubicBezTo>
                        <a:pt x="711422" y="406550"/>
                        <a:pt x="706184" y="369212"/>
                        <a:pt x="700564" y="333779"/>
                      </a:cubicBezTo>
                      <a:cubicBezTo>
                        <a:pt x="694754" y="297679"/>
                        <a:pt x="688658" y="263484"/>
                        <a:pt x="682181" y="232433"/>
                      </a:cubicBezTo>
                      <a:cubicBezTo>
                        <a:pt x="675323" y="199476"/>
                        <a:pt x="668084" y="169758"/>
                        <a:pt x="660845" y="144898"/>
                      </a:cubicBezTo>
                      <a:cubicBezTo>
                        <a:pt x="650843" y="110608"/>
                        <a:pt x="640556" y="85271"/>
                        <a:pt x="630555" y="71936"/>
                      </a:cubicBezTo>
                      <a:cubicBezTo>
                        <a:pt x="626269" y="66221"/>
                        <a:pt x="612172" y="58982"/>
                        <a:pt x="591598" y="51362"/>
                      </a:cubicBezTo>
                      <a:cubicBezTo>
                        <a:pt x="525113" y="26693"/>
                        <a:pt x="390239" y="-2073"/>
                        <a:pt x="289084" y="118"/>
                      </a:cubicBezTo>
                      <a:cubicBezTo>
                        <a:pt x="173260" y="2690"/>
                        <a:pt x="90107" y="23454"/>
                        <a:pt x="63818" y="48600"/>
                      </a:cubicBezTo>
                      <a:cubicBezTo>
                        <a:pt x="60103" y="52029"/>
                        <a:pt x="57626" y="55553"/>
                        <a:pt x="56198" y="59078"/>
                      </a:cubicBezTo>
                      <a:cubicBezTo>
                        <a:pt x="53626" y="65459"/>
                        <a:pt x="48959" y="101273"/>
                        <a:pt x="43244" y="153851"/>
                      </a:cubicBezTo>
                      <a:cubicBezTo>
                        <a:pt x="40672" y="177854"/>
                        <a:pt x="37910" y="205477"/>
                        <a:pt x="35052" y="235481"/>
                      </a:cubicBezTo>
                      <a:cubicBezTo>
                        <a:pt x="31718" y="269485"/>
                        <a:pt x="28480" y="306442"/>
                        <a:pt x="25146" y="344828"/>
                      </a:cubicBezTo>
                      <a:cubicBezTo>
                        <a:pt x="22289" y="378546"/>
                        <a:pt x="19431" y="413122"/>
                        <a:pt x="16859" y="447698"/>
                      </a:cubicBezTo>
                      <a:cubicBezTo>
                        <a:pt x="13811" y="485988"/>
                        <a:pt x="11049" y="523993"/>
                        <a:pt x="8668" y="560093"/>
                      </a:cubicBezTo>
                      <a:cubicBezTo>
                        <a:pt x="6668" y="590382"/>
                        <a:pt x="4953" y="619338"/>
                        <a:pt x="3524" y="645913"/>
                      </a:cubicBezTo>
                      <a:cubicBezTo>
                        <a:pt x="1619" y="682394"/>
                        <a:pt x="286" y="714493"/>
                        <a:pt x="0" y="739734"/>
                      </a:cubicBezTo>
                      <a:close/>
                    </a:path>
                  </a:pathLst>
                </a:custGeom>
                <a:solidFill>
                  <a:srgbClr val="4436BC"/>
                </a:solidFill>
                <a:ln w="9525" cap="flat">
                  <a:noFill/>
                  <a:prstDash val="solid"/>
                  <a:miter/>
                </a:ln>
              </p:spPr>
              <p:txBody>
                <a:bodyPr rtlCol="0" anchor="ctr"/>
                <a:lstStyle/>
                <a:p>
                  <a:endParaRPr lang="zh-CN" altLang="en-US"/>
                </a:p>
              </p:txBody>
            </p:sp>
            <p:sp>
              <p:nvSpPr>
                <p:cNvPr id="47" name="任意多边形 185"/>
                <p:cNvSpPr/>
                <p:nvPr/>
              </p:nvSpPr>
              <p:spPr>
                <a:xfrm>
                  <a:off x="3567375" y="3003729"/>
                  <a:ext cx="306050" cy="274013"/>
                </a:xfrm>
                <a:custGeom>
                  <a:avLst/>
                  <a:gdLst>
                    <a:gd name="connsiteX0" fmla="*/ 268056 w 306050"/>
                    <a:gd name="connsiteY0" fmla="*/ 239628 h 274013"/>
                    <a:gd name="connsiteX1" fmla="*/ 268056 w 306050"/>
                    <a:gd name="connsiteY1" fmla="*/ 239723 h 274013"/>
                    <a:gd name="connsiteX2" fmla="*/ 250530 w 306050"/>
                    <a:gd name="connsiteY2" fmla="*/ 274013 h 274013"/>
                    <a:gd name="connsiteX3" fmla="*/ 218145 w 306050"/>
                    <a:gd name="connsiteY3" fmla="*/ 247915 h 274013"/>
                    <a:gd name="connsiteX4" fmla="*/ 23835 w 306050"/>
                    <a:gd name="connsiteY4" fmla="*/ 70464 h 274013"/>
                    <a:gd name="connsiteX5" fmla="*/ 151184 w 306050"/>
                    <a:gd name="connsiteY5" fmla="*/ 6551 h 274013"/>
                    <a:gd name="connsiteX6" fmla="*/ 298536 w 306050"/>
                    <a:gd name="connsiteY6" fmla="*/ 52081 h 274013"/>
                    <a:gd name="connsiteX7" fmla="*/ 268056 w 306050"/>
                    <a:gd name="connsiteY7" fmla="*/ 239628 h 27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050" h="274013">
                      <a:moveTo>
                        <a:pt x="268056" y="239628"/>
                      </a:moveTo>
                      <a:cubicBezTo>
                        <a:pt x="268056" y="239628"/>
                        <a:pt x="267961" y="239723"/>
                        <a:pt x="268056" y="239723"/>
                      </a:cubicBezTo>
                      <a:cubicBezTo>
                        <a:pt x="258341" y="260678"/>
                        <a:pt x="250530" y="274013"/>
                        <a:pt x="250530" y="274013"/>
                      </a:cubicBezTo>
                      <a:cubicBezTo>
                        <a:pt x="250530" y="274013"/>
                        <a:pt x="238052" y="264203"/>
                        <a:pt x="218145" y="247915"/>
                      </a:cubicBezTo>
                      <a:cubicBezTo>
                        <a:pt x="172044" y="210196"/>
                        <a:pt x="86224" y="137425"/>
                        <a:pt x="23835" y="70464"/>
                      </a:cubicBezTo>
                      <a:cubicBezTo>
                        <a:pt x="-45412" y="-3926"/>
                        <a:pt x="48219" y="-7641"/>
                        <a:pt x="151184" y="6551"/>
                      </a:cubicBezTo>
                      <a:cubicBezTo>
                        <a:pt x="222431" y="16362"/>
                        <a:pt x="284439" y="14648"/>
                        <a:pt x="298536" y="52081"/>
                      </a:cubicBezTo>
                      <a:cubicBezTo>
                        <a:pt x="320444" y="110469"/>
                        <a:pt x="289583" y="193432"/>
                        <a:pt x="268056" y="239628"/>
                      </a:cubicBezTo>
                      <a:close/>
                    </a:path>
                  </a:pathLst>
                </a:custGeom>
                <a:solidFill>
                  <a:srgbClr val="E0ECFF"/>
                </a:solidFill>
                <a:ln w="9525" cap="flat">
                  <a:noFill/>
                  <a:prstDash val="solid"/>
                  <a:miter/>
                </a:ln>
              </p:spPr>
              <p:txBody>
                <a:bodyPr rtlCol="0" anchor="ctr"/>
                <a:lstStyle/>
                <a:p>
                  <a:endParaRPr lang="zh-CN" altLang="en-US"/>
                </a:p>
              </p:txBody>
            </p:sp>
            <p:grpSp>
              <p:nvGrpSpPr>
                <p:cNvPr id="48" name="组合 47"/>
                <p:cNvGrpSpPr/>
                <p:nvPr/>
              </p:nvGrpSpPr>
              <p:grpSpPr>
                <a:xfrm>
                  <a:off x="3596028" y="2878558"/>
                  <a:ext cx="266809" cy="197753"/>
                  <a:chOff x="3596028" y="2878558"/>
                  <a:chExt cx="266809" cy="197753"/>
                </a:xfrm>
              </p:grpSpPr>
              <p:sp>
                <p:nvSpPr>
                  <p:cNvPr id="57" name="任意多边形 187"/>
                  <p:cNvSpPr/>
                  <p:nvPr/>
                </p:nvSpPr>
                <p:spPr>
                  <a:xfrm>
                    <a:off x="3596091" y="2900457"/>
                    <a:ext cx="261056" cy="175855"/>
                  </a:xfrm>
                  <a:custGeom>
                    <a:avLst/>
                    <a:gdLst>
                      <a:gd name="connsiteX0" fmla="*/ 261057 w 261056"/>
                      <a:gd name="connsiteY0" fmla="*/ 50768 h 175855"/>
                      <a:gd name="connsiteX1" fmla="*/ 231815 w 261056"/>
                      <a:gd name="connsiteY1" fmla="*/ 156972 h 175855"/>
                      <a:gd name="connsiteX2" fmla="*/ 96751 w 261056"/>
                      <a:gd name="connsiteY2" fmla="*/ 164211 h 175855"/>
                      <a:gd name="connsiteX3" fmla="*/ 262 w 261056"/>
                      <a:gd name="connsiteY3" fmla="*/ 84201 h 175855"/>
                      <a:gd name="connsiteX4" fmla="*/ 25408 w 261056"/>
                      <a:gd name="connsiteY4" fmla="*/ 0 h 175855"/>
                      <a:gd name="connsiteX5" fmla="*/ 261057 w 261056"/>
                      <a:gd name="connsiteY5" fmla="*/ 50768 h 17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056" h="175855">
                        <a:moveTo>
                          <a:pt x="261057" y="50768"/>
                        </a:moveTo>
                        <a:lnTo>
                          <a:pt x="231815" y="156972"/>
                        </a:lnTo>
                        <a:cubicBezTo>
                          <a:pt x="231815" y="156972"/>
                          <a:pt x="208765" y="194119"/>
                          <a:pt x="96751" y="164211"/>
                        </a:cubicBezTo>
                        <a:cubicBezTo>
                          <a:pt x="-9929" y="135731"/>
                          <a:pt x="262" y="84201"/>
                          <a:pt x="262" y="84201"/>
                        </a:cubicBezTo>
                        <a:lnTo>
                          <a:pt x="25408" y="0"/>
                        </a:lnTo>
                        <a:lnTo>
                          <a:pt x="261057" y="50768"/>
                        </a:lnTo>
                        <a:close/>
                      </a:path>
                    </a:pathLst>
                  </a:custGeom>
                  <a:solidFill>
                    <a:srgbClr val="FFA672"/>
                  </a:solidFill>
                  <a:ln w="9525" cap="flat">
                    <a:noFill/>
                    <a:prstDash val="solid"/>
                    <a:miter/>
                  </a:ln>
                </p:spPr>
                <p:txBody>
                  <a:bodyPr rtlCol="0" anchor="ctr"/>
                  <a:lstStyle/>
                  <a:p>
                    <a:endParaRPr lang="zh-CN" altLang="en-US"/>
                  </a:p>
                </p:txBody>
              </p:sp>
              <p:sp>
                <p:nvSpPr>
                  <p:cNvPr id="60" name="任意多边形 188"/>
                  <p:cNvSpPr/>
                  <p:nvPr/>
                </p:nvSpPr>
                <p:spPr>
                  <a:xfrm>
                    <a:off x="3596028" y="2878558"/>
                    <a:ext cx="266809" cy="129770"/>
                  </a:xfrm>
                  <a:custGeom>
                    <a:avLst/>
                    <a:gdLst>
                      <a:gd name="connsiteX0" fmla="*/ 211304 w 266809"/>
                      <a:gd name="connsiteY0" fmla="*/ 125911 h 129770"/>
                      <a:gd name="connsiteX1" fmla="*/ 141009 w 266809"/>
                      <a:gd name="connsiteY1" fmla="*/ 127340 h 129770"/>
                      <a:gd name="connsiteX2" fmla="*/ 58427 w 266809"/>
                      <a:gd name="connsiteY2" fmla="*/ 103528 h 129770"/>
                      <a:gd name="connsiteX3" fmla="*/ 2802 w 266809"/>
                      <a:gd name="connsiteY3" fmla="*/ 44092 h 129770"/>
                      <a:gd name="connsiteX4" fmla="*/ 3087 w 266809"/>
                      <a:gd name="connsiteY4" fmla="*/ 17993 h 129770"/>
                      <a:gd name="connsiteX5" fmla="*/ 24709 w 266809"/>
                      <a:gd name="connsiteY5" fmla="*/ 4849 h 129770"/>
                      <a:gd name="connsiteX6" fmla="*/ 74334 w 266809"/>
                      <a:gd name="connsiteY6" fmla="*/ 86 h 129770"/>
                      <a:gd name="connsiteX7" fmla="*/ 224353 w 266809"/>
                      <a:gd name="connsiteY7" fmla="*/ 24661 h 129770"/>
                      <a:gd name="connsiteX8" fmla="*/ 256452 w 266809"/>
                      <a:gd name="connsiteY8" fmla="*/ 40948 h 129770"/>
                      <a:gd name="connsiteX9" fmla="*/ 263882 w 266809"/>
                      <a:gd name="connsiteY9" fmla="*/ 92574 h 129770"/>
                      <a:gd name="connsiteX10" fmla="*/ 211304 w 266809"/>
                      <a:gd name="connsiteY10" fmla="*/ 125911 h 129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09" h="129770">
                        <a:moveTo>
                          <a:pt x="211304" y="125911"/>
                        </a:moveTo>
                        <a:cubicBezTo>
                          <a:pt x="188539" y="131341"/>
                          <a:pt x="164441" y="130293"/>
                          <a:pt x="141009" y="127340"/>
                        </a:cubicBezTo>
                        <a:cubicBezTo>
                          <a:pt x="112339" y="123721"/>
                          <a:pt x="83669" y="116958"/>
                          <a:pt x="58427" y="103528"/>
                        </a:cubicBezTo>
                        <a:cubicBezTo>
                          <a:pt x="33282" y="90097"/>
                          <a:pt x="11755" y="69333"/>
                          <a:pt x="2802" y="44092"/>
                        </a:cubicBezTo>
                        <a:cubicBezTo>
                          <a:pt x="-246" y="35519"/>
                          <a:pt x="-1675" y="25708"/>
                          <a:pt x="3087" y="17993"/>
                        </a:cubicBezTo>
                        <a:cubicBezTo>
                          <a:pt x="7469" y="10945"/>
                          <a:pt x="16137" y="7230"/>
                          <a:pt x="24709" y="4849"/>
                        </a:cubicBezTo>
                        <a:cubicBezTo>
                          <a:pt x="40616" y="467"/>
                          <a:pt x="57570" y="-295"/>
                          <a:pt x="74334" y="86"/>
                        </a:cubicBezTo>
                        <a:cubicBezTo>
                          <a:pt x="125103" y="1134"/>
                          <a:pt x="175204" y="11992"/>
                          <a:pt x="224353" y="24661"/>
                        </a:cubicBezTo>
                        <a:cubicBezTo>
                          <a:pt x="236355" y="27804"/>
                          <a:pt x="249213" y="31614"/>
                          <a:pt x="256452" y="40948"/>
                        </a:cubicBezTo>
                        <a:cubicBezTo>
                          <a:pt x="265501" y="52664"/>
                          <a:pt x="270264" y="79048"/>
                          <a:pt x="263882" y="92574"/>
                        </a:cubicBezTo>
                        <a:cubicBezTo>
                          <a:pt x="255690" y="110100"/>
                          <a:pt x="230163" y="121435"/>
                          <a:pt x="211304" y="125911"/>
                        </a:cubicBezTo>
                        <a:close/>
                      </a:path>
                    </a:pathLst>
                  </a:custGeom>
                  <a:solidFill>
                    <a:srgbClr val="C4311D"/>
                  </a:solidFill>
                  <a:ln w="9525" cap="flat">
                    <a:noFill/>
                    <a:prstDash val="solid"/>
                    <a:miter/>
                  </a:ln>
                </p:spPr>
                <p:txBody>
                  <a:bodyPr rtlCol="0" anchor="ctr"/>
                  <a:lstStyle/>
                  <a:p>
                    <a:endParaRPr lang="zh-CN" altLang="en-US"/>
                  </a:p>
                </p:txBody>
              </p:sp>
            </p:grpSp>
            <p:grpSp>
              <p:nvGrpSpPr>
                <p:cNvPr id="49" name="组合 48"/>
                <p:cNvGrpSpPr/>
                <p:nvPr/>
              </p:nvGrpSpPr>
              <p:grpSpPr>
                <a:xfrm>
                  <a:off x="3551856" y="2953126"/>
                  <a:ext cx="323106" cy="214172"/>
                  <a:chOff x="3551856" y="2953126"/>
                  <a:chExt cx="323106" cy="214172"/>
                </a:xfrm>
              </p:grpSpPr>
              <p:sp>
                <p:nvSpPr>
                  <p:cNvPr id="54" name="任意多边形 190"/>
                  <p:cNvSpPr/>
                  <p:nvPr/>
                </p:nvSpPr>
                <p:spPr>
                  <a:xfrm>
                    <a:off x="3557297" y="2966700"/>
                    <a:ext cx="316809" cy="200598"/>
                  </a:xfrm>
                  <a:custGeom>
                    <a:avLst/>
                    <a:gdLst>
                      <a:gd name="connsiteX0" fmla="*/ 385 w 316809"/>
                      <a:gd name="connsiteY0" fmla="*/ 72537 h 200598"/>
                      <a:gd name="connsiteX1" fmla="*/ 52582 w 316809"/>
                      <a:gd name="connsiteY1" fmla="*/ 3195 h 200598"/>
                      <a:gd name="connsiteX2" fmla="*/ 244987 w 316809"/>
                      <a:gd name="connsiteY2" fmla="*/ 89300 h 200598"/>
                      <a:gd name="connsiteX3" fmla="*/ 287468 w 316809"/>
                      <a:gd name="connsiteY3" fmla="*/ 43485 h 200598"/>
                      <a:gd name="connsiteX4" fmla="*/ 293374 w 316809"/>
                      <a:gd name="connsiteY4" fmla="*/ 42723 h 200598"/>
                      <a:gd name="connsiteX5" fmla="*/ 316805 w 316809"/>
                      <a:gd name="connsiteY5" fmla="*/ 110256 h 200598"/>
                      <a:gd name="connsiteX6" fmla="*/ 288230 w 316809"/>
                      <a:gd name="connsiteY6" fmla="*/ 186455 h 200598"/>
                      <a:gd name="connsiteX7" fmla="*/ 240986 w 316809"/>
                      <a:gd name="connsiteY7" fmla="*/ 126258 h 200598"/>
                      <a:gd name="connsiteX8" fmla="*/ 182217 w 316809"/>
                      <a:gd name="connsiteY8" fmla="*/ 200457 h 200598"/>
                      <a:gd name="connsiteX9" fmla="*/ 385 w 316809"/>
                      <a:gd name="connsiteY9" fmla="*/ 72537 h 20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6809" h="200598">
                        <a:moveTo>
                          <a:pt x="385" y="72537"/>
                        </a:moveTo>
                        <a:cubicBezTo>
                          <a:pt x="-3806" y="63297"/>
                          <a:pt x="27055" y="-16808"/>
                          <a:pt x="52582" y="3195"/>
                        </a:cubicBezTo>
                        <a:cubicBezTo>
                          <a:pt x="78014" y="23102"/>
                          <a:pt x="137450" y="97968"/>
                          <a:pt x="244987" y="89300"/>
                        </a:cubicBezTo>
                        <a:cubicBezTo>
                          <a:pt x="270323" y="87300"/>
                          <a:pt x="281753" y="56916"/>
                          <a:pt x="287468" y="43485"/>
                        </a:cubicBezTo>
                        <a:cubicBezTo>
                          <a:pt x="288611" y="40723"/>
                          <a:pt x="292136" y="40247"/>
                          <a:pt x="293374" y="42723"/>
                        </a:cubicBezTo>
                        <a:cubicBezTo>
                          <a:pt x="301470" y="58820"/>
                          <a:pt x="317091" y="100064"/>
                          <a:pt x="316805" y="110256"/>
                        </a:cubicBezTo>
                        <a:cubicBezTo>
                          <a:pt x="316234" y="127400"/>
                          <a:pt x="298136" y="185217"/>
                          <a:pt x="288230" y="186455"/>
                        </a:cubicBezTo>
                        <a:cubicBezTo>
                          <a:pt x="278324" y="187694"/>
                          <a:pt x="240986" y="126258"/>
                          <a:pt x="240986" y="126258"/>
                        </a:cubicBezTo>
                        <a:cubicBezTo>
                          <a:pt x="240986" y="126258"/>
                          <a:pt x="195457" y="204362"/>
                          <a:pt x="182217" y="200457"/>
                        </a:cubicBezTo>
                        <a:cubicBezTo>
                          <a:pt x="160500" y="193980"/>
                          <a:pt x="53725" y="191123"/>
                          <a:pt x="385" y="72537"/>
                        </a:cubicBezTo>
                        <a:close/>
                      </a:path>
                    </a:pathLst>
                  </a:custGeom>
                  <a:solidFill>
                    <a:srgbClr val="ACCEFF"/>
                  </a:solidFill>
                  <a:ln w="9525" cap="flat">
                    <a:noFill/>
                    <a:prstDash val="solid"/>
                    <a:miter/>
                  </a:ln>
                </p:spPr>
                <p:txBody>
                  <a:bodyPr rtlCol="0" anchor="ctr"/>
                  <a:lstStyle/>
                  <a:p>
                    <a:endParaRPr lang="zh-CN" altLang="en-US"/>
                  </a:p>
                </p:txBody>
              </p:sp>
              <p:sp>
                <p:nvSpPr>
                  <p:cNvPr id="55" name="任意多边形 191"/>
                  <p:cNvSpPr/>
                  <p:nvPr/>
                </p:nvSpPr>
                <p:spPr>
                  <a:xfrm>
                    <a:off x="3551856" y="2953126"/>
                    <a:ext cx="323106" cy="200639"/>
                  </a:xfrm>
                  <a:custGeom>
                    <a:avLst/>
                    <a:gdLst>
                      <a:gd name="connsiteX0" fmla="*/ 396 w 323106"/>
                      <a:gd name="connsiteY0" fmla="*/ 73156 h 200639"/>
                      <a:gd name="connsiteX1" fmla="*/ 53546 w 323106"/>
                      <a:gd name="connsiteY1" fmla="*/ 3147 h 200639"/>
                      <a:gd name="connsiteX2" fmla="*/ 249856 w 323106"/>
                      <a:gd name="connsiteY2" fmla="*/ 88396 h 200639"/>
                      <a:gd name="connsiteX3" fmla="*/ 293099 w 323106"/>
                      <a:gd name="connsiteY3" fmla="*/ 42105 h 200639"/>
                      <a:gd name="connsiteX4" fmla="*/ 299100 w 323106"/>
                      <a:gd name="connsiteY4" fmla="*/ 41247 h 200639"/>
                      <a:gd name="connsiteX5" fmla="*/ 323103 w 323106"/>
                      <a:gd name="connsiteY5" fmla="*/ 108970 h 200639"/>
                      <a:gd name="connsiteX6" fmla="*/ 293957 w 323106"/>
                      <a:gd name="connsiteY6" fmla="*/ 185742 h 200639"/>
                      <a:gd name="connsiteX7" fmla="*/ 245665 w 323106"/>
                      <a:gd name="connsiteY7" fmla="*/ 125544 h 200639"/>
                      <a:gd name="connsiteX8" fmla="*/ 185753 w 323106"/>
                      <a:gd name="connsiteY8" fmla="*/ 200505 h 200639"/>
                      <a:gd name="connsiteX9" fmla="*/ 396 w 323106"/>
                      <a:gd name="connsiteY9" fmla="*/ 73156 h 200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106" h="200639">
                        <a:moveTo>
                          <a:pt x="396" y="73156"/>
                        </a:moveTo>
                        <a:cubicBezTo>
                          <a:pt x="-3890" y="63917"/>
                          <a:pt x="27447" y="-16760"/>
                          <a:pt x="53546" y="3147"/>
                        </a:cubicBezTo>
                        <a:cubicBezTo>
                          <a:pt x="79549" y="22959"/>
                          <a:pt x="140223" y="97731"/>
                          <a:pt x="249856" y="88396"/>
                        </a:cubicBezTo>
                        <a:cubicBezTo>
                          <a:pt x="275764" y="86205"/>
                          <a:pt x="287384" y="55535"/>
                          <a:pt x="293099" y="42105"/>
                        </a:cubicBezTo>
                        <a:cubicBezTo>
                          <a:pt x="294242" y="39342"/>
                          <a:pt x="297862" y="38866"/>
                          <a:pt x="299100" y="41247"/>
                        </a:cubicBezTo>
                        <a:cubicBezTo>
                          <a:pt x="307387" y="57440"/>
                          <a:pt x="323389" y="98778"/>
                          <a:pt x="323103" y="108970"/>
                        </a:cubicBezTo>
                        <a:cubicBezTo>
                          <a:pt x="322532" y="126210"/>
                          <a:pt x="304148" y="184408"/>
                          <a:pt x="293957" y="185742"/>
                        </a:cubicBezTo>
                        <a:cubicBezTo>
                          <a:pt x="283860" y="187075"/>
                          <a:pt x="245665" y="125544"/>
                          <a:pt x="245665" y="125544"/>
                        </a:cubicBezTo>
                        <a:cubicBezTo>
                          <a:pt x="245665" y="125544"/>
                          <a:pt x="199278" y="204315"/>
                          <a:pt x="185753" y="200505"/>
                        </a:cubicBezTo>
                        <a:cubicBezTo>
                          <a:pt x="163655" y="194028"/>
                          <a:pt x="54879" y="191933"/>
                          <a:pt x="396" y="73156"/>
                        </a:cubicBezTo>
                        <a:close/>
                      </a:path>
                    </a:pathLst>
                  </a:custGeom>
                  <a:solidFill>
                    <a:srgbClr val="E0ECFF"/>
                  </a:solidFill>
                  <a:ln w="9525" cap="flat">
                    <a:noFill/>
                    <a:prstDash val="solid"/>
                    <a:miter/>
                  </a:ln>
                </p:spPr>
                <p:txBody>
                  <a:bodyPr rtlCol="0" anchor="ctr"/>
                  <a:lstStyle/>
                  <a:p>
                    <a:endParaRPr lang="zh-CN" altLang="en-US"/>
                  </a:p>
                </p:txBody>
              </p:sp>
            </p:grpSp>
            <p:grpSp>
              <p:nvGrpSpPr>
                <p:cNvPr id="50" name="组合 49"/>
                <p:cNvGrpSpPr/>
                <p:nvPr/>
              </p:nvGrpSpPr>
              <p:grpSpPr>
                <a:xfrm>
                  <a:off x="3759139" y="3075698"/>
                  <a:ext cx="84512" cy="202043"/>
                  <a:chOff x="3759139" y="3075698"/>
                  <a:chExt cx="84512" cy="202043"/>
                </a:xfrm>
                <a:solidFill>
                  <a:srgbClr val="EB1E40"/>
                </a:solidFill>
              </p:grpSpPr>
              <p:sp>
                <p:nvSpPr>
                  <p:cNvPr id="52" name="任意多边形 193"/>
                  <p:cNvSpPr/>
                  <p:nvPr/>
                </p:nvSpPr>
                <p:spPr>
                  <a:xfrm>
                    <a:off x="3785520" y="3137058"/>
                    <a:ext cx="49910" cy="140684"/>
                  </a:xfrm>
                  <a:custGeom>
                    <a:avLst/>
                    <a:gdLst>
                      <a:gd name="connsiteX0" fmla="*/ 49911 w 49910"/>
                      <a:gd name="connsiteY0" fmla="*/ 106299 h 140684"/>
                      <a:gd name="connsiteX1" fmla="*/ 49911 w 49910"/>
                      <a:gd name="connsiteY1" fmla="*/ 106394 h 140684"/>
                      <a:gd name="connsiteX2" fmla="*/ 32385 w 49910"/>
                      <a:gd name="connsiteY2" fmla="*/ 140684 h 140684"/>
                      <a:gd name="connsiteX3" fmla="*/ 0 w 49910"/>
                      <a:gd name="connsiteY3" fmla="*/ 114586 h 140684"/>
                      <a:gd name="connsiteX4" fmla="*/ 11049 w 49910"/>
                      <a:gd name="connsiteY4" fmla="*/ 33052 h 140684"/>
                      <a:gd name="connsiteX5" fmla="*/ 19050 w 49910"/>
                      <a:gd name="connsiteY5" fmla="*/ 0 h 140684"/>
                      <a:gd name="connsiteX6" fmla="*/ 33528 w 49910"/>
                      <a:gd name="connsiteY6" fmla="*/ 31147 h 140684"/>
                      <a:gd name="connsiteX7" fmla="*/ 49911 w 49910"/>
                      <a:gd name="connsiteY7" fmla="*/ 106299 h 140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10" h="140684">
                        <a:moveTo>
                          <a:pt x="49911" y="106299"/>
                        </a:moveTo>
                        <a:cubicBezTo>
                          <a:pt x="49911" y="106299"/>
                          <a:pt x="49816" y="106394"/>
                          <a:pt x="49911" y="106394"/>
                        </a:cubicBezTo>
                        <a:cubicBezTo>
                          <a:pt x="40196" y="127349"/>
                          <a:pt x="32385" y="140684"/>
                          <a:pt x="32385" y="140684"/>
                        </a:cubicBezTo>
                        <a:cubicBezTo>
                          <a:pt x="32385" y="140684"/>
                          <a:pt x="19907" y="130873"/>
                          <a:pt x="0" y="114586"/>
                        </a:cubicBezTo>
                        <a:cubicBezTo>
                          <a:pt x="4000" y="81629"/>
                          <a:pt x="7810" y="53340"/>
                          <a:pt x="11049" y="33052"/>
                        </a:cubicBezTo>
                        <a:cubicBezTo>
                          <a:pt x="14383" y="12287"/>
                          <a:pt x="17145" y="0"/>
                          <a:pt x="19050" y="0"/>
                        </a:cubicBezTo>
                        <a:cubicBezTo>
                          <a:pt x="23241" y="191"/>
                          <a:pt x="28194" y="11716"/>
                          <a:pt x="33528" y="31147"/>
                        </a:cubicBezTo>
                        <a:cubicBezTo>
                          <a:pt x="38671" y="49816"/>
                          <a:pt x="44196" y="75914"/>
                          <a:pt x="49911" y="106299"/>
                        </a:cubicBezTo>
                        <a:close/>
                      </a:path>
                    </a:pathLst>
                  </a:custGeom>
                  <a:solidFill>
                    <a:srgbClr val="EB1E40"/>
                  </a:solidFill>
                  <a:ln w="9525" cap="flat">
                    <a:noFill/>
                    <a:prstDash val="solid"/>
                    <a:miter/>
                  </a:ln>
                </p:spPr>
                <p:txBody>
                  <a:bodyPr rtlCol="0" anchor="ctr"/>
                  <a:lstStyle/>
                  <a:p>
                    <a:endParaRPr lang="zh-CN" altLang="en-US"/>
                  </a:p>
                </p:txBody>
              </p:sp>
              <p:sp>
                <p:nvSpPr>
                  <p:cNvPr id="53" name="任意多边形 194"/>
                  <p:cNvSpPr/>
                  <p:nvPr/>
                </p:nvSpPr>
                <p:spPr>
                  <a:xfrm>
                    <a:off x="3759139" y="3075698"/>
                    <a:ext cx="84512" cy="91597"/>
                  </a:xfrm>
                  <a:custGeom>
                    <a:avLst/>
                    <a:gdLst>
                      <a:gd name="connsiteX0" fmla="*/ 40573 w 84512"/>
                      <a:gd name="connsiteY0" fmla="*/ 19 h 91597"/>
                      <a:gd name="connsiteX1" fmla="*/ 473 w 84512"/>
                      <a:gd name="connsiteY1" fmla="*/ 70599 h 91597"/>
                      <a:gd name="connsiteX2" fmla="*/ 49717 w 84512"/>
                      <a:gd name="connsiteY2" fmla="*/ 91363 h 91597"/>
                      <a:gd name="connsiteX3" fmla="*/ 84483 w 84512"/>
                      <a:gd name="connsiteY3" fmla="*/ 65646 h 91597"/>
                      <a:gd name="connsiteX4" fmla="*/ 40573 w 84512"/>
                      <a:gd name="connsiteY4" fmla="*/ 19 h 91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12" h="91597">
                        <a:moveTo>
                          <a:pt x="40573" y="19"/>
                        </a:moveTo>
                        <a:cubicBezTo>
                          <a:pt x="29524" y="685"/>
                          <a:pt x="-4385" y="63931"/>
                          <a:pt x="473" y="70599"/>
                        </a:cubicBezTo>
                        <a:cubicBezTo>
                          <a:pt x="5331" y="77362"/>
                          <a:pt x="28381" y="93745"/>
                          <a:pt x="49717" y="91363"/>
                        </a:cubicBezTo>
                        <a:cubicBezTo>
                          <a:pt x="71053" y="88887"/>
                          <a:pt x="85245" y="71647"/>
                          <a:pt x="84483" y="65646"/>
                        </a:cubicBezTo>
                        <a:cubicBezTo>
                          <a:pt x="83817" y="59645"/>
                          <a:pt x="61909" y="-1220"/>
                          <a:pt x="40573" y="19"/>
                        </a:cubicBezTo>
                        <a:close/>
                      </a:path>
                    </a:pathLst>
                  </a:custGeom>
                  <a:solidFill>
                    <a:srgbClr val="EB1E40"/>
                  </a:solidFill>
                  <a:ln w="9525" cap="flat">
                    <a:noFill/>
                    <a:prstDash val="solid"/>
                    <a:miter/>
                  </a:ln>
                </p:spPr>
                <p:txBody>
                  <a:bodyPr rtlCol="0" anchor="ctr"/>
                  <a:lstStyle/>
                  <a:p>
                    <a:endParaRPr lang="zh-CN" altLang="en-US"/>
                  </a:p>
                </p:txBody>
              </p:sp>
            </p:grpSp>
            <p:sp>
              <p:nvSpPr>
                <p:cNvPr id="51" name="任意多边形 195"/>
                <p:cNvSpPr/>
                <p:nvPr/>
              </p:nvSpPr>
              <p:spPr>
                <a:xfrm>
                  <a:off x="3867185" y="3021942"/>
                  <a:ext cx="316194" cy="697950"/>
                </a:xfrm>
                <a:custGeom>
                  <a:avLst/>
                  <a:gdLst>
                    <a:gd name="connsiteX0" fmla="*/ 106073 w 316194"/>
                    <a:gd name="connsiteY0" fmla="*/ 31391 h 697950"/>
                    <a:gd name="connsiteX1" fmla="*/ 60 w 316194"/>
                    <a:gd name="connsiteY1" fmla="*/ 1197 h 697950"/>
                    <a:gd name="connsiteX2" fmla="*/ 218563 w 316194"/>
                    <a:gd name="connsiteY2" fmla="*/ 697950 h 697950"/>
                    <a:gd name="connsiteX3" fmla="*/ 316194 w 316194"/>
                    <a:gd name="connsiteY3" fmla="*/ 685473 h 697950"/>
                    <a:gd name="connsiteX4" fmla="*/ 106073 w 316194"/>
                    <a:gd name="connsiteY4" fmla="*/ 31391 h 697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194" h="697950">
                      <a:moveTo>
                        <a:pt x="106073" y="31391"/>
                      </a:moveTo>
                      <a:cubicBezTo>
                        <a:pt x="97977" y="20056"/>
                        <a:pt x="-2798" y="-5852"/>
                        <a:pt x="60" y="1197"/>
                      </a:cubicBezTo>
                      <a:cubicBezTo>
                        <a:pt x="168652" y="414963"/>
                        <a:pt x="218563" y="697950"/>
                        <a:pt x="218563" y="697950"/>
                      </a:cubicBezTo>
                      <a:lnTo>
                        <a:pt x="316194" y="685473"/>
                      </a:lnTo>
                      <a:cubicBezTo>
                        <a:pt x="316194" y="685378"/>
                        <a:pt x="193893" y="166741"/>
                        <a:pt x="106073" y="31391"/>
                      </a:cubicBezTo>
                      <a:close/>
                    </a:path>
                  </a:pathLst>
                </a:custGeom>
                <a:solidFill>
                  <a:srgbClr val="90EFDC"/>
                </a:solidFill>
                <a:ln w="9525" cap="flat">
                  <a:noFill/>
                  <a:prstDash val="solid"/>
                  <a:miter/>
                </a:ln>
              </p:spPr>
              <p:txBody>
                <a:bodyPr rtlCol="0" anchor="ctr"/>
                <a:lstStyle/>
                <a:p>
                  <a:endParaRPr lang="zh-CN" altLang="en-US"/>
                </a:p>
              </p:txBody>
            </p:sp>
          </p:grpSp>
          <p:grpSp>
            <p:nvGrpSpPr>
              <p:cNvPr id="15" name="组合 14"/>
              <p:cNvGrpSpPr/>
              <p:nvPr/>
            </p:nvGrpSpPr>
            <p:grpSpPr>
              <a:xfrm>
                <a:off x="3041873" y="3030992"/>
                <a:ext cx="450408" cy="944125"/>
                <a:chOff x="3041873" y="3030992"/>
                <a:chExt cx="450408" cy="944125"/>
              </a:xfrm>
            </p:grpSpPr>
            <p:grpSp>
              <p:nvGrpSpPr>
                <p:cNvPr id="39" name="组合 38"/>
                <p:cNvGrpSpPr/>
                <p:nvPr/>
              </p:nvGrpSpPr>
              <p:grpSpPr>
                <a:xfrm>
                  <a:off x="3212909" y="3775747"/>
                  <a:ext cx="221121" cy="199370"/>
                  <a:chOff x="3212909" y="3775747"/>
                  <a:chExt cx="221121" cy="199370"/>
                </a:xfrm>
              </p:grpSpPr>
              <p:sp>
                <p:nvSpPr>
                  <p:cNvPr id="43" name="任意多边形 198"/>
                  <p:cNvSpPr/>
                  <p:nvPr/>
                </p:nvSpPr>
                <p:spPr>
                  <a:xfrm>
                    <a:off x="3212909" y="3895481"/>
                    <a:ext cx="98361" cy="79636"/>
                  </a:xfrm>
                  <a:custGeom>
                    <a:avLst/>
                    <a:gdLst>
                      <a:gd name="connsiteX0" fmla="*/ 98361 w 98361"/>
                      <a:gd name="connsiteY0" fmla="*/ 76157 h 79636"/>
                      <a:gd name="connsiteX1" fmla="*/ 11207 w 98361"/>
                      <a:gd name="connsiteY1" fmla="*/ 56821 h 79636"/>
                      <a:gd name="connsiteX2" fmla="*/ 28733 w 98361"/>
                      <a:gd name="connsiteY2" fmla="*/ 37485 h 79636"/>
                      <a:gd name="connsiteX3" fmla="*/ 7493 w 98361"/>
                      <a:gd name="connsiteY3" fmla="*/ 3100 h 79636"/>
                      <a:gd name="connsiteX4" fmla="*/ 51403 w 98361"/>
                      <a:gd name="connsiteY4" fmla="*/ 12720 h 79636"/>
                      <a:gd name="connsiteX5" fmla="*/ 98361 w 98361"/>
                      <a:gd name="connsiteY5" fmla="*/ 76157 h 79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361" h="79636">
                        <a:moveTo>
                          <a:pt x="98361" y="76157"/>
                        </a:moveTo>
                        <a:cubicBezTo>
                          <a:pt x="98361" y="76157"/>
                          <a:pt x="44259" y="91778"/>
                          <a:pt x="11207" y="56821"/>
                        </a:cubicBezTo>
                        <a:cubicBezTo>
                          <a:pt x="-21844" y="21864"/>
                          <a:pt x="28733" y="37485"/>
                          <a:pt x="28733" y="37485"/>
                        </a:cubicBezTo>
                        <a:cubicBezTo>
                          <a:pt x="28733" y="37485"/>
                          <a:pt x="-699" y="13768"/>
                          <a:pt x="7493" y="3100"/>
                        </a:cubicBezTo>
                        <a:cubicBezTo>
                          <a:pt x="15779" y="-7568"/>
                          <a:pt x="51403" y="12720"/>
                          <a:pt x="51403" y="12720"/>
                        </a:cubicBezTo>
                        <a:lnTo>
                          <a:pt x="98361" y="76157"/>
                        </a:lnTo>
                        <a:close/>
                      </a:path>
                    </a:pathLst>
                  </a:custGeom>
                  <a:solidFill>
                    <a:srgbClr val="FFA672"/>
                  </a:solidFill>
                  <a:ln w="9525" cap="flat">
                    <a:noFill/>
                    <a:prstDash val="solid"/>
                    <a:miter/>
                  </a:ln>
                </p:spPr>
                <p:txBody>
                  <a:bodyPr rtlCol="0" anchor="ctr"/>
                  <a:lstStyle/>
                  <a:p>
                    <a:endParaRPr lang="zh-CN" altLang="en-US"/>
                  </a:p>
                </p:txBody>
              </p:sp>
              <p:sp>
                <p:nvSpPr>
                  <p:cNvPr id="44" name="任意多边形 199"/>
                  <p:cNvSpPr/>
                  <p:nvPr/>
                </p:nvSpPr>
                <p:spPr>
                  <a:xfrm>
                    <a:off x="3229250" y="3775747"/>
                    <a:ext cx="204781" cy="197365"/>
                  </a:xfrm>
                  <a:custGeom>
                    <a:avLst/>
                    <a:gdLst>
                      <a:gd name="connsiteX0" fmla="*/ 132503 w 204781"/>
                      <a:gd name="connsiteY0" fmla="*/ 3772 h 197365"/>
                      <a:gd name="connsiteX1" fmla="*/ 204607 w 204781"/>
                      <a:gd name="connsiteY1" fmla="*/ 103785 h 197365"/>
                      <a:gd name="connsiteX2" fmla="*/ 76210 w 204781"/>
                      <a:gd name="connsiteY2" fmla="*/ 197225 h 197365"/>
                      <a:gd name="connsiteX3" fmla="*/ 10 w 204781"/>
                      <a:gd name="connsiteY3" fmla="*/ 81972 h 197365"/>
                      <a:gd name="connsiteX4" fmla="*/ 132503 w 204781"/>
                      <a:gd name="connsiteY4" fmla="*/ 3772 h 1973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81" h="197365">
                        <a:moveTo>
                          <a:pt x="132503" y="3772"/>
                        </a:moveTo>
                        <a:cubicBezTo>
                          <a:pt x="132503" y="3772"/>
                          <a:pt x="208893" y="66923"/>
                          <a:pt x="204607" y="103785"/>
                        </a:cubicBezTo>
                        <a:cubicBezTo>
                          <a:pt x="200321" y="140646"/>
                          <a:pt x="98022" y="200654"/>
                          <a:pt x="76210" y="197225"/>
                        </a:cubicBezTo>
                        <a:cubicBezTo>
                          <a:pt x="54398" y="193796"/>
                          <a:pt x="1248" y="92069"/>
                          <a:pt x="10" y="81972"/>
                        </a:cubicBezTo>
                        <a:cubicBezTo>
                          <a:pt x="-1228" y="71876"/>
                          <a:pt x="110500" y="-19469"/>
                          <a:pt x="132503" y="3772"/>
                        </a:cubicBezTo>
                        <a:close/>
                      </a:path>
                    </a:pathLst>
                  </a:custGeom>
                  <a:solidFill>
                    <a:srgbClr val="FFA672"/>
                  </a:solidFill>
                  <a:ln w="9525" cap="flat">
                    <a:noFill/>
                    <a:prstDash val="solid"/>
                    <a:miter/>
                  </a:ln>
                </p:spPr>
                <p:txBody>
                  <a:bodyPr rtlCol="0" anchor="ctr"/>
                  <a:lstStyle/>
                  <a:p>
                    <a:endParaRPr lang="zh-CN" altLang="en-US"/>
                  </a:p>
                </p:txBody>
              </p:sp>
              <p:sp>
                <p:nvSpPr>
                  <p:cNvPr id="45" name="任意多边形 200"/>
                  <p:cNvSpPr/>
                  <p:nvPr/>
                </p:nvSpPr>
                <p:spPr>
                  <a:xfrm>
                    <a:off x="3251714" y="3904201"/>
                    <a:ext cx="36521" cy="53520"/>
                  </a:xfrm>
                  <a:custGeom>
                    <a:avLst/>
                    <a:gdLst>
                      <a:gd name="connsiteX0" fmla="*/ 32314 w 36521"/>
                      <a:gd name="connsiteY0" fmla="*/ 46482 h 53520"/>
                      <a:gd name="connsiteX1" fmla="*/ 27266 w 36521"/>
                      <a:gd name="connsiteY1" fmla="*/ 40862 h 53520"/>
                      <a:gd name="connsiteX2" fmla="*/ 17741 w 36521"/>
                      <a:gd name="connsiteY2" fmla="*/ 28575 h 53520"/>
                      <a:gd name="connsiteX3" fmla="*/ 4120 w 36521"/>
                      <a:gd name="connsiteY3" fmla="*/ 1238 h 53520"/>
                      <a:gd name="connsiteX4" fmla="*/ 120 w 36521"/>
                      <a:gd name="connsiteY4" fmla="*/ 2762 h 53520"/>
                      <a:gd name="connsiteX5" fmla="*/ 13836 w 36521"/>
                      <a:gd name="connsiteY5" fmla="*/ 30766 h 53520"/>
                      <a:gd name="connsiteX6" fmla="*/ 23170 w 36521"/>
                      <a:gd name="connsiteY6" fmla="*/ 43148 h 53520"/>
                      <a:gd name="connsiteX7" fmla="*/ 28695 w 36521"/>
                      <a:gd name="connsiteY7" fmla="*/ 48958 h 53520"/>
                      <a:gd name="connsiteX8" fmla="*/ 34695 w 36521"/>
                      <a:gd name="connsiteY8" fmla="*/ 53435 h 53520"/>
                      <a:gd name="connsiteX9" fmla="*/ 36410 w 36521"/>
                      <a:gd name="connsiteY9" fmla="*/ 51816 h 53520"/>
                      <a:gd name="connsiteX10" fmla="*/ 32314 w 36521"/>
                      <a:gd name="connsiteY10" fmla="*/ 46482 h 5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21" h="53520">
                        <a:moveTo>
                          <a:pt x="32314" y="46482"/>
                        </a:moveTo>
                        <a:cubicBezTo>
                          <a:pt x="30600" y="44672"/>
                          <a:pt x="28885" y="42767"/>
                          <a:pt x="27266" y="40862"/>
                        </a:cubicBezTo>
                        <a:cubicBezTo>
                          <a:pt x="23837" y="36957"/>
                          <a:pt x="20694" y="32861"/>
                          <a:pt x="17741" y="28575"/>
                        </a:cubicBezTo>
                        <a:cubicBezTo>
                          <a:pt x="11931" y="20098"/>
                          <a:pt x="7454" y="10858"/>
                          <a:pt x="4120" y="1238"/>
                        </a:cubicBezTo>
                        <a:cubicBezTo>
                          <a:pt x="3263" y="-1238"/>
                          <a:pt x="-738" y="381"/>
                          <a:pt x="120" y="2762"/>
                        </a:cubicBezTo>
                        <a:cubicBezTo>
                          <a:pt x="3453" y="12573"/>
                          <a:pt x="8025" y="22003"/>
                          <a:pt x="13836" y="30766"/>
                        </a:cubicBezTo>
                        <a:cubicBezTo>
                          <a:pt x="16693" y="35052"/>
                          <a:pt x="19836" y="39148"/>
                          <a:pt x="23170" y="43148"/>
                        </a:cubicBezTo>
                        <a:cubicBezTo>
                          <a:pt x="24885" y="45148"/>
                          <a:pt x="26790" y="47149"/>
                          <a:pt x="28695" y="48958"/>
                        </a:cubicBezTo>
                        <a:cubicBezTo>
                          <a:pt x="30504" y="50673"/>
                          <a:pt x="32314" y="52578"/>
                          <a:pt x="34695" y="53435"/>
                        </a:cubicBezTo>
                        <a:cubicBezTo>
                          <a:pt x="35743" y="53816"/>
                          <a:pt x="36886" y="52864"/>
                          <a:pt x="36410" y="51816"/>
                        </a:cubicBezTo>
                        <a:cubicBezTo>
                          <a:pt x="35743" y="49720"/>
                          <a:pt x="33838" y="48196"/>
                          <a:pt x="32314" y="46482"/>
                        </a:cubicBezTo>
                        <a:close/>
                      </a:path>
                    </a:pathLst>
                  </a:custGeom>
                  <a:solidFill>
                    <a:srgbClr val="C4412F"/>
                  </a:solidFill>
                  <a:ln w="9525" cap="flat">
                    <a:noFill/>
                    <a:prstDash val="solid"/>
                    <a:miter/>
                  </a:ln>
                </p:spPr>
                <p:txBody>
                  <a:bodyPr rtlCol="0" anchor="ctr"/>
                  <a:lstStyle/>
                  <a:p>
                    <a:endParaRPr lang="zh-CN" altLang="en-US"/>
                  </a:p>
                </p:txBody>
              </p:sp>
            </p:grpSp>
            <p:sp>
              <p:nvSpPr>
                <p:cNvPr id="40" name="任意多边形 201"/>
                <p:cNvSpPr/>
                <p:nvPr/>
              </p:nvSpPr>
              <p:spPr>
                <a:xfrm>
                  <a:off x="3041873" y="3030992"/>
                  <a:ext cx="450408" cy="875590"/>
                </a:xfrm>
                <a:custGeom>
                  <a:avLst/>
                  <a:gdLst>
                    <a:gd name="connsiteX0" fmla="*/ 415701 w 450408"/>
                    <a:gd name="connsiteY0" fmla="*/ 251608 h 875590"/>
                    <a:gd name="connsiteX1" fmla="*/ 227963 w 450408"/>
                    <a:gd name="connsiteY1" fmla="*/ 449347 h 875590"/>
                    <a:gd name="connsiteX2" fmla="*/ 315403 w 450408"/>
                    <a:gd name="connsiteY2" fmla="*/ 680328 h 875590"/>
                    <a:gd name="connsiteX3" fmla="*/ 318451 w 450408"/>
                    <a:gd name="connsiteY3" fmla="*/ 685948 h 875590"/>
                    <a:gd name="connsiteX4" fmla="*/ 345407 w 450408"/>
                    <a:gd name="connsiteY4" fmla="*/ 731096 h 875590"/>
                    <a:gd name="connsiteX5" fmla="*/ 175671 w 450408"/>
                    <a:gd name="connsiteY5" fmla="*/ 875590 h 875590"/>
                    <a:gd name="connsiteX6" fmla="*/ 151763 w 450408"/>
                    <a:gd name="connsiteY6" fmla="*/ 833109 h 875590"/>
                    <a:gd name="connsiteX7" fmla="*/ 149096 w 450408"/>
                    <a:gd name="connsiteY7" fmla="*/ 828346 h 875590"/>
                    <a:gd name="connsiteX8" fmla="*/ 27176 w 450408"/>
                    <a:gd name="connsiteY8" fmla="*/ 340285 h 875590"/>
                    <a:gd name="connsiteX9" fmla="*/ 405033 w 450408"/>
                    <a:gd name="connsiteY9" fmla="*/ 2053 h 875590"/>
                    <a:gd name="connsiteX10" fmla="*/ 415701 w 450408"/>
                    <a:gd name="connsiteY10" fmla="*/ 251608 h 87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0408" h="875590">
                      <a:moveTo>
                        <a:pt x="415701" y="251608"/>
                      </a:moveTo>
                      <a:cubicBezTo>
                        <a:pt x="349407" y="293613"/>
                        <a:pt x="230916" y="357716"/>
                        <a:pt x="227963" y="449347"/>
                      </a:cubicBezTo>
                      <a:cubicBezTo>
                        <a:pt x="225868" y="511164"/>
                        <a:pt x="279875" y="617558"/>
                        <a:pt x="315403" y="680328"/>
                      </a:cubicBezTo>
                      <a:cubicBezTo>
                        <a:pt x="316451" y="682233"/>
                        <a:pt x="317403" y="684138"/>
                        <a:pt x="318451" y="685948"/>
                      </a:cubicBezTo>
                      <a:cubicBezTo>
                        <a:pt x="334072" y="713284"/>
                        <a:pt x="345407" y="731096"/>
                        <a:pt x="345407" y="731096"/>
                      </a:cubicBezTo>
                      <a:lnTo>
                        <a:pt x="175671" y="875590"/>
                      </a:lnTo>
                      <a:cubicBezTo>
                        <a:pt x="167670" y="861303"/>
                        <a:pt x="159764" y="847206"/>
                        <a:pt x="151763" y="833109"/>
                      </a:cubicBezTo>
                      <a:cubicBezTo>
                        <a:pt x="150906" y="831585"/>
                        <a:pt x="149954" y="829870"/>
                        <a:pt x="149096" y="828346"/>
                      </a:cubicBezTo>
                      <a:cubicBezTo>
                        <a:pt x="46131" y="646419"/>
                        <a:pt x="-48071" y="479541"/>
                        <a:pt x="27176" y="340285"/>
                      </a:cubicBezTo>
                      <a:cubicBezTo>
                        <a:pt x="106710" y="193124"/>
                        <a:pt x="351884" y="-23379"/>
                        <a:pt x="405033" y="2053"/>
                      </a:cubicBezTo>
                      <a:cubicBezTo>
                        <a:pt x="457992" y="27675"/>
                        <a:pt x="468470" y="218270"/>
                        <a:pt x="415701" y="251608"/>
                      </a:cubicBezTo>
                      <a:close/>
                    </a:path>
                  </a:pathLst>
                </a:custGeom>
                <a:solidFill>
                  <a:srgbClr val="4436BC"/>
                </a:solidFill>
                <a:ln w="9525" cap="flat">
                  <a:noFill/>
                  <a:prstDash val="solid"/>
                  <a:miter/>
                </a:ln>
              </p:spPr>
              <p:txBody>
                <a:bodyPr rtlCol="0" anchor="ctr"/>
                <a:lstStyle/>
                <a:p>
                  <a:endParaRPr lang="zh-CN" altLang="en-US"/>
                </a:p>
              </p:txBody>
            </p:sp>
            <p:sp>
              <p:nvSpPr>
                <p:cNvPr id="41" name="任意多边形 202"/>
                <p:cNvSpPr/>
                <p:nvPr/>
              </p:nvSpPr>
              <p:spPr>
                <a:xfrm>
                  <a:off x="3190969" y="3711320"/>
                  <a:ext cx="169354" cy="152780"/>
                </a:xfrm>
                <a:custGeom>
                  <a:avLst/>
                  <a:gdLst>
                    <a:gd name="connsiteX0" fmla="*/ 169355 w 169354"/>
                    <a:gd name="connsiteY0" fmla="*/ 5715 h 152780"/>
                    <a:gd name="connsiteX1" fmla="*/ 152686 w 169354"/>
                    <a:gd name="connsiteY1" fmla="*/ 17812 h 152780"/>
                    <a:gd name="connsiteX2" fmla="*/ 92869 w 169354"/>
                    <a:gd name="connsiteY2" fmla="*/ 65722 h 152780"/>
                    <a:gd name="connsiteX3" fmla="*/ 2667 w 169354"/>
                    <a:gd name="connsiteY3" fmla="*/ 152781 h 152780"/>
                    <a:gd name="connsiteX4" fmla="*/ 0 w 169354"/>
                    <a:gd name="connsiteY4" fmla="*/ 148018 h 152780"/>
                    <a:gd name="connsiteX5" fmla="*/ 26098 w 169354"/>
                    <a:gd name="connsiteY5" fmla="*/ 120396 h 152780"/>
                    <a:gd name="connsiteX6" fmla="*/ 114776 w 169354"/>
                    <a:gd name="connsiteY6" fmla="*/ 39529 h 152780"/>
                    <a:gd name="connsiteX7" fmla="*/ 163354 w 169354"/>
                    <a:gd name="connsiteY7" fmla="*/ 2286 h 152780"/>
                    <a:gd name="connsiteX8" fmla="*/ 166402 w 169354"/>
                    <a:gd name="connsiteY8" fmla="*/ 0 h 152780"/>
                    <a:gd name="connsiteX9" fmla="*/ 169355 w 169354"/>
                    <a:gd name="connsiteY9" fmla="*/ 5715 h 1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354" h="152780">
                      <a:moveTo>
                        <a:pt x="169355" y="5715"/>
                      </a:moveTo>
                      <a:cubicBezTo>
                        <a:pt x="163830" y="9716"/>
                        <a:pt x="158210" y="13716"/>
                        <a:pt x="152686" y="17812"/>
                      </a:cubicBezTo>
                      <a:cubicBezTo>
                        <a:pt x="132207" y="33147"/>
                        <a:pt x="112205" y="49149"/>
                        <a:pt x="92869" y="65722"/>
                      </a:cubicBezTo>
                      <a:cubicBezTo>
                        <a:pt x="60865" y="93250"/>
                        <a:pt x="31242" y="122587"/>
                        <a:pt x="2667" y="152781"/>
                      </a:cubicBezTo>
                      <a:cubicBezTo>
                        <a:pt x="1810" y="151257"/>
                        <a:pt x="857" y="149542"/>
                        <a:pt x="0" y="148018"/>
                      </a:cubicBezTo>
                      <a:cubicBezTo>
                        <a:pt x="8572" y="138684"/>
                        <a:pt x="17335" y="129445"/>
                        <a:pt x="26098" y="120396"/>
                      </a:cubicBezTo>
                      <a:cubicBezTo>
                        <a:pt x="53912" y="91821"/>
                        <a:pt x="83534" y="64865"/>
                        <a:pt x="114776" y="39529"/>
                      </a:cubicBezTo>
                      <a:cubicBezTo>
                        <a:pt x="130588" y="26670"/>
                        <a:pt x="146780" y="14288"/>
                        <a:pt x="163354" y="2286"/>
                      </a:cubicBezTo>
                      <a:cubicBezTo>
                        <a:pt x="164402" y="1524"/>
                        <a:pt x="165354" y="762"/>
                        <a:pt x="166402" y="0"/>
                      </a:cubicBezTo>
                      <a:cubicBezTo>
                        <a:pt x="167259" y="2000"/>
                        <a:pt x="168307" y="3905"/>
                        <a:pt x="169355" y="5715"/>
                      </a:cubicBezTo>
                      <a:close/>
                    </a:path>
                  </a:pathLst>
                </a:custGeom>
                <a:solidFill>
                  <a:srgbClr val="000000"/>
                </a:solidFill>
                <a:ln w="9525" cap="flat">
                  <a:noFill/>
                  <a:prstDash val="solid"/>
                  <a:miter/>
                </a:ln>
              </p:spPr>
              <p:txBody>
                <a:bodyPr rtlCol="0" anchor="ctr"/>
                <a:lstStyle/>
                <a:p>
                  <a:endParaRPr lang="zh-CN" altLang="en-US"/>
                </a:p>
              </p:txBody>
            </p:sp>
            <p:sp>
              <p:nvSpPr>
                <p:cNvPr id="42" name="任意多边形 203"/>
                <p:cNvSpPr/>
                <p:nvPr/>
              </p:nvSpPr>
              <p:spPr>
                <a:xfrm>
                  <a:off x="3375183" y="3282600"/>
                  <a:ext cx="82391" cy="52958"/>
                </a:xfrm>
                <a:custGeom>
                  <a:avLst/>
                  <a:gdLst>
                    <a:gd name="connsiteX0" fmla="*/ 29147 w 82391"/>
                    <a:gd name="connsiteY0" fmla="*/ 39338 h 52958"/>
                    <a:gd name="connsiteX1" fmla="*/ 26384 w 82391"/>
                    <a:gd name="connsiteY1" fmla="*/ 39910 h 52958"/>
                    <a:gd name="connsiteX2" fmla="*/ 43339 w 82391"/>
                    <a:gd name="connsiteY2" fmla="*/ 29908 h 52958"/>
                    <a:gd name="connsiteX3" fmla="*/ 82391 w 82391"/>
                    <a:gd name="connsiteY3" fmla="*/ 0 h 52958"/>
                    <a:gd name="connsiteX4" fmla="*/ 38291 w 82391"/>
                    <a:gd name="connsiteY4" fmla="*/ 21907 h 52958"/>
                    <a:gd name="connsiteX5" fmla="*/ 0 w 82391"/>
                    <a:gd name="connsiteY5" fmla="*/ 52959 h 52958"/>
                    <a:gd name="connsiteX6" fmla="*/ 30575 w 82391"/>
                    <a:gd name="connsiteY6" fmla="*/ 48768 h 52958"/>
                    <a:gd name="connsiteX7" fmla="*/ 60960 w 82391"/>
                    <a:gd name="connsiteY7" fmla="*/ 41434 h 52958"/>
                    <a:gd name="connsiteX8" fmla="*/ 45053 w 82391"/>
                    <a:gd name="connsiteY8" fmla="*/ 38481 h 52958"/>
                    <a:gd name="connsiteX9" fmla="*/ 29147 w 82391"/>
                    <a:gd name="connsiteY9" fmla="*/ 39338 h 5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391" h="52958">
                      <a:moveTo>
                        <a:pt x="29147" y="39338"/>
                      </a:moveTo>
                      <a:cubicBezTo>
                        <a:pt x="28194" y="39529"/>
                        <a:pt x="27337" y="39719"/>
                        <a:pt x="26384" y="39910"/>
                      </a:cubicBezTo>
                      <a:cubicBezTo>
                        <a:pt x="32099" y="36671"/>
                        <a:pt x="37719" y="33338"/>
                        <a:pt x="43339" y="29908"/>
                      </a:cubicBezTo>
                      <a:cubicBezTo>
                        <a:pt x="56960" y="21050"/>
                        <a:pt x="70580" y="11906"/>
                        <a:pt x="82391" y="0"/>
                      </a:cubicBezTo>
                      <a:cubicBezTo>
                        <a:pt x="66580" y="5525"/>
                        <a:pt x="52197" y="13240"/>
                        <a:pt x="38291" y="21907"/>
                      </a:cubicBezTo>
                      <a:cubicBezTo>
                        <a:pt x="24575" y="30766"/>
                        <a:pt x="11240" y="40481"/>
                        <a:pt x="0" y="52959"/>
                      </a:cubicBezTo>
                      <a:cubicBezTo>
                        <a:pt x="10859" y="51530"/>
                        <a:pt x="20479" y="50292"/>
                        <a:pt x="30575" y="48768"/>
                      </a:cubicBezTo>
                      <a:cubicBezTo>
                        <a:pt x="40577" y="47054"/>
                        <a:pt x="50673" y="45339"/>
                        <a:pt x="60960" y="41434"/>
                      </a:cubicBezTo>
                      <a:cubicBezTo>
                        <a:pt x="55721" y="39529"/>
                        <a:pt x="50387" y="38767"/>
                        <a:pt x="45053" y="38481"/>
                      </a:cubicBezTo>
                      <a:cubicBezTo>
                        <a:pt x="39815" y="38195"/>
                        <a:pt x="34481" y="38576"/>
                        <a:pt x="29147" y="39338"/>
                      </a:cubicBezTo>
                      <a:close/>
                    </a:path>
                  </a:pathLst>
                </a:custGeom>
                <a:solidFill>
                  <a:srgbClr val="4436BC">
                    <a:alpha val="50000"/>
                  </a:srgbClr>
                </a:solidFill>
                <a:ln w="9525" cap="flat">
                  <a:noFill/>
                  <a:prstDash val="solid"/>
                  <a:miter/>
                </a:ln>
              </p:spPr>
              <p:txBody>
                <a:bodyPr rtlCol="0" anchor="ctr"/>
                <a:lstStyle/>
                <a:p>
                  <a:endParaRPr lang="zh-CN" altLang="en-US"/>
                </a:p>
              </p:txBody>
            </p:sp>
          </p:grpSp>
          <p:grpSp>
            <p:nvGrpSpPr>
              <p:cNvPr id="16" name="组合 15"/>
              <p:cNvGrpSpPr/>
              <p:nvPr/>
            </p:nvGrpSpPr>
            <p:grpSpPr>
              <a:xfrm>
                <a:off x="3187561" y="1952461"/>
                <a:ext cx="984128" cy="1026567"/>
                <a:chOff x="3187561" y="1952461"/>
                <a:chExt cx="984128" cy="1026567"/>
              </a:xfrm>
            </p:grpSpPr>
            <p:sp>
              <p:nvSpPr>
                <p:cNvPr id="17" name="任意多边形 205"/>
                <p:cNvSpPr/>
                <p:nvPr/>
              </p:nvSpPr>
              <p:spPr>
                <a:xfrm>
                  <a:off x="3884810" y="2085212"/>
                  <a:ext cx="286879" cy="369224"/>
                </a:xfrm>
                <a:custGeom>
                  <a:avLst/>
                  <a:gdLst>
                    <a:gd name="connsiteX0" fmla="*/ 131406 w 286879"/>
                    <a:gd name="connsiteY0" fmla="*/ 10192 h 369224"/>
                    <a:gd name="connsiteX1" fmla="*/ 282282 w 286879"/>
                    <a:gd name="connsiteY1" fmla="*/ 274701 h 369224"/>
                    <a:gd name="connsiteX2" fmla="*/ 259803 w 286879"/>
                    <a:gd name="connsiteY2" fmla="*/ 331185 h 369224"/>
                    <a:gd name="connsiteX3" fmla="*/ 205986 w 286879"/>
                    <a:gd name="connsiteY3" fmla="*/ 367951 h 369224"/>
                    <a:gd name="connsiteX4" fmla="*/ 118737 w 286879"/>
                    <a:gd name="connsiteY4" fmla="*/ 321850 h 369224"/>
                    <a:gd name="connsiteX5" fmla="*/ 27012 w 286879"/>
                    <a:gd name="connsiteY5" fmla="*/ 181452 h 369224"/>
                    <a:gd name="connsiteX6" fmla="*/ 8533 w 286879"/>
                    <a:gd name="connsiteY6" fmla="*/ 31147 h 369224"/>
                    <a:gd name="connsiteX7" fmla="*/ 131406 w 286879"/>
                    <a:gd name="connsiteY7" fmla="*/ 10192 h 369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879" h="369224">
                      <a:moveTo>
                        <a:pt x="131406" y="10192"/>
                      </a:moveTo>
                      <a:cubicBezTo>
                        <a:pt x="242086" y="49626"/>
                        <a:pt x="304951" y="159830"/>
                        <a:pt x="282282" y="274701"/>
                      </a:cubicBezTo>
                      <a:cubicBezTo>
                        <a:pt x="278472" y="293942"/>
                        <a:pt x="272280" y="313659"/>
                        <a:pt x="259803" y="331185"/>
                      </a:cubicBezTo>
                      <a:cubicBezTo>
                        <a:pt x="247325" y="348711"/>
                        <a:pt x="227513" y="363760"/>
                        <a:pt x="205986" y="367951"/>
                      </a:cubicBezTo>
                      <a:cubicBezTo>
                        <a:pt x="167029" y="375571"/>
                        <a:pt x="139121" y="347568"/>
                        <a:pt x="118737" y="321850"/>
                      </a:cubicBezTo>
                      <a:cubicBezTo>
                        <a:pt x="83781" y="277845"/>
                        <a:pt x="49205" y="232887"/>
                        <a:pt x="27012" y="181452"/>
                      </a:cubicBezTo>
                      <a:cubicBezTo>
                        <a:pt x="10629" y="143352"/>
                        <a:pt x="-12803" y="77153"/>
                        <a:pt x="8533" y="31147"/>
                      </a:cubicBezTo>
                      <a:cubicBezTo>
                        <a:pt x="28821" y="-12287"/>
                        <a:pt x="100068" y="-1047"/>
                        <a:pt x="131406" y="10192"/>
                      </a:cubicBezTo>
                      <a:close/>
                    </a:path>
                  </a:pathLst>
                </a:custGeom>
                <a:solidFill>
                  <a:srgbClr val="C05A44"/>
                </a:solidFill>
                <a:ln w="9525" cap="flat">
                  <a:noFill/>
                  <a:prstDash val="solid"/>
                  <a:miter/>
                </a:ln>
              </p:spPr>
              <p:txBody>
                <a:bodyPr rtlCol="0" anchor="ctr"/>
                <a:lstStyle/>
                <a:p>
                  <a:endParaRPr lang="zh-CN" altLang="en-US"/>
                </a:p>
              </p:txBody>
            </p:sp>
            <p:sp>
              <p:nvSpPr>
                <p:cNvPr id="18" name="任意多边形 206"/>
                <p:cNvSpPr/>
                <p:nvPr/>
              </p:nvSpPr>
              <p:spPr>
                <a:xfrm>
                  <a:off x="3369401" y="2076256"/>
                  <a:ext cx="782639" cy="902677"/>
                </a:xfrm>
                <a:custGeom>
                  <a:avLst/>
                  <a:gdLst>
                    <a:gd name="connsiteX0" fmla="*/ 710346 w 782639"/>
                    <a:gd name="connsiteY0" fmla="*/ 791911 h 902677"/>
                    <a:gd name="connsiteX1" fmla="*/ 475555 w 782639"/>
                    <a:gd name="connsiteY1" fmla="*/ 896686 h 902677"/>
                    <a:gd name="connsiteX2" fmla="*/ 442408 w 782639"/>
                    <a:gd name="connsiteY2" fmla="*/ 900687 h 902677"/>
                    <a:gd name="connsiteX3" fmla="*/ 70362 w 782639"/>
                    <a:gd name="connsiteY3" fmla="*/ 717330 h 902677"/>
                    <a:gd name="connsiteX4" fmla="*/ 1972 w 782639"/>
                    <a:gd name="connsiteY4" fmla="*/ 512162 h 902677"/>
                    <a:gd name="connsiteX5" fmla="*/ 390116 w 782639"/>
                    <a:gd name="connsiteY5" fmla="*/ 2479 h 902677"/>
                    <a:gd name="connsiteX6" fmla="*/ 777783 w 782639"/>
                    <a:gd name="connsiteY6" fmla="*/ 429009 h 902677"/>
                    <a:gd name="connsiteX7" fmla="*/ 782546 w 782639"/>
                    <a:gd name="connsiteY7" fmla="*/ 556072 h 902677"/>
                    <a:gd name="connsiteX8" fmla="*/ 710346 w 782639"/>
                    <a:gd name="connsiteY8" fmla="*/ 791911 h 90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2639" h="902677">
                      <a:moveTo>
                        <a:pt x="710346" y="791911"/>
                      </a:moveTo>
                      <a:cubicBezTo>
                        <a:pt x="664341" y="843727"/>
                        <a:pt x="590808" y="880684"/>
                        <a:pt x="475555" y="896686"/>
                      </a:cubicBezTo>
                      <a:cubicBezTo>
                        <a:pt x="464887" y="898210"/>
                        <a:pt x="453838" y="899448"/>
                        <a:pt x="442408" y="900687"/>
                      </a:cubicBezTo>
                      <a:cubicBezTo>
                        <a:pt x="289151" y="915927"/>
                        <a:pt x="150086" y="842584"/>
                        <a:pt x="70362" y="717330"/>
                      </a:cubicBezTo>
                      <a:cubicBezTo>
                        <a:pt x="33309" y="659133"/>
                        <a:pt x="8925" y="589505"/>
                        <a:pt x="1972" y="512162"/>
                      </a:cubicBezTo>
                      <a:cubicBezTo>
                        <a:pt x="-20602" y="259749"/>
                        <a:pt x="153229" y="27530"/>
                        <a:pt x="390116" y="2479"/>
                      </a:cubicBezTo>
                      <a:cubicBezTo>
                        <a:pt x="626050" y="-22572"/>
                        <a:pt x="756638" y="143830"/>
                        <a:pt x="777783" y="429009"/>
                      </a:cubicBezTo>
                      <a:cubicBezTo>
                        <a:pt x="781022" y="473109"/>
                        <a:pt x="783117" y="515781"/>
                        <a:pt x="782546" y="556072"/>
                      </a:cubicBezTo>
                      <a:cubicBezTo>
                        <a:pt x="780927" y="649798"/>
                        <a:pt x="764163" y="731332"/>
                        <a:pt x="710346" y="791911"/>
                      </a:cubicBezTo>
                      <a:close/>
                    </a:path>
                  </a:pathLst>
                </a:custGeom>
                <a:solidFill>
                  <a:srgbClr val="FFA672"/>
                </a:solidFill>
                <a:ln w="9525" cap="flat">
                  <a:noFill/>
                  <a:prstDash val="solid"/>
                  <a:miter/>
                </a:ln>
              </p:spPr>
              <p:txBody>
                <a:bodyPr rtlCol="0" anchor="ctr"/>
                <a:lstStyle/>
                <a:p>
                  <a:endParaRPr lang="zh-CN" altLang="en-US"/>
                </a:p>
              </p:txBody>
            </p:sp>
            <p:grpSp>
              <p:nvGrpSpPr>
                <p:cNvPr id="19" name="组合 18"/>
                <p:cNvGrpSpPr/>
                <p:nvPr/>
              </p:nvGrpSpPr>
              <p:grpSpPr>
                <a:xfrm>
                  <a:off x="3187561" y="1952461"/>
                  <a:ext cx="850862" cy="713825"/>
                  <a:chOff x="3187561" y="1952461"/>
                  <a:chExt cx="850862" cy="713825"/>
                </a:xfrm>
              </p:grpSpPr>
              <p:sp>
                <p:nvSpPr>
                  <p:cNvPr id="37" name="任意多边形 208"/>
                  <p:cNvSpPr/>
                  <p:nvPr/>
                </p:nvSpPr>
                <p:spPr>
                  <a:xfrm>
                    <a:off x="3187561" y="1952461"/>
                    <a:ext cx="850862" cy="713825"/>
                  </a:xfrm>
                  <a:custGeom>
                    <a:avLst/>
                    <a:gdLst>
                      <a:gd name="connsiteX0" fmla="*/ 685112 w 850862"/>
                      <a:gd name="connsiteY0" fmla="*/ 14165 h 713825"/>
                      <a:gd name="connsiteX1" fmla="*/ 498422 w 850862"/>
                      <a:gd name="connsiteY1" fmla="*/ 6735 h 713825"/>
                      <a:gd name="connsiteX2" fmla="*/ 488135 w 850862"/>
                      <a:gd name="connsiteY2" fmla="*/ 8450 h 713825"/>
                      <a:gd name="connsiteX3" fmla="*/ 211815 w 850862"/>
                      <a:gd name="connsiteY3" fmla="*/ 99699 h 713825"/>
                      <a:gd name="connsiteX4" fmla="*/ 129710 w 850862"/>
                      <a:gd name="connsiteY4" fmla="*/ 154563 h 713825"/>
                      <a:gd name="connsiteX5" fmla="*/ 24649 w 850862"/>
                      <a:gd name="connsiteY5" fmla="*/ 286580 h 713825"/>
                      <a:gd name="connsiteX6" fmla="*/ 10361 w 850862"/>
                      <a:gd name="connsiteY6" fmla="*/ 476889 h 713825"/>
                      <a:gd name="connsiteX7" fmla="*/ 103516 w 850862"/>
                      <a:gd name="connsiteY7" fmla="*/ 648149 h 713825"/>
                      <a:gd name="connsiteX8" fmla="*/ 219245 w 850862"/>
                      <a:gd name="connsiteY8" fmla="*/ 648339 h 713825"/>
                      <a:gd name="connsiteX9" fmla="*/ 283729 w 850862"/>
                      <a:gd name="connsiteY9" fmla="*/ 697298 h 713825"/>
                      <a:gd name="connsiteX10" fmla="*/ 322686 w 850862"/>
                      <a:gd name="connsiteY10" fmla="*/ 709680 h 713825"/>
                      <a:gd name="connsiteX11" fmla="*/ 357262 w 850862"/>
                      <a:gd name="connsiteY11" fmla="*/ 678153 h 713825"/>
                      <a:gd name="connsiteX12" fmla="*/ 359453 w 850862"/>
                      <a:gd name="connsiteY12" fmla="*/ 594047 h 713825"/>
                      <a:gd name="connsiteX13" fmla="*/ 371740 w 850862"/>
                      <a:gd name="connsiteY13" fmla="*/ 549470 h 713825"/>
                      <a:gd name="connsiteX14" fmla="*/ 428223 w 850862"/>
                      <a:gd name="connsiteY14" fmla="*/ 499845 h 713825"/>
                      <a:gd name="connsiteX15" fmla="*/ 492517 w 850862"/>
                      <a:gd name="connsiteY15" fmla="*/ 480890 h 713825"/>
                      <a:gd name="connsiteX16" fmla="*/ 691780 w 850862"/>
                      <a:gd name="connsiteY16" fmla="*/ 395070 h 713825"/>
                      <a:gd name="connsiteX17" fmla="*/ 813700 w 850862"/>
                      <a:gd name="connsiteY17" fmla="*/ 282770 h 713825"/>
                      <a:gd name="connsiteX18" fmla="*/ 850847 w 850862"/>
                      <a:gd name="connsiteY18" fmla="*/ 181519 h 713825"/>
                      <a:gd name="connsiteX19" fmla="*/ 685112 w 850862"/>
                      <a:gd name="connsiteY19" fmla="*/ 14165 h 71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862" h="713825">
                        <a:moveTo>
                          <a:pt x="685112" y="14165"/>
                        </a:moveTo>
                        <a:cubicBezTo>
                          <a:pt x="625200" y="-3552"/>
                          <a:pt x="561192" y="-2980"/>
                          <a:pt x="498422" y="6735"/>
                        </a:cubicBezTo>
                        <a:cubicBezTo>
                          <a:pt x="494993" y="7307"/>
                          <a:pt x="491564" y="7878"/>
                          <a:pt x="488135" y="8450"/>
                        </a:cubicBezTo>
                        <a:cubicBezTo>
                          <a:pt x="395267" y="24261"/>
                          <a:pt x="297635" y="52170"/>
                          <a:pt x="211815" y="99699"/>
                        </a:cubicBezTo>
                        <a:cubicBezTo>
                          <a:pt x="182859" y="115701"/>
                          <a:pt x="155332" y="133894"/>
                          <a:pt x="129710" y="154563"/>
                        </a:cubicBezTo>
                        <a:cubicBezTo>
                          <a:pt x="85418" y="190377"/>
                          <a:pt x="47890" y="234764"/>
                          <a:pt x="24649" y="286580"/>
                        </a:cubicBezTo>
                        <a:cubicBezTo>
                          <a:pt x="-3640" y="349826"/>
                          <a:pt x="-6403" y="417549"/>
                          <a:pt x="10361" y="476889"/>
                        </a:cubicBezTo>
                        <a:cubicBezTo>
                          <a:pt x="27030" y="536135"/>
                          <a:pt x="74560" y="633576"/>
                          <a:pt x="103516" y="648149"/>
                        </a:cubicBezTo>
                        <a:cubicBezTo>
                          <a:pt x="128852" y="661103"/>
                          <a:pt x="193813" y="638910"/>
                          <a:pt x="219245" y="648339"/>
                        </a:cubicBezTo>
                        <a:cubicBezTo>
                          <a:pt x="248677" y="659198"/>
                          <a:pt x="271251" y="675486"/>
                          <a:pt x="283729" y="697298"/>
                        </a:cubicBezTo>
                        <a:cubicBezTo>
                          <a:pt x="291158" y="710252"/>
                          <a:pt x="300493" y="719586"/>
                          <a:pt x="322686" y="709680"/>
                        </a:cubicBezTo>
                        <a:cubicBezTo>
                          <a:pt x="337545" y="702822"/>
                          <a:pt x="351071" y="690916"/>
                          <a:pt x="357262" y="678153"/>
                        </a:cubicBezTo>
                        <a:cubicBezTo>
                          <a:pt x="376979" y="655007"/>
                          <a:pt x="361929" y="622146"/>
                          <a:pt x="359453" y="594047"/>
                        </a:cubicBezTo>
                        <a:cubicBezTo>
                          <a:pt x="361167" y="579378"/>
                          <a:pt x="364310" y="564424"/>
                          <a:pt x="371740" y="549470"/>
                        </a:cubicBezTo>
                        <a:cubicBezTo>
                          <a:pt x="383170" y="526229"/>
                          <a:pt x="403458" y="509465"/>
                          <a:pt x="428223" y="499845"/>
                        </a:cubicBezTo>
                        <a:cubicBezTo>
                          <a:pt x="449845" y="491367"/>
                          <a:pt x="471562" y="487081"/>
                          <a:pt x="492517" y="480890"/>
                        </a:cubicBezTo>
                        <a:cubicBezTo>
                          <a:pt x="515377" y="474413"/>
                          <a:pt x="617580" y="447362"/>
                          <a:pt x="691780" y="395070"/>
                        </a:cubicBezTo>
                        <a:cubicBezTo>
                          <a:pt x="736547" y="363542"/>
                          <a:pt x="780553" y="327537"/>
                          <a:pt x="813700" y="282770"/>
                        </a:cubicBezTo>
                        <a:cubicBezTo>
                          <a:pt x="835417" y="253433"/>
                          <a:pt x="851419" y="217809"/>
                          <a:pt x="850847" y="181519"/>
                        </a:cubicBezTo>
                        <a:cubicBezTo>
                          <a:pt x="849609" y="94080"/>
                          <a:pt x="757979" y="35596"/>
                          <a:pt x="685112" y="14165"/>
                        </a:cubicBezTo>
                        <a:close/>
                      </a:path>
                    </a:pathLst>
                  </a:custGeom>
                  <a:solidFill>
                    <a:srgbClr val="C05A44"/>
                  </a:solidFill>
                  <a:ln w="9525" cap="flat">
                    <a:noFill/>
                    <a:prstDash val="solid"/>
                    <a:miter/>
                  </a:ln>
                </p:spPr>
                <p:txBody>
                  <a:bodyPr rtlCol="0" anchor="ctr"/>
                  <a:lstStyle/>
                  <a:p>
                    <a:endParaRPr lang="zh-CN" altLang="en-US"/>
                  </a:p>
                </p:txBody>
              </p:sp>
              <p:sp>
                <p:nvSpPr>
                  <p:cNvPr id="38" name="任意多边形 209"/>
                  <p:cNvSpPr/>
                  <p:nvPr/>
                </p:nvSpPr>
                <p:spPr>
                  <a:xfrm>
                    <a:off x="3399376" y="1959196"/>
                    <a:ext cx="540003" cy="306530"/>
                  </a:xfrm>
                  <a:custGeom>
                    <a:avLst/>
                    <a:gdLst>
                      <a:gd name="connsiteX0" fmla="*/ 519684 w 540003"/>
                      <a:gd name="connsiteY0" fmla="*/ 263938 h 306530"/>
                      <a:gd name="connsiteX1" fmla="*/ 455486 w 540003"/>
                      <a:gd name="connsiteY1" fmla="*/ 298037 h 306530"/>
                      <a:gd name="connsiteX2" fmla="*/ 404336 w 540003"/>
                      <a:gd name="connsiteY2" fmla="*/ 306134 h 306530"/>
                      <a:gd name="connsiteX3" fmla="*/ 363569 w 540003"/>
                      <a:gd name="connsiteY3" fmla="*/ 278035 h 306530"/>
                      <a:gd name="connsiteX4" fmla="*/ 357283 w 540003"/>
                      <a:gd name="connsiteY4" fmla="*/ 266319 h 306530"/>
                      <a:gd name="connsiteX5" fmla="*/ 339090 w 540003"/>
                      <a:gd name="connsiteY5" fmla="*/ 267843 h 306530"/>
                      <a:gd name="connsiteX6" fmla="*/ 200311 w 540003"/>
                      <a:gd name="connsiteY6" fmla="*/ 227648 h 306530"/>
                      <a:gd name="connsiteX7" fmla="*/ 182404 w 540003"/>
                      <a:gd name="connsiteY7" fmla="*/ 204978 h 306530"/>
                      <a:gd name="connsiteX8" fmla="*/ 113729 w 540003"/>
                      <a:gd name="connsiteY8" fmla="*/ 194977 h 306530"/>
                      <a:gd name="connsiteX9" fmla="*/ 0 w 540003"/>
                      <a:gd name="connsiteY9" fmla="*/ 92964 h 306530"/>
                      <a:gd name="connsiteX10" fmla="*/ 276320 w 540003"/>
                      <a:gd name="connsiteY10" fmla="*/ 1714 h 306530"/>
                      <a:gd name="connsiteX11" fmla="*/ 286607 w 540003"/>
                      <a:gd name="connsiteY11" fmla="*/ 0 h 306530"/>
                      <a:gd name="connsiteX12" fmla="*/ 315182 w 540003"/>
                      <a:gd name="connsiteY12" fmla="*/ 30194 h 306530"/>
                      <a:gd name="connsiteX13" fmla="*/ 492157 w 540003"/>
                      <a:gd name="connsiteY13" fmla="*/ 159734 h 306530"/>
                      <a:gd name="connsiteX14" fmla="*/ 535496 w 540003"/>
                      <a:gd name="connsiteY14" fmla="*/ 196977 h 306530"/>
                      <a:gd name="connsiteX15" fmla="*/ 519684 w 540003"/>
                      <a:gd name="connsiteY15" fmla="*/ 263938 h 30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0003" h="306530">
                        <a:moveTo>
                          <a:pt x="519684" y="263938"/>
                        </a:moveTo>
                        <a:cubicBezTo>
                          <a:pt x="502444" y="281369"/>
                          <a:pt x="478822" y="290513"/>
                          <a:pt x="455486" y="298037"/>
                        </a:cubicBezTo>
                        <a:cubicBezTo>
                          <a:pt x="438912" y="303276"/>
                          <a:pt x="421672" y="307943"/>
                          <a:pt x="404336" y="306134"/>
                        </a:cubicBezTo>
                        <a:cubicBezTo>
                          <a:pt x="387096" y="304229"/>
                          <a:pt x="369665" y="294323"/>
                          <a:pt x="363569" y="278035"/>
                        </a:cubicBezTo>
                        <a:cubicBezTo>
                          <a:pt x="361950" y="273844"/>
                          <a:pt x="360902" y="268986"/>
                          <a:pt x="357283" y="266319"/>
                        </a:cubicBezTo>
                        <a:cubicBezTo>
                          <a:pt x="352139" y="262604"/>
                          <a:pt x="344996" y="265367"/>
                          <a:pt x="339090" y="267843"/>
                        </a:cubicBezTo>
                        <a:cubicBezTo>
                          <a:pt x="290989" y="287560"/>
                          <a:pt x="230410" y="269939"/>
                          <a:pt x="200311" y="227648"/>
                        </a:cubicBezTo>
                        <a:cubicBezTo>
                          <a:pt x="194691" y="219742"/>
                          <a:pt x="189929" y="211074"/>
                          <a:pt x="182404" y="204978"/>
                        </a:cubicBezTo>
                        <a:cubicBezTo>
                          <a:pt x="164021" y="190024"/>
                          <a:pt x="137351" y="195834"/>
                          <a:pt x="113729" y="194977"/>
                        </a:cubicBezTo>
                        <a:cubicBezTo>
                          <a:pt x="58769" y="192977"/>
                          <a:pt x="10668" y="146876"/>
                          <a:pt x="0" y="92964"/>
                        </a:cubicBezTo>
                        <a:cubicBezTo>
                          <a:pt x="85820" y="45434"/>
                          <a:pt x="183452" y="17526"/>
                          <a:pt x="276320" y="1714"/>
                        </a:cubicBezTo>
                        <a:cubicBezTo>
                          <a:pt x="279749" y="1143"/>
                          <a:pt x="283178" y="571"/>
                          <a:pt x="286607" y="0"/>
                        </a:cubicBezTo>
                        <a:cubicBezTo>
                          <a:pt x="296132" y="11049"/>
                          <a:pt x="306515" y="21241"/>
                          <a:pt x="315182" y="30194"/>
                        </a:cubicBezTo>
                        <a:cubicBezTo>
                          <a:pt x="366332" y="82963"/>
                          <a:pt x="428435" y="123920"/>
                          <a:pt x="492157" y="159734"/>
                        </a:cubicBezTo>
                        <a:cubicBezTo>
                          <a:pt x="509111" y="169259"/>
                          <a:pt x="527209" y="179451"/>
                          <a:pt x="535496" y="196977"/>
                        </a:cubicBezTo>
                        <a:cubicBezTo>
                          <a:pt x="546068" y="218980"/>
                          <a:pt x="536924" y="246602"/>
                          <a:pt x="519684" y="263938"/>
                        </a:cubicBezTo>
                        <a:close/>
                      </a:path>
                    </a:pathLst>
                  </a:custGeom>
                  <a:solidFill>
                    <a:srgbClr val="BB6142">
                      <a:alpha val="41000"/>
                    </a:srgbClr>
                  </a:solidFill>
                  <a:ln w="9525" cap="flat">
                    <a:noFill/>
                    <a:prstDash val="solid"/>
                    <a:miter/>
                  </a:ln>
                </p:spPr>
                <p:txBody>
                  <a:bodyPr rtlCol="0" anchor="ctr"/>
                  <a:lstStyle/>
                  <a:p>
                    <a:endParaRPr lang="zh-CN" altLang="en-US"/>
                  </a:p>
                </p:txBody>
              </p:sp>
            </p:grpSp>
            <p:sp>
              <p:nvSpPr>
                <p:cNvPr id="20" name="任意多边形 210"/>
                <p:cNvSpPr/>
                <p:nvPr/>
              </p:nvSpPr>
              <p:spPr>
                <a:xfrm>
                  <a:off x="3752349" y="2354424"/>
                  <a:ext cx="595" cy="1012"/>
                </a:xfrm>
                <a:custGeom>
                  <a:avLst/>
                  <a:gdLst>
                    <a:gd name="connsiteX0" fmla="*/ 595 w 595"/>
                    <a:gd name="connsiteY0" fmla="*/ 1012 h 1012"/>
                    <a:gd name="connsiteX1" fmla="*/ 405 w 595"/>
                    <a:gd name="connsiteY1" fmla="*/ 631 h 1012"/>
                    <a:gd name="connsiteX2" fmla="*/ 595 w 595"/>
                    <a:gd name="connsiteY2" fmla="*/ 1012 h 1012"/>
                  </a:gdLst>
                  <a:ahLst/>
                  <a:cxnLst>
                    <a:cxn ang="0">
                      <a:pos x="connsiteX0" y="connsiteY0"/>
                    </a:cxn>
                    <a:cxn ang="0">
                      <a:pos x="connsiteX1" y="connsiteY1"/>
                    </a:cxn>
                    <a:cxn ang="0">
                      <a:pos x="connsiteX2" y="connsiteY2"/>
                    </a:cxn>
                  </a:cxnLst>
                  <a:rect l="l" t="t" r="r" b="b"/>
                  <a:pathLst>
                    <a:path w="595" h="1012">
                      <a:moveTo>
                        <a:pt x="595" y="1012"/>
                      </a:moveTo>
                      <a:cubicBezTo>
                        <a:pt x="500" y="917"/>
                        <a:pt x="500" y="727"/>
                        <a:pt x="405" y="631"/>
                      </a:cubicBezTo>
                      <a:cubicBezTo>
                        <a:pt x="-71" y="-131"/>
                        <a:pt x="-262" y="-416"/>
                        <a:pt x="595" y="1012"/>
                      </a:cubicBezTo>
                      <a:close/>
                    </a:path>
                  </a:pathLst>
                </a:custGeom>
                <a:solidFill>
                  <a:srgbClr val="FF5560"/>
                </a:solidFill>
                <a:ln w="9525" cap="flat">
                  <a:noFill/>
                  <a:prstDash val="solid"/>
                  <a:miter/>
                </a:ln>
              </p:spPr>
              <p:txBody>
                <a:bodyPr rtlCol="0" anchor="ctr"/>
                <a:lstStyle/>
                <a:p>
                  <a:endParaRPr lang="zh-CN" altLang="en-US"/>
                </a:p>
              </p:txBody>
            </p:sp>
            <p:sp>
              <p:nvSpPr>
                <p:cNvPr id="21" name="任意多边形 211"/>
                <p:cNvSpPr/>
                <p:nvPr/>
              </p:nvSpPr>
              <p:spPr>
                <a:xfrm>
                  <a:off x="3221705" y="2560557"/>
                  <a:ext cx="230891" cy="239054"/>
                </a:xfrm>
                <a:custGeom>
                  <a:avLst/>
                  <a:gdLst>
                    <a:gd name="connsiteX0" fmla="*/ 39654 w 230891"/>
                    <a:gd name="connsiteY0" fmla="*/ 11764 h 239054"/>
                    <a:gd name="connsiteX1" fmla="*/ 5364 w 230891"/>
                    <a:gd name="connsiteY1" fmla="*/ 54531 h 239054"/>
                    <a:gd name="connsiteX2" fmla="*/ 4793 w 230891"/>
                    <a:gd name="connsiteY2" fmla="*/ 122349 h 239054"/>
                    <a:gd name="connsiteX3" fmla="*/ 91565 w 230891"/>
                    <a:gd name="connsiteY3" fmla="*/ 224552 h 239054"/>
                    <a:gd name="connsiteX4" fmla="*/ 216343 w 230891"/>
                    <a:gd name="connsiteY4" fmla="*/ 212551 h 239054"/>
                    <a:gd name="connsiteX5" fmla="*/ 230154 w 230891"/>
                    <a:gd name="connsiteY5" fmla="*/ 150924 h 239054"/>
                    <a:gd name="connsiteX6" fmla="*/ 175100 w 230891"/>
                    <a:gd name="connsiteY6" fmla="*/ 25956 h 239054"/>
                    <a:gd name="connsiteX7" fmla="*/ 39654 w 230891"/>
                    <a:gd name="connsiteY7" fmla="*/ 11764 h 239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0891" h="239054">
                      <a:moveTo>
                        <a:pt x="39654" y="11764"/>
                      </a:moveTo>
                      <a:cubicBezTo>
                        <a:pt x="24700" y="20336"/>
                        <a:pt x="12508" y="34052"/>
                        <a:pt x="5364" y="54531"/>
                      </a:cubicBezTo>
                      <a:cubicBezTo>
                        <a:pt x="-2446" y="77010"/>
                        <a:pt x="-922" y="100918"/>
                        <a:pt x="4793" y="122349"/>
                      </a:cubicBezTo>
                      <a:cubicBezTo>
                        <a:pt x="17270" y="168640"/>
                        <a:pt x="49560" y="205597"/>
                        <a:pt x="91565" y="224552"/>
                      </a:cubicBezTo>
                      <a:cubicBezTo>
                        <a:pt x="126427" y="240268"/>
                        <a:pt x="184529" y="251508"/>
                        <a:pt x="216343" y="212551"/>
                      </a:cubicBezTo>
                      <a:cubicBezTo>
                        <a:pt x="230535" y="195215"/>
                        <a:pt x="232250" y="171688"/>
                        <a:pt x="230154" y="150924"/>
                      </a:cubicBezTo>
                      <a:cubicBezTo>
                        <a:pt x="225582" y="105585"/>
                        <a:pt x="212342" y="51007"/>
                        <a:pt x="175100" y="25956"/>
                      </a:cubicBezTo>
                      <a:cubicBezTo>
                        <a:pt x="142048" y="3667"/>
                        <a:pt x="80707" y="-11763"/>
                        <a:pt x="39654" y="11764"/>
                      </a:cubicBezTo>
                      <a:close/>
                    </a:path>
                  </a:pathLst>
                </a:custGeom>
                <a:solidFill>
                  <a:srgbClr val="FFA672"/>
                </a:solidFill>
                <a:ln w="9525" cap="flat">
                  <a:noFill/>
                  <a:prstDash val="solid"/>
                  <a:miter/>
                </a:ln>
              </p:spPr>
              <p:txBody>
                <a:bodyPr rtlCol="0" anchor="ctr"/>
                <a:lstStyle/>
                <a:p>
                  <a:endParaRPr lang="zh-CN" altLang="en-US"/>
                </a:p>
              </p:txBody>
            </p:sp>
            <p:sp>
              <p:nvSpPr>
                <p:cNvPr id="22" name="任意多边形 212"/>
                <p:cNvSpPr/>
                <p:nvPr/>
              </p:nvSpPr>
              <p:spPr>
                <a:xfrm>
                  <a:off x="3246972" y="2622258"/>
                  <a:ext cx="142485" cy="83975"/>
                </a:xfrm>
                <a:custGeom>
                  <a:avLst/>
                  <a:gdLst>
                    <a:gd name="connsiteX0" fmla="*/ 142117 w 142485"/>
                    <a:gd name="connsiteY0" fmla="*/ 74554 h 83975"/>
                    <a:gd name="connsiteX1" fmla="*/ 118972 w 142485"/>
                    <a:gd name="connsiteY1" fmla="*/ 34549 h 83975"/>
                    <a:gd name="connsiteX2" fmla="*/ 80109 w 142485"/>
                    <a:gd name="connsiteY2" fmla="*/ 7022 h 83975"/>
                    <a:gd name="connsiteX3" fmla="*/ 30389 w 142485"/>
                    <a:gd name="connsiteY3" fmla="*/ 2640 h 83975"/>
                    <a:gd name="connsiteX4" fmla="*/ 10672 w 142485"/>
                    <a:gd name="connsiteY4" fmla="*/ 13689 h 83975"/>
                    <a:gd name="connsiteX5" fmla="*/ 290 w 142485"/>
                    <a:gd name="connsiteY5" fmla="*/ 34644 h 83975"/>
                    <a:gd name="connsiteX6" fmla="*/ 9910 w 142485"/>
                    <a:gd name="connsiteY6" fmla="*/ 39693 h 83975"/>
                    <a:gd name="connsiteX7" fmla="*/ 22293 w 142485"/>
                    <a:gd name="connsiteY7" fmla="*/ 27882 h 83975"/>
                    <a:gd name="connsiteX8" fmla="*/ 37342 w 142485"/>
                    <a:gd name="connsiteY8" fmla="*/ 19690 h 83975"/>
                    <a:gd name="connsiteX9" fmla="*/ 47439 w 142485"/>
                    <a:gd name="connsiteY9" fmla="*/ 17976 h 83975"/>
                    <a:gd name="connsiteX10" fmla="*/ 41057 w 142485"/>
                    <a:gd name="connsiteY10" fmla="*/ 49218 h 83975"/>
                    <a:gd name="connsiteX11" fmla="*/ 46962 w 142485"/>
                    <a:gd name="connsiteY11" fmla="*/ 68458 h 83975"/>
                    <a:gd name="connsiteX12" fmla="*/ 53154 w 142485"/>
                    <a:gd name="connsiteY12" fmla="*/ 77507 h 83975"/>
                    <a:gd name="connsiteX13" fmla="*/ 56583 w 142485"/>
                    <a:gd name="connsiteY13" fmla="*/ 81031 h 83975"/>
                    <a:gd name="connsiteX14" fmla="*/ 63060 w 142485"/>
                    <a:gd name="connsiteY14" fmla="*/ 83889 h 83975"/>
                    <a:gd name="connsiteX15" fmla="*/ 69632 w 142485"/>
                    <a:gd name="connsiteY15" fmla="*/ 76745 h 83975"/>
                    <a:gd name="connsiteX16" fmla="*/ 67727 w 142485"/>
                    <a:gd name="connsiteY16" fmla="*/ 71887 h 83975"/>
                    <a:gd name="connsiteX17" fmla="*/ 64870 w 142485"/>
                    <a:gd name="connsiteY17" fmla="*/ 68363 h 83975"/>
                    <a:gd name="connsiteX18" fmla="*/ 61059 w 142485"/>
                    <a:gd name="connsiteY18" fmla="*/ 62362 h 83975"/>
                    <a:gd name="connsiteX19" fmla="*/ 55821 w 142485"/>
                    <a:gd name="connsiteY19" fmla="*/ 47122 h 83975"/>
                    <a:gd name="connsiteX20" fmla="*/ 60774 w 142485"/>
                    <a:gd name="connsiteY20" fmla="*/ 19119 h 83975"/>
                    <a:gd name="connsiteX21" fmla="*/ 79538 w 142485"/>
                    <a:gd name="connsiteY21" fmla="*/ 25405 h 83975"/>
                    <a:gd name="connsiteX22" fmla="*/ 133545 w 142485"/>
                    <a:gd name="connsiteY22" fmla="*/ 78555 h 83975"/>
                    <a:gd name="connsiteX23" fmla="*/ 142117 w 142485"/>
                    <a:gd name="connsiteY23" fmla="*/ 74554 h 8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2485" h="83975">
                      <a:moveTo>
                        <a:pt x="142117" y="74554"/>
                      </a:moveTo>
                      <a:cubicBezTo>
                        <a:pt x="136498" y="59695"/>
                        <a:pt x="130021" y="46265"/>
                        <a:pt x="118972" y="34549"/>
                      </a:cubicBezTo>
                      <a:cubicBezTo>
                        <a:pt x="107923" y="22929"/>
                        <a:pt x="94873" y="13499"/>
                        <a:pt x="80109" y="7022"/>
                      </a:cubicBezTo>
                      <a:cubicBezTo>
                        <a:pt x="64679" y="354"/>
                        <a:pt x="46867" y="-2503"/>
                        <a:pt x="30389" y="2640"/>
                      </a:cubicBezTo>
                      <a:cubicBezTo>
                        <a:pt x="23150" y="4926"/>
                        <a:pt x="16292" y="8451"/>
                        <a:pt x="10672" y="13689"/>
                      </a:cubicBezTo>
                      <a:cubicBezTo>
                        <a:pt x="5529" y="18452"/>
                        <a:pt x="-1520" y="27215"/>
                        <a:pt x="290" y="34644"/>
                      </a:cubicBezTo>
                      <a:cubicBezTo>
                        <a:pt x="1338" y="39026"/>
                        <a:pt x="5624" y="41502"/>
                        <a:pt x="9910" y="39693"/>
                      </a:cubicBezTo>
                      <a:cubicBezTo>
                        <a:pt x="14958" y="37502"/>
                        <a:pt x="18102" y="31501"/>
                        <a:pt x="22293" y="27882"/>
                      </a:cubicBezTo>
                      <a:cubicBezTo>
                        <a:pt x="26579" y="24167"/>
                        <a:pt x="32008" y="21309"/>
                        <a:pt x="37342" y="19690"/>
                      </a:cubicBezTo>
                      <a:cubicBezTo>
                        <a:pt x="40676" y="18738"/>
                        <a:pt x="44105" y="18166"/>
                        <a:pt x="47439" y="17976"/>
                      </a:cubicBezTo>
                      <a:cubicBezTo>
                        <a:pt x="42200" y="27501"/>
                        <a:pt x="39819" y="38264"/>
                        <a:pt x="41057" y="49218"/>
                      </a:cubicBezTo>
                      <a:cubicBezTo>
                        <a:pt x="41819" y="55885"/>
                        <a:pt x="43819" y="62553"/>
                        <a:pt x="46962" y="68458"/>
                      </a:cubicBezTo>
                      <a:cubicBezTo>
                        <a:pt x="48677" y="71697"/>
                        <a:pt x="50773" y="74745"/>
                        <a:pt x="53154" y="77507"/>
                      </a:cubicBezTo>
                      <a:cubicBezTo>
                        <a:pt x="54202" y="78745"/>
                        <a:pt x="55345" y="79888"/>
                        <a:pt x="56583" y="81031"/>
                      </a:cubicBezTo>
                      <a:cubicBezTo>
                        <a:pt x="58583" y="82841"/>
                        <a:pt x="60488" y="83412"/>
                        <a:pt x="63060" y="83889"/>
                      </a:cubicBezTo>
                      <a:cubicBezTo>
                        <a:pt x="66679" y="84651"/>
                        <a:pt x="70584" y="80269"/>
                        <a:pt x="69632" y="76745"/>
                      </a:cubicBezTo>
                      <a:cubicBezTo>
                        <a:pt x="69156" y="75030"/>
                        <a:pt x="68775" y="73316"/>
                        <a:pt x="67727" y="71887"/>
                      </a:cubicBezTo>
                      <a:cubicBezTo>
                        <a:pt x="66870" y="70649"/>
                        <a:pt x="65822" y="69601"/>
                        <a:pt x="64870" y="68363"/>
                      </a:cubicBezTo>
                      <a:cubicBezTo>
                        <a:pt x="63441" y="66458"/>
                        <a:pt x="62202" y="64458"/>
                        <a:pt x="61059" y="62362"/>
                      </a:cubicBezTo>
                      <a:cubicBezTo>
                        <a:pt x="58393" y="57600"/>
                        <a:pt x="56583" y="52551"/>
                        <a:pt x="55821" y="47122"/>
                      </a:cubicBezTo>
                      <a:cubicBezTo>
                        <a:pt x="54487" y="37788"/>
                        <a:pt x="56297" y="27691"/>
                        <a:pt x="60774" y="19119"/>
                      </a:cubicBezTo>
                      <a:cubicBezTo>
                        <a:pt x="67251" y="20452"/>
                        <a:pt x="73632" y="22643"/>
                        <a:pt x="79538" y="25405"/>
                      </a:cubicBezTo>
                      <a:cubicBezTo>
                        <a:pt x="101827" y="35787"/>
                        <a:pt x="123067" y="56171"/>
                        <a:pt x="133545" y="78555"/>
                      </a:cubicBezTo>
                      <a:cubicBezTo>
                        <a:pt x="136117" y="84174"/>
                        <a:pt x="144308" y="80174"/>
                        <a:pt x="142117" y="74554"/>
                      </a:cubicBezTo>
                      <a:close/>
                    </a:path>
                  </a:pathLst>
                </a:custGeom>
                <a:solidFill>
                  <a:srgbClr val="C4311D"/>
                </a:solidFill>
                <a:ln w="9525" cap="flat">
                  <a:noFill/>
                  <a:prstDash val="solid"/>
                  <a:miter/>
                </a:ln>
              </p:spPr>
              <p:txBody>
                <a:bodyPr rtlCol="0" anchor="ctr"/>
                <a:lstStyle/>
                <a:p>
                  <a:endParaRPr lang="zh-CN" altLang="en-US"/>
                </a:p>
              </p:txBody>
            </p:sp>
            <p:grpSp>
              <p:nvGrpSpPr>
                <p:cNvPr id="23" name="组合 22"/>
                <p:cNvGrpSpPr/>
                <p:nvPr/>
              </p:nvGrpSpPr>
              <p:grpSpPr>
                <a:xfrm>
                  <a:off x="3439762" y="2632233"/>
                  <a:ext cx="712088" cy="346795"/>
                  <a:chOff x="3439762" y="2632233"/>
                  <a:chExt cx="712088" cy="346795"/>
                </a:xfrm>
                <a:solidFill>
                  <a:srgbClr val="EC372F"/>
                </a:solidFill>
              </p:grpSpPr>
              <p:sp>
                <p:nvSpPr>
                  <p:cNvPr id="35" name="任意多边形 214"/>
                  <p:cNvSpPr/>
                  <p:nvPr/>
                </p:nvSpPr>
                <p:spPr>
                  <a:xfrm>
                    <a:off x="3439762" y="2703850"/>
                    <a:ext cx="416652" cy="275178"/>
                  </a:xfrm>
                  <a:custGeom>
                    <a:avLst/>
                    <a:gdLst>
                      <a:gd name="connsiteX0" fmla="*/ 410337 w 416652"/>
                      <a:gd name="connsiteY0" fmla="*/ 255281 h 275178"/>
                      <a:gd name="connsiteX1" fmla="*/ 405193 w 416652"/>
                      <a:gd name="connsiteY1" fmla="*/ 269187 h 275178"/>
                      <a:gd name="connsiteX2" fmla="*/ 372047 w 416652"/>
                      <a:gd name="connsiteY2" fmla="*/ 273188 h 275178"/>
                      <a:gd name="connsiteX3" fmla="*/ 0 w 416652"/>
                      <a:gd name="connsiteY3" fmla="*/ 89832 h 275178"/>
                      <a:gd name="connsiteX4" fmla="*/ 17621 w 416652"/>
                      <a:gd name="connsiteY4" fmla="*/ 62305 h 275178"/>
                      <a:gd name="connsiteX5" fmla="*/ 148304 w 416652"/>
                      <a:gd name="connsiteY5" fmla="*/ 297 h 275178"/>
                      <a:gd name="connsiteX6" fmla="*/ 287845 w 416652"/>
                      <a:gd name="connsiteY6" fmla="*/ 34206 h 275178"/>
                      <a:gd name="connsiteX7" fmla="*/ 390335 w 416652"/>
                      <a:gd name="connsiteY7" fmla="*/ 123169 h 275178"/>
                      <a:gd name="connsiteX8" fmla="*/ 410337 w 416652"/>
                      <a:gd name="connsiteY8" fmla="*/ 255281 h 275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6652" h="275178">
                        <a:moveTo>
                          <a:pt x="410337" y="255281"/>
                        </a:moveTo>
                        <a:cubicBezTo>
                          <a:pt x="408908" y="260043"/>
                          <a:pt x="407194" y="264616"/>
                          <a:pt x="405193" y="269187"/>
                        </a:cubicBezTo>
                        <a:cubicBezTo>
                          <a:pt x="394526" y="270712"/>
                          <a:pt x="383476" y="271950"/>
                          <a:pt x="372047" y="273188"/>
                        </a:cubicBezTo>
                        <a:cubicBezTo>
                          <a:pt x="218789" y="288428"/>
                          <a:pt x="79724" y="215085"/>
                          <a:pt x="0" y="89832"/>
                        </a:cubicBezTo>
                        <a:cubicBezTo>
                          <a:pt x="4763" y="80021"/>
                          <a:pt x="10763" y="70782"/>
                          <a:pt x="17621" y="62305"/>
                        </a:cubicBezTo>
                        <a:cubicBezTo>
                          <a:pt x="49435" y="23728"/>
                          <a:pt x="99250" y="2868"/>
                          <a:pt x="148304" y="297"/>
                        </a:cubicBezTo>
                        <a:cubicBezTo>
                          <a:pt x="197263" y="-2275"/>
                          <a:pt x="245269" y="12108"/>
                          <a:pt x="287845" y="34206"/>
                        </a:cubicBezTo>
                        <a:cubicBezTo>
                          <a:pt x="328708" y="55447"/>
                          <a:pt x="366141" y="84403"/>
                          <a:pt x="390335" y="123169"/>
                        </a:cubicBezTo>
                        <a:cubicBezTo>
                          <a:pt x="414337" y="161650"/>
                          <a:pt x="424148" y="210513"/>
                          <a:pt x="410337" y="255281"/>
                        </a:cubicBezTo>
                        <a:close/>
                      </a:path>
                    </a:pathLst>
                  </a:custGeom>
                  <a:solidFill>
                    <a:srgbClr val="EC372F"/>
                  </a:solidFill>
                  <a:ln w="9525" cap="flat">
                    <a:noFill/>
                    <a:prstDash val="solid"/>
                    <a:miter/>
                  </a:ln>
                </p:spPr>
                <p:txBody>
                  <a:bodyPr rtlCol="0" anchor="ctr"/>
                  <a:lstStyle/>
                  <a:p>
                    <a:endParaRPr lang="zh-CN" altLang="en-US"/>
                  </a:p>
                </p:txBody>
              </p:sp>
              <p:sp>
                <p:nvSpPr>
                  <p:cNvPr id="36" name="任意多边形 215"/>
                  <p:cNvSpPr/>
                  <p:nvPr/>
                </p:nvSpPr>
                <p:spPr>
                  <a:xfrm>
                    <a:off x="4079747" y="2632233"/>
                    <a:ext cx="72104" cy="235934"/>
                  </a:xfrm>
                  <a:custGeom>
                    <a:avLst/>
                    <a:gdLst>
                      <a:gd name="connsiteX0" fmla="*/ 0 w 72104"/>
                      <a:gd name="connsiteY0" fmla="*/ 235934 h 235934"/>
                      <a:gd name="connsiteX1" fmla="*/ 17240 w 72104"/>
                      <a:gd name="connsiteY1" fmla="*/ 113443 h 235934"/>
                      <a:gd name="connsiteX2" fmla="*/ 72104 w 72104"/>
                      <a:gd name="connsiteY2" fmla="*/ 0 h 235934"/>
                      <a:gd name="connsiteX3" fmla="*/ 0 w 72104"/>
                      <a:gd name="connsiteY3" fmla="*/ 235934 h 235934"/>
                    </a:gdLst>
                    <a:ahLst/>
                    <a:cxnLst>
                      <a:cxn ang="0">
                        <a:pos x="connsiteX0" y="connsiteY0"/>
                      </a:cxn>
                      <a:cxn ang="0">
                        <a:pos x="connsiteX1" y="connsiteY1"/>
                      </a:cxn>
                      <a:cxn ang="0">
                        <a:pos x="connsiteX2" y="connsiteY2"/>
                      </a:cxn>
                      <a:cxn ang="0">
                        <a:pos x="connsiteX3" y="connsiteY3"/>
                      </a:cxn>
                    </a:cxnLst>
                    <a:rect l="l" t="t" r="r" b="b"/>
                    <a:pathLst>
                      <a:path w="72104" h="235934">
                        <a:moveTo>
                          <a:pt x="0" y="235934"/>
                        </a:moveTo>
                        <a:cubicBezTo>
                          <a:pt x="2191" y="195072"/>
                          <a:pt x="6382" y="153924"/>
                          <a:pt x="17240" y="113443"/>
                        </a:cubicBezTo>
                        <a:cubicBezTo>
                          <a:pt x="28004" y="73247"/>
                          <a:pt x="45910" y="33242"/>
                          <a:pt x="72104" y="0"/>
                        </a:cubicBezTo>
                        <a:cubicBezTo>
                          <a:pt x="70580" y="93821"/>
                          <a:pt x="53816" y="175355"/>
                          <a:pt x="0" y="235934"/>
                        </a:cubicBezTo>
                        <a:close/>
                      </a:path>
                    </a:pathLst>
                  </a:custGeom>
                  <a:solidFill>
                    <a:srgbClr val="EC372F"/>
                  </a:solidFill>
                  <a:ln w="9525" cap="flat">
                    <a:noFill/>
                    <a:prstDash val="solid"/>
                    <a:miter/>
                  </a:ln>
                </p:spPr>
                <p:txBody>
                  <a:bodyPr rtlCol="0" anchor="ctr"/>
                  <a:lstStyle/>
                  <a:p>
                    <a:endParaRPr lang="zh-CN" altLang="en-US"/>
                  </a:p>
                </p:txBody>
              </p:sp>
            </p:grpSp>
            <p:grpSp>
              <p:nvGrpSpPr>
                <p:cNvPr id="24" name="组合 23"/>
                <p:cNvGrpSpPr/>
                <p:nvPr/>
              </p:nvGrpSpPr>
              <p:grpSpPr>
                <a:xfrm>
                  <a:off x="3734334" y="2395151"/>
                  <a:ext cx="375802" cy="352254"/>
                  <a:chOff x="3734334" y="2395151"/>
                  <a:chExt cx="375802" cy="352254"/>
                </a:xfrm>
              </p:grpSpPr>
              <p:grpSp>
                <p:nvGrpSpPr>
                  <p:cNvPr id="25" name="组合 24"/>
                  <p:cNvGrpSpPr/>
                  <p:nvPr/>
                </p:nvGrpSpPr>
                <p:grpSpPr>
                  <a:xfrm>
                    <a:off x="3846752" y="2653772"/>
                    <a:ext cx="188048" cy="93633"/>
                    <a:chOff x="3846752" y="2653772"/>
                    <a:chExt cx="188048" cy="93633"/>
                  </a:xfrm>
                </p:grpSpPr>
                <p:sp>
                  <p:nvSpPr>
                    <p:cNvPr id="33" name="任意多边形 218"/>
                    <p:cNvSpPr/>
                    <p:nvPr/>
                  </p:nvSpPr>
                  <p:spPr>
                    <a:xfrm>
                      <a:off x="3846752" y="2653772"/>
                      <a:ext cx="188048" cy="93633"/>
                    </a:xfrm>
                    <a:custGeom>
                      <a:avLst/>
                      <a:gdLst>
                        <a:gd name="connsiteX0" fmla="*/ 6109 w 188048"/>
                        <a:gd name="connsiteY0" fmla="*/ 9512 h 93633"/>
                        <a:gd name="connsiteX1" fmla="*/ 101264 w 188048"/>
                        <a:gd name="connsiteY1" fmla="*/ 11131 h 93633"/>
                        <a:gd name="connsiteX2" fmla="*/ 183846 w 188048"/>
                        <a:gd name="connsiteY2" fmla="*/ 2940 h 93633"/>
                        <a:gd name="connsiteX3" fmla="*/ 100026 w 188048"/>
                        <a:gd name="connsiteY3" fmla="*/ 93046 h 93633"/>
                        <a:gd name="connsiteX4" fmla="*/ 6109 w 188048"/>
                        <a:gd name="connsiteY4" fmla="*/ 9512 h 93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48" h="93633">
                          <a:moveTo>
                            <a:pt x="6109" y="9512"/>
                          </a:moveTo>
                          <a:cubicBezTo>
                            <a:pt x="30684" y="-4013"/>
                            <a:pt x="54211" y="12941"/>
                            <a:pt x="101264" y="11131"/>
                          </a:cubicBezTo>
                          <a:cubicBezTo>
                            <a:pt x="148318" y="9322"/>
                            <a:pt x="176512" y="-6394"/>
                            <a:pt x="183846" y="2940"/>
                          </a:cubicBezTo>
                          <a:cubicBezTo>
                            <a:pt x="200800" y="24562"/>
                            <a:pt x="165177" y="84855"/>
                            <a:pt x="100026" y="93046"/>
                          </a:cubicBezTo>
                          <a:cubicBezTo>
                            <a:pt x="34780" y="101143"/>
                            <a:pt x="-18465" y="23038"/>
                            <a:pt x="6109" y="9512"/>
                          </a:cubicBezTo>
                          <a:close/>
                        </a:path>
                      </a:pathLst>
                    </a:custGeom>
                    <a:solidFill>
                      <a:srgbClr val="B22E2E"/>
                    </a:solidFill>
                    <a:ln w="9525" cap="flat">
                      <a:noFill/>
                      <a:prstDash val="solid"/>
                      <a:miter/>
                    </a:ln>
                  </p:spPr>
                  <p:txBody>
                    <a:bodyPr rtlCol="0" anchor="ctr"/>
                    <a:lstStyle/>
                    <a:p>
                      <a:endParaRPr lang="zh-CN" altLang="en-US"/>
                    </a:p>
                  </p:txBody>
                </p:sp>
                <p:sp>
                  <p:nvSpPr>
                    <p:cNvPr id="34" name="任意多边形 219"/>
                    <p:cNvSpPr/>
                    <p:nvPr/>
                  </p:nvSpPr>
                  <p:spPr>
                    <a:xfrm>
                      <a:off x="3847242" y="2676911"/>
                      <a:ext cx="132873" cy="70410"/>
                    </a:xfrm>
                    <a:custGeom>
                      <a:avLst/>
                      <a:gdLst>
                        <a:gd name="connsiteX0" fmla="*/ 66961 w 132873"/>
                        <a:gd name="connsiteY0" fmla="*/ 13234 h 70410"/>
                        <a:gd name="connsiteX1" fmla="*/ 132874 w 132873"/>
                        <a:gd name="connsiteY1" fmla="*/ 60383 h 70410"/>
                        <a:gd name="connsiteX2" fmla="*/ 99536 w 132873"/>
                        <a:gd name="connsiteY2" fmla="*/ 69812 h 70410"/>
                        <a:gd name="connsiteX3" fmla="*/ 0 w 132873"/>
                        <a:gd name="connsiteY3" fmla="*/ 2947 h 70410"/>
                        <a:gd name="connsiteX4" fmla="*/ 66961 w 132873"/>
                        <a:gd name="connsiteY4" fmla="*/ 13234 h 70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73" h="70410">
                          <a:moveTo>
                            <a:pt x="66961" y="13234"/>
                          </a:moveTo>
                          <a:cubicBezTo>
                            <a:pt x="90868" y="23426"/>
                            <a:pt x="114967" y="39332"/>
                            <a:pt x="132874" y="60383"/>
                          </a:cubicBezTo>
                          <a:cubicBezTo>
                            <a:pt x="122872" y="64955"/>
                            <a:pt x="111728" y="68288"/>
                            <a:pt x="99536" y="69812"/>
                          </a:cubicBezTo>
                          <a:cubicBezTo>
                            <a:pt x="48577" y="76194"/>
                            <a:pt x="4953" y="29998"/>
                            <a:pt x="0" y="2947"/>
                          </a:cubicBezTo>
                          <a:cubicBezTo>
                            <a:pt x="18574" y="-5340"/>
                            <a:pt x="49530" y="5709"/>
                            <a:pt x="66961" y="13234"/>
                          </a:cubicBezTo>
                          <a:close/>
                        </a:path>
                      </a:pathLst>
                    </a:custGeom>
                    <a:solidFill>
                      <a:srgbClr val="FF582C"/>
                    </a:solidFill>
                    <a:ln w="9525" cap="flat">
                      <a:noFill/>
                      <a:prstDash val="solid"/>
                      <a:miter/>
                    </a:ln>
                  </p:spPr>
                  <p:txBody>
                    <a:bodyPr rtlCol="0" anchor="ctr"/>
                    <a:lstStyle/>
                    <a:p>
                      <a:endParaRPr lang="zh-CN" altLang="en-US"/>
                    </a:p>
                  </p:txBody>
                </p:sp>
              </p:grpSp>
              <p:grpSp>
                <p:nvGrpSpPr>
                  <p:cNvPr id="26" name="组合 25"/>
                  <p:cNvGrpSpPr/>
                  <p:nvPr/>
                </p:nvGrpSpPr>
                <p:grpSpPr>
                  <a:xfrm>
                    <a:off x="3770821" y="2395151"/>
                    <a:ext cx="326774" cy="51957"/>
                    <a:chOff x="3770821" y="2395151"/>
                    <a:chExt cx="326774" cy="51957"/>
                  </a:xfrm>
                  <a:solidFill>
                    <a:srgbClr val="C05A44"/>
                  </a:solidFill>
                </p:grpSpPr>
                <p:sp>
                  <p:nvSpPr>
                    <p:cNvPr id="31" name="任意多边形 221"/>
                    <p:cNvSpPr/>
                    <p:nvPr/>
                  </p:nvSpPr>
                  <p:spPr>
                    <a:xfrm>
                      <a:off x="3770821" y="2403719"/>
                      <a:ext cx="119111" cy="43389"/>
                    </a:xfrm>
                    <a:custGeom>
                      <a:avLst/>
                      <a:gdLst>
                        <a:gd name="connsiteX0" fmla="*/ 888 w 119111"/>
                        <a:gd name="connsiteY0" fmla="*/ 38585 h 43389"/>
                        <a:gd name="connsiteX1" fmla="*/ 2793 w 119111"/>
                        <a:gd name="connsiteY1" fmla="*/ 34585 h 43389"/>
                        <a:gd name="connsiteX2" fmla="*/ 35845 w 119111"/>
                        <a:gd name="connsiteY2" fmla="*/ 6772 h 43389"/>
                        <a:gd name="connsiteX3" fmla="*/ 69563 w 119111"/>
                        <a:gd name="connsiteY3" fmla="*/ 9 h 43389"/>
                        <a:gd name="connsiteX4" fmla="*/ 92233 w 119111"/>
                        <a:gd name="connsiteY4" fmla="*/ 2104 h 43389"/>
                        <a:gd name="connsiteX5" fmla="*/ 117474 w 119111"/>
                        <a:gd name="connsiteY5" fmla="*/ 12487 h 43389"/>
                        <a:gd name="connsiteX6" fmla="*/ 110521 w 119111"/>
                        <a:gd name="connsiteY6" fmla="*/ 25250 h 43389"/>
                        <a:gd name="connsiteX7" fmla="*/ 86327 w 119111"/>
                        <a:gd name="connsiteY7" fmla="*/ 21345 h 43389"/>
                        <a:gd name="connsiteX8" fmla="*/ 66325 w 119111"/>
                        <a:gd name="connsiteY8" fmla="*/ 18678 h 43389"/>
                        <a:gd name="connsiteX9" fmla="*/ 6698 w 119111"/>
                        <a:gd name="connsiteY9" fmla="*/ 40204 h 43389"/>
                        <a:gd name="connsiteX10" fmla="*/ 2698 w 119111"/>
                        <a:gd name="connsiteY10" fmla="*/ 43157 h 43389"/>
                        <a:gd name="connsiteX11" fmla="*/ 888 w 119111"/>
                        <a:gd name="connsiteY11" fmla="*/ 38585 h 43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111" h="43389">
                          <a:moveTo>
                            <a:pt x="888" y="38585"/>
                          </a:moveTo>
                          <a:cubicBezTo>
                            <a:pt x="1459" y="37156"/>
                            <a:pt x="2221" y="35728"/>
                            <a:pt x="2793" y="34585"/>
                          </a:cubicBezTo>
                          <a:cubicBezTo>
                            <a:pt x="9841" y="21059"/>
                            <a:pt x="22700" y="12296"/>
                            <a:pt x="35845" y="6772"/>
                          </a:cubicBezTo>
                          <a:cubicBezTo>
                            <a:pt x="45560" y="2676"/>
                            <a:pt x="57181" y="104"/>
                            <a:pt x="69563" y="9"/>
                          </a:cubicBezTo>
                          <a:cubicBezTo>
                            <a:pt x="76707" y="-86"/>
                            <a:pt x="84327" y="580"/>
                            <a:pt x="92233" y="2104"/>
                          </a:cubicBezTo>
                          <a:cubicBezTo>
                            <a:pt x="100138" y="3724"/>
                            <a:pt x="111949" y="6010"/>
                            <a:pt x="117474" y="12487"/>
                          </a:cubicBezTo>
                          <a:cubicBezTo>
                            <a:pt x="120998" y="16582"/>
                            <a:pt x="118903" y="24774"/>
                            <a:pt x="110521" y="25250"/>
                          </a:cubicBezTo>
                          <a:cubicBezTo>
                            <a:pt x="101186" y="25822"/>
                            <a:pt x="93661" y="22869"/>
                            <a:pt x="86327" y="21345"/>
                          </a:cubicBezTo>
                          <a:cubicBezTo>
                            <a:pt x="79279" y="19916"/>
                            <a:pt x="72611" y="18964"/>
                            <a:pt x="66325" y="18678"/>
                          </a:cubicBezTo>
                          <a:cubicBezTo>
                            <a:pt x="41369" y="17249"/>
                            <a:pt x="20700" y="26869"/>
                            <a:pt x="6698" y="40204"/>
                          </a:cubicBezTo>
                          <a:cubicBezTo>
                            <a:pt x="5365" y="41443"/>
                            <a:pt x="4031" y="42776"/>
                            <a:pt x="2698" y="43157"/>
                          </a:cubicBezTo>
                          <a:cubicBezTo>
                            <a:pt x="-731" y="44205"/>
                            <a:pt x="-350" y="41538"/>
                            <a:pt x="888" y="38585"/>
                          </a:cubicBezTo>
                          <a:close/>
                        </a:path>
                      </a:pathLst>
                    </a:custGeom>
                    <a:solidFill>
                      <a:srgbClr val="C05A44"/>
                    </a:solidFill>
                    <a:ln w="9525" cap="flat">
                      <a:noFill/>
                      <a:prstDash val="solid"/>
                      <a:miter/>
                    </a:ln>
                  </p:spPr>
                  <p:txBody>
                    <a:bodyPr rtlCol="0" anchor="ctr"/>
                    <a:lstStyle/>
                    <a:p>
                      <a:endParaRPr lang="zh-CN" altLang="en-US"/>
                    </a:p>
                  </p:txBody>
                </p:sp>
                <p:sp>
                  <p:nvSpPr>
                    <p:cNvPr id="32" name="任意多边形 222"/>
                    <p:cNvSpPr/>
                    <p:nvPr/>
                  </p:nvSpPr>
                  <p:spPr>
                    <a:xfrm>
                      <a:off x="4004140" y="2395151"/>
                      <a:ext cx="93454" cy="34351"/>
                    </a:xfrm>
                    <a:custGeom>
                      <a:avLst/>
                      <a:gdLst>
                        <a:gd name="connsiteX0" fmla="*/ 91895 w 93454"/>
                        <a:gd name="connsiteY0" fmla="*/ 29532 h 34351"/>
                        <a:gd name="connsiteX1" fmla="*/ 89514 w 93454"/>
                        <a:gd name="connsiteY1" fmla="*/ 25912 h 34351"/>
                        <a:gd name="connsiteX2" fmla="*/ 58653 w 93454"/>
                        <a:gd name="connsiteY2" fmla="*/ 3052 h 34351"/>
                        <a:gd name="connsiteX3" fmla="*/ 32364 w 93454"/>
                        <a:gd name="connsiteY3" fmla="*/ 576 h 34351"/>
                        <a:gd name="connsiteX4" fmla="*/ 16266 w 93454"/>
                        <a:gd name="connsiteY4" fmla="*/ 5433 h 34351"/>
                        <a:gd name="connsiteX5" fmla="*/ 360 w 93454"/>
                        <a:gd name="connsiteY5" fmla="*/ 18578 h 34351"/>
                        <a:gd name="connsiteX6" fmla="*/ 8551 w 93454"/>
                        <a:gd name="connsiteY6" fmla="*/ 30008 h 34351"/>
                        <a:gd name="connsiteX7" fmla="*/ 25315 w 93454"/>
                        <a:gd name="connsiteY7" fmla="*/ 23340 h 34351"/>
                        <a:gd name="connsiteX8" fmla="*/ 39317 w 93454"/>
                        <a:gd name="connsiteY8" fmla="*/ 18292 h 34351"/>
                        <a:gd name="connsiteX9" fmla="*/ 88085 w 93454"/>
                        <a:gd name="connsiteY9" fmla="*/ 31913 h 34351"/>
                        <a:gd name="connsiteX10" fmla="*/ 91704 w 93454"/>
                        <a:gd name="connsiteY10" fmla="*/ 34294 h 34351"/>
                        <a:gd name="connsiteX11" fmla="*/ 91895 w 93454"/>
                        <a:gd name="connsiteY11" fmla="*/ 29532 h 34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454" h="34351">
                          <a:moveTo>
                            <a:pt x="91895" y="29532"/>
                          </a:moveTo>
                          <a:cubicBezTo>
                            <a:pt x="91133" y="28293"/>
                            <a:pt x="90276" y="26960"/>
                            <a:pt x="89514" y="25912"/>
                          </a:cubicBezTo>
                          <a:cubicBezTo>
                            <a:pt x="81132" y="13720"/>
                            <a:pt x="69607" y="6862"/>
                            <a:pt x="58653" y="3052"/>
                          </a:cubicBezTo>
                          <a:cubicBezTo>
                            <a:pt x="50556" y="290"/>
                            <a:pt x="41413" y="-758"/>
                            <a:pt x="32364" y="576"/>
                          </a:cubicBezTo>
                          <a:cubicBezTo>
                            <a:pt x="27125" y="1338"/>
                            <a:pt x="21696" y="2862"/>
                            <a:pt x="16266" y="5433"/>
                          </a:cubicBezTo>
                          <a:cubicBezTo>
                            <a:pt x="10837" y="8005"/>
                            <a:pt x="2836" y="11625"/>
                            <a:pt x="360" y="18578"/>
                          </a:cubicBezTo>
                          <a:cubicBezTo>
                            <a:pt x="-1164" y="22959"/>
                            <a:pt x="2265" y="30579"/>
                            <a:pt x="8551" y="30008"/>
                          </a:cubicBezTo>
                          <a:cubicBezTo>
                            <a:pt x="15504" y="29341"/>
                            <a:pt x="20267" y="25722"/>
                            <a:pt x="25315" y="23340"/>
                          </a:cubicBezTo>
                          <a:cubicBezTo>
                            <a:pt x="30078" y="21054"/>
                            <a:pt x="34745" y="19435"/>
                            <a:pt x="39317" y="18292"/>
                          </a:cubicBezTo>
                          <a:cubicBezTo>
                            <a:pt x="57224" y="13911"/>
                            <a:pt x="74655" y="20673"/>
                            <a:pt x="88085" y="31913"/>
                          </a:cubicBezTo>
                          <a:cubicBezTo>
                            <a:pt x="89323" y="32961"/>
                            <a:pt x="90657" y="34104"/>
                            <a:pt x="91704" y="34294"/>
                          </a:cubicBezTo>
                          <a:cubicBezTo>
                            <a:pt x="94467" y="34770"/>
                            <a:pt x="93514" y="32199"/>
                            <a:pt x="91895" y="29532"/>
                          </a:cubicBezTo>
                          <a:close/>
                        </a:path>
                      </a:pathLst>
                    </a:custGeom>
                    <a:solidFill>
                      <a:srgbClr val="C05A44"/>
                    </a:solidFill>
                    <a:ln w="9525" cap="flat">
                      <a:noFill/>
                      <a:prstDash val="solid"/>
                      <a:miter/>
                    </a:ln>
                  </p:spPr>
                  <p:txBody>
                    <a:bodyPr rtlCol="0" anchor="ctr"/>
                    <a:lstStyle/>
                    <a:p>
                      <a:endParaRPr lang="zh-CN" altLang="en-US"/>
                    </a:p>
                  </p:txBody>
                </p:sp>
              </p:grpSp>
              <p:grpSp>
                <p:nvGrpSpPr>
                  <p:cNvPr id="27" name="组合 26"/>
                  <p:cNvGrpSpPr/>
                  <p:nvPr/>
                </p:nvGrpSpPr>
                <p:grpSpPr>
                  <a:xfrm>
                    <a:off x="3734334" y="2517567"/>
                    <a:ext cx="375802" cy="61505"/>
                    <a:chOff x="3734334" y="2517567"/>
                    <a:chExt cx="375802" cy="61505"/>
                  </a:xfrm>
                  <a:solidFill>
                    <a:srgbClr val="000000"/>
                  </a:solidFill>
                </p:grpSpPr>
                <p:sp>
                  <p:nvSpPr>
                    <p:cNvPr id="29" name="任意多边形 224"/>
                    <p:cNvSpPr/>
                    <p:nvPr/>
                  </p:nvSpPr>
                  <p:spPr>
                    <a:xfrm>
                      <a:off x="3734334" y="2531645"/>
                      <a:ext cx="132054" cy="47427"/>
                    </a:xfrm>
                    <a:custGeom>
                      <a:avLst/>
                      <a:gdLst>
                        <a:gd name="connsiteX0" fmla="*/ 124528 w 132054"/>
                        <a:gd name="connsiteY0" fmla="*/ 26769 h 47427"/>
                        <a:gd name="connsiteX1" fmla="*/ 110622 w 132054"/>
                        <a:gd name="connsiteY1" fmla="*/ 13434 h 47427"/>
                        <a:gd name="connsiteX2" fmla="*/ 73188 w 132054"/>
                        <a:gd name="connsiteY2" fmla="*/ 195 h 47427"/>
                        <a:gd name="connsiteX3" fmla="*/ 32326 w 132054"/>
                        <a:gd name="connsiteY3" fmla="*/ 8577 h 47427"/>
                        <a:gd name="connsiteX4" fmla="*/ 13848 w 132054"/>
                        <a:gd name="connsiteY4" fmla="*/ 20769 h 47427"/>
                        <a:gd name="connsiteX5" fmla="*/ 227 w 132054"/>
                        <a:gd name="connsiteY5" fmla="*/ 37533 h 47427"/>
                        <a:gd name="connsiteX6" fmla="*/ 4799 w 132054"/>
                        <a:gd name="connsiteY6" fmla="*/ 41628 h 47427"/>
                        <a:gd name="connsiteX7" fmla="*/ 19182 w 132054"/>
                        <a:gd name="connsiteY7" fmla="*/ 29817 h 47427"/>
                        <a:gd name="connsiteX8" fmla="*/ 35565 w 132054"/>
                        <a:gd name="connsiteY8" fmla="*/ 19721 h 47427"/>
                        <a:gd name="connsiteX9" fmla="*/ 71093 w 132054"/>
                        <a:gd name="connsiteY9" fmla="*/ 12291 h 47427"/>
                        <a:gd name="connsiteX10" fmla="*/ 102716 w 132054"/>
                        <a:gd name="connsiteY10" fmla="*/ 22864 h 47427"/>
                        <a:gd name="connsiteX11" fmla="*/ 115860 w 132054"/>
                        <a:gd name="connsiteY11" fmla="*/ 33913 h 47427"/>
                        <a:gd name="connsiteX12" fmla="*/ 126433 w 132054"/>
                        <a:gd name="connsiteY12" fmla="*/ 46581 h 47427"/>
                        <a:gd name="connsiteX13" fmla="*/ 132053 w 132054"/>
                        <a:gd name="connsiteY13" fmla="*/ 43914 h 47427"/>
                        <a:gd name="connsiteX14" fmla="*/ 124528 w 132054"/>
                        <a:gd name="connsiteY14" fmla="*/ 26769 h 4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054" h="47427">
                          <a:moveTo>
                            <a:pt x="124528" y="26769"/>
                          </a:moveTo>
                          <a:cubicBezTo>
                            <a:pt x="120528" y="21626"/>
                            <a:pt x="115956" y="17244"/>
                            <a:pt x="110622" y="13434"/>
                          </a:cubicBezTo>
                          <a:cubicBezTo>
                            <a:pt x="99573" y="5624"/>
                            <a:pt x="86714" y="1147"/>
                            <a:pt x="73188" y="195"/>
                          </a:cubicBezTo>
                          <a:cubicBezTo>
                            <a:pt x="59091" y="-853"/>
                            <a:pt x="44994" y="2385"/>
                            <a:pt x="32326" y="8577"/>
                          </a:cubicBezTo>
                          <a:cubicBezTo>
                            <a:pt x="25659" y="11815"/>
                            <a:pt x="19467" y="15816"/>
                            <a:pt x="13848" y="20769"/>
                          </a:cubicBezTo>
                          <a:cubicBezTo>
                            <a:pt x="8799" y="25341"/>
                            <a:pt x="2703" y="31056"/>
                            <a:pt x="227" y="37533"/>
                          </a:cubicBezTo>
                          <a:cubicBezTo>
                            <a:pt x="-821" y="40390"/>
                            <a:pt x="1941" y="43533"/>
                            <a:pt x="4799" y="41628"/>
                          </a:cubicBezTo>
                          <a:cubicBezTo>
                            <a:pt x="10038" y="38390"/>
                            <a:pt x="14229" y="33532"/>
                            <a:pt x="19182" y="29817"/>
                          </a:cubicBezTo>
                          <a:cubicBezTo>
                            <a:pt x="24325" y="26007"/>
                            <a:pt x="29850" y="22483"/>
                            <a:pt x="35565" y="19721"/>
                          </a:cubicBezTo>
                          <a:cubicBezTo>
                            <a:pt x="46518" y="14482"/>
                            <a:pt x="58901" y="11625"/>
                            <a:pt x="71093" y="12291"/>
                          </a:cubicBezTo>
                          <a:cubicBezTo>
                            <a:pt x="82237" y="12958"/>
                            <a:pt x="93286" y="16863"/>
                            <a:pt x="102716" y="22864"/>
                          </a:cubicBezTo>
                          <a:cubicBezTo>
                            <a:pt x="107478" y="25912"/>
                            <a:pt x="112050" y="29722"/>
                            <a:pt x="115860" y="33913"/>
                          </a:cubicBezTo>
                          <a:cubicBezTo>
                            <a:pt x="119480" y="37914"/>
                            <a:pt x="122433" y="43057"/>
                            <a:pt x="126433" y="46581"/>
                          </a:cubicBezTo>
                          <a:cubicBezTo>
                            <a:pt x="128719" y="48582"/>
                            <a:pt x="132148" y="46772"/>
                            <a:pt x="132053" y="43914"/>
                          </a:cubicBezTo>
                          <a:cubicBezTo>
                            <a:pt x="132053" y="38295"/>
                            <a:pt x="128052" y="31246"/>
                            <a:pt x="124528" y="26769"/>
                          </a:cubicBezTo>
                          <a:close/>
                        </a:path>
                      </a:pathLst>
                    </a:custGeom>
                    <a:solidFill>
                      <a:srgbClr val="000000"/>
                    </a:solidFill>
                    <a:ln w="9525" cap="flat">
                      <a:noFill/>
                      <a:prstDash val="solid"/>
                      <a:miter/>
                    </a:ln>
                  </p:spPr>
                  <p:txBody>
                    <a:bodyPr rtlCol="0" anchor="ctr"/>
                    <a:lstStyle/>
                    <a:p>
                      <a:endParaRPr lang="zh-CN" altLang="en-US"/>
                    </a:p>
                  </p:txBody>
                </p:sp>
                <p:sp>
                  <p:nvSpPr>
                    <p:cNvPr id="30" name="任意多边形 225"/>
                    <p:cNvSpPr/>
                    <p:nvPr/>
                  </p:nvSpPr>
                  <p:spPr>
                    <a:xfrm>
                      <a:off x="4025669" y="2517567"/>
                      <a:ext cx="84467" cy="53032"/>
                    </a:xfrm>
                    <a:custGeom>
                      <a:avLst/>
                      <a:gdLst>
                        <a:gd name="connsiteX0" fmla="*/ 3405 w 84467"/>
                        <a:gd name="connsiteY0" fmla="*/ 31894 h 53032"/>
                        <a:gd name="connsiteX1" fmla="*/ 11216 w 84467"/>
                        <a:gd name="connsiteY1" fmla="*/ 17416 h 53032"/>
                        <a:gd name="connsiteX2" fmla="*/ 34076 w 84467"/>
                        <a:gd name="connsiteY2" fmla="*/ 937 h 53032"/>
                        <a:gd name="connsiteX3" fmla="*/ 61031 w 84467"/>
                        <a:gd name="connsiteY3" fmla="*/ 5795 h 53032"/>
                        <a:gd name="connsiteX4" fmla="*/ 73985 w 84467"/>
                        <a:gd name="connsiteY4" fmla="*/ 16368 h 53032"/>
                        <a:gd name="connsiteX5" fmla="*/ 84177 w 84467"/>
                        <a:gd name="connsiteY5" fmla="*/ 31894 h 53032"/>
                        <a:gd name="connsiteX6" fmla="*/ 81605 w 84467"/>
                        <a:gd name="connsiteY6" fmla="*/ 36370 h 53032"/>
                        <a:gd name="connsiteX7" fmla="*/ 71318 w 84467"/>
                        <a:gd name="connsiteY7" fmla="*/ 25893 h 53032"/>
                        <a:gd name="connsiteX8" fmla="*/ 59888 w 84467"/>
                        <a:gd name="connsiteY8" fmla="*/ 17320 h 53032"/>
                        <a:gd name="connsiteX9" fmla="*/ 36457 w 84467"/>
                        <a:gd name="connsiteY9" fmla="*/ 13034 h 53032"/>
                        <a:gd name="connsiteX10" fmla="*/ 17121 w 84467"/>
                        <a:gd name="connsiteY10" fmla="*/ 26369 h 53032"/>
                        <a:gd name="connsiteX11" fmla="*/ 9692 w 84467"/>
                        <a:gd name="connsiteY11" fmla="*/ 38466 h 53032"/>
                        <a:gd name="connsiteX12" fmla="*/ 3976 w 84467"/>
                        <a:gd name="connsiteY12" fmla="*/ 51991 h 53032"/>
                        <a:gd name="connsiteX13" fmla="*/ 71 w 84467"/>
                        <a:gd name="connsiteY13" fmla="*/ 49801 h 53032"/>
                        <a:gd name="connsiteX14" fmla="*/ 3405 w 84467"/>
                        <a:gd name="connsiteY14" fmla="*/ 31894 h 53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467" h="53032">
                          <a:moveTo>
                            <a:pt x="3405" y="31894"/>
                          </a:moveTo>
                          <a:cubicBezTo>
                            <a:pt x="5596" y="26464"/>
                            <a:pt x="8072" y="21702"/>
                            <a:pt x="11216" y="17416"/>
                          </a:cubicBezTo>
                          <a:cubicBezTo>
                            <a:pt x="17693" y="8653"/>
                            <a:pt x="25503" y="3128"/>
                            <a:pt x="34076" y="937"/>
                          </a:cubicBezTo>
                          <a:cubicBezTo>
                            <a:pt x="43029" y="-1349"/>
                            <a:pt x="52364" y="652"/>
                            <a:pt x="61031" y="5795"/>
                          </a:cubicBezTo>
                          <a:cubicBezTo>
                            <a:pt x="65603" y="8462"/>
                            <a:pt x="69985" y="11891"/>
                            <a:pt x="73985" y="16368"/>
                          </a:cubicBezTo>
                          <a:cubicBezTo>
                            <a:pt x="77605" y="20464"/>
                            <a:pt x="82082" y="25607"/>
                            <a:pt x="84177" y="31894"/>
                          </a:cubicBezTo>
                          <a:cubicBezTo>
                            <a:pt x="85130" y="34656"/>
                            <a:pt x="83605" y="37990"/>
                            <a:pt x="81605" y="36370"/>
                          </a:cubicBezTo>
                          <a:cubicBezTo>
                            <a:pt x="77986" y="33608"/>
                            <a:pt x="74843" y="29131"/>
                            <a:pt x="71318" y="25893"/>
                          </a:cubicBezTo>
                          <a:cubicBezTo>
                            <a:pt x="67699" y="22559"/>
                            <a:pt x="63889" y="19511"/>
                            <a:pt x="59888" y="17320"/>
                          </a:cubicBezTo>
                          <a:cubicBezTo>
                            <a:pt x="52364" y="13034"/>
                            <a:pt x="44172" y="11320"/>
                            <a:pt x="36457" y="13034"/>
                          </a:cubicBezTo>
                          <a:cubicBezTo>
                            <a:pt x="29313" y="14653"/>
                            <a:pt x="22645" y="19511"/>
                            <a:pt x="17121" y="26369"/>
                          </a:cubicBezTo>
                          <a:cubicBezTo>
                            <a:pt x="14359" y="29798"/>
                            <a:pt x="11787" y="33989"/>
                            <a:pt x="9692" y="38466"/>
                          </a:cubicBezTo>
                          <a:cubicBezTo>
                            <a:pt x="7691" y="42752"/>
                            <a:pt x="6263" y="48086"/>
                            <a:pt x="3976" y="51991"/>
                          </a:cubicBezTo>
                          <a:cubicBezTo>
                            <a:pt x="2738" y="54182"/>
                            <a:pt x="357" y="52658"/>
                            <a:pt x="71" y="49801"/>
                          </a:cubicBezTo>
                          <a:cubicBezTo>
                            <a:pt x="-405" y="43990"/>
                            <a:pt x="1595" y="36561"/>
                            <a:pt x="3405" y="31894"/>
                          </a:cubicBezTo>
                          <a:close/>
                        </a:path>
                      </a:pathLst>
                    </a:custGeom>
                    <a:solidFill>
                      <a:srgbClr val="000000"/>
                    </a:solidFill>
                    <a:ln w="9525" cap="flat">
                      <a:noFill/>
                      <a:prstDash val="solid"/>
                      <a:miter/>
                    </a:ln>
                  </p:spPr>
                  <p:txBody>
                    <a:bodyPr rtlCol="0" anchor="ctr"/>
                    <a:lstStyle/>
                    <a:p>
                      <a:endParaRPr lang="zh-CN" altLang="en-US"/>
                    </a:p>
                  </p:txBody>
                </p:sp>
              </p:grpSp>
              <p:sp>
                <p:nvSpPr>
                  <p:cNvPr id="28" name="任意多边形 226"/>
                  <p:cNvSpPr/>
                  <p:nvPr/>
                </p:nvSpPr>
                <p:spPr>
                  <a:xfrm>
                    <a:off x="3955026" y="2462043"/>
                    <a:ext cx="65848" cy="167103"/>
                  </a:xfrm>
                  <a:custGeom>
                    <a:avLst/>
                    <a:gdLst>
                      <a:gd name="connsiteX0" fmla="*/ 27661 w 65848"/>
                      <a:gd name="connsiteY0" fmla="*/ 113802 h 167103"/>
                      <a:gd name="connsiteX1" fmla="*/ 13373 w 65848"/>
                      <a:gd name="connsiteY1" fmla="*/ 65415 h 167103"/>
                      <a:gd name="connsiteX2" fmla="*/ 16517 w 65848"/>
                      <a:gd name="connsiteY2" fmla="*/ 34078 h 167103"/>
                      <a:gd name="connsiteX3" fmla="*/ 18136 w 65848"/>
                      <a:gd name="connsiteY3" fmla="*/ 17885 h 167103"/>
                      <a:gd name="connsiteX4" fmla="*/ 18707 w 65848"/>
                      <a:gd name="connsiteY4" fmla="*/ 2931 h 167103"/>
                      <a:gd name="connsiteX5" fmla="*/ 11183 w 65848"/>
                      <a:gd name="connsiteY5" fmla="*/ 1978 h 167103"/>
                      <a:gd name="connsiteX6" fmla="*/ 7373 w 65848"/>
                      <a:gd name="connsiteY6" fmla="*/ 15313 h 167103"/>
                      <a:gd name="connsiteX7" fmla="*/ 4610 w 65848"/>
                      <a:gd name="connsiteY7" fmla="*/ 30172 h 167103"/>
                      <a:gd name="connsiteX8" fmla="*/ 1467 w 65848"/>
                      <a:gd name="connsiteY8" fmla="*/ 57414 h 167103"/>
                      <a:gd name="connsiteX9" fmla="*/ 6325 w 65848"/>
                      <a:gd name="connsiteY9" fmla="*/ 109135 h 167103"/>
                      <a:gd name="connsiteX10" fmla="*/ 20708 w 65848"/>
                      <a:gd name="connsiteY10" fmla="*/ 124089 h 167103"/>
                      <a:gd name="connsiteX11" fmla="*/ 43568 w 65848"/>
                      <a:gd name="connsiteY11" fmla="*/ 127804 h 167103"/>
                      <a:gd name="connsiteX12" fmla="*/ 49854 w 65848"/>
                      <a:gd name="connsiteY12" fmla="*/ 127708 h 167103"/>
                      <a:gd name="connsiteX13" fmla="*/ 55474 w 65848"/>
                      <a:gd name="connsiteY13" fmla="*/ 131423 h 167103"/>
                      <a:gd name="connsiteX14" fmla="*/ 52521 w 65848"/>
                      <a:gd name="connsiteY14" fmla="*/ 142567 h 167103"/>
                      <a:gd name="connsiteX15" fmla="*/ 36900 w 65848"/>
                      <a:gd name="connsiteY15" fmla="*/ 161332 h 167103"/>
                      <a:gd name="connsiteX16" fmla="*/ 39186 w 65848"/>
                      <a:gd name="connsiteY16" fmla="*/ 166856 h 167103"/>
                      <a:gd name="connsiteX17" fmla="*/ 65570 w 65848"/>
                      <a:gd name="connsiteY17" fmla="*/ 132757 h 167103"/>
                      <a:gd name="connsiteX18" fmla="*/ 27661 w 65848"/>
                      <a:gd name="connsiteY18" fmla="*/ 113802 h 16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848" h="167103">
                        <a:moveTo>
                          <a:pt x="27661" y="113802"/>
                        </a:moveTo>
                        <a:cubicBezTo>
                          <a:pt x="10325" y="105134"/>
                          <a:pt x="12040" y="81417"/>
                          <a:pt x="13373" y="65415"/>
                        </a:cubicBezTo>
                        <a:cubicBezTo>
                          <a:pt x="14231" y="54937"/>
                          <a:pt x="15374" y="44460"/>
                          <a:pt x="16517" y="34078"/>
                        </a:cubicBezTo>
                        <a:cubicBezTo>
                          <a:pt x="17088" y="28648"/>
                          <a:pt x="17755" y="23314"/>
                          <a:pt x="18136" y="17885"/>
                        </a:cubicBezTo>
                        <a:cubicBezTo>
                          <a:pt x="18517" y="12837"/>
                          <a:pt x="19660" y="7884"/>
                          <a:pt x="18707" y="2931"/>
                        </a:cubicBezTo>
                        <a:cubicBezTo>
                          <a:pt x="18041" y="-593"/>
                          <a:pt x="12802" y="-974"/>
                          <a:pt x="11183" y="1978"/>
                        </a:cubicBezTo>
                        <a:cubicBezTo>
                          <a:pt x="8897" y="6074"/>
                          <a:pt x="8420" y="10741"/>
                          <a:pt x="7373" y="15313"/>
                        </a:cubicBezTo>
                        <a:cubicBezTo>
                          <a:pt x="6230" y="20266"/>
                          <a:pt x="5372" y="25124"/>
                          <a:pt x="4610" y="30172"/>
                        </a:cubicBezTo>
                        <a:cubicBezTo>
                          <a:pt x="3372" y="39221"/>
                          <a:pt x="2324" y="48270"/>
                          <a:pt x="1467" y="57414"/>
                        </a:cubicBezTo>
                        <a:cubicBezTo>
                          <a:pt x="-152" y="74559"/>
                          <a:pt x="-2248" y="93418"/>
                          <a:pt x="6325" y="109135"/>
                        </a:cubicBezTo>
                        <a:cubicBezTo>
                          <a:pt x="9659" y="115231"/>
                          <a:pt x="14612" y="120755"/>
                          <a:pt x="20708" y="124089"/>
                        </a:cubicBezTo>
                        <a:cubicBezTo>
                          <a:pt x="27947" y="128089"/>
                          <a:pt x="35567" y="128185"/>
                          <a:pt x="43568" y="127804"/>
                        </a:cubicBezTo>
                        <a:cubicBezTo>
                          <a:pt x="45663" y="127708"/>
                          <a:pt x="47759" y="127613"/>
                          <a:pt x="49854" y="127708"/>
                        </a:cubicBezTo>
                        <a:cubicBezTo>
                          <a:pt x="53188" y="127899"/>
                          <a:pt x="54902" y="127994"/>
                          <a:pt x="55474" y="131423"/>
                        </a:cubicBezTo>
                        <a:cubicBezTo>
                          <a:pt x="56045" y="134757"/>
                          <a:pt x="53855" y="139615"/>
                          <a:pt x="52521" y="142567"/>
                        </a:cubicBezTo>
                        <a:cubicBezTo>
                          <a:pt x="49187" y="150092"/>
                          <a:pt x="43663" y="156569"/>
                          <a:pt x="36900" y="161332"/>
                        </a:cubicBezTo>
                        <a:cubicBezTo>
                          <a:pt x="34328" y="163141"/>
                          <a:pt x="35852" y="168285"/>
                          <a:pt x="39186" y="166856"/>
                        </a:cubicBezTo>
                        <a:cubicBezTo>
                          <a:pt x="53378" y="160951"/>
                          <a:pt x="63380" y="148092"/>
                          <a:pt x="65570" y="132757"/>
                        </a:cubicBezTo>
                        <a:cubicBezTo>
                          <a:pt x="68999" y="109420"/>
                          <a:pt x="39853" y="119898"/>
                          <a:pt x="27661" y="113802"/>
                        </a:cubicBezTo>
                        <a:close/>
                      </a:path>
                    </a:pathLst>
                  </a:custGeom>
                  <a:solidFill>
                    <a:srgbClr val="C4311D"/>
                  </a:solidFill>
                  <a:ln w="9525" cap="flat">
                    <a:noFill/>
                    <a:prstDash val="solid"/>
                    <a:miter/>
                  </a:ln>
                </p:spPr>
                <p:txBody>
                  <a:bodyPr rtlCol="0" anchor="ctr"/>
                  <a:lstStyle/>
                  <a:p>
                    <a:endParaRPr lang="zh-CN" altLang="en-US"/>
                  </a:p>
                </p:txBody>
              </p:sp>
            </p:grpSp>
          </p:grpSp>
        </p:grpSp>
      </p:grpSp>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11548107" cy="492443"/>
            <a:chOff x="175807" y="315567"/>
            <a:chExt cx="11548107" cy="492443"/>
          </a:xfrm>
        </p:grpSpPr>
        <p:sp>
          <p:nvSpPr>
            <p:cNvPr id="56" name="@稿定PPT实验室 出品-9"/>
            <p:cNvSpPr txBox="1"/>
            <p:nvPr/>
          </p:nvSpPr>
          <p:spPr>
            <a:xfrm>
              <a:off x="924247" y="315567"/>
              <a:ext cx="10799667"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教师成长营：“对教师来说，知识</a:t>
              </a:r>
              <a:r>
                <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a:t>
              </a:r>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能力更重要”辩论赛</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1053109"/>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活动评价</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根据自己在活动中的表现，做出评价</a:t>
            </a:r>
            <a:endParaRPr lang="en-US" altLang="zh-CN" sz="2000" dirty="0"/>
          </a:p>
        </p:txBody>
      </p:sp>
      <p:graphicFrame>
        <p:nvGraphicFramePr>
          <p:cNvPr id="3" name="表格 2"/>
          <p:cNvGraphicFramePr>
            <a:graphicFrameLocks noGrp="1"/>
          </p:cNvGraphicFramePr>
          <p:nvPr/>
        </p:nvGraphicFramePr>
        <p:xfrm>
          <a:off x="666750" y="2131228"/>
          <a:ext cx="10858500" cy="3230880"/>
        </p:xfrm>
        <a:graphic>
          <a:graphicData uri="http://schemas.openxmlformats.org/drawingml/2006/table">
            <a:tbl>
              <a:tblPr/>
              <a:tblGrid>
                <a:gridCol w="5429250"/>
                <a:gridCol w="5429250"/>
              </a:tblGrid>
              <a:tr h="0">
                <a:tc>
                  <a:txBody>
                    <a:bodyPr/>
                    <a:lstStyle/>
                    <a:p>
                      <a:pPr algn="ctr"/>
                      <a:r>
                        <a:rPr lang="zh-CN" altLang="en-US" sz="2400" b="1" dirty="0">
                          <a:solidFill>
                            <a:srgbClr val="112D4E"/>
                          </a:solidFill>
                          <a:effectLst/>
                        </a:rPr>
                        <a:t>项目</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c>
                  <a:txBody>
                    <a:bodyPr/>
                    <a:lstStyle/>
                    <a:p>
                      <a:pPr algn="ctr"/>
                      <a:r>
                        <a:rPr lang="zh-CN" altLang="en-US" sz="2400" b="1" dirty="0">
                          <a:solidFill>
                            <a:srgbClr val="112D4E"/>
                          </a:solidFill>
                          <a:effectLst/>
                        </a:rPr>
                        <a:t>思考与评价</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r>
              <a:tr h="0">
                <a:tc>
                  <a:txBody>
                    <a:bodyPr/>
                    <a:lstStyle/>
                    <a:p>
                      <a:pPr algn="ctr"/>
                      <a:r>
                        <a:rPr lang="zh-CN" altLang="en-US" sz="2000" dirty="0">
                          <a:solidFill>
                            <a:srgbClr val="112D4E"/>
                          </a:solidFill>
                          <a:effectLst/>
                        </a:rPr>
                        <a:t>我在此次活动中的主要工作</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pPr algn="ct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a:solidFill>
                            <a:srgbClr val="112D4E"/>
                          </a:solidFill>
                          <a:effectLst/>
                        </a:rPr>
                        <a:t>活动中我的新认识</a:t>
                      </a:r>
                      <a:endParaRPr lang="zh-CN" altLang="en-US" sz="200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如果我成为一名教师</a:t>
                      </a:r>
                      <a:r>
                        <a:rPr lang="en-US" altLang="zh-CN" sz="2000" dirty="0">
                          <a:solidFill>
                            <a:srgbClr val="112D4E"/>
                          </a:solidFill>
                          <a:effectLst/>
                        </a:rPr>
                        <a:t>,</a:t>
                      </a:r>
                      <a:r>
                        <a:rPr lang="zh-CN" altLang="en-US" sz="2000" dirty="0">
                          <a:solidFill>
                            <a:srgbClr val="112D4E"/>
                          </a:solidFill>
                          <a:effectLst/>
                        </a:rPr>
                        <a:t>我会这样做</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本次活动自我评价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小组同学对我的评价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bl>
          </a:graphicData>
        </a:graphic>
      </p:graphicFrame>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教坛阶梯：无论如何不能做一个误人子弟的教师</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99116" y="1677115"/>
            <a:ext cx="11181066" cy="4654095"/>
          </a:xfrm>
          <a:prstGeom prst="rect">
            <a:avLst/>
          </a:prstGeom>
          <a:noFill/>
        </p:spPr>
        <p:txBody>
          <a:bodyPr wrap="square">
            <a:spAutoFit/>
          </a:bodyPr>
          <a:lstStyle/>
          <a:p>
            <a:pPr indent="457200" algn="just" fontAlgn="auto">
              <a:lnSpc>
                <a:spcPct val="150000"/>
              </a:lnSpc>
            </a:pPr>
            <a:r>
              <a:rPr lang="zh-CN" altLang="en-US" sz="2000" dirty="0"/>
              <a:t>过了“而立之年”，于漪从历史改行教语文。“</a:t>
            </a:r>
            <a:r>
              <a:rPr lang="en-US" altLang="zh-CN" sz="2000" dirty="0"/>
              <a:t>b</a:t>
            </a:r>
            <a:r>
              <a:rPr lang="zh-CN" altLang="en-US" sz="2000" dirty="0"/>
              <a:t>、</a:t>
            </a:r>
            <a:r>
              <a:rPr lang="en-US" altLang="zh-CN" sz="2000" dirty="0"/>
              <a:t>p</a:t>
            </a:r>
            <a:r>
              <a:rPr lang="zh-CN" altLang="en-US" sz="2000" dirty="0"/>
              <a:t>、</a:t>
            </a:r>
            <a:r>
              <a:rPr lang="en-US" altLang="zh-CN" sz="2000" dirty="0"/>
              <a:t>m</a:t>
            </a:r>
            <a:r>
              <a:rPr lang="zh-CN" altLang="en-US" sz="2000" dirty="0"/>
              <a:t>、</a:t>
            </a:r>
            <a:r>
              <a:rPr lang="en-US" altLang="zh-CN" sz="2000" dirty="0"/>
              <a:t>f</a:t>
            </a:r>
            <a:r>
              <a:rPr lang="zh-CN" altLang="en-US" sz="2000" dirty="0"/>
              <a:t>不认识，汉语语法没学过”，语文教学的大门在哪里？</a:t>
            </a:r>
            <a:endParaRPr lang="en-US" altLang="zh-CN" sz="2000" dirty="0"/>
          </a:p>
          <a:p>
            <a:pPr indent="457200" algn="just" fontAlgn="auto">
              <a:lnSpc>
                <a:spcPct val="150000"/>
              </a:lnSpc>
            </a:pPr>
            <a:r>
              <a:rPr lang="zh-CN" altLang="en-US" sz="2000" dirty="0"/>
              <a:t>“基础教育做的是地底下的工作，打做人的基础，没有什么惊人之笔，但是它关系到国家的千秋万代，关系到学生的青春。一个孩子只有一个青春啊！”于漪告诫自己，无论如何不能误人子弟。她每天晚上</a:t>
            </a:r>
            <a:r>
              <a:rPr lang="en-US" altLang="zh-CN" sz="2000" dirty="0"/>
              <a:t>9</a:t>
            </a:r>
            <a:r>
              <a:rPr lang="zh-CN" altLang="en-US" sz="2000" dirty="0"/>
              <a:t>点以前工作，</a:t>
            </a:r>
            <a:r>
              <a:rPr lang="en-US" altLang="zh-CN" sz="2000" dirty="0"/>
              <a:t>9</a:t>
            </a:r>
            <a:r>
              <a:rPr lang="zh-CN" altLang="en-US" sz="2000" dirty="0"/>
              <a:t>点以后学习，两三年下来，把中学语文教师该具备的语法、修辞、逻辑知识，该具备的文、史、哲知识，该了解的中外名家名著过了一遍。她还立下规矩，不抄教学参考书，不吃别人嚼过的馍。独立钻研，力求自己先懂，再教学生，绝不“以其昏昏，使人昭昭”。</a:t>
            </a:r>
            <a:endParaRPr lang="en-US" altLang="zh-CN" sz="2000" dirty="0"/>
          </a:p>
          <a:p>
            <a:pPr indent="457200" algn="just" fontAlgn="auto">
              <a:lnSpc>
                <a:spcPct val="150000"/>
              </a:lnSpc>
            </a:pPr>
            <a:r>
              <a:rPr lang="zh-CN" altLang="en-US" sz="2000" dirty="0"/>
              <a:t>但课堂的化境哪能轻易抵达？为了向习惯“开刀”，于漪“以死求活”。她把上课的每句话都写下来，先修改，背下来，再口语化。每天到学校的路上，就把上课的内容“过电影”，在脑子里放一遍</a:t>
            </a:r>
            <a:r>
              <a:rPr lang="en-US" altLang="zh-CN" sz="2000" dirty="0"/>
              <a:t>……</a:t>
            </a:r>
            <a:r>
              <a:rPr lang="zh-CN" altLang="en-US" sz="2000" dirty="0"/>
              <a:t>她要让自己的语言变成蜜，黏住学生；要把每一节课都当成一件艺术品，去精心琢磨。</a:t>
            </a:r>
            <a:endParaRPr lang="en-US" altLang="zh-CN" sz="2000" b="1" dirty="0">
              <a:solidFill>
                <a:schemeClr val="accent5"/>
              </a:solidFill>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教坛阶梯：无论如何不能做一个误人子弟的教师</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05467" y="1463837"/>
            <a:ext cx="11181066" cy="5115759"/>
          </a:xfrm>
          <a:prstGeom prst="rect">
            <a:avLst/>
          </a:prstGeom>
          <a:noFill/>
        </p:spPr>
        <p:txBody>
          <a:bodyPr wrap="square">
            <a:spAutoFit/>
          </a:bodyPr>
          <a:lstStyle/>
          <a:p>
            <a:pPr indent="457200" algn="just" fontAlgn="auto">
              <a:lnSpc>
                <a:spcPct val="150000"/>
              </a:lnSpc>
            </a:pPr>
            <a:r>
              <a:rPr lang="en-US" altLang="zh-CN" sz="2000" dirty="0"/>
              <a:t>1978</a:t>
            </a:r>
            <a:r>
              <a:rPr lang="zh-CN" altLang="en-US" sz="2000" dirty="0"/>
              <a:t>年，于漪成为上海市首批特级教师。他人击掌相贺，于漪却“深感惶恐”。她随身备着两把“尺子”，一把量己之短，一把量人之长，越量越找到自己的不足，越比越觉得自己有向前奔跑的动力。她更加勤奋学习，学习的深度、高度、广度早已超越学科圈子。她更加努力实践，在教学第一线摸爬滚打，从</a:t>
            </a:r>
            <a:r>
              <a:rPr lang="en-US" altLang="zh-CN" sz="2000" dirty="0"/>
              <a:t>20</a:t>
            </a:r>
            <a:r>
              <a:rPr lang="zh-CN" altLang="en-US" sz="2000" dirty="0"/>
              <a:t>世纪</a:t>
            </a:r>
            <a:r>
              <a:rPr lang="en-US" altLang="zh-CN" sz="2000" dirty="0"/>
              <a:t>70</a:t>
            </a:r>
            <a:r>
              <a:rPr lang="zh-CN" altLang="en-US" sz="2000" dirty="0"/>
              <a:t>年代末到</a:t>
            </a:r>
            <a:r>
              <a:rPr lang="en-US" altLang="zh-CN" sz="2000" dirty="0"/>
              <a:t>80</a:t>
            </a:r>
            <a:r>
              <a:rPr lang="zh-CN" altLang="en-US" sz="2000" dirty="0"/>
              <a:t>年代后期，上了近</a:t>
            </a:r>
            <a:r>
              <a:rPr lang="en-US" altLang="zh-CN" sz="2000" dirty="0"/>
              <a:t>2000</a:t>
            </a:r>
            <a:r>
              <a:rPr lang="zh-CN" altLang="en-US" sz="2000" dirty="0"/>
              <a:t>节公开课。更难得的是，于漪的课从来不重复，即使是同一篇课文教第二、第三遍，也绝不重复。</a:t>
            </a:r>
            <a:endParaRPr lang="en-US" altLang="zh-CN" sz="2000" dirty="0"/>
          </a:p>
          <a:p>
            <a:pPr indent="457200" algn="just" fontAlgn="auto">
              <a:lnSpc>
                <a:spcPct val="150000"/>
              </a:lnSpc>
            </a:pPr>
            <a:r>
              <a:rPr lang="zh-CN" altLang="en-US" sz="2000" dirty="0"/>
              <a:t>一个学生曾对她说：“于老师，你的课我很喜欢听，但是我自己没有学会。”这句话于漪琢磨了很多年，上的课不能随着声波消失就销声匿迹，要教到学生心中，成为他们素质的一部分。“就是这样一句话，促使我一直在研究课堂教学如何突破原来的框框。”</a:t>
            </a:r>
            <a:endParaRPr lang="en-US" altLang="zh-CN" sz="2000" dirty="0"/>
          </a:p>
          <a:p>
            <a:pPr indent="457200" algn="just" fontAlgn="auto">
              <a:lnSpc>
                <a:spcPct val="150000"/>
              </a:lnSpc>
            </a:pPr>
            <a:r>
              <a:rPr lang="zh-CN" altLang="en-US" sz="2000" dirty="0"/>
              <a:t>在于漪的教育生涯中，她还带过许多“乱班乱年级”，她喻之为“考问感情与责任”的难题：“生命本来没有名字，没有高低贵贱之分，坏习气不是胎里带出来的，我做教师的责任是帮助他们洗刷污垢，要像对其他同学一样满腔热情满腔爱。”</a:t>
            </a:r>
            <a:endParaRPr lang="en-US" altLang="zh-CN" sz="2000" b="1" dirty="0">
              <a:solidFill>
                <a:schemeClr val="accent5"/>
              </a:solidFill>
            </a:endParaRP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教坛阶梯：无论如何不能做一个误人子弟的教师</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99116" y="1677115"/>
            <a:ext cx="11181066" cy="4654095"/>
          </a:xfrm>
          <a:prstGeom prst="rect">
            <a:avLst/>
          </a:prstGeom>
          <a:noFill/>
        </p:spPr>
        <p:txBody>
          <a:bodyPr wrap="square">
            <a:spAutoFit/>
          </a:bodyPr>
          <a:lstStyle/>
          <a:p>
            <a:pPr indent="457200" algn="just" fontAlgn="auto">
              <a:lnSpc>
                <a:spcPct val="150000"/>
              </a:lnSpc>
            </a:pPr>
            <a:r>
              <a:rPr lang="zh-CN" altLang="en-US" sz="2000" dirty="0"/>
              <a:t>于漪的成长总是与破解、攻克各种各样的问题形影相随。</a:t>
            </a:r>
            <a:r>
              <a:rPr lang="en-US" altLang="zh-CN" sz="2000" dirty="0"/>
              <a:t>20</a:t>
            </a:r>
            <a:r>
              <a:rPr lang="zh-CN" altLang="en-US" sz="2000" dirty="0"/>
              <a:t>世纪</a:t>
            </a:r>
            <a:r>
              <a:rPr lang="en-US" altLang="zh-CN" sz="2000" dirty="0"/>
              <a:t>80</a:t>
            </a:r>
            <a:r>
              <a:rPr lang="zh-CN" altLang="en-US" sz="2000" dirty="0"/>
              <a:t>年代中期，于漪被任命为上海市第二师范学校的校长。学校当时是什么样？教师上班稀稀拉拉，迟到是常事；有的师生涂脂抹粉，心思不在教与学，赌博、酗酒的情况也时有发生</a:t>
            </a:r>
            <a:r>
              <a:rPr lang="en-US" altLang="zh-CN" sz="2000" dirty="0"/>
              <a:t>……</a:t>
            </a:r>
            <a:endParaRPr lang="en-US" altLang="zh-CN" sz="2000" dirty="0"/>
          </a:p>
          <a:p>
            <a:pPr indent="457200" algn="just" fontAlgn="auto">
              <a:lnSpc>
                <a:spcPct val="150000"/>
              </a:lnSpc>
            </a:pPr>
            <a:r>
              <a:rPr lang="en-US" altLang="zh-CN" sz="2000" dirty="0"/>
              <a:t>“</a:t>
            </a:r>
            <a:r>
              <a:rPr lang="zh-CN" altLang="en-US" sz="2000" dirty="0"/>
              <a:t>学校是育人的神圣殿堂，理应是一方净土，摒弃邪恶、污浊和庸俗，播撒做人的良种。”于漪决定恢复坐班制，学校教职工必须准时上下班。面对时尚潮流的影响，她组织师生围绕“什么是当代师范生真正的美”等开展专题讨论，在畅所欲言的基础上达成共识：社会上流行的，学校也不一定都提倡；学校风气如果降低到社会的一般水平，那是教育的失败。“一身正气，为人师表”逐渐成为全校师生的精神支柱。焕发新颜的上海市第二师范学校吸引了来自上海各区县优秀的初中生报考，为上海的基础教育培养了大批人才。</a:t>
            </a:r>
            <a:endParaRPr lang="en-US" altLang="zh-CN" sz="2000" dirty="0"/>
          </a:p>
          <a:p>
            <a:pPr indent="457200" algn="r" fontAlgn="auto">
              <a:lnSpc>
                <a:spcPct val="150000"/>
              </a:lnSpc>
            </a:pPr>
            <a:r>
              <a:rPr lang="zh-CN" altLang="en-US" sz="2000" dirty="0"/>
              <a:t>（资料来源：</a:t>
            </a:r>
            <a:r>
              <a:rPr lang="en-US" altLang="zh-CN" sz="2000" dirty="0"/>
              <a:t>《</a:t>
            </a:r>
            <a:r>
              <a:rPr lang="zh-CN" altLang="en-US" sz="2000" dirty="0"/>
              <a:t>中国教育报</a:t>
            </a:r>
            <a:r>
              <a:rPr lang="en-US" altLang="zh-CN" sz="2000" dirty="0"/>
              <a:t>》</a:t>
            </a:r>
            <a:r>
              <a:rPr lang="zh-CN" altLang="en-US" sz="2000" dirty="0"/>
              <a:t>，</a:t>
            </a:r>
            <a:r>
              <a:rPr lang="en-US" altLang="zh-CN" sz="2000" dirty="0"/>
              <a:t>2019-11-05</a:t>
            </a:r>
            <a:r>
              <a:rPr lang="zh-CN" altLang="en-US" sz="2000" dirty="0"/>
              <a:t>，有删改）</a:t>
            </a:r>
            <a:endParaRPr lang="en-US" altLang="zh-CN" sz="2000" b="1" dirty="0">
              <a:solidFill>
                <a:schemeClr val="accent5"/>
              </a:solidFill>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教坛阶梯：无论如何不能做一个误人子弟的教师</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云形标注 1"/>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2489808" y="2942549"/>
            <a:ext cx="6720257" cy="1422441"/>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zh-CN" altLang="en-US" sz="2000" b="1" dirty="0"/>
              <a:t>（</a:t>
            </a:r>
            <a:r>
              <a:rPr lang="en-US" altLang="zh-CN" sz="2000" b="1" dirty="0"/>
              <a:t>1</a:t>
            </a:r>
            <a:r>
              <a:rPr lang="zh-CN" altLang="en-US" sz="2000" b="1" dirty="0"/>
              <a:t>）于漪的成长与其自身具备的哪些品质是分不开的？</a:t>
            </a:r>
            <a:endParaRPr lang="zh-CN" altLang="en-US" sz="2000" b="1" dirty="0"/>
          </a:p>
          <a:p>
            <a:pPr>
              <a:lnSpc>
                <a:spcPct val="150000"/>
              </a:lnSpc>
            </a:pPr>
            <a:r>
              <a:rPr lang="zh-CN" altLang="en-US" sz="2000" b="1" dirty="0"/>
              <a:t>（</a:t>
            </a:r>
            <a:r>
              <a:rPr lang="en-US" altLang="zh-CN" sz="2000" b="1" dirty="0"/>
              <a:t>2</a:t>
            </a:r>
            <a:r>
              <a:rPr lang="zh-CN" altLang="en-US" sz="2000" b="1" dirty="0"/>
              <a:t>）从于漪的事迹中，你有哪些关于专业成长方面的启示？</a:t>
            </a:r>
            <a:endParaRPr lang="zh-CN" altLang="en-US" sz="2000" b="1" dirty="0"/>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第一节  </a:t>
            </a:r>
            <a:br>
              <a:rPr lang="en-US" altLang="zh-CN" dirty="0"/>
            </a:br>
            <a:r>
              <a:rPr lang="zh-CN" altLang="en-US" sz="6000" dirty="0"/>
              <a:t>教师专业情意</a:t>
            </a:r>
            <a:endParaRPr lang="en-US" sz="6000" dirty="0"/>
          </a:p>
        </p:txBody>
      </p:sp>
    </p:spTree>
    <p:custDataLst>
      <p:tags r:id="rId1"/>
    </p:custDataLst>
  </p:cSld>
  <p:clrMapOvr>
    <a:masterClrMapping/>
  </p:clrMapOvr>
  <p:transition spd="slow">
    <p:push dir="u"/>
  </p:transition>
</p:sld>
</file>

<file path=ppt/tags/tag1.xml><?xml version="1.0" encoding="utf-8"?>
<p:tagLst xmlns:p="http://schemas.openxmlformats.org/presentationml/2006/main">
  <p:tag name="OFFICEPLUS.TAG" val="03a12446-4040-4dad-8d54-bb681f108928"/>
</p:tagLst>
</file>

<file path=ppt/tags/tag10.xml><?xml version="1.0" encoding="utf-8"?>
<p:tagLst xmlns:p="http://schemas.openxmlformats.org/presentationml/2006/main">
  <p:tag name="OP_SCP_ITEM_INDEX" val="2"/>
</p:tagLst>
</file>

<file path=ppt/tags/tag11.xml><?xml version="1.0" encoding="utf-8"?>
<p:tagLst xmlns:p="http://schemas.openxmlformats.org/presentationml/2006/main">
  <p:tag name="OP_SCP_ITEM_INDEX" val="2"/>
</p:tagLst>
</file>

<file path=ppt/tags/tag12.xml><?xml version="1.0" encoding="utf-8"?>
<p:tagLst xmlns:p="http://schemas.openxmlformats.org/presentationml/2006/main">
  <p:tag name="OP_SCP_SHAPE_TYPE" val="Title"/>
  <p:tag name="OP_SCP_ITEM_INDEX" val="2"/>
  <p:tag name="OP_SCP_DEFAULT_TEXT" val="添加标题"/>
</p:tagLst>
</file>

<file path=ppt/tags/tag13.xml><?xml version="1.0" encoding="utf-8"?>
<p:tagLst xmlns:p="http://schemas.openxmlformats.org/presentationml/2006/main">
  <p:tag name="OP_SCP_SHAPE_TYPE" val="Index"/>
  <p:tag name="OP_SCP_ITEM_INDEX" val="2"/>
  <p:tag name="OP_SCP_DEFAULT_TEXT" val="02"/>
</p:tagLst>
</file>

<file path=ppt/tags/tag14.xml><?xml version="1.0" encoding="utf-8"?>
<p:tagLst xmlns:p="http://schemas.openxmlformats.org/presentationml/2006/main">
  <p:tag name="OP_SCP_ITEM_INDEX" val="3"/>
</p:tagLst>
</file>

<file path=ppt/tags/tag15.xml><?xml version="1.0" encoding="utf-8"?>
<p:tagLst xmlns:p="http://schemas.openxmlformats.org/presentationml/2006/main">
  <p:tag name="OP_SCP_ITEM_INDEX" val="3"/>
</p:tagLst>
</file>

<file path=ppt/tags/tag16.xml><?xml version="1.0" encoding="utf-8"?>
<p:tagLst xmlns:p="http://schemas.openxmlformats.org/presentationml/2006/main">
  <p:tag name="OP_SCP_SHAPE_TYPE" val="Title"/>
  <p:tag name="OP_SCP_ITEM_INDEX" val="3"/>
  <p:tag name="OP_SCP_DEFAULT_TEXT" val="添加标题"/>
</p:tagLst>
</file>

<file path=ppt/tags/tag17.xml><?xml version="1.0" encoding="utf-8"?>
<p:tagLst xmlns:p="http://schemas.openxmlformats.org/presentationml/2006/main">
  <p:tag name="OP_SCP_SHAPE_TYPE" val="Index"/>
  <p:tag name="OP_SCP_ITEM_INDEX" val="3"/>
  <p:tag name="OP_SCP_DEFAULT_TEXT" val="03"/>
</p:tagLst>
</file>

<file path=ppt/tags/tag18.xml><?xml version="1.0" encoding="utf-8"?>
<p:tagLst xmlns:p="http://schemas.openxmlformats.org/presentationml/2006/main">
  <p:tag name="OP_SCP_ITEM_INDEX" val="5"/>
</p:tagLst>
</file>

<file path=ppt/tags/tag19.xml><?xml version="1.0" encoding="utf-8"?>
<p:tagLst xmlns:p="http://schemas.openxmlformats.org/presentationml/2006/main">
  <p:tag name="OP_SCP_SHAPE_TYPE" val="Title"/>
  <p:tag name="OP_SCP_ITEM_INDEX" val="5"/>
  <p:tag name="OP_SCP_DEFAULT_TEXT" val="添加标题"/>
</p:tagLst>
</file>

<file path=ppt/tags/tag2.xml><?xml version="1.0" encoding="utf-8"?>
<p:tagLst xmlns:p="http://schemas.openxmlformats.org/presentationml/2006/main">
  <p:tag name="OFFICEPLUS.TAG" val="7bbc12ee-40ec-489f-ab8c-4fa55cf2bf59"/>
  <p:tag name="OFFICEPLUS.TEMPLATE" val="96b9ae34-36f7-4b48-95be-77dbdbcf38eb.pptx"/>
</p:tagLst>
</file>

<file path=ppt/tags/tag20.xml><?xml version="1.0" encoding="utf-8"?>
<p:tagLst xmlns:p="http://schemas.openxmlformats.org/presentationml/2006/main">
  <p:tag name="OP_SCP_SHAPE_TYPE" val="Index"/>
  <p:tag name="OP_SCP_ITEM_INDEX" val="5"/>
  <p:tag name="OP_SCP_DEFAULT_TEXT" val="05"/>
</p:tagLst>
</file>

<file path=ppt/tags/tag21.xml><?xml version="1.0" encoding="utf-8"?>
<p:tagLst xmlns:p="http://schemas.openxmlformats.org/presentationml/2006/main">
  <p:tag name="OP_SCP_ITEM_INDEX" val="4"/>
</p:tagLst>
</file>

<file path=ppt/tags/tag22.xml><?xml version="1.0" encoding="utf-8"?>
<p:tagLst xmlns:p="http://schemas.openxmlformats.org/presentationml/2006/main">
  <p:tag name="OP_SCP_ITEM_INDEX" val="4"/>
</p:tagLst>
</file>

<file path=ppt/tags/tag23.xml><?xml version="1.0" encoding="utf-8"?>
<p:tagLst xmlns:p="http://schemas.openxmlformats.org/presentationml/2006/main">
  <p:tag name="OP_SCP_SHAPE_TYPE" val="Title"/>
  <p:tag name="OP_SCP_ITEM_INDEX" val="4"/>
  <p:tag name="OP_SCP_DEFAULT_TEXT" val="添加标题"/>
</p:tagLst>
</file>

<file path=ppt/tags/tag24.xml><?xml version="1.0" encoding="utf-8"?>
<p:tagLst xmlns:p="http://schemas.openxmlformats.org/presentationml/2006/main">
  <p:tag name="OP_SCP_SHAPE_TYPE" val="Index"/>
  <p:tag name="OP_SCP_ITEM_INDEX" val="4"/>
  <p:tag name="OP_SCP_DEFAULT_TEXT" val="04"/>
</p:tagLst>
</file>

<file path=ppt/tags/tag25.xml><?xml version="1.0" encoding="utf-8"?>
<p:tagLst xmlns:p="http://schemas.openxmlformats.org/presentationml/2006/main">
  <p:tag name="OFFICEPLUS.TAG" val="43779941-ebb9-4272-ab0a-451395e9a0c0"/>
  <p:tag name="OFFICEPLUS.OUTLINESECTION" val="11243012"/>
</p:tagLst>
</file>

<file path=ppt/tags/tag26.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62"/>
  <p:tag name="OP_SCP_COMPONENT_INFO" val="{&quot;title&quot;:&quot;渐变4项列表PPT组件&quot;,&quot;description&quot;:&quot;渐变4项列表PPT组件&quot;,&quot;keywords&quot;:[&quot;渐变&quot;,&quot;4项&quot;,&quot;列表&quot;,&quot;PPT组件&quot;],&quot;labels&quot;:[]}"/>
  <p:tag name="OP_SCP_GROUP_ID" val="e2292e4c-04d8-b0eb-431f-cdd2e2ce3ff0"/>
  <p:tag name="OP_SCP_ITEM_COUNT" val="4"/>
</p:tagLst>
</file>

<file path=ppt/tags/tag27.xml><?xml version="1.0" encoding="utf-8"?>
<p:tagLst xmlns:p="http://schemas.openxmlformats.org/presentationml/2006/main">
  <p:tag name="OP_SCP_ITEM_INDEX" val="1"/>
</p:tagLst>
</file>

<file path=ppt/tags/tag28.xml><?xml version="1.0" encoding="utf-8"?>
<p:tagLst xmlns:p="http://schemas.openxmlformats.org/presentationml/2006/main">
  <p:tag name="OP_SCP_SHAPE_TYPE" val="Index"/>
  <p:tag name="OP_SCP_ITEM_INDEX" val="1"/>
  <p:tag name="OP_SCP_DEFAULT_TEXT" val="01"/>
</p:tagLst>
</file>

<file path=ppt/tags/tag29.xml><?xml version="1.0" encoding="utf-8"?>
<p:tagLst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xml><?xml version="1.0" encoding="utf-8"?>
<p:tagLst xmlns:p="http://schemas.openxmlformats.org/presentationml/2006/main">
  <p:tag name="OFFICEPLUS.TEMPLATE" val="2f38a169-d8db-404f-bcd0-1f31caec2321.pptx"/>
  <p:tag name="OFFICEPLUS.TAG" val="bd142c3d-b2ac-49d2-945d-a40ea7d68a02"/>
  <p:tag name="OFFICEPLUS.OUTLINECONTENT" val="42497746"/>
</p:tagLst>
</file>

<file path=ppt/tags/tag30.xml><?xml version="1.0" encoding="utf-8"?>
<p:tagLst xmlns:p="http://schemas.openxmlformats.org/presentationml/2006/main">
  <p:tag name="OP_SCP_SHAPE_TYPE" val="Title"/>
  <p:tag name="OP_SCP_ITEM_INDEX" val="1"/>
  <p:tag name="OP_SCP_DEFAULT_TEXT" val="添加标题"/>
</p:tagLst>
</file>

<file path=ppt/tags/tag31.xml><?xml version="1.0" encoding="utf-8"?>
<p:tagLst xmlns:p="http://schemas.openxmlformats.org/presentationml/2006/main">
  <p:tag name="OP_SCP_ITEM_INDEX" val="3"/>
</p:tagLst>
</file>

<file path=ppt/tags/tag32.xml><?xml version="1.0" encoding="utf-8"?>
<p:tagLst xmlns:p="http://schemas.openxmlformats.org/presentationml/2006/main">
  <p:tag name="OP_SCP_SHAPE_TYPE" val="Body"/>
  <p:tag name="OP_SCP_ITEM_INDEX" val="3"/>
  <p:tag name="OP_SCP_DEFAULT_TEXT" val="单击此处添加文本，单击此处添加文本，单击此处添加文本，单击此处添加文本。"/>
</p:tagLst>
</file>

<file path=ppt/tags/tag33.xml><?xml version="1.0" encoding="utf-8"?>
<p:tagLst xmlns:p="http://schemas.openxmlformats.org/presentationml/2006/main">
  <p:tag name="OP_SCP_SHAPE_TYPE" val="Index"/>
  <p:tag name="OP_SCP_ITEM_INDEX" val="3"/>
  <p:tag name="OP_SCP_DEFAULT_TEXT" val="03"/>
</p:tagLst>
</file>

<file path=ppt/tags/tag34.xml><?xml version="1.0" encoding="utf-8"?>
<p:tagLst xmlns:p="http://schemas.openxmlformats.org/presentationml/2006/main">
  <p:tag name="OP_SCP_SHAPE_TYPE" val="Title"/>
  <p:tag name="OP_SCP_ITEM_INDEX" val="3"/>
  <p:tag name="OP_SCP_DEFAULT_TEXT" val="添加标题"/>
</p:tagLst>
</file>

<file path=ppt/tags/tag35.xml><?xml version="1.0" encoding="utf-8"?>
<p:tagLst xmlns:p="http://schemas.openxmlformats.org/presentationml/2006/main">
  <p:tag name="OP_SCP_ITEM_INDEX" val="2"/>
</p:tagLst>
</file>

<file path=ppt/tags/tag36.xml><?xml version="1.0" encoding="utf-8"?>
<p:tagLst xmlns:p="http://schemas.openxmlformats.org/presentationml/2006/main">
  <p:tag name="OP_SCP_SHAPE_TYPE" val="Index"/>
  <p:tag name="OP_SCP_ITEM_INDEX" val="2"/>
  <p:tag name="OP_SCP_DEFAULT_TEXT" val="02"/>
</p:tagLst>
</file>

<file path=ppt/tags/tag37.xml><?xml version="1.0" encoding="utf-8"?>
<p:tagLst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38.xml><?xml version="1.0" encoding="utf-8"?>
<p:tagLst xmlns:p="http://schemas.openxmlformats.org/presentationml/2006/main">
  <p:tag name="OP_SCP_SHAPE_TYPE" val="Title"/>
  <p:tag name="OP_SCP_ITEM_INDEX" val="2"/>
  <p:tag name="OP_SCP_DEFAULT_TEXT" val="添加标题"/>
</p:tagLst>
</file>

<file path=ppt/tags/tag39.xml><?xml version="1.0" encoding="utf-8"?>
<p:tagLst xmlns:p="http://schemas.openxmlformats.org/presentationml/2006/main">
  <p:tag name="OP_SCP_ITEM_INDEX" val="4"/>
</p:tagLst>
</file>

<file path=ppt/tags/tag4.xml><?xml version="1.0" encoding="utf-8"?>
<p:tagLst xmlns:p="http://schemas.openxmlformats.org/presentationml/2006/main">
  <p:tag name="OFFICEPLUS.TAG" val="43779941-ebb9-4272-ab0a-451395e9a0c0"/>
  <p:tag name="OFFICEPLUS.OUTLINESECTION" val="11243012"/>
</p:tagLst>
</file>

<file path=ppt/tags/tag40.xml><?xml version="1.0" encoding="utf-8"?>
<p:tagLst xmlns:p="http://schemas.openxmlformats.org/presentationml/2006/main">
  <p:tag name="OP_SCP_SHAPE_TYPE" val="Body"/>
  <p:tag name="OP_SCP_ITEM_INDEX" val="4"/>
  <p:tag name="OP_SCP_DEFAULT_TEXT" val="单击此处添加文本，单击此处添加文本，单击此处添加文本，单击此处添加文本。"/>
</p:tagLst>
</file>

<file path=ppt/tags/tag41.xml><?xml version="1.0" encoding="utf-8"?>
<p:tagLst xmlns:p="http://schemas.openxmlformats.org/presentationml/2006/main">
  <p:tag name="OP_SCP_SHAPE_TYPE" val="Index"/>
  <p:tag name="OP_SCP_ITEM_INDEX" val="4"/>
  <p:tag name="OP_SCP_DEFAULT_TEXT" val="04"/>
</p:tagLst>
</file>

<file path=ppt/tags/tag42.xml><?xml version="1.0" encoding="utf-8"?>
<p:tagLst xmlns:p="http://schemas.openxmlformats.org/presentationml/2006/main">
  <p:tag name="OP_SCP_SHAPE_TYPE" val="Title"/>
  <p:tag name="OP_SCP_ITEM_INDEX" val="4"/>
  <p:tag name="OP_SCP_DEFAULT_TEXT" val="添加标题"/>
</p:tagLst>
</file>

<file path=ppt/tags/tag43.xml><?xml version="1.0" encoding="utf-8"?>
<p:tagLst xmlns:p="http://schemas.openxmlformats.org/presentationml/2006/main">
  <p:tag name="OFFICEPLUS.TAG" val="43779941-ebb9-4272-ab0a-451395e9a0c0"/>
  <p:tag name="OFFICEPLUS.OUTLINESECTION" val="11243012"/>
</p:tagLst>
</file>

<file path=ppt/tags/tag44.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63"/>
  <p:tag name="OP_SCP_COMPONENT_INFO" val="{&quot;title&quot;:&quot;渐变3项列表PPT组件&quot;,&quot;description&quot;:&quot;渐变3项列表PPT组件&quot;,&quot;keywords&quot;:[&quot;渐变&quot;,&quot;3项&quot;,&quot;列表&quot;,&quot;PPT组件&quot;],&quot;labels&quot;:[]}"/>
  <p:tag name="OP_SCP_GROUP_ID" val="e2292e4c-04d8-b0eb-431f-cdd2e2ce3ff0"/>
  <p:tag name="OP_SCP_ITEM_COUNT" val="3"/>
</p:tagLst>
</file>

<file path=ppt/tags/tag45.xml><?xml version="1.0" encoding="utf-8"?>
<p:tagLst xmlns:p="http://schemas.openxmlformats.org/presentationml/2006/main">
  <p:tag name="OP_SCP_ITEM_INDEX" val="1"/>
</p:tagLst>
</file>

<file path=ppt/tags/tag46.xml><?xml version="1.0" encoding="utf-8"?>
<p:tagLst xmlns:p="http://schemas.openxmlformats.org/presentationml/2006/main">
  <p:tag name="OP_SCP_SHAPE_TYPE" val="Index"/>
  <p:tag name="OP_SCP_ITEM_INDEX" val="1"/>
  <p:tag name="OP_SCP_DEFAULT_TEXT" val="01"/>
</p:tagLst>
</file>

<file path=ppt/tags/tag47.xml><?xml version="1.0" encoding="utf-8"?>
<p:tagLst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48.xml><?xml version="1.0" encoding="utf-8"?>
<p:tagLst xmlns:p="http://schemas.openxmlformats.org/presentationml/2006/main">
  <p:tag name="OP_SCP_SHAPE_TYPE" val="Title"/>
  <p:tag name="OP_SCP_ITEM_INDEX" val="1"/>
  <p:tag name="OP_SCP_DEFAULT_TEXT" val="添加标题"/>
</p:tagLst>
</file>

<file path=ppt/tags/tag49.xml><?xml version="1.0" encoding="utf-8"?>
<p:tagLst xmlns:p="http://schemas.openxmlformats.org/presentationml/2006/main">
  <p:tag name="OP_SCP_ITEM_INDEX" val="3"/>
</p:tagLst>
</file>

<file path=ppt/tags/tag5.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1107"/>
  <p:tag name="OP_SCP_COMPONENT_INFO" val="{&quot;title&quot;:&quot;阴影5项流程PPT组件&quot;,&quot;description&quot;:&quot;阴影5项流程PPT组件：五项流程布局，阴影设计，适用于复杂流程展示。&quot;,&quot;keywords&quot;:[&quot;阴影&quot;,&quot;5项&quot;,&quot;流程&quot;,&quot;PPT组件&quot;],&quot;labels&quot;:[]}"/>
  <p:tag name="OP_SCP_GROUP_ID" val="5e45b53a-de83-4d7e-32bd-0226dae64d02"/>
  <p:tag name="OP_SCP_ITEM_COUNT" val="5"/>
</p:tagLst>
</file>

<file path=ppt/tags/tag50.xml><?xml version="1.0" encoding="utf-8"?>
<p:tagLst xmlns:p="http://schemas.openxmlformats.org/presentationml/2006/main">
  <p:tag name="OP_SCP_SHAPE_TYPE" val="Body"/>
  <p:tag name="OP_SCP_ITEM_INDEX" val="3"/>
  <p:tag name="OP_SCP_DEFAULT_TEXT" val="单击此处添加文本，单击此处添加文本，单击此处添加文本，单击此处添加文本。"/>
</p:tagLst>
</file>

<file path=ppt/tags/tag51.xml><?xml version="1.0" encoding="utf-8"?>
<p:tagLst xmlns:p="http://schemas.openxmlformats.org/presentationml/2006/main">
  <p:tag name="OP_SCP_SHAPE_TYPE" val="Index"/>
  <p:tag name="OP_SCP_ITEM_INDEX" val="3"/>
  <p:tag name="OP_SCP_DEFAULT_TEXT" val="03"/>
</p:tagLst>
</file>

<file path=ppt/tags/tag52.xml><?xml version="1.0" encoding="utf-8"?>
<p:tagLst xmlns:p="http://schemas.openxmlformats.org/presentationml/2006/main">
  <p:tag name="OP_SCP_SHAPE_TYPE" val="Title"/>
  <p:tag name="OP_SCP_ITEM_INDEX" val="3"/>
  <p:tag name="OP_SCP_DEFAULT_TEXT" val="添加标题"/>
</p:tagLst>
</file>

<file path=ppt/tags/tag53.xml><?xml version="1.0" encoding="utf-8"?>
<p:tagLst xmlns:p="http://schemas.openxmlformats.org/presentationml/2006/main">
  <p:tag name="OP_SCP_ITEM_INDEX" val="2"/>
</p:tagLst>
</file>

<file path=ppt/tags/tag54.xml><?xml version="1.0" encoding="utf-8"?>
<p:tagLst xmlns:p="http://schemas.openxmlformats.org/presentationml/2006/main">
  <p:tag name="OP_SCP_SHAPE_TYPE" val="Index"/>
  <p:tag name="OP_SCP_ITEM_INDEX" val="2"/>
  <p:tag name="OP_SCP_DEFAULT_TEXT" val="02"/>
</p:tagLst>
</file>

<file path=ppt/tags/tag55.xml><?xml version="1.0" encoding="utf-8"?>
<p:tagLst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56.xml><?xml version="1.0" encoding="utf-8"?>
<p:tagLst xmlns:p="http://schemas.openxmlformats.org/presentationml/2006/main">
  <p:tag name="OP_SCP_SHAPE_TYPE" val="Title"/>
  <p:tag name="OP_SCP_ITEM_INDEX" val="2"/>
  <p:tag name="OP_SCP_DEFAULT_TEXT" val="添加标题"/>
</p:tagLst>
</file>

<file path=ppt/tags/tag57.xml><?xml version="1.0" encoding="utf-8"?>
<p:tagLst xmlns:p="http://schemas.openxmlformats.org/presentationml/2006/main">
  <p:tag name="OFFICEPLUS.TAG" val="e69c5ac3-dafd-4b9a-bbf1-d26a1016f816"/>
</p:tagLst>
</file>

<file path=ppt/tags/tag58.xml><?xml version="1.0" encoding="utf-8"?>
<p:tagLst xmlns:p="http://schemas.openxmlformats.org/presentationml/2006/main">
  <p:tag name="OFFICEPLUS.IMAGE" val="New_Batches_0403_Outline/20240403/images_texture_8001_9000/49a7ed74-380e-45fb-8639-ac2c0d1b74c1-3.source.default.zh-Hans.jpg"/>
  <p:tag name="OFFICEPLUS.THEME" val="New_Batches_0403_Outline/20240403/images_texture_8001_9000/49a7ed74-380e-45fb-8639-ac2c0d1b74c1-3.source.default.zh-Hans-1.pptx"/>
  <p:tag name="OFFICEPLUS.OUTLINE" val="1695342"/>
  <p:tag name="OFFICEPLUS.OUTLINEEXTERNAL" val="07290b6c-444d-249c-f9e0-774a188c55a9"/>
  <p:tag name="commondata" val="eyJoZGlkIjoiYjZkM2M2NDk5ZTRlNGQ1NDY1MzViMjVmZTE2MzE0NzMifQ=="/>
</p:tagLst>
</file>

<file path=ppt/tags/tag6.xml><?xml version="1.0" encoding="utf-8"?>
<p:tagLst xmlns:p="http://schemas.openxmlformats.org/presentationml/2006/main">
  <p:tag name="OP_SCP_ITEM_INDEX" val="1"/>
</p:tagLst>
</file>

<file path=ppt/tags/tag7.xml><?xml version="1.0" encoding="utf-8"?>
<p:tagLst xmlns:p="http://schemas.openxmlformats.org/presentationml/2006/main">
  <p:tag name="OP_SCP_ITEM_INDEX" val="1"/>
</p:tagLst>
</file>

<file path=ppt/tags/tag8.xml><?xml version="1.0" encoding="utf-8"?>
<p:tagLst xmlns:p="http://schemas.openxmlformats.org/presentationml/2006/main">
  <p:tag name="OP_SCP_SHAPE_TYPE" val="Title"/>
  <p:tag name="OP_SCP_ITEM_INDEX" val="1"/>
  <p:tag name="OP_SCP_DEFAULT_TEXT" val="添加标题"/>
</p:tagLst>
</file>

<file path=ppt/tags/tag9.xml><?xml version="1.0" encoding="utf-8"?>
<p:tagLst xmlns:p="http://schemas.openxmlformats.org/presentationml/2006/main">
  <p:tag name="OP_SCP_SHAPE_TYPE" val="Index"/>
  <p:tag name="OP_SCP_ITEM_INDEX" val="1"/>
  <p:tag name="OP_SCP_DEFAULT_TEXT" val="01"/>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7373</Words>
  <Application>WPS 演示</Application>
  <PresentationFormat>宽屏</PresentationFormat>
  <Paragraphs>346</Paragraphs>
  <Slides>45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45</vt:i4>
      </vt:variant>
    </vt:vector>
  </HeadingPairs>
  <TitlesOfParts>
    <vt:vector size="54" baseType="lpstr">
      <vt:lpstr>Arial</vt:lpstr>
      <vt:lpstr>宋体</vt:lpstr>
      <vt:lpstr>Wingdings</vt:lpstr>
      <vt:lpstr>微软雅黑</vt:lpstr>
      <vt:lpstr>Arial Unicode MS</vt:lpstr>
      <vt:lpstr>等线</vt:lpstr>
      <vt:lpstr>Arial</vt:lpstr>
      <vt:lpstr>Calibri</vt:lpstr>
      <vt:lpstr>Designed by OfficePLUS</vt:lpstr>
      <vt:lpstr>第三章 教师专业发展的内容</vt:lpstr>
      <vt:lpstr>PowerPoint 演示文稿</vt:lpstr>
      <vt:lpstr>导语</vt:lpstr>
      <vt:lpstr>学习目标</vt:lpstr>
      <vt:lpstr>教坛阶梯：无论如何不能做一个误人子弟的教师</vt:lpstr>
      <vt:lpstr>教坛阶梯：无论如何不能做一个误人子弟的教师</vt:lpstr>
      <vt:lpstr>教坛阶梯：无论如何不能做一个误人子弟的教师</vt:lpstr>
      <vt:lpstr>教坛阶梯：无论如何不能做一个误人子弟的教师</vt:lpstr>
      <vt:lpstr>第一节   教师专业情意</vt:lpstr>
      <vt:lpstr>教师专业情意</vt:lpstr>
      <vt:lpstr>一、专业理想</vt:lpstr>
      <vt:lpstr>一、专业理想</vt:lpstr>
      <vt:lpstr>一、专业理想</vt:lpstr>
      <vt:lpstr>二、专业情操</vt:lpstr>
      <vt:lpstr>二、专业情操</vt:lpstr>
      <vt:lpstr>教育视窗：成为一个好教师的二十条建议</vt:lpstr>
      <vt:lpstr>教育视窗：成为一个好教师的二十条建议</vt:lpstr>
      <vt:lpstr>三、专业性向</vt:lpstr>
      <vt:lpstr>三、专业性向</vt:lpstr>
      <vt:lpstr>三、专业性向</vt:lpstr>
      <vt:lpstr>四、专业自我</vt:lpstr>
      <vt:lpstr>第二节   教师专业知识</vt:lpstr>
      <vt:lpstr>一、教师专业知识的含义</vt:lpstr>
      <vt:lpstr>教育视窗:有关教师专业知识的研究</vt:lpstr>
      <vt:lpstr>二、教师专业知识的结构</vt:lpstr>
      <vt:lpstr>三、教师专业知识结构的优化</vt:lpstr>
      <vt:lpstr>第三节   教师专业能力</vt:lpstr>
      <vt:lpstr>一、教师专业能力的含义</vt:lpstr>
      <vt:lpstr>二、教师专业能力的内容</vt:lpstr>
      <vt:lpstr>情境案例</vt:lpstr>
      <vt:lpstr>情境案例</vt:lpstr>
      <vt:lpstr>二、教师专业能力的内容</vt:lpstr>
      <vt:lpstr>教育视窗：中小学教师科研能力的要素构成</vt:lpstr>
      <vt:lpstr>教育视窗：中小学教师科研能力的要素构成</vt:lpstr>
      <vt:lpstr>教育视窗：中小学教师科研能力的要素构成</vt:lpstr>
      <vt:lpstr>二、教师专业能力的内容</vt:lpstr>
      <vt:lpstr>三、教师专业能力的提升</vt:lpstr>
      <vt:lpstr>三、教师专业能力的提升</vt:lpstr>
      <vt:lpstr>教育直通车：秉持勤学笃行、求是创新的躬耕态度</vt:lpstr>
      <vt:lpstr>教育直通车：秉持勤学笃行、求是创新的躬耕态度</vt:lpstr>
      <vt:lpstr>教育直通车：秉持勤学笃行、求是创新的躬耕态度</vt:lpstr>
      <vt:lpstr>PowerPoint 演示文稿</vt:lpstr>
      <vt:lpstr>PowerPoint 演示文稿</vt:lpstr>
      <vt:lpstr>PowerPoint 演示文稿</vt:lpstr>
      <vt:lpstr>感谢聆听</vt:lpstr>
    </vt:vector>
  </TitlesOfParts>
  <Company>OfficePLUS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大菠萝</cp:lastModifiedBy>
  <cp:revision>10</cp:revision>
  <dcterms:created xsi:type="dcterms:W3CDTF">2023-07-20T03:04:00Z</dcterms:created>
  <dcterms:modified xsi:type="dcterms:W3CDTF">2025-03-17T14:47:50Z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534425C9ACA64FF3B09456B2E2352731_12</vt:lpwstr>
  </property>
  <property fmtid="{D5CDD505-2E9C-101B-9397-08002B2CF9AE}" pid="3" name="KSOProductBuildVer">
    <vt:lpwstr>2052-12.1.0.18608</vt:lpwstr>
  </property>
</Properties>
</file>