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32.xml" ContentType="application/vnd.openxmlformats-officedocument.presentationml.tags+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7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7"/>
  </p:notesMasterIdLst>
  <p:sldIdLst>
    <p:sldId id="257" r:id="rId2"/>
    <p:sldId id="258" r:id="rId3"/>
    <p:sldId id="1047" r:id="rId4"/>
    <p:sldId id="1046" r:id="rId5"/>
    <p:sldId id="1004" r:id="rId6"/>
    <p:sldId id="1048" r:id="rId7"/>
    <p:sldId id="1049" r:id="rId8"/>
    <p:sldId id="1050" r:id="rId9"/>
    <p:sldId id="259" r:id="rId10"/>
    <p:sldId id="1023" r:id="rId11"/>
    <p:sldId id="1051" r:id="rId12"/>
    <p:sldId id="1052" r:id="rId13"/>
    <p:sldId id="1053" r:id="rId14"/>
    <p:sldId id="1054" r:id="rId15"/>
    <p:sldId id="1055" r:id="rId16"/>
    <p:sldId id="1056" r:id="rId17"/>
    <p:sldId id="1058" r:id="rId18"/>
    <p:sldId id="1057" r:id="rId19"/>
    <p:sldId id="1059" r:id="rId20"/>
    <p:sldId id="1060" r:id="rId21"/>
    <p:sldId id="1061" r:id="rId22"/>
    <p:sldId id="1062" r:id="rId23"/>
    <p:sldId id="1063" r:id="rId24"/>
    <p:sldId id="1064" r:id="rId25"/>
    <p:sldId id="1065" r:id="rId26"/>
    <p:sldId id="1066" r:id="rId27"/>
    <p:sldId id="1068" r:id="rId28"/>
    <p:sldId id="1069" r:id="rId29"/>
    <p:sldId id="1070" r:id="rId30"/>
    <p:sldId id="1071" r:id="rId31"/>
    <p:sldId id="1072" r:id="rId32"/>
    <p:sldId id="1073" r:id="rId33"/>
    <p:sldId id="1074" r:id="rId34"/>
    <p:sldId id="1075" r:id="rId35"/>
    <p:sldId id="1067" r:id="rId36"/>
    <p:sldId id="1076" r:id="rId37"/>
    <p:sldId id="1077" r:id="rId38"/>
    <p:sldId id="1078" r:id="rId39"/>
    <p:sldId id="1079" r:id="rId40"/>
    <p:sldId id="1080" r:id="rId41"/>
    <p:sldId id="1081" r:id="rId42"/>
    <p:sldId id="1082" r:id="rId43"/>
    <p:sldId id="1126" r:id="rId44"/>
    <p:sldId id="1127" r:id="rId45"/>
    <p:sldId id="289" r:id="rId46"/>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86483" autoAdjust="0"/>
  </p:normalViewPr>
  <p:slideViewPr>
    <p:cSldViewPr snapToGrid="0" showGuides="1">
      <p:cViewPr varScale="1">
        <p:scale>
          <a:sx n="96" d="100"/>
          <a:sy n="96" d="100"/>
        </p:scale>
        <p:origin x="130"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type="parTrans" cxnId="{F2427C94-5665-44A4-ADD9-F317D94D71C8}">
      <dgm:prSet/>
      <dgm:spPr/>
      <dgm:t>
        <a:bodyPr/>
        <a:lstStyle/>
        <a:p>
          <a:endParaRPr lang="zh-CN" altLang="en-US"/>
        </a:p>
      </dgm:t>
    </dgm:pt>
    <dgm:pt modelId="{F0AB42D7-3406-4661-992E-3DEBAE5C469A}" type="sibTrans" cxnId="{F2427C94-5665-44A4-ADD9-F317D94D71C8}">
      <dgm:prSet/>
      <dgm:spPr/>
      <dgm:t>
        <a:bodyPr/>
        <a:lstStyle/>
        <a:p>
          <a:endParaRPr lang="zh-CN" altLang="en-US"/>
        </a:p>
      </dgm:t>
    </dgm:pt>
    <dgm:pt modelId="{C53A126B-8AD4-4E1D-AABF-AA122D123298}">
      <dgm:prSet phldrT="[文本]" custT="1"/>
      <dgm:spPr/>
      <dgm:t>
        <a:bodyPr/>
        <a:lstStyle/>
        <a:p>
          <a:r>
            <a:rPr lang="zh-CN" altLang="zh-CN" sz="2000" dirty="0">
              <a:latin typeface="微软雅黑" charset="0"/>
              <a:ea typeface="微软雅黑" charset="0"/>
            </a:rPr>
            <a:t>（</a:t>
          </a:r>
          <a:r>
            <a:rPr lang="en-US" altLang="zh-CN" sz="2000" dirty="0">
              <a:latin typeface="微软雅黑" charset="0"/>
              <a:ea typeface="微软雅黑" charset="0"/>
            </a:rPr>
            <a:t>1</a:t>
          </a:r>
          <a:r>
            <a:rPr lang="zh-CN" altLang="zh-CN" sz="2000" dirty="0">
              <a:latin typeface="微软雅黑" charset="0"/>
              <a:ea typeface="微软雅黑" charset="0"/>
            </a:rPr>
            <a:t>）理解教师职业、教师专业化、教师专业发展、教师专业角色的内涵。</a:t>
          </a:r>
          <a:endParaRPr lang="zh-CN" altLang="en-US" sz="2000" dirty="0"/>
        </a:p>
      </dgm:t>
    </dgm:pt>
    <dgm:pt modelId="{48A149FE-FC20-4286-B8BA-E57ED0E93857}" type="parTrans" cxnId="{6725FECA-8070-4932-BF06-86B6163A9EA3}">
      <dgm:prSet/>
      <dgm:spPr/>
      <dgm:t>
        <a:bodyPr/>
        <a:lstStyle/>
        <a:p>
          <a:endParaRPr lang="zh-CN" altLang="en-US"/>
        </a:p>
      </dgm:t>
    </dgm:pt>
    <dgm:pt modelId="{12C07D2F-CA6B-413C-BF84-81301163758C}" type="sibTrans" cxnId="{6725FECA-8070-4932-BF06-86B6163A9EA3}">
      <dgm:prSet/>
      <dgm:spPr/>
      <dgm:t>
        <a:bodyPr/>
        <a:lstStyle/>
        <a:p>
          <a:endParaRPr lang="zh-CN" altLang="en-US"/>
        </a:p>
      </dgm:t>
    </dgm:pt>
    <dgm:pt modelId="{8AE605EB-3C0E-4DF0-B875-328975CB9F27}">
      <dgm:prSet phldrT="[文本]" custT="1"/>
      <dgm:spPr/>
      <dgm:t>
        <a:bodyPr/>
        <a:lstStyle/>
        <a:p>
          <a:r>
            <a:rPr lang="zh-CN" altLang="en-US" sz="2400" b="1" dirty="0"/>
            <a:t>能力目标</a:t>
          </a:r>
        </a:p>
      </dgm:t>
    </dgm:pt>
    <dgm:pt modelId="{9C203DDE-9F70-4C59-AD52-2707066B6A60}" type="parTrans" cxnId="{7D7381E7-0A3B-496E-B9B4-4A4F02A5CBEB}">
      <dgm:prSet/>
      <dgm:spPr/>
      <dgm:t>
        <a:bodyPr/>
        <a:lstStyle/>
        <a:p>
          <a:endParaRPr lang="zh-CN" altLang="en-US"/>
        </a:p>
      </dgm:t>
    </dgm:pt>
    <dgm:pt modelId="{8398BEC2-462A-4804-9B9F-DF4314B7499F}" type="sibTrans" cxnId="{7D7381E7-0A3B-496E-B9B4-4A4F02A5CBEB}">
      <dgm:prSet/>
      <dgm:spPr/>
      <dgm:t>
        <a:bodyPr/>
        <a:lstStyle/>
        <a:p>
          <a:endParaRPr lang="zh-CN" altLang="en-US"/>
        </a:p>
      </dgm:t>
    </dgm:pt>
    <dgm:pt modelId="{C5355562-9C6C-403C-8127-330697777D69}">
      <dgm:prSet phldrT="[文本]" custT="1"/>
      <dgm:spPr/>
      <dgm:t>
        <a:bodyPr/>
        <a:lstStyle/>
        <a:p>
          <a:r>
            <a:rPr lang="zh-CN" altLang="zh-CN" sz="2000" dirty="0">
              <a:latin typeface="+mn-ea"/>
              <a:ea typeface="+mn-ea"/>
            </a:rPr>
            <a:t>（</a:t>
          </a:r>
          <a:r>
            <a:rPr lang="en-US" altLang="zh-CN" sz="2000" dirty="0">
              <a:latin typeface="+mn-ea"/>
              <a:ea typeface="+mn-ea"/>
            </a:rPr>
            <a:t>1</a:t>
          </a:r>
          <a:r>
            <a:rPr lang="zh-CN" altLang="zh-CN" sz="2000" dirty="0">
              <a:latin typeface="+mn-ea"/>
              <a:ea typeface="+mn-ea"/>
            </a:rPr>
            <a:t>）能够区分教师专业化与教师专业发展。</a:t>
          </a:r>
          <a:endParaRPr lang="zh-CN" altLang="en-US" sz="2000" dirty="0"/>
        </a:p>
      </dgm:t>
    </dgm:pt>
    <dgm:pt modelId="{79C421EF-8FA3-4E99-AF40-BEAD78628A54}" type="parTrans" cxnId="{F21E5A10-4CA0-40B8-A4B3-6C5028F5B48C}">
      <dgm:prSet/>
      <dgm:spPr/>
      <dgm:t>
        <a:bodyPr/>
        <a:lstStyle/>
        <a:p>
          <a:endParaRPr lang="zh-CN" altLang="en-US"/>
        </a:p>
      </dgm:t>
    </dgm:pt>
    <dgm:pt modelId="{A979D0FB-800A-4C57-AABC-08CFB148CE60}" type="sibTrans" cxnId="{F21E5A10-4CA0-40B8-A4B3-6C5028F5B48C}">
      <dgm:prSet/>
      <dgm:spPr/>
      <dgm:t>
        <a:bodyPr/>
        <a:lstStyle/>
        <a:p>
          <a:endParaRPr lang="zh-CN" altLang="en-US"/>
        </a:p>
      </dgm:t>
    </dgm:pt>
    <dgm:pt modelId="{D3D174E1-70E6-435F-93F8-F793A8BB1390}">
      <dgm:prSet custT="1"/>
      <dgm:spPr/>
      <dgm:t>
        <a:bodyPr/>
        <a:lstStyle/>
        <a:p>
          <a:r>
            <a:rPr lang="zh-CN" altLang="en-US" sz="2400" b="1" dirty="0">
              <a:latin typeface="+mn-ea"/>
              <a:ea typeface="+mn-ea"/>
            </a:rPr>
            <a:t>素养目标</a:t>
          </a:r>
        </a:p>
      </dgm:t>
    </dgm:pt>
    <dgm:pt modelId="{D0139EEB-3E6F-47B0-B474-437593C57AAA}" type="parTrans" cxnId="{D2372C0B-A3AF-4F7B-BDF0-343EB0E7EBFA}">
      <dgm:prSet/>
      <dgm:spPr/>
      <dgm:t>
        <a:bodyPr/>
        <a:lstStyle/>
        <a:p>
          <a:endParaRPr lang="zh-CN" altLang="en-US"/>
        </a:p>
      </dgm:t>
    </dgm:pt>
    <dgm:pt modelId="{D02FB8C5-C48D-4945-A8EE-BE4DC0BB603A}" type="sibTrans" cxnId="{D2372C0B-A3AF-4F7B-BDF0-343EB0E7EBFA}">
      <dgm:prSet/>
      <dgm:spPr/>
      <dgm:t>
        <a:bodyPr/>
        <a:lstStyle/>
        <a:p>
          <a:endParaRPr lang="zh-CN" altLang="en-US"/>
        </a:p>
      </dgm:t>
    </dgm:pt>
    <dgm:pt modelId="{A1A5593F-B6C4-4E73-AAA9-30CDAB48314A}">
      <dgm:prSet custT="1"/>
      <dgm:spPr/>
      <dgm:t>
        <a:bodyPr/>
        <a:lstStyle/>
        <a:p>
          <a:r>
            <a:rPr lang="zh-CN" altLang="en-US" sz="2000" dirty="0">
              <a:latin typeface="+mn-ea"/>
              <a:ea typeface="+mn-ea"/>
            </a:rPr>
            <a:t>（</a:t>
          </a:r>
          <a:r>
            <a:rPr lang="en-US" altLang="en-US" sz="2000" dirty="0">
              <a:latin typeface="+mn-ea"/>
              <a:ea typeface="+mn-ea"/>
            </a:rPr>
            <a:t>1</a:t>
          </a:r>
          <a:r>
            <a:rPr lang="zh-CN" altLang="en-US" sz="2000" dirty="0">
              <a:latin typeface="+mn-ea"/>
              <a:ea typeface="+mn-ea"/>
            </a:rPr>
            <a:t>）对教师职业产生崇敬之情，立志做一名优秀的人民教师。</a:t>
          </a:r>
        </a:p>
      </dgm:t>
    </dgm:pt>
    <dgm:pt modelId="{F755487E-A3C5-457D-8DFE-B906694C2931}" type="parTrans" cxnId="{3D6CA423-90DE-4510-8A88-DB32DD6693DC}">
      <dgm:prSet/>
      <dgm:spPr/>
      <dgm:t>
        <a:bodyPr/>
        <a:lstStyle/>
        <a:p>
          <a:endParaRPr lang="zh-CN" altLang="en-US"/>
        </a:p>
      </dgm:t>
    </dgm:pt>
    <dgm:pt modelId="{4368A566-9E58-4806-B45B-1607EA8CDACF}" type="sibTrans" cxnId="{3D6CA423-90DE-4510-8A88-DB32DD6693DC}">
      <dgm:prSet/>
      <dgm:spPr/>
      <dgm:t>
        <a:bodyPr/>
        <a:lstStyle/>
        <a:p>
          <a:endParaRPr lang="zh-CN" altLang="en-US"/>
        </a:p>
      </dgm:t>
    </dgm:pt>
    <dgm:pt modelId="{52B81E24-D961-47B2-B94A-6285239FC3A7}">
      <dgm:prSet custT="1"/>
      <dgm:spPr/>
      <dgm:t>
        <a:bodyPr/>
        <a:lstStyle/>
        <a:p>
          <a:r>
            <a:rPr lang="zh-CN" altLang="zh-CN" sz="2000" dirty="0">
              <a:latin typeface="微软雅黑" charset="0"/>
              <a:ea typeface="微软雅黑" charset="0"/>
            </a:rPr>
            <a:t>（</a:t>
          </a:r>
          <a:r>
            <a:rPr lang="en-US" altLang="zh-CN" sz="2000" dirty="0">
              <a:latin typeface="微软雅黑" charset="0"/>
              <a:ea typeface="微软雅黑" charset="0"/>
            </a:rPr>
            <a:t>2</a:t>
          </a:r>
          <a:r>
            <a:rPr lang="zh-CN" altLang="zh-CN" sz="2000" dirty="0">
              <a:latin typeface="微软雅黑" charset="0"/>
              <a:ea typeface="微软雅黑" charset="0"/>
            </a:rPr>
            <a:t>）识记教师专业发展的特点及内容。</a:t>
          </a:r>
        </a:p>
      </dgm:t>
    </dgm:pt>
    <dgm:pt modelId="{9D10E465-C4B8-4A70-974F-D59AD2B642EE}" type="parTrans" cxnId="{AB48A8CA-FCFF-4F18-BF0D-42F6D2BC84EA}">
      <dgm:prSet/>
      <dgm:spPr/>
      <dgm:t>
        <a:bodyPr/>
        <a:lstStyle/>
        <a:p>
          <a:endParaRPr lang="zh-CN" altLang="en-US"/>
        </a:p>
      </dgm:t>
    </dgm:pt>
    <dgm:pt modelId="{ED8F6F24-8012-4E7D-AE4F-2A8213519BB6}" type="sibTrans" cxnId="{AB48A8CA-FCFF-4F18-BF0D-42F6D2BC84EA}">
      <dgm:prSet/>
      <dgm:spPr/>
      <dgm:t>
        <a:bodyPr/>
        <a:lstStyle/>
        <a:p>
          <a:endParaRPr lang="zh-CN" altLang="en-US"/>
        </a:p>
      </dgm:t>
    </dgm:pt>
    <dgm:pt modelId="{F4000E5E-42C8-46EA-A16F-6C4522C3E7A8}">
      <dgm:prSet custT="1"/>
      <dgm:spPr/>
      <dgm:t>
        <a:bodyPr/>
        <a:lstStyle/>
        <a:p>
          <a:r>
            <a:rPr lang="zh-CN" altLang="zh-CN" sz="2000" dirty="0">
              <a:latin typeface="微软雅黑" charset="0"/>
              <a:ea typeface="微软雅黑" charset="0"/>
            </a:rPr>
            <a:t>（</a:t>
          </a:r>
          <a:r>
            <a:rPr lang="en-US" altLang="zh-CN" sz="2000" dirty="0">
              <a:latin typeface="微软雅黑" charset="0"/>
              <a:ea typeface="微软雅黑" charset="0"/>
            </a:rPr>
            <a:t>3</a:t>
          </a:r>
          <a:r>
            <a:rPr lang="zh-CN" altLang="zh-CN" sz="2000" dirty="0">
              <a:latin typeface="微软雅黑" charset="0"/>
              <a:ea typeface="微软雅黑" charset="0"/>
            </a:rPr>
            <a:t>）熟悉教师专业角色的内涵和特点，理解不同教师专业角色的意义。</a:t>
          </a:r>
        </a:p>
      </dgm:t>
    </dgm:pt>
    <dgm:pt modelId="{242CE4AF-C245-4BB2-8F07-CFE99A795E0C}" type="parTrans" cxnId="{84ABD329-FA6E-44A4-AA3B-8B32F2516955}">
      <dgm:prSet/>
      <dgm:spPr/>
      <dgm:t>
        <a:bodyPr/>
        <a:lstStyle/>
        <a:p>
          <a:endParaRPr lang="zh-CN" altLang="en-US"/>
        </a:p>
      </dgm:t>
    </dgm:pt>
    <dgm:pt modelId="{8CB15F3D-DD8D-4980-BCC1-B5DB498AD3D2}" type="sibTrans" cxnId="{84ABD329-FA6E-44A4-AA3B-8B32F2516955}">
      <dgm:prSet/>
      <dgm:spPr/>
      <dgm:t>
        <a:bodyPr/>
        <a:lstStyle/>
        <a:p>
          <a:endParaRPr lang="zh-CN" altLang="en-US"/>
        </a:p>
      </dgm:t>
    </dgm:pt>
    <dgm:pt modelId="{CE040A71-0566-44C3-BE01-45AEE1A38AC0}">
      <dgm:prSet custT="1"/>
      <dgm:spPr/>
      <dgm:t>
        <a:bodyPr/>
        <a:lstStyle/>
        <a:p>
          <a:r>
            <a:rPr lang="zh-CN" altLang="zh-CN" sz="2000" dirty="0">
              <a:latin typeface="+mn-ea"/>
              <a:ea typeface="+mn-ea"/>
            </a:rPr>
            <a:t>（</a:t>
          </a:r>
          <a:r>
            <a:rPr lang="en-US" altLang="zh-CN" sz="2000" dirty="0">
              <a:latin typeface="+mn-ea"/>
              <a:ea typeface="+mn-ea"/>
            </a:rPr>
            <a:t>2</a:t>
          </a:r>
          <a:r>
            <a:rPr lang="zh-CN" altLang="zh-CN" sz="2000" dirty="0">
              <a:latin typeface="+mn-ea"/>
              <a:ea typeface="+mn-ea"/>
            </a:rPr>
            <a:t>）能够从专业角度分析教师专业发展及教师专业角色。</a:t>
          </a:r>
        </a:p>
      </dgm:t>
    </dgm:pt>
    <dgm:pt modelId="{88AE6E6A-C66F-43C7-A15E-5DF2E199C678}" type="parTrans" cxnId="{E20F63F2-D505-459A-AE83-FCAF2193DE5B}">
      <dgm:prSet/>
      <dgm:spPr/>
      <dgm:t>
        <a:bodyPr/>
        <a:lstStyle/>
        <a:p>
          <a:endParaRPr lang="zh-CN" altLang="en-US"/>
        </a:p>
      </dgm:t>
    </dgm:pt>
    <dgm:pt modelId="{27F15BF1-D894-4E0E-B51D-E0ABF3B4BD55}" type="sibTrans" cxnId="{E20F63F2-D505-459A-AE83-FCAF2193DE5B}">
      <dgm:prSet/>
      <dgm:spPr/>
      <dgm:t>
        <a:bodyPr/>
        <a:lstStyle/>
        <a:p>
          <a:endParaRPr lang="zh-CN" altLang="en-US"/>
        </a:p>
      </dgm:t>
    </dgm:pt>
    <dgm:pt modelId="{69923151-DBC2-4B37-92F4-DBAE2F17DECC}">
      <dgm:prSet custT="1"/>
      <dgm:spPr/>
      <dgm:t>
        <a:bodyPr/>
        <a:lstStyle/>
        <a:p>
          <a:r>
            <a:rPr lang="zh-CN" altLang="en-US" sz="2000" dirty="0">
              <a:latin typeface="+mn-ea"/>
              <a:ea typeface="+mn-ea"/>
            </a:rPr>
            <a:t>（</a:t>
          </a:r>
          <a:r>
            <a:rPr lang="en-US" altLang="en-US" sz="2000" dirty="0">
              <a:latin typeface="+mn-ea"/>
              <a:ea typeface="+mn-ea"/>
            </a:rPr>
            <a:t>2</a:t>
          </a:r>
          <a:r>
            <a:rPr lang="zh-CN" altLang="en-US" sz="2000" dirty="0">
              <a:latin typeface="+mn-ea"/>
              <a:ea typeface="+mn-ea"/>
            </a:rPr>
            <a:t>）把握教师专业发展的趋势，积极提升个人专业水平和综合素养。</a:t>
          </a:r>
        </a:p>
      </dgm:t>
    </dgm:pt>
    <dgm:pt modelId="{1997889E-FD13-43F0-AA65-3AA37652E525}" type="parTrans" cxnId="{9FF874B1-B4D4-4A19-B1A8-CD6DE92D0EB8}">
      <dgm:prSet/>
      <dgm:spPr/>
      <dgm:t>
        <a:bodyPr/>
        <a:lstStyle/>
        <a:p>
          <a:endParaRPr lang="zh-CN" altLang="en-US"/>
        </a:p>
      </dgm:t>
    </dgm:pt>
    <dgm:pt modelId="{C4A0E609-4ECD-482B-830F-B9C585178AA3}" type="sibTrans" cxnId="{9FF874B1-B4D4-4A19-B1A8-CD6DE92D0EB8}">
      <dgm:prSet/>
      <dgm:spPr/>
      <dgm:t>
        <a:bodyPr/>
        <a:lstStyle/>
        <a:p>
          <a:endParaRPr lang="zh-CN" altLang="en-US"/>
        </a:p>
      </dgm:t>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Lbl="node1" presStyleIdx="0" presStyleCnt="3"/>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Lbl="node1" presStyleIdx="0" presStyleCnt="3"/>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Lbl="node1" presStyleIdx="1" presStyleCnt="3"/>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63ABC006-1EB5-460D-A21A-BD9A39EDC550}" type="presOf" srcId="{AF26E4BB-AE0B-4288-B180-7313991A9104}" destId="{C3857240-692F-4409-BD36-6691C8B09EB9}" srcOrd="0" destOrd="0" presId="urn:microsoft.com/office/officeart/2005/8/layout/list1"/>
    <dgm:cxn modelId="{D2372C0B-A3AF-4F7B-BDF0-343EB0E7EBFA}" srcId="{AF26E4BB-AE0B-4288-B180-7313991A9104}" destId="{D3D174E1-70E6-435F-93F8-F793A8BB1390}" srcOrd="2" destOrd="0" parTransId="{D0139EEB-3E6F-47B0-B474-437593C57AAA}" sibTransId="{D02FB8C5-C48D-4945-A8EE-BE4DC0BB603A}"/>
    <dgm:cxn modelId="{F21E5A10-4CA0-40B8-A4B3-6C5028F5B48C}" srcId="{8AE605EB-3C0E-4DF0-B875-328975CB9F27}" destId="{C5355562-9C6C-403C-8127-330697777D69}" srcOrd="0" destOrd="0" parTransId="{79C421EF-8FA3-4E99-AF40-BEAD78628A54}" sibTransId="{A979D0FB-800A-4C57-AABC-08CFB148CE60}"/>
    <dgm:cxn modelId="{3D6CA423-90DE-4510-8A88-DB32DD6693DC}" srcId="{D3D174E1-70E6-435F-93F8-F793A8BB1390}" destId="{A1A5593F-B6C4-4E73-AAA9-30CDAB48314A}" srcOrd="0" destOrd="0" parTransId="{F755487E-A3C5-457D-8DFE-B906694C2931}" sibTransId="{4368A566-9E58-4806-B45B-1607EA8CDACF}"/>
    <dgm:cxn modelId="{51741028-FF78-4150-98E9-1232DE949360}" type="presOf" srcId="{C5355562-9C6C-403C-8127-330697777D69}" destId="{6A208469-C04B-4AEB-98DD-F806CDCEF7C1}" srcOrd="0" destOrd="0" presId="urn:microsoft.com/office/officeart/2005/8/layout/list1"/>
    <dgm:cxn modelId="{BF01A528-C586-40EA-84E9-D103A13BDDD1}" type="presOf" srcId="{D3D174E1-70E6-435F-93F8-F793A8BB1390}" destId="{B82FF8A8-01B2-4E47-9903-88EACCA09735}" srcOrd="0" destOrd="0" presId="urn:microsoft.com/office/officeart/2005/8/layout/list1"/>
    <dgm:cxn modelId="{84ABD329-FA6E-44A4-AA3B-8B32F2516955}" srcId="{130B3AB2-C2C8-49AC-B03D-3EC8B6DC2248}" destId="{F4000E5E-42C8-46EA-A16F-6C4522C3E7A8}" srcOrd="2" destOrd="0" parTransId="{242CE4AF-C245-4BB2-8F07-CFE99A795E0C}" sibTransId="{8CB15F3D-DD8D-4980-BCC1-B5DB498AD3D2}"/>
    <dgm:cxn modelId="{6E5F683C-53C4-4C21-A9F4-028355E55C5E}" type="presOf" srcId="{A1A5593F-B6C4-4E73-AAA9-30CDAB48314A}" destId="{473D8C8D-89BA-4FD8-ADBE-57794E01063A}" srcOrd="0" destOrd="0" presId="urn:microsoft.com/office/officeart/2005/8/layout/list1"/>
    <dgm:cxn modelId="{0DC9BA64-D722-4D8A-ADAA-2C7904CE4D70}" type="presOf" srcId="{F4000E5E-42C8-46EA-A16F-6C4522C3E7A8}" destId="{34525C93-0F27-4EB3-9B0F-F159053854B9}" srcOrd="0" destOrd="2" presId="urn:microsoft.com/office/officeart/2005/8/layout/list1"/>
    <dgm:cxn modelId="{4DDB516A-4C68-403A-B518-009B0C26EA19}" type="presOf" srcId="{52B81E24-D961-47B2-B94A-6285239FC3A7}" destId="{34525C93-0F27-4EB3-9B0F-F159053854B9}" srcOrd="0" destOrd="1" presId="urn:microsoft.com/office/officeart/2005/8/layout/list1"/>
    <dgm:cxn modelId="{E5522F4C-4F4D-4F7D-B61B-20A9DAF4AF42}" type="presOf" srcId="{130B3AB2-C2C8-49AC-B03D-3EC8B6DC2248}" destId="{4FE04C43-D13F-4599-9E2D-2398653DBB25}" srcOrd="0" destOrd="0" presId="urn:microsoft.com/office/officeart/2005/8/layout/list1"/>
    <dgm:cxn modelId="{66DFF659-69BA-423B-92B9-3AD558FDEEB6}" type="presOf" srcId="{CE040A71-0566-44C3-BE01-45AEE1A38AC0}" destId="{6A208469-C04B-4AEB-98DD-F806CDCEF7C1}" srcOrd="0" destOrd="1" presId="urn:microsoft.com/office/officeart/2005/8/layout/list1"/>
    <dgm:cxn modelId="{F2427C94-5665-44A4-ADD9-F317D94D71C8}" srcId="{AF26E4BB-AE0B-4288-B180-7313991A9104}" destId="{130B3AB2-C2C8-49AC-B03D-3EC8B6DC2248}" srcOrd="0" destOrd="0" parTransId="{B409620C-8FA7-48FC-B6D5-F85348700BB9}" sibTransId="{F0AB42D7-3406-4661-992E-3DEBAE5C469A}"/>
    <dgm:cxn modelId="{1913F89D-749B-4D26-A524-9EC113CFFB17}" type="presOf" srcId="{8AE605EB-3C0E-4DF0-B875-328975CB9F27}" destId="{D1A05115-FC95-4F32-B110-EA8F1B06A8DF}" srcOrd="0" destOrd="0" presId="urn:microsoft.com/office/officeart/2005/8/layout/list1"/>
    <dgm:cxn modelId="{59EA7AA5-1A70-4FCD-BF01-977FE130AD43}" type="presOf" srcId="{69923151-DBC2-4B37-92F4-DBAE2F17DECC}" destId="{473D8C8D-89BA-4FD8-ADBE-57794E01063A}" srcOrd="0" destOrd="1" presId="urn:microsoft.com/office/officeart/2005/8/layout/list1"/>
    <dgm:cxn modelId="{E12C82A5-19A5-4CD5-977A-7E83C534621F}" type="presOf" srcId="{8AE605EB-3C0E-4DF0-B875-328975CB9F27}" destId="{0A9955B3-5D54-48D7-B28F-E326E008BC42}" srcOrd="1" destOrd="0" presId="urn:microsoft.com/office/officeart/2005/8/layout/list1"/>
    <dgm:cxn modelId="{9FF874B1-B4D4-4A19-B1A8-CD6DE92D0EB8}" srcId="{D3D174E1-70E6-435F-93F8-F793A8BB1390}" destId="{69923151-DBC2-4B37-92F4-DBAE2F17DECC}" srcOrd="1" destOrd="0" parTransId="{1997889E-FD13-43F0-AA65-3AA37652E525}" sibTransId="{C4A0E609-4ECD-482B-830F-B9C585178AA3}"/>
    <dgm:cxn modelId="{9E9E24B5-EE90-4EEE-93B5-D0C6D435B1B3}" type="presOf" srcId="{D3D174E1-70E6-435F-93F8-F793A8BB1390}" destId="{0A7A0A3E-ED59-4A29-A6CF-1B35C6F4777B}" srcOrd="1" destOrd="0" presId="urn:microsoft.com/office/officeart/2005/8/layout/list1"/>
    <dgm:cxn modelId="{AB48A8CA-FCFF-4F18-BF0D-42F6D2BC84EA}" srcId="{130B3AB2-C2C8-49AC-B03D-3EC8B6DC2248}" destId="{52B81E24-D961-47B2-B94A-6285239FC3A7}" srcOrd="1" destOrd="0" parTransId="{9D10E465-C4B8-4A70-974F-D59AD2B642EE}" sibTransId="{ED8F6F24-8012-4E7D-AE4F-2A8213519BB6}"/>
    <dgm:cxn modelId="{6725FECA-8070-4932-BF06-86B6163A9EA3}" srcId="{130B3AB2-C2C8-49AC-B03D-3EC8B6DC2248}" destId="{C53A126B-8AD4-4E1D-AABF-AA122D123298}" srcOrd="0" destOrd="0" parTransId="{48A149FE-FC20-4286-B8BA-E57ED0E93857}" sibTransId="{12C07D2F-CA6B-413C-BF84-81301163758C}"/>
    <dgm:cxn modelId="{574FC7CF-C976-43F2-BC41-091ED4252ECB}" type="presOf" srcId="{C53A126B-8AD4-4E1D-AABF-AA122D123298}" destId="{34525C93-0F27-4EB3-9B0F-F159053854B9}" srcOrd="0" destOrd="0" presId="urn:microsoft.com/office/officeart/2005/8/layout/list1"/>
    <dgm:cxn modelId="{7DD4F6E4-8E42-4712-9502-817AB7F81434}" type="presOf" srcId="{130B3AB2-C2C8-49AC-B03D-3EC8B6DC2248}" destId="{925B57BB-DDBA-46F7-8554-54A0769CD8DA}" srcOrd="1" destOrd="0" presId="urn:microsoft.com/office/officeart/2005/8/layout/list1"/>
    <dgm:cxn modelId="{7D7381E7-0A3B-496E-B9B4-4A4F02A5CBEB}" srcId="{AF26E4BB-AE0B-4288-B180-7313991A9104}" destId="{8AE605EB-3C0E-4DF0-B875-328975CB9F27}" srcOrd="1" destOrd="0" parTransId="{9C203DDE-9F70-4C59-AD52-2707066B6A60}" sibTransId="{8398BEC2-462A-4804-9B9F-DF4314B7499F}"/>
    <dgm:cxn modelId="{E20F63F2-D505-459A-AE83-FCAF2193DE5B}" srcId="{8AE605EB-3C0E-4DF0-B875-328975CB9F27}" destId="{CE040A71-0566-44C3-BE01-45AEE1A38AC0}" srcOrd="1" destOrd="0" parTransId="{88AE6E6A-C66F-43C7-A15E-5DF2E199C678}" sibTransId="{27F15BF1-D894-4E0E-B51D-E0ABF3B4BD55}"/>
    <dgm:cxn modelId="{B4E0E56C-92FD-4892-A713-6C3031098BF4}" type="presParOf" srcId="{C3857240-692F-4409-BD36-6691C8B09EB9}" destId="{B92ACAFF-9FA6-4B6A-9618-25359B858D08}" srcOrd="0" destOrd="0" presId="urn:microsoft.com/office/officeart/2005/8/layout/list1"/>
    <dgm:cxn modelId="{64008AA8-532B-4AE6-AE69-D1D95BCB43E8}" type="presParOf" srcId="{B92ACAFF-9FA6-4B6A-9618-25359B858D08}" destId="{4FE04C43-D13F-4599-9E2D-2398653DBB25}" srcOrd="0" destOrd="0" presId="urn:microsoft.com/office/officeart/2005/8/layout/list1"/>
    <dgm:cxn modelId="{155BBEF9-47E5-41E8-8531-1E23C2A65CB1}" type="presParOf" srcId="{B92ACAFF-9FA6-4B6A-9618-25359B858D08}" destId="{925B57BB-DDBA-46F7-8554-54A0769CD8DA}" srcOrd="1" destOrd="0" presId="urn:microsoft.com/office/officeart/2005/8/layout/list1"/>
    <dgm:cxn modelId="{7E5B8991-39AF-4326-BC26-1FF0579AF891}" type="presParOf" srcId="{C3857240-692F-4409-BD36-6691C8B09EB9}" destId="{0BFCB152-483A-4FF0-890B-DE213C093AA4}" srcOrd="1" destOrd="0" presId="urn:microsoft.com/office/officeart/2005/8/layout/list1"/>
    <dgm:cxn modelId="{60DD35B0-D5E4-4093-B733-76B0D7F56423}" type="presParOf" srcId="{C3857240-692F-4409-BD36-6691C8B09EB9}" destId="{34525C93-0F27-4EB3-9B0F-F159053854B9}" srcOrd="2" destOrd="0" presId="urn:microsoft.com/office/officeart/2005/8/layout/list1"/>
    <dgm:cxn modelId="{E13435F7-49C4-4363-B9A5-7E3820C20C96}" type="presParOf" srcId="{C3857240-692F-4409-BD36-6691C8B09EB9}" destId="{7642437F-135A-4798-A9D9-AA193B265F71}" srcOrd="3" destOrd="0" presId="urn:microsoft.com/office/officeart/2005/8/layout/list1"/>
    <dgm:cxn modelId="{D898F14F-D8B1-4783-B034-63A174082974}" type="presParOf" srcId="{C3857240-692F-4409-BD36-6691C8B09EB9}" destId="{FA3D6709-80DD-4147-97F9-B6F42EF4FDC3}" srcOrd="4" destOrd="0" presId="urn:microsoft.com/office/officeart/2005/8/layout/list1"/>
    <dgm:cxn modelId="{A0726207-9CD5-49BA-AC65-43EFC1DEBF56}" type="presParOf" srcId="{FA3D6709-80DD-4147-97F9-B6F42EF4FDC3}" destId="{D1A05115-FC95-4F32-B110-EA8F1B06A8DF}" srcOrd="0" destOrd="0" presId="urn:microsoft.com/office/officeart/2005/8/layout/list1"/>
    <dgm:cxn modelId="{7348F46A-0379-40EA-9880-AE5F16805420}" type="presParOf" srcId="{FA3D6709-80DD-4147-97F9-B6F42EF4FDC3}" destId="{0A9955B3-5D54-48D7-B28F-E326E008BC42}" srcOrd="1" destOrd="0" presId="urn:microsoft.com/office/officeart/2005/8/layout/list1"/>
    <dgm:cxn modelId="{FD52395D-9B68-4D58-8289-B31A1AD6BB5A}" type="presParOf" srcId="{C3857240-692F-4409-BD36-6691C8B09EB9}" destId="{2797E932-0946-49D9-AAD9-5376B341B25B}" srcOrd="5" destOrd="0" presId="urn:microsoft.com/office/officeart/2005/8/layout/list1"/>
    <dgm:cxn modelId="{C950F362-21AE-4642-AF9B-7B6A89162BD5}" type="presParOf" srcId="{C3857240-692F-4409-BD36-6691C8B09EB9}" destId="{6A208469-C04B-4AEB-98DD-F806CDCEF7C1}" srcOrd="6" destOrd="0" presId="urn:microsoft.com/office/officeart/2005/8/layout/list1"/>
    <dgm:cxn modelId="{E1FEEABE-69DC-48C0-A001-F25FCD52276D}" type="presParOf" srcId="{C3857240-692F-4409-BD36-6691C8B09EB9}" destId="{16D0A55F-2567-4736-9593-C9CE8EBCA5ED}" srcOrd="7" destOrd="0" presId="urn:microsoft.com/office/officeart/2005/8/layout/list1"/>
    <dgm:cxn modelId="{F20B0C77-7BFA-4B55-87FB-34E338D6195A}" type="presParOf" srcId="{C3857240-692F-4409-BD36-6691C8B09EB9}" destId="{350F3570-9B25-41DA-BA6E-DC06E7F750AB}" srcOrd="8" destOrd="0" presId="urn:microsoft.com/office/officeart/2005/8/layout/list1"/>
    <dgm:cxn modelId="{8E4FC7BA-8774-4F8B-AA65-9003581B9E46}" type="presParOf" srcId="{350F3570-9B25-41DA-BA6E-DC06E7F750AB}" destId="{B82FF8A8-01B2-4E47-9903-88EACCA09735}" srcOrd="0" destOrd="0" presId="urn:microsoft.com/office/officeart/2005/8/layout/list1"/>
    <dgm:cxn modelId="{56D21380-4BED-4207-BF8C-E3509BE3E2C3}" type="presParOf" srcId="{350F3570-9B25-41DA-BA6E-DC06E7F750AB}" destId="{0A7A0A3E-ED59-4A29-A6CF-1B35C6F4777B}" srcOrd="1" destOrd="0" presId="urn:microsoft.com/office/officeart/2005/8/layout/list1"/>
    <dgm:cxn modelId="{A1C1D62A-D945-4D3C-9162-C8D7332010EA}" type="presParOf" srcId="{C3857240-692F-4409-BD36-6691C8B09EB9}" destId="{626FB8EE-4D25-4C29-AF0C-4F95A2CF07C2}" srcOrd="9" destOrd="0" presId="urn:microsoft.com/office/officeart/2005/8/layout/list1"/>
    <dgm:cxn modelId="{5ED3BEEF-32B9-4838-B064-5D0BE51EC0DD}" type="presParOf" srcId="{C3857240-692F-4409-BD36-6691C8B09EB9}" destId="{473D8C8D-89BA-4FD8-ADBE-57794E01063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A0FF49B-DFAB-4290-BBBC-56A12CF2AC2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0EA5A683-9F81-4BE5-9CC6-4F77D0953162}">
      <dgm:prSet phldrT="[文本]" custT="1"/>
      <dgm:spPr/>
      <dgm:t>
        <a:bodyPr/>
        <a:lstStyle/>
        <a:p>
          <a:r>
            <a:rPr lang="zh-CN" altLang="en-US" sz="2400" b="1" dirty="0">
              <a:solidFill>
                <a:schemeClr val="accent5"/>
              </a:solidFill>
            </a:rPr>
            <a:t>（一）社会环境</a:t>
          </a:r>
        </a:p>
      </dgm:t>
    </dgm:pt>
    <dgm:pt modelId="{FC00A661-DB2F-4A2A-955F-AEBD50BD8D02}" type="parTrans" cxnId="{AC0C5566-49DD-4359-A129-D771E52D40DC}">
      <dgm:prSet/>
      <dgm:spPr/>
      <dgm:t>
        <a:bodyPr/>
        <a:lstStyle/>
        <a:p>
          <a:endParaRPr lang="zh-CN" altLang="en-US"/>
        </a:p>
      </dgm:t>
    </dgm:pt>
    <dgm:pt modelId="{1AB0FA3B-0AA6-4388-B865-CFF9D3FC0CB8}" type="sibTrans" cxnId="{AC0C5566-49DD-4359-A129-D771E52D40DC}">
      <dgm:prSet/>
      <dgm:spPr/>
      <dgm:t>
        <a:bodyPr/>
        <a:lstStyle/>
        <a:p>
          <a:endParaRPr lang="zh-CN" altLang="en-US"/>
        </a:p>
      </dgm:t>
    </dgm:pt>
    <dgm:pt modelId="{C64BDDEF-8911-48E0-8CF6-D578CE058CDC}">
      <dgm:prSet phldrT="[文本]"/>
      <dgm:spPr/>
      <dgm:t>
        <a:bodyPr/>
        <a:lstStyle/>
        <a:p>
          <a:r>
            <a:rPr lang="zh-CN" altLang="en-US" b="1" dirty="0"/>
            <a:t>社会环境对教师专业发展的影响主要体现在教育政策支持、国家对教育事业的关注、社会对教育的重视、社会对教师的尊重四个方面。</a:t>
          </a:r>
          <a:r>
            <a:rPr lang="zh-CN" altLang="en-US" dirty="0"/>
            <a:t>社会环境对于教师的影响是潜移默化的，并且由国家经济动态与政治动态决定。社会经济、文化水平的高低，社会各界对于教育与教师的地位与价值的认识，教育行政部门对教师培养和发展的政策导向、奖惩机制等，影响着教师的成长，特别是教师的专业发展。</a:t>
          </a:r>
        </a:p>
      </dgm:t>
    </dgm:pt>
    <dgm:pt modelId="{1503D541-926A-43EE-A628-EE77DEDA1361}" type="parTrans" cxnId="{DF759F43-BD9F-45D3-B797-9A56199EF873}">
      <dgm:prSet/>
      <dgm:spPr/>
      <dgm:t>
        <a:bodyPr/>
        <a:lstStyle/>
        <a:p>
          <a:endParaRPr lang="zh-CN" altLang="en-US"/>
        </a:p>
      </dgm:t>
    </dgm:pt>
    <dgm:pt modelId="{2F766E27-C6D5-4168-94C3-71555EE4231E}" type="sibTrans" cxnId="{DF759F43-BD9F-45D3-B797-9A56199EF873}">
      <dgm:prSet/>
      <dgm:spPr/>
      <dgm:t>
        <a:bodyPr/>
        <a:lstStyle/>
        <a:p>
          <a:endParaRPr lang="zh-CN" altLang="en-US"/>
        </a:p>
      </dgm:t>
    </dgm:pt>
    <dgm:pt modelId="{EECF8E68-F5DA-43DE-9332-F63A89BC72DF}">
      <dgm:prSet phldrT="[文本]" custT="1"/>
      <dgm:spPr/>
      <dgm:t>
        <a:bodyPr/>
        <a:lstStyle/>
        <a:p>
          <a:r>
            <a:rPr lang="zh-CN" altLang="en-US" sz="2400" b="1" dirty="0">
              <a:solidFill>
                <a:schemeClr val="accent5"/>
              </a:solidFill>
            </a:rPr>
            <a:t>（二）学校环境</a:t>
          </a:r>
        </a:p>
      </dgm:t>
    </dgm:pt>
    <dgm:pt modelId="{02B1658A-3E22-46B4-8935-0D8EE61BD349}" type="parTrans" cxnId="{6B13AEB1-CF69-402C-8D8B-C1DA88ED1F33}">
      <dgm:prSet/>
      <dgm:spPr/>
      <dgm:t>
        <a:bodyPr/>
        <a:lstStyle/>
        <a:p>
          <a:endParaRPr lang="zh-CN" altLang="en-US"/>
        </a:p>
      </dgm:t>
    </dgm:pt>
    <dgm:pt modelId="{7B7723ED-EAE6-4D83-B24D-F96646D87420}" type="sibTrans" cxnId="{6B13AEB1-CF69-402C-8D8B-C1DA88ED1F33}">
      <dgm:prSet/>
      <dgm:spPr/>
      <dgm:t>
        <a:bodyPr/>
        <a:lstStyle/>
        <a:p>
          <a:endParaRPr lang="zh-CN" altLang="en-US"/>
        </a:p>
      </dgm:t>
    </dgm:pt>
    <dgm:pt modelId="{BAAB953A-6D66-4017-93FA-7E22AC7E0B52}">
      <dgm:prSet phldrT="[文本]"/>
      <dgm:spPr/>
      <dgm:t>
        <a:bodyPr/>
        <a:lstStyle/>
        <a:p>
          <a:r>
            <a:rPr lang="zh-CN" altLang="en-US" b="1" dirty="0"/>
            <a:t>学校是教师进行教育教学活动的场所，也是教师专业发展的主阵地。</a:t>
          </a:r>
          <a:r>
            <a:rPr lang="zh-CN" altLang="en-US" dirty="0"/>
            <a:t>学校环境是校园文化的核心，也是教师专业成长与发展的微观环境。良好的学校环境是学校教学活动能够顺利开展的前提条件。学校环境主要分为物理环境与人文环境，前者包括校园硬件建设与教学设施建设；后者包括教师师德师风建设、内部人际关系以及校园精神文明建设等。</a:t>
          </a:r>
        </a:p>
      </dgm:t>
    </dgm:pt>
    <dgm:pt modelId="{E85A1EF4-38D4-480C-A9EF-298EB5E3F88A}" type="parTrans" cxnId="{24AE1A5F-90F8-4905-AE8B-E7CE080CFEAE}">
      <dgm:prSet/>
      <dgm:spPr/>
      <dgm:t>
        <a:bodyPr/>
        <a:lstStyle/>
        <a:p>
          <a:endParaRPr lang="zh-CN" altLang="en-US"/>
        </a:p>
      </dgm:t>
    </dgm:pt>
    <dgm:pt modelId="{6BAC09F4-12CE-4A2C-9EAF-00FE5815B255}" type="sibTrans" cxnId="{24AE1A5F-90F8-4905-AE8B-E7CE080CFEAE}">
      <dgm:prSet/>
      <dgm:spPr/>
      <dgm:t>
        <a:bodyPr/>
        <a:lstStyle/>
        <a:p>
          <a:endParaRPr lang="zh-CN" altLang="en-US"/>
        </a:p>
      </dgm:t>
    </dgm:pt>
    <dgm:pt modelId="{9A4F9261-AC1E-467E-8BFC-A0E3DAAB0C3A}" type="pres">
      <dgm:prSet presAssocID="{5A0FF49B-DFAB-4290-BBBC-56A12CF2AC2F}" presName="vert0" presStyleCnt="0">
        <dgm:presLayoutVars>
          <dgm:dir/>
          <dgm:animOne val="branch"/>
          <dgm:animLvl val="lvl"/>
        </dgm:presLayoutVars>
      </dgm:prSet>
      <dgm:spPr/>
    </dgm:pt>
    <dgm:pt modelId="{0E70EE17-9E23-4279-AC4C-1BB80A7F44E0}" type="pres">
      <dgm:prSet presAssocID="{0EA5A683-9F81-4BE5-9CC6-4F77D0953162}" presName="thickLine" presStyleLbl="alignNode1" presStyleIdx="0" presStyleCnt="2"/>
      <dgm:spPr/>
    </dgm:pt>
    <dgm:pt modelId="{DEC69C11-7D96-425A-B47C-70DA956635BD}" type="pres">
      <dgm:prSet presAssocID="{0EA5A683-9F81-4BE5-9CC6-4F77D0953162}" presName="horz1" presStyleCnt="0"/>
      <dgm:spPr/>
    </dgm:pt>
    <dgm:pt modelId="{B16609AF-4F0D-4562-96FD-1DE95638C2FD}" type="pres">
      <dgm:prSet presAssocID="{0EA5A683-9F81-4BE5-9CC6-4F77D0953162}" presName="tx1" presStyleLbl="revTx" presStyleIdx="0" presStyleCnt="4" custScaleX="112866"/>
      <dgm:spPr/>
    </dgm:pt>
    <dgm:pt modelId="{ABDE4CDC-24E2-453C-8F52-E4F9F4CF7A05}" type="pres">
      <dgm:prSet presAssocID="{0EA5A683-9F81-4BE5-9CC6-4F77D0953162}" presName="vert1" presStyleCnt="0"/>
      <dgm:spPr/>
    </dgm:pt>
    <dgm:pt modelId="{CA01372E-7D37-4590-B502-5309CFFE1DCE}" type="pres">
      <dgm:prSet presAssocID="{C64BDDEF-8911-48E0-8CF6-D578CE058CDC}" presName="vertSpace2a" presStyleCnt="0"/>
      <dgm:spPr/>
    </dgm:pt>
    <dgm:pt modelId="{2D266638-CC93-4713-B3BA-F25545CEFFDC}" type="pres">
      <dgm:prSet presAssocID="{C64BDDEF-8911-48E0-8CF6-D578CE058CDC}" presName="horz2" presStyleCnt="0"/>
      <dgm:spPr/>
    </dgm:pt>
    <dgm:pt modelId="{EFBADB46-2F06-4C27-B323-CB0C17010BD7}" type="pres">
      <dgm:prSet presAssocID="{C64BDDEF-8911-48E0-8CF6-D578CE058CDC}" presName="horzSpace2" presStyleCnt="0"/>
      <dgm:spPr/>
    </dgm:pt>
    <dgm:pt modelId="{3FA560C2-3A9A-47F3-B4EA-E76BA629AF2A}" type="pres">
      <dgm:prSet presAssocID="{C64BDDEF-8911-48E0-8CF6-D578CE058CDC}" presName="tx2" presStyleLbl="revTx" presStyleIdx="1" presStyleCnt="4"/>
      <dgm:spPr/>
    </dgm:pt>
    <dgm:pt modelId="{E2343766-29E2-4BFF-B6B2-302309B72763}" type="pres">
      <dgm:prSet presAssocID="{C64BDDEF-8911-48E0-8CF6-D578CE058CDC}" presName="vert2" presStyleCnt="0"/>
      <dgm:spPr/>
    </dgm:pt>
    <dgm:pt modelId="{B61C27A2-9F2A-4077-9CFE-ABB3B4F56DF0}" type="pres">
      <dgm:prSet presAssocID="{C64BDDEF-8911-48E0-8CF6-D578CE058CDC}" presName="thinLine2b" presStyleLbl="callout" presStyleIdx="0" presStyleCnt="2"/>
      <dgm:spPr/>
    </dgm:pt>
    <dgm:pt modelId="{0DB5DA5D-CCCE-484C-8B1D-392BBB62F598}" type="pres">
      <dgm:prSet presAssocID="{C64BDDEF-8911-48E0-8CF6-D578CE058CDC}" presName="vertSpace2b" presStyleCnt="0"/>
      <dgm:spPr/>
    </dgm:pt>
    <dgm:pt modelId="{D461A22A-A47F-49DE-94F0-BEAAC463B15D}" type="pres">
      <dgm:prSet presAssocID="{EECF8E68-F5DA-43DE-9332-F63A89BC72DF}" presName="thickLine" presStyleLbl="alignNode1" presStyleIdx="1" presStyleCnt="2"/>
      <dgm:spPr/>
    </dgm:pt>
    <dgm:pt modelId="{021E25C7-D79C-4656-B50A-E51145AE2683}" type="pres">
      <dgm:prSet presAssocID="{EECF8E68-F5DA-43DE-9332-F63A89BC72DF}" presName="horz1" presStyleCnt="0"/>
      <dgm:spPr/>
    </dgm:pt>
    <dgm:pt modelId="{6796D520-9A72-4F1F-89CD-661ADA81B7F0}" type="pres">
      <dgm:prSet presAssocID="{EECF8E68-F5DA-43DE-9332-F63A89BC72DF}" presName="tx1" presStyleLbl="revTx" presStyleIdx="2" presStyleCnt="4" custScaleX="112866"/>
      <dgm:spPr/>
    </dgm:pt>
    <dgm:pt modelId="{CC7DBAA5-8FDC-43BC-AD9E-0CD10D0AD4E7}" type="pres">
      <dgm:prSet presAssocID="{EECF8E68-F5DA-43DE-9332-F63A89BC72DF}" presName="vert1" presStyleCnt="0"/>
      <dgm:spPr/>
    </dgm:pt>
    <dgm:pt modelId="{A64B1F27-DCAF-48A1-B133-3DE0F573045A}" type="pres">
      <dgm:prSet presAssocID="{BAAB953A-6D66-4017-93FA-7E22AC7E0B52}" presName="vertSpace2a" presStyleCnt="0"/>
      <dgm:spPr/>
    </dgm:pt>
    <dgm:pt modelId="{CF33D6E2-DDDF-49A6-854F-9A9BF2BB5D35}" type="pres">
      <dgm:prSet presAssocID="{BAAB953A-6D66-4017-93FA-7E22AC7E0B52}" presName="horz2" presStyleCnt="0"/>
      <dgm:spPr/>
    </dgm:pt>
    <dgm:pt modelId="{C855C184-510F-4FFD-9AAB-E8027AAC8907}" type="pres">
      <dgm:prSet presAssocID="{BAAB953A-6D66-4017-93FA-7E22AC7E0B52}" presName="horzSpace2" presStyleCnt="0"/>
      <dgm:spPr/>
    </dgm:pt>
    <dgm:pt modelId="{EEEFC0DF-CD34-4004-B8D8-68C62A5E751B}" type="pres">
      <dgm:prSet presAssocID="{BAAB953A-6D66-4017-93FA-7E22AC7E0B52}" presName="tx2" presStyleLbl="revTx" presStyleIdx="3" presStyleCnt="4"/>
      <dgm:spPr/>
    </dgm:pt>
    <dgm:pt modelId="{5BDF1F11-084B-42F7-899E-D93B7EC48F3A}" type="pres">
      <dgm:prSet presAssocID="{BAAB953A-6D66-4017-93FA-7E22AC7E0B52}" presName="vert2" presStyleCnt="0"/>
      <dgm:spPr/>
    </dgm:pt>
    <dgm:pt modelId="{C72F875B-136F-4D63-9773-349BBB520298}" type="pres">
      <dgm:prSet presAssocID="{BAAB953A-6D66-4017-93FA-7E22AC7E0B52}" presName="thinLine2b" presStyleLbl="callout" presStyleIdx="1" presStyleCnt="2"/>
      <dgm:spPr/>
    </dgm:pt>
    <dgm:pt modelId="{C1F7B9DE-F518-42A2-B3D0-39E87959B5DC}" type="pres">
      <dgm:prSet presAssocID="{BAAB953A-6D66-4017-93FA-7E22AC7E0B52}" presName="vertSpace2b" presStyleCnt="0"/>
      <dgm:spPr/>
    </dgm:pt>
  </dgm:ptLst>
  <dgm:cxnLst>
    <dgm:cxn modelId="{24AE1A5F-90F8-4905-AE8B-E7CE080CFEAE}" srcId="{EECF8E68-F5DA-43DE-9332-F63A89BC72DF}" destId="{BAAB953A-6D66-4017-93FA-7E22AC7E0B52}" srcOrd="0" destOrd="0" parTransId="{E85A1EF4-38D4-480C-A9EF-298EB5E3F88A}" sibTransId="{6BAC09F4-12CE-4A2C-9EAF-00FE5815B255}"/>
    <dgm:cxn modelId="{DF759F43-BD9F-45D3-B797-9A56199EF873}" srcId="{0EA5A683-9F81-4BE5-9CC6-4F77D0953162}" destId="{C64BDDEF-8911-48E0-8CF6-D578CE058CDC}" srcOrd="0" destOrd="0" parTransId="{1503D541-926A-43EE-A628-EE77DEDA1361}" sibTransId="{2F766E27-C6D5-4168-94C3-71555EE4231E}"/>
    <dgm:cxn modelId="{AC0C5566-49DD-4359-A129-D771E52D40DC}" srcId="{5A0FF49B-DFAB-4290-BBBC-56A12CF2AC2F}" destId="{0EA5A683-9F81-4BE5-9CC6-4F77D0953162}" srcOrd="0" destOrd="0" parTransId="{FC00A661-DB2F-4A2A-955F-AEBD50BD8D02}" sibTransId="{1AB0FA3B-0AA6-4388-B865-CFF9D3FC0CB8}"/>
    <dgm:cxn modelId="{6814A49C-52B1-476C-8899-930AE4546BFC}" type="presOf" srcId="{0EA5A683-9F81-4BE5-9CC6-4F77D0953162}" destId="{B16609AF-4F0D-4562-96FD-1DE95638C2FD}" srcOrd="0" destOrd="0" presId="urn:microsoft.com/office/officeart/2008/layout/LinedList"/>
    <dgm:cxn modelId="{782075AA-88E3-4079-8B14-4E0198EE48A5}" type="presOf" srcId="{EECF8E68-F5DA-43DE-9332-F63A89BC72DF}" destId="{6796D520-9A72-4F1F-89CD-661ADA81B7F0}" srcOrd="0" destOrd="0" presId="urn:microsoft.com/office/officeart/2008/layout/LinedList"/>
    <dgm:cxn modelId="{6B13AEB1-CF69-402C-8D8B-C1DA88ED1F33}" srcId="{5A0FF49B-DFAB-4290-BBBC-56A12CF2AC2F}" destId="{EECF8E68-F5DA-43DE-9332-F63A89BC72DF}" srcOrd="1" destOrd="0" parTransId="{02B1658A-3E22-46B4-8935-0D8EE61BD349}" sibTransId="{7B7723ED-EAE6-4D83-B24D-F96646D87420}"/>
    <dgm:cxn modelId="{560A1FC3-8BEA-43E1-BF5C-7A5F4E0E26CB}" type="presOf" srcId="{C64BDDEF-8911-48E0-8CF6-D578CE058CDC}" destId="{3FA560C2-3A9A-47F3-B4EA-E76BA629AF2A}" srcOrd="0" destOrd="0" presId="urn:microsoft.com/office/officeart/2008/layout/LinedList"/>
    <dgm:cxn modelId="{04D5B0DB-81A5-4145-BB03-4AC78DE57046}" type="presOf" srcId="{BAAB953A-6D66-4017-93FA-7E22AC7E0B52}" destId="{EEEFC0DF-CD34-4004-B8D8-68C62A5E751B}" srcOrd="0" destOrd="0" presId="urn:microsoft.com/office/officeart/2008/layout/LinedList"/>
    <dgm:cxn modelId="{9DB90FE0-635A-4FCC-9A3B-312F3FD37296}" type="presOf" srcId="{5A0FF49B-DFAB-4290-BBBC-56A12CF2AC2F}" destId="{9A4F9261-AC1E-467E-8BFC-A0E3DAAB0C3A}" srcOrd="0" destOrd="0" presId="urn:microsoft.com/office/officeart/2008/layout/LinedList"/>
    <dgm:cxn modelId="{27DD63EE-B964-45F9-860B-FD7150B68BDC}" type="presParOf" srcId="{9A4F9261-AC1E-467E-8BFC-A0E3DAAB0C3A}" destId="{0E70EE17-9E23-4279-AC4C-1BB80A7F44E0}" srcOrd="0" destOrd="0" presId="urn:microsoft.com/office/officeart/2008/layout/LinedList"/>
    <dgm:cxn modelId="{2CEF1F2B-B73C-443A-9507-CC8DA0900AD3}" type="presParOf" srcId="{9A4F9261-AC1E-467E-8BFC-A0E3DAAB0C3A}" destId="{DEC69C11-7D96-425A-B47C-70DA956635BD}" srcOrd="1" destOrd="0" presId="urn:microsoft.com/office/officeart/2008/layout/LinedList"/>
    <dgm:cxn modelId="{3EE7668B-6702-449D-AB2F-0579FA723848}" type="presParOf" srcId="{DEC69C11-7D96-425A-B47C-70DA956635BD}" destId="{B16609AF-4F0D-4562-96FD-1DE95638C2FD}" srcOrd="0" destOrd="0" presId="urn:microsoft.com/office/officeart/2008/layout/LinedList"/>
    <dgm:cxn modelId="{5813BFFA-E505-4A10-82E7-2819745ACF21}" type="presParOf" srcId="{DEC69C11-7D96-425A-B47C-70DA956635BD}" destId="{ABDE4CDC-24E2-453C-8F52-E4F9F4CF7A05}" srcOrd="1" destOrd="0" presId="urn:microsoft.com/office/officeart/2008/layout/LinedList"/>
    <dgm:cxn modelId="{4AF679A4-36C7-45EF-8AEC-47E5E6A4E85B}" type="presParOf" srcId="{ABDE4CDC-24E2-453C-8F52-E4F9F4CF7A05}" destId="{CA01372E-7D37-4590-B502-5309CFFE1DCE}" srcOrd="0" destOrd="0" presId="urn:microsoft.com/office/officeart/2008/layout/LinedList"/>
    <dgm:cxn modelId="{47427A5D-249B-4F9F-BFCC-83030E8EE38F}" type="presParOf" srcId="{ABDE4CDC-24E2-453C-8F52-E4F9F4CF7A05}" destId="{2D266638-CC93-4713-B3BA-F25545CEFFDC}" srcOrd="1" destOrd="0" presId="urn:microsoft.com/office/officeart/2008/layout/LinedList"/>
    <dgm:cxn modelId="{91228C33-A7B1-47DE-9B42-AEA3A0BEDF36}" type="presParOf" srcId="{2D266638-CC93-4713-B3BA-F25545CEFFDC}" destId="{EFBADB46-2F06-4C27-B323-CB0C17010BD7}" srcOrd="0" destOrd="0" presId="urn:microsoft.com/office/officeart/2008/layout/LinedList"/>
    <dgm:cxn modelId="{AA355581-F563-485A-913C-F0C37AA03A92}" type="presParOf" srcId="{2D266638-CC93-4713-B3BA-F25545CEFFDC}" destId="{3FA560C2-3A9A-47F3-B4EA-E76BA629AF2A}" srcOrd="1" destOrd="0" presId="urn:microsoft.com/office/officeart/2008/layout/LinedList"/>
    <dgm:cxn modelId="{D2E4B376-8A6E-42BD-AE79-98907624A071}" type="presParOf" srcId="{2D266638-CC93-4713-B3BA-F25545CEFFDC}" destId="{E2343766-29E2-4BFF-B6B2-302309B72763}" srcOrd="2" destOrd="0" presId="urn:microsoft.com/office/officeart/2008/layout/LinedList"/>
    <dgm:cxn modelId="{785EC6D3-35DF-44E8-9D93-88103DD3EE3B}" type="presParOf" srcId="{ABDE4CDC-24E2-453C-8F52-E4F9F4CF7A05}" destId="{B61C27A2-9F2A-4077-9CFE-ABB3B4F56DF0}" srcOrd="2" destOrd="0" presId="urn:microsoft.com/office/officeart/2008/layout/LinedList"/>
    <dgm:cxn modelId="{66D92BCB-F604-406C-86D5-01E832534AB0}" type="presParOf" srcId="{ABDE4CDC-24E2-453C-8F52-E4F9F4CF7A05}" destId="{0DB5DA5D-CCCE-484C-8B1D-392BBB62F598}" srcOrd="3" destOrd="0" presId="urn:microsoft.com/office/officeart/2008/layout/LinedList"/>
    <dgm:cxn modelId="{2A2058C0-DBDF-467F-B664-B9DDC8A5877E}" type="presParOf" srcId="{9A4F9261-AC1E-467E-8BFC-A0E3DAAB0C3A}" destId="{D461A22A-A47F-49DE-94F0-BEAAC463B15D}" srcOrd="2" destOrd="0" presId="urn:microsoft.com/office/officeart/2008/layout/LinedList"/>
    <dgm:cxn modelId="{DBE15272-C160-41B6-BC38-EFBF639B6438}" type="presParOf" srcId="{9A4F9261-AC1E-467E-8BFC-A0E3DAAB0C3A}" destId="{021E25C7-D79C-4656-B50A-E51145AE2683}" srcOrd="3" destOrd="0" presId="urn:microsoft.com/office/officeart/2008/layout/LinedList"/>
    <dgm:cxn modelId="{4F6FF7AC-D369-4372-9550-69F54B905514}" type="presParOf" srcId="{021E25C7-D79C-4656-B50A-E51145AE2683}" destId="{6796D520-9A72-4F1F-89CD-661ADA81B7F0}" srcOrd="0" destOrd="0" presId="urn:microsoft.com/office/officeart/2008/layout/LinedList"/>
    <dgm:cxn modelId="{8E138F8A-711B-40E1-85B5-9B16FDEC8874}" type="presParOf" srcId="{021E25C7-D79C-4656-B50A-E51145AE2683}" destId="{CC7DBAA5-8FDC-43BC-AD9E-0CD10D0AD4E7}" srcOrd="1" destOrd="0" presId="urn:microsoft.com/office/officeart/2008/layout/LinedList"/>
    <dgm:cxn modelId="{94F2734E-70A1-43BC-A472-67CA9709D5E3}" type="presParOf" srcId="{CC7DBAA5-8FDC-43BC-AD9E-0CD10D0AD4E7}" destId="{A64B1F27-DCAF-48A1-B133-3DE0F573045A}" srcOrd="0" destOrd="0" presId="urn:microsoft.com/office/officeart/2008/layout/LinedList"/>
    <dgm:cxn modelId="{B3FC9179-AF0E-48AD-BD82-E6EA85DC57B9}" type="presParOf" srcId="{CC7DBAA5-8FDC-43BC-AD9E-0CD10D0AD4E7}" destId="{CF33D6E2-DDDF-49A6-854F-9A9BF2BB5D35}" srcOrd="1" destOrd="0" presId="urn:microsoft.com/office/officeart/2008/layout/LinedList"/>
    <dgm:cxn modelId="{CE53942F-9CB3-401F-839C-77038923B196}" type="presParOf" srcId="{CF33D6E2-DDDF-49A6-854F-9A9BF2BB5D35}" destId="{C855C184-510F-4FFD-9AAB-E8027AAC8907}" srcOrd="0" destOrd="0" presId="urn:microsoft.com/office/officeart/2008/layout/LinedList"/>
    <dgm:cxn modelId="{4F915FA3-A8D9-4FC0-8A21-489C5CD1BF15}" type="presParOf" srcId="{CF33D6E2-DDDF-49A6-854F-9A9BF2BB5D35}" destId="{EEEFC0DF-CD34-4004-B8D8-68C62A5E751B}" srcOrd="1" destOrd="0" presId="urn:microsoft.com/office/officeart/2008/layout/LinedList"/>
    <dgm:cxn modelId="{C60632E9-F208-497D-856C-A3D097492EEE}" type="presParOf" srcId="{CF33D6E2-DDDF-49A6-854F-9A9BF2BB5D35}" destId="{5BDF1F11-084B-42F7-899E-D93B7EC48F3A}" srcOrd="2" destOrd="0" presId="urn:microsoft.com/office/officeart/2008/layout/LinedList"/>
    <dgm:cxn modelId="{0380A79D-3C7C-4216-8D06-20EE7DE390A4}" type="presParOf" srcId="{CC7DBAA5-8FDC-43BC-AD9E-0CD10D0AD4E7}" destId="{C72F875B-136F-4D63-9773-349BBB520298}" srcOrd="2" destOrd="0" presId="urn:microsoft.com/office/officeart/2008/layout/LinedList"/>
    <dgm:cxn modelId="{76D91B91-0E4E-4C78-9C79-2951AC4F8BF3}" type="presParOf" srcId="{CC7DBAA5-8FDC-43BC-AD9E-0CD10D0AD4E7}" destId="{C1F7B9DE-F518-42A2-B3D0-39E87959B5DC}"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58B354A-ED93-4366-859D-FD5A9286D3D4}"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4B02A565-FF0F-4BD7-867E-591C2BD7ED22}">
      <dgm:prSet phldrT="[文本]" custT="1"/>
      <dgm:spPr/>
      <dgm:t>
        <a:bodyPr/>
        <a:lstStyle/>
        <a:p>
          <a:r>
            <a:rPr lang="zh-CN" altLang="en-US" sz="2400" b="1" dirty="0">
              <a:solidFill>
                <a:schemeClr val="accent5"/>
              </a:solidFill>
            </a:rPr>
            <a:t>（二）职业认同</a:t>
          </a:r>
        </a:p>
      </dgm:t>
    </dgm:pt>
    <dgm:pt modelId="{B356FC93-3727-4F9D-B01C-2A1AED840F60}" type="parTrans" cxnId="{4355E512-EE06-4FC8-AF09-F42E7C1DA911}">
      <dgm:prSet/>
      <dgm:spPr/>
      <dgm:t>
        <a:bodyPr/>
        <a:lstStyle/>
        <a:p>
          <a:endParaRPr lang="zh-CN" altLang="en-US"/>
        </a:p>
      </dgm:t>
    </dgm:pt>
    <dgm:pt modelId="{68C7D268-9052-454E-BF36-3B31EA6347E3}" type="sibTrans" cxnId="{4355E512-EE06-4FC8-AF09-F42E7C1DA911}">
      <dgm:prSet/>
      <dgm:spPr/>
      <dgm:t>
        <a:bodyPr/>
        <a:lstStyle/>
        <a:p>
          <a:endParaRPr lang="zh-CN" altLang="en-US"/>
        </a:p>
      </dgm:t>
    </dgm:pt>
    <dgm:pt modelId="{5A4CC500-99BF-4A7C-88E5-131DFAD92D81}">
      <dgm:prSet phldrT="[文本]" custT="1"/>
      <dgm:spPr/>
      <dgm:t>
        <a:bodyPr/>
        <a:lstStyle/>
        <a:p>
          <a:r>
            <a:rPr lang="zh-CN" altLang="en-US" sz="1900" dirty="0"/>
            <a:t>职业认同在很大程度上决定着教师的教学方式、成长方式和对待教育的态度，进而影响教师专业发展。教师如果能认同自己所从事的职业，并理解其所从事工作的意义，则能产生责任感和光荣感，也会深入思考以什么样的素质来更好地完成工作、怎样提升专业素质、怎样加快专业成长等问题。</a:t>
          </a:r>
        </a:p>
      </dgm:t>
    </dgm:pt>
    <dgm:pt modelId="{7AEE2C30-5F3D-4995-9810-6F1F827938C8}" type="parTrans" cxnId="{9C22E633-614C-4213-9742-7A4CF729FA80}">
      <dgm:prSet/>
      <dgm:spPr/>
      <dgm:t>
        <a:bodyPr/>
        <a:lstStyle/>
        <a:p>
          <a:endParaRPr lang="zh-CN" altLang="en-US"/>
        </a:p>
      </dgm:t>
    </dgm:pt>
    <dgm:pt modelId="{10B30CC6-FA99-40D4-8967-13A8DDC35F3D}" type="sibTrans" cxnId="{9C22E633-614C-4213-9742-7A4CF729FA80}">
      <dgm:prSet/>
      <dgm:spPr/>
      <dgm:t>
        <a:bodyPr/>
        <a:lstStyle/>
        <a:p>
          <a:endParaRPr lang="zh-CN" altLang="en-US"/>
        </a:p>
      </dgm:t>
    </dgm:pt>
    <dgm:pt modelId="{C14519AE-3861-4E47-BC0F-2A6344508564}">
      <dgm:prSet phldrT="[文本]" custT="1"/>
      <dgm:spPr/>
      <dgm:t>
        <a:bodyPr/>
        <a:lstStyle/>
        <a:p>
          <a:r>
            <a:rPr lang="zh-CN" altLang="en-US" sz="2400" b="1" dirty="0">
              <a:solidFill>
                <a:schemeClr val="accent5"/>
              </a:solidFill>
            </a:rPr>
            <a:t>（三）成就动机</a:t>
          </a:r>
        </a:p>
      </dgm:t>
    </dgm:pt>
    <dgm:pt modelId="{2BEC8936-45E5-48A3-AB0C-B4AC7195FBAB}" type="parTrans" cxnId="{8BDE27C2-710A-48AA-8227-68E16DB0502E}">
      <dgm:prSet/>
      <dgm:spPr/>
      <dgm:t>
        <a:bodyPr/>
        <a:lstStyle/>
        <a:p>
          <a:endParaRPr lang="zh-CN" altLang="en-US"/>
        </a:p>
      </dgm:t>
    </dgm:pt>
    <dgm:pt modelId="{22B470F2-1704-4146-880E-B5F4008A6AA7}" type="sibTrans" cxnId="{8BDE27C2-710A-48AA-8227-68E16DB0502E}">
      <dgm:prSet/>
      <dgm:spPr/>
      <dgm:t>
        <a:bodyPr/>
        <a:lstStyle/>
        <a:p>
          <a:endParaRPr lang="zh-CN" altLang="en-US"/>
        </a:p>
      </dgm:t>
    </dgm:pt>
    <dgm:pt modelId="{32633511-36C2-4660-9517-6C5CB5295F5A}">
      <dgm:prSet phldrT="[文本]" custT="1"/>
      <dgm:spPr/>
      <dgm:t>
        <a:bodyPr/>
        <a:lstStyle/>
        <a:p>
          <a:r>
            <a:rPr lang="zh-CN" altLang="en-US" sz="1900" dirty="0"/>
            <a:t>成就动机是美国哈佛大学戴维</a:t>
          </a:r>
          <a:r>
            <a:rPr lang="en-US" altLang="en-US" sz="1900" dirty="0"/>
            <a:t>·</a:t>
          </a:r>
          <a:r>
            <a:rPr lang="zh-CN" altLang="en-US" sz="1900" dirty="0"/>
            <a:t>麦克利兰（</a:t>
          </a:r>
          <a:r>
            <a:rPr lang="en-US" altLang="en-US" sz="1900" dirty="0" err="1"/>
            <a:t>DavidC.McClelland</a:t>
          </a:r>
          <a:r>
            <a:rPr lang="zh-CN" altLang="en-US" sz="1900" dirty="0"/>
            <a:t>）等人在</a:t>
          </a:r>
          <a:r>
            <a:rPr lang="en-US" altLang="en-US" sz="1900" dirty="0"/>
            <a:t>20</a:t>
          </a:r>
          <a:r>
            <a:rPr lang="zh-CN" altLang="en-US" sz="1900" dirty="0"/>
            <a:t>世纪</a:t>
          </a:r>
          <a:r>
            <a:rPr lang="en-US" altLang="en-US" sz="1900" dirty="0"/>
            <a:t>50</a:t>
          </a:r>
          <a:r>
            <a:rPr lang="zh-CN" altLang="en-US" sz="1900" dirty="0"/>
            <a:t>年代创立的一种激励理论，他们认为成就动机是人们追求卓越、力求成功的一种内驱力。这种理论认为，成就动机具有挑战性，可以提高人的成就感，增强奋斗精神，对人们的行为具有重要的影响。</a:t>
          </a:r>
        </a:p>
      </dgm:t>
    </dgm:pt>
    <dgm:pt modelId="{393BC585-8F2B-4C73-998D-961C3F06625E}" type="parTrans" cxnId="{B026230E-A96A-4D11-879D-7B2C58D66726}">
      <dgm:prSet/>
      <dgm:spPr/>
      <dgm:t>
        <a:bodyPr/>
        <a:lstStyle/>
        <a:p>
          <a:endParaRPr lang="zh-CN" altLang="en-US"/>
        </a:p>
      </dgm:t>
    </dgm:pt>
    <dgm:pt modelId="{C8839215-A033-498A-9098-2BF6BB296B93}" type="sibTrans" cxnId="{B026230E-A96A-4D11-879D-7B2C58D66726}">
      <dgm:prSet/>
      <dgm:spPr/>
      <dgm:t>
        <a:bodyPr/>
        <a:lstStyle/>
        <a:p>
          <a:endParaRPr lang="zh-CN" altLang="en-US"/>
        </a:p>
      </dgm:t>
    </dgm:pt>
    <dgm:pt modelId="{A9E18B31-F8DC-4A61-BA2F-1432FD39C4E8}">
      <dgm:prSet phldrT="[文本]" custT="1"/>
      <dgm:spPr/>
      <dgm:t>
        <a:bodyPr/>
        <a:lstStyle/>
        <a:p>
          <a:r>
            <a:rPr lang="zh-CN" altLang="en-US" sz="1900" dirty="0"/>
            <a:t>自我效能感是个人对自身能力的预期、感知、信心或信念，是对自身能力的判断和评估。自我效能感在调节自身行为中发挥着能动性的作用，决定着主体的行为、行为的坚持性、行为努力程度以及行为成就。</a:t>
          </a:r>
        </a:p>
      </dgm:t>
    </dgm:pt>
    <dgm:pt modelId="{32C6E01A-164A-4DDD-8072-2A36EF13B515}" type="parTrans" cxnId="{75E00C68-026C-4AB6-B020-4DC850925081}">
      <dgm:prSet/>
      <dgm:spPr/>
      <dgm:t>
        <a:bodyPr/>
        <a:lstStyle/>
        <a:p>
          <a:endParaRPr lang="zh-CN" altLang="en-US"/>
        </a:p>
      </dgm:t>
    </dgm:pt>
    <dgm:pt modelId="{383F3ADE-5F90-43D5-AD46-CAF65A8D11BB}" type="sibTrans" cxnId="{75E00C68-026C-4AB6-B020-4DC850925081}">
      <dgm:prSet/>
      <dgm:spPr/>
      <dgm:t>
        <a:bodyPr/>
        <a:lstStyle/>
        <a:p>
          <a:endParaRPr lang="zh-CN" altLang="en-US"/>
        </a:p>
      </dgm:t>
    </dgm:pt>
    <dgm:pt modelId="{EDB1E916-6C86-4F5E-8549-CB2588C0D255}">
      <dgm:prSet phldrT="[文本]" custT="1"/>
      <dgm:spPr/>
      <dgm:t>
        <a:bodyPr/>
        <a:lstStyle/>
        <a:p>
          <a:r>
            <a:rPr lang="zh-CN" altLang="en-US" sz="2400" b="1" dirty="0">
              <a:solidFill>
                <a:schemeClr val="accent5"/>
              </a:solidFill>
            </a:rPr>
            <a:t>（四）自我效能感</a:t>
          </a:r>
        </a:p>
      </dgm:t>
    </dgm:pt>
    <dgm:pt modelId="{4F3AE124-D09A-4E7E-86BC-9BC44D8DB955}" type="parTrans" cxnId="{FE938C75-AD7D-4BAA-8BB6-CE367BE2D162}">
      <dgm:prSet/>
      <dgm:spPr/>
      <dgm:t>
        <a:bodyPr/>
        <a:lstStyle/>
        <a:p>
          <a:endParaRPr lang="zh-CN" altLang="en-US"/>
        </a:p>
      </dgm:t>
    </dgm:pt>
    <dgm:pt modelId="{B8D72DB4-949F-4BEE-B076-139B9328878B}" type="sibTrans" cxnId="{FE938C75-AD7D-4BAA-8BB6-CE367BE2D162}">
      <dgm:prSet/>
      <dgm:spPr/>
      <dgm:t>
        <a:bodyPr/>
        <a:lstStyle/>
        <a:p>
          <a:endParaRPr lang="zh-CN" altLang="en-US"/>
        </a:p>
      </dgm:t>
    </dgm:pt>
    <dgm:pt modelId="{C820C49A-97D1-4817-8AD4-5A25147C72AD}" type="pres">
      <dgm:prSet presAssocID="{C58B354A-ED93-4366-859D-FD5A9286D3D4}" presName="vert0" presStyleCnt="0">
        <dgm:presLayoutVars>
          <dgm:dir/>
          <dgm:animOne val="branch"/>
          <dgm:animLvl val="lvl"/>
        </dgm:presLayoutVars>
      </dgm:prSet>
      <dgm:spPr/>
    </dgm:pt>
    <dgm:pt modelId="{A362FDE7-15E4-4E1F-9049-2BF7991CFF2D}" type="pres">
      <dgm:prSet presAssocID="{4B02A565-FF0F-4BD7-867E-591C2BD7ED22}" presName="thickLine" presStyleLbl="alignNode1" presStyleIdx="0" presStyleCnt="3"/>
      <dgm:spPr/>
    </dgm:pt>
    <dgm:pt modelId="{1C0258FA-8984-4F1B-A114-6F22ED2CE84D}" type="pres">
      <dgm:prSet presAssocID="{4B02A565-FF0F-4BD7-867E-591C2BD7ED22}" presName="horz1" presStyleCnt="0"/>
      <dgm:spPr/>
    </dgm:pt>
    <dgm:pt modelId="{34FE0A4A-77BA-4183-88E4-12182288E987}" type="pres">
      <dgm:prSet presAssocID="{4B02A565-FF0F-4BD7-867E-591C2BD7ED22}" presName="tx1" presStyleLbl="revTx" presStyleIdx="0" presStyleCnt="6" custScaleX="137057"/>
      <dgm:spPr/>
    </dgm:pt>
    <dgm:pt modelId="{8CC26EFC-221C-4D00-AD20-41004B030C7B}" type="pres">
      <dgm:prSet presAssocID="{4B02A565-FF0F-4BD7-867E-591C2BD7ED22}" presName="vert1" presStyleCnt="0"/>
      <dgm:spPr/>
    </dgm:pt>
    <dgm:pt modelId="{5DE72085-134F-4B0A-9A43-508867F140C2}" type="pres">
      <dgm:prSet presAssocID="{5A4CC500-99BF-4A7C-88E5-131DFAD92D81}" presName="vertSpace2a" presStyleCnt="0"/>
      <dgm:spPr/>
    </dgm:pt>
    <dgm:pt modelId="{DBE34741-C39F-4FCD-BFD4-5F274777AC80}" type="pres">
      <dgm:prSet presAssocID="{5A4CC500-99BF-4A7C-88E5-131DFAD92D81}" presName="horz2" presStyleCnt="0"/>
      <dgm:spPr/>
    </dgm:pt>
    <dgm:pt modelId="{11582141-DD3F-4831-AB37-0907046F3577}" type="pres">
      <dgm:prSet presAssocID="{5A4CC500-99BF-4A7C-88E5-131DFAD92D81}" presName="horzSpace2" presStyleCnt="0"/>
      <dgm:spPr/>
    </dgm:pt>
    <dgm:pt modelId="{31937375-0398-4D96-847C-F2D12EE0F50A}" type="pres">
      <dgm:prSet presAssocID="{5A4CC500-99BF-4A7C-88E5-131DFAD92D81}" presName="tx2" presStyleLbl="revTx" presStyleIdx="1" presStyleCnt="6"/>
      <dgm:spPr/>
    </dgm:pt>
    <dgm:pt modelId="{5B287C87-5B46-4DA1-AFE6-25C4A77237D3}" type="pres">
      <dgm:prSet presAssocID="{5A4CC500-99BF-4A7C-88E5-131DFAD92D81}" presName="vert2" presStyleCnt="0"/>
      <dgm:spPr/>
    </dgm:pt>
    <dgm:pt modelId="{2E48ED5F-3E18-4E31-B886-0BCB57B3DC0D}" type="pres">
      <dgm:prSet presAssocID="{5A4CC500-99BF-4A7C-88E5-131DFAD92D81}" presName="thinLine2b" presStyleLbl="callout" presStyleIdx="0" presStyleCnt="3"/>
      <dgm:spPr/>
    </dgm:pt>
    <dgm:pt modelId="{E1A4267F-C5EB-4312-8814-27DE9336A5D6}" type="pres">
      <dgm:prSet presAssocID="{5A4CC500-99BF-4A7C-88E5-131DFAD92D81}" presName="vertSpace2b" presStyleCnt="0"/>
      <dgm:spPr/>
    </dgm:pt>
    <dgm:pt modelId="{43F1C9D5-2608-492A-8ACE-197BEA872F57}" type="pres">
      <dgm:prSet presAssocID="{C14519AE-3861-4E47-BC0F-2A6344508564}" presName="thickLine" presStyleLbl="alignNode1" presStyleIdx="1" presStyleCnt="3"/>
      <dgm:spPr/>
    </dgm:pt>
    <dgm:pt modelId="{42C71EE4-D9F9-4018-A83A-0A989F7DCCE1}" type="pres">
      <dgm:prSet presAssocID="{C14519AE-3861-4E47-BC0F-2A6344508564}" presName="horz1" presStyleCnt="0"/>
      <dgm:spPr/>
    </dgm:pt>
    <dgm:pt modelId="{3EDFDCCD-CD20-4DEA-8049-CECB003F0A3A}" type="pres">
      <dgm:prSet presAssocID="{C14519AE-3861-4E47-BC0F-2A6344508564}" presName="tx1" presStyleLbl="revTx" presStyleIdx="2" presStyleCnt="6" custScaleX="137057"/>
      <dgm:spPr/>
    </dgm:pt>
    <dgm:pt modelId="{608A129C-6372-46B5-8B69-7F81A7A4424F}" type="pres">
      <dgm:prSet presAssocID="{C14519AE-3861-4E47-BC0F-2A6344508564}" presName="vert1" presStyleCnt="0"/>
      <dgm:spPr/>
    </dgm:pt>
    <dgm:pt modelId="{7EE9DEB3-22DC-4AF4-A9D4-870597F99E5C}" type="pres">
      <dgm:prSet presAssocID="{32633511-36C2-4660-9517-6C5CB5295F5A}" presName="vertSpace2a" presStyleCnt="0"/>
      <dgm:spPr/>
    </dgm:pt>
    <dgm:pt modelId="{40C3052F-3277-43FF-97D9-4265EE158E86}" type="pres">
      <dgm:prSet presAssocID="{32633511-36C2-4660-9517-6C5CB5295F5A}" presName="horz2" presStyleCnt="0"/>
      <dgm:spPr/>
    </dgm:pt>
    <dgm:pt modelId="{3223A384-0312-4D8E-8138-D0D45F25D004}" type="pres">
      <dgm:prSet presAssocID="{32633511-36C2-4660-9517-6C5CB5295F5A}" presName="horzSpace2" presStyleCnt="0"/>
      <dgm:spPr/>
    </dgm:pt>
    <dgm:pt modelId="{61469EAC-B91C-4A0C-BEA8-8445A377D4A1}" type="pres">
      <dgm:prSet presAssocID="{32633511-36C2-4660-9517-6C5CB5295F5A}" presName="tx2" presStyleLbl="revTx" presStyleIdx="3" presStyleCnt="6"/>
      <dgm:spPr/>
    </dgm:pt>
    <dgm:pt modelId="{F528D6D3-EBEA-4AA0-B909-C630E280EF63}" type="pres">
      <dgm:prSet presAssocID="{32633511-36C2-4660-9517-6C5CB5295F5A}" presName="vert2" presStyleCnt="0"/>
      <dgm:spPr/>
    </dgm:pt>
    <dgm:pt modelId="{C723672D-DD3D-488F-86EB-AD6C54F8C2CB}" type="pres">
      <dgm:prSet presAssocID="{32633511-36C2-4660-9517-6C5CB5295F5A}" presName="thinLine2b" presStyleLbl="callout" presStyleIdx="1" presStyleCnt="3"/>
      <dgm:spPr/>
    </dgm:pt>
    <dgm:pt modelId="{4891DD8F-E76F-4B75-A588-B6D59D03B76E}" type="pres">
      <dgm:prSet presAssocID="{32633511-36C2-4660-9517-6C5CB5295F5A}" presName="vertSpace2b" presStyleCnt="0"/>
      <dgm:spPr/>
    </dgm:pt>
    <dgm:pt modelId="{D8ACC3E5-8303-4424-855F-2251BB20C481}" type="pres">
      <dgm:prSet presAssocID="{EDB1E916-6C86-4F5E-8549-CB2588C0D255}" presName="thickLine" presStyleLbl="alignNode1" presStyleIdx="2" presStyleCnt="3"/>
      <dgm:spPr/>
    </dgm:pt>
    <dgm:pt modelId="{6FEE0D94-C884-460B-A44E-82D244DD1560}" type="pres">
      <dgm:prSet presAssocID="{EDB1E916-6C86-4F5E-8549-CB2588C0D255}" presName="horz1" presStyleCnt="0"/>
      <dgm:spPr/>
    </dgm:pt>
    <dgm:pt modelId="{1D3B7FEC-8DA2-40F9-8AFD-799EF7C51E45}" type="pres">
      <dgm:prSet presAssocID="{EDB1E916-6C86-4F5E-8549-CB2588C0D255}" presName="tx1" presStyleLbl="revTx" presStyleIdx="4" presStyleCnt="6" custScaleX="137057"/>
      <dgm:spPr/>
    </dgm:pt>
    <dgm:pt modelId="{13BF4A42-BF5F-4601-BBD3-75F273C6BD25}" type="pres">
      <dgm:prSet presAssocID="{EDB1E916-6C86-4F5E-8549-CB2588C0D255}" presName="vert1" presStyleCnt="0"/>
      <dgm:spPr/>
    </dgm:pt>
    <dgm:pt modelId="{9A5DD8B2-3D0E-4D2F-B8B4-720A3036037F}" type="pres">
      <dgm:prSet presAssocID="{A9E18B31-F8DC-4A61-BA2F-1432FD39C4E8}" presName="vertSpace2a" presStyleCnt="0"/>
      <dgm:spPr/>
    </dgm:pt>
    <dgm:pt modelId="{4A28C93C-AC68-4637-B449-F67EB4DEFCDA}" type="pres">
      <dgm:prSet presAssocID="{A9E18B31-F8DC-4A61-BA2F-1432FD39C4E8}" presName="horz2" presStyleCnt="0"/>
      <dgm:spPr/>
    </dgm:pt>
    <dgm:pt modelId="{8D8524CE-5AFF-440C-96FF-AAF5FB68480A}" type="pres">
      <dgm:prSet presAssocID="{A9E18B31-F8DC-4A61-BA2F-1432FD39C4E8}" presName="horzSpace2" presStyleCnt="0"/>
      <dgm:spPr/>
    </dgm:pt>
    <dgm:pt modelId="{B39C6349-DAFD-4D13-A851-404958DE479A}" type="pres">
      <dgm:prSet presAssocID="{A9E18B31-F8DC-4A61-BA2F-1432FD39C4E8}" presName="tx2" presStyleLbl="revTx" presStyleIdx="5" presStyleCnt="6"/>
      <dgm:spPr/>
    </dgm:pt>
    <dgm:pt modelId="{8D8B30B1-10C4-4EDE-B3B6-F5A25FD4E929}" type="pres">
      <dgm:prSet presAssocID="{A9E18B31-F8DC-4A61-BA2F-1432FD39C4E8}" presName="vert2" presStyleCnt="0"/>
      <dgm:spPr/>
    </dgm:pt>
    <dgm:pt modelId="{423C61C7-AA9F-40AF-B7C5-FDE4C328AF92}" type="pres">
      <dgm:prSet presAssocID="{A9E18B31-F8DC-4A61-BA2F-1432FD39C4E8}" presName="thinLine2b" presStyleLbl="callout" presStyleIdx="2" presStyleCnt="3"/>
      <dgm:spPr/>
    </dgm:pt>
    <dgm:pt modelId="{DF8BB07E-6605-49AE-BDD1-5C3F8357692F}" type="pres">
      <dgm:prSet presAssocID="{A9E18B31-F8DC-4A61-BA2F-1432FD39C4E8}" presName="vertSpace2b" presStyleCnt="0"/>
      <dgm:spPr/>
    </dgm:pt>
  </dgm:ptLst>
  <dgm:cxnLst>
    <dgm:cxn modelId="{B026230E-A96A-4D11-879D-7B2C58D66726}" srcId="{C14519AE-3861-4E47-BC0F-2A6344508564}" destId="{32633511-36C2-4660-9517-6C5CB5295F5A}" srcOrd="0" destOrd="0" parTransId="{393BC585-8F2B-4C73-998D-961C3F06625E}" sibTransId="{C8839215-A033-498A-9098-2BF6BB296B93}"/>
    <dgm:cxn modelId="{4355E512-EE06-4FC8-AF09-F42E7C1DA911}" srcId="{C58B354A-ED93-4366-859D-FD5A9286D3D4}" destId="{4B02A565-FF0F-4BD7-867E-591C2BD7ED22}" srcOrd="0" destOrd="0" parTransId="{B356FC93-3727-4F9D-B01C-2A1AED840F60}" sibTransId="{68C7D268-9052-454E-BF36-3B31EA6347E3}"/>
    <dgm:cxn modelId="{CC93D71A-2038-4EEF-B3A4-64137BB0F40F}" type="presOf" srcId="{4B02A565-FF0F-4BD7-867E-591C2BD7ED22}" destId="{34FE0A4A-77BA-4183-88E4-12182288E987}" srcOrd="0" destOrd="0" presId="urn:microsoft.com/office/officeart/2008/layout/LinedList"/>
    <dgm:cxn modelId="{9C22E633-614C-4213-9742-7A4CF729FA80}" srcId="{4B02A565-FF0F-4BD7-867E-591C2BD7ED22}" destId="{5A4CC500-99BF-4A7C-88E5-131DFAD92D81}" srcOrd="0" destOrd="0" parTransId="{7AEE2C30-5F3D-4995-9810-6F1F827938C8}" sibTransId="{10B30CC6-FA99-40D4-8967-13A8DDC35F3D}"/>
    <dgm:cxn modelId="{2DB90D45-E516-498C-BED0-931D7361455D}" type="presOf" srcId="{5A4CC500-99BF-4A7C-88E5-131DFAD92D81}" destId="{31937375-0398-4D96-847C-F2D12EE0F50A}" srcOrd="0" destOrd="0" presId="urn:microsoft.com/office/officeart/2008/layout/LinedList"/>
    <dgm:cxn modelId="{75E00C68-026C-4AB6-B020-4DC850925081}" srcId="{EDB1E916-6C86-4F5E-8549-CB2588C0D255}" destId="{A9E18B31-F8DC-4A61-BA2F-1432FD39C4E8}" srcOrd="0" destOrd="0" parTransId="{32C6E01A-164A-4DDD-8072-2A36EF13B515}" sibTransId="{383F3ADE-5F90-43D5-AD46-CAF65A8D11BB}"/>
    <dgm:cxn modelId="{C8E05669-602B-47FB-8B95-03215D0123B4}" type="presOf" srcId="{32633511-36C2-4660-9517-6C5CB5295F5A}" destId="{61469EAC-B91C-4A0C-BEA8-8445A377D4A1}" srcOrd="0" destOrd="0" presId="urn:microsoft.com/office/officeart/2008/layout/LinedList"/>
    <dgm:cxn modelId="{B3A76A6D-CD9B-4A91-B57F-2F42C283C22F}" type="presOf" srcId="{C14519AE-3861-4E47-BC0F-2A6344508564}" destId="{3EDFDCCD-CD20-4DEA-8049-CECB003F0A3A}" srcOrd="0" destOrd="0" presId="urn:microsoft.com/office/officeart/2008/layout/LinedList"/>
    <dgm:cxn modelId="{FE938C75-AD7D-4BAA-8BB6-CE367BE2D162}" srcId="{C58B354A-ED93-4366-859D-FD5A9286D3D4}" destId="{EDB1E916-6C86-4F5E-8549-CB2588C0D255}" srcOrd="2" destOrd="0" parTransId="{4F3AE124-D09A-4E7E-86BC-9BC44D8DB955}" sibTransId="{B8D72DB4-949F-4BEE-B076-139B9328878B}"/>
    <dgm:cxn modelId="{A5BAE58B-70F9-4CB8-BEE2-711682A56882}" type="presOf" srcId="{EDB1E916-6C86-4F5E-8549-CB2588C0D255}" destId="{1D3B7FEC-8DA2-40F9-8AFD-799EF7C51E45}" srcOrd="0" destOrd="0" presId="urn:microsoft.com/office/officeart/2008/layout/LinedList"/>
    <dgm:cxn modelId="{8BDE27C2-710A-48AA-8227-68E16DB0502E}" srcId="{C58B354A-ED93-4366-859D-FD5A9286D3D4}" destId="{C14519AE-3861-4E47-BC0F-2A6344508564}" srcOrd="1" destOrd="0" parTransId="{2BEC8936-45E5-48A3-AB0C-B4AC7195FBAB}" sibTransId="{22B470F2-1704-4146-880E-B5F4008A6AA7}"/>
    <dgm:cxn modelId="{768078CE-435E-4169-8277-F20E1F846A54}" type="presOf" srcId="{A9E18B31-F8DC-4A61-BA2F-1432FD39C4E8}" destId="{B39C6349-DAFD-4D13-A851-404958DE479A}" srcOrd="0" destOrd="0" presId="urn:microsoft.com/office/officeart/2008/layout/LinedList"/>
    <dgm:cxn modelId="{2156F3DE-11AF-4880-8BE6-EC1B75A9C2C5}" type="presOf" srcId="{C58B354A-ED93-4366-859D-FD5A9286D3D4}" destId="{C820C49A-97D1-4817-8AD4-5A25147C72AD}" srcOrd="0" destOrd="0" presId="urn:microsoft.com/office/officeart/2008/layout/LinedList"/>
    <dgm:cxn modelId="{0185519E-E701-4AFC-8463-2460497CDAC1}" type="presParOf" srcId="{C820C49A-97D1-4817-8AD4-5A25147C72AD}" destId="{A362FDE7-15E4-4E1F-9049-2BF7991CFF2D}" srcOrd="0" destOrd="0" presId="urn:microsoft.com/office/officeart/2008/layout/LinedList"/>
    <dgm:cxn modelId="{3DF978A0-8BB1-47A9-8AEA-B7D92E0FEB08}" type="presParOf" srcId="{C820C49A-97D1-4817-8AD4-5A25147C72AD}" destId="{1C0258FA-8984-4F1B-A114-6F22ED2CE84D}" srcOrd="1" destOrd="0" presId="urn:microsoft.com/office/officeart/2008/layout/LinedList"/>
    <dgm:cxn modelId="{EA78119A-D076-4DBE-B07C-BDEDBF813E15}" type="presParOf" srcId="{1C0258FA-8984-4F1B-A114-6F22ED2CE84D}" destId="{34FE0A4A-77BA-4183-88E4-12182288E987}" srcOrd="0" destOrd="0" presId="urn:microsoft.com/office/officeart/2008/layout/LinedList"/>
    <dgm:cxn modelId="{B1DCABD2-DC68-496F-BB13-EF2E74B3124E}" type="presParOf" srcId="{1C0258FA-8984-4F1B-A114-6F22ED2CE84D}" destId="{8CC26EFC-221C-4D00-AD20-41004B030C7B}" srcOrd="1" destOrd="0" presId="urn:microsoft.com/office/officeart/2008/layout/LinedList"/>
    <dgm:cxn modelId="{8C92F7ED-D00C-464D-939C-65A14100BA90}" type="presParOf" srcId="{8CC26EFC-221C-4D00-AD20-41004B030C7B}" destId="{5DE72085-134F-4B0A-9A43-508867F140C2}" srcOrd="0" destOrd="0" presId="urn:microsoft.com/office/officeart/2008/layout/LinedList"/>
    <dgm:cxn modelId="{A4C48610-A05A-4457-9BA9-EB9D9BBA89A9}" type="presParOf" srcId="{8CC26EFC-221C-4D00-AD20-41004B030C7B}" destId="{DBE34741-C39F-4FCD-BFD4-5F274777AC80}" srcOrd="1" destOrd="0" presId="urn:microsoft.com/office/officeart/2008/layout/LinedList"/>
    <dgm:cxn modelId="{88B3C25D-11AA-472C-B9E9-4340463AF794}" type="presParOf" srcId="{DBE34741-C39F-4FCD-BFD4-5F274777AC80}" destId="{11582141-DD3F-4831-AB37-0907046F3577}" srcOrd="0" destOrd="0" presId="urn:microsoft.com/office/officeart/2008/layout/LinedList"/>
    <dgm:cxn modelId="{DDEDCA45-BF72-4F9C-BA21-27EFD4DFE3F7}" type="presParOf" srcId="{DBE34741-C39F-4FCD-BFD4-5F274777AC80}" destId="{31937375-0398-4D96-847C-F2D12EE0F50A}" srcOrd="1" destOrd="0" presId="urn:microsoft.com/office/officeart/2008/layout/LinedList"/>
    <dgm:cxn modelId="{56C3739A-21BD-4924-B001-9785318782C3}" type="presParOf" srcId="{DBE34741-C39F-4FCD-BFD4-5F274777AC80}" destId="{5B287C87-5B46-4DA1-AFE6-25C4A77237D3}" srcOrd="2" destOrd="0" presId="urn:microsoft.com/office/officeart/2008/layout/LinedList"/>
    <dgm:cxn modelId="{7EBBE0EB-13A6-4C8F-9CD7-3AA9117D994F}" type="presParOf" srcId="{8CC26EFC-221C-4D00-AD20-41004B030C7B}" destId="{2E48ED5F-3E18-4E31-B886-0BCB57B3DC0D}" srcOrd="2" destOrd="0" presId="urn:microsoft.com/office/officeart/2008/layout/LinedList"/>
    <dgm:cxn modelId="{2D8F62FB-496E-4C07-BCE9-47E37A784FDD}" type="presParOf" srcId="{8CC26EFC-221C-4D00-AD20-41004B030C7B}" destId="{E1A4267F-C5EB-4312-8814-27DE9336A5D6}" srcOrd="3" destOrd="0" presId="urn:microsoft.com/office/officeart/2008/layout/LinedList"/>
    <dgm:cxn modelId="{369F33F9-BADA-420F-A136-498133D4224C}" type="presParOf" srcId="{C820C49A-97D1-4817-8AD4-5A25147C72AD}" destId="{43F1C9D5-2608-492A-8ACE-197BEA872F57}" srcOrd="2" destOrd="0" presId="urn:microsoft.com/office/officeart/2008/layout/LinedList"/>
    <dgm:cxn modelId="{C76C87B7-2F84-43A0-827B-8022FA42275C}" type="presParOf" srcId="{C820C49A-97D1-4817-8AD4-5A25147C72AD}" destId="{42C71EE4-D9F9-4018-A83A-0A989F7DCCE1}" srcOrd="3" destOrd="0" presId="urn:microsoft.com/office/officeart/2008/layout/LinedList"/>
    <dgm:cxn modelId="{46DDA724-36F9-4C70-A827-B326A9D2E372}" type="presParOf" srcId="{42C71EE4-D9F9-4018-A83A-0A989F7DCCE1}" destId="{3EDFDCCD-CD20-4DEA-8049-CECB003F0A3A}" srcOrd="0" destOrd="0" presId="urn:microsoft.com/office/officeart/2008/layout/LinedList"/>
    <dgm:cxn modelId="{873D1880-BF8D-45C0-B5E8-1E6B1EB149D7}" type="presParOf" srcId="{42C71EE4-D9F9-4018-A83A-0A989F7DCCE1}" destId="{608A129C-6372-46B5-8B69-7F81A7A4424F}" srcOrd="1" destOrd="0" presId="urn:microsoft.com/office/officeart/2008/layout/LinedList"/>
    <dgm:cxn modelId="{371D0D13-80EF-4D3B-9CDD-B6F248EC95E1}" type="presParOf" srcId="{608A129C-6372-46B5-8B69-7F81A7A4424F}" destId="{7EE9DEB3-22DC-4AF4-A9D4-870597F99E5C}" srcOrd="0" destOrd="0" presId="urn:microsoft.com/office/officeart/2008/layout/LinedList"/>
    <dgm:cxn modelId="{1B4B4864-E5EC-4E1C-A092-45AB32021108}" type="presParOf" srcId="{608A129C-6372-46B5-8B69-7F81A7A4424F}" destId="{40C3052F-3277-43FF-97D9-4265EE158E86}" srcOrd="1" destOrd="0" presId="urn:microsoft.com/office/officeart/2008/layout/LinedList"/>
    <dgm:cxn modelId="{C320A35C-BA24-4F08-A694-F6FEEE999EE2}" type="presParOf" srcId="{40C3052F-3277-43FF-97D9-4265EE158E86}" destId="{3223A384-0312-4D8E-8138-D0D45F25D004}" srcOrd="0" destOrd="0" presId="urn:microsoft.com/office/officeart/2008/layout/LinedList"/>
    <dgm:cxn modelId="{FDA29F07-20C8-44ED-9F8F-42FD2722D5DF}" type="presParOf" srcId="{40C3052F-3277-43FF-97D9-4265EE158E86}" destId="{61469EAC-B91C-4A0C-BEA8-8445A377D4A1}" srcOrd="1" destOrd="0" presId="urn:microsoft.com/office/officeart/2008/layout/LinedList"/>
    <dgm:cxn modelId="{18266867-85C7-45C0-B10E-64FA7F66FCD9}" type="presParOf" srcId="{40C3052F-3277-43FF-97D9-4265EE158E86}" destId="{F528D6D3-EBEA-4AA0-B909-C630E280EF63}" srcOrd="2" destOrd="0" presId="urn:microsoft.com/office/officeart/2008/layout/LinedList"/>
    <dgm:cxn modelId="{2A7FA493-1C52-4209-8A88-62DE74EC8B26}" type="presParOf" srcId="{608A129C-6372-46B5-8B69-7F81A7A4424F}" destId="{C723672D-DD3D-488F-86EB-AD6C54F8C2CB}" srcOrd="2" destOrd="0" presId="urn:microsoft.com/office/officeart/2008/layout/LinedList"/>
    <dgm:cxn modelId="{FA075413-109E-449D-BCA2-809CCF7C41A7}" type="presParOf" srcId="{608A129C-6372-46B5-8B69-7F81A7A4424F}" destId="{4891DD8F-E76F-4B75-A588-B6D59D03B76E}" srcOrd="3" destOrd="0" presId="urn:microsoft.com/office/officeart/2008/layout/LinedList"/>
    <dgm:cxn modelId="{CCC47502-495A-4741-848B-A6D3CB9FF73C}" type="presParOf" srcId="{C820C49A-97D1-4817-8AD4-5A25147C72AD}" destId="{D8ACC3E5-8303-4424-855F-2251BB20C481}" srcOrd="4" destOrd="0" presId="urn:microsoft.com/office/officeart/2008/layout/LinedList"/>
    <dgm:cxn modelId="{75FAB2F8-2C19-4D59-B8C0-BF65B205780A}" type="presParOf" srcId="{C820C49A-97D1-4817-8AD4-5A25147C72AD}" destId="{6FEE0D94-C884-460B-A44E-82D244DD1560}" srcOrd="5" destOrd="0" presId="urn:microsoft.com/office/officeart/2008/layout/LinedList"/>
    <dgm:cxn modelId="{91056FD5-6B33-46B1-B963-6BE39026CDEE}" type="presParOf" srcId="{6FEE0D94-C884-460B-A44E-82D244DD1560}" destId="{1D3B7FEC-8DA2-40F9-8AFD-799EF7C51E45}" srcOrd="0" destOrd="0" presId="urn:microsoft.com/office/officeart/2008/layout/LinedList"/>
    <dgm:cxn modelId="{4881DD24-D6F2-4F0C-8BAD-66E24E20BB97}" type="presParOf" srcId="{6FEE0D94-C884-460B-A44E-82D244DD1560}" destId="{13BF4A42-BF5F-4601-BBD3-75F273C6BD25}" srcOrd="1" destOrd="0" presId="urn:microsoft.com/office/officeart/2008/layout/LinedList"/>
    <dgm:cxn modelId="{C73C502B-38FF-4727-892C-DBBB5BB8DB82}" type="presParOf" srcId="{13BF4A42-BF5F-4601-BBD3-75F273C6BD25}" destId="{9A5DD8B2-3D0E-4D2F-B8B4-720A3036037F}" srcOrd="0" destOrd="0" presId="urn:microsoft.com/office/officeart/2008/layout/LinedList"/>
    <dgm:cxn modelId="{613D0C68-B9E6-4979-B440-8B79698D7FAC}" type="presParOf" srcId="{13BF4A42-BF5F-4601-BBD3-75F273C6BD25}" destId="{4A28C93C-AC68-4637-B449-F67EB4DEFCDA}" srcOrd="1" destOrd="0" presId="urn:microsoft.com/office/officeart/2008/layout/LinedList"/>
    <dgm:cxn modelId="{ED3F258A-7CD8-4C37-82BA-835ED7D1BF21}" type="presParOf" srcId="{4A28C93C-AC68-4637-B449-F67EB4DEFCDA}" destId="{8D8524CE-5AFF-440C-96FF-AAF5FB68480A}" srcOrd="0" destOrd="0" presId="urn:microsoft.com/office/officeart/2008/layout/LinedList"/>
    <dgm:cxn modelId="{AD27E870-276E-45C8-A677-2493AF8EF53B}" type="presParOf" srcId="{4A28C93C-AC68-4637-B449-F67EB4DEFCDA}" destId="{B39C6349-DAFD-4D13-A851-404958DE479A}" srcOrd="1" destOrd="0" presId="urn:microsoft.com/office/officeart/2008/layout/LinedList"/>
    <dgm:cxn modelId="{15B1D782-2431-43E5-8A90-A96E581E0DF2}" type="presParOf" srcId="{4A28C93C-AC68-4637-B449-F67EB4DEFCDA}" destId="{8D8B30B1-10C4-4EDE-B3B6-F5A25FD4E929}" srcOrd="2" destOrd="0" presId="urn:microsoft.com/office/officeart/2008/layout/LinedList"/>
    <dgm:cxn modelId="{85514961-B9C3-4B94-BB13-11BD5EA74762}" type="presParOf" srcId="{13BF4A42-BF5F-4601-BBD3-75F273C6BD25}" destId="{423C61C7-AA9F-40AF-B7C5-FDE4C328AF92}" srcOrd="2" destOrd="0" presId="urn:microsoft.com/office/officeart/2008/layout/LinedList"/>
    <dgm:cxn modelId="{1FC4FA51-758C-45FC-A2BE-ED4360C025B8}" type="presParOf" srcId="{13BF4A42-BF5F-4601-BBD3-75F273C6BD25}" destId="{DF8BB07E-6605-49AE-BDD1-5C3F8357692F}"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58CE60-D055-45B1-A935-A3E7C906E31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custT="1"/>
      <dgm:spPr/>
      <dgm:t>
        <a:bodyPr/>
        <a:lstStyle/>
        <a:p>
          <a:r>
            <a:rPr lang="zh-CN" altLang="en-US" sz="2000" b="1" dirty="0"/>
            <a:t>第一，教师虽然已经部分职业化，但并没有专职化。</a:t>
          </a:r>
        </a:p>
      </dgm:t>
    </dgm:pt>
    <dgm:pt modelId="{49926561-E91C-451A-8995-A85E4EB17A61}" type="parTrans" cxnId="{0A6D87C8-9424-4667-8283-6AD0AF5376B4}">
      <dgm:prSet/>
      <dgm:spPr/>
      <dgm:t>
        <a:bodyPr/>
        <a:lstStyle/>
        <a:p>
          <a:endParaRPr lang="zh-CN" altLang="en-US"/>
        </a:p>
      </dgm:t>
    </dgm:pt>
    <dgm:pt modelId="{21E251B5-30C0-4C6C-9CFA-B455DC5FF1D0}" type="sibTrans" cxnId="{0A6D87C8-9424-4667-8283-6AD0AF5376B4}">
      <dgm:prSet/>
      <dgm:spPr/>
      <dgm:t>
        <a:bodyPr/>
        <a:lstStyle/>
        <a:p>
          <a:endParaRPr lang="zh-CN" altLang="en-US"/>
        </a:p>
      </dgm:t>
    </dgm:pt>
    <dgm:pt modelId="{50E92F11-B1CC-4E47-A724-ED7E14491BB6}">
      <dgm:prSet phldrT="[文本]" custT="1"/>
      <dgm:spPr/>
      <dgm:t>
        <a:bodyPr/>
        <a:lstStyle/>
        <a:p>
          <a:r>
            <a:rPr lang="zh-CN" altLang="en-US" sz="2000" b="1" dirty="0"/>
            <a:t>第二，教师所教的学生已不再局限于与自己有血缘关系的人，教育对象的范围扩大，有些学生甚至不远千里专门到有名望的教师门下求学。</a:t>
          </a:r>
        </a:p>
      </dgm:t>
    </dgm:pt>
    <dgm:pt modelId="{D194CF5D-57BF-42A2-A1E8-6FF718B4604F}" type="parTrans" cxnId="{DD4C828B-4C43-46AE-8E66-E660F6143EE3}">
      <dgm:prSet/>
      <dgm:spPr/>
      <dgm:t>
        <a:bodyPr/>
        <a:lstStyle/>
        <a:p>
          <a:endParaRPr lang="zh-CN" altLang="en-US"/>
        </a:p>
      </dgm:t>
    </dgm:pt>
    <dgm:pt modelId="{1AB1C0BC-D8F1-4DB5-AF28-3A16D3C77402}" type="sibTrans" cxnId="{DD4C828B-4C43-46AE-8E66-E660F6143EE3}">
      <dgm:prSet/>
      <dgm:spPr/>
      <dgm:t>
        <a:bodyPr/>
        <a:lstStyle/>
        <a:p>
          <a:endParaRPr lang="zh-CN" altLang="en-US"/>
        </a:p>
      </dgm:t>
    </dgm:pt>
    <dgm:pt modelId="{18028699-3874-42CC-A861-17CA0061A3C0}">
      <dgm:prSet phldrT="[文本]" custT="1"/>
      <dgm:spPr/>
      <dgm:t>
        <a:bodyPr/>
        <a:lstStyle/>
        <a:p>
          <a:r>
            <a:rPr lang="zh-CN" altLang="en-US" sz="2000" b="1" dirty="0"/>
            <a:t>第三，教师教授学生的内容已经非常丰富和复杂，教师需要经过专门的知识积累和准备才能胜任教育工作。</a:t>
          </a:r>
        </a:p>
      </dgm:t>
    </dgm:pt>
    <dgm:pt modelId="{A4A54D7B-EC4D-486D-88F0-145475ED27C1}" type="parTrans" cxnId="{1E36CB07-EA43-428F-ABB6-88E1D0780C01}">
      <dgm:prSet/>
      <dgm:spPr/>
      <dgm:t>
        <a:bodyPr/>
        <a:lstStyle/>
        <a:p>
          <a:endParaRPr lang="zh-CN" altLang="en-US"/>
        </a:p>
      </dgm:t>
    </dgm:pt>
    <dgm:pt modelId="{D7EEECEF-C940-4B1E-A2DA-5818028EB6FE}" type="sibTrans" cxnId="{1E36CB07-EA43-428F-ABB6-88E1D0780C01}">
      <dgm:prSet/>
      <dgm:spPr/>
      <dgm:t>
        <a:bodyPr/>
        <a:lstStyle/>
        <a:p>
          <a:endParaRPr lang="zh-CN" altLang="en-US"/>
        </a:p>
      </dgm:t>
    </dgm:pt>
    <dgm:pt modelId="{8F5A1029-F2F6-4AE8-99DC-011388442655}" type="pres">
      <dgm:prSet presAssocID="{A658CE60-D055-45B1-A935-A3E7C906E31D}" presName="linear" presStyleCnt="0">
        <dgm:presLayoutVars>
          <dgm:animLvl val="lvl"/>
          <dgm:resizeHandles val="exact"/>
        </dgm:presLayoutVars>
      </dgm:prSet>
      <dgm:spPr/>
    </dgm:pt>
    <dgm:pt modelId="{98E23B6A-599D-41E9-85F7-C47AAF3BFDEB}" type="pres">
      <dgm:prSet presAssocID="{0706F718-D545-4E18-9A35-DD27D172E26B}" presName="parentText" presStyleLbl="node1" presStyleIdx="0" presStyleCnt="3">
        <dgm:presLayoutVars>
          <dgm:chMax val="0"/>
          <dgm:bulletEnabled val="1"/>
        </dgm:presLayoutVars>
      </dgm:prSet>
      <dgm:spPr/>
    </dgm:pt>
    <dgm:pt modelId="{0EFAE427-B77C-4025-812C-70BBFE8B935A}" type="pres">
      <dgm:prSet presAssocID="{21E251B5-30C0-4C6C-9CFA-B455DC5FF1D0}" presName="spacer" presStyleCnt="0"/>
      <dgm:spPr/>
    </dgm:pt>
    <dgm:pt modelId="{30D14948-B1A4-4686-B433-E51DB0FAB369}" type="pres">
      <dgm:prSet presAssocID="{50E92F11-B1CC-4E47-A724-ED7E14491BB6}" presName="parentText" presStyleLbl="node1" presStyleIdx="1" presStyleCnt="3">
        <dgm:presLayoutVars>
          <dgm:chMax val="0"/>
          <dgm:bulletEnabled val="1"/>
        </dgm:presLayoutVars>
      </dgm:prSet>
      <dgm:spPr/>
    </dgm:pt>
    <dgm:pt modelId="{27E532C5-29B5-4D64-B042-0D7ADD22368A}" type="pres">
      <dgm:prSet presAssocID="{1AB1C0BC-D8F1-4DB5-AF28-3A16D3C77402}" presName="spacer" presStyleCnt="0"/>
      <dgm:spPr/>
    </dgm:pt>
    <dgm:pt modelId="{9C7E6E23-BDFC-4F88-8289-5B703DF70C50}" type="pres">
      <dgm:prSet presAssocID="{18028699-3874-42CC-A861-17CA0061A3C0}" presName="parentText" presStyleLbl="node1" presStyleIdx="2" presStyleCnt="3">
        <dgm:presLayoutVars>
          <dgm:chMax val="0"/>
          <dgm:bulletEnabled val="1"/>
        </dgm:presLayoutVars>
      </dgm:prSet>
      <dgm:spPr/>
    </dgm:pt>
  </dgm:ptLst>
  <dgm:cxnLst>
    <dgm:cxn modelId="{1E36CB07-EA43-428F-ABB6-88E1D0780C01}" srcId="{A658CE60-D055-45B1-A935-A3E7C906E31D}" destId="{18028699-3874-42CC-A861-17CA0061A3C0}" srcOrd="2" destOrd="0" parTransId="{A4A54D7B-EC4D-486D-88F0-145475ED27C1}" sibTransId="{D7EEECEF-C940-4B1E-A2DA-5818028EB6FE}"/>
    <dgm:cxn modelId="{96E05D33-48F3-4FD9-9C08-AF13A0649C79}" type="presOf" srcId="{50E92F11-B1CC-4E47-A724-ED7E14491BB6}" destId="{30D14948-B1A4-4686-B433-E51DB0FAB369}" srcOrd="0" destOrd="0" presId="urn:microsoft.com/office/officeart/2005/8/layout/vList2"/>
    <dgm:cxn modelId="{0E2EFC48-FEB9-4588-8329-8F0065E413A3}" type="presOf" srcId="{0706F718-D545-4E18-9A35-DD27D172E26B}" destId="{98E23B6A-599D-41E9-85F7-C47AAF3BFDEB}" srcOrd="0" destOrd="0" presId="urn:microsoft.com/office/officeart/2005/8/layout/vList2"/>
    <dgm:cxn modelId="{0623F98A-42BF-478F-9A30-01138F54CCBC}" type="presOf" srcId="{A658CE60-D055-45B1-A935-A3E7C906E31D}" destId="{8F5A1029-F2F6-4AE8-99DC-011388442655}" srcOrd="0" destOrd="0" presId="urn:microsoft.com/office/officeart/2005/8/layout/vList2"/>
    <dgm:cxn modelId="{DD4C828B-4C43-46AE-8E66-E660F6143EE3}" srcId="{A658CE60-D055-45B1-A935-A3E7C906E31D}" destId="{50E92F11-B1CC-4E47-A724-ED7E14491BB6}" srcOrd="1" destOrd="0" parTransId="{D194CF5D-57BF-42A2-A1E8-6FF718B4604F}" sibTransId="{1AB1C0BC-D8F1-4DB5-AF28-3A16D3C77402}"/>
    <dgm:cxn modelId="{18C63195-6593-4804-8D60-0A604C205EC4}" type="presOf" srcId="{18028699-3874-42CC-A861-17CA0061A3C0}" destId="{9C7E6E23-BDFC-4F88-8289-5B703DF70C50}" srcOrd="0" destOrd="0" presId="urn:microsoft.com/office/officeart/2005/8/layout/vList2"/>
    <dgm:cxn modelId="{0A6D87C8-9424-4667-8283-6AD0AF5376B4}" srcId="{A658CE60-D055-45B1-A935-A3E7C906E31D}" destId="{0706F718-D545-4E18-9A35-DD27D172E26B}" srcOrd="0" destOrd="0" parTransId="{49926561-E91C-451A-8995-A85E4EB17A61}" sibTransId="{21E251B5-30C0-4C6C-9CFA-B455DC5FF1D0}"/>
    <dgm:cxn modelId="{164F0692-3517-4A6D-B66F-F2882DA3ED19}" type="presParOf" srcId="{8F5A1029-F2F6-4AE8-99DC-011388442655}" destId="{98E23B6A-599D-41E9-85F7-C47AAF3BFDEB}" srcOrd="0" destOrd="0" presId="urn:microsoft.com/office/officeart/2005/8/layout/vList2"/>
    <dgm:cxn modelId="{BA1216AC-2930-464E-9773-FF471C0B5745}" type="presParOf" srcId="{8F5A1029-F2F6-4AE8-99DC-011388442655}" destId="{0EFAE427-B77C-4025-812C-70BBFE8B935A}" srcOrd="1" destOrd="0" presId="urn:microsoft.com/office/officeart/2005/8/layout/vList2"/>
    <dgm:cxn modelId="{E85C1CFB-3311-4392-84C2-B860561051E8}" type="presParOf" srcId="{8F5A1029-F2F6-4AE8-99DC-011388442655}" destId="{30D14948-B1A4-4686-B433-E51DB0FAB369}" srcOrd="2" destOrd="0" presId="urn:microsoft.com/office/officeart/2005/8/layout/vList2"/>
    <dgm:cxn modelId="{358F12EC-2720-4FE7-930F-F586DF1C2287}" type="presParOf" srcId="{8F5A1029-F2F6-4AE8-99DC-011388442655}" destId="{27E532C5-29B5-4D64-B042-0D7ADD22368A}" srcOrd="3" destOrd="0" presId="urn:microsoft.com/office/officeart/2005/8/layout/vList2"/>
    <dgm:cxn modelId="{50B6EEFC-7962-4933-AB0A-50633512617E}" type="presParOf" srcId="{8F5A1029-F2F6-4AE8-99DC-011388442655}" destId="{9C7E6E23-BDFC-4F88-8289-5B703DF70C50}"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58CE60-D055-45B1-A935-A3E7C906E31D}"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custT="1"/>
      <dgm:spPr/>
      <dgm:t>
        <a:bodyPr/>
        <a:lstStyle/>
        <a:p>
          <a:r>
            <a:rPr lang="zh-CN" altLang="en-US" sz="2000" b="1" dirty="0"/>
            <a:t>第一，教师不但开始职业化，而且走向专职化。</a:t>
          </a:r>
        </a:p>
      </dgm:t>
    </dgm:pt>
    <dgm:pt modelId="{49926561-E91C-451A-8995-A85E4EB17A61}" type="parTrans" cxnId="{0A6D87C8-9424-4667-8283-6AD0AF5376B4}">
      <dgm:prSet/>
      <dgm:spPr/>
      <dgm:t>
        <a:bodyPr/>
        <a:lstStyle/>
        <a:p>
          <a:endParaRPr lang="zh-CN" altLang="en-US"/>
        </a:p>
      </dgm:t>
    </dgm:pt>
    <dgm:pt modelId="{21E251B5-30C0-4C6C-9CFA-B455DC5FF1D0}" type="sibTrans" cxnId="{0A6D87C8-9424-4667-8283-6AD0AF5376B4}">
      <dgm:prSet/>
      <dgm:spPr/>
      <dgm:t>
        <a:bodyPr/>
        <a:lstStyle/>
        <a:p>
          <a:endParaRPr lang="zh-CN" altLang="en-US"/>
        </a:p>
      </dgm:t>
    </dgm:pt>
    <dgm:pt modelId="{50E92F11-B1CC-4E47-A724-ED7E14491BB6}">
      <dgm:prSet phldrT="[文本]" custT="1"/>
      <dgm:spPr/>
      <dgm:t>
        <a:bodyPr/>
        <a:lstStyle/>
        <a:p>
          <a:r>
            <a:rPr lang="zh-CN" altLang="en-US" sz="2000" b="1" dirty="0"/>
            <a:t>第二，教师和学生之间教与学的关系的建立，主要依赖制度的安排，而不是个人的努力。</a:t>
          </a:r>
        </a:p>
      </dgm:t>
    </dgm:pt>
    <dgm:pt modelId="{D194CF5D-57BF-42A2-A1E8-6FF718B4604F}" type="parTrans" cxnId="{DD4C828B-4C43-46AE-8E66-E660F6143EE3}">
      <dgm:prSet/>
      <dgm:spPr/>
      <dgm:t>
        <a:bodyPr/>
        <a:lstStyle/>
        <a:p>
          <a:endParaRPr lang="zh-CN" altLang="en-US"/>
        </a:p>
      </dgm:t>
    </dgm:pt>
    <dgm:pt modelId="{1AB1C0BC-D8F1-4DB5-AF28-3A16D3C77402}" type="sibTrans" cxnId="{DD4C828B-4C43-46AE-8E66-E660F6143EE3}">
      <dgm:prSet/>
      <dgm:spPr/>
      <dgm:t>
        <a:bodyPr/>
        <a:lstStyle/>
        <a:p>
          <a:endParaRPr lang="zh-CN" altLang="en-US"/>
        </a:p>
      </dgm:t>
    </dgm:pt>
    <dgm:pt modelId="{18028699-3874-42CC-A861-17CA0061A3C0}">
      <dgm:prSet phldrT="[文本]" custT="1"/>
      <dgm:spPr/>
      <dgm:t>
        <a:bodyPr/>
        <a:lstStyle/>
        <a:p>
          <a:r>
            <a:rPr lang="zh-CN" altLang="en-US" sz="2000" b="1" dirty="0"/>
            <a:t>第三，教师所教的内容系统、复杂而富于变化。</a:t>
          </a:r>
        </a:p>
      </dgm:t>
    </dgm:pt>
    <dgm:pt modelId="{A4A54D7B-EC4D-486D-88F0-145475ED27C1}" type="parTrans" cxnId="{1E36CB07-EA43-428F-ABB6-88E1D0780C01}">
      <dgm:prSet/>
      <dgm:spPr/>
      <dgm:t>
        <a:bodyPr/>
        <a:lstStyle/>
        <a:p>
          <a:endParaRPr lang="zh-CN" altLang="en-US"/>
        </a:p>
      </dgm:t>
    </dgm:pt>
    <dgm:pt modelId="{D7EEECEF-C940-4B1E-A2DA-5818028EB6FE}" type="sibTrans" cxnId="{1E36CB07-EA43-428F-ABB6-88E1D0780C01}">
      <dgm:prSet/>
      <dgm:spPr/>
      <dgm:t>
        <a:bodyPr/>
        <a:lstStyle/>
        <a:p>
          <a:endParaRPr lang="zh-CN" altLang="en-US"/>
        </a:p>
      </dgm:t>
    </dgm:pt>
    <dgm:pt modelId="{C0A99F9C-ECDC-486A-AE0B-DCBDE9D23986}" type="pres">
      <dgm:prSet presAssocID="{A658CE60-D055-45B1-A935-A3E7C906E31D}" presName="linear" presStyleCnt="0">
        <dgm:presLayoutVars>
          <dgm:dir/>
          <dgm:animLvl val="lvl"/>
          <dgm:resizeHandles val="exact"/>
        </dgm:presLayoutVars>
      </dgm:prSet>
      <dgm:spPr/>
    </dgm:pt>
    <dgm:pt modelId="{FF4417C3-EEF5-40C8-BD7E-1FEC628BE7DE}" type="pres">
      <dgm:prSet presAssocID="{0706F718-D545-4E18-9A35-DD27D172E26B}" presName="parentLin" presStyleCnt="0"/>
      <dgm:spPr/>
    </dgm:pt>
    <dgm:pt modelId="{5FE4066D-BE17-40F2-B8C3-A4FBD3138DFF}" type="pres">
      <dgm:prSet presAssocID="{0706F718-D545-4E18-9A35-DD27D172E26B}" presName="parentLeftMargin" presStyleLbl="node1" presStyleIdx="0" presStyleCnt="3"/>
      <dgm:spPr/>
    </dgm:pt>
    <dgm:pt modelId="{7585248A-9029-4BE0-9F8E-23DB391917FD}" type="pres">
      <dgm:prSet presAssocID="{0706F718-D545-4E18-9A35-DD27D172E26B}" presName="parentText" presStyleLbl="node1" presStyleIdx="0" presStyleCnt="3" custScaleX="138430" custLinFactNeighborX="-92769" custLinFactNeighborY="-4434">
        <dgm:presLayoutVars>
          <dgm:chMax val="0"/>
          <dgm:bulletEnabled val="1"/>
        </dgm:presLayoutVars>
      </dgm:prSet>
      <dgm:spPr/>
    </dgm:pt>
    <dgm:pt modelId="{4CC0CF99-7908-4CCB-97CC-704545BEA7A5}" type="pres">
      <dgm:prSet presAssocID="{0706F718-D545-4E18-9A35-DD27D172E26B}" presName="negativeSpace" presStyleCnt="0"/>
      <dgm:spPr/>
    </dgm:pt>
    <dgm:pt modelId="{1904CCF3-A519-46A4-8F54-E65E00C73D98}" type="pres">
      <dgm:prSet presAssocID="{0706F718-D545-4E18-9A35-DD27D172E26B}" presName="childText" presStyleLbl="conFgAcc1" presStyleIdx="0" presStyleCnt="3">
        <dgm:presLayoutVars>
          <dgm:bulletEnabled val="1"/>
        </dgm:presLayoutVars>
      </dgm:prSet>
      <dgm:spPr/>
    </dgm:pt>
    <dgm:pt modelId="{22F1F50D-D149-4EDD-8F5B-88EE6DEF2E3C}" type="pres">
      <dgm:prSet presAssocID="{21E251B5-30C0-4C6C-9CFA-B455DC5FF1D0}" presName="spaceBetweenRectangles" presStyleCnt="0"/>
      <dgm:spPr/>
    </dgm:pt>
    <dgm:pt modelId="{04F894B3-A733-433A-90C7-0E59C970F8E0}" type="pres">
      <dgm:prSet presAssocID="{50E92F11-B1CC-4E47-A724-ED7E14491BB6}" presName="parentLin" presStyleCnt="0"/>
      <dgm:spPr/>
    </dgm:pt>
    <dgm:pt modelId="{8B71AF22-4629-44EF-9A8C-0ABFF953287E}" type="pres">
      <dgm:prSet presAssocID="{50E92F11-B1CC-4E47-A724-ED7E14491BB6}" presName="parentLeftMargin" presStyleLbl="node1" presStyleIdx="0" presStyleCnt="3"/>
      <dgm:spPr/>
    </dgm:pt>
    <dgm:pt modelId="{22D9F60D-3070-4BAE-8E9A-75518C16FF75}" type="pres">
      <dgm:prSet presAssocID="{50E92F11-B1CC-4E47-A724-ED7E14491BB6}" presName="parentText" presStyleLbl="node1" presStyleIdx="1" presStyleCnt="3" custScaleX="138430" custLinFactNeighborX="-92769" custLinFactNeighborY="-4434">
        <dgm:presLayoutVars>
          <dgm:chMax val="0"/>
          <dgm:bulletEnabled val="1"/>
        </dgm:presLayoutVars>
      </dgm:prSet>
      <dgm:spPr/>
    </dgm:pt>
    <dgm:pt modelId="{F98951DE-308F-44A6-8E2A-1A04FB71BEA9}" type="pres">
      <dgm:prSet presAssocID="{50E92F11-B1CC-4E47-A724-ED7E14491BB6}" presName="negativeSpace" presStyleCnt="0"/>
      <dgm:spPr/>
    </dgm:pt>
    <dgm:pt modelId="{07F8B2DA-0CA7-44EF-9255-18E479DA4047}" type="pres">
      <dgm:prSet presAssocID="{50E92F11-B1CC-4E47-A724-ED7E14491BB6}" presName="childText" presStyleLbl="conFgAcc1" presStyleIdx="1" presStyleCnt="3">
        <dgm:presLayoutVars>
          <dgm:bulletEnabled val="1"/>
        </dgm:presLayoutVars>
      </dgm:prSet>
      <dgm:spPr/>
    </dgm:pt>
    <dgm:pt modelId="{38F46FB3-E883-4A2D-895E-BB45FF396210}" type="pres">
      <dgm:prSet presAssocID="{1AB1C0BC-D8F1-4DB5-AF28-3A16D3C77402}" presName="spaceBetweenRectangles" presStyleCnt="0"/>
      <dgm:spPr/>
    </dgm:pt>
    <dgm:pt modelId="{F7B400D8-0567-4A4B-90CA-38547D4EED87}" type="pres">
      <dgm:prSet presAssocID="{18028699-3874-42CC-A861-17CA0061A3C0}" presName="parentLin" presStyleCnt="0"/>
      <dgm:spPr/>
    </dgm:pt>
    <dgm:pt modelId="{D62874EC-B410-451D-9CC8-D89E5B10DFBD}" type="pres">
      <dgm:prSet presAssocID="{18028699-3874-42CC-A861-17CA0061A3C0}" presName="parentLeftMargin" presStyleLbl="node1" presStyleIdx="1" presStyleCnt="3"/>
      <dgm:spPr/>
    </dgm:pt>
    <dgm:pt modelId="{32965FA1-3504-4395-A5DA-89058298FB6D}" type="pres">
      <dgm:prSet presAssocID="{18028699-3874-42CC-A861-17CA0061A3C0}" presName="parentText" presStyleLbl="node1" presStyleIdx="2" presStyleCnt="3" custScaleX="138430" custLinFactNeighborX="-92769" custLinFactNeighborY="-4434">
        <dgm:presLayoutVars>
          <dgm:chMax val="0"/>
          <dgm:bulletEnabled val="1"/>
        </dgm:presLayoutVars>
      </dgm:prSet>
      <dgm:spPr/>
    </dgm:pt>
    <dgm:pt modelId="{30AEFA92-A670-4DB5-9C1D-D6049A70A994}" type="pres">
      <dgm:prSet presAssocID="{18028699-3874-42CC-A861-17CA0061A3C0}" presName="negativeSpace" presStyleCnt="0"/>
      <dgm:spPr/>
    </dgm:pt>
    <dgm:pt modelId="{3D5F61C5-B65A-4C6A-826C-369C80CD66B1}" type="pres">
      <dgm:prSet presAssocID="{18028699-3874-42CC-A861-17CA0061A3C0}" presName="childText" presStyleLbl="conFgAcc1" presStyleIdx="2" presStyleCnt="3">
        <dgm:presLayoutVars>
          <dgm:bulletEnabled val="1"/>
        </dgm:presLayoutVars>
      </dgm:prSet>
      <dgm:spPr/>
    </dgm:pt>
  </dgm:ptLst>
  <dgm:cxnLst>
    <dgm:cxn modelId="{1E36CB07-EA43-428F-ABB6-88E1D0780C01}" srcId="{A658CE60-D055-45B1-A935-A3E7C906E31D}" destId="{18028699-3874-42CC-A861-17CA0061A3C0}" srcOrd="2" destOrd="0" parTransId="{A4A54D7B-EC4D-486D-88F0-145475ED27C1}" sibTransId="{D7EEECEF-C940-4B1E-A2DA-5818028EB6FE}"/>
    <dgm:cxn modelId="{07E5E41E-38CE-4A60-8C99-013EEF1B3909}" type="presOf" srcId="{0706F718-D545-4E18-9A35-DD27D172E26B}" destId="{5FE4066D-BE17-40F2-B8C3-A4FBD3138DFF}" srcOrd="0" destOrd="0" presId="urn:microsoft.com/office/officeart/2005/8/layout/list1"/>
    <dgm:cxn modelId="{4244EE31-FF5F-44B8-BAB0-AA5980693A0F}" type="presOf" srcId="{50E92F11-B1CC-4E47-A724-ED7E14491BB6}" destId="{8B71AF22-4629-44EF-9A8C-0ABFF953287E}" srcOrd="0" destOrd="0" presId="urn:microsoft.com/office/officeart/2005/8/layout/list1"/>
    <dgm:cxn modelId="{1257716A-BF3B-4541-BE91-62CD31103368}" type="presOf" srcId="{50E92F11-B1CC-4E47-A724-ED7E14491BB6}" destId="{22D9F60D-3070-4BAE-8E9A-75518C16FF75}" srcOrd="1" destOrd="0" presId="urn:microsoft.com/office/officeart/2005/8/layout/list1"/>
    <dgm:cxn modelId="{DD4C828B-4C43-46AE-8E66-E660F6143EE3}" srcId="{A658CE60-D055-45B1-A935-A3E7C906E31D}" destId="{50E92F11-B1CC-4E47-A724-ED7E14491BB6}" srcOrd="1" destOrd="0" parTransId="{D194CF5D-57BF-42A2-A1E8-6FF718B4604F}" sibTransId="{1AB1C0BC-D8F1-4DB5-AF28-3A16D3C77402}"/>
    <dgm:cxn modelId="{18BD9A97-FAC7-4FB3-BF63-E5DB62852946}" type="presOf" srcId="{0706F718-D545-4E18-9A35-DD27D172E26B}" destId="{7585248A-9029-4BE0-9F8E-23DB391917FD}" srcOrd="1" destOrd="0" presId="urn:microsoft.com/office/officeart/2005/8/layout/list1"/>
    <dgm:cxn modelId="{24337DBB-3855-4491-A822-2CA0D5FC1403}" type="presOf" srcId="{18028699-3874-42CC-A861-17CA0061A3C0}" destId="{D62874EC-B410-451D-9CC8-D89E5B10DFBD}" srcOrd="0" destOrd="0" presId="urn:microsoft.com/office/officeart/2005/8/layout/list1"/>
    <dgm:cxn modelId="{0A6D87C8-9424-4667-8283-6AD0AF5376B4}" srcId="{A658CE60-D055-45B1-A935-A3E7C906E31D}" destId="{0706F718-D545-4E18-9A35-DD27D172E26B}" srcOrd="0" destOrd="0" parTransId="{49926561-E91C-451A-8995-A85E4EB17A61}" sibTransId="{21E251B5-30C0-4C6C-9CFA-B455DC5FF1D0}"/>
    <dgm:cxn modelId="{284C09CD-5D20-4980-9830-201CE9240AD8}" type="presOf" srcId="{18028699-3874-42CC-A861-17CA0061A3C0}" destId="{32965FA1-3504-4395-A5DA-89058298FB6D}" srcOrd="1" destOrd="0" presId="urn:microsoft.com/office/officeart/2005/8/layout/list1"/>
    <dgm:cxn modelId="{B6C102EF-824F-4E24-B395-3AFC2A781F3E}" type="presOf" srcId="{A658CE60-D055-45B1-A935-A3E7C906E31D}" destId="{C0A99F9C-ECDC-486A-AE0B-DCBDE9D23986}" srcOrd="0" destOrd="0" presId="urn:microsoft.com/office/officeart/2005/8/layout/list1"/>
    <dgm:cxn modelId="{F6D1FF2C-5181-45D6-8301-12DF9FF01D06}" type="presParOf" srcId="{C0A99F9C-ECDC-486A-AE0B-DCBDE9D23986}" destId="{FF4417C3-EEF5-40C8-BD7E-1FEC628BE7DE}" srcOrd="0" destOrd="0" presId="urn:microsoft.com/office/officeart/2005/8/layout/list1"/>
    <dgm:cxn modelId="{2DFD7172-BB0C-4B3B-874D-C6A5AF6C7478}" type="presParOf" srcId="{FF4417C3-EEF5-40C8-BD7E-1FEC628BE7DE}" destId="{5FE4066D-BE17-40F2-B8C3-A4FBD3138DFF}" srcOrd="0" destOrd="0" presId="urn:microsoft.com/office/officeart/2005/8/layout/list1"/>
    <dgm:cxn modelId="{42B42738-1D30-43A3-9C17-B1287C13DA87}" type="presParOf" srcId="{FF4417C3-EEF5-40C8-BD7E-1FEC628BE7DE}" destId="{7585248A-9029-4BE0-9F8E-23DB391917FD}" srcOrd="1" destOrd="0" presId="urn:microsoft.com/office/officeart/2005/8/layout/list1"/>
    <dgm:cxn modelId="{58FDA436-CA78-4760-8716-4B267C02307D}" type="presParOf" srcId="{C0A99F9C-ECDC-486A-AE0B-DCBDE9D23986}" destId="{4CC0CF99-7908-4CCB-97CC-704545BEA7A5}" srcOrd="1" destOrd="0" presId="urn:microsoft.com/office/officeart/2005/8/layout/list1"/>
    <dgm:cxn modelId="{239B2ED4-DEE5-4C79-B6D2-E1DCAF6FE554}" type="presParOf" srcId="{C0A99F9C-ECDC-486A-AE0B-DCBDE9D23986}" destId="{1904CCF3-A519-46A4-8F54-E65E00C73D98}" srcOrd="2" destOrd="0" presId="urn:microsoft.com/office/officeart/2005/8/layout/list1"/>
    <dgm:cxn modelId="{0421C3D9-ADA7-4870-9F28-D8F07A8EA984}" type="presParOf" srcId="{C0A99F9C-ECDC-486A-AE0B-DCBDE9D23986}" destId="{22F1F50D-D149-4EDD-8F5B-88EE6DEF2E3C}" srcOrd="3" destOrd="0" presId="urn:microsoft.com/office/officeart/2005/8/layout/list1"/>
    <dgm:cxn modelId="{4C956D32-4A20-49CA-BA49-23C71B16E482}" type="presParOf" srcId="{C0A99F9C-ECDC-486A-AE0B-DCBDE9D23986}" destId="{04F894B3-A733-433A-90C7-0E59C970F8E0}" srcOrd="4" destOrd="0" presId="urn:microsoft.com/office/officeart/2005/8/layout/list1"/>
    <dgm:cxn modelId="{51DD1BED-6403-45BD-A340-4CE70BE1AE6B}" type="presParOf" srcId="{04F894B3-A733-433A-90C7-0E59C970F8E0}" destId="{8B71AF22-4629-44EF-9A8C-0ABFF953287E}" srcOrd="0" destOrd="0" presId="urn:microsoft.com/office/officeart/2005/8/layout/list1"/>
    <dgm:cxn modelId="{699686E3-8D87-48DC-B733-05839D15A954}" type="presParOf" srcId="{04F894B3-A733-433A-90C7-0E59C970F8E0}" destId="{22D9F60D-3070-4BAE-8E9A-75518C16FF75}" srcOrd="1" destOrd="0" presId="urn:microsoft.com/office/officeart/2005/8/layout/list1"/>
    <dgm:cxn modelId="{AC39A5BE-25C8-4602-8FEB-A4549F8E4364}" type="presParOf" srcId="{C0A99F9C-ECDC-486A-AE0B-DCBDE9D23986}" destId="{F98951DE-308F-44A6-8E2A-1A04FB71BEA9}" srcOrd="5" destOrd="0" presId="urn:microsoft.com/office/officeart/2005/8/layout/list1"/>
    <dgm:cxn modelId="{BBE5A847-A7E9-4AA8-87FB-C4FCA2E0F979}" type="presParOf" srcId="{C0A99F9C-ECDC-486A-AE0B-DCBDE9D23986}" destId="{07F8B2DA-0CA7-44EF-9255-18E479DA4047}" srcOrd="6" destOrd="0" presId="urn:microsoft.com/office/officeart/2005/8/layout/list1"/>
    <dgm:cxn modelId="{47AC3038-ABD5-4ED4-A581-A9B2AEF1C2C7}" type="presParOf" srcId="{C0A99F9C-ECDC-486A-AE0B-DCBDE9D23986}" destId="{38F46FB3-E883-4A2D-895E-BB45FF396210}" srcOrd="7" destOrd="0" presId="urn:microsoft.com/office/officeart/2005/8/layout/list1"/>
    <dgm:cxn modelId="{EDFD040D-281A-4839-AD37-94E644CCE7CF}" type="presParOf" srcId="{C0A99F9C-ECDC-486A-AE0B-DCBDE9D23986}" destId="{F7B400D8-0567-4A4B-90CA-38547D4EED87}" srcOrd="8" destOrd="0" presId="urn:microsoft.com/office/officeart/2005/8/layout/list1"/>
    <dgm:cxn modelId="{4D4AD5C5-FA6B-4E14-B4E5-CAAD186AA102}" type="presParOf" srcId="{F7B400D8-0567-4A4B-90CA-38547D4EED87}" destId="{D62874EC-B410-451D-9CC8-D89E5B10DFBD}" srcOrd="0" destOrd="0" presId="urn:microsoft.com/office/officeart/2005/8/layout/list1"/>
    <dgm:cxn modelId="{F2112AEB-7890-4908-B766-34628A751557}" type="presParOf" srcId="{F7B400D8-0567-4A4B-90CA-38547D4EED87}" destId="{32965FA1-3504-4395-A5DA-89058298FB6D}" srcOrd="1" destOrd="0" presId="urn:microsoft.com/office/officeart/2005/8/layout/list1"/>
    <dgm:cxn modelId="{46D7C74A-F867-4D65-9AE0-CEC641AC0F40}" type="presParOf" srcId="{C0A99F9C-ECDC-486A-AE0B-DCBDE9D23986}" destId="{30AEFA92-A670-4DB5-9C1D-D6049A70A994}" srcOrd="9" destOrd="0" presId="urn:microsoft.com/office/officeart/2005/8/layout/list1"/>
    <dgm:cxn modelId="{D6102709-662D-4A81-A335-1F2381F71BCC}" type="presParOf" srcId="{C0A99F9C-ECDC-486A-AE0B-DCBDE9D23986}" destId="{3D5F61C5-B65A-4C6A-826C-369C80CD66B1}"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58CE60-D055-45B1-A935-A3E7C906E31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custT="1"/>
      <dgm:spPr/>
      <dgm:t>
        <a:bodyPr/>
        <a:lstStyle/>
        <a:p>
          <a:r>
            <a:rPr lang="zh-CN" altLang="en-US" sz="2000" b="1" dirty="0"/>
            <a:t>第一，工作任务的全面性和艰巨性。</a:t>
          </a:r>
        </a:p>
      </dgm:t>
    </dgm:pt>
    <dgm:pt modelId="{49926561-E91C-451A-8995-A85E4EB17A61}" type="parTrans" cxnId="{0A6D87C8-9424-4667-8283-6AD0AF5376B4}">
      <dgm:prSet/>
      <dgm:spPr/>
      <dgm:t>
        <a:bodyPr/>
        <a:lstStyle/>
        <a:p>
          <a:endParaRPr lang="zh-CN" altLang="en-US"/>
        </a:p>
      </dgm:t>
    </dgm:pt>
    <dgm:pt modelId="{21E251B5-30C0-4C6C-9CFA-B455DC5FF1D0}" type="sibTrans" cxnId="{0A6D87C8-9424-4667-8283-6AD0AF5376B4}">
      <dgm:prSet/>
      <dgm:spPr/>
      <dgm:t>
        <a:bodyPr/>
        <a:lstStyle/>
        <a:p>
          <a:endParaRPr lang="zh-CN" altLang="en-US"/>
        </a:p>
      </dgm:t>
    </dgm:pt>
    <dgm:pt modelId="{50E92F11-B1CC-4E47-A724-ED7E14491BB6}">
      <dgm:prSet phldrT="[文本]" custT="1"/>
      <dgm:spPr/>
      <dgm:t>
        <a:bodyPr/>
        <a:lstStyle/>
        <a:p>
          <a:r>
            <a:rPr lang="zh-CN" altLang="en-US" sz="2000" b="1" dirty="0"/>
            <a:t>第二，工作方式的个体性和独立性。</a:t>
          </a:r>
        </a:p>
      </dgm:t>
    </dgm:pt>
    <dgm:pt modelId="{D194CF5D-57BF-42A2-A1E8-6FF718B4604F}" type="parTrans" cxnId="{DD4C828B-4C43-46AE-8E66-E660F6143EE3}">
      <dgm:prSet/>
      <dgm:spPr/>
      <dgm:t>
        <a:bodyPr/>
        <a:lstStyle/>
        <a:p>
          <a:endParaRPr lang="zh-CN" altLang="en-US"/>
        </a:p>
      </dgm:t>
    </dgm:pt>
    <dgm:pt modelId="{1AB1C0BC-D8F1-4DB5-AF28-3A16D3C77402}" type="sibTrans" cxnId="{DD4C828B-4C43-46AE-8E66-E660F6143EE3}">
      <dgm:prSet/>
      <dgm:spPr/>
      <dgm:t>
        <a:bodyPr/>
        <a:lstStyle/>
        <a:p>
          <a:endParaRPr lang="zh-CN" altLang="en-US"/>
        </a:p>
      </dgm:t>
    </dgm:pt>
    <dgm:pt modelId="{18028699-3874-42CC-A861-17CA0061A3C0}">
      <dgm:prSet phldrT="[文本]" custT="1"/>
      <dgm:spPr/>
      <dgm:t>
        <a:bodyPr/>
        <a:lstStyle/>
        <a:p>
          <a:r>
            <a:rPr lang="zh-CN" altLang="en-US" sz="2000" b="1" dirty="0"/>
            <a:t>第三，工作对象的主体性、多样性和发展性。</a:t>
          </a:r>
        </a:p>
      </dgm:t>
    </dgm:pt>
    <dgm:pt modelId="{A4A54D7B-EC4D-486D-88F0-145475ED27C1}" type="parTrans" cxnId="{1E36CB07-EA43-428F-ABB6-88E1D0780C01}">
      <dgm:prSet/>
      <dgm:spPr/>
      <dgm:t>
        <a:bodyPr/>
        <a:lstStyle/>
        <a:p>
          <a:endParaRPr lang="zh-CN" altLang="en-US"/>
        </a:p>
      </dgm:t>
    </dgm:pt>
    <dgm:pt modelId="{D7EEECEF-C940-4B1E-A2DA-5818028EB6FE}" type="sibTrans" cxnId="{1E36CB07-EA43-428F-ABB6-88E1D0780C01}">
      <dgm:prSet/>
      <dgm:spPr/>
      <dgm:t>
        <a:bodyPr/>
        <a:lstStyle/>
        <a:p>
          <a:endParaRPr lang="zh-CN" altLang="en-US"/>
        </a:p>
      </dgm:t>
    </dgm:pt>
    <dgm:pt modelId="{970ED51C-AA94-4C52-98B0-492A20E66F49}">
      <dgm:prSet phldrT="[文本]" custT="1"/>
      <dgm:spPr/>
      <dgm:t>
        <a:bodyPr/>
        <a:lstStyle/>
        <a:p>
          <a:r>
            <a:rPr lang="zh-CN" altLang="en-US" sz="2000" b="1" dirty="0"/>
            <a:t>第四，工作周期的长期性和复杂性。</a:t>
          </a:r>
        </a:p>
      </dgm:t>
    </dgm:pt>
    <dgm:pt modelId="{13B7A86C-5897-41D0-80B3-D7F2111FA817}" type="parTrans" cxnId="{EB5A2517-877E-43CE-A48D-E8A7D106783F}">
      <dgm:prSet/>
      <dgm:spPr/>
      <dgm:t>
        <a:bodyPr/>
        <a:lstStyle/>
        <a:p>
          <a:endParaRPr lang="zh-CN" altLang="en-US"/>
        </a:p>
      </dgm:t>
    </dgm:pt>
    <dgm:pt modelId="{7688CB5C-5295-4EA7-8EEE-BE6A164A02DF}" type="sibTrans" cxnId="{EB5A2517-877E-43CE-A48D-E8A7D106783F}">
      <dgm:prSet/>
      <dgm:spPr/>
      <dgm:t>
        <a:bodyPr/>
        <a:lstStyle/>
        <a:p>
          <a:endParaRPr lang="zh-CN" altLang="en-US"/>
        </a:p>
      </dgm:t>
    </dgm:pt>
    <dgm:pt modelId="{5EF45FF4-FA45-4918-ABE4-6FA8EA9563E6}">
      <dgm:prSet phldrT="[文本]" custT="1"/>
      <dgm:spPr/>
      <dgm:t>
        <a:bodyPr/>
        <a:lstStyle/>
        <a:p>
          <a:r>
            <a:rPr lang="zh-CN" altLang="en-US" sz="2000" b="1" dirty="0"/>
            <a:t>第五，工作价值的迟效性和间接性。</a:t>
          </a:r>
        </a:p>
      </dgm:t>
    </dgm:pt>
    <dgm:pt modelId="{22821626-7A44-4A0C-897D-7DCB825E3339}" type="parTrans" cxnId="{2CDAC6DC-F495-4BB3-B1FC-0343007FB7F6}">
      <dgm:prSet/>
      <dgm:spPr/>
      <dgm:t>
        <a:bodyPr/>
        <a:lstStyle/>
        <a:p>
          <a:endParaRPr lang="zh-CN" altLang="en-US"/>
        </a:p>
      </dgm:t>
    </dgm:pt>
    <dgm:pt modelId="{0DB416DE-54FE-44CC-9A56-AA220315580B}" type="sibTrans" cxnId="{2CDAC6DC-F495-4BB3-B1FC-0343007FB7F6}">
      <dgm:prSet/>
      <dgm:spPr/>
      <dgm:t>
        <a:bodyPr/>
        <a:lstStyle/>
        <a:p>
          <a:endParaRPr lang="zh-CN" altLang="en-US"/>
        </a:p>
      </dgm:t>
    </dgm:pt>
    <dgm:pt modelId="{C1FC994A-7D22-469C-88B8-2275AF90E369}">
      <dgm:prSet phldrT="[文本]" custT="1"/>
      <dgm:spPr/>
      <dgm:t>
        <a:bodyPr/>
        <a:lstStyle/>
        <a:p>
          <a:r>
            <a:rPr lang="zh-CN" altLang="en-US" sz="2000" b="1" dirty="0"/>
            <a:t>第六，工作成果的集成性和社会性。</a:t>
          </a:r>
        </a:p>
      </dgm:t>
    </dgm:pt>
    <dgm:pt modelId="{9FD6A805-581A-4CE2-867F-0BAA8D4C6216}" type="parTrans" cxnId="{57E3F635-0998-4011-843F-E94245D36676}">
      <dgm:prSet/>
      <dgm:spPr/>
      <dgm:t>
        <a:bodyPr/>
        <a:lstStyle/>
        <a:p>
          <a:endParaRPr lang="zh-CN" altLang="en-US"/>
        </a:p>
      </dgm:t>
    </dgm:pt>
    <dgm:pt modelId="{AC964CC7-B8C3-4B73-AB99-5004036FE338}" type="sibTrans" cxnId="{57E3F635-0998-4011-843F-E94245D36676}">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6">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6">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6">
        <dgm:presLayoutVars>
          <dgm:chMax val="0"/>
          <dgm:bulletEnabled val="1"/>
        </dgm:presLayoutVars>
      </dgm:prSet>
      <dgm:spPr/>
    </dgm:pt>
    <dgm:pt modelId="{8018B80D-E8C8-414A-A8B1-DC8BC229280B}" type="pres">
      <dgm:prSet presAssocID="{D7EEECEF-C940-4B1E-A2DA-5818028EB6FE}" presName="spacer" presStyleCnt="0"/>
      <dgm:spPr/>
    </dgm:pt>
    <dgm:pt modelId="{13EA5B2E-3076-4A3C-BA73-004E083538C3}" type="pres">
      <dgm:prSet presAssocID="{970ED51C-AA94-4C52-98B0-492A20E66F49}" presName="parentText" presStyleLbl="node1" presStyleIdx="3" presStyleCnt="6">
        <dgm:presLayoutVars>
          <dgm:chMax val="0"/>
          <dgm:bulletEnabled val="1"/>
        </dgm:presLayoutVars>
      </dgm:prSet>
      <dgm:spPr/>
    </dgm:pt>
    <dgm:pt modelId="{F106DA0C-3143-4F23-8A23-8D5E5B028E0E}" type="pres">
      <dgm:prSet presAssocID="{7688CB5C-5295-4EA7-8EEE-BE6A164A02DF}" presName="spacer" presStyleCnt="0"/>
      <dgm:spPr/>
    </dgm:pt>
    <dgm:pt modelId="{9242B185-AECF-46C8-AB91-3AFB7D7545B2}" type="pres">
      <dgm:prSet presAssocID="{5EF45FF4-FA45-4918-ABE4-6FA8EA9563E6}" presName="parentText" presStyleLbl="node1" presStyleIdx="4" presStyleCnt="6">
        <dgm:presLayoutVars>
          <dgm:chMax val="0"/>
          <dgm:bulletEnabled val="1"/>
        </dgm:presLayoutVars>
      </dgm:prSet>
      <dgm:spPr/>
    </dgm:pt>
    <dgm:pt modelId="{9C12B85E-1B36-4C55-8841-0E4C10C355B5}" type="pres">
      <dgm:prSet presAssocID="{0DB416DE-54FE-44CC-9A56-AA220315580B}" presName="spacer" presStyleCnt="0"/>
      <dgm:spPr/>
    </dgm:pt>
    <dgm:pt modelId="{3664C898-3256-42DA-96E3-7AFD9C45703E}" type="pres">
      <dgm:prSet presAssocID="{C1FC994A-7D22-469C-88B8-2275AF90E369}" presName="parentText" presStyleLbl="node1" presStyleIdx="5" presStyleCnt="6">
        <dgm:presLayoutVars>
          <dgm:chMax val="0"/>
          <dgm:bulletEnabled val="1"/>
        </dgm:presLayoutVars>
      </dgm:prSet>
      <dgm:spPr/>
    </dgm:pt>
  </dgm:ptLst>
  <dgm:cxnLst>
    <dgm:cxn modelId="{12A2E602-0342-4275-BE4D-E5EF738308F7}" type="presOf" srcId="{5EF45FF4-FA45-4918-ABE4-6FA8EA9563E6}" destId="{9242B185-AECF-46C8-AB91-3AFB7D7545B2}" srcOrd="0" destOrd="0" presId="urn:microsoft.com/office/officeart/2005/8/layout/vList2"/>
    <dgm:cxn modelId="{1E36CB07-EA43-428F-ABB6-88E1D0780C01}" srcId="{A658CE60-D055-45B1-A935-A3E7C906E31D}" destId="{18028699-3874-42CC-A861-17CA0061A3C0}" srcOrd="2" destOrd="0" parTransId="{A4A54D7B-EC4D-486D-88F0-145475ED27C1}" sibTransId="{D7EEECEF-C940-4B1E-A2DA-5818028EB6FE}"/>
    <dgm:cxn modelId="{E9285F0A-D2B7-40E2-AE9A-E1EF430F10E9}" type="presOf" srcId="{18028699-3874-42CC-A861-17CA0061A3C0}" destId="{68396EAB-B325-42C1-A7C5-9FFAB0F2C034}" srcOrd="0" destOrd="0" presId="urn:microsoft.com/office/officeart/2005/8/layout/vList2"/>
    <dgm:cxn modelId="{B7EE500D-9E40-4DCA-AB92-A5B7D49FA8ED}" type="presOf" srcId="{0706F718-D545-4E18-9A35-DD27D172E26B}" destId="{958C41C9-758E-4604-9960-58666B0EFE0C}" srcOrd="0" destOrd="0" presId="urn:microsoft.com/office/officeart/2005/8/layout/vList2"/>
    <dgm:cxn modelId="{796A9313-8243-489D-BD7E-6A776FC88D9D}" type="presOf" srcId="{A658CE60-D055-45B1-A935-A3E7C906E31D}" destId="{6AD22244-8B48-4902-A53B-42EDD45C96D8}" srcOrd="0" destOrd="0" presId="urn:microsoft.com/office/officeart/2005/8/layout/vList2"/>
    <dgm:cxn modelId="{EB5A2517-877E-43CE-A48D-E8A7D106783F}" srcId="{A658CE60-D055-45B1-A935-A3E7C906E31D}" destId="{970ED51C-AA94-4C52-98B0-492A20E66F49}" srcOrd="3" destOrd="0" parTransId="{13B7A86C-5897-41D0-80B3-D7F2111FA817}" sibTransId="{7688CB5C-5295-4EA7-8EEE-BE6A164A02DF}"/>
    <dgm:cxn modelId="{57E3F635-0998-4011-843F-E94245D36676}" srcId="{A658CE60-D055-45B1-A935-A3E7C906E31D}" destId="{C1FC994A-7D22-469C-88B8-2275AF90E369}" srcOrd="5" destOrd="0" parTransId="{9FD6A805-581A-4CE2-867F-0BAA8D4C6216}" sibTransId="{AC964CC7-B8C3-4B73-AB99-5004036FE338}"/>
    <dgm:cxn modelId="{18EF943A-3E4B-4B96-BBC6-B2B78CCB66C7}" type="presOf" srcId="{C1FC994A-7D22-469C-88B8-2275AF90E369}" destId="{3664C898-3256-42DA-96E3-7AFD9C45703E}" srcOrd="0" destOrd="0" presId="urn:microsoft.com/office/officeart/2005/8/layout/vList2"/>
    <dgm:cxn modelId="{DD4C828B-4C43-46AE-8E66-E660F6143EE3}" srcId="{A658CE60-D055-45B1-A935-A3E7C906E31D}" destId="{50E92F11-B1CC-4E47-A724-ED7E14491BB6}" srcOrd="1" destOrd="0" parTransId="{D194CF5D-57BF-42A2-A1E8-6FF718B4604F}" sibTransId="{1AB1C0BC-D8F1-4DB5-AF28-3A16D3C77402}"/>
    <dgm:cxn modelId="{DB9BF7A6-5D16-4B98-8EC1-8D2D2F87F9E5}" type="presOf" srcId="{970ED51C-AA94-4C52-98B0-492A20E66F49}" destId="{13EA5B2E-3076-4A3C-BA73-004E083538C3}" srcOrd="0" destOrd="0" presId="urn:microsoft.com/office/officeart/2005/8/layout/vList2"/>
    <dgm:cxn modelId="{0A6D87C8-9424-4667-8283-6AD0AF5376B4}" srcId="{A658CE60-D055-45B1-A935-A3E7C906E31D}" destId="{0706F718-D545-4E18-9A35-DD27D172E26B}" srcOrd="0" destOrd="0" parTransId="{49926561-E91C-451A-8995-A85E4EB17A61}" sibTransId="{21E251B5-30C0-4C6C-9CFA-B455DC5FF1D0}"/>
    <dgm:cxn modelId="{7B13C3D5-365E-455B-8FB6-C05F03CC5F00}" type="presOf" srcId="{50E92F11-B1CC-4E47-A724-ED7E14491BB6}" destId="{9690EC6F-B3FC-4905-A8E4-8EB29DFD4247}" srcOrd="0" destOrd="0" presId="urn:microsoft.com/office/officeart/2005/8/layout/vList2"/>
    <dgm:cxn modelId="{2CDAC6DC-F495-4BB3-B1FC-0343007FB7F6}" srcId="{A658CE60-D055-45B1-A935-A3E7C906E31D}" destId="{5EF45FF4-FA45-4918-ABE4-6FA8EA9563E6}" srcOrd="4" destOrd="0" parTransId="{22821626-7A44-4A0C-897D-7DCB825E3339}" sibTransId="{0DB416DE-54FE-44CC-9A56-AA220315580B}"/>
    <dgm:cxn modelId="{E3FD1C60-6B9E-4918-B922-8D8972027DBA}" type="presParOf" srcId="{6AD22244-8B48-4902-A53B-42EDD45C96D8}" destId="{958C41C9-758E-4604-9960-58666B0EFE0C}" srcOrd="0" destOrd="0" presId="urn:microsoft.com/office/officeart/2005/8/layout/vList2"/>
    <dgm:cxn modelId="{AFEAD92B-CA94-42F4-83D5-EBF348584D06}" type="presParOf" srcId="{6AD22244-8B48-4902-A53B-42EDD45C96D8}" destId="{B9E9971E-E8C1-4564-986C-5FCFBCCCC97F}" srcOrd="1" destOrd="0" presId="urn:microsoft.com/office/officeart/2005/8/layout/vList2"/>
    <dgm:cxn modelId="{F0C9DFF5-38B2-4944-BFD7-82477D7756BD}" type="presParOf" srcId="{6AD22244-8B48-4902-A53B-42EDD45C96D8}" destId="{9690EC6F-B3FC-4905-A8E4-8EB29DFD4247}" srcOrd="2" destOrd="0" presId="urn:microsoft.com/office/officeart/2005/8/layout/vList2"/>
    <dgm:cxn modelId="{209FBDCB-04CC-418E-B085-77B86F4B9984}" type="presParOf" srcId="{6AD22244-8B48-4902-A53B-42EDD45C96D8}" destId="{BFE543F5-F7FF-4450-8F9A-5F3857905FB5}" srcOrd="3" destOrd="0" presId="urn:microsoft.com/office/officeart/2005/8/layout/vList2"/>
    <dgm:cxn modelId="{6068BB13-D090-42AF-9096-D8355A21F5A5}" type="presParOf" srcId="{6AD22244-8B48-4902-A53B-42EDD45C96D8}" destId="{68396EAB-B325-42C1-A7C5-9FFAB0F2C034}" srcOrd="4" destOrd="0" presId="urn:microsoft.com/office/officeart/2005/8/layout/vList2"/>
    <dgm:cxn modelId="{EF981072-876E-4794-99C7-A098AB83FCA3}" type="presParOf" srcId="{6AD22244-8B48-4902-A53B-42EDD45C96D8}" destId="{8018B80D-E8C8-414A-A8B1-DC8BC229280B}" srcOrd="5" destOrd="0" presId="urn:microsoft.com/office/officeart/2005/8/layout/vList2"/>
    <dgm:cxn modelId="{CEC2D6F4-A27D-4222-A2D8-28F2EF07EA82}" type="presParOf" srcId="{6AD22244-8B48-4902-A53B-42EDD45C96D8}" destId="{13EA5B2E-3076-4A3C-BA73-004E083538C3}" srcOrd="6" destOrd="0" presId="urn:microsoft.com/office/officeart/2005/8/layout/vList2"/>
    <dgm:cxn modelId="{2EB98AAB-9ED1-4894-A691-076272390F1E}" type="presParOf" srcId="{6AD22244-8B48-4902-A53B-42EDD45C96D8}" destId="{F106DA0C-3143-4F23-8A23-8D5E5B028E0E}" srcOrd="7" destOrd="0" presId="urn:microsoft.com/office/officeart/2005/8/layout/vList2"/>
    <dgm:cxn modelId="{6FF47202-C769-47EF-A50D-2DCFD9DA47D8}" type="presParOf" srcId="{6AD22244-8B48-4902-A53B-42EDD45C96D8}" destId="{9242B185-AECF-46C8-AB91-3AFB7D7545B2}" srcOrd="8" destOrd="0" presId="urn:microsoft.com/office/officeart/2005/8/layout/vList2"/>
    <dgm:cxn modelId="{3B7FAD86-FE45-498A-B136-F2CBD9BB1A98}" type="presParOf" srcId="{6AD22244-8B48-4902-A53B-42EDD45C96D8}" destId="{9C12B85E-1B36-4C55-8841-0E4C10C355B5}" srcOrd="9" destOrd="0" presId="urn:microsoft.com/office/officeart/2005/8/layout/vList2"/>
    <dgm:cxn modelId="{73444B3D-3FD5-484C-B912-7313F4245712}" type="presParOf" srcId="{6AD22244-8B48-4902-A53B-42EDD45C96D8}" destId="{3664C898-3256-42DA-96E3-7AFD9C45703E}"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658CE60-D055-45B1-A935-A3E7C906E31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custT="1"/>
      <dgm:spPr/>
      <dgm:t>
        <a:bodyPr/>
        <a:lstStyle/>
        <a:p>
          <a:r>
            <a:rPr lang="zh-CN" altLang="en-US" sz="2000" b="1" dirty="0"/>
            <a:t>第一，专业化既包括学科专业性，也包括教育专业性。</a:t>
          </a:r>
        </a:p>
      </dgm:t>
    </dgm:pt>
    <dgm:pt modelId="{49926561-E91C-451A-8995-A85E4EB17A61}" type="parTrans" cxnId="{0A6D87C8-9424-4667-8283-6AD0AF5376B4}">
      <dgm:prSet/>
      <dgm:spPr/>
      <dgm:t>
        <a:bodyPr/>
        <a:lstStyle/>
        <a:p>
          <a:endParaRPr lang="zh-CN" altLang="en-US"/>
        </a:p>
      </dgm:t>
    </dgm:pt>
    <dgm:pt modelId="{21E251B5-30C0-4C6C-9CFA-B455DC5FF1D0}" type="sibTrans" cxnId="{0A6D87C8-9424-4667-8283-6AD0AF5376B4}">
      <dgm:prSet/>
      <dgm:spPr/>
      <dgm:t>
        <a:bodyPr/>
        <a:lstStyle/>
        <a:p>
          <a:endParaRPr lang="zh-CN" altLang="en-US"/>
        </a:p>
      </dgm:t>
    </dgm:pt>
    <dgm:pt modelId="{50E92F11-B1CC-4E47-A724-ED7E14491BB6}">
      <dgm:prSet phldrT="[文本]" custT="1"/>
      <dgm:spPr/>
      <dgm:t>
        <a:bodyPr/>
        <a:lstStyle/>
        <a:p>
          <a:r>
            <a:rPr lang="zh-CN" altLang="en-US" sz="2000" b="1" dirty="0"/>
            <a:t>第二，国家有教师教育的专门机构、专门教育内容和专门教育措施。</a:t>
          </a:r>
        </a:p>
      </dgm:t>
    </dgm:pt>
    <dgm:pt modelId="{D194CF5D-57BF-42A2-A1E8-6FF718B4604F}" type="parTrans" cxnId="{DD4C828B-4C43-46AE-8E66-E660F6143EE3}">
      <dgm:prSet/>
      <dgm:spPr/>
      <dgm:t>
        <a:bodyPr/>
        <a:lstStyle/>
        <a:p>
          <a:endParaRPr lang="zh-CN" altLang="en-US"/>
        </a:p>
      </dgm:t>
    </dgm:pt>
    <dgm:pt modelId="{1AB1C0BC-D8F1-4DB5-AF28-3A16D3C77402}" type="sibTrans" cxnId="{DD4C828B-4C43-46AE-8E66-E660F6143EE3}">
      <dgm:prSet/>
      <dgm:spPr/>
      <dgm:t>
        <a:bodyPr/>
        <a:lstStyle/>
        <a:p>
          <a:endParaRPr lang="zh-CN" altLang="en-US"/>
        </a:p>
      </dgm:t>
    </dgm:pt>
    <dgm:pt modelId="{0D5533CB-28B4-4432-93B4-EF1CD8A89714}">
      <dgm:prSet custT="1"/>
      <dgm:spPr/>
      <dgm:t>
        <a:bodyPr/>
        <a:lstStyle/>
        <a:p>
          <a:r>
            <a:rPr lang="zh-CN" altLang="en-US" sz="2000" b="1" dirty="0"/>
            <a:t>第三，国家有对教师资格和教师教育机构的认定制度和管理制度。</a:t>
          </a:r>
        </a:p>
      </dgm:t>
    </dgm:pt>
    <dgm:pt modelId="{F1BEAF2C-483F-4FC4-97C8-7114CBBF5BA1}" type="parTrans" cxnId="{EC1188D5-363A-479E-B8AF-CF566A7DFCCA}">
      <dgm:prSet/>
      <dgm:spPr/>
      <dgm:t>
        <a:bodyPr/>
        <a:lstStyle/>
        <a:p>
          <a:endParaRPr lang="zh-CN" altLang="en-US"/>
        </a:p>
      </dgm:t>
    </dgm:pt>
    <dgm:pt modelId="{98BEDE1E-7F59-4D37-A66D-C8B5EC4C1BA6}" type="sibTrans" cxnId="{EC1188D5-363A-479E-B8AF-CF566A7DFCCA}">
      <dgm:prSet/>
      <dgm:spPr/>
      <dgm:t>
        <a:bodyPr/>
        <a:lstStyle/>
        <a:p>
          <a:endParaRPr lang="zh-CN" altLang="en-US"/>
        </a:p>
      </dgm:t>
    </dgm:pt>
    <dgm:pt modelId="{316456EC-8EFB-47C7-B987-F96AE861C39E}">
      <dgm:prSet custT="1"/>
      <dgm:spPr/>
      <dgm:t>
        <a:bodyPr/>
        <a:lstStyle/>
        <a:p>
          <a:r>
            <a:rPr lang="zh-CN" altLang="en-US" sz="2000" b="1" dirty="0"/>
            <a:t>第四，教师专业发展是一个持续不断的过程。</a:t>
          </a:r>
        </a:p>
      </dgm:t>
    </dgm:pt>
    <dgm:pt modelId="{2E518AE8-DBA0-4AA1-9A64-97014E325D1C}" type="parTrans" cxnId="{C0FD102B-35D1-4FA4-9DDB-F32363B35683}">
      <dgm:prSet/>
      <dgm:spPr/>
      <dgm:t>
        <a:bodyPr/>
        <a:lstStyle/>
        <a:p>
          <a:endParaRPr lang="zh-CN" altLang="en-US"/>
        </a:p>
      </dgm:t>
    </dgm:pt>
    <dgm:pt modelId="{E6BC3E75-F6E7-4E59-8629-23D4F6D44AC7}" type="sibTrans" cxnId="{C0FD102B-35D1-4FA4-9DDB-F32363B35683}">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4">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4">
        <dgm:presLayoutVars>
          <dgm:chMax val="0"/>
          <dgm:bulletEnabled val="1"/>
        </dgm:presLayoutVars>
      </dgm:prSet>
      <dgm:spPr/>
    </dgm:pt>
    <dgm:pt modelId="{BFE543F5-F7FF-4450-8F9A-5F3857905FB5}" type="pres">
      <dgm:prSet presAssocID="{1AB1C0BC-D8F1-4DB5-AF28-3A16D3C77402}" presName="spacer" presStyleCnt="0"/>
      <dgm:spPr/>
    </dgm:pt>
    <dgm:pt modelId="{F24BBB8F-F820-45FE-B263-353FF3393FB7}" type="pres">
      <dgm:prSet presAssocID="{0D5533CB-28B4-4432-93B4-EF1CD8A89714}" presName="parentText" presStyleLbl="node1" presStyleIdx="2" presStyleCnt="4">
        <dgm:presLayoutVars>
          <dgm:chMax val="0"/>
          <dgm:bulletEnabled val="1"/>
        </dgm:presLayoutVars>
      </dgm:prSet>
      <dgm:spPr/>
    </dgm:pt>
    <dgm:pt modelId="{EB6C55A5-FE86-44B9-A41D-23F0BBF72F68}" type="pres">
      <dgm:prSet presAssocID="{98BEDE1E-7F59-4D37-A66D-C8B5EC4C1BA6}" presName="spacer" presStyleCnt="0"/>
      <dgm:spPr/>
    </dgm:pt>
    <dgm:pt modelId="{FF69C753-F506-4E93-9231-92C3F55D6B6B}" type="pres">
      <dgm:prSet presAssocID="{316456EC-8EFB-47C7-B987-F96AE861C39E}" presName="parentText" presStyleLbl="node1" presStyleIdx="3" presStyleCnt="4">
        <dgm:presLayoutVars>
          <dgm:chMax val="0"/>
          <dgm:bulletEnabled val="1"/>
        </dgm:presLayoutVars>
      </dgm:prSet>
      <dgm:spPr/>
    </dgm:pt>
  </dgm:ptLst>
  <dgm:cxnLst>
    <dgm:cxn modelId="{B7EE500D-9E40-4DCA-AB92-A5B7D49FA8ED}" type="presOf" srcId="{0706F718-D545-4E18-9A35-DD27D172E26B}" destId="{958C41C9-758E-4604-9960-58666B0EFE0C}" srcOrd="0" destOrd="0" presId="urn:microsoft.com/office/officeart/2005/8/layout/vList2"/>
    <dgm:cxn modelId="{796A9313-8243-489D-BD7E-6A776FC88D9D}" type="presOf" srcId="{A658CE60-D055-45B1-A935-A3E7C906E31D}" destId="{6AD22244-8B48-4902-A53B-42EDD45C96D8}" srcOrd="0" destOrd="0" presId="urn:microsoft.com/office/officeart/2005/8/layout/vList2"/>
    <dgm:cxn modelId="{C0FD102B-35D1-4FA4-9DDB-F32363B35683}" srcId="{A658CE60-D055-45B1-A935-A3E7C906E31D}" destId="{316456EC-8EFB-47C7-B987-F96AE861C39E}" srcOrd="3" destOrd="0" parTransId="{2E518AE8-DBA0-4AA1-9A64-97014E325D1C}" sibTransId="{E6BC3E75-F6E7-4E59-8629-23D4F6D44AC7}"/>
    <dgm:cxn modelId="{CD449D66-4169-4EFF-8A39-B43536894D4E}" type="presOf" srcId="{316456EC-8EFB-47C7-B987-F96AE861C39E}" destId="{FF69C753-F506-4E93-9231-92C3F55D6B6B}" srcOrd="0" destOrd="0" presId="urn:microsoft.com/office/officeart/2005/8/layout/vList2"/>
    <dgm:cxn modelId="{DD4C828B-4C43-46AE-8E66-E660F6143EE3}" srcId="{A658CE60-D055-45B1-A935-A3E7C906E31D}" destId="{50E92F11-B1CC-4E47-A724-ED7E14491BB6}" srcOrd="1" destOrd="0" parTransId="{D194CF5D-57BF-42A2-A1E8-6FF718B4604F}" sibTransId="{1AB1C0BC-D8F1-4DB5-AF28-3A16D3C77402}"/>
    <dgm:cxn modelId="{A1C394A9-E3E1-4C9B-A0D2-D44AEB69D1D6}" type="presOf" srcId="{0D5533CB-28B4-4432-93B4-EF1CD8A89714}" destId="{F24BBB8F-F820-45FE-B263-353FF3393FB7}" srcOrd="0" destOrd="0" presId="urn:microsoft.com/office/officeart/2005/8/layout/vList2"/>
    <dgm:cxn modelId="{0A6D87C8-9424-4667-8283-6AD0AF5376B4}" srcId="{A658CE60-D055-45B1-A935-A3E7C906E31D}" destId="{0706F718-D545-4E18-9A35-DD27D172E26B}" srcOrd="0" destOrd="0" parTransId="{49926561-E91C-451A-8995-A85E4EB17A61}" sibTransId="{21E251B5-30C0-4C6C-9CFA-B455DC5FF1D0}"/>
    <dgm:cxn modelId="{EC1188D5-363A-479E-B8AF-CF566A7DFCCA}" srcId="{A658CE60-D055-45B1-A935-A3E7C906E31D}" destId="{0D5533CB-28B4-4432-93B4-EF1CD8A89714}" srcOrd="2" destOrd="0" parTransId="{F1BEAF2C-483F-4FC4-97C8-7114CBBF5BA1}" sibTransId="{98BEDE1E-7F59-4D37-A66D-C8B5EC4C1BA6}"/>
    <dgm:cxn modelId="{7B13C3D5-365E-455B-8FB6-C05F03CC5F00}" type="presOf" srcId="{50E92F11-B1CC-4E47-A724-ED7E14491BB6}" destId="{9690EC6F-B3FC-4905-A8E4-8EB29DFD4247}" srcOrd="0" destOrd="0" presId="urn:microsoft.com/office/officeart/2005/8/layout/vList2"/>
    <dgm:cxn modelId="{E3FD1C60-6B9E-4918-B922-8D8972027DBA}" type="presParOf" srcId="{6AD22244-8B48-4902-A53B-42EDD45C96D8}" destId="{958C41C9-758E-4604-9960-58666B0EFE0C}" srcOrd="0" destOrd="0" presId="urn:microsoft.com/office/officeart/2005/8/layout/vList2"/>
    <dgm:cxn modelId="{AFEAD92B-CA94-42F4-83D5-EBF348584D06}" type="presParOf" srcId="{6AD22244-8B48-4902-A53B-42EDD45C96D8}" destId="{B9E9971E-E8C1-4564-986C-5FCFBCCCC97F}" srcOrd="1" destOrd="0" presId="urn:microsoft.com/office/officeart/2005/8/layout/vList2"/>
    <dgm:cxn modelId="{F0C9DFF5-38B2-4944-BFD7-82477D7756BD}" type="presParOf" srcId="{6AD22244-8B48-4902-A53B-42EDD45C96D8}" destId="{9690EC6F-B3FC-4905-A8E4-8EB29DFD4247}" srcOrd="2" destOrd="0" presId="urn:microsoft.com/office/officeart/2005/8/layout/vList2"/>
    <dgm:cxn modelId="{209FBDCB-04CC-418E-B085-77B86F4B9984}" type="presParOf" srcId="{6AD22244-8B48-4902-A53B-42EDD45C96D8}" destId="{BFE543F5-F7FF-4450-8F9A-5F3857905FB5}" srcOrd="3" destOrd="0" presId="urn:microsoft.com/office/officeart/2005/8/layout/vList2"/>
    <dgm:cxn modelId="{A30A2843-01A7-46F6-92EC-C5D313095171}" type="presParOf" srcId="{6AD22244-8B48-4902-A53B-42EDD45C96D8}" destId="{F24BBB8F-F820-45FE-B263-353FF3393FB7}" srcOrd="4" destOrd="0" presId="urn:microsoft.com/office/officeart/2005/8/layout/vList2"/>
    <dgm:cxn modelId="{A16FD0CB-91FA-487F-A2E4-13FC4E1424FC}" type="presParOf" srcId="{6AD22244-8B48-4902-A53B-42EDD45C96D8}" destId="{EB6C55A5-FE86-44B9-A41D-23F0BBF72F68}" srcOrd="5" destOrd="0" presId="urn:microsoft.com/office/officeart/2005/8/layout/vList2"/>
    <dgm:cxn modelId="{18669A9B-18ED-46D2-87E5-332C212F0599}" type="presParOf" srcId="{6AD22244-8B48-4902-A53B-42EDD45C96D8}" destId="{FF69C753-F506-4E93-9231-92C3F55D6B6B}"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27A87E2-55C1-4FA5-982C-260874734E6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A50367A4-6302-490B-9FE1-F2C094F84F07}">
      <dgm:prSet phldrT="[文本]" custT="1"/>
      <dgm:spPr/>
      <dgm:t>
        <a:bodyPr/>
        <a:lstStyle/>
        <a:p>
          <a:r>
            <a:rPr lang="zh-CN" altLang="en-US" sz="2000" dirty="0"/>
            <a:t>早在</a:t>
          </a:r>
          <a:r>
            <a:rPr lang="en-US" altLang="en-US" sz="2000" b="1" dirty="0">
              <a:solidFill>
                <a:schemeClr val="accent2">
                  <a:lumMod val="50000"/>
                </a:schemeClr>
              </a:solidFill>
            </a:rPr>
            <a:t>1995</a:t>
          </a:r>
          <a:r>
            <a:rPr lang="zh-CN" altLang="en-US" sz="2000" b="1" dirty="0">
              <a:solidFill>
                <a:schemeClr val="accent2">
                  <a:lumMod val="50000"/>
                </a:schemeClr>
              </a:solidFill>
            </a:rPr>
            <a:t>年</a:t>
          </a:r>
          <a:r>
            <a:rPr lang="zh-CN" altLang="en-US" sz="2000" dirty="0"/>
            <a:t>国务院就颁布了</a:t>
          </a:r>
          <a:r>
            <a:rPr lang="en-US" altLang="en-US" sz="2000" dirty="0"/>
            <a:t>《</a:t>
          </a:r>
          <a:r>
            <a:rPr lang="zh-CN" altLang="en-US" sz="2000" dirty="0"/>
            <a:t>教师资格条例</a:t>
          </a:r>
          <a:r>
            <a:rPr lang="en-US" altLang="en-US" sz="2000" dirty="0"/>
            <a:t>》</a:t>
          </a:r>
          <a:r>
            <a:rPr lang="zh-CN" altLang="en-US" sz="2000" dirty="0"/>
            <a:t>。</a:t>
          </a:r>
        </a:p>
      </dgm:t>
    </dgm:pt>
    <dgm:pt modelId="{436D9362-79DA-4AD9-BA4B-73705F4AE25F}" type="parTrans" cxnId="{DE8349EA-8821-4037-B07A-C2DDC7DD6EC8}">
      <dgm:prSet/>
      <dgm:spPr/>
      <dgm:t>
        <a:bodyPr/>
        <a:lstStyle/>
        <a:p>
          <a:endParaRPr lang="zh-CN" altLang="en-US"/>
        </a:p>
      </dgm:t>
    </dgm:pt>
    <dgm:pt modelId="{88DF5394-D067-4A42-A302-4FF84D6125F8}" type="sibTrans" cxnId="{DE8349EA-8821-4037-B07A-C2DDC7DD6EC8}">
      <dgm:prSet/>
      <dgm:spPr/>
      <dgm:t>
        <a:bodyPr/>
        <a:lstStyle/>
        <a:p>
          <a:endParaRPr lang="zh-CN" altLang="en-US"/>
        </a:p>
      </dgm:t>
    </dgm:pt>
    <dgm:pt modelId="{2AED38CE-0BFE-4152-AFBB-3158B9CC22B3}">
      <dgm:prSet phldrT="[文本]" custT="1"/>
      <dgm:spPr/>
      <dgm:t>
        <a:bodyPr/>
        <a:lstStyle/>
        <a:p>
          <a:r>
            <a:rPr lang="zh-CN" altLang="en-US" sz="2000" dirty="0"/>
            <a:t>从</a:t>
          </a:r>
          <a:r>
            <a:rPr lang="en-US" altLang="en-US" sz="2000" b="1" dirty="0">
              <a:solidFill>
                <a:schemeClr val="accent2">
                  <a:lumMod val="50000"/>
                </a:schemeClr>
              </a:solidFill>
            </a:rPr>
            <a:t>2012</a:t>
          </a:r>
          <a:r>
            <a:rPr lang="zh-CN" altLang="en-US" sz="2000" b="1" dirty="0">
              <a:solidFill>
                <a:schemeClr val="accent2">
                  <a:lumMod val="50000"/>
                </a:schemeClr>
              </a:solidFill>
            </a:rPr>
            <a:t>年起</a:t>
          </a:r>
          <a:r>
            <a:rPr lang="zh-CN" altLang="en-US" sz="2000" dirty="0"/>
            <a:t>，教育部颁布了</a:t>
          </a:r>
          <a:r>
            <a:rPr lang="en-US" altLang="en-US" sz="2000" dirty="0"/>
            <a:t>《</a:t>
          </a:r>
          <a:r>
            <a:rPr lang="zh-CN" altLang="en-US" sz="2000" dirty="0"/>
            <a:t>幼儿园教师专业标准（试行）</a:t>
          </a:r>
          <a:r>
            <a:rPr lang="en-US" altLang="en-US" sz="2000" dirty="0"/>
            <a:t>》《</a:t>
          </a:r>
          <a:r>
            <a:rPr lang="zh-CN" altLang="en-US" sz="2000" dirty="0"/>
            <a:t>小学教师专业标准（试行）</a:t>
          </a:r>
          <a:r>
            <a:rPr lang="en-US" altLang="en-US" sz="2000" dirty="0"/>
            <a:t>》《</a:t>
          </a:r>
          <a:r>
            <a:rPr lang="zh-CN" altLang="en-US" sz="2000" dirty="0"/>
            <a:t>中学教师专业标准（试行）</a:t>
          </a:r>
          <a:r>
            <a:rPr lang="en-US" altLang="en-US" sz="2000" dirty="0"/>
            <a:t>》</a:t>
          </a:r>
          <a:r>
            <a:rPr lang="zh-CN" altLang="en-US" sz="2000" dirty="0"/>
            <a:t>等，确立了学生为本、师德为先、能力为重和终身学习四个基本理念，引领各阶段教师的专业发展。</a:t>
          </a:r>
        </a:p>
      </dgm:t>
    </dgm:pt>
    <dgm:pt modelId="{00DB7A18-6495-4117-8BA8-153BDFDD3E79}" type="parTrans" cxnId="{D6474B67-7C64-4A24-A056-2A0A99558700}">
      <dgm:prSet/>
      <dgm:spPr/>
      <dgm:t>
        <a:bodyPr/>
        <a:lstStyle/>
        <a:p>
          <a:endParaRPr lang="zh-CN" altLang="en-US"/>
        </a:p>
      </dgm:t>
    </dgm:pt>
    <dgm:pt modelId="{9CC700D3-F5F0-4922-9CA7-CD6DE03507C4}" type="sibTrans" cxnId="{D6474B67-7C64-4A24-A056-2A0A99558700}">
      <dgm:prSet/>
      <dgm:spPr/>
      <dgm:t>
        <a:bodyPr/>
        <a:lstStyle/>
        <a:p>
          <a:endParaRPr lang="zh-CN" altLang="en-US"/>
        </a:p>
      </dgm:t>
    </dgm:pt>
    <dgm:pt modelId="{18C5B745-326C-4A71-861C-5138D7E4DB29}">
      <dgm:prSet custT="1"/>
      <dgm:spPr/>
      <dgm:t>
        <a:bodyPr/>
        <a:lstStyle/>
        <a:p>
          <a:r>
            <a:rPr lang="en-US" altLang="en-US" sz="2000" b="1" dirty="0">
              <a:solidFill>
                <a:schemeClr val="accent2">
                  <a:lumMod val="50000"/>
                </a:schemeClr>
              </a:solidFill>
            </a:rPr>
            <a:t>2018</a:t>
          </a:r>
          <a:r>
            <a:rPr lang="zh-CN" altLang="en-US" sz="2000" b="1" dirty="0">
              <a:solidFill>
                <a:schemeClr val="accent2">
                  <a:lumMod val="50000"/>
                </a:schemeClr>
              </a:solidFill>
            </a:rPr>
            <a:t>年</a:t>
          </a:r>
          <a:r>
            <a:rPr lang="en-US" altLang="en-US" sz="2000" b="1" dirty="0">
              <a:solidFill>
                <a:schemeClr val="accent2">
                  <a:lumMod val="50000"/>
                </a:schemeClr>
              </a:solidFill>
            </a:rPr>
            <a:t>1</a:t>
          </a:r>
          <a:r>
            <a:rPr lang="zh-CN" altLang="en-US" sz="2000" b="1" dirty="0">
              <a:solidFill>
                <a:schemeClr val="accent2">
                  <a:lumMod val="50000"/>
                </a:schemeClr>
              </a:solidFill>
            </a:rPr>
            <a:t>月</a:t>
          </a:r>
          <a:r>
            <a:rPr lang="en-US" altLang="en-US" sz="2000" b="1" dirty="0">
              <a:solidFill>
                <a:schemeClr val="accent2">
                  <a:lumMod val="50000"/>
                </a:schemeClr>
              </a:solidFill>
            </a:rPr>
            <a:t>20</a:t>
          </a:r>
          <a:r>
            <a:rPr lang="zh-CN" altLang="en-US" sz="2000" b="1" dirty="0">
              <a:solidFill>
                <a:schemeClr val="accent2">
                  <a:lumMod val="50000"/>
                </a:schemeClr>
              </a:solidFill>
            </a:rPr>
            <a:t>日</a:t>
          </a:r>
          <a:r>
            <a:rPr lang="zh-CN" altLang="en-US" sz="2000" dirty="0"/>
            <a:t>，中共中央、国务院颁布了</a:t>
          </a:r>
          <a:r>
            <a:rPr lang="en-US" altLang="en-US" sz="2000" dirty="0"/>
            <a:t>《</a:t>
          </a:r>
          <a:r>
            <a:rPr lang="zh-CN" altLang="en-US" sz="2000" dirty="0"/>
            <a:t>关于全面深化新时代教师队伍建设改革的意见</a:t>
          </a:r>
          <a:r>
            <a:rPr lang="en-US" altLang="en-US" sz="2000" dirty="0"/>
            <a:t>》</a:t>
          </a:r>
          <a:r>
            <a:rPr lang="zh-CN" altLang="en-US" sz="2000" dirty="0"/>
            <a:t>。</a:t>
          </a:r>
          <a:r>
            <a:rPr lang="zh-CN" altLang="en-US" sz="2000" b="1" dirty="0">
              <a:solidFill>
                <a:schemeClr val="tx1"/>
              </a:solidFill>
            </a:rPr>
            <a:t>这是中华人民共和国成立以来出台的第一个专门面向教师队伍建设的文件，对教师的职业属性、素质规格及待遇保障等方面做出明确战略定位，具有里程碑式的意义。</a:t>
          </a:r>
        </a:p>
      </dgm:t>
    </dgm:pt>
    <dgm:pt modelId="{5E4A7AD1-5844-4839-8478-FDF40F77E760}" type="parTrans" cxnId="{4AB51EF5-0D45-46CD-82D1-6BB9F3B9AB77}">
      <dgm:prSet/>
      <dgm:spPr/>
      <dgm:t>
        <a:bodyPr/>
        <a:lstStyle/>
        <a:p>
          <a:endParaRPr lang="zh-CN" altLang="en-US"/>
        </a:p>
      </dgm:t>
    </dgm:pt>
    <dgm:pt modelId="{D30AFADA-16B0-4D3E-BFF5-AB1BCD04B5EE}" type="sibTrans" cxnId="{4AB51EF5-0D45-46CD-82D1-6BB9F3B9AB77}">
      <dgm:prSet/>
      <dgm:spPr/>
      <dgm:t>
        <a:bodyPr/>
        <a:lstStyle/>
        <a:p>
          <a:endParaRPr lang="zh-CN" altLang="en-US"/>
        </a:p>
      </dgm:t>
    </dgm:pt>
    <dgm:pt modelId="{B4C5A43D-EC66-496A-A4E7-A4020CA379A8}">
      <dgm:prSet phldrT="[文本]" custT="1"/>
      <dgm:spPr/>
      <dgm:t>
        <a:bodyPr/>
        <a:lstStyle/>
        <a:p>
          <a:r>
            <a:rPr lang="en-US" altLang="en-US" sz="2000" b="1" dirty="0">
              <a:solidFill>
                <a:schemeClr val="accent2">
                  <a:lumMod val="50000"/>
                </a:schemeClr>
              </a:solidFill>
            </a:rPr>
            <a:t>2000</a:t>
          </a:r>
          <a:r>
            <a:rPr lang="zh-CN" altLang="en-US" sz="2000" b="1" dirty="0">
              <a:solidFill>
                <a:schemeClr val="accent2">
                  <a:lumMod val="50000"/>
                </a:schemeClr>
              </a:solidFill>
            </a:rPr>
            <a:t>年</a:t>
          </a:r>
          <a:r>
            <a:rPr lang="zh-CN" altLang="en-US" sz="2000" dirty="0"/>
            <a:t>教育部又颁布了</a:t>
          </a:r>
          <a:r>
            <a:rPr lang="en-US" altLang="en-US" sz="2000" dirty="0"/>
            <a:t>《〈</a:t>
          </a:r>
          <a:r>
            <a:rPr lang="zh-CN" altLang="en-US" sz="2000" dirty="0"/>
            <a:t>教师资格条例</a:t>
          </a:r>
          <a:r>
            <a:rPr lang="en-US" altLang="en-US" sz="2000" dirty="0"/>
            <a:t>〉</a:t>
          </a:r>
          <a:r>
            <a:rPr lang="zh-CN" altLang="en-US" sz="2000" dirty="0"/>
            <a:t>实施办法</a:t>
          </a:r>
          <a:r>
            <a:rPr lang="en-US" altLang="en-US" sz="2000" dirty="0"/>
            <a:t>》</a:t>
          </a:r>
          <a:r>
            <a:rPr lang="zh-CN" altLang="en-US" sz="2000" dirty="0"/>
            <a:t>，教师资格制度开始全面实施。</a:t>
          </a:r>
        </a:p>
      </dgm:t>
    </dgm:pt>
    <dgm:pt modelId="{D00CE929-23D5-403C-84F4-EA7F6A86BA72}" type="parTrans" cxnId="{3F5B6654-B3F7-4C58-B6E0-E272FC2D068E}">
      <dgm:prSet/>
      <dgm:spPr/>
      <dgm:t>
        <a:bodyPr/>
        <a:lstStyle/>
        <a:p>
          <a:endParaRPr lang="zh-CN" altLang="en-US"/>
        </a:p>
      </dgm:t>
    </dgm:pt>
    <dgm:pt modelId="{6930DFFF-C6A5-4BA7-80FE-A08F6BB5DFE1}" type="sibTrans" cxnId="{3F5B6654-B3F7-4C58-B6E0-E272FC2D068E}">
      <dgm:prSet/>
      <dgm:spPr/>
      <dgm:t>
        <a:bodyPr/>
        <a:lstStyle/>
        <a:p>
          <a:endParaRPr lang="zh-CN" altLang="en-US"/>
        </a:p>
      </dgm:t>
    </dgm:pt>
    <dgm:pt modelId="{2E2E0857-B6F8-4B86-98B6-62BD7CF2F6E7}" type="pres">
      <dgm:prSet presAssocID="{127A87E2-55C1-4FA5-982C-260874734E68}" presName="vert0" presStyleCnt="0">
        <dgm:presLayoutVars>
          <dgm:dir/>
          <dgm:animOne val="branch"/>
          <dgm:animLvl val="lvl"/>
        </dgm:presLayoutVars>
      </dgm:prSet>
      <dgm:spPr/>
    </dgm:pt>
    <dgm:pt modelId="{54D43A94-8355-4230-AE40-11138CEE7035}" type="pres">
      <dgm:prSet presAssocID="{A50367A4-6302-490B-9FE1-F2C094F84F07}" presName="thickLine" presStyleLbl="alignNode1" presStyleIdx="0" presStyleCnt="4"/>
      <dgm:spPr/>
    </dgm:pt>
    <dgm:pt modelId="{FBDBF714-BB3A-4F4D-974D-23CA8B47B9A7}" type="pres">
      <dgm:prSet presAssocID="{A50367A4-6302-490B-9FE1-F2C094F84F07}" presName="horz1" presStyleCnt="0"/>
      <dgm:spPr/>
    </dgm:pt>
    <dgm:pt modelId="{F1A1EB94-2AC4-45F4-B608-5351892C726C}" type="pres">
      <dgm:prSet presAssocID="{A50367A4-6302-490B-9FE1-F2C094F84F07}" presName="tx1" presStyleLbl="revTx" presStyleIdx="0" presStyleCnt="4" custScaleY="25217"/>
      <dgm:spPr/>
    </dgm:pt>
    <dgm:pt modelId="{718C9A28-B781-47E6-9878-40AD129D7D8B}" type="pres">
      <dgm:prSet presAssocID="{A50367A4-6302-490B-9FE1-F2C094F84F07}" presName="vert1" presStyleCnt="0"/>
      <dgm:spPr/>
    </dgm:pt>
    <dgm:pt modelId="{7FFE2E4E-291F-4CA2-81FC-F553C3BA9C0D}" type="pres">
      <dgm:prSet presAssocID="{B4C5A43D-EC66-496A-A4E7-A4020CA379A8}" presName="thickLine" presStyleLbl="alignNode1" presStyleIdx="1" presStyleCnt="4"/>
      <dgm:spPr/>
    </dgm:pt>
    <dgm:pt modelId="{460A729F-45E5-453F-9153-420520AF7B6D}" type="pres">
      <dgm:prSet presAssocID="{B4C5A43D-EC66-496A-A4E7-A4020CA379A8}" presName="horz1" presStyleCnt="0"/>
      <dgm:spPr/>
    </dgm:pt>
    <dgm:pt modelId="{8AC1BB4F-1090-4187-BEAB-55A8F336AA25}" type="pres">
      <dgm:prSet presAssocID="{B4C5A43D-EC66-496A-A4E7-A4020CA379A8}" presName="tx1" presStyleLbl="revTx" presStyleIdx="1" presStyleCnt="4" custScaleY="25526"/>
      <dgm:spPr/>
    </dgm:pt>
    <dgm:pt modelId="{38B6BC48-D93C-42F2-9B7C-4F67DF41DC9B}" type="pres">
      <dgm:prSet presAssocID="{B4C5A43D-EC66-496A-A4E7-A4020CA379A8}" presName="vert1" presStyleCnt="0"/>
      <dgm:spPr/>
    </dgm:pt>
    <dgm:pt modelId="{CEA18992-0D56-4460-8028-A040609AEA50}" type="pres">
      <dgm:prSet presAssocID="{2AED38CE-0BFE-4152-AFBB-3158B9CC22B3}" presName="thickLine" presStyleLbl="alignNode1" presStyleIdx="2" presStyleCnt="4"/>
      <dgm:spPr/>
    </dgm:pt>
    <dgm:pt modelId="{7B8E1DDB-FA05-4E62-9E4B-CC87339DFCB8}" type="pres">
      <dgm:prSet presAssocID="{2AED38CE-0BFE-4152-AFBB-3158B9CC22B3}" presName="horz1" presStyleCnt="0"/>
      <dgm:spPr/>
    </dgm:pt>
    <dgm:pt modelId="{BC3F4604-26EF-41E5-BE83-74270B35A4EF}" type="pres">
      <dgm:prSet presAssocID="{2AED38CE-0BFE-4152-AFBB-3158B9CC22B3}" presName="tx1" presStyleLbl="revTx" presStyleIdx="2" presStyleCnt="4" custScaleY="50147"/>
      <dgm:spPr/>
    </dgm:pt>
    <dgm:pt modelId="{303967EB-6DF0-4135-8C29-30374AD9470B}" type="pres">
      <dgm:prSet presAssocID="{2AED38CE-0BFE-4152-AFBB-3158B9CC22B3}" presName="vert1" presStyleCnt="0"/>
      <dgm:spPr/>
    </dgm:pt>
    <dgm:pt modelId="{327D7EDA-91CF-456C-8779-295F62915F54}" type="pres">
      <dgm:prSet presAssocID="{18C5B745-326C-4A71-861C-5138D7E4DB29}" presName="thickLine" presStyleLbl="alignNode1" presStyleIdx="3" presStyleCnt="4"/>
      <dgm:spPr/>
    </dgm:pt>
    <dgm:pt modelId="{7AFDCBE1-5391-4183-B1DB-E6A7126F62E6}" type="pres">
      <dgm:prSet presAssocID="{18C5B745-326C-4A71-861C-5138D7E4DB29}" presName="horz1" presStyleCnt="0"/>
      <dgm:spPr/>
    </dgm:pt>
    <dgm:pt modelId="{D35BE654-D8F0-4C5E-945D-50E25CC6BEC0}" type="pres">
      <dgm:prSet presAssocID="{18C5B745-326C-4A71-861C-5138D7E4DB29}" presName="tx1" presStyleLbl="revTx" presStyleIdx="3" presStyleCnt="4"/>
      <dgm:spPr/>
    </dgm:pt>
    <dgm:pt modelId="{9FE3113D-B677-490C-8F1F-204B572ECD4C}" type="pres">
      <dgm:prSet presAssocID="{18C5B745-326C-4A71-861C-5138D7E4DB29}" presName="vert1" presStyleCnt="0"/>
      <dgm:spPr/>
    </dgm:pt>
  </dgm:ptLst>
  <dgm:cxnLst>
    <dgm:cxn modelId="{0DDFE809-329C-40BB-BC17-5FA6443950B6}" type="presOf" srcId="{B4C5A43D-EC66-496A-A4E7-A4020CA379A8}" destId="{8AC1BB4F-1090-4187-BEAB-55A8F336AA25}" srcOrd="0" destOrd="0" presId="urn:microsoft.com/office/officeart/2008/layout/LinedList"/>
    <dgm:cxn modelId="{DE88D40B-41CA-4A3A-BF49-751BCED86EDE}" type="presOf" srcId="{127A87E2-55C1-4FA5-982C-260874734E68}" destId="{2E2E0857-B6F8-4B86-98B6-62BD7CF2F6E7}" srcOrd="0" destOrd="0" presId="urn:microsoft.com/office/officeart/2008/layout/LinedList"/>
    <dgm:cxn modelId="{266B2916-066B-43A0-9EA9-C827971B09C2}" type="presOf" srcId="{2AED38CE-0BFE-4152-AFBB-3158B9CC22B3}" destId="{BC3F4604-26EF-41E5-BE83-74270B35A4EF}" srcOrd="0" destOrd="0" presId="urn:microsoft.com/office/officeart/2008/layout/LinedList"/>
    <dgm:cxn modelId="{D6474B67-7C64-4A24-A056-2A0A99558700}" srcId="{127A87E2-55C1-4FA5-982C-260874734E68}" destId="{2AED38CE-0BFE-4152-AFBB-3158B9CC22B3}" srcOrd="2" destOrd="0" parTransId="{00DB7A18-6495-4117-8BA8-153BDFDD3E79}" sibTransId="{9CC700D3-F5F0-4922-9CA7-CD6DE03507C4}"/>
    <dgm:cxn modelId="{3F5B6654-B3F7-4C58-B6E0-E272FC2D068E}" srcId="{127A87E2-55C1-4FA5-982C-260874734E68}" destId="{B4C5A43D-EC66-496A-A4E7-A4020CA379A8}" srcOrd="1" destOrd="0" parTransId="{D00CE929-23D5-403C-84F4-EA7F6A86BA72}" sibTransId="{6930DFFF-C6A5-4BA7-80FE-A08F6BB5DFE1}"/>
    <dgm:cxn modelId="{8BB6BF7C-2A70-4FFC-B9C5-5DF6170EEE39}" type="presOf" srcId="{A50367A4-6302-490B-9FE1-F2C094F84F07}" destId="{F1A1EB94-2AC4-45F4-B608-5351892C726C}" srcOrd="0" destOrd="0" presId="urn:microsoft.com/office/officeart/2008/layout/LinedList"/>
    <dgm:cxn modelId="{A2C96295-F742-40D3-86B7-21CC763CDF1A}" type="presOf" srcId="{18C5B745-326C-4A71-861C-5138D7E4DB29}" destId="{D35BE654-D8F0-4C5E-945D-50E25CC6BEC0}" srcOrd="0" destOrd="0" presId="urn:microsoft.com/office/officeart/2008/layout/LinedList"/>
    <dgm:cxn modelId="{DE8349EA-8821-4037-B07A-C2DDC7DD6EC8}" srcId="{127A87E2-55C1-4FA5-982C-260874734E68}" destId="{A50367A4-6302-490B-9FE1-F2C094F84F07}" srcOrd="0" destOrd="0" parTransId="{436D9362-79DA-4AD9-BA4B-73705F4AE25F}" sibTransId="{88DF5394-D067-4A42-A302-4FF84D6125F8}"/>
    <dgm:cxn modelId="{4AB51EF5-0D45-46CD-82D1-6BB9F3B9AB77}" srcId="{127A87E2-55C1-4FA5-982C-260874734E68}" destId="{18C5B745-326C-4A71-861C-5138D7E4DB29}" srcOrd="3" destOrd="0" parTransId="{5E4A7AD1-5844-4839-8478-FDF40F77E760}" sibTransId="{D30AFADA-16B0-4D3E-BFF5-AB1BCD04B5EE}"/>
    <dgm:cxn modelId="{A55985C1-D448-41FB-B960-E7AE96318E13}" type="presParOf" srcId="{2E2E0857-B6F8-4B86-98B6-62BD7CF2F6E7}" destId="{54D43A94-8355-4230-AE40-11138CEE7035}" srcOrd="0" destOrd="0" presId="urn:microsoft.com/office/officeart/2008/layout/LinedList"/>
    <dgm:cxn modelId="{0B3ADC07-1948-4C8F-8C8C-61746CE4A6F1}" type="presParOf" srcId="{2E2E0857-B6F8-4B86-98B6-62BD7CF2F6E7}" destId="{FBDBF714-BB3A-4F4D-974D-23CA8B47B9A7}" srcOrd="1" destOrd="0" presId="urn:microsoft.com/office/officeart/2008/layout/LinedList"/>
    <dgm:cxn modelId="{342A5D91-AC5F-416E-8000-294F018E42D5}" type="presParOf" srcId="{FBDBF714-BB3A-4F4D-974D-23CA8B47B9A7}" destId="{F1A1EB94-2AC4-45F4-B608-5351892C726C}" srcOrd="0" destOrd="0" presId="urn:microsoft.com/office/officeart/2008/layout/LinedList"/>
    <dgm:cxn modelId="{6AF23550-9092-4382-BB02-5E989219E39F}" type="presParOf" srcId="{FBDBF714-BB3A-4F4D-974D-23CA8B47B9A7}" destId="{718C9A28-B781-47E6-9878-40AD129D7D8B}" srcOrd="1" destOrd="0" presId="urn:microsoft.com/office/officeart/2008/layout/LinedList"/>
    <dgm:cxn modelId="{E4296C78-1E9F-4F13-9EC0-93FDD51DFD65}" type="presParOf" srcId="{2E2E0857-B6F8-4B86-98B6-62BD7CF2F6E7}" destId="{7FFE2E4E-291F-4CA2-81FC-F553C3BA9C0D}" srcOrd="2" destOrd="0" presId="urn:microsoft.com/office/officeart/2008/layout/LinedList"/>
    <dgm:cxn modelId="{420B13F6-5D4E-4DDD-9CD4-607EFD061DF3}" type="presParOf" srcId="{2E2E0857-B6F8-4B86-98B6-62BD7CF2F6E7}" destId="{460A729F-45E5-453F-9153-420520AF7B6D}" srcOrd="3" destOrd="0" presId="urn:microsoft.com/office/officeart/2008/layout/LinedList"/>
    <dgm:cxn modelId="{6781FFB7-9F44-409B-B6D4-4DDAB8EAF9A6}" type="presParOf" srcId="{460A729F-45E5-453F-9153-420520AF7B6D}" destId="{8AC1BB4F-1090-4187-BEAB-55A8F336AA25}" srcOrd="0" destOrd="0" presId="urn:microsoft.com/office/officeart/2008/layout/LinedList"/>
    <dgm:cxn modelId="{5AFB5BC4-CD67-497A-BBBE-886662D3D781}" type="presParOf" srcId="{460A729F-45E5-453F-9153-420520AF7B6D}" destId="{38B6BC48-D93C-42F2-9B7C-4F67DF41DC9B}" srcOrd="1" destOrd="0" presId="urn:microsoft.com/office/officeart/2008/layout/LinedList"/>
    <dgm:cxn modelId="{5F15426B-A3B6-4EF9-BDEF-D870C778B72A}" type="presParOf" srcId="{2E2E0857-B6F8-4B86-98B6-62BD7CF2F6E7}" destId="{CEA18992-0D56-4460-8028-A040609AEA50}" srcOrd="4" destOrd="0" presId="urn:microsoft.com/office/officeart/2008/layout/LinedList"/>
    <dgm:cxn modelId="{B41D8562-F4E1-4935-89AE-8A49E14FF284}" type="presParOf" srcId="{2E2E0857-B6F8-4B86-98B6-62BD7CF2F6E7}" destId="{7B8E1DDB-FA05-4E62-9E4B-CC87339DFCB8}" srcOrd="5" destOrd="0" presId="urn:microsoft.com/office/officeart/2008/layout/LinedList"/>
    <dgm:cxn modelId="{B650EAB4-9E82-400A-99C3-2F3DE5AE0F38}" type="presParOf" srcId="{7B8E1DDB-FA05-4E62-9E4B-CC87339DFCB8}" destId="{BC3F4604-26EF-41E5-BE83-74270B35A4EF}" srcOrd="0" destOrd="0" presId="urn:microsoft.com/office/officeart/2008/layout/LinedList"/>
    <dgm:cxn modelId="{17286106-2711-4A70-864E-76351216FC57}" type="presParOf" srcId="{7B8E1DDB-FA05-4E62-9E4B-CC87339DFCB8}" destId="{303967EB-6DF0-4135-8C29-30374AD9470B}" srcOrd="1" destOrd="0" presId="urn:microsoft.com/office/officeart/2008/layout/LinedList"/>
    <dgm:cxn modelId="{BB3D8EFB-7728-4EEB-A0CA-BCC96F989B90}" type="presParOf" srcId="{2E2E0857-B6F8-4B86-98B6-62BD7CF2F6E7}" destId="{327D7EDA-91CF-456C-8779-295F62915F54}" srcOrd="6" destOrd="0" presId="urn:microsoft.com/office/officeart/2008/layout/LinedList"/>
    <dgm:cxn modelId="{F452C395-486D-42C0-AE1E-871868898637}" type="presParOf" srcId="{2E2E0857-B6F8-4B86-98B6-62BD7CF2F6E7}" destId="{7AFDCBE1-5391-4183-B1DB-E6A7126F62E6}" srcOrd="7" destOrd="0" presId="urn:microsoft.com/office/officeart/2008/layout/LinedList"/>
    <dgm:cxn modelId="{2F0B55BF-CA2A-4EF4-9C6A-4AF7921E264B}" type="presParOf" srcId="{7AFDCBE1-5391-4183-B1DB-E6A7126F62E6}" destId="{D35BE654-D8F0-4C5E-945D-50E25CC6BEC0}" srcOrd="0" destOrd="0" presId="urn:microsoft.com/office/officeart/2008/layout/LinedList"/>
    <dgm:cxn modelId="{165A5861-CB1E-4EBE-9C8E-B43F0FC5CBF4}" type="presParOf" srcId="{7AFDCBE1-5391-4183-B1DB-E6A7126F62E6}" destId="{9FE3113D-B677-490C-8F1F-204B572ECD4C}"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34C65B6-B339-427D-816D-4C015AA2A22D}"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07B8B7FC-B02B-4FFC-A8B5-A506AF207215}">
      <dgm:prSet phldrT="[文本]" custT="1"/>
      <dgm:spPr/>
      <dgm:t>
        <a:bodyPr/>
        <a:lstStyle/>
        <a:p>
          <a:r>
            <a:rPr lang="zh-CN" altLang="en-US" sz="2000" b="1" dirty="0"/>
            <a:t>是教师个体专业不断发展的历程，是教师不断接受新知识、增长专业技能的过程。</a:t>
          </a:r>
        </a:p>
      </dgm:t>
    </dgm:pt>
    <dgm:pt modelId="{9C000231-B7D7-48E1-A36A-DD531BD620B5}" type="parTrans" cxnId="{315D105A-8F67-4765-A389-BAA612E7545A}">
      <dgm:prSet/>
      <dgm:spPr/>
      <dgm:t>
        <a:bodyPr/>
        <a:lstStyle/>
        <a:p>
          <a:endParaRPr lang="zh-CN" altLang="en-US"/>
        </a:p>
      </dgm:t>
    </dgm:pt>
    <dgm:pt modelId="{E041DF0B-0A91-4653-BA9F-A4B8197BB991}" type="sibTrans" cxnId="{315D105A-8F67-4765-A389-BAA612E7545A}">
      <dgm:prSet/>
      <dgm:spPr/>
      <dgm:t>
        <a:bodyPr/>
        <a:lstStyle/>
        <a:p>
          <a:endParaRPr lang="zh-CN" altLang="en-US"/>
        </a:p>
      </dgm:t>
    </dgm:pt>
    <dgm:pt modelId="{093CF8FB-51CD-431E-965F-775C38EE082A}">
      <dgm:prSet phldrT="[文本]" custT="1"/>
      <dgm:spPr/>
      <dgm:t>
        <a:bodyPr/>
        <a:lstStyle/>
        <a:p>
          <a:r>
            <a:rPr lang="zh-CN" altLang="en-US" sz="2000" b="1" dirty="0"/>
            <a:t>是教师的职业理想、职业道德、职业情感、社会责任感不断成熟、不断提升、不断创新的过程。</a:t>
          </a:r>
        </a:p>
      </dgm:t>
    </dgm:pt>
    <dgm:pt modelId="{9ABBCF74-D467-47C6-A7BD-E0A3A62025B1}" type="parTrans" cxnId="{36861A6E-5F44-41E8-B68E-331F787AF802}">
      <dgm:prSet/>
      <dgm:spPr/>
      <dgm:t>
        <a:bodyPr/>
        <a:lstStyle/>
        <a:p>
          <a:endParaRPr lang="zh-CN" altLang="en-US"/>
        </a:p>
      </dgm:t>
    </dgm:pt>
    <dgm:pt modelId="{773ED42F-C75C-41CB-86DF-64AA2F8F5B7C}" type="sibTrans" cxnId="{36861A6E-5F44-41E8-B68E-331F787AF802}">
      <dgm:prSet/>
      <dgm:spPr/>
      <dgm:t>
        <a:bodyPr/>
        <a:lstStyle/>
        <a:p>
          <a:endParaRPr lang="zh-CN" altLang="en-US"/>
        </a:p>
      </dgm:t>
    </dgm:pt>
    <dgm:pt modelId="{3B33B82D-C05E-41C4-9AA9-45C2D646B608}">
      <dgm:prSet phldrT="[文本]" custT="1"/>
      <dgm:spPr/>
      <dgm:t>
        <a:bodyPr/>
        <a:lstStyle/>
        <a:p>
          <a:r>
            <a:rPr lang="zh-CN" altLang="en-US" sz="2000" b="1" dirty="0"/>
            <a:t>是教师的专业成长或教师内在专业结构的不断更新、演进和丰富的过程。</a:t>
          </a:r>
        </a:p>
      </dgm:t>
    </dgm:pt>
    <dgm:pt modelId="{49B78097-5742-42B4-AF52-B9F2EA7EF893}" type="parTrans" cxnId="{F51AE6FD-A9DF-4481-8763-6C42DACE432D}">
      <dgm:prSet/>
      <dgm:spPr/>
      <dgm:t>
        <a:bodyPr/>
        <a:lstStyle/>
        <a:p>
          <a:endParaRPr lang="zh-CN" altLang="en-US"/>
        </a:p>
      </dgm:t>
    </dgm:pt>
    <dgm:pt modelId="{30B470EE-DD87-4814-9265-65C88B2D078A}" type="sibTrans" cxnId="{F51AE6FD-A9DF-4481-8763-6C42DACE432D}">
      <dgm:prSet/>
      <dgm:spPr/>
      <dgm:t>
        <a:bodyPr/>
        <a:lstStyle/>
        <a:p>
          <a:endParaRPr lang="zh-CN" altLang="en-US"/>
        </a:p>
      </dgm:t>
    </dgm:pt>
    <dgm:pt modelId="{1984DD44-CA07-4688-ACD5-F3FD1FAE7834}">
      <dgm:prSet phldrT="[文本]" custT="1"/>
      <dgm:spPr/>
      <dgm:t>
        <a:bodyPr/>
        <a:lstStyle/>
        <a:p>
          <a:r>
            <a:rPr lang="zh-CN" altLang="en-US" sz="2000" b="1" dirty="0"/>
            <a:t>是教师通过专业训练和主动学习，逐步成为一名专家型、学者型教师，不断提升自己专业水平的持续发展的过程。</a:t>
          </a:r>
        </a:p>
      </dgm:t>
    </dgm:pt>
    <dgm:pt modelId="{9BF1D853-69D1-4118-AF6F-E6B4C1A4E730}" type="parTrans" cxnId="{CB15BDEE-0E97-4331-A773-E0E5E09AD043}">
      <dgm:prSet/>
      <dgm:spPr/>
      <dgm:t>
        <a:bodyPr/>
        <a:lstStyle/>
        <a:p>
          <a:endParaRPr lang="zh-CN" altLang="en-US"/>
        </a:p>
      </dgm:t>
    </dgm:pt>
    <dgm:pt modelId="{5078C771-A541-403B-A473-7F4F1F396DA0}" type="sibTrans" cxnId="{CB15BDEE-0E97-4331-A773-E0E5E09AD043}">
      <dgm:prSet/>
      <dgm:spPr/>
      <dgm:t>
        <a:bodyPr/>
        <a:lstStyle/>
        <a:p>
          <a:endParaRPr lang="zh-CN" altLang="en-US"/>
        </a:p>
      </dgm:t>
    </dgm:pt>
    <dgm:pt modelId="{8497699E-7536-4431-9ACF-1797026F206C}">
      <dgm:prSet phldrT="[文本]" custT="1"/>
      <dgm:spPr/>
      <dgm:t>
        <a:bodyPr/>
        <a:lstStyle/>
        <a:p>
          <a:r>
            <a:rPr lang="zh-CN" altLang="en-US" sz="2000" b="1" dirty="0"/>
            <a:t>是教师由非专业人员成长为专业人员的过程。</a:t>
          </a:r>
        </a:p>
      </dgm:t>
    </dgm:pt>
    <dgm:pt modelId="{0CDF829B-F214-42A3-9C8A-533D1C7EA275}" type="parTrans" cxnId="{C8BA47DF-5D61-4DA8-9E84-8D162AC8F08D}">
      <dgm:prSet/>
      <dgm:spPr/>
      <dgm:t>
        <a:bodyPr/>
        <a:lstStyle/>
        <a:p>
          <a:endParaRPr lang="zh-CN" altLang="en-US"/>
        </a:p>
      </dgm:t>
    </dgm:pt>
    <dgm:pt modelId="{356D7F1E-D38C-4E69-872F-DABF944C8668}" type="sibTrans" cxnId="{C8BA47DF-5D61-4DA8-9E84-8D162AC8F08D}">
      <dgm:prSet/>
      <dgm:spPr/>
      <dgm:t>
        <a:bodyPr/>
        <a:lstStyle/>
        <a:p>
          <a:endParaRPr lang="zh-CN" altLang="en-US"/>
        </a:p>
      </dgm:t>
    </dgm:pt>
    <dgm:pt modelId="{83F54918-AB98-49CB-9590-4D5C3F6238B8}" type="pres">
      <dgm:prSet presAssocID="{234C65B6-B339-427D-816D-4C015AA2A22D}" presName="linear" presStyleCnt="0">
        <dgm:presLayoutVars>
          <dgm:animLvl val="lvl"/>
          <dgm:resizeHandles val="exact"/>
        </dgm:presLayoutVars>
      </dgm:prSet>
      <dgm:spPr/>
    </dgm:pt>
    <dgm:pt modelId="{6F6AB44B-B595-4634-9B04-3E5E02149875}" type="pres">
      <dgm:prSet presAssocID="{07B8B7FC-B02B-4FFC-A8B5-A506AF207215}" presName="parentText" presStyleLbl="node1" presStyleIdx="0" presStyleCnt="5">
        <dgm:presLayoutVars>
          <dgm:chMax val="0"/>
          <dgm:bulletEnabled val="1"/>
        </dgm:presLayoutVars>
      </dgm:prSet>
      <dgm:spPr/>
    </dgm:pt>
    <dgm:pt modelId="{B501DA36-22F0-4891-9009-AD573FCF79F7}" type="pres">
      <dgm:prSet presAssocID="{E041DF0B-0A91-4653-BA9F-A4B8197BB991}" presName="spacer" presStyleCnt="0"/>
      <dgm:spPr/>
    </dgm:pt>
    <dgm:pt modelId="{D7015579-3FAD-46CC-A5EA-0E5C34C758BE}" type="pres">
      <dgm:prSet presAssocID="{093CF8FB-51CD-431E-965F-775C38EE082A}" presName="parentText" presStyleLbl="node1" presStyleIdx="1" presStyleCnt="5">
        <dgm:presLayoutVars>
          <dgm:chMax val="0"/>
          <dgm:bulletEnabled val="1"/>
        </dgm:presLayoutVars>
      </dgm:prSet>
      <dgm:spPr/>
    </dgm:pt>
    <dgm:pt modelId="{6DB8FBF8-B4B6-4528-81EE-786DAE4402FB}" type="pres">
      <dgm:prSet presAssocID="{773ED42F-C75C-41CB-86DF-64AA2F8F5B7C}" presName="spacer" presStyleCnt="0"/>
      <dgm:spPr/>
    </dgm:pt>
    <dgm:pt modelId="{BD3DEBB3-DFA0-4B82-8556-3905671EDF61}" type="pres">
      <dgm:prSet presAssocID="{3B33B82D-C05E-41C4-9AA9-45C2D646B608}" presName="parentText" presStyleLbl="node1" presStyleIdx="2" presStyleCnt="5">
        <dgm:presLayoutVars>
          <dgm:chMax val="0"/>
          <dgm:bulletEnabled val="1"/>
        </dgm:presLayoutVars>
      </dgm:prSet>
      <dgm:spPr/>
    </dgm:pt>
    <dgm:pt modelId="{CDAFFC49-E575-451D-9B54-6FE4EDE51ECD}" type="pres">
      <dgm:prSet presAssocID="{30B470EE-DD87-4814-9265-65C88B2D078A}" presName="spacer" presStyleCnt="0"/>
      <dgm:spPr/>
    </dgm:pt>
    <dgm:pt modelId="{37E09629-73FD-4F98-A24C-B8A4A8CD3998}" type="pres">
      <dgm:prSet presAssocID="{1984DD44-CA07-4688-ACD5-F3FD1FAE7834}" presName="parentText" presStyleLbl="node1" presStyleIdx="3" presStyleCnt="5">
        <dgm:presLayoutVars>
          <dgm:chMax val="0"/>
          <dgm:bulletEnabled val="1"/>
        </dgm:presLayoutVars>
      </dgm:prSet>
      <dgm:spPr/>
    </dgm:pt>
    <dgm:pt modelId="{DAF55FB6-0A32-4CEC-9290-5AFE6C25029B}" type="pres">
      <dgm:prSet presAssocID="{5078C771-A541-403B-A473-7F4F1F396DA0}" presName="spacer" presStyleCnt="0"/>
      <dgm:spPr/>
    </dgm:pt>
    <dgm:pt modelId="{06879E6C-A8D5-4F7A-B7A1-A003042B4678}" type="pres">
      <dgm:prSet presAssocID="{8497699E-7536-4431-9ACF-1797026F206C}" presName="parentText" presStyleLbl="node1" presStyleIdx="4" presStyleCnt="5">
        <dgm:presLayoutVars>
          <dgm:chMax val="0"/>
          <dgm:bulletEnabled val="1"/>
        </dgm:presLayoutVars>
      </dgm:prSet>
      <dgm:spPr/>
    </dgm:pt>
  </dgm:ptLst>
  <dgm:cxnLst>
    <dgm:cxn modelId="{07E2520B-FD29-46CA-AE7F-62AE4200A46A}" type="presOf" srcId="{1984DD44-CA07-4688-ACD5-F3FD1FAE7834}" destId="{37E09629-73FD-4F98-A24C-B8A4A8CD3998}" srcOrd="0" destOrd="0" presId="urn:microsoft.com/office/officeart/2005/8/layout/vList2"/>
    <dgm:cxn modelId="{36861A6E-5F44-41E8-B68E-331F787AF802}" srcId="{234C65B6-B339-427D-816D-4C015AA2A22D}" destId="{093CF8FB-51CD-431E-965F-775C38EE082A}" srcOrd="1" destOrd="0" parTransId="{9ABBCF74-D467-47C6-A7BD-E0A3A62025B1}" sibTransId="{773ED42F-C75C-41CB-86DF-64AA2F8F5B7C}"/>
    <dgm:cxn modelId="{315D105A-8F67-4765-A389-BAA612E7545A}" srcId="{234C65B6-B339-427D-816D-4C015AA2A22D}" destId="{07B8B7FC-B02B-4FFC-A8B5-A506AF207215}" srcOrd="0" destOrd="0" parTransId="{9C000231-B7D7-48E1-A36A-DD531BD620B5}" sibTransId="{E041DF0B-0A91-4653-BA9F-A4B8197BB991}"/>
    <dgm:cxn modelId="{C6B03B8F-BB4E-471D-ACD5-BD62813BBEC0}" type="presOf" srcId="{234C65B6-B339-427D-816D-4C015AA2A22D}" destId="{83F54918-AB98-49CB-9590-4D5C3F6238B8}" srcOrd="0" destOrd="0" presId="urn:microsoft.com/office/officeart/2005/8/layout/vList2"/>
    <dgm:cxn modelId="{8F6F459D-2A54-4A6F-87E1-BF0824C45F8C}" type="presOf" srcId="{093CF8FB-51CD-431E-965F-775C38EE082A}" destId="{D7015579-3FAD-46CC-A5EA-0E5C34C758BE}" srcOrd="0" destOrd="0" presId="urn:microsoft.com/office/officeart/2005/8/layout/vList2"/>
    <dgm:cxn modelId="{5638BAA4-F4D6-4A74-B33D-48D4C4AEA963}" type="presOf" srcId="{3B33B82D-C05E-41C4-9AA9-45C2D646B608}" destId="{BD3DEBB3-DFA0-4B82-8556-3905671EDF61}" srcOrd="0" destOrd="0" presId="urn:microsoft.com/office/officeart/2005/8/layout/vList2"/>
    <dgm:cxn modelId="{04062CC4-9287-4DE1-8F4F-CDB78EDB55C5}" type="presOf" srcId="{07B8B7FC-B02B-4FFC-A8B5-A506AF207215}" destId="{6F6AB44B-B595-4634-9B04-3E5E02149875}" srcOrd="0" destOrd="0" presId="urn:microsoft.com/office/officeart/2005/8/layout/vList2"/>
    <dgm:cxn modelId="{0FAE27DC-AA59-48B1-9809-73DC895BFF2C}" type="presOf" srcId="{8497699E-7536-4431-9ACF-1797026F206C}" destId="{06879E6C-A8D5-4F7A-B7A1-A003042B4678}" srcOrd="0" destOrd="0" presId="urn:microsoft.com/office/officeart/2005/8/layout/vList2"/>
    <dgm:cxn modelId="{C8BA47DF-5D61-4DA8-9E84-8D162AC8F08D}" srcId="{234C65B6-B339-427D-816D-4C015AA2A22D}" destId="{8497699E-7536-4431-9ACF-1797026F206C}" srcOrd="4" destOrd="0" parTransId="{0CDF829B-F214-42A3-9C8A-533D1C7EA275}" sibTransId="{356D7F1E-D38C-4E69-872F-DABF944C8668}"/>
    <dgm:cxn modelId="{CB15BDEE-0E97-4331-A773-E0E5E09AD043}" srcId="{234C65B6-B339-427D-816D-4C015AA2A22D}" destId="{1984DD44-CA07-4688-ACD5-F3FD1FAE7834}" srcOrd="3" destOrd="0" parTransId="{9BF1D853-69D1-4118-AF6F-E6B4C1A4E730}" sibTransId="{5078C771-A541-403B-A473-7F4F1F396DA0}"/>
    <dgm:cxn modelId="{F51AE6FD-A9DF-4481-8763-6C42DACE432D}" srcId="{234C65B6-B339-427D-816D-4C015AA2A22D}" destId="{3B33B82D-C05E-41C4-9AA9-45C2D646B608}" srcOrd="2" destOrd="0" parTransId="{49B78097-5742-42B4-AF52-B9F2EA7EF893}" sibTransId="{30B470EE-DD87-4814-9265-65C88B2D078A}"/>
    <dgm:cxn modelId="{7B210B6A-A088-4959-AD2E-418EFC383C24}" type="presParOf" srcId="{83F54918-AB98-49CB-9590-4D5C3F6238B8}" destId="{6F6AB44B-B595-4634-9B04-3E5E02149875}" srcOrd="0" destOrd="0" presId="urn:microsoft.com/office/officeart/2005/8/layout/vList2"/>
    <dgm:cxn modelId="{BF6604EB-975F-4BB6-AEA9-252ABF89B343}" type="presParOf" srcId="{83F54918-AB98-49CB-9590-4D5C3F6238B8}" destId="{B501DA36-22F0-4891-9009-AD573FCF79F7}" srcOrd="1" destOrd="0" presId="urn:microsoft.com/office/officeart/2005/8/layout/vList2"/>
    <dgm:cxn modelId="{99B31F19-96BE-42D6-A738-B146941E5FBC}" type="presParOf" srcId="{83F54918-AB98-49CB-9590-4D5C3F6238B8}" destId="{D7015579-3FAD-46CC-A5EA-0E5C34C758BE}" srcOrd="2" destOrd="0" presId="urn:microsoft.com/office/officeart/2005/8/layout/vList2"/>
    <dgm:cxn modelId="{9A37645C-D0F2-4BAC-BF4F-1874981FDCF8}" type="presParOf" srcId="{83F54918-AB98-49CB-9590-4D5C3F6238B8}" destId="{6DB8FBF8-B4B6-4528-81EE-786DAE4402FB}" srcOrd="3" destOrd="0" presId="urn:microsoft.com/office/officeart/2005/8/layout/vList2"/>
    <dgm:cxn modelId="{E810487E-4A24-4D54-B915-12820097BFC3}" type="presParOf" srcId="{83F54918-AB98-49CB-9590-4D5C3F6238B8}" destId="{BD3DEBB3-DFA0-4B82-8556-3905671EDF61}" srcOrd="4" destOrd="0" presId="urn:microsoft.com/office/officeart/2005/8/layout/vList2"/>
    <dgm:cxn modelId="{2D776543-16E6-407C-B736-262DFD7ACB5A}" type="presParOf" srcId="{83F54918-AB98-49CB-9590-4D5C3F6238B8}" destId="{CDAFFC49-E575-451D-9B54-6FE4EDE51ECD}" srcOrd="5" destOrd="0" presId="urn:microsoft.com/office/officeart/2005/8/layout/vList2"/>
    <dgm:cxn modelId="{5E72DE99-90F5-4A88-B499-404F4F4E87FE}" type="presParOf" srcId="{83F54918-AB98-49CB-9590-4D5C3F6238B8}" destId="{37E09629-73FD-4F98-A24C-B8A4A8CD3998}" srcOrd="6" destOrd="0" presId="urn:microsoft.com/office/officeart/2005/8/layout/vList2"/>
    <dgm:cxn modelId="{61A64DD4-499A-4BF5-85B1-6F2B4BF083AF}" type="presParOf" srcId="{83F54918-AB98-49CB-9590-4D5C3F6238B8}" destId="{DAF55FB6-0A32-4CEC-9290-5AFE6C25029B}" srcOrd="7" destOrd="0" presId="urn:microsoft.com/office/officeart/2005/8/layout/vList2"/>
    <dgm:cxn modelId="{41DD72A0-D9BB-4A48-976A-2C8D341D5D1B}" type="presParOf" srcId="{83F54918-AB98-49CB-9590-4D5C3F6238B8}" destId="{06879E6C-A8D5-4F7A-B7A1-A003042B4678}"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828C3CE-F82D-4409-B5D1-C002C5DB2FB5}"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zh-CN" altLang="en-US"/>
        </a:p>
      </dgm:t>
    </dgm:pt>
    <dgm:pt modelId="{96BF6B53-7B18-433B-A96C-4478AA8D4473}">
      <dgm:prSet phldrT="[文本]" custT="1"/>
      <dgm:spPr/>
      <dgm:t>
        <a:bodyPr/>
        <a:lstStyle/>
        <a:p>
          <a:r>
            <a:rPr lang="en-US" altLang="en-US" sz="2400" b="1" dirty="0"/>
            <a:t>1.</a:t>
          </a:r>
          <a:r>
            <a:rPr lang="zh-CN" altLang="en-US" sz="2400" b="1" dirty="0"/>
            <a:t>发展的终身性</a:t>
          </a:r>
        </a:p>
      </dgm:t>
    </dgm:pt>
    <dgm:pt modelId="{DF1C2A8C-AB8A-4B74-A8D9-C83EB98A81EF}" type="parTrans" cxnId="{0B3680EC-AEF1-46FF-8187-CB141F870154}">
      <dgm:prSet/>
      <dgm:spPr/>
      <dgm:t>
        <a:bodyPr/>
        <a:lstStyle/>
        <a:p>
          <a:endParaRPr lang="zh-CN" altLang="en-US"/>
        </a:p>
      </dgm:t>
    </dgm:pt>
    <dgm:pt modelId="{0175FE65-EC8A-4650-9138-2DD035F98177}" type="sibTrans" cxnId="{0B3680EC-AEF1-46FF-8187-CB141F870154}">
      <dgm:prSet/>
      <dgm:spPr/>
      <dgm:t>
        <a:bodyPr/>
        <a:lstStyle/>
        <a:p>
          <a:endParaRPr lang="zh-CN" altLang="en-US"/>
        </a:p>
      </dgm:t>
    </dgm:pt>
    <dgm:pt modelId="{D430ADF0-2D4E-427D-B94C-26818B64D93D}">
      <dgm:prSet phldrT="[文本]" custT="1"/>
      <dgm:spPr/>
      <dgm:t>
        <a:bodyPr/>
        <a:lstStyle/>
        <a:p>
          <a:r>
            <a:rPr lang="zh-CN" altLang="en-US" sz="2000" dirty="0"/>
            <a:t>教师的专业发展空间是无限的，成熟只是相对的，发展才是绝对的。</a:t>
          </a:r>
        </a:p>
      </dgm:t>
    </dgm:pt>
    <dgm:pt modelId="{8AB92004-6D43-45D3-B1D6-8CDCC8AAE9D2}" type="parTrans" cxnId="{DDA980AE-C058-4B79-8E9E-AE1C56774A51}">
      <dgm:prSet/>
      <dgm:spPr/>
      <dgm:t>
        <a:bodyPr/>
        <a:lstStyle/>
        <a:p>
          <a:endParaRPr lang="zh-CN" altLang="en-US"/>
        </a:p>
      </dgm:t>
    </dgm:pt>
    <dgm:pt modelId="{906F8D10-DAF6-4F45-89C5-228AB192D35B}" type="sibTrans" cxnId="{DDA980AE-C058-4B79-8E9E-AE1C56774A51}">
      <dgm:prSet/>
      <dgm:spPr/>
      <dgm:t>
        <a:bodyPr/>
        <a:lstStyle/>
        <a:p>
          <a:endParaRPr lang="zh-CN" altLang="en-US"/>
        </a:p>
      </dgm:t>
    </dgm:pt>
    <dgm:pt modelId="{2C75B8C1-A158-4917-BBD5-4993D13B9548}">
      <dgm:prSet phldrT="[文本]" custT="1"/>
      <dgm:spPr/>
      <dgm:t>
        <a:bodyPr/>
        <a:lstStyle/>
        <a:p>
          <a:r>
            <a:rPr lang="en-US" altLang="en-US" sz="2400" b="1" dirty="0"/>
            <a:t>2.</a:t>
          </a:r>
          <a:r>
            <a:rPr lang="zh-CN" altLang="en-US" sz="2400" b="1" dirty="0"/>
            <a:t>发展的自主性</a:t>
          </a:r>
        </a:p>
      </dgm:t>
    </dgm:pt>
    <dgm:pt modelId="{E3331D22-8893-4A24-A79E-1BBAB71FE557}" type="parTrans" cxnId="{B81C9FD1-6D95-49A7-90CD-10C42A67426B}">
      <dgm:prSet/>
      <dgm:spPr/>
      <dgm:t>
        <a:bodyPr/>
        <a:lstStyle/>
        <a:p>
          <a:endParaRPr lang="zh-CN" altLang="en-US"/>
        </a:p>
      </dgm:t>
    </dgm:pt>
    <dgm:pt modelId="{13C65B45-A89B-4429-8B69-76332536550A}" type="sibTrans" cxnId="{B81C9FD1-6D95-49A7-90CD-10C42A67426B}">
      <dgm:prSet/>
      <dgm:spPr/>
      <dgm:t>
        <a:bodyPr/>
        <a:lstStyle/>
        <a:p>
          <a:endParaRPr lang="zh-CN" altLang="en-US"/>
        </a:p>
      </dgm:t>
    </dgm:pt>
    <dgm:pt modelId="{7E7A14C7-2479-4A9E-A0F6-009759A27A16}">
      <dgm:prSet phldrT="[文本]" custT="1"/>
      <dgm:spPr/>
      <dgm:t>
        <a:bodyPr/>
        <a:lstStyle/>
        <a:p>
          <a:r>
            <a:rPr lang="zh-CN" altLang="en-US" sz="2000" dirty="0"/>
            <a:t>教师在专业发展上的自主性是教师专业发展的前提和基础。</a:t>
          </a:r>
        </a:p>
      </dgm:t>
    </dgm:pt>
    <dgm:pt modelId="{6C67FFA0-98E0-4058-8D4F-07EFC3215F3F}" type="parTrans" cxnId="{5EA0E10B-8691-411E-B53E-90F2F961B90E}">
      <dgm:prSet/>
      <dgm:spPr/>
      <dgm:t>
        <a:bodyPr/>
        <a:lstStyle/>
        <a:p>
          <a:endParaRPr lang="zh-CN" altLang="en-US"/>
        </a:p>
      </dgm:t>
    </dgm:pt>
    <dgm:pt modelId="{5D6CDAEF-93CD-4036-9FAA-539F2C2BCB7A}" type="sibTrans" cxnId="{5EA0E10B-8691-411E-B53E-90F2F961B90E}">
      <dgm:prSet/>
      <dgm:spPr/>
      <dgm:t>
        <a:bodyPr/>
        <a:lstStyle/>
        <a:p>
          <a:endParaRPr lang="zh-CN" altLang="en-US"/>
        </a:p>
      </dgm:t>
    </dgm:pt>
    <dgm:pt modelId="{521326FD-A818-4CF7-9C0B-191860B300BC}">
      <dgm:prSet phldrT="[文本]" custT="1"/>
      <dgm:spPr/>
      <dgm:t>
        <a:bodyPr/>
        <a:lstStyle/>
        <a:p>
          <a:r>
            <a:rPr lang="en-US" altLang="en-US" sz="2400" b="1" dirty="0"/>
            <a:t>3.</a:t>
          </a:r>
          <a:r>
            <a:rPr lang="zh-CN" altLang="en-US" sz="2400" b="1" dirty="0"/>
            <a:t>发展的阶段性</a:t>
          </a:r>
        </a:p>
      </dgm:t>
    </dgm:pt>
    <dgm:pt modelId="{C7DBBCE0-FE73-4200-9743-91A5D76C6E61}" type="parTrans" cxnId="{5C40C692-2894-4003-ACEE-2F4ABA1DBBA6}">
      <dgm:prSet/>
      <dgm:spPr/>
      <dgm:t>
        <a:bodyPr/>
        <a:lstStyle/>
        <a:p>
          <a:endParaRPr lang="zh-CN" altLang="en-US"/>
        </a:p>
      </dgm:t>
    </dgm:pt>
    <dgm:pt modelId="{7724190B-638A-4951-84D7-B810743416CA}" type="sibTrans" cxnId="{5C40C692-2894-4003-ACEE-2F4ABA1DBBA6}">
      <dgm:prSet/>
      <dgm:spPr/>
      <dgm:t>
        <a:bodyPr/>
        <a:lstStyle/>
        <a:p>
          <a:endParaRPr lang="zh-CN" altLang="en-US"/>
        </a:p>
      </dgm:t>
    </dgm:pt>
    <dgm:pt modelId="{66AF4F32-9035-413C-A7DF-9797E7668C22}">
      <dgm:prSet phldrT="[文本]" custT="1"/>
      <dgm:spPr/>
      <dgm:t>
        <a:bodyPr/>
        <a:lstStyle/>
        <a:p>
          <a:r>
            <a:rPr lang="zh-CN" altLang="en-US" sz="2000" dirty="0"/>
            <a:t>教师从初入岗位到成长为一名熟练的教师，再到成为教育教学专家，呈现出明显的阶段性特征。</a:t>
          </a:r>
        </a:p>
      </dgm:t>
    </dgm:pt>
    <dgm:pt modelId="{A0FCBC36-48D9-461B-881C-D34748AF804F}" type="parTrans" cxnId="{E8FCF23E-8E1E-4F19-9B76-882EDAC833BF}">
      <dgm:prSet/>
      <dgm:spPr/>
      <dgm:t>
        <a:bodyPr/>
        <a:lstStyle/>
        <a:p>
          <a:endParaRPr lang="zh-CN" altLang="en-US"/>
        </a:p>
      </dgm:t>
    </dgm:pt>
    <dgm:pt modelId="{9E914AAF-E336-45FB-A709-62E8A42C49C8}" type="sibTrans" cxnId="{E8FCF23E-8E1E-4F19-9B76-882EDAC833BF}">
      <dgm:prSet/>
      <dgm:spPr/>
      <dgm:t>
        <a:bodyPr/>
        <a:lstStyle/>
        <a:p>
          <a:endParaRPr lang="zh-CN" altLang="en-US"/>
        </a:p>
      </dgm:t>
    </dgm:pt>
    <dgm:pt modelId="{F51AE1A0-1C32-45AB-86E2-D1F03C1C9C28}">
      <dgm:prSet phldrT="[文本]" custT="1"/>
      <dgm:spPr/>
      <dgm:t>
        <a:bodyPr/>
        <a:lstStyle/>
        <a:p>
          <a:r>
            <a:rPr lang="en-US" altLang="en-US" sz="2400" b="1" dirty="0"/>
            <a:t>4.</a:t>
          </a:r>
          <a:r>
            <a:rPr lang="zh-CN" altLang="en-US" sz="2400" b="1" dirty="0"/>
            <a:t>发展的连续性</a:t>
          </a:r>
        </a:p>
      </dgm:t>
    </dgm:pt>
    <dgm:pt modelId="{9C2EEBE0-3119-4703-A35F-56EE6E3989A7}" type="parTrans" cxnId="{975401A3-CB4A-4C66-AE62-31E21DDF2010}">
      <dgm:prSet/>
      <dgm:spPr/>
      <dgm:t>
        <a:bodyPr/>
        <a:lstStyle/>
        <a:p>
          <a:endParaRPr lang="zh-CN" altLang="en-US"/>
        </a:p>
      </dgm:t>
    </dgm:pt>
    <dgm:pt modelId="{2FC4F112-A9F7-44CC-91F3-734003FC2CFC}" type="sibTrans" cxnId="{975401A3-CB4A-4C66-AE62-31E21DDF2010}">
      <dgm:prSet/>
      <dgm:spPr/>
      <dgm:t>
        <a:bodyPr/>
        <a:lstStyle/>
        <a:p>
          <a:endParaRPr lang="zh-CN" altLang="en-US"/>
        </a:p>
      </dgm:t>
    </dgm:pt>
    <dgm:pt modelId="{EA6AEA50-E103-44B3-AF55-89A31DBA4668}">
      <dgm:prSet phldrT="[文本]" custT="1"/>
      <dgm:spPr/>
      <dgm:t>
        <a:bodyPr/>
        <a:lstStyle/>
        <a:p>
          <a:r>
            <a:rPr lang="en-US" altLang="en-US" sz="2400" b="1" dirty="0"/>
            <a:t>5.</a:t>
          </a:r>
          <a:r>
            <a:rPr lang="zh-CN" altLang="en-US" sz="2400" b="1" dirty="0"/>
            <a:t>发展的丰富性</a:t>
          </a:r>
        </a:p>
      </dgm:t>
    </dgm:pt>
    <dgm:pt modelId="{8B9DB1B8-ED53-46CA-BA12-7EBF04D9D236}" type="parTrans" cxnId="{D548D88D-C8B7-452F-9AC8-C589AA03AAA5}">
      <dgm:prSet/>
      <dgm:spPr/>
      <dgm:t>
        <a:bodyPr/>
        <a:lstStyle/>
        <a:p>
          <a:endParaRPr lang="zh-CN" altLang="en-US"/>
        </a:p>
      </dgm:t>
    </dgm:pt>
    <dgm:pt modelId="{F59EE133-352C-45A1-AF66-DD41B85E598E}" type="sibTrans" cxnId="{D548D88D-C8B7-452F-9AC8-C589AA03AAA5}">
      <dgm:prSet/>
      <dgm:spPr/>
      <dgm:t>
        <a:bodyPr/>
        <a:lstStyle/>
        <a:p>
          <a:endParaRPr lang="zh-CN" altLang="en-US"/>
        </a:p>
      </dgm:t>
    </dgm:pt>
    <dgm:pt modelId="{311D3666-5597-4179-8814-E90F10ACF0F6}">
      <dgm:prSet phldrT="[文本]" custT="1"/>
      <dgm:spPr/>
      <dgm:t>
        <a:bodyPr/>
        <a:lstStyle/>
        <a:p>
          <a:r>
            <a:rPr lang="zh-CN" altLang="en-US" sz="2000" dirty="0"/>
            <a:t>发展的丰富性主要是指发展内涵的丰富性。</a:t>
          </a:r>
        </a:p>
      </dgm:t>
    </dgm:pt>
    <dgm:pt modelId="{ABC096E0-3E8D-4B7B-997B-7102546C2242}" type="parTrans" cxnId="{010C9676-3301-415D-BD39-1069C429A58F}">
      <dgm:prSet/>
      <dgm:spPr/>
      <dgm:t>
        <a:bodyPr/>
        <a:lstStyle/>
        <a:p>
          <a:endParaRPr lang="zh-CN" altLang="en-US"/>
        </a:p>
      </dgm:t>
    </dgm:pt>
    <dgm:pt modelId="{0C61C86A-3238-4E3E-BCB3-034F7FAFD9E1}" type="sibTrans" cxnId="{010C9676-3301-415D-BD39-1069C429A58F}">
      <dgm:prSet/>
      <dgm:spPr/>
      <dgm:t>
        <a:bodyPr/>
        <a:lstStyle/>
        <a:p>
          <a:endParaRPr lang="zh-CN" altLang="en-US"/>
        </a:p>
      </dgm:t>
    </dgm:pt>
    <dgm:pt modelId="{496392DB-1B00-4E56-BB44-35E6AAFFEBE0}">
      <dgm:prSet phldrT="[文本]" custT="1"/>
      <dgm:spPr/>
      <dgm:t>
        <a:bodyPr/>
        <a:lstStyle/>
        <a:p>
          <a:r>
            <a:rPr lang="zh-CN" altLang="en-US" sz="2000" dirty="0"/>
            <a:t>教师专业发展不但有阶段性，而且是持续不间断的。</a:t>
          </a:r>
        </a:p>
      </dgm:t>
    </dgm:pt>
    <dgm:pt modelId="{AD723926-A2C3-4AC9-A7BE-1196DD48D886}" type="parTrans" cxnId="{F8D33A26-FD73-4197-975D-5BA3B61F3A86}">
      <dgm:prSet/>
      <dgm:spPr/>
      <dgm:t>
        <a:bodyPr/>
        <a:lstStyle/>
        <a:p>
          <a:endParaRPr lang="zh-CN" altLang="en-US"/>
        </a:p>
      </dgm:t>
    </dgm:pt>
    <dgm:pt modelId="{FDEEBCBA-E58F-401A-A4A1-417B2FE21C49}" type="sibTrans" cxnId="{F8D33A26-FD73-4197-975D-5BA3B61F3A86}">
      <dgm:prSet/>
      <dgm:spPr/>
      <dgm:t>
        <a:bodyPr/>
        <a:lstStyle/>
        <a:p>
          <a:endParaRPr lang="zh-CN" altLang="en-US"/>
        </a:p>
      </dgm:t>
    </dgm:pt>
    <dgm:pt modelId="{F29DC28A-7DAC-403C-B899-5212CF1A5392}" type="pres">
      <dgm:prSet presAssocID="{D828C3CE-F82D-4409-B5D1-C002C5DB2FB5}" presName="Name0" presStyleCnt="0">
        <dgm:presLayoutVars>
          <dgm:dir/>
          <dgm:animLvl val="lvl"/>
          <dgm:resizeHandles val="exact"/>
        </dgm:presLayoutVars>
      </dgm:prSet>
      <dgm:spPr/>
    </dgm:pt>
    <dgm:pt modelId="{25EA1F5A-4431-45EA-AEC6-05CFFEC55D5A}" type="pres">
      <dgm:prSet presAssocID="{96BF6B53-7B18-433B-A96C-4478AA8D4473}" presName="linNode" presStyleCnt="0"/>
      <dgm:spPr/>
    </dgm:pt>
    <dgm:pt modelId="{B08E7293-31A5-4C9F-90FE-C95418C0C70A}" type="pres">
      <dgm:prSet presAssocID="{96BF6B53-7B18-433B-A96C-4478AA8D4473}" presName="parentText" presStyleLbl="node1" presStyleIdx="0" presStyleCnt="5" custScaleX="76738">
        <dgm:presLayoutVars>
          <dgm:chMax val="1"/>
          <dgm:bulletEnabled val="1"/>
        </dgm:presLayoutVars>
      </dgm:prSet>
      <dgm:spPr/>
    </dgm:pt>
    <dgm:pt modelId="{79459839-3CA7-4AC7-897C-21311D05D475}" type="pres">
      <dgm:prSet presAssocID="{96BF6B53-7B18-433B-A96C-4478AA8D4473}" presName="descendantText" presStyleLbl="alignAccFollowNode1" presStyleIdx="0" presStyleCnt="5">
        <dgm:presLayoutVars>
          <dgm:bulletEnabled val="1"/>
        </dgm:presLayoutVars>
      </dgm:prSet>
      <dgm:spPr/>
    </dgm:pt>
    <dgm:pt modelId="{67584439-8329-4CF0-BD0B-AB2BFBE5AE20}" type="pres">
      <dgm:prSet presAssocID="{0175FE65-EC8A-4650-9138-2DD035F98177}" presName="sp" presStyleCnt="0"/>
      <dgm:spPr/>
    </dgm:pt>
    <dgm:pt modelId="{63D5DE19-9FC3-4BF7-8723-3213CD2E7053}" type="pres">
      <dgm:prSet presAssocID="{2C75B8C1-A158-4917-BBD5-4993D13B9548}" presName="linNode" presStyleCnt="0"/>
      <dgm:spPr/>
    </dgm:pt>
    <dgm:pt modelId="{50F33878-C4E7-40E7-AF66-81B7DE81F61C}" type="pres">
      <dgm:prSet presAssocID="{2C75B8C1-A158-4917-BBD5-4993D13B9548}" presName="parentText" presStyleLbl="node1" presStyleIdx="1" presStyleCnt="5" custScaleX="76738">
        <dgm:presLayoutVars>
          <dgm:chMax val="1"/>
          <dgm:bulletEnabled val="1"/>
        </dgm:presLayoutVars>
      </dgm:prSet>
      <dgm:spPr/>
    </dgm:pt>
    <dgm:pt modelId="{42E1CBEE-247B-458A-890B-DF4A3D518FE0}" type="pres">
      <dgm:prSet presAssocID="{2C75B8C1-A158-4917-BBD5-4993D13B9548}" presName="descendantText" presStyleLbl="alignAccFollowNode1" presStyleIdx="1" presStyleCnt="5">
        <dgm:presLayoutVars>
          <dgm:bulletEnabled val="1"/>
        </dgm:presLayoutVars>
      </dgm:prSet>
      <dgm:spPr/>
    </dgm:pt>
    <dgm:pt modelId="{CEA34EA7-A511-4652-A199-057004E0F4B8}" type="pres">
      <dgm:prSet presAssocID="{13C65B45-A89B-4429-8B69-76332536550A}" presName="sp" presStyleCnt="0"/>
      <dgm:spPr/>
    </dgm:pt>
    <dgm:pt modelId="{61991E1C-BEBC-4AF0-8A7F-6F8E1A2E11C7}" type="pres">
      <dgm:prSet presAssocID="{521326FD-A818-4CF7-9C0B-191860B300BC}" presName="linNode" presStyleCnt="0"/>
      <dgm:spPr/>
    </dgm:pt>
    <dgm:pt modelId="{E96C62BE-F58C-4C76-BA78-202A60D9CDDE}" type="pres">
      <dgm:prSet presAssocID="{521326FD-A818-4CF7-9C0B-191860B300BC}" presName="parentText" presStyleLbl="node1" presStyleIdx="2" presStyleCnt="5" custScaleX="76738">
        <dgm:presLayoutVars>
          <dgm:chMax val="1"/>
          <dgm:bulletEnabled val="1"/>
        </dgm:presLayoutVars>
      </dgm:prSet>
      <dgm:spPr/>
    </dgm:pt>
    <dgm:pt modelId="{CCCBE5D1-A3F7-41AC-96D3-4C941C7DA0A6}" type="pres">
      <dgm:prSet presAssocID="{521326FD-A818-4CF7-9C0B-191860B300BC}" presName="descendantText" presStyleLbl="alignAccFollowNode1" presStyleIdx="2" presStyleCnt="5">
        <dgm:presLayoutVars>
          <dgm:bulletEnabled val="1"/>
        </dgm:presLayoutVars>
      </dgm:prSet>
      <dgm:spPr/>
    </dgm:pt>
    <dgm:pt modelId="{02100AE4-2C35-421E-9B28-234FC32A0E0C}" type="pres">
      <dgm:prSet presAssocID="{7724190B-638A-4951-84D7-B810743416CA}" presName="sp" presStyleCnt="0"/>
      <dgm:spPr/>
    </dgm:pt>
    <dgm:pt modelId="{1A9C9DB6-5CBE-420A-9E9F-47C1B33CD42C}" type="pres">
      <dgm:prSet presAssocID="{F51AE1A0-1C32-45AB-86E2-D1F03C1C9C28}" presName="linNode" presStyleCnt="0"/>
      <dgm:spPr/>
    </dgm:pt>
    <dgm:pt modelId="{2E2AB987-51D9-44C2-84C2-FED8C3411791}" type="pres">
      <dgm:prSet presAssocID="{F51AE1A0-1C32-45AB-86E2-D1F03C1C9C28}" presName="parentText" presStyleLbl="node1" presStyleIdx="3" presStyleCnt="5" custScaleX="76738">
        <dgm:presLayoutVars>
          <dgm:chMax val="1"/>
          <dgm:bulletEnabled val="1"/>
        </dgm:presLayoutVars>
      </dgm:prSet>
      <dgm:spPr/>
    </dgm:pt>
    <dgm:pt modelId="{FB65806E-4404-45D0-8C0D-FA10D91AD1F3}" type="pres">
      <dgm:prSet presAssocID="{F51AE1A0-1C32-45AB-86E2-D1F03C1C9C28}" presName="descendantText" presStyleLbl="alignAccFollowNode1" presStyleIdx="3" presStyleCnt="5">
        <dgm:presLayoutVars>
          <dgm:bulletEnabled val="1"/>
        </dgm:presLayoutVars>
      </dgm:prSet>
      <dgm:spPr/>
    </dgm:pt>
    <dgm:pt modelId="{BF3B0D4C-F7D7-4AA6-A73E-8D41C19EFE38}" type="pres">
      <dgm:prSet presAssocID="{2FC4F112-A9F7-44CC-91F3-734003FC2CFC}" presName="sp" presStyleCnt="0"/>
      <dgm:spPr/>
    </dgm:pt>
    <dgm:pt modelId="{0ADB23FC-AAB1-432A-BCBB-9E2813D65E7F}" type="pres">
      <dgm:prSet presAssocID="{EA6AEA50-E103-44B3-AF55-89A31DBA4668}" presName="linNode" presStyleCnt="0"/>
      <dgm:spPr/>
    </dgm:pt>
    <dgm:pt modelId="{D7A39F40-F7EE-4E06-989C-2F61AE036815}" type="pres">
      <dgm:prSet presAssocID="{EA6AEA50-E103-44B3-AF55-89A31DBA4668}" presName="parentText" presStyleLbl="node1" presStyleIdx="4" presStyleCnt="5" custScaleX="76738">
        <dgm:presLayoutVars>
          <dgm:chMax val="1"/>
          <dgm:bulletEnabled val="1"/>
        </dgm:presLayoutVars>
      </dgm:prSet>
      <dgm:spPr/>
    </dgm:pt>
    <dgm:pt modelId="{D8E5191A-DDED-4153-89EB-0FD34FB5EBB5}" type="pres">
      <dgm:prSet presAssocID="{EA6AEA50-E103-44B3-AF55-89A31DBA4668}" presName="descendantText" presStyleLbl="alignAccFollowNode1" presStyleIdx="4" presStyleCnt="5">
        <dgm:presLayoutVars>
          <dgm:bulletEnabled val="1"/>
        </dgm:presLayoutVars>
      </dgm:prSet>
      <dgm:spPr/>
    </dgm:pt>
  </dgm:ptLst>
  <dgm:cxnLst>
    <dgm:cxn modelId="{5EA0E10B-8691-411E-B53E-90F2F961B90E}" srcId="{2C75B8C1-A158-4917-BBD5-4993D13B9548}" destId="{7E7A14C7-2479-4A9E-A0F6-009759A27A16}" srcOrd="0" destOrd="0" parTransId="{6C67FFA0-98E0-4058-8D4F-07EFC3215F3F}" sibTransId="{5D6CDAEF-93CD-4036-9FAA-539F2C2BCB7A}"/>
    <dgm:cxn modelId="{D44E551E-BC58-4B3C-8836-A6C592CC8FD7}" type="presOf" srcId="{D430ADF0-2D4E-427D-B94C-26818B64D93D}" destId="{79459839-3CA7-4AC7-897C-21311D05D475}" srcOrd="0" destOrd="0" presId="urn:microsoft.com/office/officeart/2005/8/layout/vList5"/>
    <dgm:cxn modelId="{F8D33A26-FD73-4197-975D-5BA3B61F3A86}" srcId="{F51AE1A0-1C32-45AB-86E2-D1F03C1C9C28}" destId="{496392DB-1B00-4E56-BB44-35E6AAFFEBE0}" srcOrd="0" destOrd="0" parTransId="{AD723926-A2C3-4AC9-A7BE-1196DD48D886}" sibTransId="{FDEEBCBA-E58F-401A-A4A1-417B2FE21C49}"/>
    <dgm:cxn modelId="{B24C8829-CD1D-431F-8E9A-408B068FB468}" type="presOf" srcId="{311D3666-5597-4179-8814-E90F10ACF0F6}" destId="{D8E5191A-DDED-4153-89EB-0FD34FB5EBB5}" srcOrd="0" destOrd="0" presId="urn:microsoft.com/office/officeart/2005/8/layout/vList5"/>
    <dgm:cxn modelId="{E8FCF23E-8E1E-4F19-9B76-882EDAC833BF}" srcId="{521326FD-A818-4CF7-9C0B-191860B300BC}" destId="{66AF4F32-9035-413C-A7DF-9797E7668C22}" srcOrd="0" destOrd="0" parTransId="{A0FCBC36-48D9-461B-881C-D34748AF804F}" sibTransId="{9E914AAF-E336-45FB-A709-62E8A42C49C8}"/>
    <dgm:cxn modelId="{8FDEAE43-9A64-4BBF-814C-670A3985ED07}" type="presOf" srcId="{D828C3CE-F82D-4409-B5D1-C002C5DB2FB5}" destId="{F29DC28A-7DAC-403C-B899-5212CF1A5392}" srcOrd="0" destOrd="0" presId="urn:microsoft.com/office/officeart/2005/8/layout/vList5"/>
    <dgm:cxn modelId="{08305849-1729-4679-931E-5E8519D8A956}" type="presOf" srcId="{521326FD-A818-4CF7-9C0B-191860B300BC}" destId="{E96C62BE-F58C-4C76-BA78-202A60D9CDDE}" srcOrd="0" destOrd="0" presId="urn:microsoft.com/office/officeart/2005/8/layout/vList5"/>
    <dgm:cxn modelId="{CFF81E6D-5ECA-409D-B102-A67A92AB248F}" type="presOf" srcId="{496392DB-1B00-4E56-BB44-35E6AAFFEBE0}" destId="{FB65806E-4404-45D0-8C0D-FA10D91AD1F3}" srcOrd="0" destOrd="0" presId="urn:microsoft.com/office/officeart/2005/8/layout/vList5"/>
    <dgm:cxn modelId="{485BED55-5158-47BD-9C15-09E236BCAB30}" type="presOf" srcId="{7E7A14C7-2479-4A9E-A0F6-009759A27A16}" destId="{42E1CBEE-247B-458A-890B-DF4A3D518FE0}" srcOrd="0" destOrd="0" presId="urn:microsoft.com/office/officeart/2005/8/layout/vList5"/>
    <dgm:cxn modelId="{010C9676-3301-415D-BD39-1069C429A58F}" srcId="{EA6AEA50-E103-44B3-AF55-89A31DBA4668}" destId="{311D3666-5597-4179-8814-E90F10ACF0F6}" srcOrd="0" destOrd="0" parTransId="{ABC096E0-3E8D-4B7B-997B-7102546C2242}" sibTransId="{0C61C86A-3238-4E3E-BCB3-034F7FAFD9E1}"/>
    <dgm:cxn modelId="{2E868784-DBB8-4332-A5C0-E3842234139A}" type="presOf" srcId="{96BF6B53-7B18-433B-A96C-4478AA8D4473}" destId="{B08E7293-31A5-4C9F-90FE-C95418C0C70A}" srcOrd="0" destOrd="0" presId="urn:microsoft.com/office/officeart/2005/8/layout/vList5"/>
    <dgm:cxn modelId="{D548D88D-C8B7-452F-9AC8-C589AA03AAA5}" srcId="{D828C3CE-F82D-4409-B5D1-C002C5DB2FB5}" destId="{EA6AEA50-E103-44B3-AF55-89A31DBA4668}" srcOrd="4" destOrd="0" parTransId="{8B9DB1B8-ED53-46CA-BA12-7EBF04D9D236}" sibTransId="{F59EE133-352C-45A1-AF66-DD41B85E598E}"/>
    <dgm:cxn modelId="{5C40C692-2894-4003-ACEE-2F4ABA1DBBA6}" srcId="{D828C3CE-F82D-4409-B5D1-C002C5DB2FB5}" destId="{521326FD-A818-4CF7-9C0B-191860B300BC}" srcOrd="2" destOrd="0" parTransId="{C7DBBCE0-FE73-4200-9743-91A5D76C6E61}" sibTransId="{7724190B-638A-4951-84D7-B810743416CA}"/>
    <dgm:cxn modelId="{975401A3-CB4A-4C66-AE62-31E21DDF2010}" srcId="{D828C3CE-F82D-4409-B5D1-C002C5DB2FB5}" destId="{F51AE1A0-1C32-45AB-86E2-D1F03C1C9C28}" srcOrd="3" destOrd="0" parTransId="{9C2EEBE0-3119-4703-A35F-56EE6E3989A7}" sibTransId="{2FC4F112-A9F7-44CC-91F3-734003FC2CFC}"/>
    <dgm:cxn modelId="{D1293CAC-89B2-4FD5-B3D0-5B43B85871E7}" type="presOf" srcId="{EA6AEA50-E103-44B3-AF55-89A31DBA4668}" destId="{D7A39F40-F7EE-4E06-989C-2F61AE036815}" srcOrd="0" destOrd="0" presId="urn:microsoft.com/office/officeart/2005/8/layout/vList5"/>
    <dgm:cxn modelId="{DDA980AE-C058-4B79-8E9E-AE1C56774A51}" srcId="{96BF6B53-7B18-433B-A96C-4478AA8D4473}" destId="{D430ADF0-2D4E-427D-B94C-26818B64D93D}" srcOrd="0" destOrd="0" parTransId="{8AB92004-6D43-45D3-B1D6-8CDCC8AAE9D2}" sibTransId="{906F8D10-DAF6-4F45-89C5-228AB192D35B}"/>
    <dgm:cxn modelId="{1A20A5AF-CCA9-42B9-A947-622B68211EE9}" type="presOf" srcId="{66AF4F32-9035-413C-A7DF-9797E7668C22}" destId="{CCCBE5D1-A3F7-41AC-96D3-4C941C7DA0A6}" srcOrd="0" destOrd="0" presId="urn:microsoft.com/office/officeart/2005/8/layout/vList5"/>
    <dgm:cxn modelId="{0BEE70B5-95B9-4655-847B-1057550E92B2}" type="presOf" srcId="{2C75B8C1-A158-4917-BBD5-4993D13B9548}" destId="{50F33878-C4E7-40E7-AF66-81B7DE81F61C}" srcOrd="0" destOrd="0" presId="urn:microsoft.com/office/officeart/2005/8/layout/vList5"/>
    <dgm:cxn modelId="{B81C9FD1-6D95-49A7-90CD-10C42A67426B}" srcId="{D828C3CE-F82D-4409-B5D1-C002C5DB2FB5}" destId="{2C75B8C1-A158-4917-BBD5-4993D13B9548}" srcOrd="1" destOrd="0" parTransId="{E3331D22-8893-4A24-A79E-1BBAB71FE557}" sibTransId="{13C65B45-A89B-4429-8B69-76332536550A}"/>
    <dgm:cxn modelId="{47AB93EB-E757-4D0F-A9DE-DF292E1D0242}" type="presOf" srcId="{F51AE1A0-1C32-45AB-86E2-D1F03C1C9C28}" destId="{2E2AB987-51D9-44C2-84C2-FED8C3411791}" srcOrd="0" destOrd="0" presId="urn:microsoft.com/office/officeart/2005/8/layout/vList5"/>
    <dgm:cxn modelId="{0B3680EC-AEF1-46FF-8187-CB141F870154}" srcId="{D828C3CE-F82D-4409-B5D1-C002C5DB2FB5}" destId="{96BF6B53-7B18-433B-A96C-4478AA8D4473}" srcOrd="0" destOrd="0" parTransId="{DF1C2A8C-AB8A-4B74-A8D9-C83EB98A81EF}" sibTransId="{0175FE65-EC8A-4650-9138-2DD035F98177}"/>
    <dgm:cxn modelId="{AFB7DE93-7A4D-45CD-9C9F-228CFDAC3EB8}" type="presParOf" srcId="{F29DC28A-7DAC-403C-B899-5212CF1A5392}" destId="{25EA1F5A-4431-45EA-AEC6-05CFFEC55D5A}" srcOrd="0" destOrd="0" presId="urn:microsoft.com/office/officeart/2005/8/layout/vList5"/>
    <dgm:cxn modelId="{458C9FAD-1A60-4802-9A14-27B64C937E05}" type="presParOf" srcId="{25EA1F5A-4431-45EA-AEC6-05CFFEC55D5A}" destId="{B08E7293-31A5-4C9F-90FE-C95418C0C70A}" srcOrd="0" destOrd="0" presId="urn:microsoft.com/office/officeart/2005/8/layout/vList5"/>
    <dgm:cxn modelId="{A50419B2-A3D8-4835-B4D0-8ACCDDBA02AF}" type="presParOf" srcId="{25EA1F5A-4431-45EA-AEC6-05CFFEC55D5A}" destId="{79459839-3CA7-4AC7-897C-21311D05D475}" srcOrd="1" destOrd="0" presId="urn:microsoft.com/office/officeart/2005/8/layout/vList5"/>
    <dgm:cxn modelId="{D7684917-3369-4ED6-B328-D3335C8F40A7}" type="presParOf" srcId="{F29DC28A-7DAC-403C-B899-5212CF1A5392}" destId="{67584439-8329-4CF0-BD0B-AB2BFBE5AE20}" srcOrd="1" destOrd="0" presId="urn:microsoft.com/office/officeart/2005/8/layout/vList5"/>
    <dgm:cxn modelId="{A4AC9138-3634-437F-8A31-B854B46EC18A}" type="presParOf" srcId="{F29DC28A-7DAC-403C-B899-5212CF1A5392}" destId="{63D5DE19-9FC3-4BF7-8723-3213CD2E7053}" srcOrd="2" destOrd="0" presId="urn:microsoft.com/office/officeart/2005/8/layout/vList5"/>
    <dgm:cxn modelId="{F927B172-CF3C-4810-94B4-586C387E5F89}" type="presParOf" srcId="{63D5DE19-9FC3-4BF7-8723-3213CD2E7053}" destId="{50F33878-C4E7-40E7-AF66-81B7DE81F61C}" srcOrd="0" destOrd="0" presId="urn:microsoft.com/office/officeart/2005/8/layout/vList5"/>
    <dgm:cxn modelId="{C02AE927-5E04-4025-B356-B50B756BCC07}" type="presParOf" srcId="{63D5DE19-9FC3-4BF7-8723-3213CD2E7053}" destId="{42E1CBEE-247B-458A-890B-DF4A3D518FE0}" srcOrd="1" destOrd="0" presId="urn:microsoft.com/office/officeart/2005/8/layout/vList5"/>
    <dgm:cxn modelId="{13612DC6-CB36-4532-B390-7388E6E7E570}" type="presParOf" srcId="{F29DC28A-7DAC-403C-B899-5212CF1A5392}" destId="{CEA34EA7-A511-4652-A199-057004E0F4B8}" srcOrd="3" destOrd="0" presId="urn:microsoft.com/office/officeart/2005/8/layout/vList5"/>
    <dgm:cxn modelId="{DE170F8F-982E-495C-934A-03E99847B0B6}" type="presParOf" srcId="{F29DC28A-7DAC-403C-B899-5212CF1A5392}" destId="{61991E1C-BEBC-4AF0-8A7F-6F8E1A2E11C7}" srcOrd="4" destOrd="0" presId="urn:microsoft.com/office/officeart/2005/8/layout/vList5"/>
    <dgm:cxn modelId="{FDD6A5A8-1B01-4EE5-B627-AA81B0D80F6A}" type="presParOf" srcId="{61991E1C-BEBC-4AF0-8A7F-6F8E1A2E11C7}" destId="{E96C62BE-F58C-4C76-BA78-202A60D9CDDE}" srcOrd="0" destOrd="0" presId="urn:microsoft.com/office/officeart/2005/8/layout/vList5"/>
    <dgm:cxn modelId="{899038D5-4EDA-4419-8C63-E9CA137871F9}" type="presParOf" srcId="{61991E1C-BEBC-4AF0-8A7F-6F8E1A2E11C7}" destId="{CCCBE5D1-A3F7-41AC-96D3-4C941C7DA0A6}" srcOrd="1" destOrd="0" presId="urn:microsoft.com/office/officeart/2005/8/layout/vList5"/>
    <dgm:cxn modelId="{D2483367-224C-4604-8858-FB3F2E517584}" type="presParOf" srcId="{F29DC28A-7DAC-403C-B899-5212CF1A5392}" destId="{02100AE4-2C35-421E-9B28-234FC32A0E0C}" srcOrd="5" destOrd="0" presId="urn:microsoft.com/office/officeart/2005/8/layout/vList5"/>
    <dgm:cxn modelId="{221C7016-4055-4AB5-9A9B-B2ACFFA08E83}" type="presParOf" srcId="{F29DC28A-7DAC-403C-B899-5212CF1A5392}" destId="{1A9C9DB6-5CBE-420A-9E9F-47C1B33CD42C}" srcOrd="6" destOrd="0" presId="urn:microsoft.com/office/officeart/2005/8/layout/vList5"/>
    <dgm:cxn modelId="{032DD3F8-9C96-4C19-93BA-CB24363D5DCF}" type="presParOf" srcId="{1A9C9DB6-5CBE-420A-9E9F-47C1B33CD42C}" destId="{2E2AB987-51D9-44C2-84C2-FED8C3411791}" srcOrd="0" destOrd="0" presId="urn:microsoft.com/office/officeart/2005/8/layout/vList5"/>
    <dgm:cxn modelId="{9B0CF035-B3BF-4349-B04B-1A6444D99725}" type="presParOf" srcId="{1A9C9DB6-5CBE-420A-9E9F-47C1B33CD42C}" destId="{FB65806E-4404-45D0-8C0D-FA10D91AD1F3}" srcOrd="1" destOrd="0" presId="urn:microsoft.com/office/officeart/2005/8/layout/vList5"/>
    <dgm:cxn modelId="{06C42CA0-196D-4385-9D0E-CAD3546691F4}" type="presParOf" srcId="{F29DC28A-7DAC-403C-B899-5212CF1A5392}" destId="{BF3B0D4C-F7D7-4AA6-A73E-8D41C19EFE38}" srcOrd="7" destOrd="0" presId="urn:microsoft.com/office/officeart/2005/8/layout/vList5"/>
    <dgm:cxn modelId="{06D9114C-372D-41D1-A066-7214DAC275AA}" type="presParOf" srcId="{F29DC28A-7DAC-403C-B899-5212CF1A5392}" destId="{0ADB23FC-AAB1-432A-BCBB-9E2813D65E7F}" srcOrd="8" destOrd="0" presId="urn:microsoft.com/office/officeart/2005/8/layout/vList5"/>
    <dgm:cxn modelId="{B64466D3-1E16-4118-9D51-AC72885232C4}" type="presParOf" srcId="{0ADB23FC-AAB1-432A-BCBB-9E2813D65E7F}" destId="{D7A39F40-F7EE-4E06-989C-2F61AE036815}" srcOrd="0" destOrd="0" presId="urn:microsoft.com/office/officeart/2005/8/layout/vList5"/>
    <dgm:cxn modelId="{36C6B9A8-A9E1-47B3-B663-19C6B7A4A05F}" type="presParOf" srcId="{0ADB23FC-AAB1-432A-BCBB-9E2813D65E7F}" destId="{D8E5191A-DDED-4153-89EB-0FD34FB5EBB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CCFC175-7FBE-4E58-9CF7-1647EA0F1EE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4A5BE0F0-8445-42DD-9377-BB4DF584940E}">
      <dgm:prSet phldrT="[文本]" custT="1"/>
      <dgm:spPr/>
      <dgm:t>
        <a:bodyPr/>
        <a:lstStyle/>
        <a:p>
          <a:r>
            <a:rPr lang="zh-CN" altLang="en-US" sz="2400" b="1" dirty="0">
              <a:solidFill>
                <a:srgbClr val="005AE5"/>
              </a:solidFill>
            </a:rPr>
            <a:t>（一）自主性</a:t>
          </a:r>
        </a:p>
      </dgm:t>
    </dgm:pt>
    <dgm:pt modelId="{5972D489-8CE8-422D-B0B2-1467D01BD390}" type="parTrans" cxnId="{0B62983A-06DD-4FB5-B9F6-D147B74CD098}">
      <dgm:prSet/>
      <dgm:spPr/>
      <dgm:t>
        <a:bodyPr/>
        <a:lstStyle/>
        <a:p>
          <a:endParaRPr lang="zh-CN" altLang="en-US"/>
        </a:p>
      </dgm:t>
    </dgm:pt>
    <dgm:pt modelId="{A220B72B-F5E8-410D-BAE2-FEF236F1F222}" type="sibTrans" cxnId="{0B62983A-06DD-4FB5-B9F6-D147B74CD098}">
      <dgm:prSet/>
      <dgm:spPr/>
      <dgm:t>
        <a:bodyPr/>
        <a:lstStyle/>
        <a:p>
          <a:endParaRPr lang="zh-CN" altLang="en-US"/>
        </a:p>
      </dgm:t>
    </dgm:pt>
    <dgm:pt modelId="{55F05BAB-52F9-4482-ABBB-495B16FBB66A}">
      <dgm:prSet phldrT="[文本]" custT="1"/>
      <dgm:spPr/>
      <dgm:t>
        <a:bodyPr/>
        <a:lstStyle/>
        <a:p>
          <a:r>
            <a:rPr lang="zh-CN" altLang="en-US" sz="2400" b="1" dirty="0">
              <a:solidFill>
                <a:srgbClr val="005AE5"/>
              </a:solidFill>
            </a:rPr>
            <a:t>（三）人格化</a:t>
          </a:r>
        </a:p>
      </dgm:t>
    </dgm:pt>
    <dgm:pt modelId="{C5077746-3CA7-42D1-9A95-7B14AE951E48}" type="parTrans" cxnId="{F1423859-BF75-443E-92BC-9ABD705B417D}">
      <dgm:prSet/>
      <dgm:spPr/>
      <dgm:t>
        <a:bodyPr/>
        <a:lstStyle/>
        <a:p>
          <a:endParaRPr lang="zh-CN" altLang="en-US"/>
        </a:p>
      </dgm:t>
    </dgm:pt>
    <dgm:pt modelId="{099F12B6-CA72-4B8B-9DB6-E07811D8D362}" type="sibTrans" cxnId="{F1423859-BF75-443E-92BC-9ABD705B417D}">
      <dgm:prSet/>
      <dgm:spPr/>
      <dgm:t>
        <a:bodyPr/>
        <a:lstStyle/>
        <a:p>
          <a:endParaRPr lang="zh-CN" altLang="en-US"/>
        </a:p>
      </dgm:t>
    </dgm:pt>
    <dgm:pt modelId="{9DC07F10-E254-4741-A41D-51A072364FB8}">
      <dgm:prSet phldrT="[文本]" custT="1"/>
      <dgm:spPr/>
      <dgm:t>
        <a:bodyPr/>
        <a:lstStyle/>
        <a:p>
          <a:r>
            <a:rPr lang="zh-CN" altLang="en-US" sz="2400" b="1" dirty="0">
              <a:solidFill>
                <a:srgbClr val="005AE5"/>
              </a:solidFill>
            </a:rPr>
            <a:t>（四）多样性和发展性</a:t>
          </a:r>
        </a:p>
      </dgm:t>
    </dgm:pt>
    <dgm:pt modelId="{93659757-8DCA-4629-B559-058DD0B42F7E}" type="parTrans" cxnId="{EECF6D44-A4E3-4824-B66A-0791EA88ABE2}">
      <dgm:prSet/>
      <dgm:spPr/>
      <dgm:t>
        <a:bodyPr/>
        <a:lstStyle/>
        <a:p>
          <a:endParaRPr lang="zh-CN" altLang="en-US"/>
        </a:p>
      </dgm:t>
    </dgm:pt>
    <dgm:pt modelId="{CD2C3DE4-155D-4F48-ADD6-4524E022CDC7}" type="sibTrans" cxnId="{EECF6D44-A4E3-4824-B66A-0791EA88ABE2}">
      <dgm:prSet/>
      <dgm:spPr/>
      <dgm:t>
        <a:bodyPr/>
        <a:lstStyle/>
        <a:p>
          <a:endParaRPr lang="zh-CN" altLang="en-US"/>
        </a:p>
      </dgm:t>
    </dgm:pt>
    <dgm:pt modelId="{3DBC82B2-E282-4DC4-A2DC-845017045AC9}">
      <dgm:prSet phldrT="[文本]" custT="1"/>
      <dgm:spPr/>
      <dgm:t>
        <a:bodyPr/>
        <a:lstStyle/>
        <a:p>
          <a:r>
            <a:rPr lang="zh-CN" altLang="en-US" sz="2000" dirty="0"/>
            <a:t>多样性是指教师作为普通公民和教书育人者所承担的多种多样的角色；发展性是指教师所承担的角色及其要求是随着时代发展而变化的。</a:t>
          </a:r>
        </a:p>
      </dgm:t>
    </dgm:pt>
    <dgm:pt modelId="{5A688FAA-6417-41A9-8B36-E7034241A2E6}" type="parTrans" cxnId="{0630468D-410A-4B2D-9623-63AAC45E435F}">
      <dgm:prSet/>
      <dgm:spPr/>
      <dgm:t>
        <a:bodyPr/>
        <a:lstStyle/>
        <a:p>
          <a:endParaRPr lang="zh-CN" altLang="en-US"/>
        </a:p>
      </dgm:t>
    </dgm:pt>
    <dgm:pt modelId="{A99BD8D8-4E05-4824-AA89-650D11AE270F}" type="sibTrans" cxnId="{0630468D-410A-4B2D-9623-63AAC45E435F}">
      <dgm:prSet/>
      <dgm:spPr/>
      <dgm:t>
        <a:bodyPr/>
        <a:lstStyle/>
        <a:p>
          <a:endParaRPr lang="zh-CN" altLang="en-US"/>
        </a:p>
      </dgm:t>
    </dgm:pt>
    <dgm:pt modelId="{B4E44EDE-90CB-4F47-BBBA-C58CA6833528}">
      <dgm:prSet phldrT="[文本]" custT="1"/>
      <dgm:spPr/>
      <dgm:t>
        <a:bodyPr/>
        <a:lstStyle/>
        <a:p>
          <a:r>
            <a:rPr lang="zh-CN" altLang="en-US" sz="2400" b="1" dirty="0">
              <a:solidFill>
                <a:srgbClr val="005AE5"/>
              </a:solidFill>
            </a:rPr>
            <a:t>（二）个体创造性</a:t>
          </a:r>
        </a:p>
      </dgm:t>
    </dgm:pt>
    <dgm:pt modelId="{0A89667A-D9B3-4685-9A09-FF096408EC7B}" type="parTrans" cxnId="{8F3ECB21-4151-415C-8923-7B1AD1FF5217}">
      <dgm:prSet/>
      <dgm:spPr/>
      <dgm:t>
        <a:bodyPr/>
        <a:lstStyle/>
        <a:p>
          <a:endParaRPr lang="zh-CN" altLang="en-US"/>
        </a:p>
      </dgm:t>
    </dgm:pt>
    <dgm:pt modelId="{52B17068-E325-4FCB-8DD1-6DADA0E9F807}" type="sibTrans" cxnId="{8F3ECB21-4151-415C-8923-7B1AD1FF5217}">
      <dgm:prSet/>
      <dgm:spPr/>
      <dgm:t>
        <a:bodyPr/>
        <a:lstStyle/>
        <a:p>
          <a:endParaRPr lang="zh-CN" altLang="en-US"/>
        </a:p>
      </dgm:t>
    </dgm:pt>
    <dgm:pt modelId="{2FA80C53-BA2B-47C2-A28D-FAC4AFCBF6CD}">
      <dgm:prSet phldrT="[文本]" custT="1"/>
      <dgm:spPr/>
      <dgm:t>
        <a:bodyPr/>
        <a:lstStyle/>
        <a:p>
          <a:r>
            <a:rPr lang="zh-CN" altLang="en-US" sz="2000" dirty="0"/>
            <a:t>教师不仅在课程设计、教学过程、学生管理、学生评价等方面享有权威和自主权，还在自我专业发展方面也享有自主权。</a:t>
          </a:r>
        </a:p>
      </dgm:t>
    </dgm:pt>
    <dgm:pt modelId="{1BE31519-778F-4FA1-B003-4C24FE0BBF0C}" type="parTrans" cxnId="{3804EAEC-87CB-4CF4-961F-C25694623CB5}">
      <dgm:prSet/>
      <dgm:spPr/>
      <dgm:t>
        <a:bodyPr/>
        <a:lstStyle/>
        <a:p>
          <a:endParaRPr lang="zh-CN" altLang="en-US"/>
        </a:p>
      </dgm:t>
    </dgm:pt>
    <dgm:pt modelId="{74B7E430-08ED-4C1F-823F-B09A17047A97}" type="sibTrans" cxnId="{3804EAEC-87CB-4CF4-961F-C25694623CB5}">
      <dgm:prSet/>
      <dgm:spPr/>
      <dgm:t>
        <a:bodyPr/>
        <a:lstStyle/>
        <a:p>
          <a:endParaRPr lang="zh-CN" altLang="en-US"/>
        </a:p>
      </dgm:t>
    </dgm:pt>
    <dgm:pt modelId="{BC4762EE-3B3B-4C10-91DA-BAFDE0A8C3E7}">
      <dgm:prSet phldrT="[文本]" custT="1"/>
      <dgm:spPr/>
      <dgm:t>
        <a:bodyPr/>
        <a:lstStyle/>
        <a:p>
          <a:r>
            <a:rPr lang="zh-CN" altLang="en-US" sz="2000" dirty="0"/>
            <a:t>这是指教师在劳动过程中必须根据不同学生的需要实行因材施教和个性化教学，同时也指教师的劳动方式和职业文化类型趋向于个人主义。</a:t>
          </a:r>
        </a:p>
      </dgm:t>
    </dgm:pt>
    <dgm:pt modelId="{62E0679D-932C-41EA-93DF-D11B5D63DC87}" type="parTrans" cxnId="{D7C6EC58-5FE2-4A27-8CB2-260B5EAD1909}">
      <dgm:prSet/>
      <dgm:spPr/>
      <dgm:t>
        <a:bodyPr/>
        <a:lstStyle/>
        <a:p>
          <a:endParaRPr lang="zh-CN" altLang="en-US"/>
        </a:p>
      </dgm:t>
    </dgm:pt>
    <dgm:pt modelId="{491A6415-610D-4A16-9686-5122ADF4D037}" type="sibTrans" cxnId="{D7C6EC58-5FE2-4A27-8CB2-260B5EAD1909}">
      <dgm:prSet/>
      <dgm:spPr/>
      <dgm:t>
        <a:bodyPr/>
        <a:lstStyle/>
        <a:p>
          <a:endParaRPr lang="zh-CN" altLang="en-US"/>
        </a:p>
      </dgm:t>
    </dgm:pt>
    <dgm:pt modelId="{EF6AD843-4A86-41AB-B9B2-B9B4DB969E9D}">
      <dgm:prSet phldrT="[文本]" custT="1"/>
      <dgm:spPr/>
      <dgm:t>
        <a:bodyPr/>
        <a:lstStyle/>
        <a:p>
          <a:r>
            <a:rPr lang="zh-CN" altLang="en-US" sz="2000" dirty="0"/>
            <a:t>在教育教学实践中，教师的崇高人格对学生具有感化作用。</a:t>
          </a:r>
        </a:p>
      </dgm:t>
    </dgm:pt>
    <dgm:pt modelId="{75CF00A2-75D7-41BC-BD76-61492A01D472}" type="parTrans" cxnId="{266933D2-D28B-4663-8748-A622549943F5}">
      <dgm:prSet/>
      <dgm:spPr/>
      <dgm:t>
        <a:bodyPr/>
        <a:lstStyle/>
        <a:p>
          <a:endParaRPr lang="zh-CN" altLang="en-US"/>
        </a:p>
      </dgm:t>
    </dgm:pt>
    <dgm:pt modelId="{ACC92855-0747-4A26-B2A6-9F3AAEC8E1F7}" type="sibTrans" cxnId="{266933D2-D28B-4663-8748-A622549943F5}">
      <dgm:prSet/>
      <dgm:spPr/>
      <dgm:t>
        <a:bodyPr/>
        <a:lstStyle/>
        <a:p>
          <a:endParaRPr lang="zh-CN" altLang="en-US"/>
        </a:p>
      </dgm:t>
    </dgm:pt>
    <dgm:pt modelId="{0058F0D0-5CFB-44A9-9F36-3D3DA0D47EE3}" type="pres">
      <dgm:prSet presAssocID="{1CCFC175-7FBE-4E58-9CF7-1647EA0F1EE2}" presName="vert0" presStyleCnt="0">
        <dgm:presLayoutVars>
          <dgm:dir/>
          <dgm:animOne val="branch"/>
          <dgm:animLvl val="lvl"/>
        </dgm:presLayoutVars>
      </dgm:prSet>
      <dgm:spPr/>
    </dgm:pt>
    <dgm:pt modelId="{3B091552-3B23-4751-83DC-7079C7F9F021}" type="pres">
      <dgm:prSet presAssocID="{4A5BE0F0-8445-42DD-9377-BB4DF584940E}" presName="thickLine" presStyleLbl="alignNode1" presStyleIdx="0" presStyleCnt="4"/>
      <dgm:spPr/>
    </dgm:pt>
    <dgm:pt modelId="{127945CA-1A50-430D-B46A-EE72440C40E1}" type="pres">
      <dgm:prSet presAssocID="{4A5BE0F0-8445-42DD-9377-BB4DF584940E}" presName="horz1" presStyleCnt="0"/>
      <dgm:spPr/>
    </dgm:pt>
    <dgm:pt modelId="{74D650B7-D556-4D36-BF3E-DEC137D37AE8}" type="pres">
      <dgm:prSet presAssocID="{4A5BE0F0-8445-42DD-9377-BB4DF584940E}" presName="tx1" presStyleLbl="revTx" presStyleIdx="0" presStyleCnt="8" custScaleX="172668"/>
      <dgm:spPr/>
    </dgm:pt>
    <dgm:pt modelId="{8BE3B365-E836-4CF3-B7F6-5F11356ADBBC}" type="pres">
      <dgm:prSet presAssocID="{4A5BE0F0-8445-42DD-9377-BB4DF584940E}" presName="vert1" presStyleCnt="0"/>
      <dgm:spPr/>
    </dgm:pt>
    <dgm:pt modelId="{3E45F3E9-47F7-40EA-88EB-6EC4B40AB041}" type="pres">
      <dgm:prSet presAssocID="{2FA80C53-BA2B-47C2-A28D-FAC4AFCBF6CD}" presName="vertSpace2a" presStyleCnt="0"/>
      <dgm:spPr/>
    </dgm:pt>
    <dgm:pt modelId="{DD78FD5C-A946-412D-B201-F100932D10FF}" type="pres">
      <dgm:prSet presAssocID="{2FA80C53-BA2B-47C2-A28D-FAC4AFCBF6CD}" presName="horz2" presStyleCnt="0"/>
      <dgm:spPr/>
    </dgm:pt>
    <dgm:pt modelId="{E9CCCBD6-F68F-49FF-9789-A7FED65E5644}" type="pres">
      <dgm:prSet presAssocID="{2FA80C53-BA2B-47C2-A28D-FAC4AFCBF6CD}" presName="horzSpace2" presStyleCnt="0"/>
      <dgm:spPr/>
    </dgm:pt>
    <dgm:pt modelId="{B05E7315-0877-4F31-8576-EAAC7FE51C5C}" type="pres">
      <dgm:prSet presAssocID="{2FA80C53-BA2B-47C2-A28D-FAC4AFCBF6CD}" presName="tx2" presStyleLbl="revTx" presStyleIdx="1" presStyleCnt="8"/>
      <dgm:spPr/>
    </dgm:pt>
    <dgm:pt modelId="{C91C97B6-EC50-4F96-BFC8-7313C0A4F39F}" type="pres">
      <dgm:prSet presAssocID="{2FA80C53-BA2B-47C2-A28D-FAC4AFCBF6CD}" presName="vert2" presStyleCnt="0"/>
      <dgm:spPr/>
    </dgm:pt>
    <dgm:pt modelId="{D0344158-B2F5-4C74-85E6-07FC5BC3B4D6}" type="pres">
      <dgm:prSet presAssocID="{2FA80C53-BA2B-47C2-A28D-FAC4AFCBF6CD}" presName="thinLine2b" presStyleLbl="callout" presStyleIdx="0" presStyleCnt="4"/>
      <dgm:spPr/>
    </dgm:pt>
    <dgm:pt modelId="{B975DCCD-27E5-463B-99AB-E881C09B0702}" type="pres">
      <dgm:prSet presAssocID="{2FA80C53-BA2B-47C2-A28D-FAC4AFCBF6CD}" presName="vertSpace2b" presStyleCnt="0"/>
      <dgm:spPr/>
    </dgm:pt>
    <dgm:pt modelId="{37D170D6-AC05-4D2C-855F-B98C843D742B}" type="pres">
      <dgm:prSet presAssocID="{B4E44EDE-90CB-4F47-BBBA-C58CA6833528}" presName="thickLine" presStyleLbl="alignNode1" presStyleIdx="1" presStyleCnt="4"/>
      <dgm:spPr/>
    </dgm:pt>
    <dgm:pt modelId="{62169A2D-9C86-4D6C-8932-C6B91BA6835E}" type="pres">
      <dgm:prSet presAssocID="{B4E44EDE-90CB-4F47-BBBA-C58CA6833528}" presName="horz1" presStyleCnt="0"/>
      <dgm:spPr/>
    </dgm:pt>
    <dgm:pt modelId="{62E2E19E-74E6-4939-A540-822925194FD0}" type="pres">
      <dgm:prSet presAssocID="{B4E44EDE-90CB-4F47-BBBA-C58CA6833528}" presName="tx1" presStyleLbl="revTx" presStyleIdx="2" presStyleCnt="8" custScaleX="172668"/>
      <dgm:spPr/>
    </dgm:pt>
    <dgm:pt modelId="{704E9AC7-1269-4927-B8F6-678F4B50FD98}" type="pres">
      <dgm:prSet presAssocID="{B4E44EDE-90CB-4F47-BBBA-C58CA6833528}" presName="vert1" presStyleCnt="0"/>
      <dgm:spPr/>
    </dgm:pt>
    <dgm:pt modelId="{299B8452-0A72-4A45-A83E-0D5E0108180C}" type="pres">
      <dgm:prSet presAssocID="{BC4762EE-3B3B-4C10-91DA-BAFDE0A8C3E7}" presName="vertSpace2a" presStyleCnt="0"/>
      <dgm:spPr/>
    </dgm:pt>
    <dgm:pt modelId="{48776BD9-405F-4C2A-8F14-670978D09599}" type="pres">
      <dgm:prSet presAssocID="{BC4762EE-3B3B-4C10-91DA-BAFDE0A8C3E7}" presName="horz2" presStyleCnt="0"/>
      <dgm:spPr/>
    </dgm:pt>
    <dgm:pt modelId="{35C1899B-3C54-4CB3-B4DC-94B705D11A57}" type="pres">
      <dgm:prSet presAssocID="{BC4762EE-3B3B-4C10-91DA-BAFDE0A8C3E7}" presName="horzSpace2" presStyleCnt="0"/>
      <dgm:spPr/>
    </dgm:pt>
    <dgm:pt modelId="{E621B2F7-5DDF-419A-8649-78FFEB7D1053}" type="pres">
      <dgm:prSet presAssocID="{BC4762EE-3B3B-4C10-91DA-BAFDE0A8C3E7}" presName="tx2" presStyleLbl="revTx" presStyleIdx="3" presStyleCnt="8"/>
      <dgm:spPr/>
    </dgm:pt>
    <dgm:pt modelId="{C1037A74-C25B-4983-BEAE-F1ECF75547DC}" type="pres">
      <dgm:prSet presAssocID="{BC4762EE-3B3B-4C10-91DA-BAFDE0A8C3E7}" presName="vert2" presStyleCnt="0"/>
      <dgm:spPr/>
    </dgm:pt>
    <dgm:pt modelId="{5E3A815F-6E42-4D04-B586-82EFACD85DC8}" type="pres">
      <dgm:prSet presAssocID="{BC4762EE-3B3B-4C10-91DA-BAFDE0A8C3E7}" presName="thinLine2b" presStyleLbl="callout" presStyleIdx="1" presStyleCnt="4"/>
      <dgm:spPr/>
    </dgm:pt>
    <dgm:pt modelId="{9AD6B957-D266-4BC6-9067-6A1CFD3296FF}" type="pres">
      <dgm:prSet presAssocID="{BC4762EE-3B3B-4C10-91DA-BAFDE0A8C3E7}" presName="vertSpace2b" presStyleCnt="0"/>
      <dgm:spPr/>
    </dgm:pt>
    <dgm:pt modelId="{748B72C4-8C32-4EB9-9043-AE2997BD91F9}" type="pres">
      <dgm:prSet presAssocID="{55F05BAB-52F9-4482-ABBB-495B16FBB66A}" presName="thickLine" presStyleLbl="alignNode1" presStyleIdx="2" presStyleCnt="4"/>
      <dgm:spPr/>
    </dgm:pt>
    <dgm:pt modelId="{30B7E19B-3650-4DD8-A24A-2EC8AAF029EE}" type="pres">
      <dgm:prSet presAssocID="{55F05BAB-52F9-4482-ABBB-495B16FBB66A}" presName="horz1" presStyleCnt="0"/>
      <dgm:spPr/>
    </dgm:pt>
    <dgm:pt modelId="{D1F23FAE-77DE-4133-A641-E487034F19E5}" type="pres">
      <dgm:prSet presAssocID="{55F05BAB-52F9-4482-ABBB-495B16FBB66A}" presName="tx1" presStyleLbl="revTx" presStyleIdx="4" presStyleCnt="8" custScaleX="172668"/>
      <dgm:spPr/>
    </dgm:pt>
    <dgm:pt modelId="{8DD05EA0-78B9-4B12-B7BE-91F8509999EF}" type="pres">
      <dgm:prSet presAssocID="{55F05BAB-52F9-4482-ABBB-495B16FBB66A}" presName="vert1" presStyleCnt="0"/>
      <dgm:spPr/>
    </dgm:pt>
    <dgm:pt modelId="{33631263-FDD6-41B8-952C-FC748145BE9D}" type="pres">
      <dgm:prSet presAssocID="{EF6AD843-4A86-41AB-B9B2-B9B4DB969E9D}" presName="vertSpace2a" presStyleCnt="0"/>
      <dgm:spPr/>
    </dgm:pt>
    <dgm:pt modelId="{75073AD3-7222-4590-8135-A265F8BEA045}" type="pres">
      <dgm:prSet presAssocID="{EF6AD843-4A86-41AB-B9B2-B9B4DB969E9D}" presName="horz2" presStyleCnt="0"/>
      <dgm:spPr/>
    </dgm:pt>
    <dgm:pt modelId="{0B1C02E1-A4FE-48D6-A02B-64FEF8594C81}" type="pres">
      <dgm:prSet presAssocID="{EF6AD843-4A86-41AB-B9B2-B9B4DB969E9D}" presName="horzSpace2" presStyleCnt="0"/>
      <dgm:spPr/>
    </dgm:pt>
    <dgm:pt modelId="{18F48160-E536-462E-AFD5-D15F8E3184FA}" type="pres">
      <dgm:prSet presAssocID="{EF6AD843-4A86-41AB-B9B2-B9B4DB969E9D}" presName="tx2" presStyleLbl="revTx" presStyleIdx="5" presStyleCnt="8"/>
      <dgm:spPr/>
    </dgm:pt>
    <dgm:pt modelId="{244EFF4A-0747-4200-8339-F44C428BEEC5}" type="pres">
      <dgm:prSet presAssocID="{EF6AD843-4A86-41AB-B9B2-B9B4DB969E9D}" presName="vert2" presStyleCnt="0"/>
      <dgm:spPr/>
    </dgm:pt>
    <dgm:pt modelId="{319CEA56-6E3D-4746-BD64-D5C8DB183942}" type="pres">
      <dgm:prSet presAssocID="{EF6AD843-4A86-41AB-B9B2-B9B4DB969E9D}" presName="thinLine2b" presStyleLbl="callout" presStyleIdx="2" presStyleCnt="4"/>
      <dgm:spPr/>
    </dgm:pt>
    <dgm:pt modelId="{652F04CB-9235-4F5C-BA12-AB38543E0225}" type="pres">
      <dgm:prSet presAssocID="{EF6AD843-4A86-41AB-B9B2-B9B4DB969E9D}" presName="vertSpace2b" presStyleCnt="0"/>
      <dgm:spPr/>
    </dgm:pt>
    <dgm:pt modelId="{E602C45A-ADEA-4DD9-A446-65C9D52A5925}" type="pres">
      <dgm:prSet presAssocID="{9DC07F10-E254-4741-A41D-51A072364FB8}" presName="thickLine" presStyleLbl="alignNode1" presStyleIdx="3" presStyleCnt="4"/>
      <dgm:spPr/>
    </dgm:pt>
    <dgm:pt modelId="{0C940B1A-D510-4C19-8EC1-64E4BC48E661}" type="pres">
      <dgm:prSet presAssocID="{9DC07F10-E254-4741-A41D-51A072364FB8}" presName="horz1" presStyleCnt="0"/>
      <dgm:spPr/>
    </dgm:pt>
    <dgm:pt modelId="{312F5680-E309-410F-B3E4-63020BBD72D3}" type="pres">
      <dgm:prSet presAssocID="{9DC07F10-E254-4741-A41D-51A072364FB8}" presName="tx1" presStyleLbl="revTx" presStyleIdx="6" presStyleCnt="8" custScaleX="172668"/>
      <dgm:spPr/>
    </dgm:pt>
    <dgm:pt modelId="{A0BCA32B-EFB9-42A4-9683-BA7A1E1102B8}" type="pres">
      <dgm:prSet presAssocID="{9DC07F10-E254-4741-A41D-51A072364FB8}" presName="vert1" presStyleCnt="0"/>
      <dgm:spPr/>
    </dgm:pt>
    <dgm:pt modelId="{DD05CBF4-99A9-4792-BF62-DED86FD3E747}" type="pres">
      <dgm:prSet presAssocID="{3DBC82B2-E282-4DC4-A2DC-845017045AC9}" presName="vertSpace2a" presStyleCnt="0"/>
      <dgm:spPr/>
    </dgm:pt>
    <dgm:pt modelId="{C3FC350A-83BE-4DDC-BF29-4E42D5F33214}" type="pres">
      <dgm:prSet presAssocID="{3DBC82B2-E282-4DC4-A2DC-845017045AC9}" presName="horz2" presStyleCnt="0"/>
      <dgm:spPr/>
    </dgm:pt>
    <dgm:pt modelId="{24C4F3C7-3BF7-4A9E-BB65-F07C320CFD80}" type="pres">
      <dgm:prSet presAssocID="{3DBC82B2-E282-4DC4-A2DC-845017045AC9}" presName="horzSpace2" presStyleCnt="0"/>
      <dgm:spPr/>
    </dgm:pt>
    <dgm:pt modelId="{E1C77C3C-67C2-495D-AE45-2AC6BC4F81FF}" type="pres">
      <dgm:prSet presAssocID="{3DBC82B2-E282-4DC4-A2DC-845017045AC9}" presName="tx2" presStyleLbl="revTx" presStyleIdx="7" presStyleCnt="8"/>
      <dgm:spPr/>
    </dgm:pt>
    <dgm:pt modelId="{7810FCEB-E892-45CC-9996-F9C3D6EF69C2}" type="pres">
      <dgm:prSet presAssocID="{3DBC82B2-E282-4DC4-A2DC-845017045AC9}" presName="vert2" presStyleCnt="0"/>
      <dgm:spPr/>
    </dgm:pt>
    <dgm:pt modelId="{C24124CF-9C35-45ED-8198-C0C1629A9BBC}" type="pres">
      <dgm:prSet presAssocID="{3DBC82B2-E282-4DC4-A2DC-845017045AC9}" presName="thinLine2b" presStyleLbl="callout" presStyleIdx="3" presStyleCnt="4"/>
      <dgm:spPr/>
    </dgm:pt>
    <dgm:pt modelId="{446A9594-6F11-486F-908A-4EF6466AD8B2}" type="pres">
      <dgm:prSet presAssocID="{3DBC82B2-E282-4DC4-A2DC-845017045AC9}" presName="vertSpace2b" presStyleCnt="0"/>
      <dgm:spPr/>
    </dgm:pt>
  </dgm:ptLst>
  <dgm:cxnLst>
    <dgm:cxn modelId="{3DB63919-669C-4D02-9272-66806F6C3E6B}" type="presOf" srcId="{3DBC82B2-E282-4DC4-A2DC-845017045AC9}" destId="{E1C77C3C-67C2-495D-AE45-2AC6BC4F81FF}" srcOrd="0" destOrd="0" presId="urn:microsoft.com/office/officeart/2008/layout/LinedList"/>
    <dgm:cxn modelId="{8F3ECB21-4151-415C-8923-7B1AD1FF5217}" srcId="{1CCFC175-7FBE-4E58-9CF7-1647EA0F1EE2}" destId="{B4E44EDE-90CB-4F47-BBBA-C58CA6833528}" srcOrd="1" destOrd="0" parTransId="{0A89667A-D9B3-4685-9A09-FF096408EC7B}" sibTransId="{52B17068-E325-4FCB-8DD1-6DADA0E9F807}"/>
    <dgm:cxn modelId="{7D283F24-8FA9-428F-8686-10F852B4A790}" type="presOf" srcId="{4A5BE0F0-8445-42DD-9377-BB4DF584940E}" destId="{74D650B7-D556-4D36-BF3E-DEC137D37AE8}" srcOrd="0" destOrd="0" presId="urn:microsoft.com/office/officeart/2008/layout/LinedList"/>
    <dgm:cxn modelId="{0B62983A-06DD-4FB5-B9F6-D147B74CD098}" srcId="{1CCFC175-7FBE-4E58-9CF7-1647EA0F1EE2}" destId="{4A5BE0F0-8445-42DD-9377-BB4DF584940E}" srcOrd="0" destOrd="0" parTransId="{5972D489-8CE8-422D-B0B2-1467D01BD390}" sibTransId="{A220B72B-F5E8-410D-BAE2-FEF236F1F222}"/>
    <dgm:cxn modelId="{CA496E3D-684A-4259-BFD2-10E97959FC49}" type="presOf" srcId="{9DC07F10-E254-4741-A41D-51A072364FB8}" destId="{312F5680-E309-410F-B3E4-63020BBD72D3}" srcOrd="0" destOrd="0" presId="urn:microsoft.com/office/officeart/2008/layout/LinedList"/>
    <dgm:cxn modelId="{EECF6D44-A4E3-4824-B66A-0791EA88ABE2}" srcId="{1CCFC175-7FBE-4E58-9CF7-1647EA0F1EE2}" destId="{9DC07F10-E254-4741-A41D-51A072364FB8}" srcOrd="3" destOrd="0" parTransId="{93659757-8DCA-4629-B559-058DD0B42F7E}" sibTransId="{CD2C3DE4-155D-4F48-ADD6-4524E022CDC7}"/>
    <dgm:cxn modelId="{87346C46-D5D0-4587-BAE9-C7B0FF97DE97}" type="presOf" srcId="{EF6AD843-4A86-41AB-B9B2-B9B4DB969E9D}" destId="{18F48160-E536-462E-AFD5-D15F8E3184FA}" srcOrd="0" destOrd="0" presId="urn:microsoft.com/office/officeart/2008/layout/LinedList"/>
    <dgm:cxn modelId="{D7C6EC58-5FE2-4A27-8CB2-260B5EAD1909}" srcId="{B4E44EDE-90CB-4F47-BBBA-C58CA6833528}" destId="{BC4762EE-3B3B-4C10-91DA-BAFDE0A8C3E7}" srcOrd="0" destOrd="0" parTransId="{62E0679D-932C-41EA-93DF-D11B5D63DC87}" sibTransId="{491A6415-610D-4A16-9686-5122ADF4D037}"/>
    <dgm:cxn modelId="{F1423859-BF75-443E-92BC-9ABD705B417D}" srcId="{1CCFC175-7FBE-4E58-9CF7-1647EA0F1EE2}" destId="{55F05BAB-52F9-4482-ABBB-495B16FBB66A}" srcOrd="2" destOrd="0" parTransId="{C5077746-3CA7-42D1-9A95-7B14AE951E48}" sibTransId="{099F12B6-CA72-4B8B-9DB6-E07811D8D362}"/>
    <dgm:cxn modelId="{5607437A-BB92-4B24-B85F-8F59BAA34F67}" type="presOf" srcId="{B4E44EDE-90CB-4F47-BBBA-C58CA6833528}" destId="{62E2E19E-74E6-4939-A540-822925194FD0}" srcOrd="0" destOrd="0" presId="urn:microsoft.com/office/officeart/2008/layout/LinedList"/>
    <dgm:cxn modelId="{EA58EC84-8235-485F-9717-04B81BB91F4E}" type="presOf" srcId="{BC4762EE-3B3B-4C10-91DA-BAFDE0A8C3E7}" destId="{E621B2F7-5DDF-419A-8649-78FFEB7D1053}" srcOrd="0" destOrd="0" presId="urn:microsoft.com/office/officeart/2008/layout/LinedList"/>
    <dgm:cxn modelId="{0630468D-410A-4B2D-9623-63AAC45E435F}" srcId="{9DC07F10-E254-4741-A41D-51A072364FB8}" destId="{3DBC82B2-E282-4DC4-A2DC-845017045AC9}" srcOrd="0" destOrd="0" parTransId="{5A688FAA-6417-41A9-8B36-E7034241A2E6}" sibTransId="{A99BD8D8-4E05-4824-AA89-650D11AE270F}"/>
    <dgm:cxn modelId="{FB6E2CA5-FCAD-4AAF-9FB1-195E3A1294A1}" type="presOf" srcId="{2FA80C53-BA2B-47C2-A28D-FAC4AFCBF6CD}" destId="{B05E7315-0877-4F31-8576-EAAC7FE51C5C}" srcOrd="0" destOrd="0" presId="urn:microsoft.com/office/officeart/2008/layout/LinedList"/>
    <dgm:cxn modelId="{0EF6FCAD-20E3-4764-AA3C-F2208B57A9F0}" type="presOf" srcId="{1CCFC175-7FBE-4E58-9CF7-1647EA0F1EE2}" destId="{0058F0D0-5CFB-44A9-9F36-3D3DA0D47EE3}" srcOrd="0" destOrd="0" presId="urn:microsoft.com/office/officeart/2008/layout/LinedList"/>
    <dgm:cxn modelId="{266933D2-D28B-4663-8748-A622549943F5}" srcId="{55F05BAB-52F9-4482-ABBB-495B16FBB66A}" destId="{EF6AD843-4A86-41AB-B9B2-B9B4DB969E9D}" srcOrd="0" destOrd="0" parTransId="{75CF00A2-75D7-41BC-BD76-61492A01D472}" sibTransId="{ACC92855-0747-4A26-B2A6-9F3AAEC8E1F7}"/>
    <dgm:cxn modelId="{3804EAEC-87CB-4CF4-961F-C25694623CB5}" srcId="{4A5BE0F0-8445-42DD-9377-BB4DF584940E}" destId="{2FA80C53-BA2B-47C2-A28D-FAC4AFCBF6CD}" srcOrd="0" destOrd="0" parTransId="{1BE31519-778F-4FA1-B003-4C24FE0BBF0C}" sibTransId="{74B7E430-08ED-4C1F-823F-B09A17047A97}"/>
    <dgm:cxn modelId="{0380B0F1-A3E4-4615-AD31-84BD632299CA}" type="presOf" srcId="{55F05BAB-52F9-4482-ABBB-495B16FBB66A}" destId="{D1F23FAE-77DE-4133-A641-E487034F19E5}" srcOrd="0" destOrd="0" presId="urn:microsoft.com/office/officeart/2008/layout/LinedList"/>
    <dgm:cxn modelId="{20915B3E-A521-4CAE-891A-7352B0D26487}" type="presParOf" srcId="{0058F0D0-5CFB-44A9-9F36-3D3DA0D47EE3}" destId="{3B091552-3B23-4751-83DC-7079C7F9F021}" srcOrd="0" destOrd="0" presId="urn:microsoft.com/office/officeart/2008/layout/LinedList"/>
    <dgm:cxn modelId="{0C133D3C-7589-4E3A-B852-BF4AB1DB6EAC}" type="presParOf" srcId="{0058F0D0-5CFB-44A9-9F36-3D3DA0D47EE3}" destId="{127945CA-1A50-430D-B46A-EE72440C40E1}" srcOrd="1" destOrd="0" presId="urn:microsoft.com/office/officeart/2008/layout/LinedList"/>
    <dgm:cxn modelId="{D7A62897-4549-4A2B-B583-B2B5FA84FAEB}" type="presParOf" srcId="{127945CA-1A50-430D-B46A-EE72440C40E1}" destId="{74D650B7-D556-4D36-BF3E-DEC137D37AE8}" srcOrd="0" destOrd="0" presId="urn:microsoft.com/office/officeart/2008/layout/LinedList"/>
    <dgm:cxn modelId="{7966AD70-A286-4023-A676-3244E3D9FCA4}" type="presParOf" srcId="{127945CA-1A50-430D-B46A-EE72440C40E1}" destId="{8BE3B365-E836-4CF3-B7F6-5F11356ADBBC}" srcOrd="1" destOrd="0" presId="urn:microsoft.com/office/officeart/2008/layout/LinedList"/>
    <dgm:cxn modelId="{2BF4B559-3BA0-44D4-B214-D0903D6E5D7F}" type="presParOf" srcId="{8BE3B365-E836-4CF3-B7F6-5F11356ADBBC}" destId="{3E45F3E9-47F7-40EA-88EB-6EC4B40AB041}" srcOrd="0" destOrd="0" presId="urn:microsoft.com/office/officeart/2008/layout/LinedList"/>
    <dgm:cxn modelId="{3DD42225-A325-4337-8F7D-C3F8AD5F9EE8}" type="presParOf" srcId="{8BE3B365-E836-4CF3-B7F6-5F11356ADBBC}" destId="{DD78FD5C-A946-412D-B201-F100932D10FF}" srcOrd="1" destOrd="0" presId="urn:microsoft.com/office/officeart/2008/layout/LinedList"/>
    <dgm:cxn modelId="{0FFE846A-1E45-4294-BEF6-49CAA8FB7AEA}" type="presParOf" srcId="{DD78FD5C-A946-412D-B201-F100932D10FF}" destId="{E9CCCBD6-F68F-49FF-9789-A7FED65E5644}" srcOrd="0" destOrd="0" presId="urn:microsoft.com/office/officeart/2008/layout/LinedList"/>
    <dgm:cxn modelId="{A52D5058-C5E5-4595-92E1-F76B99759D54}" type="presParOf" srcId="{DD78FD5C-A946-412D-B201-F100932D10FF}" destId="{B05E7315-0877-4F31-8576-EAAC7FE51C5C}" srcOrd="1" destOrd="0" presId="urn:microsoft.com/office/officeart/2008/layout/LinedList"/>
    <dgm:cxn modelId="{5F1CEA11-2915-4013-B934-61C7063DB43C}" type="presParOf" srcId="{DD78FD5C-A946-412D-B201-F100932D10FF}" destId="{C91C97B6-EC50-4F96-BFC8-7313C0A4F39F}" srcOrd="2" destOrd="0" presId="urn:microsoft.com/office/officeart/2008/layout/LinedList"/>
    <dgm:cxn modelId="{6E928DA2-48C5-4951-987D-A14F911216DB}" type="presParOf" srcId="{8BE3B365-E836-4CF3-B7F6-5F11356ADBBC}" destId="{D0344158-B2F5-4C74-85E6-07FC5BC3B4D6}" srcOrd="2" destOrd="0" presId="urn:microsoft.com/office/officeart/2008/layout/LinedList"/>
    <dgm:cxn modelId="{50FF9C43-F5BA-467C-87F6-CA42F707E465}" type="presParOf" srcId="{8BE3B365-E836-4CF3-B7F6-5F11356ADBBC}" destId="{B975DCCD-27E5-463B-99AB-E881C09B0702}" srcOrd="3" destOrd="0" presId="urn:microsoft.com/office/officeart/2008/layout/LinedList"/>
    <dgm:cxn modelId="{5FAAD84E-B055-4F8A-A356-84A5F91412BC}" type="presParOf" srcId="{0058F0D0-5CFB-44A9-9F36-3D3DA0D47EE3}" destId="{37D170D6-AC05-4D2C-855F-B98C843D742B}" srcOrd="2" destOrd="0" presId="urn:microsoft.com/office/officeart/2008/layout/LinedList"/>
    <dgm:cxn modelId="{AA7EBBD8-F5EC-4BC3-9DDD-9E9A2344BD9A}" type="presParOf" srcId="{0058F0D0-5CFB-44A9-9F36-3D3DA0D47EE3}" destId="{62169A2D-9C86-4D6C-8932-C6B91BA6835E}" srcOrd="3" destOrd="0" presId="urn:microsoft.com/office/officeart/2008/layout/LinedList"/>
    <dgm:cxn modelId="{2F8C66E4-9144-4843-8415-935B1A7BA7B4}" type="presParOf" srcId="{62169A2D-9C86-4D6C-8932-C6B91BA6835E}" destId="{62E2E19E-74E6-4939-A540-822925194FD0}" srcOrd="0" destOrd="0" presId="urn:microsoft.com/office/officeart/2008/layout/LinedList"/>
    <dgm:cxn modelId="{E1B9A431-5AD5-4FD5-B08B-E0AAA7F479E5}" type="presParOf" srcId="{62169A2D-9C86-4D6C-8932-C6B91BA6835E}" destId="{704E9AC7-1269-4927-B8F6-678F4B50FD98}" srcOrd="1" destOrd="0" presId="urn:microsoft.com/office/officeart/2008/layout/LinedList"/>
    <dgm:cxn modelId="{63D151BF-F8A8-436C-9152-DDF21F5F2003}" type="presParOf" srcId="{704E9AC7-1269-4927-B8F6-678F4B50FD98}" destId="{299B8452-0A72-4A45-A83E-0D5E0108180C}" srcOrd="0" destOrd="0" presId="urn:microsoft.com/office/officeart/2008/layout/LinedList"/>
    <dgm:cxn modelId="{39C1E529-89F3-4EC0-9A15-0F9AF0659C48}" type="presParOf" srcId="{704E9AC7-1269-4927-B8F6-678F4B50FD98}" destId="{48776BD9-405F-4C2A-8F14-670978D09599}" srcOrd="1" destOrd="0" presId="urn:microsoft.com/office/officeart/2008/layout/LinedList"/>
    <dgm:cxn modelId="{4BED736B-2A33-4D22-A59A-4E88D91C8F84}" type="presParOf" srcId="{48776BD9-405F-4C2A-8F14-670978D09599}" destId="{35C1899B-3C54-4CB3-B4DC-94B705D11A57}" srcOrd="0" destOrd="0" presId="urn:microsoft.com/office/officeart/2008/layout/LinedList"/>
    <dgm:cxn modelId="{6D70D511-B48F-44DB-AE1E-33FD74B9B877}" type="presParOf" srcId="{48776BD9-405F-4C2A-8F14-670978D09599}" destId="{E621B2F7-5DDF-419A-8649-78FFEB7D1053}" srcOrd="1" destOrd="0" presId="urn:microsoft.com/office/officeart/2008/layout/LinedList"/>
    <dgm:cxn modelId="{FFEE7A60-054F-493B-85CF-0F804F629B5C}" type="presParOf" srcId="{48776BD9-405F-4C2A-8F14-670978D09599}" destId="{C1037A74-C25B-4983-BEAE-F1ECF75547DC}" srcOrd="2" destOrd="0" presId="urn:microsoft.com/office/officeart/2008/layout/LinedList"/>
    <dgm:cxn modelId="{CD5A0C45-8FC9-44D7-8EB8-3F2345282537}" type="presParOf" srcId="{704E9AC7-1269-4927-B8F6-678F4B50FD98}" destId="{5E3A815F-6E42-4D04-B586-82EFACD85DC8}" srcOrd="2" destOrd="0" presId="urn:microsoft.com/office/officeart/2008/layout/LinedList"/>
    <dgm:cxn modelId="{F00066D7-2B37-49DF-98E6-9C1E285926A5}" type="presParOf" srcId="{704E9AC7-1269-4927-B8F6-678F4B50FD98}" destId="{9AD6B957-D266-4BC6-9067-6A1CFD3296FF}" srcOrd="3" destOrd="0" presId="urn:microsoft.com/office/officeart/2008/layout/LinedList"/>
    <dgm:cxn modelId="{2B63DEA6-4596-4FDB-9885-0BE5B3DAFCC4}" type="presParOf" srcId="{0058F0D0-5CFB-44A9-9F36-3D3DA0D47EE3}" destId="{748B72C4-8C32-4EB9-9043-AE2997BD91F9}" srcOrd="4" destOrd="0" presId="urn:microsoft.com/office/officeart/2008/layout/LinedList"/>
    <dgm:cxn modelId="{EEEA6B21-AE7C-485B-B7A8-50658962D6DB}" type="presParOf" srcId="{0058F0D0-5CFB-44A9-9F36-3D3DA0D47EE3}" destId="{30B7E19B-3650-4DD8-A24A-2EC8AAF029EE}" srcOrd="5" destOrd="0" presId="urn:microsoft.com/office/officeart/2008/layout/LinedList"/>
    <dgm:cxn modelId="{1BCE1E43-0338-4C83-8DB3-020C9F4100A1}" type="presParOf" srcId="{30B7E19B-3650-4DD8-A24A-2EC8AAF029EE}" destId="{D1F23FAE-77DE-4133-A641-E487034F19E5}" srcOrd="0" destOrd="0" presId="urn:microsoft.com/office/officeart/2008/layout/LinedList"/>
    <dgm:cxn modelId="{76C7D65C-4209-4D03-BDFC-45C4F4B324FD}" type="presParOf" srcId="{30B7E19B-3650-4DD8-A24A-2EC8AAF029EE}" destId="{8DD05EA0-78B9-4B12-B7BE-91F8509999EF}" srcOrd="1" destOrd="0" presId="urn:microsoft.com/office/officeart/2008/layout/LinedList"/>
    <dgm:cxn modelId="{4B6755BB-F5E3-4D90-B9E0-CE1FD82508D5}" type="presParOf" srcId="{8DD05EA0-78B9-4B12-B7BE-91F8509999EF}" destId="{33631263-FDD6-41B8-952C-FC748145BE9D}" srcOrd="0" destOrd="0" presId="urn:microsoft.com/office/officeart/2008/layout/LinedList"/>
    <dgm:cxn modelId="{738FB33B-12EE-405E-8C2D-D71D85283D58}" type="presParOf" srcId="{8DD05EA0-78B9-4B12-B7BE-91F8509999EF}" destId="{75073AD3-7222-4590-8135-A265F8BEA045}" srcOrd="1" destOrd="0" presId="urn:microsoft.com/office/officeart/2008/layout/LinedList"/>
    <dgm:cxn modelId="{2E7F22C4-F3DD-4D70-BE16-AF479A26B52C}" type="presParOf" srcId="{75073AD3-7222-4590-8135-A265F8BEA045}" destId="{0B1C02E1-A4FE-48D6-A02B-64FEF8594C81}" srcOrd="0" destOrd="0" presId="urn:microsoft.com/office/officeart/2008/layout/LinedList"/>
    <dgm:cxn modelId="{DFDB3D6E-B42C-450B-B696-13BB3E07783F}" type="presParOf" srcId="{75073AD3-7222-4590-8135-A265F8BEA045}" destId="{18F48160-E536-462E-AFD5-D15F8E3184FA}" srcOrd="1" destOrd="0" presId="urn:microsoft.com/office/officeart/2008/layout/LinedList"/>
    <dgm:cxn modelId="{A15DB2DB-4B83-420B-933D-548D01DA6C14}" type="presParOf" srcId="{75073AD3-7222-4590-8135-A265F8BEA045}" destId="{244EFF4A-0747-4200-8339-F44C428BEEC5}" srcOrd="2" destOrd="0" presId="urn:microsoft.com/office/officeart/2008/layout/LinedList"/>
    <dgm:cxn modelId="{397EBA9C-A959-461C-B697-BAEBFF03CD3C}" type="presParOf" srcId="{8DD05EA0-78B9-4B12-B7BE-91F8509999EF}" destId="{319CEA56-6E3D-4746-BD64-D5C8DB183942}" srcOrd="2" destOrd="0" presId="urn:microsoft.com/office/officeart/2008/layout/LinedList"/>
    <dgm:cxn modelId="{4BFC040C-715E-4517-BDFA-A4D4E5CD603E}" type="presParOf" srcId="{8DD05EA0-78B9-4B12-B7BE-91F8509999EF}" destId="{652F04CB-9235-4F5C-BA12-AB38543E0225}" srcOrd="3" destOrd="0" presId="urn:microsoft.com/office/officeart/2008/layout/LinedList"/>
    <dgm:cxn modelId="{4886FF40-EE83-4335-855A-5542AB099925}" type="presParOf" srcId="{0058F0D0-5CFB-44A9-9F36-3D3DA0D47EE3}" destId="{E602C45A-ADEA-4DD9-A446-65C9D52A5925}" srcOrd="6" destOrd="0" presId="urn:microsoft.com/office/officeart/2008/layout/LinedList"/>
    <dgm:cxn modelId="{7AE9733A-6C22-4263-BB26-97574434E73F}" type="presParOf" srcId="{0058F0D0-5CFB-44A9-9F36-3D3DA0D47EE3}" destId="{0C940B1A-D510-4C19-8EC1-64E4BC48E661}" srcOrd="7" destOrd="0" presId="urn:microsoft.com/office/officeart/2008/layout/LinedList"/>
    <dgm:cxn modelId="{021E49F1-5E49-43D6-B48E-B34AAB47CF4A}" type="presParOf" srcId="{0C940B1A-D510-4C19-8EC1-64E4BC48E661}" destId="{312F5680-E309-410F-B3E4-63020BBD72D3}" srcOrd="0" destOrd="0" presId="urn:microsoft.com/office/officeart/2008/layout/LinedList"/>
    <dgm:cxn modelId="{87081D00-51DD-4F8A-BCDD-191701805EF6}" type="presParOf" srcId="{0C940B1A-D510-4C19-8EC1-64E4BC48E661}" destId="{A0BCA32B-EFB9-42A4-9683-BA7A1E1102B8}" srcOrd="1" destOrd="0" presId="urn:microsoft.com/office/officeart/2008/layout/LinedList"/>
    <dgm:cxn modelId="{1507DE28-52E7-4FF7-AF43-E7E3F08F8AB1}" type="presParOf" srcId="{A0BCA32B-EFB9-42A4-9683-BA7A1E1102B8}" destId="{DD05CBF4-99A9-4792-BF62-DED86FD3E747}" srcOrd="0" destOrd="0" presId="urn:microsoft.com/office/officeart/2008/layout/LinedList"/>
    <dgm:cxn modelId="{8906C2A8-05FA-4BFC-8988-9FCE56754464}" type="presParOf" srcId="{A0BCA32B-EFB9-42A4-9683-BA7A1E1102B8}" destId="{C3FC350A-83BE-4DDC-BF29-4E42D5F33214}" srcOrd="1" destOrd="0" presId="urn:microsoft.com/office/officeart/2008/layout/LinedList"/>
    <dgm:cxn modelId="{E7D21CBB-0F97-43C9-8B08-4B6DBF537AF5}" type="presParOf" srcId="{C3FC350A-83BE-4DDC-BF29-4E42D5F33214}" destId="{24C4F3C7-3BF7-4A9E-BB65-F07C320CFD80}" srcOrd="0" destOrd="0" presId="urn:microsoft.com/office/officeart/2008/layout/LinedList"/>
    <dgm:cxn modelId="{66E561E7-BA6C-45B6-9780-4B837E2858DE}" type="presParOf" srcId="{C3FC350A-83BE-4DDC-BF29-4E42D5F33214}" destId="{E1C77C3C-67C2-495D-AE45-2AC6BC4F81FF}" srcOrd="1" destOrd="0" presId="urn:microsoft.com/office/officeart/2008/layout/LinedList"/>
    <dgm:cxn modelId="{DE48E924-F377-40CC-89CD-2E761D79EF44}" type="presParOf" srcId="{C3FC350A-83BE-4DDC-BF29-4E42D5F33214}" destId="{7810FCEB-E892-45CC-9996-F9C3D6EF69C2}" srcOrd="2" destOrd="0" presId="urn:microsoft.com/office/officeart/2008/layout/LinedList"/>
    <dgm:cxn modelId="{55CAE939-150C-4853-AF4A-058162BE4255}" type="presParOf" srcId="{A0BCA32B-EFB9-42A4-9683-BA7A1E1102B8}" destId="{C24124CF-9C35-45ED-8198-C0C1629A9BBC}" srcOrd="2" destOrd="0" presId="urn:microsoft.com/office/officeart/2008/layout/LinedList"/>
    <dgm:cxn modelId="{1B8AD0B1-0480-4FD8-8FC3-1F7F2455C7D2}" type="presParOf" srcId="{A0BCA32B-EFB9-42A4-9683-BA7A1E1102B8}" destId="{446A9594-6F11-486F-908A-4EF6466AD8B2}"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25C93-0F27-4EB3-9B0F-F159053854B9}">
      <dsp:nvSpPr>
        <dsp:cNvPr id="0" name=""/>
        <dsp:cNvSpPr/>
      </dsp:nvSpPr>
      <dsp:spPr>
        <a:xfrm>
          <a:off x="0" y="278733"/>
          <a:ext cx="10665567" cy="17955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12420" rIns="827767" bIns="142240" numCol="1" spcCol="1270" anchor="t" anchorCtr="0">
          <a:noAutofit/>
        </a:bodyPr>
        <a:lstStyle/>
        <a:p>
          <a:pPr marL="228600" lvl="1" indent="-228600" algn="l" defTabSz="889000">
            <a:lnSpc>
              <a:spcPct val="90000"/>
            </a:lnSpc>
            <a:spcBef>
              <a:spcPct val="0"/>
            </a:spcBef>
            <a:spcAft>
              <a:spcPct val="15000"/>
            </a:spcAft>
            <a:buChar char="•"/>
          </a:pPr>
          <a:r>
            <a:rPr lang="zh-CN" altLang="zh-CN" sz="2000" kern="1200" dirty="0">
              <a:latin typeface="微软雅黑" charset="0"/>
              <a:ea typeface="微软雅黑" charset="0"/>
            </a:rPr>
            <a:t>（</a:t>
          </a:r>
          <a:r>
            <a:rPr lang="en-US" altLang="zh-CN" sz="2000" kern="1200" dirty="0">
              <a:latin typeface="微软雅黑" charset="0"/>
              <a:ea typeface="微软雅黑" charset="0"/>
            </a:rPr>
            <a:t>1</a:t>
          </a:r>
          <a:r>
            <a:rPr lang="zh-CN" altLang="zh-CN" sz="2000" kern="1200" dirty="0">
              <a:latin typeface="微软雅黑" charset="0"/>
              <a:ea typeface="微软雅黑" charset="0"/>
            </a:rPr>
            <a:t>）理解教师职业、教师专业化、教师专业发展、教师专业角色的内涵。</a:t>
          </a:r>
          <a:endParaRPr lang="zh-CN" altLang="en-US" sz="2000" kern="1200" dirty="0"/>
        </a:p>
        <a:p>
          <a:pPr marL="228600" lvl="1" indent="-228600" algn="l" defTabSz="889000">
            <a:lnSpc>
              <a:spcPct val="90000"/>
            </a:lnSpc>
            <a:spcBef>
              <a:spcPct val="0"/>
            </a:spcBef>
            <a:spcAft>
              <a:spcPct val="15000"/>
            </a:spcAft>
            <a:buChar char="•"/>
          </a:pPr>
          <a:r>
            <a:rPr lang="zh-CN" altLang="zh-CN" sz="2000" kern="1200" dirty="0">
              <a:latin typeface="微软雅黑" charset="0"/>
              <a:ea typeface="微软雅黑" charset="0"/>
            </a:rPr>
            <a:t>（</a:t>
          </a:r>
          <a:r>
            <a:rPr lang="en-US" altLang="zh-CN" sz="2000" kern="1200" dirty="0">
              <a:latin typeface="微软雅黑" charset="0"/>
              <a:ea typeface="微软雅黑" charset="0"/>
            </a:rPr>
            <a:t>2</a:t>
          </a:r>
          <a:r>
            <a:rPr lang="zh-CN" altLang="zh-CN" sz="2000" kern="1200" dirty="0">
              <a:latin typeface="微软雅黑" charset="0"/>
              <a:ea typeface="微软雅黑" charset="0"/>
            </a:rPr>
            <a:t>）识记教师专业发展的特点及内容。</a:t>
          </a:r>
        </a:p>
        <a:p>
          <a:pPr marL="228600" lvl="1" indent="-228600" algn="l" defTabSz="889000">
            <a:lnSpc>
              <a:spcPct val="90000"/>
            </a:lnSpc>
            <a:spcBef>
              <a:spcPct val="0"/>
            </a:spcBef>
            <a:spcAft>
              <a:spcPct val="15000"/>
            </a:spcAft>
            <a:buChar char="•"/>
          </a:pPr>
          <a:r>
            <a:rPr lang="zh-CN" altLang="zh-CN" sz="2000" kern="1200" dirty="0">
              <a:latin typeface="微软雅黑" charset="0"/>
              <a:ea typeface="微软雅黑" charset="0"/>
            </a:rPr>
            <a:t>（</a:t>
          </a:r>
          <a:r>
            <a:rPr lang="en-US" altLang="zh-CN" sz="2000" kern="1200" dirty="0">
              <a:latin typeface="微软雅黑" charset="0"/>
              <a:ea typeface="微软雅黑" charset="0"/>
            </a:rPr>
            <a:t>3</a:t>
          </a:r>
          <a:r>
            <a:rPr lang="zh-CN" altLang="zh-CN" sz="2000" kern="1200" dirty="0">
              <a:latin typeface="微软雅黑" charset="0"/>
              <a:ea typeface="微软雅黑" charset="0"/>
            </a:rPr>
            <a:t>）熟悉教师专业角色的内涵和特点，理解不同教师专业角色的意义。</a:t>
          </a:r>
        </a:p>
      </dsp:txBody>
      <dsp:txXfrm>
        <a:off x="0" y="278733"/>
        <a:ext cx="10665567" cy="1795500"/>
      </dsp:txXfrm>
    </dsp:sp>
    <dsp:sp modelId="{925B57BB-DDBA-46F7-8554-54A0769CD8DA}">
      <dsp:nvSpPr>
        <dsp:cNvPr id="0" name=""/>
        <dsp:cNvSpPr/>
      </dsp:nvSpPr>
      <dsp:spPr>
        <a:xfrm>
          <a:off x="533278" y="57333"/>
          <a:ext cx="7465896" cy="4428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知识目标</a:t>
          </a:r>
        </a:p>
      </dsp:txBody>
      <dsp:txXfrm>
        <a:off x="554894" y="78949"/>
        <a:ext cx="7422664" cy="399568"/>
      </dsp:txXfrm>
    </dsp:sp>
    <dsp:sp modelId="{6A208469-C04B-4AEB-98DD-F806CDCEF7C1}">
      <dsp:nvSpPr>
        <dsp:cNvPr id="0" name=""/>
        <dsp:cNvSpPr/>
      </dsp:nvSpPr>
      <dsp:spPr>
        <a:xfrm>
          <a:off x="0" y="2364413"/>
          <a:ext cx="10665567" cy="13230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12420" rIns="827767" bIns="142240" numCol="1" spcCol="1270" anchor="t" anchorCtr="0">
          <a:noAutofit/>
        </a:bodyPr>
        <a:lstStyle/>
        <a:p>
          <a:pPr marL="228600" lvl="1" indent="-228600" algn="l" defTabSz="889000">
            <a:lnSpc>
              <a:spcPct val="90000"/>
            </a:lnSpc>
            <a:spcBef>
              <a:spcPct val="0"/>
            </a:spcBef>
            <a:spcAft>
              <a:spcPct val="15000"/>
            </a:spcAft>
            <a:buChar char="•"/>
          </a:pPr>
          <a:r>
            <a:rPr lang="zh-CN" altLang="zh-CN" sz="2000" kern="1200" dirty="0">
              <a:latin typeface="+mn-ea"/>
              <a:ea typeface="+mn-ea"/>
            </a:rPr>
            <a:t>（</a:t>
          </a:r>
          <a:r>
            <a:rPr lang="en-US" altLang="zh-CN" sz="2000" kern="1200" dirty="0">
              <a:latin typeface="+mn-ea"/>
              <a:ea typeface="+mn-ea"/>
            </a:rPr>
            <a:t>1</a:t>
          </a:r>
          <a:r>
            <a:rPr lang="zh-CN" altLang="zh-CN" sz="2000" kern="1200" dirty="0">
              <a:latin typeface="+mn-ea"/>
              <a:ea typeface="+mn-ea"/>
            </a:rPr>
            <a:t>）能够区分教师专业化与教师专业发展。</a:t>
          </a:r>
          <a:endParaRPr lang="zh-CN" altLang="en-US" sz="2000" kern="1200" dirty="0"/>
        </a:p>
        <a:p>
          <a:pPr marL="228600" lvl="1" indent="-228600" algn="l" defTabSz="889000">
            <a:lnSpc>
              <a:spcPct val="90000"/>
            </a:lnSpc>
            <a:spcBef>
              <a:spcPct val="0"/>
            </a:spcBef>
            <a:spcAft>
              <a:spcPct val="15000"/>
            </a:spcAft>
            <a:buChar char="•"/>
          </a:pPr>
          <a:r>
            <a:rPr lang="zh-CN" altLang="zh-CN" sz="2000" kern="1200" dirty="0">
              <a:latin typeface="+mn-ea"/>
              <a:ea typeface="+mn-ea"/>
            </a:rPr>
            <a:t>（</a:t>
          </a:r>
          <a:r>
            <a:rPr lang="en-US" altLang="zh-CN" sz="2000" kern="1200" dirty="0">
              <a:latin typeface="+mn-ea"/>
              <a:ea typeface="+mn-ea"/>
            </a:rPr>
            <a:t>2</a:t>
          </a:r>
          <a:r>
            <a:rPr lang="zh-CN" altLang="zh-CN" sz="2000" kern="1200" dirty="0">
              <a:latin typeface="+mn-ea"/>
              <a:ea typeface="+mn-ea"/>
            </a:rPr>
            <a:t>）能够从专业角度分析教师专业发展及教师专业角色。</a:t>
          </a:r>
        </a:p>
      </dsp:txBody>
      <dsp:txXfrm>
        <a:off x="0" y="2364413"/>
        <a:ext cx="10665567" cy="1323000"/>
      </dsp:txXfrm>
    </dsp:sp>
    <dsp:sp modelId="{0A9955B3-5D54-48D7-B28F-E326E008BC42}">
      <dsp:nvSpPr>
        <dsp:cNvPr id="0" name=""/>
        <dsp:cNvSpPr/>
      </dsp:nvSpPr>
      <dsp:spPr>
        <a:xfrm>
          <a:off x="573034" y="2103053"/>
          <a:ext cx="7465896" cy="4428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能力目标</a:t>
          </a:r>
        </a:p>
      </dsp:txBody>
      <dsp:txXfrm>
        <a:off x="594650" y="2124669"/>
        <a:ext cx="7422664" cy="399568"/>
      </dsp:txXfrm>
    </dsp:sp>
    <dsp:sp modelId="{473D8C8D-89BA-4FD8-ADBE-57794E01063A}">
      <dsp:nvSpPr>
        <dsp:cNvPr id="0" name=""/>
        <dsp:cNvSpPr/>
      </dsp:nvSpPr>
      <dsp:spPr>
        <a:xfrm>
          <a:off x="0" y="4002033"/>
          <a:ext cx="10665567" cy="13230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12420" rIns="827767"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latin typeface="+mn-ea"/>
              <a:ea typeface="+mn-ea"/>
            </a:rPr>
            <a:t>（</a:t>
          </a:r>
          <a:r>
            <a:rPr lang="en-US" altLang="en-US" sz="2000" kern="1200" dirty="0">
              <a:latin typeface="+mn-ea"/>
              <a:ea typeface="+mn-ea"/>
            </a:rPr>
            <a:t>1</a:t>
          </a:r>
          <a:r>
            <a:rPr lang="zh-CN" altLang="en-US" sz="2000" kern="1200" dirty="0">
              <a:latin typeface="+mn-ea"/>
              <a:ea typeface="+mn-ea"/>
            </a:rPr>
            <a:t>）对教师职业产生崇敬之情，立志做一名优秀的人民教师。</a:t>
          </a:r>
        </a:p>
        <a:p>
          <a:pPr marL="228600" lvl="1" indent="-228600" algn="l" defTabSz="889000">
            <a:lnSpc>
              <a:spcPct val="90000"/>
            </a:lnSpc>
            <a:spcBef>
              <a:spcPct val="0"/>
            </a:spcBef>
            <a:spcAft>
              <a:spcPct val="15000"/>
            </a:spcAft>
            <a:buChar char="•"/>
          </a:pPr>
          <a:r>
            <a:rPr lang="zh-CN" altLang="en-US" sz="2000" kern="1200" dirty="0">
              <a:latin typeface="+mn-ea"/>
              <a:ea typeface="+mn-ea"/>
            </a:rPr>
            <a:t>（</a:t>
          </a:r>
          <a:r>
            <a:rPr lang="en-US" altLang="en-US" sz="2000" kern="1200" dirty="0">
              <a:latin typeface="+mn-ea"/>
              <a:ea typeface="+mn-ea"/>
            </a:rPr>
            <a:t>2</a:t>
          </a:r>
          <a:r>
            <a:rPr lang="zh-CN" altLang="en-US" sz="2000" kern="1200" dirty="0">
              <a:latin typeface="+mn-ea"/>
              <a:ea typeface="+mn-ea"/>
            </a:rPr>
            <a:t>）把握教师专业发展的趋势，积极提升个人专业水平和综合素养。</a:t>
          </a:r>
        </a:p>
      </dsp:txBody>
      <dsp:txXfrm>
        <a:off x="0" y="4002033"/>
        <a:ext cx="10665567" cy="1323000"/>
      </dsp:txXfrm>
    </dsp:sp>
    <dsp:sp modelId="{0A7A0A3E-ED59-4A29-A6CF-1B35C6F4777B}">
      <dsp:nvSpPr>
        <dsp:cNvPr id="0" name=""/>
        <dsp:cNvSpPr/>
      </dsp:nvSpPr>
      <dsp:spPr>
        <a:xfrm>
          <a:off x="533278" y="3780633"/>
          <a:ext cx="7465896" cy="4428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latin typeface="+mn-ea"/>
              <a:ea typeface="+mn-ea"/>
            </a:rPr>
            <a:t>素养目标</a:t>
          </a:r>
        </a:p>
      </dsp:txBody>
      <dsp:txXfrm>
        <a:off x="554894" y="3802249"/>
        <a:ext cx="7422664" cy="39956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0EE17-9E23-4279-AC4C-1BB80A7F44E0}">
      <dsp:nvSpPr>
        <dsp:cNvPr id="0" name=""/>
        <dsp:cNvSpPr/>
      </dsp:nvSpPr>
      <dsp:spPr>
        <a:xfrm>
          <a:off x="0" y="0"/>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6609AF-4F0D-4562-96FD-1DE95638C2FD}">
      <dsp:nvSpPr>
        <dsp:cNvPr id="0" name=""/>
        <dsp:cNvSpPr/>
      </dsp:nvSpPr>
      <dsp:spPr>
        <a:xfrm>
          <a:off x="0" y="0"/>
          <a:ext cx="2388875"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chemeClr val="accent5"/>
              </a:solidFill>
            </a:rPr>
            <a:t>（一）社会环境</a:t>
          </a:r>
        </a:p>
      </dsp:txBody>
      <dsp:txXfrm>
        <a:off x="0" y="0"/>
        <a:ext cx="2388875" cy="2709333"/>
      </dsp:txXfrm>
    </dsp:sp>
    <dsp:sp modelId="{3FA560C2-3A9A-47F3-B4EA-E76BA629AF2A}">
      <dsp:nvSpPr>
        <dsp:cNvPr id="0" name=""/>
        <dsp:cNvSpPr/>
      </dsp:nvSpPr>
      <dsp:spPr>
        <a:xfrm>
          <a:off x="2547617" y="123031"/>
          <a:ext cx="8307494"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b="1" kern="1200" dirty="0"/>
            <a:t>社会环境对教师专业发展的影响主要体现在教育政策支持、国家对教育事业的关注、社会对教育的重视、社会对教师的尊重四个方面。</a:t>
          </a:r>
          <a:r>
            <a:rPr lang="zh-CN" altLang="en-US" sz="1900" kern="1200" dirty="0"/>
            <a:t>社会环境对于教师的影响是潜移默化的，并且由国家经济动态与政治动态决定。社会经济、文化水平的高低，社会各界对于教育与教师的地位与价值的认识，教育行政部门对教师培养和发展的政策导向、奖惩机制等，影响着教师的成长，特别是教师的专业发展。</a:t>
          </a:r>
        </a:p>
      </dsp:txBody>
      <dsp:txXfrm>
        <a:off x="2547617" y="123031"/>
        <a:ext cx="8307494" cy="2460625"/>
      </dsp:txXfrm>
    </dsp:sp>
    <dsp:sp modelId="{B61C27A2-9F2A-4077-9CFE-ABB3B4F56DF0}">
      <dsp:nvSpPr>
        <dsp:cNvPr id="0" name=""/>
        <dsp:cNvSpPr/>
      </dsp:nvSpPr>
      <dsp:spPr>
        <a:xfrm>
          <a:off x="2388875" y="2583656"/>
          <a:ext cx="846623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61A22A-A47F-49DE-94F0-BEAAC463B15D}">
      <dsp:nvSpPr>
        <dsp:cNvPr id="0" name=""/>
        <dsp:cNvSpPr/>
      </dsp:nvSpPr>
      <dsp:spPr>
        <a:xfrm>
          <a:off x="0" y="2709333"/>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96D520-9A72-4F1F-89CD-661ADA81B7F0}">
      <dsp:nvSpPr>
        <dsp:cNvPr id="0" name=""/>
        <dsp:cNvSpPr/>
      </dsp:nvSpPr>
      <dsp:spPr>
        <a:xfrm>
          <a:off x="0" y="2709333"/>
          <a:ext cx="2388875"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chemeClr val="accent5"/>
              </a:solidFill>
            </a:rPr>
            <a:t>（二）学校环境</a:t>
          </a:r>
        </a:p>
      </dsp:txBody>
      <dsp:txXfrm>
        <a:off x="0" y="2709333"/>
        <a:ext cx="2388875" cy="2709333"/>
      </dsp:txXfrm>
    </dsp:sp>
    <dsp:sp modelId="{EEEFC0DF-CD34-4004-B8D8-68C62A5E751B}">
      <dsp:nvSpPr>
        <dsp:cNvPr id="0" name=""/>
        <dsp:cNvSpPr/>
      </dsp:nvSpPr>
      <dsp:spPr>
        <a:xfrm>
          <a:off x="2547617" y="2832364"/>
          <a:ext cx="8307494"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b="1" kern="1200" dirty="0"/>
            <a:t>学校是教师进行教育教学活动的场所，也是教师专业发展的主阵地。</a:t>
          </a:r>
          <a:r>
            <a:rPr lang="zh-CN" altLang="en-US" sz="1900" kern="1200" dirty="0"/>
            <a:t>学校环境是校园文化的核心，也是教师专业成长与发展的微观环境。良好的学校环境是学校教学活动能够顺利开展的前提条件。学校环境主要分为物理环境与人文环境，前者包括校园硬件建设与教学设施建设；后者包括教师师德师风建设、内部人际关系以及校园精神文明建设等。</a:t>
          </a:r>
        </a:p>
      </dsp:txBody>
      <dsp:txXfrm>
        <a:off x="2547617" y="2832364"/>
        <a:ext cx="8307494" cy="2460625"/>
      </dsp:txXfrm>
    </dsp:sp>
    <dsp:sp modelId="{C72F875B-136F-4D63-9773-349BBB520298}">
      <dsp:nvSpPr>
        <dsp:cNvPr id="0" name=""/>
        <dsp:cNvSpPr/>
      </dsp:nvSpPr>
      <dsp:spPr>
        <a:xfrm>
          <a:off x="2388875" y="5292989"/>
          <a:ext cx="846623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62FDE7-15E4-4E1F-9049-2BF7991CFF2D}">
      <dsp:nvSpPr>
        <dsp:cNvPr id="0" name=""/>
        <dsp:cNvSpPr/>
      </dsp:nvSpPr>
      <dsp:spPr>
        <a:xfrm>
          <a:off x="0" y="2645"/>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FE0A4A-77BA-4183-88E4-12182288E987}">
      <dsp:nvSpPr>
        <dsp:cNvPr id="0" name=""/>
        <dsp:cNvSpPr/>
      </dsp:nvSpPr>
      <dsp:spPr>
        <a:xfrm>
          <a:off x="0" y="2645"/>
          <a:ext cx="2770090"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chemeClr val="accent5"/>
              </a:solidFill>
            </a:rPr>
            <a:t>（二）职业认同</a:t>
          </a:r>
        </a:p>
      </dsp:txBody>
      <dsp:txXfrm>
        <a:off x="0" y="2645"/>
        <a:ext cx="2770090" cy="1804458"/>
      </dsp:txXfrm>
    </dsp:sp>
    <dsp:sp modelId="{31937375-0398-4D96-847C-F2D12EE0F50A}">
      <dsp:nvSpPr>
        <dsp:cNvPr id="0" name=""/>
        <dsp:cNvSpPr/>
      </dsp:nvSpPr>
      <dsp:spPr>
        <a:xfrm>
          <a:off x="2921674" y="84586"/>
          <a:ext cx="7932908"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职业认同在很大程度上决定着教师的教学方式、成长方式和对待教育的态度，进而影响教师专业发展。教师如果能认同自己所从事的职业，并理解其所从事工作的意义，则能产生责任感和光荣感，也会深入思考以什么样的素质来更好地完成工作、怎样提升专业素质、怎样加快专业成长等问题。</a:t>
          </a:r>
        </a:p>
      </dsp:txBody>
      <dsp:txXfrm>
        <a:off x="2921674" y="84586"/>
        <a:ext cx="7932908" cy="1638814"/>
      </dsp:txXfrm>
    </dsp:sp>
    <dsp:sp modelId="{2E48ED5F-3E18-4E31-B886-0BCB57B3DC0D}">
      <dsp:nvSpPr>
        <dsp:cNvPr id="0" name=""/>
        <dsp:cNvSpPr/>
      </dsp:nvSpPr>
      <dsp:spPr>
        <a:xfrm>
          <a:off x="2770090" y="1723401"/>
          <a:ext cx="808449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3F1C9D5-2608-492A-8ACE-197BEA872F57}">
      <dsp:nvSpPr>
        <dsp:cNvPr id="0" name=""/>
        <dsp:cNvSpPr/>
      </dsp:nvSpPr>
      <dsp:spPr>
        <a:xfrm>
          <a:off x="0" y="1807104"/>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DFDCCD-CD20-4DEA-8049-CECB003F0A3A}">
      <dsp:nvSpPr>
        <dsp:cNvPr id="0" name=""/>
        <dsp:cNvSpPr/>
      </dsp:nvSpPr>
      <dsp:spPr>
        <a:xfrm>
          <a:off x="0" y="1807104"/>
          <a:ext cx="2770090"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chemeClr val="accent5"/>
              </a:solidFill>
            </a:rPr>
            <a:t>（三）成就动机</a:t>
          </a:r>
        </a:p>
      </dsp:txBody>
      <dsp:txXfrm>
        <a:off x="0" y="1807104"/>
        <a:ext cx="2770090" cy="1804458"/>
      </dsp:txXfrm>
    </dsp:sp>
    <dsp:sp modelId="{61469EAC-B91C-4A0C-BEA8-8445A377D4A1}">
      <dsp:nvSpPr>
        <dsp:cNvPr id="0" name=""/>
        <dsp:cNvSpPr/>
      </dsp:nvSpPr>
      <dsp:spPr>
        <a:xfrm>
          <a:off x="2921674" y="1889045"/>
          <a:ext cx="7932908"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成就动机是美国哈佛大学戴维</a:t>
          </a:r>
          <a:r>
            <a:rPr lang="en-US" altLang="en-US" sz="1900" kern="1200" dirty="0"/>
            <a:t>·</a:t>
          </a:r>
          <a:r>
            <a:rPr lang="zh-CN" altLang="en-US" sz="1900" kern="1200" dirty="0"/>
            <a:t>麦克利兰（</a:t>
          </a:r>
          <a:r>
            <a:rPr lang="en-US" altLang="en-US" sz="1900" kern="1200" dirty="0" err="1"/>
            <a:t>DavidC.McClelland</a:t>
          </a:r>
          <a:r>
            <a:rPr lang="zh-CN" altLang="en-US" sz="1900" kern="1200" dirty="0"/>
            <a:t>）等人在</a:t>
          </a:r>
          <a:r>
            <a:rPr lang="en-US" altLang="en-US" sz="1900" kern="1200" dirty="0"/>
            <a:t>20</a:t>
          </a:r>
          <a:r>
            <a:rPr lang="zh-CN" altLang="en-US" sz="1900" kern="1200" dirty="0"/>
            <a:t>世纪</a:t>
          </a:r>
          <a:r>
            <a:rPr lang="en-US" altLang="en-US" sz="1900" kern="1200" dirty="0"/>
            <a:t>50</a:t>
          </a:r>
          <a:r>
            <a:rPr lang="zh-CN" altLang="en-US" sz="1900" kern="1200" dirty="0"/>
            <a:t>年代创立的一种激励理论，他们认为成就动机是人们追求卓越、力求成功的一种内驱力。这种理论认为，成就动机具有挑战性，可以提高人的成就感，增强奋斗精神，对人们的行为具有重要的影响。</a:t>
          </a:r>
        </a:p>
      </dsp:txBody>
      <dsp:txXfrm>
        <a:off x="2921674" y="1889045"/>
        <a:ext cx="7932908" cy="1638814"/>
      </dsp:txXfrm>
    </dsp:sp>
    <dsp:sp modelId="{C723672D-DD3D-488F-86EB-AD6C54F8C2CB}">
      <dsp:nvSpPr>
        <dsp:cNvPr id="0" name=""/>
        <dsp:cNvSpPr/>
      </dsp:nvSpPr>
      <dsp:spPr>
        <a:xfrm>
          <a:off x="2770090" y="3527859"/>
          <a:ext cx="808449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ACC3E5-8303-4424-855F-2251BB20C481}">
      <dsp:nvSpPr>
        <dsp:cNvPr id="0" name=""/>
        <dsp:cNvSpPr/>
      </dsp:nvSpPr>
      <dsp:spPr>
        <a:xfrm>
          <a:off x="0" y="3611562"/>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3B7FEC-8DA2-40F9-8AFD-799EF7C51E45}">
      <dsp:nvSpPr>
        <dsp:cNvPr id="0" name=""/>
        <dsp:cNvSpPr/>
      </dsp:nvSpPr>
      <dsp:spPr>
        <a:xfrm>
          <a:off x="0" y="3611562"/>
          <a:ext cx="2770090"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chemeClr val="accent5"/>
              </a:solidFill>
            </a:rPr>
            <a:t>（四）自我效能感</a:t>
          </a:r>
        </a:p>
      </dsp:txBody>
      <dsp:txXfrm>
        <a:off x="0" y="3611562"/>
        <a:ext cx="2770090" cy="1804458"/>
      </dsp:txXfrm>
    </dsp:sp>
    <dsp:sp modelId="{B39C6349-DAFD-4D13-A851-404958DE479A}">
      <dsp:nvSpPr>
        <dsp:cNvPr id="0" name=""/>
        <dsp:cNvSpPr/>
      </dsp:nvSpPr>
      <dsp:spPr>
        <a:xfrm>
          <a:off x="2921674" y="3693503"/>
          <a:ext cx="7932908"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自我效能感是个人对自身能力的预期、感知、信心或信念，是对自身能力的判断和评估。自我效能感在调节自身行为中发挥着能动性的作用，决定着主体的行为、行为的坚持性、行为努力程度以及行为成就。</a:t>
          </a:r>
        </a:p>
      </dsp:txBody>
      <dsp:txXfrm>
        <a:off x="2921674" y="3693503"/>
        <a:ext cx="7932908" cy="1638814"/>
      </dsp:txXfrm>
    </dsp:sp>
    <dsp:sp modelId="{423C61C7-AA9F-40AF-B7C5-FDE4C328AF92}">
      <dsp:nvSpPr>
        <dsp:cNvPr id="0" name=""/>
        <dsp:cNvSpPr/>
      </dsp:nvSpPr>
      <dsp:spPr>
        <a:xfrm>
          <a:off x="2770090" y="5332318"/>
          <a:ext cx="808449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E23B6A-599D-41E9-85F7-C47AAF3BFDEB}">
      <dsp:nvSpPr>
        <dsp:cNvPr id="0" name=""/>
        <dsp:cNvSpPr/>
      </dsp:nvSpPr>
      <dsp:spPr>
        <a:xfrm>
          <a:off x="0" y="139811"/>
          <a:ext cx="10602567" cy="12168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第一，教师虽然已经部分职业化，但并没有专职化。</a:t>
          </a:r>
        </a:p>
      </dsp:txBody>
      <dsp:txXfrm>
        <a:off x="59399" y="199210"/>
        <a:ext cx="10483769" cy="1098002"/>
      </dsp:txXfrm>
    </dsp:sp>
    <dsp:sp modelId="{30D14948-B1A4-4686-B433-E51DB0FAB369}">
      <dsp:nvSpPr>
        <dsp:cNvPr id="0" name=""/>
        <dsp:cNvSpPr/>
      </dsp:nvSpPr>
      <dsp:spPr>
        <a:xfrm>
          <a:off x="0" y="1543811"/>
          <a:ext cx="10602567" cy="1216800"/>
        </a:xfrm>
        <a:prstGeom prst="roundRect">
          <a:avLst/>
        </a:prstGeom>
        <a:solidFill>
          <a:schemeClr val="accent5">
            <a:hueOff val="-329681"/>
            <a:satOff val="0"/>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第二，教师所教的学生已不再局限于与自己有血缘关系的人，教育对象的范围扩大，有些学生甚至不远千里专门到有名望的教师门下求学。</a:t>
          </a:r>
        </a:p>
      </dsp:txBody>
      <dsp:txXfrm>
        <a:off x="59399" y="1603210"/>
        <a:ext cx="10483769" cy="1098002"/>
      </dsp:txXfrm>
    </dsp:sp>
    <dsp:sp modelId="{9C7E6E23-BDFC-4F88-8289-5B703DF70C50}">
      <dsp:nvSpPr>
        <dsp:cNvPr id="0" name=""/>
        <dsp:cNvSpPr/>
      </dsp:nvSpPr>
      <dsp:spPr>
        <a:xfrm>
          <a:off x="0" y="2947811"/>
          <a:ext cx="10602567" cy="121680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第三，教师教授学生的内容已经非常丰富和复杂，教师需要经过专门的知识积累和准备才能胜任教育工作。</a:t>
          </a:r>
        </a:p>
      </dsp:txBody>
      <dsp:txXfrm>
        <a:off x="59399" y="3007210"/>
        <a:ext cx="10483769" cy="1098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04CCF3-A519-46A4-8F54-E65E00C73D98}">
      <dsp:nvSpPr>
        <dsp:cNvPr id="0" name=""/>
        <dsp:cNvSpPr/>
      </dsp:nvSpPr>
      <dsp:spPr>
        <a:xfrm>
          <a:off x="0" y="489992"/>
          <a:ext cx="10858500" cy="7308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585248A-9029-4BE0-9F8E-23DB391917FD}">
      <dsp:nvSpPr>
        <dsp:cNvPr id="0" name=""/>
        <dsp:cNvSpPr/>
      </dsp:nvSpPr>
      <dsp:spPr>
        <a:xfrm>
          <a:off x="38492" y="23993"/>
          <a:ext cx="10316487" cy="8560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98" tIns="0" rIns="287298" bIns="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第一，教师不但开始职业化，而且走向专职化。</a:t>
          </a:r>
        </a:p>
      </dsp:txBody>
      <dsp:txXfrm>
        <a:off x="80282" y="65783"/>
        <a:ext cx="10232907" cy="772500"/>
      </dsp:txXfrm>
    </dsp:sp>
    <dsp:sp modelId="{07F8B2DA-0CA7-44EF-9255-18E479DA4047}">
      <dsp:nvSpPr>
        <dsp:cNvPr id="0" name=""/>
        <dsp:cNvSpPr/>
      </dsp:nvSpPr>
      <dsp:spPr>
        <a:xfrm>
          <a:off x="0" y="1805432"/>
          <a:ext cx="10858500" cy="730800"/>
        </a:xfrm>
        <a:prstGeom prst="rect">
          <a:avLst/>
        </a:prstGeom>
        <a:solidFill>
          <a:schemeClr val="lt1">
            <a:alpha val="90000"/>
            <a:hueOff val="0"/>
            <a:satOff val="0"/>
            <a:lumOff val="0"/>
            <a:alphaOff val="0"/>
          </a:schemeClr>
        </a:solidFill>
        <a:ln w="12700" cap="flat" cmpd="sng" algn="ctr">
          <a:solidFill>
            <a:schemeClr val="accent5">
              <a:hueOff val="-329681"/>
              <a:satOff val="0"/>
              <a:lumOff val="1274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2D9F60D-3070-4BAE-8E9A-75518C16FF75}">
      <dsp:nvSpPr>
        <dsp:cNvPr id="0" name=""/>
        <dsp:cNvSpPr/>
      </dsp:nvSpPr>
      <dsp:spPr>
        <a:xfrm>
          <a:off x="38492" y="1339433"/>
          <a:ext cx="10316487" cy="856080"/>
        </a:xfrm>
        <a:prstGeom prst="roundRect">
          <a:avLst/>
        </a:prstGeom>
        <a:solidFill>
          <a:schemeClr val="accent5">
            <a:hueOff val="-329681"/>
            <a:satOff val="0"/>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98" tIns="0" rIns="287298" bIns="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第二，教师和学生之间教与学的关系的建立，主要依赖制度的安排，而不是个人的努力。</a:t>
          </a:r>
        </a:p>
      </dsp:txBody>
      <dsp:txXfrm>
        <a:off x="80282" y="1381223"/>
        <a:ext cx="10232907" cy="772500"/>
      </dsp:txXfrm>
    </dsp:sp>
    <dsp:sp modelId="{3D5F61C5-B65A-4C6A-826C-369C80CD66B1}">
      <dsp:nvSpPr>
        <dsp:cNvPr id="0" name=""/>
        <dsp:cNvSpPr/>
      </dsp:nvSpPr>
      <dsp:spPr>
        <a:xfrm>
          <a:off x="0" y="3120872"/>
          <a:ext cx="10858500" cy="730800"/>
        </a:xfrm>
        <a:prstGeom prst="rect">
          <a:avLst/>
        </a:prstGeom>
        <a:solidFill>
          <a:schemeClr val="lt1">
            <a:alpha val="90000"/>
            <a:hueOff val="0"/>
            <a:satOff val="0"/>
            <a:lumOff val="0"/>
            <a:alphaOff val="0"/>
          </a:schemeClr>
        </a:solidFill>
        <a:ln w="12700" cap="flat" cmpd="sng" algn="ctr">
          <a:solidFill>
            <a:schemeClr val="accent5">
              <a:hueOff val="-659362"/>
              <a:satOff val="0"/>
              <a:lumOff val="2549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2965FA1-3504-4395-A5DA-89058298FB6D}">
      <dsp:nvSpPr>
        <dsp:cNvPr id="0" name=""/>
        <dsp:cNvSpPr/>
      </dsp:nvSpPr>
      <dsp:spPr>
        <a:xfrm>
          <a:off x="38492" y="2654873"/>
          <a:ext cx="10316487" cy="85608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98" tIns="0" rIns="287298" bIns="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第三，教师所教的内容系统、复杂而富于变化。</a:t>
          </a:r>
        </a:p>
      </dsp:txBody>
      <dsp:txXfrm>
        <a:off x="80282" y="2696663"/>
        <a:ext cx="10232907" cy="7725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C41C9-758E-4604-9960-58666B0EFE0C}">
      <dsp:nvSpPr>
        <dsp:cNvPr id="0" name=""/>
        <dsp:cNvSpPr/>
      </dsp:nvSpPr>
      <dsp:spPr>
        <a:xfrm>
          <a:off x="0" y="17132"/>
          <a:ext cx="10858500" cy="61775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第一，工作任务的全面性和艰巨性。</a:t>
          </a:r>
        </a:p>
      </dsp:txBody>
      <dsp:txXfrm>
        <a:off x="30157" y="47289"/>
        <a:ext cx="10798186" cy="557445"/>
      </dsp:txXfrm>
    </dsp:sp>
    <dsp:sp modelId="{9690EC6F-B3FC-4905-A8E4-8EB29DFD4247}">
      <dsp:nvSpPr>
        <dsp:cNvPr id="0" name=""/>
        <dsp:cNvSpPr/>
      </dsp:nvSpPr>
      <dsp:spPr>
        <a:xfrm>
          <a:off x="0" y="669452"/>
          <a:ext cx="10858500" cy="617759"/>
        </a:xfrm>
        <a:prstGeom prst="roundRect">
          <a:avLst/>
        </a:prstGeom>
        <a:solidFill>
          <a:schemeClr val="accent5">
            <a:hueOff val="-131872"/>
            <a:satOff val="0"/>
            <a:lumOff val="509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第二，工作方式的个体性和独立性。</a:t>
          </a:r>
        </a:p>
      </dsp:txBody>
      <dsp:txXfrm>
        <a:off x="30157" y="699609"/>
        <a:ext cx="10798186" cy="557445"/>
      </dsp:txXfrm>
    </dsp:sp>
    <dsp:sp modelId="{68396EAB-B325-42C1-A7C5-9FFAB0F2C034}">
      <dsp:nvSpPr>
        <dsp:cNvPr id="0" name=""/>
        <dsp:cNvSpPr/>
      </dsp:nvSpPr>
      <dsp:spPr>
        <a:xfrm>
          <a:off x="0" y="1321772"/>
          <a:ext cx="10858500" cy="617759"/>
        </a:xfrm>
        <a:prstGeom prst="roundRect">
          <a:avLst/>
        </a:prstGeom>
        <a:solidFill>
          <a:schemeClr val="accent5">
            <a:hueOff val="-263745"/>
            <a:satOff val="0"/>
            <a:lumOff val="101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第三，工作对象的主体性、多样性和发展性。</a:t>
          </a:r>
        </a:p>
      </dsp:txBody>
      <dsp:txXfrm>
        <a:off x="30157" y="1351929"/>
        <a:ext cx="10798186" cy="557445"/>
      </dsp:txXfrm>
    </dsp:sp>
    <dsp:sp modelId="{13EA5B2E-3076-4A3C-BA73-004E083538C3}">
      <dsp:nvSpPr>
        <dsp:cNvPr id="0" name=""/>
        <dsp:cNvSpPr/>
      </dsp:nvSpPr>
      <dsp:spPr>
        <a:xfrm>
          <a:off x="0" y="1974092"/>
          <a:ext cx="10858500" cy="617759"/>
        </a:xfrm>
        <a:prstGeom prst="roundRect">
          <a:avLst/>
        </a:prstGeom>
        <a:solidFill>
          <a:schemeClr val="accent5">
            <a:hueOff val="-395617"/>
            <a:satOff val="0"/>
            <a:lumOff val="152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第四，工作周期的长期性和复杂性。</a:t>
          </a:r>
        </a:p>
      </dsp:txBody>
      <dsp:txXfrm>
        <a:off x="30157" y="2004249"/>
        <a:ext cx="10798186" cy="557445"/>
      </dsp:txXfrm>
    </dsp:sp>
    <dsp:sp modelId="{9242B185-AECF-46C8-AB91-3AFB7D7545B2}">
      <dsp:nvSpPr>
        <dsp:cNvPr id="0" name=""/>
        <dsp:cNvSpPr/>
      </dsp:nvSpPr>
      <dsp:spPr>
        <a:xfrm>
          <a:off x="0" y="2626412"/>
          <a:ext cx="10858500" cy="617759"/>
        </a:xfrm>
        <a:prstGeom prst="roundRect">
          <a:avLst/>
        </a:prstGeom>
        <a:solidFill>
          <a:schemeClr val="accent5">
            <a:hueOff val="-527489"/>
            <a:satOff val="0"/>
            <a:lumOff val="20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第五，工作价值的迟效性和间接性。</a:t>
          </a:r>
        </a:p>
      </dsp:txBody>
      <dsp:txXfrm>
        <a:off x="30157" y="2656569"/>
        <a:ext cx="10798186" cy="557445"/>
      </dsp:txXfrm>
    </dsp:sp>
    <dsp:sp modelId="{3664C898-3256-42DA-96E3-7AFD9C45703E}">
      <dsp:nvSpPr>
        <dsp:cNvPr id="0" name=""/>
        <dsp:cNvSpPr/>
      </dsp:nvSpPr>
      <dsp:spPr>
        <a:xfrm>
          <a:off x="0" y="3278732"/>
          <a:ext cx="10858500" cy="617759"/>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第六，工作成果的集成性和社会性。</a:t>
          </a:r>
        </a:p>
      </dsp:txBody>
      <dsp:txXfrm>
        <a:off x="30157" y="3308889"/>
        <a:ext cx="10798186" cy="55744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C41C9-758E-4604-9960-58666B0EFE0C}">
      <dsp:nvSpPr>
        <dsp:cNvPr id="0" name=""/>
        <dsp:cNvSpPr/>
      </dsp:nvSpPr>
      <dsp:spPr>
        <a:xfrm>
          <a:off x="0" y="35852"/>
          <a:ext cx="10858500" cy="8611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第一，专业化既包括学科专业性，也包括教育专业性。</a:t>
          </a:r>
        </a:p>
      </dsp:txBody>
      <dsp:txXfrm>
        <a:off x="42036" y="77888"/>
        <a:ext cx="10774428" cy="777048"/>
      </dsp:txXfrm>
    </dsp:sp>
    <dsp:sp modelId="{9690EC6F-B3FC-4905-A8E4-8EB29DFD4247}">
      <dsp:nvSpPr>
        <dsp:cNvPr id="0" name=""/>
        <dsp:cNvSpPr/>
      </dsp:nvSpPr>
      <dsp:spPr>
        <a:xfrm>
          <a:off x="0" y="1029452"/>
          <a:ext cx="10858500" cy="861120"/>
        </a:xfrm>
        <a:prstGeom prst="roundRect">
          <a:avLst/>
        </a:prstGeom>
        <a:solidFill>
          <a:schemeClr val="accent5">
            <a:hueOff val="-219787"/>
            <a:satOff val="0"/>
            <a:lumOff val="84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第二，国家有教师教育的专门机构、专门教育内容和专门教育措施。</a:t>
          </a:r>
        </a:p>
      </dsp:txBody>
      <dsp:txXfrm>
        <a:off x="42036" y="1071488"/>
        <a:ext cx="10774428" cy="777048"/>
      </dsp:txXfrm>
    </dsp:sp>
    <dsp:sp modelId="{F24BBB8F-F820-45FE-B263-353FF3393FB7}">
      <dsp:nvSpPr>
        <dsp:cNvPr id="0" name=""/>
        <dsp:cNvSpPr/>
      </dsp:nvSpPr>
      <dsp:spPr>
        <a:xfrm>
          <a:off x="0" y="2023052"/>
          <a:ext cx="10858500" cy="861120"/>
        </a:xfrm>
        <a:prstGeom prst="roundRect">
          <a:avLst/>
        </a:prstGeom>
        <a:solidFill>
          <a:schemeClr val="accent5">
            <a:hueOff val="-439575"/>
            <a:satOff val="0"/>
            <a:lumOff val="169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第三，国家有对教师资格和教师教育机构的认定制度和管理制度。</a:t>
          </a:r>
        </a:p>
      </dsp:txBody>
      <dsp:txXfrm>
        <a:off x="42036" y="2065088"/>
        <a:ext cx="10774428" cy="777048"/>
      </dsp:txXfrm>
    </dsp:sp>
    <dsp:sp modelId="{FF69C753-F506-4E93-9231-92C3F55D6B6B}">
      <dsp:nvSpPr>
        <dsp:cNvPr id="0" name=""/>
        <dsp:cNvSpPr/>
      </dsp:nvSpPr>
      <dsp:spPr>
        <a:xfrm>
          <a:off x="0" y="3016652"/>
          <a:ext cx="10858500" cy="86112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第四，教师专业发展是一个持续不断的过程。</a:t>
          </a:r>
        </a:p>
      </dsp:txBody>
      <dsp:txXfrm>
        <a:off x="42036" y="3058688"/>
        <a:ext cx="10774428" cy="7770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D43A94-8355-4230-AE40-11138CEE7035}">
      <dsp:nvSpPr>
        <dsp:cNvPr id="0" name=""/>
        <dsp:cNvSpPr/>
      </dsp:nvSpPr>
      <dsp:spPr>
        <a:xfrm>
          <a:off x="0" y="1246"/>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A1EB94-2AC4-45F4-B608-5351892C726C}">
      <dsp:nvSpPr>
        <dsp:cNvPr id="0" name=""/>
        <dsp:cNvSpPr/>
      </dsp:nvSpPr>
      <dsp:spPr>
        <a:xfrm>
          <a:off x="0" y="1246"/>
          <a:ext cx="10858500" cy="688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早在</a:t>
          </a:r>
          <a:r>
            <a:rPr lang="en-US" altLang="en-US" sz="2000" b="1" kern="1200" dirty="0">
              <a:solidFill>
                <a:schemeClr val="accent2">
                  <a:lumMod val="50000"/>
                </a:schemeClr>
              </a:solidFill>
            </a:rPr>
            <a:t>1995</a:t>
          </a:r>
          <a:r>
            <a:rPr lang="zh-CN" altLang="en-US" sz="2000" b="1" kern="1200" dirty="0">
              <a:solidFill>
                <a:schemeClr val="accent2">
                  <a:lumMod val="50000"/>
                </a:schemeClr>
              </a:solidFill>
            </a:rPr>
            <a:t>年</a:t>
          </a:r>
          <a:r>
            <a:rPr lang="zh-CN" altLang="en-US" sz="2000" kern="1200" dirty="0"/>
            <a:t>国务院就颁布了</a:t>
          </a:r>
          <a:r>
            <a:rPr lang="en-US" altLang="en-US" sz="2000" kern="1200" dirty="0"/>
            <a:t>《</a:t>
          </a:r>
          <a:r>
            <a:rPr lang="zh-CN" altLang="en-US" sz="2000" kern="1200" dirty="0"/>
            <a:t>教师资格条例</a:t>
          </a:r>
          <a:r>
            <a:rPr lang="en-US" altLang="en-US" sz="2000" kern="1200" dirty="0"/>
            <a:t>》</a:t>
          </a:r>
          <a:r>
            <a:rPr lang="zh-CN" altLang="en-US" sz="2000" kern="1200" dirty="0"/>
            <a:t>。</a:t>
          </a:r>
        </a:p>
      </dsp:txBody>
      <dsp:txXfrm>
        <a:off x="0" y="1246"/>
        <a:ext cx="10858500" cy="688085"/>
      </dsp:txXfrm>
    </dsp:sp>
    <dsp:sp modelId="{7FFE2E4E-291F-4CA2-81FC-F553C3BA9C0D}">
      <dsp:nvSpPr>
        <dsp:cNvPr id="0" name=""/>
        <dsp:cNvSpPr/>
      </dsp:nvSpPr>
      <dsp:spPr>
        <a:xfrm>
          <a:off x="0" y="689332"/>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C1BB4F-1090-4187-BEAB-55A8F336AA25}">
      <dsp:nvSpPr>
        <dsp:cNvPr id="0" name=""/>
        <dsp:cNvSpPr/>
      </dsp:nvSpPr>
      <dsp:spPr>
        <a:xfrm>
          <a:off x="0" y="689332"/>
          <a:ext cx="10858500" cy="696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en-US" sz="2000" b="1" kern="1200" dirty="0">
              <a:solidFill>
                <a:schemeClr val="accent2">
                  <a:lumMod val="50000"/>
                </a:schemeClr>
              </a:solidFill>
            </a:rPr>
            <a:t>2000</a:t>
          </a:r>
          <a:r>
            <a:rPr lang="zh-CN" altLang="en-US" sz="2000" b="1" kern="1200" dirty="0">
              <a:solidFill>
                <a:schemeClr val="accent2">
                  <a:lumMod val="50000"/>
                </a:schemeClr>
              </a:solidFill>
            </a:rPr>
            <a:t>年</a:t>
          </a:r>
          <a:r>
            <a:rPr lang="zh-CN" altLang="en-US" sz="2000" kern="1200" dirty="0"/>
            <a:t>教育部又颁布了</a:t>
          </a:r>
          <a:r>
            <a:rPr lang="en-US" altLang="en-US" sz="2000" kern="1200" dirty="0"/>
            <a:t>《〈</a:t>
          </a:r>
          <a:r>
            <a:rPr lang="zh-CN" altLang="en-US" sz="2000" kern="1200" dirty="0"/>
            <a:t>教师资格条例</a:t>
          </a:r>
          <a:r>
            <a:rPr lang="en-US" altLang="en-US" sz="2000" kern="1200" dirty="0"/>
            <a:t>〉</a:t>
          </a:r>
          <a:r>
            <a:rPr lang="zh-CN" altLang="en-US" sz="2000" kern="1200" dirty="0"/>
            <a:t>实施办法</a:t>
          </a:r>
          <a:r>
            <a:rPr lang="en-US" altLang="en-US" sz="2000" kern="1200" dirty="0"/>
            <a:t>》</a:t>
          </a:r>
          <a:r>
            <a:rPr lang="zh-CN" altLang="en-US" sz="2000" kern="1200" dirty="0"/>
            <a:t>，教师资格制度开始全面实施。</a:t>
          </a:r>
        </a:p>
      </dsp:txBody>
      <dsp:txXfrm>
        <a:off x="0" y="689332"/>
        <a:ext cx="10858500" cy="696517"/>
      </dsp:txXfrm>
    </dsp:sp>
    <dsp:sp modelId="{CEA18992-0D56-4460-8028-A040609AEA50}">
      <dsp:nvSpPr>
        <dsp:cNvPr id="0" name=""/>
        <dsp:cNvSpPr/>
      </dsp:nvSpPr>
      <dsp:spPr>
        <a:xfrm>
          <a:off x="0" y="1385849"/>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3F4604-26EF-41E5-BE83-74270B35A4EF}">
      <dsp:nvSpPr>
        <dsp:cNvPr id="0" name=""/>
        <dsp:cNvSpPr/>
      </dsp:nvSpPr>
      <dsp:spPr>
        <a:xfrm>
          <a:off x="0" y="1385849"/>
          <a:ext cx="10858500" cy="1368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从</a:t>
          </a:r>
          <a:r>
            <a:rPr lang="en-US" altLang="en-US" sz="2000" b="1" kern="1200" dirty="0">
              <a:solidFill>
                <a:schemeClr val="accent2">
                  <a:lumMod val="50000"/>
                </a:schemeClr>
              </a:solidFill>
            </a:rPr>
            <a:t>2012</a:t>
          </a:r>
          <a:r>
            <a:rPr lang="zh-CN" altLang="en-US" sz="2000" b="1" kern="1200" dirty="0">
              <a:solidFill>
                <a:schemeClr val="accent2">
                  <a:lumMod val="50000"/>
                </a:schemeClr>
              </a:solidFill>
            </a:rPr>
            <a:t>年起</a:t>
          </a:r>
          <a:r>
            <a:rPr lang="zh-CN" altLang="en-US" sz="2000" kern="1200" dirty="0"/>
            <a:t>，教育部颁布了</a:t>
          </a:r>
          <a:r>
            <a:rPr lang="en-US" altLang="en-US" sz="2000" kern="1200" dirty="0"/>
            <a:t>《</a:t>
          </a:r>
          <a:r>
            <a:rPr lang="zh-CN" altLang="en-US" sz="2000" kern="1200" dirty="0"/>
            <a:t>幼儿园教师专业标准（试行）</a:t>
          </a:r>
          <a:r>
            <a:rPr lang="en-US" altLang="en-US" sz="2000" kern="1200" dirty="0"/>
            <a:t>》《</a:t>
          </a:r>
          <a:r>
            <a:rPr lang="zh-CN" altLang="en-US" sz="2000" kern="1200" dirty="0"/>
            <a:t>小学教师专业标准（试行）</a:t>
          </a:r>
          <a:r>
            <a:rPr lang="en-US" altLang="en-US" sz="2000" kern="1200" dirty="0"/>
            <a:t>》《</a:t>
          </a:r>
          <a:r>
            <a:rPr lang="zh-CN" altLang="en-US" sz="2000" kern="1200" dirty="0"/>
            <a:t>中学教师专业标准（试行）</a:t>
          </a:r>
          <a:r>
            <a:rPr lang="en-US" altLang="en-US" sz="2000" kern="1200" dirty="0"/>
            <a:t>》</a:t>
          </a:r>
          <a:r>
            <a:rPr lang="zh-CN" altLang="en-US" sz="2000" kern="1200" dirty="0"/>
            <a:t>等，确立了学生为本、师德为先、能力为重和终身学习四个基本理念，引领各阶段教师的专业发展。</a:t>
          </a:r>
        </a:p>
      </dsp:txBody>
      <dsp:txXfrm>
        <a:off x="0" y="1385849"/>
        <a:ext cx="10858500" cy="1368340"/>
      </dsp:txXfrm>
    </dsp:sp>
    <dsp:sp modelId="{327D7EDA-91CF-456C-8779-295F62915F54}">
      <dsp:nvSpPr>
        <dsp:cNvPr id="0" name=""/>
        <dsp:cNvSpPr/>
      </dsp:nvSpPr>
      <dsp:spPr>
        <a:xfrm>
          <a:off x="0" y="2754190"/>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5BE654-D8F0-4C5E-945D-50E25CC6BEC0}">
      <dsp:nvSpPr>
        <dsp:cNvPr id="0" name=""/>
        <dsp:cNvSpPr/>
      </dsp:nvSpPr>
      <dsp:spPr>
        <a:xfrm>
          <a:off x="0" y="2754190"/>
          <a:ext cx="10858500" cy="27286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en-US" sz="2000" b="1" kern="1200" dirty="0">
              <a:solidFill>
                <a:schemeClr val="accent2">
                  <a:lumMod val="50000"/>
                </a:schemeClr>
              </a:solidFill>
            </a:rPr>
            <a:t>2018</a:t>
          </a:r>
          <a:r>
            <a:rPr lang="zh-CN" altLang="en-US" sz="2000" b="1" kern="1200" dirty="0">
              <a:solidFill>
                <a:schemeClr val="accent2">
                  <a:lumMod val="50000"/>
                </a:schemeClr>
              </a:solidFill>
            </a:rPr>
            <a:t>年</a:t>
          </a:r>
          <a:r>
            <a:rPr lang="en-US" altLang="en-US" sz="2000" b="1" kern="1200" dirty="0">
              <a:solidFill>
                <a:schemeClr val="accent2">
                  <a:lumMod val="50000"/>
                </a:schemeClr>
              </a:solidFill>
            </a:rPr>
            <a:t>1</a:t>
          </a:r>
          <a:r>
            <a:rPr lang="zh-CN" altLang="en-US" sz="2000" b="1" kern="1200" dirty="0">
              <a:solidFill>
                <a:schemeClr val="accent2">
                  <a:lumMod val="50000"/>
                </a:schemeClr>
              </a:solidFill>
            </a:rPr>
            <a:t>月</a:t>
          </a:r>
          <a:r>
            <a:rPr lang="en-US" altLang="en-US" sz="2000" b="1" kern="1200" dirty="0">
              <a:solidFill>
                <a:schemeClr val="accent2">
                  <a:lumMod val="50000"/>
                </a:schemeClr>
              </a:solidFill>
            </a:rPr>
            <a:t>20</a:t>
          </a:r>
          <a:r>
            <a:rPr lang="zh-CN" altLang="en-US" sz="2000" b="1" kern="1200" dirty="0">
              <a:solidFill>
                <a:schemeClr val="accent2">
                  <a:lumMod val="50000"/>
                </a:schemeClr>
              </a:solidFill>
            </a:rPr>
            <a:t>日</a:t>
          </a:r>
          <a:r>
            <a:rPr lang="zh-CN" altLang="en-US" sz="2000" kern="1200" dirty="0"/>
            <a:t>，中共中央、国务院颁布了</a:t>
          </a:r>
          <a:r>
            <a:rPr lang="en-US" altLang="en-US" sz="2000" kern="1200" dirty="0"/>
            <a:t>《</a:t>
          </a:r>
          <a:r>
            <a:rPr lang="zh-CN" altLang="en-US" sz="2000" kern="1200" dirty="0"/>
            <a:t>关于全面深化新时代教师队伍建设改革的意见</a:t>
          </a:r>
          <a:r>
            <a:rPr lang="en-US" altLang="en-US" sz="2000" kern="1200" dirty="0"/>
            <a:t>》</a:t>
          </a:r>
          <a:r>
            <a:rPr lang="zh-CN" altLang="en-US" sz="2000" kern="1200" dirty="0"/>
            <a:t>。</a:t>
          </a:r>
          <a:r>
            <a:rPr lang="zh-CN" altLang="en-US" sz="2000" b="1" kern="1200" dirty="0">
              <a:solidFill>
                <a:schemeClr val="tx1"/>
              </a:solidFill>
            </a:rPr>
            <a:t>这是中华人民共和国成立以来出台的第一个专门面向教师队伍建设的文件，对教师的职业属性、素质规格及待遇保障等方面做出明确战略定位，具有里程碑式的意义。</a:t>
          </a:r>
        </a:p>
      </dsp:txBody>
      <dsp:txXfrm>
        <a:off x="0" y="2754190"/>
        <a:ext cx="10858500" cy="272865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AB44B-B595-4634-9B04-3E5E02149875}">
      <dsp:nvSpPr>
        <dsp:cNvPr id="0" name=""/>
        <dsp:cNvSpPr/>
      </dsp:nvSpPr>
      <dsp:spPr>
        <a:xfrm>
          <a:off x="0" y="1040"/>
          <a:ext cx="10858498" cy="894062"/>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是教师个体专业不断发展的历程，是教师不断接受新知识、增长专业技能的过程。</a:t>
          </a:r>
        </a:p>
      </dsp:txBody>
      <dsp:txXfrm>
        <a:off x="43645" y="44685"/>
        <a:ext cx="10771208" cy="806772"/>
      </dsp:txXfrm>
    </dsp:sp>
    <dsp:sp modelId="{D7015579-3FAD-46CC-A5EA-0E5C34C758BE}">
      <dsp:nvSpPr>
        <dsp:cNvPr id="0" name=""/>
        <dsp:cNvSpPr/>
      </dsp:nvSpPr>
      <dsp:spPr>
        <a:xfrm>
          <a:off x="0" y="907181"/>
          <a:ext cx="10858498" cy="894062"/>
        </a:xfrm>
        <a:prstGeom prst="roundRect">
          <a:avLst/>
        </a:prstGeom>
        <a:solidFill>
          <a:schemeClr val="accent3">
            <a:hueOff val="1113673"/>
            <a:satOff val="-13433"/>
            <a:lumOff val="14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是教师的职业理想、职业道德、职业情感、社会责任感不断成熟、不断提升、不断创新的过程。</a:t>
          </a:r>
        </a:p>
      </dsp:txBody>
      <dsp:txXfrm>
        <a:off x="43645" y="950826"/>
        <a:ext cx="10771208" cy="806772"/>
      </dsp:txXfrm>
    </dsp:sp>
    <dsp:sp modelId="{BD3DEBB3-DFA0-4B82-8556-3905671EDF61}">
      <dsp:nvSpPr>
        <dsp:cNvPr id="0" name=""/>
        <dsp:cNvSpPr/>
      </dsp:nvSpPr>
      <dsp:spPr>
        <a:xfrm>
          <a:off x="0" y="1813323"/>
          <a:ext cx="10858498" cy="894062"/>
        </a:xfrm>
        <a:prstGeom prst="roundRect">
          <a:avLst/>
        </a:prstGeom>
        <a:solidFill>
          <a:schemeClr val="accent3">
            <a:hueOff val="2227346"/>
            <a:satOff val="-26866"/>
            <a:lumOff val="29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是教师的专业成长或教师内在专业结构的不断更新、演进和丰富的过程。</a:t>
          </a:r>
        </a:p>
      </dsp:txBody>
      <dsp:txXfrm>
        <a:off x="43645" y="1856968"/>
        <a:ext cx="10771208" cy="806772"/>
      </dsp:txXfrm>
    </dsp:sp>
    <dsp:sp modelId="{37E09629-73FD-4F98-A24C-B8A4A8CD3998}">
      <dsp:nvSpPr>
        <dsp:cNvPr id="0" name=""/>
        <dsp:cNvSpPr/>
      </dsp:nvSpPr>
      <dsp:spPr>
        <a:xfrm>
          <a:off x="0" y="2719465"/>
          <a:ext cx="10858498" cy="894062"/>
        </a:xfrm>
        <a:prstGeom prst="roundRect">
          <a:avLst/>
        </a:prstGeom>
        <a:solidFill>
          <a:schemeClr val="accent3">
            <a:hueOff val="3341019"/>
            <a:satOff val="-40298"/>
            <a:lumOff val="44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是教师通过专业训练和主动学习，逐步成为一名专家型、学者型教师，不断提升自己专业水平的持续发展的过程。</a:t>
          </a:r>
        </a:p>
      </dsp:txBody>
      <dsp:txXfrm>
        <a:off x="43645" y="2763110"/>
        <a:ext cx="10771208" cy="806772"/>
      </dsp:txXfrm>
    </dsp:sp>
    <dsp:sp modelId="{06879E6C-A8D5-4F7A-B7A1-A003042B4678}">
      <dsp:nvSpPr>
        <dsp:cNvPr id="0" name=""/>
        <dsp:cNvSpPr/>
      </dsp:nvSpPr>
      <dsp:spPr>
        <a:xfrm>
          <a:off x="0" y="3625606"/>
          <a:ext cx="10858498" cy="894062"/>
        </a:xfrm>
        <a:prstGeom prst="roundRect">
          <a:avLst/>
        </a:prstGeom>
        <a:solidFill>
          <a:schemeClr val="accent3">
            <a:hueOff val="4454691"/>
            <a:satOff val="-53731"/>
            <a:lumOff val="58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是教师由非专业人员成长为专业人员的过程。</a:t>
          </a:r>
        </a:p>
      </dsp:txBody>
      <dsp:txXfrm>
        <a:off x="43645" y="3669251"/>
        <a:ext cx="10771208" cy="80677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459839-3CA7-4AC7-897C-21311D05D475}">
      <dsp:nvSpPr>
        <dsp:cNvPr id="0" name=""/>
        <dsp:cNvSpPr/>
      </dsp:nvSpPr>
      <dsp:spPr>
        <a:xfrm rot="5400000">
          <a:off x="7128767" y="-3311699"/>
          <a:ext cx="697746" cy="7499572"/>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t>教师的专业发展空间是无限的，成熟只是相对的，发展才是绝对的。</a:t>
          </a:r>
        </a:p>
      </dsp:txBody>
      <dsp:txXfrm rot="-5400000">
        <a:off x="3727855" y="123274"/>
        <a:ext cx="7465511" cy="629624"/>
      </dsp:txXfrm>
    </dsp:sp>
    <dsp:sp modelId="{B08E7293-31A5-4C9F-90FE-C95418C0C70A}">
      <dsp:nvSpPr>
        <dsp:cNvPr id="0" name=""/>
        <dsp:cNvSpPr/>
      </dsp:nvSpPr>
      <dsp:spPr>
        <a:xfrm>
          <a:off x="490654" y="1994"/>
          <a:ext cx="3237199" cy="87218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en-US" sz="2400" b="1" kern="1200" dirty="0"/>
            <a:t>1.</a:t>
          </a:r>
          <a:r>
            <a:rPr lang="zh-CN" altLang="en-US" sz="2400" b="1" kern="1200" dirty="0"/>
            <a:t>发展的终身性</a:t>
          </a:r>
        </a:p>
      </dsp:txBody>
      <dsp:txXfrm>
        <a:off x="533230" y="44570"/>
        <a:ext cx="3152047" cy="787031"/>
      </dsp:txXfrm>
    </dsp:sp>
    <dsp:sp modelId="{42E1CBEE-247B-458A-890B-DF4A3D518FE0}">
      <dsp:nvSpPr>
        <dsp:cNvPr id="0" name=""/>
        <dsp:cNvSpPr/>
      </dsp:nvSpPr>
      <dsp:spPr>
        <a:xfrm rot="5400000">
          <a:off x="7128767" y="-2395907"/>
          <a:ext cx="697746" cy="7499572"/>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t>教师在专业发展上的自主性是教师专业发展的前提和基础。</a:t>
          </a:r>
        </a:p>
      </dsp:txBody>
      <dsp:txXfrm rot="-5400000">
        <a:off x="3727855" y="1039066"/>
        <a:ext cx="7465511" cy="629624"/>
      </dsp:txXfrm>
    </dsp:sp>
    <dsp:sp modelId="{50F33878-C4E7-40E7-AF66-81B7DE81F61C}">
      <dsp:nvSpPr>
        <dsp:cNvPr id="0" name=""/>
        <dsp:cNvSpPr/>
      </dsp:nvSpPr>
      <dsp:spPr>
        <a:xfrm>
          <a:off x="490654" y="917787"/>
          <a:ext cx="3237199" cy="87218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en-US" sz="2400" b="1" kern="1200" dirty="0"/>
            <a:t>2.</a:t>
          </a:r>
          <a:r>
            <a:rPr lang="zh-CN" altLang="en-US" sz="2400" b="1" kern="1200" dirty="0"/>
            <a:t>发展的自主性</a:t>
          </a:r>
        </a:p>
      </dsp:txBody>
      <dsp:txXfrm>
        <a:off x="533230" y="960363"/>
        <a:ext cx="3152047" cy="787031"/>
      </dsp:txXfrm>
    </dsp:sp>
    <dsp:sp modelId="{CCCBE5D1-A3F7-41AC-96D3-4C941C7DA0A6}">
      <dsp:nvSpPr>
        <dsp:cNvPr id="0" name=""/>
        <dsp:cNvSpPr/>
      </dsp:nvSpPr>
      <dsp:spPr>
        <a:xfrm rot="5400000">
          <a:off x="7128767" y="-1480115"/>
          <a:ext cx="697746" cy="7499572"/>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t>教师从初入岗位到成长为一名熟练的教师，再到成为教育教学专家，呈现出明显的阶段性特征。</a:t>
          </a:r>
        </a:p>
      </dsp:txBody>
      <dsp:txXfrm rot="-5400000">
        <a:off x="3727855" y="1954858"/>
        <a:ext cx="7465511" cy="629624"/>
      </dsp:txXfrm>
    </dsp:sp>
    <dsp:sp modelId="{E96C62BE-F58C-4C76-BA78-202A60D9CDDE}">
      <dsp:nvSpPr>
        <dsp:cNvPr id="0" name=""/>
        <dsp:cNvSpPr/>
      </dsp:nvSpPr>
      <dsp:spPr>
        <a:xfrm>
          <a:off x="490654" y="1833579"/>
          <a:ext cx="3237199" cy="87218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en-US" sz="2400" b="1" kern="1200" dirty="0"/>
            <a:t>3.</a:t>
          </a:r>
          <a:r>
            <a:rPr lang="zh-CN" altLang="en-US" sz="2400" b="1" kern="1200" dirty="0"/>
            <a:t>发展的阶段性</a:t>
          </a:r>
        </a:p>
      </dsp:txBody>
      <dsp:txXfrm>
        <a:off x="533230" y="1876155"/>
        <a:ext cx="3152047" cy="787031"/>
      </dsp:txXfrm>
    </dsp:sp>
    <dsp:sp modelId="{FB65806E-4404-45D0-8C0D-FA10D91AD1F3}">
      <dsp:nvSpPr>
        <dsp:cNvPr id="0" name=""/>
        <dsp:cNvSpPr/>
      </dsp:nvSpPr>
      <dsp:spPr>
        <a:xfrm rot="5400000">
          <a:off x="7128767" y="-564322"/>
          <a:ext cx="697746" cy="7499572"/>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t>教师专业发展不但有阶段性，而且是持续不间断的。</a:t>
          </a:r>
        </a:p>
      </dsp:txBody>
      <dsp:txXfrm rot="-5400000">
        <a:off x="3727855" y="2870651"/>
        <a:ext cx="7465511" cy="629624"/>
      </dsp:txXfrm>
    </dsp:sp>
    <dsp:sp modelId="{2E2AB987-51D9-44C2-84C2-FED8C3411791}">
      <dsp:nvSpPr>
        <dsp:cNvPr id="0" name=""/>
        <dsp:cNvSpPr/>
      </dsp:nvSpPr>
      <dsp:spPr>
        <a:xfrm>
          <a:off x="490654" y="2749371"/>
          <a:ext cx="3237199" cy="87218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en-US" sz="2400" b="1" kern="1200" dirty="0"/>
            <a:t>4.</a:t>
          </a:r>
          <a:r>
            <a:rPr lang="zh-CN" altLang="en-US" sz="2400" b="1" kern="1200" dirty="0"/>
            <a:t>发展的连续性</a:t>
          </a:r>
        </a:p>
      </dsp:txBody>
      <dsp:txXfrm>
        <a:off x="533230" y="2791947"/>
        <a:ext cx="3152047" cy="787031"/>
      </dsp:txXfrm>
    </dsp:sp>
    <dsp:sp modelId="{D8E5191A-DDED-4153-89EB-0FD34FB5EBB5}">
      <dsp:nvSpPr>
        <dsp:cNvPr id="0" name=""/>
        <dsp:cNvSpPr/>
      </dsp:nvSpPr>
      <dsp:spPr>
        <a:xfrm rot="5400000">
          <a:off x="7128767" y="351469"/>
          <a:ext cx="697746" cy="7499572"/>
        </a:xfrm>
        <a:prstGeom prst="round2Same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t>发展的丰富性主要是指发展内涵的丰富性。</a:t>
          </a:r>
        </a:p>
      </dsp:txBody>
      <dsp:txXfrm rot="-5400000">
        <a:off x="3727855" y="3786443"/>
        <a:ext cx="7465511" cy="629624"/>
      </dsp:txXfrm>
    </dsp:sp>
    <dsp:sp modelId="{D7A39F40-F7EE-4E06-989C-2F61AE036815}">
      <dsp:nvSpPr>
        <dsp:cNvPr id="0" name=""/>
        <dsp:cNvSpPr/>
      </dsp:nvSpPr>
      <dsp:spPr>
        <a:xfrm>
          <a:off x="490654" y="3665164"/>
          <a:ext cx="3237199" cy="87218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en-US" sz="2400" b="1" kern="1200" dirty="0"/>
            <a:t>5.</a:t>
          </a:r>
          <a:r>
            <a:rPr lang="zh-CN" altLang="en-US" sz="2400" b="1" kern="1200" dirty="0"/>
            <a:t>发展的丰富性</a:t>
          </a:r>
        </a:p>
      </dsp:txBody>
      <dsp:txXfrm>
        <a:off x="533230" y="3707740"/>
        <a:ext cx="3152047" cy="78703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91552-3B23-4751-83DC-7079C7F9F021}">
      <dsp:nvSpPr>
        <dsp:cNvPr id="0" name=""/>
        <dsp:cNvSpPr/>
      </dsp:nvSpPr>
      <dsp:spPr>
        <a:xfrm>
          <a:off x="0" y="0"/>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4D650B7-D556-4D36-BF3E-DEC137D37AE8}">
      <dsp:nvSpPr>
        <dsp:cNvPr id="0" name=""/>
        <dsp:cNvSpPr/>
      </dsp:nvSpPr>
      <dsp:spPr>
        <a:xfrm>
          <a:off x="0" y="0"/>
          <a:ext cx="3273778" cy="135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5AE5"/>
              </a:solidFill>
            </a:rPr>
            <a:t>（一）自主性</a:t>
          </a:r>
        </a:p>
      </dsp:txBody>
      <dsp:txXfrm>
        <a:off x="0" y="0"/>
        <a:ext cx="3273778" cy="1354666"/>
      </dsp:txXfrm>
    </dsp:sp>
    <dsp:sp modelId="{B05E7315-0877-4F31-8576-EAAC7FE51C5C}">
      <dsp:nvSpPr>
        <dsp:cNvPr id="0" name=""/>
        <dsp:cNvSpPr/>
      </dsp:nvSpPr>
      <dsp:spPr>
        <a:xfrm>
          <a:off x="3415977" y="61515"/>
          <a:ext cx="7441783" cy="123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教师不仅在课程设计、教学过程、学生管理、学生评价等方面享有权威和自主权，还在自我专业发展方面也享有自主权。</a:t>
          </a:r>
        </a:p>
      </dsp:txBody>
      <dsp:txXfrm>
        <a:off x="3415977" y="61515"/>
        <a:ext cx="7441783" cy="1230312"/>
      </dsp:txXfrm>
    </dsp:sp>
    <dsp:sp modelId="{D0344158-B2F5-4C74-85E6-07FC5BC3B4D6}">
      <dsp:nvSpPr>
        <dsp:cNvPr id="0" name=""/>
        <dsp:cNvSpPr/>
      </dsp:nvSpPr>
      <dsp:spPr>
        <a:xfrm>
          <a:off x="3273778" y="1291828"/>
          <a:ext cx="758398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7D170D6-AC05-4D2C-855F-B98C843D742B}">
      <dsp:nvSpPr>
        <dsp:cNvPr id="0" name=""/>
        <dsp:cNvSpPr/>
      </dsp:nvSpPr>
      <dsp:spPr>
        <a:xfrm>
          <a:off x="0" y="1354666"/>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E2E19E-74E6-4939-A540-822925194FD0}">
      <dsp:nvSpPr>
        <dsp:cNvPr id="0" name=""/>
        <dsp:cNvSpPr/>
      </dsp:nvSpPr>
      <dsp:spPr>
        <a:xfrm>
          <a:off x="0" y="1354666"/>
          <a:ext cx="3273778" cy="135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5AE5"/>
              </a:solidFill>
            </a:rPr>
            <a:t>（二）个体创造性</a:t>
          </a:r>
        </a:p>
      </dsp:txBody>
      <dsp:txXfrm>
        <a:off x="0" y="1354666"/>
        <a:ext cx="3273778" cy="1354666"/>
      </dsp:txXfrm>
    </dsp:sp>
    <dsp:sp modelId="{E621B2F7-5DDF-419A-8649-78FFEB7D1053}">
      <dsp:nvSpPr>
        <dsp:cNvPr id="0" name=""/>
        <dsp:cNvSpPr/>
      </dsp:nvSpPr>
      <dsp:spPr>
        <a:xfrm>
          <a:off x="3415977" y="1416182"/>
          <a:ext cx="7441783" cy="123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这是指教师在劳动过程中必须根据不同学生的需要实行因材施教和个性化教学，同时也指教师的劳动方式和职业文化类型趋向于个人主义。</a:t>
          </a:r>
        </a:p>
      </dsp:txBody>
      <dsp:txXfrm>
        <a:off x="3415977" y="1416182"/>
        <a:ext cx="7441783" cy="1230312"/>
      </dsp:txXfrm>
    </dsp:sp>
    <dsp:sp modelId="{5E3A815F-6E42-4D04-B586-82EFACD85DC8}">
      <dsp:nvSpPr>
        <dsp:cNvPr id="0" name=""/>
        <dsp:cNvSpPr/>
      </dsp:nvSpPr>
      <dsp:spPr>
        <a:xfrm>
          <a:off x="3273778" y="2646494"/>
          <a:ext cx="758398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8B72C4-8C32-4EB9-9043-AE2997BD91F9}">
      <dsp:nvSpPr>
        <dsp:cNvPr id="0" name=""/>
        <dsp:cNvSpPr/>
      </dsp:nvSpPr>
      <dsp:spPr>
        <a:xfrm>
          <a:off x="0" y="2709333"/>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F23FAE-77DE-4133-A641-E487034F19E5}">
      <dsp:nvSpPr>
        <dsp:cNvPr id="0" name=""/>
        <dsp:cNvSpPr/>
      </dsp:nvSpPr>
      <dsp:spPr>
        <a:xfrm>
          <a:off x="0" y="2709333"/>
          <a:ext cx="3273778" cy="135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5AE5"/>
              </a:solidFill>
            </a:rPr>
            <a:t>（三）人格化</a:t>
          </a:r>
        </a:p>
      </dsp:txBody>
      <dsp:txXfrm>
        <a:off x="0" y="2709333"/>
        <a:ext cx="3273778" cy="1354666"/>
      </dsp:txXfrm>
    </dsp:sp>
    <dsp:sp modelId="{18F48160-E536-462E-AFD5-D15F8E3184FA}">
      <dsp:nvSpPr>
        <dsp:cNvPr id="0" name=""/>
        <dsp:cNvSpPr/>
      </dsp:nvSpPr>
      <dsp:spPr>
        <a:xfrm>
          <a:off x="3415977" y="2770849"/>
          <a:ext cx="7441783" cy="123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在教育教学实践中，教师的崇高人格对学生具有感化作用。</a:t>
          </a:r>
        </a:p>
      </dsp:txBody>
      <dsp:txXfrm>
        <a:off x="3415977" y="2770849"/>
        <a:ext cx="7441783" cy="1230312"/>
      </dsp:txXfrm>
    </dsp:sp>
    <dsp:sp modelId="{319CEA56-6E3D-4746-BD64-D5C8DB183942}">
      <dsp:nvSpPr>
        <dsp:cNvPr id="0" name=""/>
        <dsp:cNvSpPr/>
      </dsp:nvSpPr>
      <dsp:spPr>
        <a:xfrm>
          <a:off x="3273778" y="4001161"/>
          <a:ext cx="758398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02C45A-ADEA-4DD9-A446-65C9D52A5925}">
      <dsp:nvSpPr>
        <dsp:cNvPr id="0" name=""/>
        <dsp:cNvSpPr/>
      </dsp:nvSpPr>
      <dsp:spPr>
        <a:xfrm>
          <a:off x="0" y="4064000"/>
          <a:ext cx="108585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2F5680-E309-410F-B3E4-63020BBD72D3}">
      <dsp:nvSpPr>
        <dsp:cNvPr id="0" name=""/>
        <dsp:cNvSpPr/>
      </dsp:nvSpPr>
      <dsp:spPr>
        <a:xfrm>
          <a:off x="0" y="4064000"/>
          <a:ext cx="3273778" cy="135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5AE5"/>
              </a:solidFill>
            </a:rPr>
            <a:t>（四）多样性和发展性</a:t>
          </a:r>
        </a:p>
      </dsp:txBody>
      <dsp:txXfrm>
        <a:off x="0" y="4064000"/>
        <a:ext cx="3273778" cy="1354666"/>
      </dsp:txXfrm>
    </dsp:sp>
    <dsp:sp modelId="{E1C77C3C-67C2-495D-AE45-2AC6BC4F81FF}">
      <dsp:nvSpPr>
        <dsp:cNvPr id="0" name=""/>
        <dsp:cNvSpPr/>
      </dsp:nvSpPr>
      <dsp:spPr>
        <a:xfrm>
          <a:off x="3415977" y="4125515"/>
          <a:ext cx="7441783" cy="123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多样性是指教师作为普通公民和教书育人者所承担的多种多样的角色；发展性是指教师所承担的角色及其要求是随着时代发展而变化的。</a:t>
          </a:r>
        </a:p>
      </dsp:txBody>
      <dsp:txXfrm>
        <a:off x="3415977" y="4125515"/>
        <a:ext cx="7441783" cy="1230312"/>
      </dsp:txXfrm>
    </dsp:sp>
    <dsp:sp modelId="{C24124CF-9C35-45ED-8198-C0C1629A9BBC}">
      <dsp:nvSpPr>
        <dsp:cNvPr id="0" name=""/>
        <dsp:cNvSpPr/>
      </dsp:nvSpPr>
      <dsp:spPr>
        <a:xfrm>
          <a:off x="3273778" y="5355828"/>
          <a:ext cx="758398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A9E8B-8668-4EE9-81CF-39121E276770}" type="datetimeFigureOut">
              <a:rPr lang="zh-CN" altLang="en-US" smtClean="0"/>
              <a:t>2025/3/15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ABDA-89F0-4727-B28F-05A90B0069BB}" type="slidenum">
              <a:rPr lang="zh-CN" altLang="en-US" smtClean="0"/>
              <a:t>‹#›</a:t>
            </a:fld>
            <a:endParaRPr lang="zh-CN" altLang="en-US"/>
          </a:p>
        </p:txBody>
      </p:sp>
    </p:spTree>
    <p:extLst>
      <p:ext uri="{BB962C8B-B14F-4D97-AF65-F5344CB8AC3E}">
        <p14:creationId xmlns:p14="http://schemas.microsoft.com/office/powerpoint/2010/main" val="469895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4388FD9-6015-DD7C-75FB-C853AB383E4D}"/>
              </a:ext>
            </a:extLst>
          </p:cNvPr>
          <p:cNvGrpSpPr/>
          <p:nvPr/>
        </p:nvGrpSpPr>
        <p:grpSpPr>
          <a:xfrm>
            <a:off x="0" y="0"/>
            <a:ext cx="12192001" cy="6858000"/>
            <a:chOff x="0" y="0"/>
            <a:chExt cx="12192001" cy="6858000"/>
          </a:xfrm>
        </p:grpSpPr>
        <p:sp>
          <p:nvSpPr>
            <p:cNvPr id="3" name="Rectangle 2">
              <a:extLst>
                <a:ext uri="{FF2B5EF4-FFF2-40B4-BE49-F238E27FC236}">
                  <a16:creationId xmlns:a16="http://schemas.microsoft.com/office/drawing/2014/main" id="{390EEAC1-84ED-BCF2-7034-B4FE71F20534}"/>
                </a:ext>
              </a:extLst>
            </p:cNvPr>
            <p:cNvSpPr/>
            <p:nvPr/>
          </p:nvSpPr>
          <p:spPr>
            <a:xfrm>
              <a:off x="0" y="0"/>
              <a:ext cx="12192000" cy="6858000"/>
            </a:xfrm>
            <a:prstGeom prst="rect">
              <a:avLst/>
            </a:prstGeom>
            <a:blipFill rotWithShape="0">
              <a:blip r:embed="rId2"/>
              <a:srcRect/>
              <a:stretch>
                <a:fillRect l="-180" r="-180"/>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p>
          </p:txBody>
        </p:sp>
        <p:sp>
          <p:nvSpPr>
            <p:cNvPr id="11" name="Freeform: Shape 10">
              <a:extLst>
                <a:ext uri="{FF2B5EF4-FFF2-40B4-BE49-F238E27FC236}">
                  <a16:creationId xmlns:a16="http://schemas.microsoft.com/office/drawing/2014/main" id="{BE7B5061-F4DE-9CC3-30ED-7387E62638A2}"/>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a:p>
          </p:txBody>
        </p:sp>
        <p:sp>
          <p:nvSpPr>
            <p:cNvPr id="14" name="Freeform: Shape 13">
              <a:extLst>
                <a:ext uri="{FF2B5EF4-FFF2-40B4-BE49-F238E27FC236}">
                  <a16:creationId xmlns:a16="http://schemas.microsoft.com/office/drawing/2014/main" id="{B256DEA2-D3D5-8748-7B6D-83A745E69768}"/>
                </a:ext>
              </a:extLst>
            </p:cNvPr>
            <p:cNvSpPr>
              <a:spLocks/>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a:extLst>
                <a:ext uri="{FF2B5EF4-FFF2-40B4-BE49-F238E27FC236}">
                  <a16:creationId xmlns:a16="http://schemas.microsoft.com/office/drawing/2014/main" id="{44FCE287-FBD1-9E44-698D-579969135921}"/>
                </a:ext>
              </a:extLst>
            </p:cNvPr>
            <p:cNvSpPr>
              <a:spLocks/>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a:extLst>
                <a:ext uri="{FF2B5EF4-FFF2-40B4-BE49-F238E27FC236}">
                  <a16:creationId xmlns:a16="http://schemas.microsoft.com/office/drawing/2014/main" id="{AE310004-2BB5-BFC5-6E1F-D22109003A18}"/>
                </a:ext>
              </a:extLst>
            </p:cNvPr>
            <p:cNvSpPr>
              <a:spLocks/>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a:extLst>
                <a:ext uri="{FF2B5EF4-FFF2-40B4-BE49-F238E27FC236}">
                  <a16:creationId xmlns:a16="http://schemas.microsoft.com/office/drawing/2014/main" id="{E807B908-B488-1B6F-7B88-AB374E828FD7}"/>
                </a:ext>
              </a:extLst>
            </p:cNvPr>
            <p:cNvSpPr>
              <a:spLocks/>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a:extLst>
                <a:ext uri="{FF2B5EF4-FFF2-40B4-BE49-F238E27FC236}">
                  <a16:creationId xmlns:a16="http://schemas.microsoft.com/office/drawing/2014/main" id="{FEFC698F-FE8D-31A1-79C7-12A309B01186}"/>
                </a:ext>
              </a:extLst>
            </p:cNvPr>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a:extLst>
                <a:ext uri="{FF2B5EF4-FFF2-40B4-BE49-F238E27FC236}">
                  <a16:creationId xmlns:a16="http://schemas.microsoft.com/office/drawing/2014/main" id="{01B5ED1B-0A69-92CB-416C-7FF743AEB8FE}"/>
                </a:ext>
              </a:extLst>
            </p:cNvPr>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a:extLst>
                <a:ext uri="{FF2B5EF4-FFF2-40B4-BE49-F238E27FC236}">
                  <a16:creationId xmlns:a16="http://schemas.microsoft.com/office/drawing/2014/main" id="{FBBE4BA5-D101-2704-778D-4E9B4A954F1A}"/>
                </a:ext>
              </a:extLst>
            </p:cNvPr>
            <p:cNvSpPr>
              <a:spLocks/>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extLst>
      <p:ext uri="{BB962C8B-B14F-4D97-AF65-F5344CB8AC3E}">
        <p14:creationId xmlns:p14="http://schemas.microsoft.com/office/powerpoint/2010/main" val="366611005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691D85A-5B52-8986-1853-15643400A7BA}"/>
              </a:ext>
            </a:extLst>
          </p:cNvPr>
          <p:cNvGrpSpPr/>
          <p:nvPr/>
        </p:nvGrpSpPr>
        <p:grpSpPr>
          <a:xfrm>
            <a:off x="0" y="0"/>
            <a:ext cx="12192000" cy="6858000"/>
            <a:chOff x="0" y="0"/>
            <a:chExt cx="12192000" cy="6858000"/>
          </a:xfrm>
        </p:grpSpPr>
        <p:sp>
          <p:nvSpPr>
            <p:cNvPr id="7" name="Rectangle 6">
              <a:extLst>
                <a:ext uri="{FF2B5EF4-FFF2-40B4-BE49-F238E27FC236}">
                  <a16:creationId xmlns:a16="http://schemas.microsoft.com/office/drawing/2014/main" id="{E2C0923B-B9EB-06EE-80E2-639790517447}"/>
                </a:ext>
              </a:extLst>
            </p:cNvPr>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a:extLst>
                <a:ext uri="{FF2B5EF4-FFF2-40B4-BE49-F238E27FC236}">
                  <a16:creationId xmlns:a16="http://schemas.microsoft.com/office/drawing/2014/main" id="{DFDE82C8-4C60-2D4E-F0D7-C941C357D4EE}"/>
                </a:ext>
              </a:extLst>
            </p:cNvPr>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p>
        </p:txBody>
      </p:sp>
      <p:sp>
        <p:nvSpPr>
          <p:cNvPr id="8" name="Content Placeholder 7"/>
          <p:cNvSpPr>
            <a:spLocks noGrp="1"/>
          </p:cNvSpPr>
          <p:nvPr>
            <p:ph idx="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20204" pitchFamily="34" charset="0"/>
              <a:buChar char="•"/>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E2982A54-1ED4-49C6-8154-FC2019FF8FB3}" type="datetime1">
              <a:rPr lang="zh-CN" altLang="en-US" smtClean="0"/>
              <a:t>2025/3/15</a:t>
            </a:fld>
            <a:endParaRPr lang="zh-CN" altLang="en-US"/>
          </a:p>
        </p:txBody>
      </p:sp>
      <p:sp>
        <p:nvSpPr>
          <p:cNvPr id="3" name="Footer Placeholder 2"/>
          <p:cNvSpPr>
            <a:spLocks noGrp="1"/>
          </p:cNvSpPr>
          <p:nvPr>
            <p:ph type="ftr" sz="quarter" idx="11"/>
          </p:nvPr>
        </p:nvSpPr>
        <p:spPr/>
        <p:txBody>
          <a:bodyPr/>
          <a:lstStyle/>
          <a:p>
            <a:r>
              <a:rPr lang="af-ZA"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74578867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2A27A813-B2FD-42E1-9222-83B574E99074}" type="datetime1">
              <a:rPr lang="zh-CN" altLang="en-US" smtClean="0"/>
              <a:t>2025/3/15</a:t>
            </a:fld>
            <a:endParaRPr lang="en-US" altLang="zh-CN"/>
          </a:p>
        </p:txBody>
      </p:sp>
      <p:sp>
        <p:nvSpPr>
          <p:cNvPr id="3" name="Footer Placeholder 2"/>
          <p:cNvSpPr>
            <a:spLocks noGrp="1"/>
          </p:cNvSpPr>
          <p:nvPr>
            <p:ph type="ftr" sz="quarter" idx="11"/>
          </p:nvPr>
        </p:nvSpPr>
        <p:spPr/>
        <p:txBody>
          <a:bodyPr/>
          <a:lstStyle/>
          <a:p>
            <a:r>
              <a:rPr lang="af-ZA"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pPr/>
              <a:t>‹#›</a:t>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a:cxnSpLocks/>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extLst>
      <p:ext uri="{BB962C8B-B14F-4D97-AF65-F5344CB8AC3E}">
        <p14:creationId xmlns:p14="http://schemas.microsoft.com/office/powerpoint/2010/main" val="380640315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4388FD9-6015-DD7C-75FB-C853AB383E4D}"/>
              </a:ext>
            </a:extLst>
          </p:cNvPr>
          <p:cNvGrpSpPr/>
          <p:nvPr/>
        </p:nvGrpSpPr>
        <p:grpSpPr>
          <a:xfrm>
            <a:off x="0" y="0"/>
            <a:ext cx="12192001" cy="6858000"/>
            <a:chOff x="0" y="0"/>
            <a:chExt cx="12192001" cy="6858000"/>
          </a:xfrm>
        </p:grpSpPr>
        <p:sp>
          <p:nvSpPr>
            <p:cNvPr id="3" name="Rectangle 2">
              <a:extLst>
                <a:ext uri="{FF2B5EF4-FFF2-40B4-BE49-F238E27FC236}">
                  <a16:creationId xmlns:a16="http://schemas.microsoft.com/office/drawing/2014/main" id="{390EEAC1-84ED-BCF2-7034-B4FE71F20534}"/>
                </a:ext>
              </a:extLst>
            </p:cNvPr>
            <p:cNvSpPr/>
            <p:nvPr/>
          </p:nvSpPr>
          <p:spPr>
            <a:xfrm>
              <a:off x="0" y="0"/>
              <a:ext cx="12192000" cy="6858000"/>
            </a:xfrm>
            <a:prstGeom prst="rect">
              <a:avLst/>
            </a:prstGeom>
            <a:blipFill rotWithShape="0">
              <a:blip r:embed="rId2"/>
              <a:srcRect/>
              <a:stretch>
                <a:fillRect l="-180" r="-180"/>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p>
          </p:txBody>
        </p:sp>
        <p:sp>
          <p:nvSpPr>
            <p:cNvPr id="11" name="Freeform: Shape 10">
              <a:extLst>
                <a:ext uri="{FF2B5EF4-FFF2-40B4-BE49-F238E27FC236}">
                  <a16:creationId xmlns:a16="http://schemas.microsoft.com/office/drawing/2014/main" id="{BE7B5061-F4DE-9CC3-30ED-7387E62638A2}"/>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a:p>
          </p:txBody>
        </p:sp>
        <p:sp>
          <p:nvSpPr>
            <p:cNvPr id="14" name="Freeform: Shape 13">
              <a:extLst>
                <a:ext uri="{FF2B5EF4-FFF2-40B4-BE49-F238E27FC236}">
                  <a16:creationId xmlns:a16="http://schemas.microsoft.com/office/drawing/2014/main" id="{B256DEA2-D3D5-8748-7B6D-83A745E69768}"/>
                </a:ext>
              </a:extLst>
            </p:cNvPr>
            <p:cNvSpPr>
              <a:spLocks/>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a:extLst>
                <a:ext uri="{FF2B5EF4-FFF2-40B4-BE49-F238E27FC236}">
                  <a16:creationId xmlns:a16="http://schemas.microsoft.com/office/drawing/2014/main" id="{44FCE287-FBD1-9E44-698D-579969135921}"/>
                </a:ext>
              </a:extLst>
            </p:cNvPr>
            <p:cNvSpPr>
              <a:spLocks/>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a:extLst>
                <a:ext uri="{FF2B5EF4-FFF2-40B4-BE49-F238E27FC236}">
                  <a16:creationId xmlns:a16="http://schemas.microsoft.com/office/drawing/2014/main" id="{AE310004-2BB5-BFC5-6E1F-D22109003A18}"/>
                </a:ext>
              </a:extLst>
            </p:cNvPr>
            <p:cNvSpPr>
              <a:spLocks/>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a:extLst>
                <a:ext uri="{FF2B5EF4-FFF2-40B4-BE49-F238E27FC236}">
                  <a16:creationId xmlns:a16="http://schemas.microsoft.com/office/drawing/2014/main" id="{E807B908-B488-1B6F-7B88-AB374E828FD7}"/>
                </a:ext>
              </a:extLst>
            </p:cNvPr>
            <p:cNvSpPr>
              <a:spLocks/>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a:extLst>
                <a:ext uri="{FF2B5EF4-FFF2-40B4-BE49-F238E27FC236}">
                  <a16:creationId xmlns:a16="http://schemas.microsoft.com/office/drawing/2014/main" id="{FEFC698F-FE8D-31A1-79C7-12A309B01186}"/>
                </a:ext>
              </a:extLst>
            </p:cNvPr>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a:extLst>
                <a:ext uri="{FF2B5EF4-FFF2-40B4-BE49-F238E27FC236}">
                  <a16:creationId xmlns:a16="http://schemas.microsoft.com/office/drawing/2014/main" id="{01B5ED1B-0A69-92CB-416C-7FF743AEB8FE}"/>
                </a:ext>
              </a:extLst>
            </p:cNvPr>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a:extLst>
                <a:ext uri="{FF2B5EF4-FFF2-40B4-BE49-F238E27FC236}">
                  <a16:creationId xmlns:a16="http://schemas.microsoft.com/office/drawing/2014/main" id="{FBBE4BA5-D101-2704-778D-4E9B4A954F1A}"/>
                </a:ext>
              </a:extLst>
            </p:cNvPr>
            <p:cNvSpPr>
              <a:spLocks/>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pPr/>
              <a:t>‹#›</a:t>
            </a:fld>
            <a:endParaRPr lang="en-US"/>
          </a:p>
        </p:txBody>
      </p:sp>
    </p:spTree>
    <p:extLst>
      <p:ext uri="{BB962C8B-B14F-4D97-AF65-F5344CB8AC3E}">
        <p14:creationId xmlns:p14="http://schemas.microsoft.com/office/powerpoint/2010/main" val="461105170"/>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p>
        </p:txBody>
      </p:sp>
      <p:sp>
        <p:nvSpPr>
          <p:cNvPr id="2" name="Date Placeholder 1"/>
          <p:cNvSpPr>
            <a:spLocks noGrp="1"/>
          </p:cNvSpPr>
          <p:nvPr>
            <p:ph type="dt" sz="half" idx="10"/>
          </p:nvPr>
        </p:nvSpPr>
        <p:spPr/>
        <p:txBody>
          <a:bodyPr/>
          <a:lstStyle/>
          <a:p>
            <a:fld id="{0D3978B1-822A-48DD-9412-1B7D6807ED91}" type="datetime1">
              <a:rPr lang="zh-CN" altLang="en-US" smtClean="0"/>
              <a:t>2025/3/15</a:t>
            </a:fld>
            <a:endParaRPr lang="zh-CN" altLang="en-US"/>
          </a:p>
        </p:txBody>
      </p:sp>
      <p:sp>
        <p:nvSpPr>
          <p:cNvPr id="3" name="Footer Placeholder 2"/>
          <p:cNvSpPr>
            <a:spLocks noGrp="1"/>
          </p:cNvSpPr>
          <p:nvPr>
            <p:ph type="ftr" sz="quarter" idx="11"/>
          </p:nvPr>
        </p:nvSpPr>
        <p:spPr/>
        <p:txBody>
          <a:bodyPr/>
          <a:lstStyle/>
          <a:p>
            <a:r>
              <a:rPr lang="af-ZA"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8286693"/>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t>2025/3/15</a:t>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pPr/>
              <a:t>‹#›</a:t>
            </a:fld>
            <a:endParaRPr lang="en-US"/>
          </a:p>
        </p:txBody>
      </p:sp>
    </p:spTree>
    <p:extLst>
      <p:ext uri="{BB962C8B-B14F-4D97-AF65-F5344CB8AC3E}">
        <p14:creationId xmlns:p14="http://schemas.microsoft.com/office/powerpoint/2010/main" val="3845431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4388FD9-6015-DD7C-75FB-C853AB383E4D}"/>
              </a:ext>
            </a:extLst>
          </p:cNvPr>
          <p:cNvGrpSpPr/>
          <p:nvPr/>
        </p:nvGrpSpPr>
        <p:grpSpPr>
          <a:xfrm>
            <a:off x="0" y="0"/>
            <a:ext cx="12192001" cy="6858000"/>
            <a:chOff x="0" y="0"/>
            <a:chExt cx="12192001" cy="6858000"/>
          </a:xfrm>
        </p:grpSpPr>
        <p:sp>
          <p:nvSpPr>
            <p:cNvPr id="3" name="Rectangle 2">
              <a:extLst>
                <a:ext uri="{FF2B5EF4-FFF2-40B4-BE49-F238E27FC236}">
                  <a16:creationId xmlns:a16="http://schemas.microsoft.com/office/drawing/2014/main" id="{390EEAC1-84ED-BCF2-7034-B4FE71F20534}"/>
                </a:ext>
              </a:extLst>
            </p:cNvPr>
            <p:cNvSpPr/>
            <p:nvPr/>
          </p:nvSpPr>
          <p:spPr>
            <a:xfrm>
              <a:off x="0" y="0"/>
              <a:ext cx="12192000" cy="6858000"/>
            </a:xfrm>
            <a:prstGeom prst="rect">
              <a:avLst/>
            </a:prstGeom>
            <a:blipFill rotWithShape="0">
              <a:blip r:embed="rId2"/>
              <a:srcRect/>
              <a:stretch>
                <a:fillRect l="-180" r="-180"/>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p>
          </p:txBody>
        </p:sp>
        <p:sp>
          <p:nvSpPr>
            <p:cNvPr id="11" name="Freeform: Shape 10">
              <a:extLst>
                <a:ext uri="{FF2B5EF4-FFF2-40B4-BE49-F238E27FC236}">
                  <a16:creationId xmlns:a16="http://schemas.microsoft.com/office/drawing/2014/main" id="{BE7B5061-F4DE-9CC3-30ED-7387E62638A2}"/>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zh-CN" altLang="en-US"/>
            </a:p>
          </p:txBody>
        </p:sp>
        <p:sp>
          <p:nvSpPr>
            <p:cNvPr id="14" name="Freeform: Shape 13">
              <a:extLst>
                <a:ext uri="{FF2B5EF4-FFF2-40B4-BE49-F238E27FC236}">
                  <a16:creationId xmlns:a16="http://schemas.microsoft.com/office/drawing/2014/main" id="{B256DEA2-D3D5-8748-7B6D-83A745E69768}"/>
                </a:ext>
              </a:extLst>
            </p:cNvPr>
            <p:cNvSpPr>
              <a:spLocks/>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a:extLst>
                <a:ext uri="{FF2B5EF4-FFF2-40B4-BE49-F238E27FC236}">
                  <a16:creationId xmlns:a16="http://schemas.microsoft.com/office/drawing/2014/main" id="{44FCE287-FBD1-9E44-698D-579969135921}"/>
                </a:ext>
              </a:extLst>
            </p:cNvPr>
            <p:cNvSpPr>
              <a:spLocks/>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a:extLst>
                <a:ext uri="{FF2B5EF4-FFF2-40B4-BE49-F238E27FC236}">
                  <a16:creationId xmlns:a16="http://schemas.microsoft.com/office/drawing/2014/main" id="{AE310004-2BB5-BFC5-6E1F-D22109003A18}"/>
                </a:ext>
              </a:extLst>
            </p:cNvPr>
            <p:cNvSpPr>
              <a:spLocks/>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a:extLst>
                <a:ext uri="{FF2B5EF4-FFF2-40B4-BE49-F238E27FC236}">
                  <a16:creationId xmlns:a16="http://schemas.microsoft.com/office/drawing/2014/main" id="{E807B908-B488-1B6F-7B88-AB374E828FD7}"/>
                </a:ext>
              </a:extLst>
            </p:cNvPr>
            <p:cNvSpPr>
              <a:spLocks/>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a:extLst>
                <a:ext uri="{FF2B5EF4-FFF2-40B4-BE49-F238E27FC236}">
                  <a16:creationId xmlns:a16="http://schemas.microsoft.com/office/drawing/2014/main" id="{FEFC698F-FE8D-31A1-79C7-12A309B01186}"/>
                </a:ext>
              </a:extLst>
            </p:cNvPr>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a:extLst>
                <a:ext uri="{FF2B5EF4-FFF2-40B4-BE49-F238E27FC236}">
                  <a16:creationId xmlns:a16="http://schemas.microsoft.com/office/drawing/2014/main" id="{01B5ED1B-0A69-92CB-416C-7FF743AEB8FE}"/>
                </a:ext>
              </a:extLst>
            </p:cNvPr>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a:extLst>
                <a:ext uri="{FF2B5EF4-FFF2-40B4-BE49-F238E27FC236}">
                  <a16:creationId xmlns:a16="http://schemas.microsoft.com/office/drawing/2014/main" id="{FBBE4BA5-D101-2704-778D-4E9B4A954F1A}"/>
                </a:ext>
              </a:extLst>
            </p:cNvPr>
            <p:cNvSpPr>
              <a:spLocks/>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extLst>
      <p:ext uri="{BB962C8B-B14F-4D97-AF65-F5344CB8AC3E}">
        <p14:creationId xmlns:p14="http://schemas.microsoft.com/office/powerpoint/2010/main" val="2465667603"/>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33.917e524f-acb5-4397-9722-35de50f22d9e.Slide_Master">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D761A230-ADC2-D0B0-CB06-EB38DEA2D915}"/>
              </a:ext>
            </a:extLst>
          </p:cNvPr>
          <p:cNvGrpSpPr/>
          <p:nvPr userDrawn="1"/>
        </p:nvGrpSpPr>
        <p:grpSpPr>
          <a:xfrm>
            <a:off x="-11197" y="6067352"/>
            <a:ext cx="12212928" cy="790649"/>
            <a:chOff x="-11197" y="5923722"/>
            <a:chExt cx="12212928" cy="934279"/>
          </a:xfrm>
        </p:grpSpPr>
        <p:sp>
          <p:nvSpPr>
            <p:cNvPr id="11" name="任意多边形: 形状 10">
              <a:extLst>
                <a:ext uri="{FF2B5EF4-FFF2-40B4-BE49-F238E27FC236}">
                  <a16:creationId xmlns:a16="http://schemas.microsoft.com/office/drawing/2014/main" id="{CADECA7C-37A1-6BC8-94BA-F1B1EDCBA296}"/>
                </a:ext>
              </a:extLst>
            </p:cNvPr>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a:extLst>
                <a:ext uri="{FF2B5EF4-FFF2-40B4-BE49-F238E27FC236}">
                  <a16:creationId xmlns:a16="http://schemas.microsoft.com/office/drawing/2014/main" id="{9A0FCBF8-A6FD-8E53-1816-F53978EC56BE}"/>
                </a:ext>
              </a:extLst>
            </p:cNvPr>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a:extLst>
                <a:ext uri="{FF2B5EF4-FFF2-40B4-BE49-F238E27FC236}">
                  <a16:creationId xmlns:a16="http://schemas.microsoft.com/office/drawing/2014/main" id="{247CD743-21DD-EF37-E13A-E02AC037CE47}"/>
                </a:ext>
              </a:extLst>
            </p:cNvPr>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pPr/>
              <a:t>‹#›</a:t>
            </a:fld>
            <a:endParaRPr lang="en-US"/>
          </a:p>
        </p:txBody>
      </p:sp>
    </p:spTree>
    <p:extLst>
      <p:ext uri="{BB962C8B-B14F-4D97-AF65-F5344CB8AC3E}">
        <p14:creationId xmlns:p14="http://schemas.microsoft.com/office/powerpoint/2010/main" val="3670847002"/>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9.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tags" Target="../tags/tag30.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0" Type="http://schemas.openxmlformats.org/officeDocument/2006/relationships/tags" Target="../tags/tag28.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5.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8.xml.rels><?xml version="1.0" encoding="UTF-8" standalone="yes"?>
<Relationships xmlns="http://schemas.openxmlformats.org/package/2006/relationships"><Relationship Id="rId8" Type="http://schemas.openxmlformats.org/officeDocument/2006/relationships/tags" Target="../tags/tag40.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10" Type="http://schemas.openxmlformats.org/officeDocument/2006/relationships/slideLayout" Target="../slideLayouts/slideLayout5.xml"/><Relationship Id="rId4" Type="http://schemas.openxmlformats.org/officeDocument/2006/relationships/tags" Target="../tags/tag36.xml"/><Relationship Id="rId9" Type="http://schemas.openxmlformats.org/officeDocument/2006/relationships/tags" Target="../tags/tag41.xml"/></Relationships>
</file>

<file path=ppt/slides/_rels/slide29.xml.rels><?xml version="1.0" encoding="UTF-8" standalone="yes"?>
<Relationships xmlns="http://schemas.openxmlformats.org/package/2006/relationships"><Relationship Id="rId8" Type="http://schemas.openxmlformats.org/officeDocument/2006/relationships/tags" Target="../tags/tag49.xml"/><Relationship Id="rId3" Type="http://schemas.openxmlformats.org/officeDocument/2006/relationships/tags" Target="../tags/tag44.xml"/><Relationship Id="rId7" Type="http://schemas.openxmlformats.org/officeDocument/2006/relationships/tags" Target="../tags/tag48.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10" Type="http://schemas.openxmlformats.org/officeDocument/2006/relationships/slideLayout" Target="../slideLayouts/slideLayout5.xml"/><Relationship Id="rId4" Type="http://schemas.openxmlformats.org/officeDocument/2006/relationships/tags" Target="../tags/tag45.xml"/><Relationship Id="rId9" Type="http://schemas.openxmlformats.org/officeDocument/2006/relationships/tags" Target="../tags/tag50.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tags" Target="../tags/tag62.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0" Type="http://schemas.openxmlformats.org/officeDocument/2006/relationships/tags" Target="../tags/tag60.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tags" Target="../tags/tag75.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7.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7.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5.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311899" cy="2657764"/>
          </a:xfrm>
        </p:spPr>
        <p:txBody>
          <a:bodyPr wrap="square">
            <a:normAutofit/>
          </a:bodyPr>
          <a:lstStyle/>
          <a:p>
            <a:r>
              <a:rPr lang="zh-CN" altLang="en-US" sz="5400" dirty="0"/>
              <a:t>第一章</a:t>
            </a:r>
            <a:br>
              <a:rPr lang="en-US" sz="7200" dirty="0"/>
            </a:br>
            <a:r>
              <a:rPr lang="zh-CN" altLang="en-US" sz="6000" dirty="0"/>
              <a:t>教师专业发展初探</a:t>
            </a:r>
            <a:endParaRPr sz="6000" dirty="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p>
        </p:txBody>
      </p:sp>
    </p:spTree>
    <p:custDataLst>
      <p:tags r:id="rId1"/>
    </p:custDataLst>
    <p:extLst>
      <p:ext uri="{BB962C8B-B14F-4D97-AF65-F5344CB8AC3E}">
        <p14:creationId xmlns:p14="http://schemas.microsoft.com/office/powerpoint/2010/main" val="305790353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一、教师职业</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（一）教师职业的产生</a:t>
            </a:r>
          </a:p>
        </p:txBody>
      </p:sp>
      <p:sp>
        <p:nvSpPr>
          <p:cNvPr id="10" name="文本框 9">
            <a:extLst>
              <a:ext uri="{FF2B5EF4-FFF2-40B4-BE49-F238E27FC236}">
                <a16:creationId xmlns:a16="http://schemas.microsoft.com/office/drawing/2014/main" id="{F035D345-28F7-3060-DA28-BA5577E359E2}"/>
              </a:ext>
            </a:extLst>
          </p:cNvPr>
          <p:cNvSpPr txBox="1"/>
          <p:nvPr/>
        </p:nvSpPr>
        <p:spPr>
          <a:xfrm>
            <a:off x="6186285" y="1747963"/>
            <a:ext cx="4927122" cy="3730765"/>
          </a:xfrm>
          <a:prstGeom prst="rect">
            <a:avLst/>
          </a:prstGeom>
          <a:noFill/>
        </p:spPr>
        <p:txBody>
          <a:bodyPr wrap="square">
            <a:spAutoFit/>
          </a:bodyPr>
          <a:lstStyle/>
          <a:p>
            <a:pPr indent="457200">
              <a:lnSpc>
                <a:spcPct val="150000"/>
              </a:lnSpc>
            </a:pPr>
            <a:r>
              <a:rPr lang="zh-CN" altLang="en-US" sz="2000" dirty="0"/>
              <a:t>中国有悠久的尊师重道的传统，古书有云：“人有三尊，君、父、师。”</a:t>
            </a:r>
            <a:endParaRPr lang="en-US" altLang="zh-CN" sz="2000" dirty="0"/>
          </a:p>
          <a:p>
            <a:pPr indent="457200">
              <a:lnSpc>
                <a:spcPct val="150000"/>
              </a:lnSpc>
            </a:pPr>
            <a:r>
              <a:rPr lang="zh-CN" altLang="en-US" sz="2000" dirty="0"/>
              <a:t>教师这个职业最早见于西周，称为“师氏”，简称“师”，系教国子之官，原是商、西周军队的组织单位。</a:t>
            </a:r>
            <a:endParaRPr lang="en-US" altLang="zh-CN" sz="2000" dirty="0"/>
          </a:p>
          <a:p>
            <a:pPr indent="457200">
              <a:lnSpc>
                <a:spcPct val="150000"/>
              </a:lnSpc>
            </a:pPr>
            <a:r>
              <a:rPr lang="zh-CN" altLang="en-US" sz="2000" b="1" dirty="0"/>
              <a:t>从史书记载来看，先秦时期就有师傅、师长、先生此类称谓，一直沿用至今。后来，把教学生的人也称为“老师”。</a:t>
            </a:r>
          </a:p>
        </p:txBody>
      </p:sp>
      <p:sp>
        <p:nvSpPr>
          <p:cNvPr id="3" name="矩形: 圆角 2">
            <a:extLst>
              <a:ext uri="{FF2B5EF4-FFF2-40B4-BE49-F238E27FC236}">
                <a16:creationId xmlns:a16="http://schemas.microsoft.com/office/drawing/2014/main" id="{800BB264-B8B1-38DF-98D1-08839F5289A6}"/>
              </a:ext>
            </a:extLst>
          </p:cNvPr>
          <p:cNvSpPr/>
          <p:nvPr/>
        </p:nvSpPr>
        <p:spPr>
          <a:xfrm>
            <a:off x="6050847" y="1646998"/>
            <a:ext cx="5184920" cy="4027755"/>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F11D5FDF-2919-73E7-40FD-A89D9009049D}"/>
              </a:ext>
            </a:extLst>
          </p:cNvPr>
          <p:cNvGrpSpPr/>
          <p:nvPr/>
        </p:nvGrpSpPr>
        <p:grpSpPr>
          <a:xfrm>
            <a:off x="660399" y="2055118"/>
            <a:ext cx="5132560" cy="3346636"/>
            <a:chOff x="1627468" y="1637071"/>
            <a:chExt cx="8589479" cy="5219083"/>
          </a:xfrm>
        </p:grpSpPr>
        <p:sp>
          <p:nvSpPr>
            <p:cNvPr id="7" name="任意多边形 4">
              <a:extLst>
                <a:ext uri="{FF2B5EF4-FFF2-40B4-BE49-F238E27FC236}">
                  <a16:creationId xmlns:a16="http://schemas.microsoft.com/office/drawing/2014/main" id="{97077976-0771-9D41-017F-B3BAFAB7E6F1}"/>
                </a:ext>
              </a:extLst>
            </p:cNvPr>
            <p:cNvSpPr/>
            <p:nvPr/>
          </p:nvSpPr>
          <p:spPr>
            <a:xfrm>
              <a:off x="3880692" y="1637071"/>
              <a:ext cx="6336255" cy="3708586"/>
            </a:xfrm>
            <a:custGeom>
              <a:avLst/>
              <a:gdLst>
                <a:gd name="connsiteX0" fmla="*/ 6215109 w 6336255"/>
                <a:gd name="connsiteY0" fmla="*/ 3708586 h 3708586"/>
                <a:gd name="connsiteX1" fmla="*/ 121147 w 6336255"/>
                <a:gd name="connsiteY1" fmla="*/ 3708586 h 3708586"/>
                <a:gd name="connsiteX2" fmla="*/ 0 w 6336255"/>
                <a:gd name="connsiteY2" fmla="*/ 3587439 h 3708586"/>
                <a:gd name="connsiteX3" fmla="*/ 0 w 6336255"/>
                <a:gd name="connsiteY3" fmla="*/ 121147 h 3708586"/>
                <a:gd name="connsiteX4" fmla="*/ 121147 w 6336255"/>
                <a:gd name="connsiteY4" fmla="*/ 0 h 3708586"/>
                <a:gd name="connsiteX5" fmla="*/ 6215109 w 6336255"/>
                <a:gd name="connsiteY5" fmla="*/ 0 h 3708586"/>
                <a:gd name="connsiteX6" fmla="*/ 6336256 w 6336255"/>
                <a:gd name="connsiteY6" fmla="*/ 121147 h 3708586"/>
                <a:gd name="connsiteX7" fmla="*/ 6336256 w 6336255"/>
                <a:gd name="connsiteY7" fmla="*/ 3587439 h 3708586"/>
                <a:gd name="connsiteX8" fmla="*/ 6215109 w 6336255"/>
                <a:gd name="connsiteY8" fmla="*/ 3708586 h 370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255" h="3708586">
                  <a:moveTo>
                    <a:pt x="6215109" y="3708586"/>
                  </a:moveTo>
                  <a:lnTo>
                    <a:pt x="121147" y="3708586"/>
                  </a:lnTo>
                  <a:cubicBezTo>
                    <a:pt x="54233" y="3708586"/>
                    <a:pt x="0" y="3654353"/>
                    <a:pt x="0" y="3587439"/>
                  </a:cubicBezTo>
                  <a:lnTo>
                    <a:pt x="0" y="121147"/>
                  </a:lnTo>
                  <a:cubicBezTo>
                    <a:pt x="0" y="54233"/>
                    <a:pt x="54233" y="0"/>
                    <a:pt x="121147" y="0"/>
                  </a:cubicBezTo>
                  <a:lnTo>
                    <a:pt x="6215109" y="0"/>
                  </a:lnTo>
                  <a:cubicBezTo>
                    <a:pt x="6282022" y="0"/>
                    <a:pt x="6336256" y="54233"/>
                    <a:pt x="6336256" y="121147"/>
                  </a:cubicBezTo>
                  <a:lnTo>
                    <a:pt x="6336256" y="3587439"/>
                  </a:lnTo>
                  <a:cubicBezTo>
                    <a:pt x="6336256" y="3654353"/>
                    <a:pt x="6282022" y="3708586"/>
                    <a:pt x="6215109" y="3708586"/>
                  </a:cubicBezTo>
                  <a:close/>
                </a:path>
              </a:pathLst>
            </a:custGeom>
            <a:solidFill>
              <a:srgbClr val="C86E56"/>
            </a:solidFill>
            <a:ln w="5950" cap="flat">
              <a:noFill/>
              <a:prstDash val="solid"/>
              <a:miter/>
            </a:ln>
          </p:spPr>
          <p:txBody>
            <a:bodyPr rtlCol="0" anchor="ctr"/>
            <a:lstStyle/>
            <a:p>
              <a:endParaRPr lang="zh-CN" altLang="en-US"/>
            </a:p>
          </p:txBody>
        </p:sp>
        <p:sp>
          <p:nvSpPr>
            <p:cNvPr id="8" name="任意多边形 5">
              <a:extLst>
                <a:ext uri="{FF2B5EF4-FFF2-40B4-BE49-F238E27FC236}">
                  <a16:creationId xmlns:a16="http://schemas.microsoft.com/office/drawing/2014/main" id="{3BA6423E-9F5D-0933-C9BE-C660C3488933}"/>
                </a:ext>
              </a:extLst>
            </p:cNvPr>
            <p:cNvSpPr/>
            <p:nvPr/>
          </p:nvSpPr>
          <p:spPr>
            <a:xfrm>
              <a:off x="4071729" y="1795484"/>
              <a:ext cx="5954180" cy="3382412"/>
            </a:xfrm>
            <a:custGeom>
              <a:avLst/>
              <a:gdLst>
                <a:gd name="connsiteX0" fmla="*/ 5833034 w 5954180"/>
                <a:gd name="connsiteY0" fmla="*/ 3382412 h 3382412"/>
                <a:gd name="connsiteX1" fmla="*/ 121147 w 5954180"/>
                <a:gd name="connsiteY1" fmla="*/ 3382412 h 3382412"/>
                <a:gd name="connsiteX2" fmla="*/ 0 w 5954180"/>
                <a:gd name="connsiteY2" fmla="*/ 3261265 h 3382412"/>
                <a:gd name="connsiteX3" fmla="*/ 0 w 5954180"/>
                <a:gd name="connsiteY3" fmla="*/ 121147 h 3382412"/>
                <a:gd name="connsiteX4" fmla="*/ 121147 w 5954180"/>
                <a:gd name="connsiteY4" fmla="*/ 0 h 3382412"/>
                <a:gd name="connsiteX5" fmla="*/ 5833034 w 5954180"/>
                <a:gd name="connsiteY5" fmla="*/ 0 h 3382412"/>
                <a:gd name="connsiteX6" fmla="*/ 5954181 w 5954180"/>
                <a:gd name="connsiteY6" fmla="*/ 121147 h 3382412"/>
                <a:gd name="connsiteX7" fmla="*/ 5954181 w 5954180"/>
                <a:gd name="connsiteY7" fmla="*/ 3261325 h 3382412"/>
                <a:gd name="connsiteX8" fmla="*/ 5833034 w 5954180"/>
                <a:gd name="connsiteY8" fmla="*/ 3382412 h 338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54180" h="3382412">
                  <a:moveTo>
                    <a:pt x="5833034" y="3382412"/>
                  </a:moveTo>
                  <a:lnTo>
                    <a:pt x="121147" y="3382412"/>
                  </a:lnTo>
                  <a:cubicBezTo>
                    <a:pt x="54233" y="3382412"/>
                    <a:pt x="0" y="3328179"/>
                    <a:pt x="0" y="3261265"/>
                  </a:cubicBezTo>
                  <a:lnTo>
                    <a:pt x="0" y="121147"/>
                  </a:lnTo>
                  <a:cubicBezTo>
                    <a:pt x="0" y="54233"/>
                    <a:pt x="54233" y="0"/>
                    <a:pt x="121147" y="0"/>
                  </a:cubicBezTo>
                  <a:lnTo>
                    <a:pt x="5833034" y="0"/>
                  </a:lnTo>
                  <a:cubicBezTo>
                    <a:pt x="5899948" y="0"/>
                    <a:pt x="5954181" y="54233"/>
                    <a:pt x="5954181" y="121147"/>
                  </a:cubicBezTo>
                  <a:lnTo>
                    <a:pt x="5954181" y="3261325"/>
                  </a:lnTo>
                  <a:cubicBezTo>
                    <a:pt x="5954181" y="3328179"/>
                    <a:pt x="5899948" y="3382412"/>
                    <a:pt x="5833034" y="3382412"/>
                  </a:cubicBezTo>
                  <a:close/>
                </a:path>
              </a:pathLst>
            </a:custGeom>
            <a:solidFill>
              <a:srgbClr val="006E5F"/>
            </a:solidFill>
            <a:ln w="5950" cap="flat">
              <a:noFill/>
              <a:prstDash val="solid"/>
              <a:miter/>
            </a:ln>
          </p:spPr>
          <p:txBody>
            <a:bodyPr rtlCol="0" anchor="ctr"/>
            <a:lstStyle/>
            <a:p>
              <a:endParaRPr lang="zh-CN" altLang="en-US"/>
            </a:p>
          </p:txBody>
        </p:sp>
        <p:grpSp>
          <p:nvGrpSpPr>
            <p:cNvPr id="9" name="组合 8">
              <a:extLst>
                <a:ext uri="{FF2B5EF4-FFF2-40B4-BE49-F238E27FC236}">
                  <a16:creationId xmlns:a16="http://schemas.microsoft.com/office/drawing/2014/main" id="{6371068C-9687-B94E-F58D-729AD2FD2734}"/>
                </a:ext>
              </a:extLst>
            </p:cNvPr>
            <p:cNvGrpSpPr/>
            <p:nvPr/>
          </p:nvGrpSpPr>
          <p:grpSpPr>
            <a:xfrm>
              <a:off x="1627468" y="2950678"/>
              <a:ext cx="5245583" cy="3905476"/>
              <a:chOff x="873852" y="2389590"/>
              <a:chExt cx="5999200" cy="4466564"/>
            </a:xfrm>
          </p:grpSpPr>
          <p:sp>
            <p:nvSpPr>
              <p:cNvPr id="35" name="任意多边形 7">
                <a:extLst>
                  <a:ext uri="{FF2B5EF4-FFF2-40B4-BE49-F238E27FC236}">
                    <a16:creationId xmlns:a16="http://schemas.microsoft.com/office/drawing/2014/main" id="{59E83DD4-097D-A8CC-EDEB-E7049120E67D}"/>
                  </a:ext>
                </a:extLst>
              </p:cNvPr>
              <p:cNvSpPr/>
              <p:nvPr/>
            </p:nvSpPr>
            <p:spPr>
              <a:xfrm>
                <a:off x="4697274" y="3031331"/>
                <a:ext cx="364684" cy="650177"/>
              </a:xfrm>
              <a:custGeom>
                <a:avLst/>
                <a:gdLst>
                  <a:gd name="connsiteX0" fmla="*/ 0 w 364684"/>
                  <a:gd name="connsiteY0" fmla="*/ 466998 h 650177"/>
                  <a:gd name="connsiteX1" fmla="*/ 327841 w 364684"/>
                  <a:gd name="connsiteY1" fmla="*/ 8485 h 650177"/>
                  <a:gd name="connsiteX2" fmla="*/ 357190 w 364684"/>
                  <a:gd name="connsiteY2" fmla="*/ 4556 h 650177"/>
                  <a:gd name="connsiteX3" fmla="*/ 357190 w 364684"/>
                  <a:gd name="connsiteY3" fmla="*/ 4556 h 650177"/>
                  <a:gd name="connsiteX4" fmla="*/ 362012 w 364684"/>
                  <a:gd name="connsiteY4" fmla="*/ 30333 h 650177"/>
                  <a:gd name="connsiteX5" fmla="*/ 268667 w 364684"/>
                  <a:gd name="connsiteY5" fmla="*/ 192855 h 650177"/>
                  <a:gd name="connsiteX6" fmla="*/ 269976 w 364684"/>
                  <a:gd name="connsiteY6" fmla="*/ 217441 h 650177"/>
                  <a:gd name="connsiteX7" fmla="*/ 340045 w 364684"/>
                  <a:gd name="connsiteY7" fmla="*/ 313168 h 650177"/>
                  <a:gd name="connsiteX8" fmla="*/ 341533 w 364684"/>
                  <a:gd name="connsiteY8" fmla="*/ 451341 h 650177"/>
                  <a:gd name="connsiteX9" fmla="*/ 202467 w 364684"/>
                  <a:gd name="connsiteY9" fmla="*/ 650177 h 650177"/>
                  <a:gd name="connsiteX10" fmla="*/ 0 w 364684"/>
                  <a:gd name="connsiteY10" fmla="*/ 466998 h 650177"/>
                  <a:gd name="connsiteX11" fmla="*/ 0 w 364684"/>
                  <a:gd name="connsiteY11" fmla="*/ 466998 h 650177"/>
                  <a:gd name="connsiteX12" fmla="*/ 0 w 364684"/>
                  <a:gd name="connsiteY12" fmla="*/ 466998 h 65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84" h="650177">
                    <a:moveTo>
                      <a:pt x="0" y="466998"/>
                    </a:moveTo>
                    <a:lnTo>
                      <a:pt x="327841" y="8485"/>
                    </a:lnTo>
                    <a:cubicBezTo>
                      <a:pt x="334628" y="-1040"/>
                      <a:pt x="348082" y="-2826"/>
                      <a:pt x="357190" y="4556"/>
                    </a:cubicBezTo>
                    <a:lnTo>
                      <a:pt x="357190" y="4556"/>
                    </a:lnTo>
                    <a:cubicBezTo>
                      <a:pt x="364870" y="10807"/>
                      <a:pt x="366953" y="21761"/>
                      <a:pt x="362012" y="30333"/>
                    </a:cubicBezTo>
                    <a:lnTo>
                      <a:pt x="268667" y="192855"/>
                    </a:lnTo>
                    <a:cubicBezTo>
                      <a:pt x="264202" y="200594"/>
                      <a:pt x="264737" y="210238"/>
                      <a:pt x="269976" y="217441"/>
                    </a:cubicBezTo>
                    <a:lnTo>
                      <a:pt x="340045" y="313168"/>
                    </a:lnTo>
                    <a:cubicBezTo>
                      <a:pt x="370049" y="354186"/>
                      <a:pt x="370644" y="409669"/>
                      <a:pt x="341533" y="451341"/>
                    </a:cubicBezTo>
                    <a:lnTo>
                      <a:pt x="202467" y="650177"/>
                    </a:lnTo>
                    <a:lnTo>
                      <a:pt x="0" y="466998"/>
                    </a:lnTo>
                    <a:lnTo>
                      <a:pt x="0" y="466998"/>
                    </a:lnTo>
                    <a:lnTo>
                      <a:pt x="0" y="466998"/>
                    </a:lnTo>
                    <a:close/>
                  </a:path>
                </a:pathLst>
              </a:custGeom>
              <a:solidFill>
                <a:srgbClr val="FDC2B8"/>
              </a:solidFill>
              <a:ln w="5950" cap="flat">
                <a:noFill/>
                <a:prstDash val="solid"/>
                <a:miter/>
              </a:ln>
            </p:spPr>
            <p:txBody>
              <a:bodyPr rtlCol="0" anchor="ctr"/>
              <a:lstStyle/>
              <a:p>
                <a:endParaRPr lang="zh-CN" altLang="en-US"/>
              </a:p>
            </p:txBody>
          </p:sp>
          <p:sp>
            <p:nvSpPr>
              <p:cNvPr id="36" name="任意多边形 8">
                <a:extLst>
                  <a:ext uri="{FF2B5EF4-FFF2-40B4-BE49-F238E27FC236}">
                    <a16:creationId xmlns:a16="http://schemas.microsoft.com/office/drawing/2014/main" id="{1C5A7EE3-0DD2-901D-3114-CF3BD755CEFA}"/>
                  </a:ext>
                </a:extLst>
              </p:cNvPr>
              <p:cNvSpPr/>
              <p:nvPr/>
            </p:nvSpPr>
            <p:spPr>
              <a:xfrm>
                <a:off x="2609617" y="5520442"/>
                <a:ext cx="798617" cy="1335712"/>
              </a:xfrm>
              <a:custGeom>
                <a:avLst/>
                <a:gdLst>
                  <a:gd name="connsiteX0" fmla="*/ 798618 w 798617"/>
                  <a:gd name="connsiteY0" fmla="*/ 0 h 1335712"/>
                  <a:gd name="connsiteX1" fmla="*/ 737479 w 798617"/>
                  <a:gd name="connsiteY1" fmla="*/ 1335713 h 1335712"/>
                  <a:gd name="connsiteX2" fmla="*/ 0 w 798617"/>
                  <a:gd name="connsiteY2" fmla="*/ 1335713 h 1335712"/>
                  <a:gd name="connsiteX3" fmla="*/ 7858 w 798617"/>
                  <a:gd name="connsiteY3" fmla="*/ 289205 h 1335712"/>
                  <a:gd name="connsiteX4" fmla="*/ 798618 w 798617"/>
                  <a:gd name="connsiteY4" fmla="*/ 0 h 1335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617" h="1335712">
                    <a:moveTo>
                      <a:pt x="798618" y="0"/>
                    </a:moveTo>
                    <a:lnTo>
                      <a:pt x="737479" y="1335713"/>
                    </a:lnTo>
                    <a:lnTo>
                      <a:pt x="0" y="1335713"/>
                    </a:lnTo>
                    <a:lnTo>
                      <a:pt x="7858" y="289205"/>
                    </a:lnTo>
                    <a:lnTo>
                      <a:pt x="798618" y="0"/>
                    </a:lnTo>
                    <a:close/>
                  </a:path>
                </a:pathLst>
              </a:custGeom>
              <a:solidFill>
                <a:srgbClr val="192845"/>
              </a:solidFill>
              <a:ln w="5950" cap="flat">
                <a:noFill/>
                <a:prstDash val="solid"/>
                <a:miter/>
              </a:ln>
            </p:spPr>
            <p:txBody>
              <a:bodyPr rtlCol="0" anchor="ctr"/>
              <a:lstStyle/>
              <a:p>
                <a:endParaRPr lang="zh-CN" altLang="en-US"/>
              </a:p>
            </p:txBody>
          </p:sp>
          <p:sp>
            <p:nvSpPr>
              <p:cNvPr id="37" name="任意多边形 9">
                <a:extLst>
                  <a:ext uri="{FF2B5EF4-FFF2-40B4-BE49-F238E27FC236}">
                    <a16:creationId xmlns:a16="http://schemas.microsoft.com/office/drawing/2014/main" id="{44ABB3EC-8A4A-057A-8E5E-091303917F6F}"/>
                  </a:ext>
                </a:extLst>
              </p:cNvPr>
              <p:cNvSpPr/>
              <p:nvPr/>
            </p:nvSpPr>
            <p:spPr>
              <a:xfrm>
                <a:off x="1883092" y="5455433"/>
                <a:ext cx="993643" cy="1400720"/>
              </a:xfrm>
              <a:custGeom>
                <a:avLst/>
                <a:gdLst>
                  <a:gd name="connsiteX0" fmla="*/ 993643 w 993643"/>
                  <a:gd name="connsiteY0" fmla="*/ 0 h 1400720"/>
                  <a:gd name="connsiteX1" fmla="*/ 899583 w 993643"/>
                  <a:gd name="connsiteY1" fmla="*/ 1400721 h 1400720"/>
                  <a:gd name="connsiteX2" fmla="*/ 0 w 993643"/>
                  <a:gd name="connsiteY2" fmla="*/ 1400721 h 1400720"/>
                  <a:gd name="connsiteX3" fmla="*/ 7858 w 993643"/>
                  <a:gd name="connsiteY3" fmla="*/ 354868 h 1400720"/>
                  <a:gd name="connsiteX4" fmla="*/ 993643 w 993643"/>
                  <a:gd name="connsiteY4" fmla="*/ 0 h 140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643" h="1400720">
                    <a:moveTo>
                      <a:pt x="993643" y="0"/>
                    </a:moveTo>
                    <a:lnTo>
                      <a:pt x="899583" y="1400721"/>
                    </a:lnTo>
                    <a:lnTo>
                      <a:pt x="0" y="1400721"/>
                    </a:lnTo>
                    <a:lnTo>
                      <a:pt x="7858" y="354868"/>
                    </a:lnTo>
                    <a:lnTo>
                      <a:pt x="993643" y="0"/>
                    </a:lnTo>
                    <a:close/>
                  </a:path>
                </a:pathLst>
              </a:custGeom>
              <a:solidFill>
                <a:srgbClr val="253D5F"/>
              </a:solidFill>
              <a:ln w="5950" cap="flat">
                <a:noFill/>
                <a:prstDash val="solid"/>
                <a:miter/>
              </a:ln>
            </p:spPr>
            <p:txBody>
              <a:bodyPr rtlCol="0" anchor="ctr"/>
              <a:lstStyle/>
              <a:p>
                <a:endParaRPr lang="zh-CN" altLang="en-US"/>
              </a:p>
            </p:txBody>
          </p:sp>
          <p:sp>
            <p:nvSpPr>
              <p:cNvPr id="38" name="任意多边形 10">
                <a:extLst>
                  <a:ext uri="{FF2B5EF4-FFF2-40B4-BE49-F238E27FC236}">
                    <a16:creationId xmlns:a16="http://schemas.microsoft.com/office/drawing/2014/main" id="{DF916583-14DD-59E8-5FFA-475832472DF2}"/>
                  </a:ext>
                </a:extLst>
              </p:cNvPr>
              <p:cNvSpPr/>
              <p:nvPr/>
            </p:nvSpPr>
            <p:spPr>
              <a:xfrm>
                <a:off x="1673878" y="2389590"/>
                <a:ext cx="1485574" cy="1563270"/>
              </a:xfrm>
              <a:custGeom>
                <a:avLst/>
                <a:gdLst>
                  <a:gd name="connsiteX0" fmla="*/ 1039979 w 1485574"/>
                  <a:gd name="connsiteY0" fmla="*/ 24369 h 1563270"/>
                  <a:gd name="connsiteX1" fmla="*/ 1281619 w 1485574"/>
                  <a:gd name="connsiteY1" fmla="*/ 43181 h 1563270"/>
                  <a:gd name="connsiteX2" fmla="*/ 1451046 w 1485574"/>
                  <a:gd name="connsiteY2" fmla="*/ 513184 h 1563270"/>
                  <a:gd name="connsiteX3" fmla="*/ 1485574 w 1485574"/>
                  <a:gd name="connsiteY3" fmla="*/ 1334126 h 1563270"/>
                  <a:gd name="connsiteX4" fmla="*/ 958421 w 1485574"/>
                  <a:gd name="connsiteY4" fmla="*/ 1526830 h 1563270"/>
                  <a:gd name="connsiteX5" fmla="*/ 238326 w 1485574"/>
                  <a:gd name="connsiteY5" fmla="*/ 1540939 h 1563270"/>
                  <a:gd name="connsiteX6" fmla="*/ 12343 w 1485574"/>
                  <a:gd name="connsiteY6" fmla="*/ 1197858 h 1563270"/>
                  <a:gd name="connsiteX7" fmla="*/ 290059 w 1485574"/>
                  <a:gd name="connsiteY7" fmla="*/ 948777 h 1563270"/>
                  <a:gd name="connsiteX8" fmla="*/ 628973 w 1485574"/>
                  <a:gd name="connsiteY8" fmla="*/ 662073 h 1563270"/>
                  <a:gd name="connsiteX9" fmla="*/ 1039979 w 1485574"/>
                  <a:gd name="connsiteY9" fmla="*/ 24369 h 1563270"/>
                  <a:gd name="connsiteX10" fmla="*/ 1039979 w 1485574"/>
                  <a:gd name="connsiteY10" fmla="*/ 24369 h 1563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5574" h="1563270">
                    <a:moveTo>
                      <a:pt x="1039979" y="24369"/>
                    </a:moveTo>
                    <a:cubicBezTo>
                      <a:pt x="1039979" y="24369"/>
                      <a:pt x="1187440" y="-41413"/>
                      <a:pt x="1281619" y="43181"/>
                    </a:cubicBezTo>
                    <a:cubicBezTo>
                      <a:pt x="1375738" y="127776"/>
                      <a:pt x="1469858" y="237433"/>
                      <a:pt x="1451046" y="513184"/>
                    </a:cubicBezTo>
                    <a:cubicBezTo>
                      <a:pt x="1432234" y="788935"/>
                      <a:pt x="1278464" y="981639"/>
                      <a:pt x="1485574" y="1334126"/>
                    </a:cubicBezTo>
                    <a:cubicBezTo>
                      <a:pt x="1485574" y="1334126"/>
                      <a:pt x="1325553" y="1672564"/>
                      <a:pt x="958421" y="1526830"/>
                    </a:cubicBezTo>
                    <a:cubicBezTo>
                      <a:pt x="591289" y="1381096"/>
                      <a:pt x="398287" y="1545642"/>
                      <a:pt x="238326" y="1540939"/>
                    </a:cubicBezTo>
                    <a:cubicBezTo>
                      <a:pt x="78304" y="1536177"/>
                      <a:pt x="-39390" y="1428126"/>
                      <a:pt x="12343" y="1197858"/>
                    </a:cubicBezTo>
                    <a:cubicBezTo>
                      <a:pt x="64136" y="967530"/>
                      <a:pt x="219395" y="1052124"/>
                      <a:pt x="290059" y="948777"/>
                    </a:cubicBezTo>
                    <a:cubicBezTo>
                      <a:pt x="360663" y="845371"/>
                      <a:pt x="520685" y="699697"/>
                      <a:pt x="628973" y="662073"/>
                    </a:cubicBezTo>
                    <a:cubicBezTo>
                      <a:pt x="737201" y="624449"/>
                      <a:pt x="613256" y="63541"/>
                      <a:pt x="1039979" y="24369"/>
                    </a:cubicBezTo>
                    <a:lnTo>
                      <a:pt x="1039979" y="24369"/>
                    </a:lnTo>
                    <a:close/>
                  </a:path>
                </a:pathLst>
              </a:custGeom>
              <a:solidFill>
                <a:srgbClr val="3A2120"/>
              </a:solidFill>
              <a:ln w="5950" cap="flat">
                <a:noFill/>
                <a:prstDash val="solid"/>
                <a:miter/>
              </a:ln>
            </p:spPr>
            <p:txBody>
              <a:bodyPr rtlCol="0" anchor="ctr"/>
              <a:lstStyle/>
              <a:p>
                <a:endParaRPr lang="zh-CN" altLang="en-US"/>
              </a:p>
            </p:txBody>
          </p:sp>
          <p:sp>
            <p:nvSpPr>
              <p:cNvPr id="39" name="任意多边形 11">
                <a:extLst>
                  <a:ext uri="{FF2B5EF4-FFF2-40B4-BE49-F238E27FC236}">
                    <a16:creationId xmlns:a16="http://schemas.microsoft.com/office/drawing/2014/main" id="{44874A21-70BD-34DB-2CD4-5D3F69009BD3}"/>
                  </a:ext>
                </a:extLst>
              </p:cNvPr>
              <p:cNvSpPr/>
              <p:nvPr/>
            </p:nvSpPr>
            <p:spPr>
              <a:xfrm>
                <a:off x="1801103" y="3366287"/>
                <a:ext cx="1689079" cy="2688431"/>
              </a:xfrm>
              <a:custGeom>
                <a:avLst/>
                <a:gdLst>
                  <a:gd name="connsiteX0" fmla="*/ 1047772 w 1689079"/>
                  <a:gd name="connsiteY0" fmla="*/ 11013 h 2688431"/>
                  <a:gd name="connsiteX1" fmla="*/ 1608917 w 1689079"/>
                  <a:gd name="connsiteY1" fmla="*/ 310458 h 2688431"/>
                  <a:gd name="connsiteX2" fmla="*/ 1677855 w 1689079"/>
                  <a:gd name="connsiteY2" fmla="*/ 2521048 h 2688431"/>
                  <a:gd name="connsiteX3" fmla="*/ 32042 w 1689079"/>
                  <a:gd name="connsiteY3" fmla="*/ 2596296 h 2688431"/>
                  <a:gd name="connsiteX4" fmla="*/ 725586 w 1689079"/>
                  <a:gd name="connsiteY4" fmla="*/ 0 h 2688431"/>
                  <a:gd name="connsiteX5" fmla="*/ 1047772 w 1689079"/>
                  <a:gd name="connsiteY5" fmla="*/ 11013 h 2688431"/>
                  <a:gd name="connsiteX6" fmla="*/ 1047772 w 1689079"/>
                  <a:gd name="connsiteY6" fmla="*/ 11013 h 2688431"/>
                  <a:gd name="connsiteX7" fmla="*/ 1047772 w 1689079"/>
                  <a:gd name="connsiteY7" fmla="*/ 11013 h 2688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9079" h="2688431">
                    <a:moveTo>
                      <a:pt x="1047772" y="11013"/>
                    </a:moveTo>
                    <a:cubicBezTo>
                      <a:pt x="1047772" y="11013"/>
                      <a:pt x="1423952" y="59651"/>
                      <a:pt x="1608917" y="310458"/>
                    </a:cubicBezTo>
                    <a:cubicBezTo>
                      <a:pt x="1608917" y="310458"/>
                      <a:pt x="1724885" y="1806132"/>
                      <a:pt x="1677855" y="2521048"/>
                    </a:cubicBezTo>
                    <a:cubicBezTo>
                      <a:pt x="1677855" y="2521048"/>
                      <a:pt x="1057178" y="2840912"/>
                      <a:pt x="32042" y="2596296"/>
                    </a:cubicBezTo>
                    <a:cubicBezTo>
                      <a:pt x="32042" y="2596296"/>
                      <a:pt x="-226564" y="56436"/>
                      <a:pt x="725586" y="0"/>
                    </a:cubicBezTo>
                    <a:lnTo>
                      <a:pt x="1047772" y="11013"/>
                    </a:lnTo>
                    <a:lnTo>
                      <a:pt x="1047772" y="11013"/>
                    </a:lnTo>
                    <a:lnTo>
                      <a:pt x="1047772" y="11013"/>
                    </a:lnTo>
                    <a:close/>
                  </a:path>
                </a:pathLst>
              </a:custGeom>
              <a:solidFill>
                <a:srgbClr val="D24927"/>
              </a:solidFill>
              <a:ln w="5950" cap="flat">
                <a:noFill/>
                <a:prstDash val="solid"/>
                <a:miter/>
              </a:ln>
            </p:spPr>
            <p:txBody>
              <a:bodyPr rtlCol="0" anchor="ctr"/>
              <a:lstStyle/>
              <a:p>
                <a:endParaRPr lang="zh-CN" altLang="en-US"/>
              </a:p>
            </p:txBody>
          </p:sp>
          <p:sp>
            <p:nvSpPr>
              <p:cNvPr id="40" name="任意多边形 12">
                <a:extLst>
                  <a:ext uri="{FF2B5EF4-FFF2-40B4-BE49-F238E27FC236}">
                    <a16:creationId xmlns:a16="http://schemas.microsoft.com/office/drawing/2014/main" id="{F8ED8185-56A0-B244-00F4-40F75B1092EC}"/>
                  </a:ext>
                </a:extLst>
              </p:cNvPr>
              <p:cNvSpPr/>
              <p:nvPr/>
            </p:nvSpPr>
            <p:spPr>
              <a:xfrm>
                <a:off x="3107124" y="3420045"/>
                <a:ext cx="1882749" cy="1185900"/>
              </a:xfrm>
              <a:custGeom>
                <a:avLst/>
                <a:gdLst>
                  <a:gd name="connsiteX0" fmla="*/ 67390 w 1882749"/>
                  <a:gd name="connsiteY0" fmla="*/ 34469 h 1185900"/>
                  <a:gd name="connsiteX1" fmla="*/ 967152 w 1882749"/>
                  <a:gd name="connsiteY1" fmla="*/ 702593 h 1185900"/>
                  <a:gd name="connsiteX2" fmla="*/ 1074249 w 1882749"/>
                  <a:gd name="connsiteY2" fmla="*/ 691163 h 1185900"/>
                  <a:gd name="connsiteX3" fmla="*/ 1584853 w 1882749"/>
                  <a:gd name="connsiteY3" fmla="*/ 0 h 1185900"/>
                  <a:gd name="connsiteX4" fmla="*/ 1882749 w 1882749"/>
                  <a:gd name="connsiteY4" fmla="*/ 222589 h 1185900"/>
                  <a:gd name="connsiteX5" fmla="*/ 1391970 w 1882749"/>
                  <a:gd name="connsiteY5" fmla="*/ 968104 h 1185900"/>
                  <a:gd name="connsiteX6" fmla="*/ 776531 w 1882749"/>
                  <a:gd name="connsiteY6" fmla="*/ 1137174 h 1185900"/>
                  <a:gd name="connsiteX7" fmla="*/ 0 w 1882749"/>
                  <a:gd name="connsiteY7" fmla="*/ 746051 h 1185900"/>
                  <a:gd name="connsiteX8" fmla="*/ 67390 w 1882749"/>
                  <a:gd name="connsiteY8" fmla="*/ 34469 h 1185900"/>
                  <a:gd name="connsiteX9" fmla="*/ 67390 w 1882749"/>
                  <a:gd name="connsiteY9" fmla="*/ 34469 h 1185900"/>
                  <a:gd name="connsiteX10" fmla="*/ 67390 w 1882749"/>
                  <a:gd name="connsiteY10" fmla="*/ 34469 h 11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2749" h="1185900">
                    <a:moveTo>
                      <a:pt x="67390" y="34469"/>
                    </a:moveTo>
                    <a:cubicBezTo>
                      <a:pt x="67390" y="34469"/>
                      <a:pt x="293253" y="108467"/>
                      <a:pt x="967152" y="702593"/>
                    </a:cubicBezTo>
                    <a:cubicBezTo>
                      <a:pt x="999299" y="730930"/>
                      <a:pt x="1048770" y="725572"/>
                      <a:pt x="1074249" y="691163"/>
                    </a:cubicBezTo>
                    <a:lnTo>
                      <a:pt x="1584853" y="0"/>
                    </a:lnTo>
                    <a:lnTo>
                      <a:pt x="1882749" y="222589"/>
                    </a:lnTo>
                    <a:lnTo>
                      <a:pt x="1391970" y="968104"/>
                    </a:lnTo>
                    <a:cubicBezTo>
                      <a:pt x="1258441" y="1171048"/>
                      <a:pt x="995013" y="1243379"/>
                      <a:pt x="776531" y="1137174"/>
                    </a:cubicBezTo>
                    <a:lnTo>
                      <a:pt x="0" y="746051"/>
                    </a:lnTo>
                    <a:lnTo>
                      <a:pt x="67390" y="34469"/>
                    </a:lnTo>
                    <a:lnTo>
                      <a:pt x="67390" y="34469"/>
                    </a:lnTo>
                    <a:lnTo>
                      <a:pt x="67390" y="34469"/>
                    </a:lnTo>
                    <a:close/>
                  </a:path>
                </a:pathLst>
              </a:custGeom>
              <a:solidFill>
                <a:srgbClr val="D24927"/>
              </a:solidFill>
              <a:ln w="5950" cap="flat">
                <a:noFill/>
                <a:prstDash val="solid"/>
                <a:miter/>
              </a:ln>
            </p:spPr>
            <p:txBody>
              <a:bodyPr rtlCol="0" anchor="ctr"/>
              <a:lstStyle/>
              <a:p>
                <a:endParaRPr lang="zh-CN" altLang="en-US"/>
              </a:p>
            </p:txBody>
          </p:sp>
          <p:sp>
            <p:nvSpPr>
              <p:cNvPr id="41" name="任意多边形 13">
                <a:extLst>
                  <a:ext uri="{FF2B5EF4-FFF2-40B4-BE49-F238E27FC236}">
                    <a16:creationId xmlns:a16="http://schemas.microsoft.com/office/drawing/2014/main" id="{81AB8908-0CF6-873F-3893-50B103FD966A}"/>
                  </a:ext>
                </a:extLst>
              </p:cNvPr>
              <p:cNvSpPr/>
              <p:nvPr/>
            </p:nvSpPr>
            <p:spPr>
              <a:xfrm>
                <a:off x="2526154" y="2959210"/>
                <a:ext cx="346355" cy="542792"/>
              </a:xfrm>
              <a:custGeom>
                <a:avLst/>
                <a:gdLst>
                  <a:gd name="connsiteX0" fmla="*/ 346356 w 346355"/>
                  <a:gd name="connsiteY0" fmla="*/ 124838 h 542792"/>
                  <a:gd name="connsiteX1" fmla="*/ 327484 w 346355"/>
                  <a:gd name="connsiteY1" fmla="*/ 489946 h 542792"/>
                  <a:gd name="connsiteX2" fmla="*/ 0 w 346355"/>
                  <a:gd name="connsiteY2" fmla="*/ 407494 h 542792"/>
                  <a:gd name="connsiteX3" fmla="*/ 105967 w 346355"/>
                  <a:gd name="connsiteY3" fmla="*/ 0 h 542792"/>
                  <a:gd name="connsiteX4" fmla="*/ 346356 w 346355"/>
                  <a:gd name="connsiteY4" fmla="*/ 124838 h 542792"/>
                  <a:gd name="connsiteX5" fmla="*/ 346356 w 346355"/>
                  <a:gd name="connsiteY5" fmla="*/ 124838 h 542792"/>
                  <a:gd name="connsiteX6" fmla="*/ 346356 w 346355"/>
                  <a:gd name="connsiteY6" fmla="*/ 124838 h 54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6355" h="542792">
                    <a:moveTo>
                      <a:pt x="346356" y="124838"/>
                    </a:moveTo>
                    <a:cubicBezTo>
                      <a:pt x="346356" y="124838"/>
                      <a:pt x="313315" y="372192"/>
                      <a:pt x="327484" y="489946"/>
                    </a:cubicBezTo>
                    <a:cubicBezTo>
                      <a:pt x="327484" y="489946"/>
                      <a:pt x="148472" y="652467"/>
                      <a:pt x="0" y="407494"/>
                    </a:cubicBezTo>
                    <a:cubicBezTo>
                      <a:pt x="0" y="407494"/>
                      <a:pt x="70724" y="346236"/>
                      <a:pt x="105967" y="0"/>
                    </a:cubicBezTo>
                    <a:lnTo>
                      <a:pt x="346356" y="124838"/>
                    </a:lnTo>
                    <a:lnTo>
                      <a:pt x="346356" y="124838"/>
                    </a:lnTo>
                    <a:lnTo>
                      <a:pt x="346356" y="124838"/>
                    </a:lnTo>
                    <a:close/>
                  </a:path>
                </a:pathLst>
              </a:custGeom>
              <a:solidFill>
                <a:srgbClr val="FDC2B8"/>
              </a:solidFill>
              <a:ln w="5950" cap="flat">
                <a:noFill/>
                <a:prstDash val="solid"/>
                <a:miter/>
              </a:ln>
            </p:spPr>
            <p:txBody>
              <a:bodyPr rtlCol="0" anchor="ctr"/>
              <a:lstStyle/>
              <a:p>
                <a:endParaRPr lang="zh-CN" altLang="en-US"/>
              </a:p>
            </p:txBody>
          </p:sp>
          <p:sp>
            <p:nvSpPr>
              <p:cNvPr id="42" name="任意多边形 14">
                <a:extLst>
                  <a:ext uri="{FF2B5EF4-FFF2-40B4-BE49-F238E27FC236}">
                    <a16:creationId xmlns:a16="http://schemas.microsoft.com/office/drawing/2014/main" id="{986CF7AF-B4F5-FAE8-E63E-742E031EDB98}"/>
                  </a:ext>
                </a:extLst>
              </p:cNvPr>
              <p:cNvSpPr/>
              <p:nvPr/>
            </p:nvSpPr>
            <p:spPr>
              <a:xfrm>
                <a:off x="2609617" y="2959210"/>
                <a:ext cx="262891" cy="346311"/>
              </a:xfrm>
              <a:custGeom>
                <a:avLst/>
                <a:gdLst>
                  <a:gd name="connsiteX0" fmla="*/ 0 w 262891"/>
                  <a:gd name="connsiteY0" fmla="*/ 162224 h 346311"/>
                  <a:gd name="connsiteX1" fmla="*/ 22205 w 262891"/>
                  <a:gd name="connsiteY1" fmla="*/ 0 h 346311"/>
                  <a:gd name="connsiteX2" fmla="*/ 262892 w 262891"/>
                  <a:gd name="connsiteY2" fmla="*/ 124898 h 346311"/>
                  <a:gd name="connsiteX3" fmla="*/ 242472 w 262891"/>
                  <a:gd name="connsiteY3" fmla="*/ 345939 h 346311"/>
                  <a:gd name="connsiteX4" fmla="*/ 0 w 262891"/>
                  <a:gd name="connsiteY4" fmla="*/ 162224 h 346311"/>
                  <a:gd name="connsiteX5" fmla="*/ 0 w 262891"/>
                  <a:gd name="connsiteY5" fmla="*/ 162224 h 34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891" h="346311">
                    <a:moveTo>
                      <a:pt x="0" y="162224"/>
                    </a:moveTo>
                    <a:cubicBezTo>
                      <a:pt x="8156" y="116682"/>
                      <a:pt x="15776" y="63163"/>
                      <a:pt x="22205" y="0"/>
                    </a:cubicBezTo>
                    <a:lnTo>
                      <a:pt x="262892" y="124898"/>
                    </a:lnTo>
                    <a:cubicBezTo>
                      <a:pt x="262892" y="124898"/>
                      <a:pt x="247949" y="236817"/>
                      <a:pt x="242472" y="345939"/>
                    </a:cubicBezTo>
                    <a:cubicBezTo>
                      <a:pt x="129422" y="353142"/>
                      <a:pt x="49590" y="254617"/>
                      <a:pt x="0" y="162224"/>
                    </a:cubicBezTo>
                    <a:lnTo>
                      <a:pt x="0" y="162224"/>
                    </a:lnTo>
                    <a:close/>
                  </a:path>
                </a:pathLst>
              </a:custGeom>
              <a:solidFill>
                <a:srgbClr val="FDC2B8"/>
              </a:solidFill>
              <a:ln w="5950" cap="flat">
                <a:noFill/>
                <a:prstDash val="solid"/>
                <a:miter/>
              </a:ln>
            </p:spPr>
            <p:txBody>
              <a:bodyPr rtlCol="0" anchor="ctr"/>
              <a:lstStyle/>
              <a:p>
                <a:endParaRPr lang="zh-CN" altLang="en-US"/>
              </a:p>
            </p:txBody>
          </p:sp>
          <p:sp>
            <p:nvSpPr>
              <p:cNvPr id="43" name="任意多边形 15">
                <a:extLst>
                  <a:ext uri="{FF2B5EF4-FFF2-40B4-BE49-F238E27FC236}">
                    <a16:creationId xmlns:a16="http://schemas.microsoft.com/office/drawing/2014/main" id="{1EE4F124-FAF3-976F-C24A-AA2B90143878}"/>
                  </a:ext>
                </a:extLst>
              </p:cNvPr>
              <p:cNvSpPr/>
              <p:nvPr/>
            </p:nvSpPr>
            <p:spPr>
              <a:xfrm>
                <a:off x="2524814" y="2518255"/>
                <a:ext cx="554085" cy="702492"/>
              </a:xfrm>
              <a:custGeom>
                <a:avLst/>
                <a:gdLst>
                  <a:gd name="connsiteX0" fmla="*/ 537303 w 554085"/>
                  <a:gd name="connsiteY0" fmla="*/ 102339 h 702492"/>
                  <a:gd name="connsiteX1" fmla="*/ 374365 w 554085"/>
                  <a:gd name="connsiteY1" fmla="*/ 685392 h 702492"/>
                  <a:gd name="connsiteX2" fmla="*/ 1399 w 554085"/>
                  <a:gd name="connsiteY2" fmla="*/ 365648 h 702492"/>
                  <a:gd name="connsiteX3" fmla="*/ 405679 w 554085"/>
                  <a:gd name="connsiteY3" fmla="*/ 14530 h 702492"/>
                  <a:gd name="connsiteX4" fmla="*/ 537303 w 554085"/>
                  <a:gd name="connsiteY4" fmla="*/ 102339 h 702492"/>
                  <a:gd name="connsiteX5" fmla="*/ 537303 w 554085"/>
                  <a:gd name="connsiteY5" fmla="*/ 102339 h 702492"/>
                  <a:gd name="connsiteX6" fmla="*/ 537303 w 554085"/>
                  <a:gd name="connsiteY6" fmla="*/ 102339 h 70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085" h="702492">
                    <a:moveTo>
                      <a:pt x="537303" y="102339"/>
                    </a:moveTo>
                    <a:cubicBezTo>
                      <a:pt x="537303" y="102339"/>
                      <a:pt x="631304" y="578831"/>
                      <a:pt x="374365" y="685392"/>
                    </a:cubicBezTo>
                    <a:cubicBezTo>
                      <a:pt x="117367" y="791954"/>
                      <a:pt x="1399" y="365648"/>
                      <a:pt x="1399" y="365648"/>
                    </a:cubicBezTo>
                    <a:cubicBezTo>
                      <a:pt x="1399" y="365648"/>
                      <a:pt x="-45631" y="-85722"/>
                      <a:pt x="405679" y="14530"/>
                    </a:cubicBezTo>
                    <a:lnTo>
                      <a:pt x="537303" y="102339"/>
                    </a:lnTo>
                    <a:lnTo>
                      <a:pt x="537303" y="102339"/>
                    </a:lnTo>
                    <a:lnTo>
                      <a:pt x="537303" y="102339"/>
                    </a:lnTo>
                    <a:close/>
                  </a:path>
                </a:pathLst>
              </a:custGeom>
              <a:solidFill>
                <a:srgbClr val="FDC2B8"/>
              </a:solidFill>
              <a:ln w="5950" cap="flat">
                <a:noFill/>
                <a:prstDash val="solid"/>
                <a:miter/>
              </a:ln>
            </p:spPr>
            <p:txBody>
              <a:bodyPr rtlCol="0" anchor="ctr"/>
              <a:lstStyle/>
              <a:p>
                <a:endParaRPr lang="zh-CN" altLang="en-US"/>
              </a:p>
            </p:txBody>
          </p:sp>
          <p:sp>
            <p:nvSpPr>
              <p:cNvPr id="44" name="任意多边形 16">
                <a:extLst>
                  <a:ext uri="{FF2B5EF4-FFF2-40B4-BE49-F238E27FC236}">
                    <a16:creationId xmlns:a16="http://schemas.microsoft.com/office/drawing/2014/main" id="{E85ECF1A-2FD5-0BFA-F5BE-5B1BAFC71CEF}"/>
                  </a:ext>
                </a:extLst>
              </p:cNvPr>
              <p:cNvSpPr/>
              <p:nvPr/>
            </p:nvSpPr>
            <p:spPr>
              <a:xfrm>
                <a:off x="2447039" y="2447558"/>
                <a:ext cx="470713" cy="449441"/>
              </a:xfrm>
              <a:custGeom>
                <a:avLst/>
                <a:gdLst>
                  <a:gd name="connsiteX0" fmla="*/ 470714 w 470713"/>
                  <a:gd name="connsiteY0" fmla="*/ 101002 h 449441"/>
                  <a:gd name="connsiteX1" fmla="*/ 34466 w 470713"/>
                  <a:gd name="connsiteY1" fmla="*/ 449441 h 449441"/>
                  <a:gd name="connsiteX2" fmla="*/ 128585 w 470713"/>
                  <a:gd name="connsiteY2" fmla="*/ 75880 h 449441"/>
                  <a:gd name="connsiteX3" fmla="*/ 470714 w 470713"/>
                  <a:gd name="connsiteY3" fmla="*/ 101002 h 449441"/>
                  <a:gd name="connsiteX4" fmla="*/ 470714 w 470713"/>
                  <a:gd name="connsiteY4" fmla="*/ 101002 h 449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713" h="449441">
                    <a:moveTo>
                      <a:pt x="470714" y="101002"/>
                    </a:moveTo>
                    <a:cubicBezTo>
                      <a:pt x="470714" y="101002"/>
                      <a:pt x="335815" y="349011"/>
                      <a:pt x="34466" y="449441"/>
                    </a:cubicBezTo>
                    <a:cubicBezTo>
                      <a:pt x="34466" y="449441"/>
                      <a:pt x="-87932" y="179465"/>
                      <a:pt x="128585" y="75880"/>
                    </a:cubicBezTo>
                    <a:cubicBezTo>
                      <a:pt x="345162" y="-27646"/>
                      <a:pt x="439341" y="-30801"/>
                      <a:pt x="470714" y="101002"/>
                    </a:cubicBezTo>
                    <a:lnTo>
                      <a:pt x="470714" y="101002"/>
                    </a:lnTo>
                    <a:close/>
                  </a:path>
                </a:pathLst>
              </a:custGeom>
              <a:solidFill>
                <a:srgbClr val="3A2120"/>
              </a:solidFill>
              <a:ln w="5950" cap="flat">
                <a:noFill/>
                <a:prstDash val="solid"/>
                <a:miter/>
              </a:ln>
            </p:spPr>
            <p:txBody>
              <a:bodyPr rtlCol="0" anchor="ctr"/>
              <a:lstStyle/>
              <a:p>
                <a:endParaRPr lang="zh-CN" altLang="en-US"/>
              </a:p>
            </p:txBody>
          </p:sp>
          <p:sp>
            <p:nvSpPr>
              <p:cNvPr id="45" name="任意多边形 17">
                <a:extLst>
                  <a:ext uri="{FF2B5EF4-FFF2-40B4-BE49-F238E27FC236}">
                    <a16:creationId xmlns:a16="http://schemas.microsoft.com/office/drawing/2014/main" id="{A105F703-7821-A21C-C9E5-F82CEFF1F560}"/>
                  </a:ext>
                </a:extLst>
              </p:cNvPr>
              <p:cNvSpPr/>
              <p:nvPr/>
            </p:nvSpPr>
            <p:spPr>
              <a:xfrm>
                <a:off x="1704991" y="3366287"/>
                <a:ext cx="1047382" cy="2788806"/>
              </a:xfrm>
              <a:custGeom>
                <a:avLst/>
                <a:gdLst>
                  <a:gd name="connsiteX0" fmla="*/ 821698 w 1047382"/>
                  <a:gd name="connsiteY0" fmla="*/ 0 h 2788806"/>
                  <a:gd name="connsiteX1" fmla="*/ 998031 w 1047382"/>
                  <a:gd name="connsiteY1" fmla="*/ 594900 h 2788806"/>
                  <a:gd name="connsiteX2" fmla="*/ 1047383 w 1047382"/>
                  <a:gd name="connsiteY2" fmla="*/ 2788584 h 2788806"/>
                  <a:gd name="connsiteX3" fmla="*/ 81124 w 1047382"/>
                  <a:gd name="connsiteY3" fmla="*/ 2605166 h 2788806"/>
                  <a:gd name="connsiteX4" fmla="*/ 821698 w 1047382"/>
                  <a:gd name="connsiteY4" fmla="*/ 0 h 2788806"/>
                  <a:gd name="connsiteX5" fmla="*/ 821698 w 1047382"/>
                  <a:gd name="connsiteY5" fmla="*/ 0 h 2788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382" h="2788806">
                    <a:moveTo>
                      <a:pt x="821698" y="0"/>
                    </a:moveTo>
                    <a:cubicBezTo>
                      <a:pt x="821698" y="0"/>
                      <a:pt x="998031" y="192823"/>
                      <a:pt x="998031" y="594900"/>
                    </a:cubicBezTo>
                    <a:cubicBezTo>
                      <a:pt x="998031" y="996977"/>
                      <a:pt x="1047383" y="2788584"/>
                      <a:pt x="1047383" y="2788584"/>
                    </a:cubicBezTo>
                    <a:cubicBezTo>
                      <a:pt x="1047383" y="2788584"/>
                      <a:pt x="222155" y="2802752"/>
                      <a:pt x="81124" y="2605166"/>
                    </a:cubicBezTo>
                    <a:cubicBezTo>
                      <a:pt x="-59966" y="2407640"/>
                      <a:pt x="-123427" y="82332"/>
                      <a:pt x="821698" y="0"/>
                    </a:cubicBezTo>
                    <a:lnTo>
                      <a:pt x="821698" y="0"/>
                    </a:lnTo>
                    <a:close/>
                  </a:path>
                </a:pathLst>
              </a:custGeom>
              <a:solidFill>
                <a:srgbClr val="FDBC00"/>
              </a:solidFill>
              <a:ln w="5950" cap="flat">
                <a:noFill/>
                <a:prstDash val="solid"/>
                <a:miter/>
              </a:ln>
            </p:spPr>
            <p:txBody>
              <a:bodyPr rtlCol="0" anchor="ctr"/>
              <a:lstStyle/>
              <a:p>
                <a:endParaRPr lang="zh-CN" altLang="en-US"/>
              </a:p>
            </p:txBody>
          </p:sp>
          <p:sp>
            <p:nvSpPr>
              <p:cNvPr id="46" name="任意多边形 18">
                <a:extLst>
                  <a:ext uri="{FF2B5EF4-FFF2-40B4-BE49-F238E27FC236}">
                    <a16:creationId xmlns:a16="http://schemas.microsoft.com/office/drawing/2014/main" id="{79976C96-E105-F84B-6416-AA7471C0A85B}"/>
                  </a:ext>
                </a:extLst>
              </p:cNvPr>
              <p:cNvSpPr/>
              <p:nvPr/>
            </p:nvSpPr>
            <p:spPr>
              <a:xfrm>
                <a:off x="1770014" y="4015123"/>
                <a:ext cx="838173" cy="1533655"/>
              </a:xfrm>
              <a:custGeom>
                <a:avLst/>
                <a:gdLst>
                  <a:gd name="connsiteX0" fmla="*/ 838174 w 838173"/>
                  <a:gd name="connsiteY0" fmla="*/ 65842 h 1533655"/>
                  <a:gd name="connsiteX1" fmla="*/ 565459 w 838173"/>
                  <a:gd name="connsiteY1" fmla="*/ 823204 h 1533655"/>
                  <a:gd name="connsiteX2" fmla="*/ 410320 w 838173"/>
                  <a:gd name="connsiteY2" fmla="*/ 1049067 h 1533655"/>
                  <a:gd name="connsiteX3" fmla="*/ 400914 w 838173"/>
                  <a:gd name="connsiteY3" fmla="*/ 1533656 h 1533655"/>
                  <a:gd name="connsiteX4" fmla="*/ 1337 w 838173"/>
                  <a:gd name="connsiteY4" fmla="*/ 541024 h 1533655"/>
                  <a:gd name="connsiteX5" fmla="*/ 419726 w 838173"/>
                  <a:gd name="connsiteY5" fmla="*/ 0 h 1533655"/>
                  <a:gd name="connsiteX6" fmla="*/ 838174 w 838173"/>
                  <a:gd name="connsiteY6" fmla="*/ 65842 h 1533655"/>
                  <a:gd name="connsiteX7" fmla="*/ 838174 w 838173"/>
                  <a:gd name="connsiteY7" fmla="*/ 65842 h 1533655"/>
                  <a:gd name="connsiteX8" fmla="*/ 838174 w 838173"/>
                  <a:gd name="connsiteY8" fmla="*/ 65842 h 1533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173" h="1533655">
                    <a:moveTo>
                      <a:pt x="838174" y="65842"/>
                    </a:moveTo>
                    <a:cubicBezTo>
                      <a:pt x="838174" y="65842"/>
                      <a:pt x="631361" y="578648"/>
                      <a:pt x="565459" y="823204"/>
                    </a:cubicBezTo>
                    <a:lnTo>
                      <a:pt x="410320" y="1049067"/>
                    </a:lnTo>
                    <a:cubicBezTo>
                      <a:pt x="410320" y="1049067"/>
                      <a:pt x="339775" y="1190158"/>
                      <a:pt x="400914" y="1533656"/>
                    </a:cubicBezTo>
                    <a:cubicBezTo>
                      <a:pt x="400914" y="1533656"/>
                      <a:pt x="-26881" y="785699"/>
                      <a:pt x="1337" y="541024"/>
                    </a:cubicBezTo>
                    <a:cubicBezTo>
                      <a:pt x="29555" y="296349"/>
                      <a:pt x="419726" y="0"/>
                      <a:pt x="419726" y="0"/>
                    </a:cubicBezTo>
                    <a:lnTo>
                      <a:pt x="838174" y="65842"/>
                    </a:lnTo>
                    <a:lnTo>
                      <a:pt x="838174" y="65842"/>
                    </a:lnTo>
                    <a:lnTo>
                      <a:pt x="838174" y="65842"/>
                    </a:lnTo>
                    <a:close/>
                  </a:path>
                </a:pathLst>
              </a:custGeom>
              <a:solidFill>
                <a:srgbClr val="FFBD22"/>
              </a:solidFill>
              <a:ln w="5950" cap="flat">
                <a:noFill/>
                <a:prstDash val="solid"/>
                <a:miter/>
              </a:ln>
            </p:spPr>
            <p:txBody>
              <a:bodyPr rtlCol="0" anchor="ctr"/>
              <a:lstStyle/>
              <a:p>
                <a:endParaRPr lang="zh-CN" altLang="en-US"/>
              </a:p>
            </p:txBody>
          </p:sp>
          <p:sp>
            <p:nvSpPr>
              <p:cNvPr id="47" name="任意多边形 19">
                <a:extLst>
                  <a:ext uri="{FF2B5EF4-FFF2-40B4-BE49-F238E27FC236}">
                    <a16:creationId xmlns:a16="http://schemas.microsoft.com/office/drawing/2014/main" id="{E76E111E-DF1F-92DD-220F-466AE1405514}"/>
                  </a:ext>
                </a:extLst>
              </p:cNvPr>
              <p:cNvSpPr/>
              <p:nvPr/>
            </p:nvSpPr>
            <p:spPr>
              <a:xfrm>
                <a:off x="2473859" y="2841934"/>
                <a:ext cx="123197" cy="157992"/>
              </a:xfrm>
              <a:custGeom>
                <a:avLst/>
                <a:gdLst>
                  <a:gd name="connsiteX0" fmla="*/ 34852 w 123197"/>
                  <a:gd name="connsiteY0" fmla="*/ 2439 h 157992"/>
                  <a:gd name="connsiteX1" fmla="*/ 6158 w 123197"/>
                  <a:gd name="connsiteY1" fmla="*/ 98404 h 157992"/>
                  <a:gd name="connsiteX2" fmla="*/ 88371 w 123197"/>
                  <a:gd name="connsiteY2" fmla="*/ 155554 h 157992"/>
                  <a:gd name="connsiteX3" fmla="*/ 117066 w 123197"/>
                  <a:gd name="connsiteY3" fmla="*/ 59589 h 157992"/>
                  <a:gd name="connsiteX4" fmla="*/ 34852 w 123197"/>
                  <a:gd name="connsiteY4" fmla="*/ 2439 h 157992"/>
                  <a:gd name="connsiteX5" fmla="*/ 34852 w 123197"/>
                  <a:gd name="connsiteY5" fmla="*/ 2439 h 15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197" h="157992">
                    <a:moveTo>
                      <a:pt x="34852" y="2439"/>
                    </a:moveTo>
                    <a:cubicBezTo>
                      <a:pt x="4193" y="13154"/>
                      <a:pt x="-8665" y="56136"/>
                      <a:pt x="6158" y="98404"/>
                    </a:cubicBezTo>
                    <a:cubicBezTo>
                      <a:pt x="20922" y="140671"/>
                      <a:pt x="57772" y="166270"/>
                      <a:pt x="88371" y="155554"/>
                    </a:cubicBezTo>
                    <a:cubicBezTo>
                      <a:pt x="119030" y="144839"/>
                      <a:pt x="131829" y="101857"/>
                      <a:pt x="117066" y="59589"/>
                    </a:cubicBezTo>
                    <a:cubicBezTo>
                      <a:pt x="102302" y="17322"/>
                      <a:pt x="65452" y="-8277"/>
                      <a:pt x="34852" y="2439"/>
                    </a:cubicBezTo>
                    <a:lnTo>
                      <a:pt x="34852" y="2439"/>
                    </a:lnTo>
                    <a:close/>
                  </a:path>
                </a:pathLst>
              </a:custGeom>
              <a:solidFill>
                <a:srgbClr val="FDC2B8"/>
              </a:solidFill>
              <a:ln w="5950" cap="flat">
                <a:noFill/>
                <a:prstDash val="solid"/>
                <a:miter/>
              </a:ln>
            </p:spPr>
            <p:txBody>
              <a:bodyPr rtlCol="0" anchor="ctr"/>
              <a:lstStyle/>
              <a:p>
                <a:endParaRPr lang="zh-CN" altLang="en-US"/>
              </a:p>
            </p:txBody>
          </p:sp>
          <p:sp>
            <p:nvSpPr>
              <p:cNvPr id="48" name="任意多边形 20">
                <a:extLst>
                  <a:ext uri="{FF2B5EF4-FFF2-40B4-BE49-F238E27FC236}">
                    <a16:creationId xmlns:a16="http://schemas.microsoft.com/office/drawing/2014/main" id="{FC8C3A10-5E33-7E02-4391-E5C430B4539C}"/>
                  </a:ext>
                </a:extLst>
              </p:cNvPr>
              <p:cNvSpPr/>
              <p:nvPr/>
            </p:nvSpPr>
            <p:spPr>
              <a:xfrm>
                <a:off x="1836479" y="5855427"/>
                <a:ext cx="869281" cy="238890"/>
              </a:xfrm>
              <a:custGeom>
                <a:avLst/>
                <a:gdLst>
                  <a:gd name="connsiteX0" fmla="*/ 861721 w 869281"/>
                  <a:gd name="connsiteY0" fmla="*/ 0 h 238890"/>
                  <a:gd name="connsiteX1" fmla="*/ 869282 w 869281"/>
                  <a:gd name="connsiteY1" fmla="*/ 227352 h 238890"/>
                  <a:gd name="connsiteX2" fmla="*/ 0 w 869281"/>
                  <a:gd name="connsiteY2" fmla="*/ 131386 h 238890"/>
                  <a:gd name="connsiteX3" fmla="*/ 861721 w 869281"/>
                  <a:gd name="connsiteY3" fmla="*/ 0 h 238890"/>
                  <a:gd name="connsiteX4" fmla="*/ 861721 w 869281"/>
                  <a:gd name="connsiteY4" fmla="*/ 0 h 238890"/>
                  <a:gd name="connsiteX5" fmla="*/ 861721 w 869281"/>
                  <a:gd name="connsiteY5" fmla="*/ 0 h 23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9281" h="238890">
                    <a:moveTo>
                      <a:pt x="861721" y="0"/>
                    </a:moveTo>
                    <a:lnTo>
                      <a:pt x="869282" y="227352"/>
                    </a:lnTo>
                    <a:cubicBezTo>
                      <a:pt x="869282" y="227352"/>
                      <a:pt x="294801" y="287955"/>
                      <a:pt x="0" y="131386"/>
                    </a:cubicBezTo>
                    <a:lnTo>
                      <a:pt x="861721" y="0"/>
                    </a:lnTo>
                    <a:lnTo>
                      <a:pt x="861721" y="0"/>
                    </a:lnTo>
                    <a:lnTo>
                      <a:pt x="861721" y="0"/>
                    </a:lnTo>
                    <a:close/>
                  </a:path>
                </a:pathLst>
              </a:custGeom>
              <a:solidFill>
                <a:srgbClr val="FFBD22"/>
              </a:solidFill>
              <a:ln w="5950" cap="flat">
                <a:noFill/>
                <a:prstDash val="solid"/>
                <a:miter/>
              </a:ln>
            </p:spPr>
            <p:txBody>
              <a:bodyPr rtlCol="0" anchor="ctr"/>
              <a:lstStyle/>
              <a:p>
                <a:endParaRPr lang="zh-CN" altLang="en-US"/>
              </a:p>
            </p:txBody>
          </p:sp>
          <p:sp>
            <p:nvSpPr>
              <p:cNvPr id="49" name="任意多边形 21">
                <a:extLst>
                  <a:ext uri="{FF2B5EF4-FFF2-40B4-BE49-F238E27FC236}">
                    <a16:creationId xmlns:a16="http://schemas.microsoft.com/office/drawing/2014/main" id="{CC7C4735-5CB1-DD77-E147-EA48DC632E71}"/>
                  </a:ext>
                </a:extLst>
              </p:cNvPr>
              <p:cNvSpPr/>
              <p:nvPr/>
            </p:nvSpPr>
            <p:spPr>
              <a:xfrm>
                <a:off x="1466076" y="5045501"/>
                <a:ext cx="1368328" cy="999361"/>
              </a:xfrm>
              <a:custGeom>
                <a:avLst/>
                <a:gdLst>
                  <a:gd name="connsiteX0" fmla="*/ 131800 w 1368328"/>
                  <a:gd name="connsiteY0" fmla="*/ 999117 h 999361"/>
                  <a:gd name="connsiteX1" fmla="*/ 1319933 w 1368328"/>
                  <a:gd name="connsiteY1" fmla="*/ 887435 h 999361"/>
                  <a:gd name="connsiteX2" fmla="*/ 1368094 w 1368328"/>
                  <a:gd name="connsiteY2" fmla="*/ 829392 h 999361"/>
                  <a:gd name="connsiteX3" fmla="*/ 1294632 w 1368328"/>
                  <a:gd name="connsiteY3" fmla="*/ 48396 h 999361"/>
                  <a:gd name="connsiteX4" fmla="*/ 1236529 w 1368328"/>
                  <a:gd name="connsiteY4" fmla="*/ 235 h 999361"/>
                  <a:gd name="connsiteX5" fmla="*/ 48396 w 1368328"/>
                  <a:gd name="connsiteY5" fmla="*/ 111916 h 999361"/>
                  <a:gd name="connsiteX6" fmla="*/ 235 w 1368328"/>
                  <a:gd name="connsiteY6" fmla="*/ 170019 h 999361"/>
                  <a:gd name="connsiteX7" fmla="*/ 73637 w 1368328"/>
                  <a:gd name="connsiteY7" fmla="*/ 950956 h 999361"/>
                  <a:gd name="connsiteX8" fmla="*/ 131800 w 1368328"/>
                  <a:gd name="connsiteY8" fmla="*/ 999117 h 999361"/>
                  <a:gd name="connsiteX9" fmla="*/ 131800 w 1368328"/>
                  <a:gd name="connsiteY9" fmla="*/ 999117 h 99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8328" h="999361">
                    <a:moveTo>
                      <a:pt x="131800" y="999117"/>
                    </a:moveTo>
                    <a:lnTo>
                      <a:pt x="1319933" y="887435"/>
                    </a:lnTo>
                    <a:cubicBezTo>
                      <a:pt x="1349282" y="884697"/>
                      <a:pt x="1370833" y="858682"/>
                      <a:pt x="1368094" y="829392"/>
                    </a:cubicBezTo>
                    <a:lnTo>
                      <a:pt x="1294632" y="48396"/>
                    </a:lnTo>
                    <a:cubicBezTo>
                      <a:pt x="1291894" y="19046"/>
                      <a:pt x="1265878" y="-2504"/>
                      <a:pt x="1236529" y="235"/>
                    </a:cubicBezTo>
                    <a:lnTo>
                      <a:pt x="48396" y="111916"/>
                    </a:lnTo>
                    <a:cubicBezTo>
                      <a:pt x="19047" y="114654"/>
                      <a:pt x="-2504" y="140670"/>
                      <a:pt x="235" y="170019"/>
                    </a:cubicBezTo>
                    <a:lnTo>
                      <a:pt x="73637" y="950956"/>
                    </a:lnTo>
                    <a:cubicBezTo>
                      <a:pt x="76435" y="980364"/>
                      <a:pt x="102451" y="1001915"/>
                      <a:pt x="131800" y="999117"/>
                    </a:cubicBezTo>
                    <a:lnTo>
                      <a:pt x="131800" y="999117"/>
                    </a:lnTo>
                    <a:close/>
                  </a:path>
                </a:pathLst>
              </a:custGeom>
              <a:solidFill>
                <a:srgbClr val="FFFAEA"/>
              </a:solidFill>
              <a:ln w="5950" cap="flat">
                <a:noFill/>
                <a:prstDash val="solid"/>
                <a:miter/>
              </a:ln>
            </p:spPr>
            <p:txBody>
              <a:bodyPr rtlCol="0" anchor="ctr"/>
              <a:lstStyle/>
              <a:p>
                <a:endParaRPr lang="zh-CN" altLang="en-US"/>
              </a:p>
            </p:txBody>
          </p:sp>
          <p:sp>
            <p:nvSpPr>
              <p:cNvPr id="50" name="任意多边形 22">
                <a:extLst>
                  <a:ext uri="{FF2B5EF4-FFF2-40B4-BE49-F238E27FC236}">
                    <a16:creationId xmlns:a16="http://schemas.microsoft.com/office/drawing/2014/main" id="{5A7378E0-3352-6CFD-7A92-A2ADED739FCD}"/>
                  </a:ext>
                </a:extLst>
              </p:cNvPr>
              <p:cNvSpPr/>
              <p:nvPr/>
            </p:nvSpPr>
            <p:spPr>
              <a:xfrm>
                <a:off x="1922681" y="5735291"/>
                <a:ext cx="493279" cy="332185"/>
              </a:xfrm>
              <a:custGeom>
                <a:avLst/>
                <a:gdLst>
                  <a:gd name="connsiteX0" fmla="*/ 244199 w 493279"/>
                  <a:gd name="connsiteY0" fmla="*/ 0 h 332185"/>
                  <a:gd name="connsiteX1" fmla="*/ 396898 w 493279"/>
                  <a:gd name="connsiteY1" fmla="*/ 242175 h 332185"/>
                  <a:gd name="connsiteX2" fmla="*/ 469705 w 493279"/>
                  <a:gd name="connsiteY2" fmla="*/ 235091 h 332185"/>
                  <a:gd name="connsiteX3" fmla="*/ 432141 w 493279"/>
                  <a:gd name="connsiteY3" fmla="*/ 310339 h 332185"/>
                  <a:gd name="connsiteX4" fmla="*/ 75129 w 493279"/>
                  <a:gd name="connsiteY4" fmla="*/ 270393 h 332185"/>
                  <a:gd name="connsiteX5" fmla="*/ 0 w 493279"/>
                  <a:gd name="connsiteY5" fmla="*/ 70545 h 332185"/>
                  <a:gd name="connsiteX6" fmla="*/ 244199 w 493279"/>
                  <a:gd name="connsiteY6" fmla="*/ 0 h 332185"/>
                  <a:gd name="connsiteX7" fmla="*/ 244199 w 493279"/>
                  <a:gd name="connsiteY7" fmla="*/ 0 h 332185"/>
                  <a:gd name="connsiteX8" fmla="*/ 244199 w 493279"/>
                  <a:gd name="connsiteY8" fmla="*/ 0 h 332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3279" h="332185">
                    <a:moveTo>
                      <a:pt x="244199" y="0"/>
                    </a:moveTo>
                    <a:cubicBezTo>
                      <a:pt x="244199" y="0"/>
                      <a:pt x="298254" y="202229"/>
                      <a:pt x="396898" y="242175"/>
                    </a:cubicBezTo>
                    <a:cubicBezTo>
                      <a:pt x="396898" y="242175"/>
                      <a:pt x="446190" y="251581"/>
                      <a:pt x="469705" y="235091"/>
                    </a:cubicBezTo>
                    <a:cubicBezTo>
                      <a:pt x="493220" y="218601"/>
                      <a:pt x="521379" y="277418"/>
                      <a:pt x="432141" y="310339"/>
                    </a:cubicBezTo>
                    <a:cubicBezTo>
                      <a:pt x="342903" y="343260"/>
                      <a:pt x="152699" y="345641"/>
                      <a:pt x="75129" y="270393"/>
                    </a:cubicBezTo>
                    <a:cubicBezTo>
                      <a:pt x="75129" y="270393"/>
                      <a:pt x="14049" y="209254"/>
                      <a:pt x="0" y="70545"/>
                    </a:cubicBezTo>
                    <a:lnTo>
                      <a:pt x="244199" y="0"/>
                    </a:lnTo>
                    <a:lnTo>
                      <a:pt x="244199" y="0"/>
                    </a:lnTo>
                    <a:lnTo>
                      <a:pt x="244199" y="0"/>
                    </a:lnTo>
                    <a:close/>
                  </a:path>
                </a:pathLst>
              </a:custGeom>
              <a:solidFill>
                <a:srgbClr val="FFD2CC"/>
              </a:solidFill>
              <a:ln w="5950" cap="flat">
                <a:noFill/>
                <a:prstDash val="solid"/>
                <a:miter/>
              </a:ln>
            </p:spPr>
            <p:txBody>
              <a:bodyPr rtlCol="0" anchor="ctr"/>
              <a:lstStyle/>
              <a:p>
                <a:endParaRPr lang="zh-CN" altLang="en-US"/>
              </a:p>
            </p:txBody>
          </p:sp>
          <p:sp>
            <p:nvSpPr>
              <p:cNvPr id="51" name="任意多边形 23">
                <a:extLst>
                  <a:ext uri="{FF2B5EF4-FFF2-40B4-BE49-F238E27FC236}">
                    <a16:creationId xmlns:a16="http://schemas.microsoft.com/office/drawing/2014/main" id="{B8FFE49E-8881-A684-5190-6A10FC0A604C}"/>
                  </a:ext>
                </a:extLst>
              </p:cNvPr>
              <p:cNvSpPr/>
              <p:nvPr/>
            </p:nvSpPr>
            <p:spPr>
              <a:xfrm>
                <a:off x="1607461" y="3489280"/>
                <a:ext cx="975248" cy="2416986"/>
              </a:xfrm>
              <a:custGeom>
                <a:avLst/>
                <a:gdLst>
                  <a:gd name="connsiteX0" fmla="*/ 620380 w 975248"/>
                  <a:gd name="connsiteY0" fmla="*/ 0 h 2416986"/>
                  <a:gd name="connsiteX1" fmla="*/ 0 w 975248"/>
                  <a:gd name="connsiteY1" fmla="*/ 1100324 h 2416986"/>
                  <a:gd name="connsiteX2" fmla="*/ 310220 w 975248"/>
                  <a:gd name="connsiteY2" fmla="*/ 2416987 h 2416986"/>
                  <a:gd name="connsiteX3" fmla="*/ 643895 w 975248"/>
                  <a:gd name="connsiteY3" fmla="*/ 2341739 h 2416986"/>
                  <a:gd name="connsiteX4" fmla="*/ 418270 w 975248"/>
                  <a:gd name="connsiteY4" fmla="*/ 1170810 h 2416986"/>
                  <a:gd name="connsiteX5" fmla="*/ 975248 w 975248"/>
                  <a:gd name="connsiteY5" fmla="*/ 380765 h 241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5248" h="2416986">
                    <a:moveTo>
                      <a:pt x="620380" y="0"/>
                    </a:moveTo>
                    <a:cubicBezTo>
                      <a:pt x="620380" y="0"/>
                      <a:pt x="244378" y="300992"/>
                      <a:pt x="0" y="1100324"/>
                    </a:cubicBezTo>
                    <a:cubicBezTo>
                      <a:pt x="0" y="1100324"/>
                      <a:pt x="131565" y="1974964"/>
                      <a:pt x="310220" y="2416987"/>
                    </a:cubicBezTo>
                    <a:lnTo>
                      <a:pt x="643895" y="2341739"/>
                    </a:lnTo>
                    <a:cubicBezTo>
                      <a:pt x="643895" y="2341739"/>
                      <a:pt x="425294" y="1311900"/>
                      <a:pt x="418270" y="1170810"/>
                    </a:cubicBezTo>
                    <a:cubicBezTo>
                      <a:pt x="411185" y="1029779"/>
                      <a:pt x="975248" y="380765"/>
                      <a:pt x="975248" y="380765"/>
                    </a:cubicBezTo>
                  </a:path>
                </a:pathLst>
              </a:custGeom>
              <a:solidFill>
                <a:srgbClr val="D24927"/>
              </a:solidFill>
              <a:ln w="5950" cap="flat">
                <a:noFill/>
                <a:prstDash val="solid"/>
                <a:miter/>
              </a:ln>
            </p:spPr>
            <p:txBody>
              <a:bodyPr rtlCol="0" anchor="ctr"/>
              <a:lstStyle/>
              <a:p>
                <a:endParaRPr lang="zh-CN" altLang="en-US"/>
              </a:p>
            </p:txBody>
          </p:sp>
          <p:sp>
            <p:nvSpPr>
              <p:cNvPr id="52" name="任意多边形 24">
                <a:extLst>
                  <a:ext uri="{FF2B5EF4-FFF2-40B4-BE49-F238E27FC236}">
                    <a16:creationId xmlns:a16="http://schemas.microsoft.com/office/drawing/2014/main" id="{9BFD0C94-D7AF-D5B8-6B2D-B51F07F0498D}"/>
                  </a:ext>
                </a:extLst>
              </p:cNvPr>
              <p:cNvSpPr/>
              <p:nvPr/>
            </p:nvSpPr>
            <p:spPr>
              <a:xfrm>
                <a:off x="4249211" y="4586329"/>
                <a:ext cx="2169695" cy="1007832"/>
              </a:xfrm>
              <a:custGeom>
                <a:avLst/>
                <a:gdLst>
                  <a:gd name="connsiteX0" fmla="*/ 35747 w 2169695"/>
                  <a:gd name="connsiteY0" fmla="*/ 921650 h 1007832"/>
                  <a:gd name="connsiteX1" fmla="*/ 1661141 w 2169695"/>
                  <a:gd name="connsiteY1" fmla="*/ 1007733 h 1007832"/>
                  <a:gd name="connsiteX2" fmla="*/ 1724601 w 2169695"/>
                  <a:gd name="connsiteY2" fmla="*/ 971836 h 1007832"/>
                  <a:gd name="connsiteX3" fmla="*/ 2165255 w 2169695"/>
                  <a:gd name="connsiteY3" fmla="*/ 141547 h 1007832"/>
                  <a:gd name="connsiteX4" fmla="*/ 2133941 w 2169695"/>
                  <a:gd name="connsiteY4" fmla="*/ 86182 h 1007832"/>
                  <a:gd name="connsiteX5" fmla="*/ 508547 w 2169695"/>
                  <a:gd name="connsiteY5" fmla="*/ 100 h 1007832"/>
                  <a:gd name="connsiteX6" fmla="*/ 445087 w 2169695"/>
                  <a:gd name="connsiteY6" fmla="*/ 35997 h 1007832"/>
                  <a:gd name="connsiteX7" fmla="*/ 4433 w 2169695"/>
                  <a:gd name="connsiteY7" fmla="*/ 866286 h 1007832"/>
                  <a:gd name="connsiteX8" fmla="*/ 35747 w 2169695"/>
                  <a:gd name="connsiteY8" fmla="*/ 921650 h 1007832"/>
                  <a:gd name="connsiteX9" fmla="*/ 35747 w 2169695"/>
                  <a:gd name="connsiteY9" fmla="*/ 921650 h 100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9695" h="1007832">
                    <a:moveTo>
                      <a:pt x="35747" y="921650"/>
                    </a:moveTo>
                    <a:lnTo>
                      <a:pt x="1661141" y="1007733"/>
                    </a:lnTo>
                    <a:cubicBezTo>
                      <a:pt x="1687513" y="1009162"/>
                      <a:pt x="1712219" y="995112"/>
                      <a:pt x="1724601" y="971836"/>
                    </a:cubicBezTo>
                    <a:lnTo>
                      <a:pt x="2165255" y="141547"/>
                    </a:lnTo>
                    <a:cubicBezTo>
                      <a:pt x="2178173" y="117198"/>
                      <a:pt x="2161445" y="87671"/>
                      <a:pt x="2133941" y="86182"/>
                    </a:cubicBezTo>
                    <a:lnTo>
                      <a:pt x="508547" y="100"/>
                    </a:lnTo>
                    <a:cubicBezTo>
                      <a:pt x="482175" y="-1329"/>
                      <a:pt x="457469" y="12720"/>
                      <a:pt x="445087" y="35997"/>
                    </a:cubicBezTo>
                    <a:lnTo>
                      <a:pt x="4433" y="866286"/>
                    </a:lnTo>
                    <a:cubicBezTo>
                      <a:pt x="-8485" y="890634"/>
                      <a:pt x="8303" y="920162"/>
                      <a:pt x="35747" y="921650"/>
                    </a:cubicBezTo>
                    <a:lnTo>
                      <a:pt x="35747" y="921650"/>
                    </a:lnTo>
                    <a:close/>
                  </a:path>
                </a:pathLst>
              </a:custGeom>
              <a:solidFill>
                <a:schemeClr val="accent4"/>
              </a:solidFill>
              <a:ln w="5950" cap="flat">
                <a:noFill/>
                <a:prstDash val="solid"/>
                <a:miter/>
              </a:ln>
            </p:spPr>
            <p:txBody>
              <a:bodyPr rtlCol="0" anchor="ctr"/>
              <a:lstStyle/>
              <a:p>
                <a:endParaRPr lang="zh-CN" altLang="en-US"/>
              </a:p>
            </p:txBody>
          </p:sp>
          <p:sp>
            <p:nvSpPr>
              <p:cNvPr id="53" name="任意多边形 25">
                <a:extLst>
                  <a:ext uri="{FF2B5EF4-FFF2-40B4-BE49-F238E27FC236}">
                    <a16:creationId xmlns:a16="http://schemas.microsoft.com/office/drawing/2014/main" id="{932B22E2-817E-56DA-498E-BBB4D084077E}"/>
                  </a:ext>
                </a:extLst>
              </p:cNvPr>
              <p:cNvSpPr/>
              <p:nvPr/>
            </p:nvSpPr>
            <p:spPr>
              <a:xfrm>
                <a:off x="4773651" y="4904169"/>
                <a:ext cx="908872" cy="1946329"/>
              </a:xfrm>
              <a:custGeom>
                <a:avLst/>
                <a:gdLst>
                  <a:gd name="connsiteX0" fmla="*/ 10837 w 908872"/>
                  <a:gd name="connsiteY0" fmla="*/ 134185 h 1946329"/>
                  <a:gd name="connsiteX1" fmla="*/ 10778 w 908872"/>
                  <a:gd name="connsiteY1" fmla="*/ 133589 h 1946329"/>
                  <a:gd name="connsiteX2" fmla="*/ 164250 w 908872"/>
                  <a:gd name="connsiteY2" fmla="*/ 0 h 1946329"/>
                  <a:gd name="connsiteX3" fmla="*/ 238962 w 908872"/>
                  <a:gd name="connsiteY3" fmla="*/ 136447 h 1946329"/>
                  <a:gd name="connsiteX4" fmla="*/ 877619 w 908872"/>
                  <a:gd name="connsiteY4" fmla="*/ 170201 h 1946329"/>
                  <a:gd name="connsiteX5" fmla="*/ 908873 w 908872"/>
                  <a:gd name="connsiteY5" fmla="*/ 203063 h 1946329"/>
                  <a:gd name="connsiteX6" fmla="*/ 908873 w 908872"/>
                  <a:gd name="connsiteY6" fmla="*/ 1946329 h 1946329"/>
                  <a:gd name="connsiteX7" fmla="*/ 2 w 908872"/>
                  <a:gd name="connsiteY7" fmla="*/ 1946329 h 1946329"/>
                  <a:gd name="connsiteX8" fmla="*/ 2 w 908872"/>
                  <a:gd name="connsiteY8" fmla="*/ 158593 h 1946329"/>
                  <a:gd name="connsiteX9" fmla="*/ 10837 w 908872"/>
                  <a:gd name="connsiteY9" fmla="*/ 134185 h 1946329"/>
                  <a:gd name="connsiteX10" fmla="*/ 10837 w 908872"/>
                  <a:gd name="connsiteY10" fmla="*/ 134185 h 194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8872" h="1946329">
                    <a:moveTo>
                      <a:pt x="10837" y="134185"/>
                    </a:moveTo>
                    <a:lnTo>
                      <a:pt x="10778" y="133589"/>
                    </a:lnTo>
                    <a:lnTo>
                      <a:pt x="164250" y="0"/>
                    </a:lnTo>
                    <a:lnTo>
                      <a:pt x="238962" y="136447"/>
                    </a:lnTo>
                    <a:lnTo>
                      <a:pt x="877619" y="170201"/>
                    </a:lnTo>
                    <a:cubicBezTo>
                      <a:pt x="895121" y="171154"/>
                      <a:pt x="908873" y="185620"/>
                      <a:pt x="908873" y="203063"/>
                    </a:cubicBezTo>
                    <a:lnTo>
                      <a:pt x="908873" y="1946329"/>
                    </a:lnTo>
                    <a:lnTo>
                      <a:pt x="2" y="1946329"/>
                    </a:lnTo>
                    <a:lnTo>
                      <a:pt x="2" y="158593"/>
                    </a:lnTo>
                    <a:cubicBezTo>
                      <a:pt x="-117" y="148889"/>
                      <a:pt x="4170" y="140257"/>
                      <a:pt x="10837" y="134185"/>
                    </a:cubicBezTo>
                    <a:lnTo>
                      <a:pt x="10837" y="134185"/>
                    </a:lnTo>
                    <a:close/>
                  </a:path>
                </a:pathLst>
              </a:custGeom>
              <a:solidFill>
                <a:srgbClr val="341510"/>
              </a:solidFill>
              <a:ln w="5950" cap="flat">
                <a:noFill/>
                <a:prstDash val="solid"/>
                <a:miter/>
              </a:ln>
            </p:spPr>
            <p:txBody>
              <a:bodyPr rtlCol="0" anchor="ctr"/>
              <a:lstStyle/>
              <a:p>
                <a:endParaRPr lang="zh-CN" altLang="en-US"/>
              </a:p>
            </p:txBody>
          </p:sp>
          <p:sp>
            <p:nvSpPr>
              <p:cNvPr id="54" name="任意多边形 26">
                <a:extLst>
                  <a:ext uri="{FF2B5EF4-FFF2-40B4-BE49-F238E27FC236}">
                    <a16:creationId xmlns:a16="http://schemas.microsoft.com/office/drawing/2014/main" id="{48C25A13-09C3-2919-FEE4-9F0E93B48837}"/>
                  </a:ext>
                </a:extLst>
              </p:cNvPr>
              <p:cNvSpPr/>
              <p:nvPr/>
            </p:nvSpPr>
            <p:spPr>
              <a:xfrm>
                <a:off x="4927722" y="4894299"/>
                <a:ext cx="907441" cy="1954830"/>
              </a:xfrm>
              <a:custGeom>
                <a:avLst/>
                <a:gdLst>
                  <a:gd name="connsiteX0" fmla="*/ 907442 w 907441"/>
                  <a:gd name="connsiteY0" fmla="*/ 77440 h 1954830"/>
                  <a:gd name="connsiteX1" fmla="*/ 907442 w 907441"/>
                  <a:gd name="connsiteY1" fmla="*/ 1954831 h 1954830"/>
                  <a:gd name="connsiteX2" fmla="*/ 0 w 907441"/>
                  <a:gd name="connsiteY2" fmla="*/ 1954831 h 1954830"/>
                  <a:gd name="connsiteX3" fmla="*/ 0 w 907441"/>
                  <a:gd name="connsiteY3" fmla="*/ 32910 h 1954830"/>
                  <a:gd name="connsiteX4" fmla="*/ 34647 w 907441"/>
                  <a:gd name="connsiteY4" fmla="*/ 48 h 1954830"/>
                  <a:gd name="connsiteX5" fmla="*/ 876247 w 907441"/>
                  <a:gd name="connsiteY5" fmla="*/ 44578 h 1954830"/>
                  <a:gd name="connsiteX6" fmla="*/ 907442 w 907441"/>
                  <a:gd name="connsiteY6" fmla="*/ 77440 h 1954830"/>
                  <a:gd name="connsiteX7" fmla="*/ 907442 w 907441"/>
                  <a:gd name="connsiteY7" fmla="*/ 77440 h 195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7441" h="1954830">
                    <a:moveTo>
                      <a:pt x="907442" y="77440"/>
                    </a:moveTo>
                    <a:lnTo>
                      <a:pt x="907442" y="1954831"/>
                    </a:lnTo>
                    <a:lnTo>
                      <a:pt x="0" y="1954831"/>
                    </a:lnTo>
                    <a:lnTo>
                      <a:pt x="0" y="32910"/>
                    </a:lnTo>
                    <a:cubicBezTo>
                      <a:pt x="0" y="14038"/>
                      <a:pt x="15776" y="-964"/>
                      <a:pt x="34647" y="48"/>
                    </a:cubicBezTo>
                    <a:lnTo>
                      <a:pt x="876247" y="44578"/>
                    </a:lnTo>
                    <a:cubicBezTo>
                      <a:pt x="893690" y="45412"/>
                      <a:pt x="907442" y="59878"/>
                      <a:pt x="907442" y="77440"/>
                    </a:cubicBezTo>
                    <a:lnTo>
                      <a:pt x="907442" y="77440"/>
                    </a:lnTo>
                    <a:close/>
                  </a:path>
                </a:pathLst>
              </a:custGeom>
              <a:solidFill>
                <a:srgbClr val="FFC895"/>
              </a:solidFill>
              <a:ln w="5950" cap="flat">
                <a:noFill/>
                <a:prstDash val="solid"/>
                <a:miter/>
              </a:ln>
            </p:spPr>
            <p:txBody>
              <a:bodyPr rtlCol="0" anchor="ctr"/>
              <a:lstStyle/>
              <a:p>
                <a:endParaRPr lang="zh-CN" altLang="en-US"/>
              </a:p>
            </p:txBody>
          </p:sp>
          <p:sp>
            <p:nvSpPr>
              <p:cNvPr id="55" name="任意多边形 27">
                <a:extLst>
                  <a:ext uri="{FF2B5EF4-FFF2-40B4-BE49-F238E27FC236}">
                    <a16:creationId xmlns:a16="http://schemas.microsoft.com/office/drawing/2014/main" id="{163DB785-2E07-37A6-A13E-316C3D5E1CD8}"/>
                  </a:ext>
                </a:extLst>
              </p:cNvPr>
              <p:cNvSpPr/>
              <p:nvPr/>
            </p:nvSpPr>
            <p:spPr>
              <a:xfrm>
                <a:off x="6262435" y="5540563"/>
                <a:ext cx="610616" cy="764684"/>
              </a:xfrm>
              <a:custGeom>
                <a:avLst/>
                <a:gdLst>
                  <a:gd name="connsiteX0" fmla="*/ 610617 w 610616"/>
                  <a:gd name="connsiteY0" fmla="*/ 253605 h 764684"/>
                  <a:gd name="connsiteX1" fmla="*/ 0 w 610616"/>
                  <a:gd name="connsiteY1" fmla="*/ 0 h 764684"/>
                  <a:gd name="connsiteX2" fmla="*/ 0 w 610616"/>
                  <a:gd name="connsiteY2" fmla="*/ 370346 h 764684"/>
                  <a:gd name="connsiteX3" fmla="*/ 610617 w 610616"/>
                  <a:gd name="connsiteY3" fmla="*/ 764685 h 764684"/>
                  <a:gd name="connsiteX4" fmla="*/ 610617 w 610616"/>
                  <a:gd name="connsiteY4" fmla="*/ 253605 h 764684"/>
                  <a:gd name="connsiteX5" fmla="*/ 610617 w 610616"/>
                  <a:gd name="connsiteY5" fmla="*/ 253605 h 764684"/>
                  <a:gd name="connsiteX6" fmla="*/ 610617 w 610616"/>
                  <a:gd name="connsiteY6" fmla="*/ 253605 h 76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16" h="764684">
                    <a:moveTo>
                      <a:pt x="610617" y="253605"/>
                    </a:moveTo>
                    <a:cubicBezTo>
                      <a:pt x="610617" y="166629"/>
                      <a:pt x="476671" y="9704"/>
                      <a:pt x="0" y="0"/>
                    </a:cubicBezTo>
                    <a:lnTo>
                      <a:pt x="0" y="370346"/>
                    </a:lnTo>
                    <a:cubicBezTo>
                      <a:pt x="0" y="370346"/>
                      <a:pt x="529416" y="358797"/>
                      <a:pt x="610617" y="764685"/>
                    </a:cubicBezTo>
                    <a:lnTo>
                      <a:pt x="610617" y="253605"/>
                    </a:lnTo>
                    <a:lnTo>
                      <a:pt x="610617" y="253605"/>
                    </a:lnTo>
                    <a:lnTo>
                      <a:pt x="610617" y="253605"/>
                    </a:lnTo>
                    <a:close/>
                  </a:path>
                </a:pathLst>
              </a:custGeom>
              <a:solidFill>
                <a:srgbClr val="C86E56"/>
              </a:solidFill>
              <a:ln w="5950" cap="flat">
                <a:noFill/>
                <a:prstDash val="solid"/>
                <a:miter/>
              </a:ln>
            </p:spPr>
            <p:txBody>
              <a:bodyPr rtlCol="0" anchor="ctr"/>
              <a:lstStyle/>
              <a:p>
                <a:endParaRPr lang="zh-CN" altLang="en-US"/>
              </a:p>
            </p:txBody>
          </p:sp>
          <p:sp>
            <p:nvSpPr>
              <p:cNvPr id="56" name="任意多边形 28">
                <a:extLst>
                  <a:ext uri="{FF2B5EF4-FFF2-40B4-BE49-F238E27FC236}">
                    <a16:creationId xmlns:a16="http://schemas.microsoft.com/office/drawing/2014/main" id="{EFACBA91-8D41-B224-5369-45DDA487EB6A}"/>
                  </a:ext>
                </a:extLst>
              </p:cNvPr>
              <p:cNvSpPr/>
              <p:nvPr/>
            </p:nvSpPr>
            <p:spPr>
              <a:xfrm>
                <a:off x="5634853" y="5792144"/>
                <a:ext cx="1238199" cy="852308"/>
              </a:xfrm>
              <a:custGeom>
                <a:avLst/>
                <a:gdLst>
                  <a:gd name="connsiteX0" fmla="*/ 0 w 1238199"/>
                  <a:gd name="connsiteY0" fmla="*/ 302421 h 852308"/>
                  <a:gd name="connsiteX1" fmla="*/ 0 w 1238199"/>
                  <a:gd name="connsiteY1" fmla="*/ 850886 h 852308"/>
                  <a:gd name="connsiteX2" fmla="*/ 1197480 w 1238199"/>
                  <a:gd name="connsiteY2" fmla="*/ 585494 h 852308"/>
                  <a:gd name="connsiteX3" fmla="*/ 1238200 w 1238199"/>
                  <a:gd name="connsiteY3" fmla="*/ 493220 h 852308"/>
                  <a:gd name="connsiteX4" fmla="*/ 1238200 w 1238199"/>
                  <a:gd name="connsiteY4" fmla="*/ 0 h 852308"/>
                  <a:gd name="connsiteX5" fmla="*/ 0 w 1238199"/>
                  <a:gd name="connsiteY5" fmla="*/ 302421 h 852308"/>
                  <a:gd name="connsiteX6" fmla="*/ 0 w 1238199"/>
                  <a:gd name="connsiteY6" fmla="*/ 302421 h 85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199" h="852308">
                    <a:moveTo>
                      <a:pt x="0" y="302421"/>
                    </a:moveTo>
                    <a:lnTo>
                      <a:pt x="0" y="850886"/>
                    </a:lnTo>
                    <a:cubicBezTo>
                      <a:pt x="0" y="850886"/>
                      <a:pt x="911311" y="887796"/>
                      <a:pt x="1197480" y="585494"/>
                    </a:cubicBezTo>
                    <a:cubicBezTo>
                      <a:pt x="1224150" y="557336"/>
                      <a:pt x="1238200" y="525486"/>
                      <a:pt x="1238200" y="493220"/>
                    </a:cubicBezTo>
                    <a:lnTo>
                      <a:pt x="1238200" y="0"/>
                    </a:lnTo>
                    <a:cubicBezTo>
                      <a:pt x="1200397" y="175321"/>
                      <a:pt x="836361" y="306886"/>
                      <a:pt x="0" y="302421"/>
                    </a:cubicBezTo>
                    <a:lnTo>
                      <a:pt x="0" y="302421"/>
                    </a:lnTo>
                    <a:close/>
                  </a:path>
                </a:pathLst>
              </a:custGeom>
              <a:solidFill>
                <a:srgbClr val="FCCA99"/>
              </a:solidFill>
              <a:ln w="5950" cap="flat">
                <a:noFill/>
                <a:prstDash val="solid"/>
                <a:miter/>
              </a:ln>
            </p:spPr>
            <p:txBody>
              <a:bodyPr rtlCol="0" anchor="ctr"/>
              <a:lstStyle/>
              <a:p>
                <a:endParaRPr lang="zh-CN" altLang="en-US"/>
              </a:p>
            </p:txBody>
          </p:sp>
          <p:sp>
            <p:nvSpPr>
              <p:cNvPr id="57" name="任意多边形 29">
                <a:extLst>
                  <a:ext uri="{FF2B5EF4-FFF2-40B4-BE49-F238E27FC236}">
                    <a16:creationId xmlns:a16="http://schemas.microsoft.com/office/drawing/2014/main" id="{FD917770-3F9C-5246-C088-708098BEC592}"/>
                  </a:ext>
                </a:extLst>
              </p:cNvPr>
              <p:cNvSpPr/>
              <p:nvPr/>
            </p:nvSpPr>
            <p:spPr>
              <a:xfrm>
                <a:off x="873852" y="4056081"/>
                <a:ext cx="657289" cy="973878"/>
              </a:xfrm>
              <a:custGeom>
                <a:avLst/>
                <a:gdLst>
                  <a:gd name="connsiteX0" fmla="*/ 0 w 657289"/>
                  <a:gd name="connsiteY0" fmla="*/ 322959 h 973878"/>
                  <a:gd name="connsiteX1" fmla="*/ 657289 w 657289"/>
                  <a:gd name="connsiteY1" fmla="*/ 0 h 973878"/>
                  <a:gd name="connsiteX2" fmla="*/ 657289 w 657289"/>
                  <a:gd name="connsiteY2" fmla="*/ 471670 h 973878"/>
                  <a:gd name="connsiteX3" fmla="*/ 0 w 657289"/>
                  <a:gd name="connsiteY3" fmla="*/ 973879 h 973878"/>
                  <a:gd name="connsiteX4" fmla="*/ 0 w 657289"/>
                  <a:gd name="connsiteY4" fmla="*/ 322959 h 973878"/>
                  <a:gd name="connsiteX5" fmla="*/ 0 w 657289"/>
                  <a:gd name="connsiteY5" fmla="*/ 322959 h 973878"/>
                  <a:gd name="connsiteX6" fmla="*/ 0 w 657289"/>
                  <a:gd name="connsiteY6" fmla="*/ 322959 h 97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89" h="973878">
                    <a:moveTo>
                      <a:pt x="0" y="322959"/>
                    </a:moveTo>
                    <a:cubicBezTo>
                      <a:pt x="0" y="212171"/>
                      <a:pt x="144245" y="12323"/>
                      <a:pt x="657289" y="0"/>
                    </a:cubicBezTo>
                    <a:lnTo>
                      <a:pt x="657289" y="471670"/>
                    </a:lnTo>
                    <a:cubicBezTo>
                      <a:pt x="657289" y="471670"/>
                      <a:pt x="87452" y="456965"/>
                      <a:pt x="0" y="973879"/>
                    </a:cubicBezTo>
                    <a:lnTo>
                      <a:pt x="0" y="322959"/>
                    </a:lnTo>
                    <a:lnTo>
                      <a:pt x="0" y="322959"/>
                    </a:lnTo>
                    <a:lnTo>
                      <a:pt x="0" y="322959"/>
                    </a:lnTo>
                    <a:close/>
                  </a:path>
                </a:pathLst>
              </a:custGeom>
              <a:solidFill>
                <a:srgbClr val="341510"/>
              </a:solidFill>
              <a:ln w="5950" cap="flat">
                <a:noFill/>
                <a:prstDash val="solid"/>
                <a:miter/>
              </a:ln>
            </p:spPr>
            <p:txBody>
              <a:bodyPr rtlCol="0" anchor="ctr"/>
              <a:lstStyle/>
              <a:p>
                <a:endParaRPr lang="zh-CN" altLang="en-US"/>
              </a:p>
            </p:txBody>
          </p:sp>
          <p:sp>
            <p:nvSpPr>
              <p:cNvPr id="58" name="任意多边形 30">
                <a:extLst>
                  <a:ext uri="{FF2B5EF4-FFF2-40B4-BE49-F238E27FC236}">
                    <a16:creationId xmlns:a16="http://schemas.microsoft.com/office/drawing/2014/main" id="{69BC2D51-AF32-2F64-52C4-2A01BB7ED077}"/>
                  </a:ext>
                </a:extLst>
              </p:cNvPr>
              <p:cNvSpPr/>
              <p:nvPr/>
            </p:nvSpPr>
            <p:spPr>
              <a:xfrm>
                <a:off x="873852" y="4379755"/>
                <a:ext cx="1347023" cy="1096916"/>
              </a:xfrm>
              <a:custGeom>
                <a:avLst/>
                <a:gdLst>
                  <a:gd name="connsiteX0" fmla="*/ 1347024 w 1347023"/>
                  <a:gd name="connsiteY0" fmla="*/ 389278 h 1096916"/>
                  <a:gd name="connsiteX1" fmla="*/ 1347024 w 1347023"/>
                  <a:gd name="connsiteY1" fmla="*/ 1095085 h 1096916"/>
                  <a:gd name="connsiteX2" fmla="*/ 44292 w 1347023"/>
                  <a:gd name="connsiteY2" fmla="*/ 753612 h 1096916"/>
                  <a:gd name="connsiteX3" fmla="*/ 0 w 1347023"/>
                  <a:gd name="connsiteY3" fmla="*/ 634846 h 1096916"/>
                  <a:gd name="connsiteX4" fmla="*/ 0 w 1347023"/>
                  <a:gd name="connsiteY4" fmla="*/ 0 h 1096916"/>
                  <a:gd name="connsiteX5" fmla="*/ 1347024 w 1347023"/>
                  <a:gd name="connsiteY5" fmla="*/ 389278 h 1096916"/>
                  <a:gd name="connsiteX6" fmla="*/ 1347024 w 1347023"/>
                  <a:gd name="connsiteY6" fmla="*/ 389278 h 109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023" h="1096916">
                    <a:moveTo>
                      <a:pt x="1347024" y="389278"/>
                    </a:moveTo>
                    <a:lnTo>
                      <a:pt x="1347024" y="1095085"/>
                    </a:lnTo>
                    <a:cubicBezTo>
                      <a:pt x="1347024" y="1095085"/>
                      <a:pt x="355642" y="1142592"/>
                      <a:pt x="44292" y="753612"/>
                    </a:cubicBezTo>
                    <a:cubicBezTo>
                      <a:pt x="15240" y="717357"/>
                      <a:pt x="0" y="676399"/>
                      <a:pt x="0" y="634846"/>
                    </a:cubicBezTo>
                    <a:lnTo>
                      <a:pt x="0" y="0"/>
                    </a:lnTo>
                    <a:cubicBezTo>
                      <a:pt x="41255" y="225804"/>
                      <a:pt x="437260" y="394993"/>
                      <a:pt x="1347024" y="389278"/>
                    </a:cubicBezTo>
                    <a:lnTo>
                      <a:pt x="1347024" y="389278"/>
                    </a:lnTo>
                    <a:close/>
                  </a:path>
                </a:pathLst>
              </a:custGeom>
              <a:solidFill>
                <a:srgbClr val="C86E56"/>
              </a:solidFill>
              <a:ln w="5950" cap="flat">
                <a:noFill/>
                <a:prstDash val="solid"/>
                <a:miter/>
              </a:ln>
            </p:spPr>
            <p:txBody>
              <a:bodyPr rtlCol="0" anchor="ctr"/>
              <a:lstStyle/>
              <a:p>
                <a:endParaRPr lang="zh-CN" altLang="en-US"/>
              </a:p>
            </p:txBody>
          </p:sp>
          <p:sp>
            <p:nvSpPr>
              <p:cNvPr id="59" name="任意多边形 31">
                <a:extLst>
                  <a:ext uri="{FF2B5EF4-FFF2-40B4-BE49-F238E27FC236}">
                    <a16:creationId xmlns:a16="http://schemas.microsoft.com/office/drawing/2014/main" id="{E5E7CBC2-CFE6-2924-6E33-6A9626C7C5D9}"/>
                  </a:ext>
                </a:extLst>
              </p:cNvPr>
              <p:cNvSpPr/>
              <p:nvPr/>
            </p:nvSpPr>
            <p:spPr>
              <a:xfrm>
                <a:off x="3348822" y="4396721"/>
                <a:ext cx="233211" cy="826835"/>
              </a:xfrm>
              <a:custGeom>
                <a:avLst/>
                <a:gdLst>
                  <a:gd name="connsiteX0" fmla="*/ 0 w 233211"/>
                  <a:gd name="connsiteY0" fmla="*/ 0 h 826835"/>
                  <a:gd name="connsiteX1" fmla="*/ 214374 w 233211"/>
                  <a:gd name="connsiteY1" fmla="*/ 226935 h 826835"/>
                  <a:gd name="connsiteX2" fmla="*/ 230983 w 233211"/>
                  <a:gd name="connsiteY2" fmla="*/ 826836 h 826835"/>
                  <a:gd name="connsiteX3" fmla="*/ 0 w 233211"/>
                  <a:gd name="connsiteY3" fmla="*/ 0 h 826835"/>
                  <a:gd name="connsiteX4" fmla="*/ 0 w 233211"/>
                  <a:gd name="connsiteY4" fmla="*/ 0 h 826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211" h="826835">
                    <a:moveTo>
                      <a:pt x="0" y="0"/>
                    </a:moveTo>
                    <a:lnTo>
                      <a:pt x="214374" y="226935"/>
                    </a:lnTo>
                    <a:cubicBezTo>
                      <a:pt x="214374" y="226935"/>
                      <a:pt x="240925" y="438808"/>
                      <a:pt x="230983" y="826836"/>
                    </a:cubicBezTo>
                    <a:cubicBezTo>
                      <a:pt x="231042" y="826895"/>
                      <a:pt x="154128" y="267000"/>
                      <a:pt x="0" y="0"/>
                    </a:cubicBezTo>
                    <a:lnTo>
                      <a:pt x="0" y="0"/>
                    </a:lnTo>
                    <a:close/>
                  </a:path>
                </a:pathLst>
              </a:custGeom>
              <a:solidFill>
                <a:srgbClr val="FFBD22"/>
              </a:solidFill>
              <a:ln w="5950" cap="flat">
                <a:noFill/>
                <a:prstDash val="solid"/>
                <a:miter/>
              </a:ln>
            </p:spPr>
            <p:txBody>
              <a:bodyPr rtlCol="0" anchor="ctr"/>
              <a:lstStyle/>
              <a:p>
                <a:endParaRPr lang="zh-CN" altLang="en-US"/>
              </a:p>
            </p:txBody>
          </p:sp>
          <p:sp>
            <p:nvSpPr>
              <p:cNvPr id="60" name="任意多边形 32">
                <a:extLst>
                  <a:ext uri="{FF2B5EF4-FFF2-40B4-BE49-F238E27FC236}">
                    <a16:creationId xmlns:a16="http://schemas.microsoft.com/office/drawing/2014/main" id="{8A06204C-92CA-447A-DA3D-1A00A93A1D1A}"/>
                  </a:ext>
                </a:extLst>
              </p:cNvPr>
              <p:cNvSpPr/>
              <p:nvPr/>
            </p:nvSpPr>
            <p:spPr>
              <a:xfrm>
                <a:off x="2848875" y="3377301"/>
                <a:ext cx="310576" cy="2634515"/>
              </a:xfrm>
              <a:custGeom>
                <a:avLst/>
                <a:gdLst>
                  <a:gd name="connsiteX0" fmla="*/ 0 w 310576"/>
                  <a:gd name="connsiteY0" fmla="*/ 0 h 2634515"/>
                  <a:gd name="connsiteX1" fmla="*/ 301826 w 310576"/>
                  <a:gd name="connsiteY1" fmla="*/ 1395244 h 2634515"/>
                  <a:gd name="connsiteX2" fmla="*/ 204015 w 310576"/>
                  <a:gd name="connsiteY2" fmla="*/ 2634515 h 2634515"/>
                  <a:gd name="connsiteX3" fmla="*/ 138768 w 310576"/>
                  <a:gd name="connsiteY3" fmla="*/ 798856 h 2634515"/>
                  <a:gd name="connsiteX4" fmla="*/ 0 w 310576"/>
                  <a:gd name="connsiteY4" fmla="*/ 0 h 2634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576" h="2634515">
                    <a:moveTo>
                      <a:pt x="0" y="0"/>
                    </a:moveTo>
                    <a:cubicBezTo>
                      <a:pt x="0" y="0"/>
                      <a:pt x="371716" y="337664"/>
                      <a:pt x="301826" y="1395244"/>
                    </a:cubicBezTo>
                    <a:cubicBezTo>
                      <a:pt x="231935" y="2452825"/>
                      <a:pt x="204015" y="2634515"/>
                      <a:pt x="204015" y="2634515"/>
                    </a:cubicBezTo>
                    <a:cubicBezTo>
                      <a:pt x="204015" y="2634515"/>
                      <a:pt x="231995" y="1241474"/>
                      <a:pt x="138768" y="798856"/>
                    </a:cubicBezTo>
                    <a:cubicBezTo>
                      <a:pt x="45601" y="356297"/>
                      <a:pt x="0" y="0"/>
                      <a:pt x="0" y="0"/>
                    </a:cubicBezTo>
                    <a:close/>
                  </a:path>
                </a:pathLst>
              </a:custGeom>
              <a:solidFill>
                <a:srgbClr val="AD3821"/>
              </a:solidFill>
              <a:ln w="5950" cap="flat">
                <a:noFill/>
                <a:prstDash val="solid"/>
                <a:miter/>
              </a:ln>
            </p:spPr>
            <p:txBody>
              <a:bodyPr rtlCol="0" anchor="ctr"/>
              <a:lstStyle/>
              <a:p>
                <a:endParaRPr lang="zh-CN" altLang="en-US"/>
              </a:p>
            </p:txBody>
          </p:sp>
          <p:sp>
            <p:nvSpPr>
              <p:cNvPr id="61" name="任意多边形 33">
                <a:extLst>
                  <a:ext uri="{FF2B5EF4-FFF2-40B4-BE49-F238E27FC236}">
                    <a16:creationId xmlns:a16="http://schemas.microsoft.com/office/drawing/2014/main" id="{A410D46E-BF88-FBDB-537F-BF9A07D9D54B}"/>
                  </a:ext>
                </a:extLst>
              </p:cNvPr>
              <p:cNvSpPr/>
              <p:nvPr/>
            </p:nvSpPr>
            <p:spPr>
              <a:xfrm>
                <a:off x="2848458" y="3377615"/>
                <a:ext cx="1215637" cy="2698316"/>
              </a:xfrm>
              <a:custGeom>
                <a:avLst/>
                <a:gdLst>
                  <a:gd name="connsiteX0" fmla="*/ 0 w 1215637"/>
                  <a:gd name="connsiteY0" fmla="*/ 162 h 2698316"/>
                  <a:gd name="connsiteX1" fmla="*/ 197467 w 1215637"/>
                  <a:gd name="connsiteY1" fmla="*/ 2698317 h 2698316"/>
                  <a:gd name="connsiteX2" fmla="*/ 707713 w 1215637"/>
                  <a:gd name="connsiteY2" fmla="*/ 2517221 h 2698316"/>
                  <a:gd name="connsiteX3" fmla="*/ 714797 w 1215637"/>
                  <a:gd name="connsiteY3" fmla="*/ 1244969 h 2698316"/>
                  <a:gd name="connsiteX4" fmla="*/ 1074547 w 1215637"/>
                  <a:gd name="connsiteY4" fmla="*/ 1303727 h 2698316"/>
                  <a:gd name="connsiteX5" fmla="*/ 1215637 w 1215637"/>
                  <a:gd name="connsiteY5" fmla="*/ 711149 h 2698316"/>
                  <a:gd name="connsiteX6" fmla="*/ 0 w 1215637"/>
                  <a:gd name="connsiteY6" fmla="*/ 162 h 2698316"/>
                  <a:gd name="connsiteX7" fmla="*/ 0 w 1215637"/>
                  <a:gd name="connsiteY7" fmla="*/ 162 h 269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637" h="2698316">
                    <a:moveTo>
                      <a:pt x="0" y="162"/>
                    </a:moveTo>
                    <a:cubicBezTo>
                      <a:pt x="0" y="162"/>
                      <a:pt x="348022" y="167922"/>
                      <a:pt x="197467" y="2698317"/>
                    </a:cubicBezTo>
                    <a:cubicBezTo>
                      <a:pt x="197467" y="2698317"/>
                      <a:pt x="531320" y="2672420"/>
                      <a:pt x="707713" y="2517221"/>
                    </a:cubicBezTo>
                    <a:cubicBezTo>
                      <a:pt x="707713" y="2517221"/>
                      <a:pt x="761827" y="1564833"/>
                      <a:pt x="714797" y="1244969"/>
                    </a:cubicBezTo>
                    <a:lnTo>
                      <a:pt x="1074547" y="1303727"/>
                    </a:lnTo>
                    <a:lnTo>
                      <a:pt x="1215637" y="711149"/>
                    </a:lnTo>
                    <a:cubicBezTo>
                      <a:pt x="1215697" y="711149"/>
                      <a:pt x="526736" y="-12399"/>
                      <a:pt x="0" y="162"/>
                    </a:cubicBezTo>
                    <a:lnTo>
                      <a:pt x="0" y="162"/>
                    </a:lnTo>
                    <a:close/>
                  </a:path>
                </a:pathLst>
              </a:custGeom>
              <a:solidFill>
                <a:srgbClr val="FDBC00"/>
              </a:solidFill>
              <a:ln w="5950" cap="flat">
                <a:noFill/>
                <a:prstDash val="solid"/>
                <a:miter/>
              </a:ln>
            </p:spPr>
            <p:txBody>
              <a:bodyPr rtlCol="0" anchor="ctr"/>
              <a:lstStyle/>
              <a:p>
                <a:endParaRPr lang="zh-CN" altLang="en-US"/>
              </a:p>
            </p:txBody>
          </p:sp>
          <p:sp>
            <p:nvSpPr>
              <p:cNvPr id="62" name="任意多边形 34">
                <a:extLst>
                  <a:ext uri="{FF2B5EF4-FFF2-40B4-BE49-F238E27FC236}">
                    <a16:creationId xmlns:a16="http://schemas.microsoft.com/office/drawing/2014/main" id="{D0F41F12-3F34-C3EB-4148-EC3E8C99C881}"/>
                  </a:ext>
                </a:extLst>
              </p:cNvPr>
              <p:cNvSpPr/>
              <p:nvPr/>
            </p:nvSpPr>
            <p:spPr>
              <a:xfrm>
                <a:off x="1622582" y="4381243"/>
                <a:ext cx="418924" cy="288847"/>
              </a:xfrm>
              <a:custGeom>
                <a:avLst/>
                <a:gdLst>
                  <a:gd name="connsiteX0" fmla="*/ 53579 w 418924"/>
                  <a:gd name="connsiteY0" fmla="*/ 0 h 288847"/>
                  <a:gd name="connsiteX1" fmla="*/ 0 w 418924"/>
                  <a:gd name="connsiteY1" fmla="*/ 151389 h 288847"/>
                  <a:gd name="connsiteX2" fmla="*/ 405351 w 418924"/>
                  <a:gd name="connsiteY2" fmla="*/ 288848 h 288847"/>
                  <a:gd name="connsiteX3" fmla="*/ 404577 w 418924"/>
                  <a:gd name="connsiteY3" fmla="*/ 258546 h 288847"/>
                  <a:gd name="connsiteX4" fmla="*/ 418924 w 418924"/>
                  <a:gd name="connsiteY4" fmla="*/ 218184 h 288847"/>
                  <a:gd name="connsiteX5" fmla="*/ 53579 w 418924"/>
                  <a:gd name="connsiteY5" fmla="*/ 0 h 28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924" h="288847">
                    <a:moveTo>
                      <a:pt x="53579" y="0"/>
                    </a:moveTo>
                    <a:lnTo>
                      <a:pt x="0" y="151389"/>
                    </a:lnTo>
                    <a:cubicBezTo>
                      <a:pt x="0" y="151389"/>
                      <a:pt x="142102" y="286526"/>
                      <a:pt x="405351" y="288848"/>
                    </a:cubicBezTo>
                    <a:cubicBezTo>
                      <a:pt x="405351" y="288848"/>
                      <a:pt x="400708" y="271405"/>
                      <a:pt x="404577" y="258546"/>
                    </a:cubicBezTo>
                    <a:cubicBezTo>
                      <a:pt x="408447" y="245747"/>
                      <a:pt x="418924" y="218184"/>
                      <a:pt x="418924" y="218184"/>
                    </a:cubicBezTo>
                    <a:lnTo>
                      <a:pt x="53579" y="0"/>
                    </a:lnTo>
                    <a:close/>
                  </a:path>
                </a:pathLst>
              </a:custGeom>
              <a:solidFill>
                <a:srgbClr val="AD3821"/>
              </a:solidFill>
              <a:ln w="5950" cap="flat">
                <a:noFill/>
                <a:prstDash val="solid"/>
                <a:miter/>
              </a:ln>
            </p:spPr>
            <p:txBody>
              <a:bodyPr rtlCol="0" anchor="ctr"/>
              <a:lstStyle/>
              <a:p>
                <a:endParaRPr lang="zh-CN" altLang="en-US"/>
              </a:p>
            </p:txBody>
          </p:sp>
          <p:sp>
            <p:nvSpPr>
              <p:cNvPr id="63" name="任意多边形 35">
                <a:extLst>
                  <a:ext uri="{FF2B5EF4-FFF2-40B4-BE49-F238E27FC236}">
                    <a16:creationId xmlns:a16="http://schemas.microsoft.com/office/drawing/2014/main" id="{F180CE01-6128-5061-4C7B-5F5FE7F37E07}"/>
                  </a:ext>
                </a:extLst>
              </p:cNvPr>
              <p:cNvSpPr/>
              <p:nvPr/>
            </p:nvSpPr>
            <p:spPr>
              <a:xfrm>
                <a:off x="1649847" y="3429927"/>
                <a:ext cx="1006383" cy="1253737"/>
              </a:xfrm>
              <a:custGeom>
                <a:avLst/>
                <a:gdLst>
                  <a:gd name="connsiteX0" fmla="*/ 659909 w 1006383"/>
                  <a:gd name="connsiteY0" fmla="*/ 0 h 1253737"/>
                  <a:gd name="connsiteX1" fmla="*/ 0 w 1006383"/>
                  <a:gd name="connsiteY1" fmla="*/ 999835 h 1253737"/>
                  <a:gd name="connsiteX2" fmla="*/ 653658 w 1006383"/>
                  <a:gd name="connsiteY2" fmla="*/ 1253737 h 1253737"/>
                  <a:gd name="connsiteX3" fmla="*/ 1006383 w 1006383"/>
                  <a:gd name="connsiteY3" fmla="*/ 581446 h 1253737"/>
                  <a:gd name="connsiteX4" fmla="*/ 659909 w 1006383"/>
                  <a:gd name="connsiteY4" fmla="*/ 0 h 1253737"/>
                  <a:gd name="connsiteX5" fmla="*/ 659909 w 1006383"/>
                  <a:gd name="connsiteY5" fmla="*/ 0 h 125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6383" h="1253737">
                    <a:moveTo>
                      <a:pt x="659909" y="0"/>
                    </a:moveTo>
                    <a:cubicBezTo>
                      <a:pt x="659909" y="0"/>
                      <a:pt x="235150" y="219374"/>
                      <a:pt x="0" y="999835"/>
                    </a:cubicBezTo>
                    <a:cubicBezTo>
                      <a:pt x="0" y="999835"/>
                      <a:pt x="286824" y="1173786"/>
                      <a:pt x="653658" y="1253737"/>
                    </a:cubicBezTo>
                    <a:lnTo>
                      <a:pt x="1006383" y="581446"/>
                    </a:lnTo>
                    <a:cubicBezTo>
                      <a:pt x="1006383" y="581446"/>
                      <a:pt x="962508" y="128469"/>
                      <a:pt x="659909" y="0"/>
                    </a:cubicBezTo>
                    <a:lnTo>
                      <a:pt x="659909" y="0"/>
                    </a:lnTo>
                    <a:close/>
                  </a:path>
                </a:pathLst>
              </a:custGeom>
              <a:solidFill>
                <a:srgbClr val="FDBC00"/>
              </a:solidFill>
              <a:ln w="5950" cap="flat">
                <a:noFill/>
                <a:prstDash val="solid"/>
                <a:miter/>
              </a:ln>
            </p:spPr>
            <p:txBody>
              <a:bodyPr rtlCol="0" anchor="ctr"/>
              <a:lstStyle/>
              <a:p>
                <a:endParaRPr lang="zh-CN" altLang="en-US"/>
              </a:p>
            </p:txBody>
          </p:sp>
        </p:grpSp>
        <p:sp>
          <p:nvSpPr>
            <p:cNvPr id="11" name="任意多边形 36">
              <a:extLst>
                <a:ext uri="{FF2B5EF4-FFF2-40B4-BE49-F238E27FC236}">
                  <a16:creationId xmlns:a16="http://schemas.microsoft.com/office/drawing/2014/main" id="{CE3A8E42-E867-6C1F-FA84-9F3FE2CC531A}"/>
                </a:ext>
              </a:extLst>
            </p:cNvPr>
            <p:cNvSpPr/>
            <p:nvPr/>
          </p:nvSpPr>
          <p:spPr>
            <a:xfrm>
              <a:off x="4071729" y="1795484"/>
              <a:ext cx="5954180" cy="3381935"/>
            </a:xfrm>
            <a:custGeom>
              <a:avLst/>
              <a:gdLst>
                <a:gd name="connsiteX0" fmla="*/ 5833034 w 5954180"/>
                <a:gd name="connsiteY0" fmla="*/ 0 h 3381935"/>
                <a:gd name="connsiteX1" fmla="*/ 121147 w 5954180"/>
                <a:gd name="connsiteY1" fmla="*/ 0 h 3381935"/>
                <a:gd name="connsiteX2" fmla="*/ 0 w 5954180"/>
                <a:gd name="connsiteY2" fmla="*/ 121147 h 3381935"/>
                <a:gd name="connsiteX3" fmla="*/ 0 w 5954180"/>
                <a:gd name="connsiteY3" fmla="*/ 140257 h 3381935"/>
                <a:gd name="connsiteX4" fmla="*/ 9347 w 5954180"/>
                <a:gd name="connsiteY4" fmla="*/ 139780 h 3381935"/>
                <a:gd name="connsiteX5" fmla="*/ 5721234 w 5954180"/>
                <a:gd name="connsiteY5" fmla="*/ 139780 h 3381935"/>
                <a:gd name="connsiteX6" fmla="*/ 5842380 w 5954180"/>
                <a:gd name="connsiteY6" fmla="*/ 260927 h 3381935"/>
                <a:gd name="connsiteX7" fmla="*/ 5842380 w 5954180"/>
                <a:gd name="connsiteY7" fmla="*/ 3381936 h 3381935"/>
                <a:gd name="connsiteX8" fmla="*/ 5954181 w 5954180"/>
                <a:gd name="connsiteY8" fmla="*/ 3261265 h 3381935"/>
                <a:gd name="connsiteX9" fmla="*/ 5954181 w 5954180"/>
                <a:gd name="connsiteY9" fmla="*/ 121147 h 3381935"/>
                <a:gd name="connsiteX10" fmla="*/ 5833034 w 5954180"/>
                <a:gd name="connsiteY10" fmla="*/ 0 h 338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4180" h="3381935">
                  <a:moveTo>
                    <a:pt x="5833034" y="0"/>
                  </a:moveTo>
                  <a:lnTo>
                    <a:pt x="121147" y="0"/>
                  </a:lnTo>
                  <a:cubicBezTo>
                    <a:pt x="54233" y="0"/>
                    <a:pt x="0" y="54233"/>
                    <a:pt x="0" y="121147"/>
                  </a:cubicBezTo>
                  <a:lnTo>
                    <a:pt x="0" y="140257"/>
                  </a:lnTo>
                  <a:cubicBezTo>
                    <a:pt x="3095" y="140019"/>
                    <a:pt x="6191" y="139780"/>
                    <a:pt x="9347" y="139780"/>
                  </a:cubicBezTo>
                  <a:lnTo>
                    <a:pt x="5721234" y="139780"/>
                  </a:lnTo>
                  <a:cubicBezTo>
                    <a:pt x="5788147" y="139780"/>
                    <a:pt x="5842380" y="194014"/>
                    <a:pt x="5842380" y="260927"/>
                  </a:cubicBezTo>
                  <a:lnTo>
                    <a:pt x="5842380" y="3381936"/>
                  </a:lnTo>
                  <a:cubicBezTo>
                    <a:pt x="5904889" y="3377173"/>
                    <a:pt x="5954181" y="3325024"/>
                    <a:pt x="5954181" y="3261265"/>
                  </a:cubicBezTo>
                  <a:lnTo>
                    <a:pt x="5954181" y="121147"/>
                  </a:lnTo>
                  <a:cubicBezTo>
                    <a:pt x="5954181" y="54233"/>
                    <a:pt x="5899948" y="0"/>
                    <a:pt x="5833034" y="0"/>
                  </a:cubicBezTo>
                  <a:close/>
                </a:path>
              </a:pathLst>
            </a:custGeom>
            <a:solidFill>
              <a:srgbClr val="085147"/>
            </a:solidFill>
            <a:ln w="5950" cap="flat">
              <a:noFill/>
              <a:prstDash val="solid"/>
              <a:miter/>
            </a:ln>
          </p:spPr>
          <p:txBody>
            <a:bodyPr rtlCol="0" anchor="ctr"/>
            <a:lstStyle/>
            <a:p>
              <a:endParaRPr lang="zh-CN" altLang="en-US"/>
            </a:p>
          </p:txBody>
        </p:sp>
        <p:grpSp>
          <p:nvGrpSpPr>
            <p:cNvPr id="12" name="组合 11">
              <a:extLst>
                <a:ext uri="{FF2B5EF4-FFF2-40B4-BE49-F238E27FC236}">
                  <a16:creationId xmlns:a16="http://schemas.microsoft.com/office/drawing/2014/main" id="{800E878B-3F57-4915-DD0F-FC8B0C140944}"/>
                </a:ext>
              </a:extLst>
            </p:cNvPr>
            <p:cNvGrpSpPr/>
            <p:nvPr/>
          </p:nvGrpSpPr>
          <p:grpSpPr>
            <a:xfrm>
              <a:off x="5124398" y="2497630"/>
              <a:ext cx="4323138" cy="1891833"/>
              <a:chOff x="5124398" y="2497630"/>
              <a:chExt cx="4323138" cy="1891833"/>
            </a:xfrm>
            <a:solidFill>
              <a:srgbClr val="FFFFFF"/>
            </a:solidFill>
          </p:grpSpPr>
          <p:sp>
            <p:nvSpPr>
              <p:cNvPr id="13" name="任意多边形 38">
                <a:extLst>
                  <a:ext uri="{FF2B5EF4-FFF2-40B4-BE49-F238E27FC236}">
                    <a16:creationId xmlns:a16="http://schemas.microsoft.com/office/drawing/2014/main" id="{F7ADD29C-3C63-F997-CBFE-E70B437AADC5}"/>
                  </a:ext>
                </a:extLst>
              </p:cNvPr>
              <p:cNvSpPr/>
              <p:nvPr/>
            </p:nvSpPr>
            <p:spPr>
              <a:xfrm>
                <a:off x="6423899" y="2534805"/>
                <a:ext cx="85614" cy="323975"/>
              </a:xfrm>
              <a:custGeom>
                <a:avLst/>
                <a:gdLst>
                  <a:gd name="connsiteX0" fmla="*/ 67138 w 85614"/>
                  <a:gd name="connsiteY0" fmla="*/ 6910 h 323975"/>
                  <a:gd name="connsiteX1" fmla="*/ 9690 w 85614"/>
                  <a:gd name="connsiteY1" fmla="*/ 245036 h 323975"/>
                  <a:gd name="connsiteX2" fmla="*/ 45 w 85614"/>
                  <a:gd name="connsiteY2" fmla="*/ 314569 h 323975"/>
                  <a:gd name="connsiteX3" fmla="*/ 9452 w 85614"/>
                  <a:gd name="connsiteY3" fmla="*/ 323975 h 323975"/>
                  <a:gd name="connsiteX4" fmla="*/ 18858 w 85614"/>
                  <a:gd name="connsiteY4" fmla="*/ 314569 h 323975"/>
                  <a:gd name="connsiteX5" fmla="*/ 65293 w 85614"/>
                  <a:gd name="connsiteY5" fmla="*/ 78109 h 323975"/>
                  <a:gd name="connsiteX6" fmla="*/ 85236 w 85614"/>
                  <a:gd name="connsiteY6" fmla="*/ 11851 h 323975"/>
                  <a:gd name="connsiteX7" fmla="*/ 78687 w 85614"/>
                  <a:gd name="connsiteY7" fmla="*/ 301 h 323975"/>
                  <a:gd name="connsiteX8" fmla="*/ 67138 w 85614"/>
                  <a:gd name="connsiteY8" fmla="*/ 6910 h 323975"/>
                  <a:gd name="connsiteX9" fmla="*/ 67138 w 85614"/>
                  <a:gd name="connsiteY9" fmla="*/ 6910 h 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614" h="323975">
                    <a:moveTo>
                      <a:pt x="67138" y="6910"/>
                    </a:moveTo>
                    <a:cubicBezTo>
                      <a:pt x="41896" y="84658"/>
                      <a:pt x="22668" y="164371"/>
                      <a:pt x="9690" y="245036"/>
                    </a:cubicBezTo>
                    <a:cubicBezTo>
                      <a:pt x="5999" y="268135"/>
                      <a:pt x="2784" y="291352"/>
                      <a:pt x="45" y="314569"/>
                    </a:cubicBezTo>
                    <a:cubicBezTo>
                      <a:pt x="-550" y="319629"/>
                      <a:pt x="4808" y="323975"/>
                      <a:pt x="9452" y="323975"/>
                    </a:cubicBezTo>
                    <a:cubicBezTo>
                      <a:pt x="15048" y="323975"/>
                      <a:pt x="18263" y="319629"/>
                      <a:pt x="18858" y="314569"/>
                    </a:cubicBezTo>
                    <a:cubicBezTo>
                      <a:pt x="28205" y="234737"/>
                      <a:pt x="43861" y="155620"/>
                      <a:pt x="65293" y="78109"/>
                    </a:cubicBezTo>
                    <a:cubicBezTo>
                      <a:pt x="71424" y="55904"/>
                      <a:pt x="78091" y="33758"/>
                      <a:pt x="85236" y="11851"/>
                    </a:cubicBezTo>
                    <a:cubicBezTo>
                      <a:pt x="86784" y="7029"/>
                      <a:pt x="83390" y="1611"/>
                      <a:pt x="78687" y="301"/>
                    </a:cubicBezTo>
                    <a:cubicBezTo>
                      <a:pt x="73568" y="-1008"/>
                      <a:pt x="68686" y="2087"/>
                      <a:pt x="67138" y="6910"/>
                    </a:cubicBezTo>
                    <a:lnTo>
                      <a:pt x="67138" y="6910"/>
                    </a:lnTo>
                    <a:close/>
                  </a:path>
                </a:pathLst>
              </a:custGeom>
              <a:solidFill>
                <a:srgbClr val="FFFFFF"/>
              </a:solidFill>
              <a:ln w="5950" cap="flat">
                <a:noFill/>
                <a:prstDash val="solid"/>
                <a:miter/>
              </a:ln>
            </p:spPr>
            <p:txBody>
              <a:bodyPr rtlCol="0" anchor="ctr"/>
              <a:lstStyle/>
              <a:p>
                <a:endParaRPr lang="zh-CN" altLang="en-US"/>
              </a:p>
            </p:txBody>
          </p:sp>
          <p:sp>
            <p:nvSpPr>
              <p:cNvPr id="14" name="任意多边形 39">
                <a:extLst>
                  <a:ext uri="{FF2B5EF4-FFF2-40B4-BE49-F238E27FC236}">
                    <a16:creationId xmlns:a16="http://schemas.microsoft.com/office/drawing/2014/main" id="{3E20C0B8-C414-031F-434B-16D6FCBBB8BF}"/>
                  </a:ext>
                </a:extLst>
              </p:cNvPr>
              <p:cNvSpPr/>
              <p:nvPr/>
            </p:nvSpPr>
            <p:spPr>
              <a:xfrm>
                <a:off x="6493461" y="2542422"/>
                <a:ext cx="104618" cy="364221"/>
              </a:xfrm>
              <a:custGeom>
                <a:avLst/>
                <a:gdLst>
                  <a:gd name="connsiteX0" fmla="*/ 1147 w 104618"/>
                  <a:gd name="connsiteY0" fmla="*/ 14116 h 364221"/>
                  <a:gd name="connsiteX1" fmla="*/ 79075 w 104618"/>
                  <a:gd name="connsiteY1" fmla="*/ 276293 h 364221"/>
                  <a:gd name="connsiteX2" fmla="*/ 85802 w 104618"/>
                  <a:gd name="connsiteY2" fmla="*/ 354816 h 364221"/>
                  <a:gd name="connsiteX3" fmla="*/ 95208 w 104618"/>
                  <a:gd name="connsiteY3" fmla="*/ 364222 h 364221"/>
                  <a:gd name="connsiteX4" fmla="*/ 104614 w 104618"/>
                  <a:gd name="connsiteY4" fmla="*/ 354816 h 364221"/>
                  <a:gd name="connsiteX5" fmla="*/ 48654 w 104618"/>
                  <a:gd name="connsiteY5" fmla="*/ 78053 h 364221"/>
                  <a:gd name="connsiteX6" fmla="*/ 17341 w 104618"/>
                  <a:gd name="connsiteY6" fmla="*/ 4591 h 364221"/>
                  <a:gd name="connsiteX7" fmla="*/ 4482 w 104618"/>
                  <a:gd name="connsiteY7" fmla="*/ 1197 h 364221"/>
                  <a:gd name="connsiteX8" fmla="*/ 1147 w 104618"/>
                  <a:gd name="connsiteY8" fmla="*/ 14116 h 364221"/>
                  <a:gd name="connsiteX9" fmla="*/ 1147 w 104618"/>
                  <a:gd name="connsiteY9" fmla="*/ 14116 h 36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618" h="364221">
                    <a:moveTo>
                      <a:pt x="1147" y="14116"/>
                    </a:moveTo>
                    <a:cubicBezTo>
                      <a:pt x="40617" y="96627"/>
                      <a:pt x="67109" y="185626"/>
                      <a:pt x="79075" y="276293"/>
                    </a:cubicBezTo>
                    <a:cubicBezTo>
                      <a:pt x="82528" y="302368"/>
                      <a:pt x="84730" y="328562"/>
                      <a:pt x="85802" y="354816"/>
                    </a:cubicBezTo>
                    <a:cubicBezTo>
                      <a:pt x="86040" y="359876"/>
                      <a:pt x="89969" y="364222"/>
                      <a:pt x="95208" y="364222"/>
                    </a:cubicBezTo>
                    <a:cubicBezTo>
                      <a:pt x="100149" y="364222"/>
                      <a:pt x="104792" y="359935"/>
                      <a:pt x="104614" y="354816"/>
                    </a:cubicBezTo>
                    <a:cubicBezTo>
                      <a:pt x="100685" y="260398"/>
                      <a:pt x="81813" y="166576"/>
                      <a:pt x="48654" y="78053"/>
                    </a:cubicBezTo>
                    <a:cubicBezTo>
                      <a:pt x="39307" y="53109"/>
                      <a:pt x="28830" y="28641"/>
                      <a:pt x="17341" y="4591"/>
                    </a:cubicBezTo>
                    <a:cubicBezTo>
                      <a:pt x="15138" y="7"/>
                      <a:pt x="8589" y="-1184"/>
                      <a:pt x="4482" y="1197"/>
                    </a:cubicBezTo>
                    <a:cubicBezTo>
                      <a:pt x="-162" y="3995"/>
                      <a:pt x="-1055" y="9532"/>
                      <a:pt x="1147" y="14116"/>
                    </a:cubicBezTo>
                    <a:lnTo>
                      <a:pt x="1147" y="14116"/>
                    </a:lnTo>
                    <a:close/>
                  </a:path>
                </a:pathLst>
              </a:custGeom>
              <a:solidFill>
                <a:srgbClr val="FFFFFF"/>
              </a:solidFill>
              <a:ln w="5950" cap="flat">
                <a:noFill/>
                <a:prstDash val="solid"/>
                <a:miter/>
              </a:ln>
            </p:spPr>
            <p:txBody>
              <a:bodyPr rtlCol="0" anchor="ctr"/>
              <a:lstStyle/>
              <a:p>
                <a:endParaRPr lang="zh-CN" altLang="en-US"/>
              </a:p>
            </p:txBody>
          </p:sp>
          <p:sp>
            <p:nvSpPr>
              <p:cNvPr id="15" name="任意多边形 40">
                <a:extLst>
                  <a:ext uri="{FF2B5EF4-FFF2-40B4-BE49-F238E27FC236}">
                    <a16:creationId xmlns:a16="http://schemas.microsoft.com/office/drawing/2014/main" id="{93810B00-FFC9-733F-10A1-CE46A3523B1E}"/>
                  </a:ext>
                </a:extLst>
              </p:cNvPr>
              <p:cNvSpPr/>
              <p:nvPr/>
            </p:nvSpPr>
            <p:spPr>
              <a:xfrm>
                <a:off x="6446092" y="2739238"/>
                <a:ext cx="136325" cy="37565"/>
              </a:xfrm>
              <a:custGeom>
                <a:avLst/>
                <a:gdLst>
                  <a:gd name="connsiteX0" fmla="*/ 11846 w 136325"/>
                  <a:gd name="connsiteY0" fmla="*/ 37388 h 37565"/>
                  <a:gd name="connsiteX1" fmla="*/ 129481 w 136325"/>
                  <a:gd name="connsiteY1" fmla="*/ 18279 h 37565"/>
                  <a:gd name="connsiteX2" fmla="*/ 136029 w 136325"/>
                  <a:gd name="connsiteY2" fmla="*/ 6729 h 37565"/>
                  <a:gd name="connsiteX3" fmla="*/ 124480 w 136325"/>
                  <a:gd name="connsiteY3" fmla="*/ 181 h 37565"/>
                  <a:gd name="connsiteX4" fmla="*/ 6845 w 136325"/>
                  <a:gd name="connsiteY4" fmla="*/ 19291 h 37565"/>
                  <a:gd name="connsiteX5" fmla="*/ 297 w 136325"/>
                  <a:gd name="connsiteY5" fmla="*/ 30840 h 37565"/>
                  <a:gd name="connsiteX6" fmla="*/ 11846 w 136325"/>
                  <a:gd name="connsiteY6" fmla="*/ 37388 h 37565"/>
                  <a:gd name="connsiteX7" fmla="*/ 11846 w 136325"/>
                  <a:gd name="connsiteY7" fmla="*/ 37388 h 3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325" h="37565">
                    <a:moveTo>
                      <a:pt x="11846" y="37388"/>
                    </a:moveTo>
                    <a:cubicBezTo>
                      <a:pt x="51077" y="31018"/>
                      <a:pt x="90249" y="24648"/>
                      <a:pt x="129481" y="18279"/>
                    </a:cubicBezTo>
                    <a:cubicBezTo>
                      <a:pt x="134481" y="17445"/>
                      <a:pt x="137279" y="11254"/>
                      <a:pt x="136029" y="6729"/>
                    </a:cubicBezTo>
                    <a:cubicBezTo>
                      <a:pt x="134541" y="1371"/>
                      <a:pt x="129481" y="-653"/>
                      <a:pt x="124480" y="181"/>
                    </a:cubicBezTo>
                    <a:cubicBezTo>
                      <a:pt x="85249" y="6551"/>
                      <a:pt x="46077" y="12921"/>
                      <a:pt x="6845" y="19291"/>
                    </a:cubicBezTo>
                    <a:cubicBezTo>
                      <a:pt x="1845" y="20124"/>
                      <a:pt x="-953" y="26315"/>
                      <a:pt x="297" y="30840"/>
                    </a:cubicBezTo>
                    <a:cubicBezTo>
                      <a:pt x="1725" y="36138"/>
                      <a:pt x="6785" y="38222"/>
                      <a:pt x="11846" y="37388"/>
                    </a:cubicBezTo>
                    <a:lnTo>
                      <a:pt x="11846" y="37388"/>
                    </a:lnTo>
                    <a:close/>
                  </a:path>
                </a:pathLst>
              </a:custGeom>
              <a:solidFill>
                <a:srgbClr val="FFFFFF"/>
              </a:solidFill>
              <a:ln w="5950" cap="flat">
                <a:noFill/>
                <a:prstDash val="solid"/>
                <a:miter/>
              </a:ln>
            </p:spPr>
            <p:txBody>
              <a:bodyPr rtlCol="0" anchor="ctr"/>
              <a:lstStyle/>
              <a:p>
                <a:endParaRPr lang="zh-CN" altLang="en-US"/>
              </a:p>
            </p:txBody>
          </p:sp>
          <p:sp>
            <p:nvSpPr>
              <p:cNvPr id="16" name="任意多边形 41">
                <a:extLst>
                  <a:ext uri="{FF2B5EF4-FFF2-40B4-BE49-F238E27FC236}">
                    <a16:creationId xmlns:a16="http://schemas.microsoft.com/office/drawing/2014/main" id="{D05D5588-374C-950A-7B1F-2E76A352F70C}"/>
                  </a:ext>
                </a:extLst>
              </p:cNvPr>
              <p:cNvSpPr/>
              <p:nvPr/>
            </p:nvSpPr>
            <p:spPr>
              <a:xfrm>
                <a:off x="6663545" y="2711242"/>
                <a:ext cx="217127" cy="26332"/>
              </a:xfrm>
              <a:custGeom>
                <a:avLst/>
                <a:gdLst>
                  <a:gd name="connsiteX0" fmla="*/ 9064 w 217127"/>
                  <a:gd name="connsiteY0" fmla="*/ 26331 h 26332"/>
                  <a:gd name="connsiteX1" fmla="*/ 207721 w 217127"/>
                  <a:gd name="connsiteY1" fmla="*/ 18830 h 26332"/>
                  <a:gd name="connsiteX2" fmla="*/ 217128 w 217127"/>
                  <a:gd name="connsiteY2" fmla="*/ 9424 h 26332"/>
                  <a:gd name="connsiteX3" fmla="*/ 207721 w 217127"/>
                  <a:gd name="connsiteY3" fmla="*/ 18 h 26332"/>
                  <a:gd name="connsiteX4" fmla="*/ 9064 w 217127"/>
                  <a:gd name="connsiteY4" fmla="*/ 7519 h 26332"/>
                  <a:gd name="connsiteX5" fmla="*/ 9064 w 217127"/>
                  <a:gd name="connsiteY5" fmla="*/ 26331 h 26332"/>
                  <a:gd name="connsiteX6" fmla="*/ 9064 w 217127"/>
                  <a:gd name="connsiteY6" fmla="*/ 26331 h 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127" h="26332">
                    <a:moveTo>
                      <a:pt x="9064" y="26331"/>
                    </a:moveTo>
                    <a:cubicBezTo>
                      <a:pt x="75323" y="26391"/>
                      <a:pt x="141641" y="23890"/>
                      <a:pt x="207721" y="18830"/>
                    </a:cubicBezTo>
                    <a:cubicBezTo>
                      <a:pt x="212781" y="18413"/>
                      <a:pt x="217128" y="14782"/>
                      <a:pt x="217128" y="9424"/>
                    </a:cubicBezTo>
                    <a:cubicBezTo>
                      <a:pt x="217128" y="4662"/>
                      <a:pt x="212841" y="-339"/>
                      <a:pt x="207721" y="18"/>
                    </a:cubicBezTo>
                    <a:cubicBezTo>
                      <a:pt x="141641" y="5078"/>
                      <a:pt x="75382" y="7579"/>
                      <a:pt x="9064" y="7519"/>
                    </a:cubicBezTo>
                    <a:cubicBezTo>
                      <a:pt x="-3021" y="7519"/>
                      <a:pt x="-3021" y="26331"/>
                      <a:pt x="9064" y="26331"/>
                    </a:cubicBezTo>
                    <a:lnTo>
                      <a:pt x="9064" y="26331"/>
                    </a:lnTo>
                    <a:close/>
                  </a:path>
                </a:pathLst>
              </a:custGeom>
              <a:solidFill>
                <a:srgbClr val="FFFFFF"/>
              </a:solidFill>
              <a:ln w="5950" cap="flat">
                <a:noFill/>
                <a:prstDash val="solid"/>
                <a:miter/>
              </a:ln>
            </p:spPr>
            <p:txBody>
              <a:bodyPr rtlCol="0" anchor="ctr"/>
              <a:lstStyle/>
              <a:p>
                <a:endParaRPr lang="zh-CN" altLang="en-US"/>
              </a:p>
            </p:txBody>
          </p:sp>
          <p:sp>
            <p:nvSpPr>
              <p:cNvPr id="17" name="任意多边形 42">
                <a:extLst>
                  <a:ext uri="{FF2B5EF4-FFF2-40B4-BE49-F238E27FC236}">
                    <a16:creationId xmlns:a16="http://schemas.microsoft.com/office/drawing/2014/main" id="{9FF1C443-A8D0-B7A9-AE2D-8108F16103F4}"/>
                  </a:ext>
                </a:extLst>
              </p:cNvPr>
              <p:cNvSpPr/>
              <p:nvPr/>
            </p:nvSpPr>
            <p:spPr>
              <a:xfrm>
                <a:off x="6783511" y="2667207"/>
                <a:ext cx="26082" cy="155019"/>
              </a:xfrm>
              <a:custGeom>
                <a:avLst/>
                <a:gdLst>
                  <a:gd name="connsiteX0" fmla="*/ 1553 w 26082"/>
                  <a:gd name="connsiteY0" fmla="*/ 9406 h 155019"/>
                  <a:gd name="connsiteX1" fmla="*/ 7804 w 26082"/>
                  <a:gd name="connsiteY1" fmla="*/ 148174 h 155019"/>
                  <a:gd name="connsiteX2" fmla="*/ 19353 w 26082"/>
                  <a:gd name="connsiteY2" fmla="*/ 154723 h 155019"/>
                  <a:gd name="connsiteX3" fmla="*/ 25901 w 26082"/>
                  <a:gd name="connsiteY3" fmla="*/ 143174 h 155019"/>
                  <a:gd name="connsiteX4" fmla="*/ 20306 w 26082"/>
                  <a:gd name="connsiteY4" fmla="*/ 9406 h 155019"/>
                  <a:gd name="connsiteX5" fmla="*/ 10900 w 26082"/>
                  <a:gd name="connsiteY5" fmla="*/ 0 h 155019"/>
                  <a:gd name="connsiteX6" fmla="*/ 1553 w 26082"/>
                  <a:gd name="connsiteY6" fmla="*/ 9406 h 155019"/>
                  <a:gd name="connsiteX7" fmla="*/ 1553 w 26082"/>
                  <a:gd name="connsiteY7" fmla="*/ 9406 h 155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82" h="155019">
                    <a:moveTo>
                      <a:pt x="1553" y="9406"/>
                    </a:moveTo>
                    <a:cubicBezTo>
                      <a:pt x="-1840" y="55781"/>
                      <a:pt x="363" y="102275"/>
                      <a:pt x="7804" y="148174"/>
                    </a:cubicBezTo>
                    <a:cubicBezTo>
                      <a:pt x="8638" y="153175"/>
                      <a:pt x="14829" y="155973"/>
                      <a:pt x="19353" y="154723"/>
                    </a:cubicBezTo>
                    <a:cubicBezTo>
                      <a:pt x="24711" y="153235"/>
                      <a:pt x="26735" y="148174"/>
                      <a:pt x="25901" y="143174"/>
                    </a:cubicBezTo>
                    <a:cubicBezTo>
                      <a:pt x="18758" y="99001"/>
                      <a:pt x="17031" y="54055"/>
                      <a:pt x="20306" y="9406"/>
                    </a:cubicBezTo>
                    <a:cubicBezTo>
                      <a:pt x="20663" y="4346"/>
                      <a:pt x="15722" y="0"/>
                      <a:pt x="10900" y="0"/>
                    </a:cubicBezTo>
                    <a:cubicBezTo>
                      <a:pt x="5542" y="0"/>
                      <a:pt x="1911" y="4286"/>
                      <a:pt x="1553" y="9406"/>
                    </a:cubicBezTo>
                    <a:lnTo>
                      <a:pt x="1553" y="9406"/>
                    </a:lnTo>
                    <a:close/>
                  </a:path>
                </a:pathLst>
              </a:custGeom>
              <a:solidFill>
                <a:srgbClr val="FFFFFF"/>
              </a:solidFill>
              <a:ln w="5950" cap="flat">
                <a:noFill/>
                <a:prstDash val="solid"/>
                <a:miter/>
              </a:ln>
            </p:spPr>
            <p:txBody>
              <a:bodyPr rtlCol="0" anchor="ctr"/>
              <a:lstStyle/>
              <a:p>
                <a:endParaRPr lang="zh-CN" altLang="en-US"/>
              </a:p>
            </p:txBody>
          </p:sp>
          <p:sp>
            <p:nvSpPr>
              <p:cNvPr id="18" name="任意多边形 43">
                <a:extLst>
                  <a:ext uri="{FF2B5EF4-FFF2-40B4-BE49-F238E27FC236}">
                    <a16:creationId xmlns:a16="http://schemas.microsoft.com/office/drawing/2014/main" id="{E99A6C38-C954-92DE-632C-26A5F211B841}"/>
                  </a:ext>
                </a:extLst>
              </p:cNvPr>
              <p:cNvSpPr/>
              <p:nvPr/>
            </p:nvSpPr>
            <p:spPr>
              <a:xfrm>
                <a:off x="6927461" y="2590255"/>
                <a:ext cx="34355" cy="187561"/>
              </a:xfrm>
              <a:custGeom>
                <a:avLst/>
                <a:gdLst>
                  <a:gd name="connsiteX0" fmla="*/ 4 w 34355"/>
                  <a:gd name="connsiteY0" fmla="*/ 9086 h 187561"/>
                  <a:gd name="connsiteX1" fmla="*/ 16077 w 34355"/>
                  <a:gd name="connsiteY1" fmla="*/ 180716 h 187561"/>
                  <a:gd name="connsiteX2" fmla="*/ 27626 w 34355"/>
                  <a:gd name="connsiteY2" fmla="*/ 187264 h 187561"/>
                  <a:gd name="connsiteX3" fmla="*/ 34175 w 34355"/>
                  <a:gd name="connsiteY3" fmla="*/ 175715 h 187561"/>
                  <a:gd name="connsiteX4" fmla="*/ 18815 w 34355"/>
                  <a:gd name="connsiteY4" fmla="*/ 9086 h 187561"/>
                  <a:gd name="connsiteX5" fmla="*/ 4 w 34355"/>
                  <a:gd name="connsiteY5" fmla="*/ 9086 h 187561"/>
                  <a:gd name="connsiteX6" fmla="*/ 4 w 34355"/>
                  <a:gd name="connsiteY6" fmla="*/ 9086 h 18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55" h="187561">
                    <a:moveTo>
                      <a:pt x="4" y="9086"/>
                    </a:moveTo>
                    <a:cubicBezTo>
                      <a:pt x="1611" y="66594"/>
                      <a:pt x="7028" y="123923"/>
                      <a:pt x="16077" y="180716"/>
                    </a:cubicBezTo>
                    <a:cubicBezTo>
                      <a:pt x="16851" y="185717"/>
                      <a:pt x="23161" y="188515"/>
                      <a:pt x="27626" y="187264"/>
                    </a:cubicBezTo>
                    <a:cubicBezTo>
                      <a:pt x="32984" y="185776"/>
                      <a:pt x="35008" y="180716"/>
                      <a:pt x="34175" y="175715"/>
                    </a:cubicBezTo>
                    <a:cubicBezTo>
                      <a:pt x="25424" y="120589"/>
                      <a:pt x="20363" y="64867"/>
                      <a:pt x="18815" y="9086"/>
                    </a:cubicBezTo>
                    <a:cubicBezTo>
                      <a:pt x="18458" y="-2999"/>
                      <a:pt x="-294" y="-3058"/>
                      <a:pt x="4" y="9086"/>
                    </a:cubicBezTo>
                    <a:lnTo>
                      <a:pt x="4" y="9086"/>
                    </a:lnTo>
                    <a:close/>
                  </a:path>
                </a:pathLst>
              </a:custGeom>
              <a:solidFill>
                <a:srgbClr val="FFFFFF"/>
              </a:solidFill>
              <a:ln w="5950" cap="flat">
                <a:noFill/>
                <a:prstDash val="solid"/>
                <a:miter/>
              </a:ln>
            </p:spPr>
            <p:txBody>
              <a:bodyPr rtlCol="0" anchor="ctr"/>
              <a:lstStyle/>
              <a:p>
                <a:endParaRPr lang="zh-CN" altLang="en-US"/>
              </a:p>
            </p:txBody>
          </p:sp>
          <p:sp>
            <p:nvSpPr>
              <p:cNvPr id="19" name="任意多边形 44">
                <a:extLst>
                  <a:ext uri="{FF2B5EF4-FFF2-40B4-BE49-F238E27FC236}">
                    <a16:creationId xmlns:a16="http://schemas.microsoft.com/office/drawing/2014/main" id="{CE7BF8C3-1756-B713-A8FB-7FA34CC66F11}"/>
                  </a:ext>
                </a:extLst>
              </p:cNvPr>
              <p:cNvSpPr/>
              <p:nvPr/>
            </p:nvSpPr>
            <p:spPr>
              <a:xfrm>
                <a:off x="6740356" y="2574820"/>
                <a:ext cx="359354" cy="268779"/>
              </a:xfrm>
              <a:custGeom>
                <a:avLst/>
                <a:gdLst>
                  <a:gd name="connsiteX0" fmla="*/ 195324 w 359354"/>
                  <a:gd name="connsiteY0" fmla="*/ 26426 h 268779"/>
                  <a:gd name="connsiteX1" fmla="*/ 207349 w 359354"/>
                  <a:gd name="connsiteY1" fmla="*/ 19758 h 268779"/>
                  <a:gd name="connsiteX2" fmla="*/ 211218 w 359354"/>
                  <a:gd name="connsiteY2" fmla="*/ 18984 h 268779"/>
                  <a:gd name="connsiteX3" fmla="*/ 213659 w 359354"/>
                  <a:gd name="connsiteY3" fmla="*/ 18865 h 268779"/>
                  <a:gd name="connsiteX4" fmla="*/ 217648 w 359354"/>
                  <a:gd name="connsiteY4" fmla="*/ 18925 h 268779"/>
                  <a:gd name="connsiteX5" fmla="*/ 219672 w 359354"/>
                  <a:gd name="connsiteY5" fmla="*/ 19103 h 268779"/>
                  <a:gd name="connsiteX6" fmla="*/ 221160 w 359354"/>
                  <a:gd name="connsiteY6" fmla="*/ 19341 h 268779"/>
                  <a:gd name="connsiteX7" fmla="*/ 246163 w 359354"/>
                  <a:gd name="connsiteY7" fmla="*/ 36308 h 268779"/>
                  <a:gd name="connsiteX8" fmla="*/ 233960 w 359354"/>
                  <a:gd name="connsiteY8" fmla="*/ 104888 h 268779"/>
                  <a:gd name="connsiteX9" fmla="*/ 196574 w 359354"/>
                  <a:gd name="connsiteY9" fmla="*/ 132928 h 268779"/>
                  <a:gd name="connsiteX10" fmla="*/ 193181 w 359354"/>
                  <a:gd name="connsiteY10" fmla="*/ 145787 h 268779"/>
                  <a:gd name="connsiteX11" fmla="*/ 206039 w 359354"/>
                  <a:gd name="connsiteY11" fmla="*/ 149180 h 268779"/>
                  <a:gd name="connsiteX12" fmla="*/ 299861 w 359354"/>
                  <a:gd name="connsiteY12" fmla="*/ 135905 h 268779"/>
                  <a:gd name="connsiteX13" fmla="*/ 327365 w 359354"/>
                  <a:gd name="connsiteY13" fmla="*/ 166801 h 268779"/>
                  <a:gd name="connsiteX14" fmla="*/ 334866 w 359354"/>
                  <a:gd name="connsiteY14" fmla="*/ 190495 h 268779"/>
                  <a:gd name="connsiteX15" fmla="*/ 340462 w 359354"/>
                  <a:gd name="connsiteY15" fmla="*/ 213058 h 268779"/>
                  <a:gd name="connsiteX16" fmla="*/ 336057 w 359354"/>
                  <a:gd name="connsiteY16" fmla="*/ 229607 h 268779"/>
                  <a:gd name="connsiteX17" fmla="*/ 318971 w 359354"/>
                  <a:gd name="connsiteY17" fmla="*/ 236811 h 268779"/>
                  <a:gd name="connsiteX18" fmla="*/ 293074 w 359354"/>
                  <a:gd name="connsiteY18" fmla="*/ 240025 h 268779"/>
                  <a:gd name="connsiteX19" fmla="*/ 263011 w 359354"/>
                  <a:gd name="connsiteY19" fmla="*/ 243002 h 268779"/>
                  <a:gd name="connsiteX20" fmla="*/ 144008 w 359354"/>
                  <a:gd name="connsiteY20" fmla="*/ 249610 h 268779"/>
                  <a:gd name="connsiteX21" fmla="*/ 9406 w 359354"/>
                  <a:gd name="connsiteY21" fmla="*/ 247050 h 268779"/>
                  <a:gd name="connsiteX22" fmla="*/ 0 w 359354"/>
                  <a:gd name="connsiteY22" fmla="*/ 256456 h 268779"/>
                  <a:gd name="connsiteX23" fmla="*/ 9406 w 359354"/>
                  <a:gd name="connsiteY23" fmla="*/ 265862 h 268779"/>
                  <a:gd name="connsiteX24" fmla="*/ 266107 w 359354"/>
                  <a:gd name="connsiteY24" fmla="*/ 261576 h 268779"/>
                  <a:gd name="connsiteX25" fmla="*/ 296885 w 359354"/>
                  <a:gd name="connsiteY25" fmla="*/ 258421 h 268779"/>
                  <a:gd name="connsiteX26" fmla="*/ 326174 w 359354"/>
                  <a:gd name="connsiteY26" fmla="*/ 254492 h 268779"/>
                  <a:gd name="connsiteX27" fmla="*/ 349273 w 359354"/>
                  <a:gd name="connsiteY27" fmla="*/ 242883 h 268779"/>
                  <a:gd name="connsiteX28" fmla="*/ 359274 w 359354"/>
                  <a:gd name="connsiteY28" fmla="*/ 218832 h 268779"/>
                  <a:gd name="connsiteX29" fmla="*/ 355107 w 359354"/>
                  <a:gd name="connsiteY29" fmla="*/ 192460 h 268779"/>
                  <a:gd name="connsiteX30" fmla="*/ 347070 w 359354"/>
                  <a:gd name="connsiteY30" fmla="*/ 166682 h 268779"/>
                  <a:gd name="connsiteX31" fmla="*/ 316709 w 359354"/>
                  <a:gd name="connsiteY31" fmla="*/ 123522 h 268779"/>
                  <a:gd name="connsiteX32" fmla="*/ 262713 w 359354"/>
                  <a:gd name="connsiteY32" fmla="*/ 112092 h 268779"/>
                  <a:gd name="connsiteX33" fmla="*/ 196395 w 359354"/>
                  <a:gd name="connsiteY33" fmla="*/ 132809 h 268779"/>
                  <a:gd name="connsiteX34" fmla="*/ 205861 w 359354"/>
                  <a:gd name="connsiteY34" fmla="*/ 149061 h 268779"/>
                  <a:gd name="connsiteX35" fmla="*/ 269262 w 359354"/>
                  <a:gd name="connsiteY35" fmla="*/ 76135 h 268779"/>
                  <a:gd name="connsiteX36" fmla="*/ 262833 w 359354"/>
                  <a:gd name="connsiteY36" fmla="*/ 27735 h 268779"/>
                  <a:gd name="connsiteX37" fmla="*/ 228007 w 359354"/>
                  <a:gd name="connsiteY37" fmla="*/ 1541 h 268779"/>
                  <a:gd name="connsiteX38" fmla="*/ 181870 w 359354"/>
                  <a:gd name="connsiteY38" fmla="*/ 12972 h 268779"/>
                  <a:gd name="connsiteX39" fmla="*/ 195324 w 359354"/>
                  <a:gd name="connsiteY39" fmla="*/ 26426 h 268779"/>
                  <a:gd name="connsiteX40" fmla="*/ 195324 w 359354"/>
                  <a:gd name="connsiteY40" fmla="*/ 26426 h 26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59354" h="268779">
                    <a:moveTo>
                      <a:pt x="195324" y="26426"/>
                    </a:moveTo>
                    <a:cubicBezTo>
                      <a:pt x="198776" y="23032"/>
                      <a:pt x="202289" y="21008"/>
                      <a:pt x="207349" y="19758"/>
                    </a:cubicBezTo>
                    <a:cubicBezTo>
                      <a:pt x="208599" y="19460"/>
                      <a:pt x="209909" y="19163"/>
                      <a:pt x="211218" y="18984"/>
                    </a:cubicBezTo>
                    <a:cubicBezTo>
                      <a:pt x="210088" y="19103"/>
                      <a:pt x="213005" y="18925"/>
                      <a:pt x="213659" y="18865"/>
                    </a:cubicBezTo>
                    <a:cubicBezTo>
                      <a:pt x="214969" y="18806"/>
                      <a:pt x="216338" y="18865"/>
                      <a:pt x="217648" y="18925"/>
                    </a:cubicBezTo>
                    <a:cubicBezTo>
                      <a:pt x="218303" y="18984"/>
                      <a:pt x="219017" y="19044"/>
                      <a:pt x="219672" y="19103"/>
                    </a:cubicBezTo>
                    <a:cubicBezTo>
                      <a:pt x="218184" y="18925"/>
                      <a:pt x="220862" y="19341"/>
                      <a:pt x="221160" y="19341"/>
                    </a:cubicBezTo>
                    <a:cubicBezTo>
                      <a:pt x="231995" y="21425"/>
                      <a:pt x="240568" y="26783"/>
                      <a:pt x="246163" y="36308"/>
                    </a:cubicBezTo>
                    <a:cubicBezTo>
                      <a:pt x="259142" y="58275"/>
                      <a:pt x="250450" y="86553"/>
                      <a:pt x="233960" y="104888"/>
                    </a:cubicBezTo>
                    <a:cubicBezTo>
                      <a:pt x="223363" y="116616"/>
                      <a:pt x="210385" y="125486"/>
                      <a:pt x="196574" y="132928"/>
                    </a:cubicBezTo>
                    <a:cubicBezTo>
                      <a:pt x="192109" y="135369"/>
                      <a:pt x="190680" y="141500"/>
                      <a:pt x="193181" y="145787"/>
                    </a:cubicBezTo>
                    <a:cubicBezTo>
                      <a:pt x="195979" y="150609"/>
                      <a:pt x="201337" y="151204"/>
                      <a:pt x="206039" y="149180"/>
                    </a:cubicBezTo>
                    <a:cubicBezTo>
                      <a:pt x="235031" y="136678"/>
                      <a:pt x="269738" y="122569"/>
                      <a:pt x="299861" y="135905"/>
                    </a:cubicBezTo>
                    <a:cubicBezTo>
                      <a:pt x="313613" y="141977"/>
                      <a:pt x="322245" y="152573"/>
                      <a:pt x="327365" y="166801"/>
                    </a:cubicBezTo>
                    <a:cubicBezTo>
                      <a:pt x="330163" y="174600"/>
                      <a:pt x="332366" y="182637"/>
                      <a:pt x="334866" y="190495"/>
                    </a:cubicBezTo>
                    <a:cubicBezTo>
                      <a:pt x="337188" y="197758"/>
                      <a:pt x="339866" y="205735"/>
                      <a:pt x="340462" y="213058"/>
                    </a:cubicBezTo>
                    <a:cubicBezTo>
                      <a:pt x="340938" y="219368"/>
                      <a:pt x="340522" y="225083"/>
                      <a:pt x="336057" y="229607"/>
                    </a:cubicBezTo>
                    <a:cubicBezTo>
                      <a:pt x="331830" y="233953"/>
                      <a:pt x="325520" y="235620"/>
                      <a:pt x="318971" y="236811"/>
                    </a:cubicBezTo>
                    <a:cubicBezTo>
                      <a:pt x="310874" y="238299"/>
                      <a:pt x="301885" y="239073"/>
                      <a:pt x="293074" y="240025"/>
                    </a:cubicBezTo>
                    <a:cubicBezTo>
                      <a:pt x="283073" y="241097"/>
                      <a:pt x="273072" y="242109"/>
                      <a:pt x="263011" y="243002"/>
                    </a:cubicBezTo>
                    <a:cubicBezTo>
                      <a:pt x="223423" y="246574"/>
                      <a:pt x="183715" y="248777"/>
                      <a:pt x="144008" y="249610"/>
                    </a:cubicBezTo>
                    <a:cubicBezTo>
                      <a:pt x="99120" y="250503"/>
                      <a:pt x="54174" y="249670"/>
                      <a:pt x="9406" y="247050"/>
                    </a:cubicBezTo>
                    <a:cubicBezTo>
                      <a:pt x="4346" y="246752"/>
                      <a:pt x="0" y="251575"/>
                      <a:pt x="0" y="256456"/>
                    </a:cubicBezTo>
                    <a:cubicBezTo>
                      <a:pt x="0" y="261814"/>
                      <a:pt x="4286" y="265565"/>
                      <a:pt x="9406" y="265862"/>
                    </a:cubicBezTo>
                    <a:cubicBezTo>
                      <a:pt x="94953" y="270863"/>
                      <a:pt x="180798" y="269434"/>
                      <a:pt x="266107" y="261576"/>
                    </a:cubicBezTo>
                    <a:cubicBezTo>
                      <a:pt x="276406" y="260623"/>
                      <a:pt x="286645" y="259611"/>
                      <a:pt x="296885" y="258421"/>
                    </a:cubicBezTo>
                    <a:cubicBezTo>
                      <a:pt x="306648" y="257349"/>
                      <a:pt x="316590" y="256575"/>
                      <a:pt x="326174" y="254492"/>
                    </a:cubicBezTo>
                    <a:cubicBezTo>
                      <a:pt x="334627" y="252646"/>
                      <a:pt x="343141" y="249134"/>
                      <a:pt x="349273" y="242883"/>
                    </a:cubicBezTo>
                    <a:cubicBezTo>
                      <a:pt x="355642" y="236394"/>
                      <a:pt x="358738" y="227821"/>
                      <a:pt x="359274" y="218832"/>
                    </a:cubicBezTo>
                    <a:cubicBezTo>
                      <a:pt x="359810" y="209962"/>
                      <a:pt x="357607" y="200913"/>
                      <a:pt x="355107" y="192460"/>
                    </a:cubicBezTo>
                    <a:cubicBezTo>
                      <a:pt x="352547" y="183827"/>
                      <a:pt x="349868" y="175255"/>
                      <a:pt x="347070" y="166682"/>
                    </a:cubicBezTo>
                    <a:cubicBezTo>
                      <a:pt x="341355" y="149180"/>
                      <a:pt x="332663" y="133583"/>
                      <a:pt x="316709" y="123522"/>
                    </a:cubicBezTo>
                    <a:cubicBezTo>
                      <a:pt x="300873" y="113580"/>
                      <a:pt x="281108" y="110187"/>
                      <a:pt x="262713" y="112092"/>
                    </a:cubicBezTo>
                    <a:cubicBezTo>
                      <a:pt x="239318" y="114473"/>
                      <a:pt x="217826" y="123581"/>
                      <a:pt x="196395" y="132809"/>
                    </a:cubicBezTo>
                    <a:cubicBezTo>
                      <a:pt x="199550" y="138226"/>
                      <a:pt x="202706" y="143644"/>
                      <a:pt x="205861" y="149061"/>
                    </a:cubicBezTo>
                    <a:cubicBezTo>
                      <a:pt x="234555" y="133464"/>
                      <a:pt x="262594" y="109711"/>
                      <a:pt x="269262" y="76135"/>
                    </a:cubicBezTo>
                    <a:cubicBezTo>
                      <a:pt x="272477" y="59823"/>
                      <a:pt x="271048" y="42440"/>
                      <a:pt x="262833" y="27735"/>
                    </a:cubicBezTo>
                    <a:cubicBezTo>
                      <a:pt x="255510" y="14579"/>
                      <a:pt x="242651" y="5054"/>
                      <a:pt x="228007" y="1541"/>
                    </a:cubicBezTo>
                    <a:cubicBezTo>
                      <a:pt x="211695" y="-2328"/>
                      <a:pt x="194014" y="946"/>
                      <a:pt x="181870" y="12972"/>
                    </a:cubicBezTo>
                    <a:cubicBezTo>
                      <a:pt x="173416" y="21604"/>
                      <a:pt x="186691" y="34879"/>
                      <a:pt x="195324" y="26426"/>
                    </a:cubicBezTo>
                    <a:lnTo>
                      <a:pt x="195324" y="26426"/>
                    </a:lnTo>
                    <a:close/>
                  </a:path>
                </a:pathLst>
              </a:custGeom>
              <a:solidFill>
                <a:srgbClr val="FFFFFF"/>
              </a:solidFill>
              <a:ln w="5950" cap="flat">
                <a:noFill/>
                <a:prstDash val="solid"/>
                <a:miter/>
              </a:ln>
            </p:spPr>
            <p:txBody>
              <a:bodyPr rtlCol="0" anchor="ctr"/>
              <a:lstStyle/>
              <a:p>
                <a:endParaRPr lang="zh-CN" altLang="en-US"/>
              </a:p>
            </p:txBody>
          </p:sp>
          <p:sp>
            <p:nvSpPr>
              <p:cNvPr id="20" name="任意多边形 45">
                <a:extLst>
                  <a:ext uri="{FF2B5EF4-FFF2-40B4-BE49-F238E27FC236}">
                    <a16:creationId xmlns:a16="http://schemas.microsoft.com/office/drawing/2014/main" id="{7F1BE508-5645-3498-7C8A-F2BBC313A6BC}"/>
                  </a:ext>
                </a:extLst>
              </p:cNvPr>
              <p:cNvSpPr/>
              <p:nvPr/>
            </p:nvSpPr>
            <p:spPr>
              <a:xfrm>
                <a:off x="6295633" y="2598253"/>
                <a:ext cx="209870" cy="281632"/>
              </a:xfrm>
              <a:custGeom>
                <a:avLst/>
                <a:gdLst>
                  <a:gd name="connsiteX0" fmla="*/ 6749 w 209870"/>
                  <a:gd name="connsiteY0" fmla="*/ 6684 h 281632"/>
                  <a:gd name="connsiteX1" fmla="*/ 21334 w 209870"/>
                  <a:gd name="connsiteY1" fmla="*/ 156942 h 281632"/>
                  <a:gd name="connsiteX2" fmla="*/ 121823 w 209870"/>
                  <a:gd name="connsiteY2" fmla="*/ 259039 h 281632"/>
                  <a:gd name="connsiteX3" fmla="*/ 200464 w 209870"/>
                  <a:gd name="connsiteY3" fmla="*/ 281601 h 281632"/>
                  <a:gd name="connsiteX4" fmla="*/ 209871 w 209870"/>
                  <a:gd name="connsiteY4" fmla="*/ 272195 h 281632"/>
                  <a:gd name="connsiteX5" fmla="*/ 200464 w 209870"/>
                  <a:gd name="connsiteY5" fmla="*/ 262789 h 281632"/>
                  <a:gd name="connsiteX6" fmla="*/ 83068 w 209870"/>
                  <a:gd name="connsiteY6" fmla="*/ 209747 h 281632"/>
                  <a:gd name="connsiteX7" fmla="*/ 20560 w 209870"/>
                  <a:gd name="connsiteY7" fmla="*/ 89552 h 281632"/>
                  <a:gd name="connsiteX8" fmla="*/ 24846 w 209870"/>
                  <a:gd name="connsiteY8" fmla="*/ 11685 h 281632"/>
                  <a:gd name="connsiteX9" fmla="*/ 6749 w 209870"/>
                  <a:gd name="connsiteY9" fmla="*/ 6684 h 281632"/>
                  <a:gd name="connsiteX10" fmla="*/ 6749 w 209870"/>
                  <a:gd name="connsiteY10" fmla="*/ 6684 h 28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870" h="281632">
                    <a:moveTo>
                      <a:pt x="6749" y="6684"/>
                    </a:moveTo>
                    <a:cubicBezTo>
                      <a:pt x="-5991" y="56691"/>
                      <a:pt x="-455" y="110269"/>
                      <a:pt x="21334" y="156942"/>
                    </a:cubicBezTo>
                    <a:cubicBezTo>
                      <a:pt x="41932" y="201114"/>
                      <a:pt x="78306" y="237310"/>
                      <a:pt x="121823" y="259039"/>
                    </a:cubicBezTo>
                    <a:cubicBezTo>
                      <a:pt x="146529" y="271362"/>
                      <a:pt x="173020" y="278922"/>
                      <a:pt x="200464" y="281601"/>
                    </a:cubicBezTo>
                    <a:cubicBezTo>
                      <a:pt x="205525" y="282078"/>
                      <a:pt x="209871" y="276958"/>
                      <a:pt x="209871" y="272195"/>
                    </a:cubicBezTo>
                    <a:cubicBezTo>
                      <a:pt x="209871" y="266718"/>
                      <a:pt x="205525" y="263265"/>
                      <a:pt x="200464" y="262789"/>
                    </a:cubicBezTo>
                    <a:cubicBezTo>
                      <a:pt x="157364" y="258622"/>
                      <a:pt x="115156" y="239334"/>
                      <a:pt x="83068" y="209747"/>
                    </a:cubicBezTo>
                    <a:cubicBezTo>
                      <a:pt x="48897" y="178254"/>
                      <a:pt x="27108" y="135511"/>
                      <a:pt x="20560" y="89552"/>
                    </a:cubicBezTo>
                    <a:cubicBezTo>
                      <a:pt x="16869" y="63656"/>
                      <a:pt x="18357" y="36986"/>
                      <a:pt x="24846" y="11685"/>
                    </a:cubicBezTo>
                    <a:cubicBezTo>
                      <a:pt x="27882" y="-43"/>
                      <a:pt x="9785" y="-5044"/>
                      <a:pt x="6749" y="6684"/>
                    </a:cubicBezTo>
                    <a:lnTo>
                      <a:pt x="6749" y="6684"/>
                    </a:lnTo>
                    <a:close/>
                  </a:path>
                </a:pathLst>
              </a:custGeom>
              <a:solidFill>
                <a:srgbClr val="FFFFFF"/>
              </a:solidFill>
              <a:ln w="5950" cap="flat">
                <a:noFill/>
                <a:prstDash val="solid"/>
                <a:miter/>
              </a:ln>
            </p:spPr>
            <p:txBody>
              <a:bodyPr rtlCol="0" anchor="ctr"/>
              <a:lstStyle/>
              <a:p>
                <a:endParaRPr lang="zh-CN" altLang="en-US"/>
              </a:p>
            </p:txBody>
          </p:sp>
          <p:sp>
            <p:nvSpPr>
              <p:cNvPr id="21" name="任意多边形 46">
                <a:extLst>
                  <a:ext uri="{FF2B5EF4-FFF2-40B4-BE49-F238E27FC236}">
                    <a16:creationId xmlns:a16="http://schemas.microsoft.com/office/drawing/2014/main" id="{24B48061-CDAA-954C-BDD8-C13C5D7B6C66}"/>
                  </a:ext>
                </a:extLst>
              </p:cNvPr>
              <p:cNvSpPr/>
              <p:nvPr/>
            </p:nvSpPr>
            <p:spPr>
              <a:xfrm>
                <a:off x="7093795" y="2586356"/>
                <a:ext cx="103397" cy="221433"/>
              </a:xfrm>
              <a:custGeom>
                <a:avLst/>
                <a:gdLst>
                  <a:gd name="connsiteX0" fmla="*/ 34172 w 103397"/>
                  <a:gd name="connsiteY0" fmla="*/ 14056 h 221433"/>
                  <a:gd name="connsiteX1" fmla="*/ 76321 w 103397"/>
                  <a:gd name="connsiteY1" fmla="*/ 108533 h 221433"/>
                  <a:gd name="connsiteX2" fmla="*/ 84536 w 103397"/>
                  <a:gd name="connsiteY2" fmla="*/ 158659 h 221433"/>
                  <a:gd name="connsiteX3" fmla="*/ 61080 w 103397"/>
                  <a:gd name="connsiteY3" fmla="*/ 187770 h 221433"/>
                  <a:gd name="connsiteX4" fmla="*/ 6907 w 103397"/>
                  <a:gd name="connsiteY4" fmla="*/ 202831 h 221433"/>
                  <a:gd name="connsiteX5" fmla="*/ 358 w 103397"/>
                  <a:gd name="connsiteY5" fmla="*/ 214380 h 221433"/>
                  <a:gd name="connsiteX6" fmla="*/ 11907 w 103397"/>
                  <a:gd name="connsiteY6" fmla="*/ 220929 h 221433"/>
                  <a:gd name="connsiteX7" fmla="*/ 65069 w 103397"/>
                  <a:gd name="connsiteY7" fmla="*/ 206284 h 221433"/>
                  <a:gd name="connsiteX8" fmla="*/ 101145 w 103397"/>
                  <a:gd name="connsiteY8" fmla="*/ 172172 h 221433"/>
                  <a:gd name="connsiteX9" fmla="*/ 102633 w 103397"/>
                  <a:gd name="connsiteY9" fmla="*/ 143776 h 221433"/>
                  <a:gd name="connsiteX10" fmla="*/ 97693 w 103397"/>
                  <a:gd name="connsiteY10" fmla="*/ 115736 h 221433"/>
                  <a:gd name="connsiteX11" fmla="*/ 78761 w 103397"/>
                  <a:gd name="connsiteY11" fmla="*/ 61741 h 221433"/>
                  <a:gd name="connsiteX12" fmla="*/ 50365 w 103397"/>
                  <a:gd name="connsiteY12" fmla="*/ 4591 h 221433"/>
                  <a:gd name="connsiteX13" fmla="*/ 37506 w 103397"/>
                  <a:gd name="connsiteY13" fmla="*/ 1197 h 221433"/>
                  <a:gd name="connsiteX14" fmla="*/ 34172 w 103397"/>
                  <a:gd name="connsiteY14" fmla="*/ 14056 h 221433"/>
                  <a:gd name="connsiteX15" fmla="*/ 34172 w 103397"/>
                  <a:gd name="connsiteY15" fmla="*/ 14056 h 221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3397" h="221433">
                    <a:moveTo>
                      <a:pt x="34172" y="14056"/>
                    </a:moveTo>
                    <a:cubicBezTo>
                      <a:pt x="50246" y="44536"/>
                      <a:pt x="66498" y="75314"/>
                      <a:pt x="76321" y="108533"/>
                    </a:cubicBezTo>
                    <a:cubicBezTo>
                      <a:pt x="81023" y="124428"/>
                      <a:pt x="85429" y="141930"/>
                      <a:pt x="84536" y="158659"/>
                    </a:cubicBezTo>
                    <a:cubicBezTo>
                      <a:pt x="83762" y="173363"/>
                      <a:pt x="73820" y="182174"/>
                      <a:pt x="61080" y="187770"/>
                    </a:cubicBezTo>
                    <a:cubicBezTo>
                      <a:pt x="44233" y="195211"/>
                      <a:pt x="24231" y="195628"/>
                      <a:pt x="6907" y="202831"/>
                    </a:cubicBezTo>
                    <a:cubicBezTo>
                      <a:pt x="2204" y="204796"/>
                      <a:pt x="-1130" y="209082"/>
                      <a:pt x="358" y="214380"/>
                    </a:cubicBezTo>
                    <a:cubicBezTo>
                      <a:pt x="1549" y="218786"/>
                      <a:pt x="7205" y="222893"/>
                      <a:pt x="11907" y="220929"/>
                    </a:cubicBezTo>
                    <a:cubicBezTo>
                      <a:pt x="28993" y="213845"/>
                      <a:pt x="47924" y="213071"/>
                      <a:pt x="65069" y="206284"/>
                    </a:cubicBezTo>
                    <a:cubicBezTo>
                      <a:pt x="81083" y="199914"/>
                      <a:pt x="95728" y="189258"/>
                      <a:pt x="101145" y="172172"/>
                    </a:cubicBezTo>
                    <a:cubicBezTo>
                      <a:pt x="104003" y="163064"/>
                      <a:pt x="103705" y="153182"/>
                      <a:pt x="102633" y="143776"/>
                    </a:cubicBezTo>
                    <a:cubicBezTo>
                      <a:pt x="101562" y="134310"/>
                      <a:pt x="99955" y="124964"/>
                      <a:pt x="97693" y="115736"/>
                    </a:cubicBezTo>
                    <a:cubicBezTo>
                      <a:pt x="93228" y="97162"/>
                      <a:pt x="86441" y="79243"/>
                      <a:pt x="78761" y="61741"/>
                    </a:cubicBezTo>
                    <a:cubicBezTo>
                      <a:pt x="70189" y="42274"/>
                      <a:pt x="60307" y="23403"/>
                      <a:pt x="50365" y="4591"/>
                    </a:cubicBezTo>
                    <a:cubicBezTo>
                      <a:pt x="47984" y="126"/>
                      <a:pt x="41733" y="-1243"/>
                      <a:pt x="37506" y="1197"/>
                    </a:cubicBezTo>
                    <a:cubicBezTo>
                      <a:pt x="32982" y="3817"/>
                      <a:pt x="31791" y="9532"/>
                      <a:pt x="34172" y="14056"/>
                    </a:cubicBezTo>
                    <a:lnTo>
                      <a:pt x="34172" y="14056"/>
                    </a:lnTo>
                    <a:close/>
                  </a:path>
                </a:pathLst>
              </a:custGeom>
              <a:solidFill>
                <a:srgbClr val="FFFFFF"/>
              </a:solidFill>
              <a:ln w="5950" cap="flat">
                <a:noFill/>
                <a:prstDash val="solid"/>
                <a:miter/>
              </a:ln>
            </p:spPr>
            <p:txBody>
              <a:bodyPr rtlCol="0" anchor="ctr"/>
              <a:lstStyle/>
              <a:p>
                <a:endParaRPr lang="zh-CN" altLang="en-US"/>
              </a:p>
            </p:txBody>
          </p:sp>
          <p:sp>
            <p:nvSpPr>
              <p:cNvPr id="22" name="任意多边形 47">
                <a:extLst>
                  <a:ext uri="{FF2B5EF4-FFF2-40B4-BE49-F238E27FC236}">
                    <a16:creationId xmlns:a16="http://schemas.microsoft.com/office/drawing/2014/main" id="{86C91637-CF46-9E7E-661F-8DA85FD408AD}"/>
                  </a:ext>
                </a:extLst>
              </p:cNvPr>
              <p:cNvSpPr/>
              <p:nvPr/>
            </p:nvSpPr>
            <p:spPr>
              <a:xfrm>
                <a:off x="7204211" y="2497630"/>
                <a:ext cx="88470" cy="112863"/>
              </a:xfrm>
              <a:custGeom>
                <a:avLst/>
                <a:gdLst>
                  <a:gd name="connsiteX0" fmla="*/ 6684 w 88470"/>
                  <a:gd name="connsiteY0" fmla="*/ 18426 h 112863"/>
                  <a:gd name="connsiteX1" fmla="*/ 40319 w 88470"/>
                  <a:gd name="connsiteY1" fmla="*/ 50454 h 112863"/>
                  <a:gd name="connsiteX2" fmla="*/ 27162 w 88470"/>
                  <a:gd name="connsiteY2" fmla="*/ 96829 h 112863"/>
                  <a:gd name="connsiteX3" fmla="*/ 36331 w 88470"/>
                  <a:gd name="connsiteY3" fmla="*/ 112546 h 112863"/>
                  <a:gd name="connsiteX4" fmla="*/ 81813 w 88470"/>
                  <a:gd name="connsiteY4" fmla="*/ 100282 h 112863"/>
                  <a:gd name="connsiteX5" fmla="*/ 76812 w 88470"/>
                  <a:gd name="connsiteY5" fmla="*/ 82125 h 112863"/>
                  <a:gd name="connsiteX6" fmla="*/ 31330 w 88470"/>
                  <a:gd name="connsiteY6" fmla="*/ 94389 h 112863"/>
                  <a:gd name="connsiteX7" fmla="*/ 40497 w 88470"/>
                  <a:gd name="connsiteY7" fmla="*/ 110105 h 112863"/>
                  <a:gd name="connsiteX8" fmla="*/ 58476 w 88470"/>
                  <a:gd name="connsiteY8" fmla="*/ 45453 h 112863"/>
                  <a:gd name="connsiteX9" fmla="*/ 11684 w 88470"/>
                  <a:gd name="connsiteY9" fmla="*/ 328 h 112863"/>
                  <a:gd name="connsiteX10" fmla="*/ 6684 w 88470"/>
                  <a:gd name="connsiteY10" fmla="*/ 18426 h 112863"/>
                  <a:gd name="connsiteX11" fmla="*/ 6684 w 88470"/>
                  <a:gd name="connsiteY11" fmla="*/ 18426 h 11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470" h="112863">
                    <a:moveTo>
                      <a:pt x="6684" y="18426"/>
                    </a:moveTo>
                    <a:cubicBezTo>
                      <a:pt x="22578" y="22415"/>
                      <a:pt x="35855" y="34738"/>
                      <a:pt x="40319" y="50454"/>
                    </a:cubicBezTo>
                    <a:cubicBezTo>
                      <a:pt x="44962" y="66706"/>
                      <a:pt x="39724" y="84923"/>
                      <a:pt x="27162" y="96829"/>
                    </a:cubicBezTo>
                    <a:cubicBezTo>
                      <a:pt x="20257" y="103378"/>
                      <a:pt x="27401" y="114927"/>
                      <a:pt x="36331" y="112546"/>
                    </a:cubicBezTo>
                    <a:cubicBezTo>
                      <a:pt x="51511" y="108438"/>
                      <a:pt x="66632" y="104330"/>
                      <a:pt x="81813" y="100282"/>
                    </a:cubicBezTo>
                    <a:cubicBezTo>
                      <a:pt x="93481" y="97127"/>
                      <a:pt x="88540" y="78970"/>
                      <a:pt x="76812" y="82125"/>
                    </a:cubicBezTo>
                    <a:cubicBezTo>
                      <a:pt x="61631" y="86233"/>
                      <a:pt x="46510" y="90340"/>
                      <a:pt x="31330" y="94389"/>
                    </a:cubicBezTo>
                    <a:cubicBezTo>
                      <a:pt x="34366" y="99627"/>
                      <a:pt x="37402" y="104866"/>
                      <a:pt x="40497" y="110105"/>
                    </a:cubicBezTo>
                    <a:cubicBezTo>
                      <a:pt x="57583" y="93912"/>
                      <a:pt x="64966" y="68195"/>
                      <a:pt x="58476" y="45453"/>
                    </a:cubicBezTo>
                    <a:cubicBezTo>
                      <a:pt x="52226" y="23486"/>
                      <a:pt x="33770" y="5865"/>
                      <a:pt x="11684" y="328"/>
                    </a:cubicBezTo>
                    <a:cubicBezTo>
                      <a:pt x="-43" y="-2648"/>
                      <a:pt x="-5044" y="15509"/>
                      <a:pt x="6684" y="18426"/>
                    </a:cubicBezTo>
                    <a:lnTo>
                      <a:pt x="6684" y="18426"/>
                    </a:lnTo>
                    <a:close/>
                  </a:path>
                </a:pathLst>
              </a:custGeom>
              <a:solidFill>
                <a:srgbClr val="FFFFFF"/>
              </a:solidFill>
              <a:ln w="5950" cap="flat">
                <a:noFill/>
                <a:prstDash val="solid"/>
                <a:miter/>
              </a:ln>
            </p:spPr>
            <p:txBody>
              <a:bodyPr rtlCol="0" anchor="ctr"/>
              <a:lstStyle/>
              <a:p>
                <a:endParaRPr lang="zh-CN" altLang="en-US"/>
              </a:p>
            </p:txBody>
          </p:sp>
          <p:sp>
            <p:nvSpPr>
              <p:cNvPr id="23" name="任意多边形 48">
                <a:extLst>
                  <a:ext uri="{FF2B5EF4-FFF2-40B4-BE49-F238E27FC236}">
                    <a16:creationId xmlns:a16="http://schemas.microsoft.com/office/drawing/2014/main" id="{2ED110A0-CFED-883B-54A2-DE3499340D76}"/>
                  </a:ext>
                </a:extLst>
              </p:cNvPr>
              <p:cNvSpPr/>
              <p:nvPr/>
            </p:nvSpPr>
            <p:spPr>
              <a:xfrm>
                <a:off x="7230601" y="3375047"/>
                <a:ext cx="483827" cy="378578"/>
              </a:xfrm>
              <a:custGeom>
                <a:avLst/>
                <a:gdLst>
                  <a:gd name="connsiteX0" fmla="*/ 177 w 483827"/>
                  <a:gd name="connsiteY0" fmla="*/ 248000 h 378578"/>
                  <a:gd name="connsiteX1" fmla="*/ 24466 w 483827"/>
                  <a:gd name="connsiteY1" fmla="*/ 317176 h 378578"/>
                  <a:gd name="connsiteX2" fmla="*/ 45362 w 483827"/>
                  <a:gd name="connsiteY2" fmla="*/ 348490 h 378578"/>
                  <a:gd name="connsiteX3" fmla="*/ 71318 w 483827"/>
                  <a:gd name="connsiteY3" fmla="*/ 374565 h 378578"/>
                  <a:gd name="connsiteX4" fmla="*/ 105191 w 483827"/>
                  <a:gd name="connsiteY4" fmla="*/ 365337 h 378578"/>
                  <a:gd name="connsiteX5" fmla="*/ 111025 w 483827"/>
                  <a:gd name="connsiteY5" fmla="*/ 346704 h 378578"/>
                  <a:gd name="connsiteX6" fmla="*/ 116443 w 483827"/>
                  <a:gd name="connsiteY6" fmla="*/ 326165 h 378578"/>
                  <a:gd name="connsiteX7" fmla="*/ 135970 w 483827"/>
                  <a:gd name="connsiteY7" fmla="*/ 242761 h 378578"/>
                  <a:gd name="connsiteX8" fmla="*/ 164247 w 483827"/>
                  <a:gd name="connsiteY8" fmla="*/ 72858 h 378578"/>
                  <a:gd name="connsiteX9" fmla="*/ 168950 w 483827"/>
                  <a:gd name="connsiteY9" fmla="*/ 30710 h 378578"/>
                  <a:gd name="connsiteX10" fmla="*/ 169902 w 483827"/>
                  <a:gd name="connsiteY10" fmla="*/ 23744 h 378578"/>
                  <a:gd name="connsiteX11" fmla="*/ 170736 w 483827"/>
                  <a:gd name="connsiteY11" fmla="*/ 20768 h 378578"/>
                  <a:gd name="connsiteX12" fmla="*/ 171331 w 483827"/>
                  <a:gd name="connsiteY12" fmla="*/ 19577 h 378578"/>
                  <a:gd name="connsiteX13" fmla="*/ 176094 w 483827"/>
                  <a:gd name="connsiteY13" fmla="*/ 18922 h 378578"/>
                  <a:gd name="connsiteX14" fmla="*/ 187583 w 483827"/>
                  <a:gd name="connsiteY14" fmla="*/ 19339 h 378578"/>
                  <a:gd name="connsiteX15" fmla="*/ 275988 w 483827"/>
                  <a:gd name="connsiteY15" fmla="*/ 22375 h 378578"/>
                  <a:gd name="connsiteX16" fmla="*/ 452857 w 483827"/>
                  <a:gd name="connsiteY16" fmla="*/ 28447 h 378578"/>
                  <a:gd name="connsiteX17" fmla="*/ 474764 w 483827"/>
                  <a:gd name="connsiteY17" fmla="*/ 29221 h 378578"/>
                  <a:gd name="connsiteX18" fmla="*/ 474764 w 483827"/>
                  <a:gd name="connsiteY18" fmla="*/ 10409 h 378578"/>
                  <a:gd name="connsiteX19" fmla="*/ 301051 w 483827"/>
                  <a:gd name="connsiteY19" fmla="*/ 4397 h 378578"/>
                  <a:gd name="connsiteX20" fmla="*/ 214194 w 483827"/>
                  <a:gd name="connsiteY20" fmla="*/ 1420 h 378578"/>
                  <a:gd name="connsiteX21" fmla="*/ 192286 w 483827"/>
                  <a:gd name="connsiteY21" fmla="*/ 646 h 378578"/>
                  <a:gd name="connsiteX22" fmla="*/ 170974 w 483827"/>
                  <a:gd name="connsiteY22" fmla="*/ 348 h 378578"/>
                  <a:gd name="connsiteX23" fmla="*/ 154960 w 483827"/>
                  <a:gd name="connsiteY23" fmla="*/ 10469 h 378578"/>
                  <a:gd name="connsiteX24" fmla="*/ 150495 w 483827"/>
                  <a:gd name="connsiteY24" fmla="*/ 27614 h 378578"/>
                  <a:gd name="connsiteX25" fmla="*/ 126742 w 483827"/>
                  <a:gd name="connsiteY25" fmla="*/ 193112 h 378578"/>
                  <a:gd name="connsiteX26" fmla="*/ 109478 w 483827"/>
                  <a:gd name="connsiteY26" fmla="*/ 275444 h 378578"/>
                  <a:gd name="connsiteX27" fmla="*/ 99477 w 483827"/>
                  <a:gd name="connsiteY27" fmla="*/ 316700 h 378578"/>
                  <a:gd name="connsiteX28" fmla="*/ 89118 w 483827"/>
                  <a:gd name="connsiteY28" fmla="*/ 355395 h 378578"/>
                  <a:gd name="connsiteX29" fmla="*/ 86677 w 483827"/>
                  <a:gd name="connsiteY29" fmla="*/ 359622 h 378578"/>
                  <a:gd name="connsiteX30" fmla="*/ 86022 w 483827"/>
                  <a:gd name="connsiteY30" fmla="*/ 359920 h 378578"/>
                  <a:gd name="connsiteX31" fmla="*/ 84236 w 483827"/>
                  <a:gd name="connsiteY31" fmla="*/ 359741 h 378578"/>
                  <a:gd name="connsiteX32" fmla="*/ 72211 w 483827"/>
                  <a:gd name="connsiteY32" fmla="*/ 350514 h 378578"/>
                  <a:gd name="connsiteX33" fmla="*/ 50779 w 483827"/>
                  <a:gd name="connsiteY33" fmla="*/ 323963 h 378578"/>
                  <a:gd name="connsiteX34" fmla="*/ 22145 w 483827"/>
                  <a:gd name="connsiteY34" fmla="*/ 260383 h 378578"/>
                  <a:gd name="connsiteX35" fmla="*/ 18394 w 483827"/>
                  <a:gd name="connsiteY35" fmla="*/ 242821 h 378578"/>
                  <a:gd name="connsiteX36" fmla="*/ 6845 w 483827"/>
                  <a:gd name="connsiteY36" fmla="*/ 236273 h 378578"/>
                  <a:gd name="connsiteX37" fmla="*/ 177 w 483827"/>
                  <a:gd name="connsiteY37" fmla="*/ 248000 h 378578"/>
                  <a:gd name="connsiteX38" fmla="*/ 177 w 483827"/>
                  <a:gd name="connsiteY38" fmla="*/ 248000 h 3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83827" h="378578">
                    <a:moveTo>
                      <a:pt x="177" y="248000"/>
                    </a:moveTo>
                    <a:cubicBezTo>
                      <a:pt x="4345" y="272170"/>
                      <a:pt x="12619" y="295626"/>
                      <a:pt x="24466" y="317176"/>
                    </a:cubicBezTo>
                    <a:cubicBezTo>
                      <a:pt x="30538" y="328189"/>
                      <a:pt x="37564" y="338608"/>
                      <a:pt x="45362" y="348490"/>
                    </a:cubicBezTo>
                    <a:cubicBezTo>
                      <a:pt x="52744" y="357836"/>
                      <a:pt x="61019" y="368314"/>
                      <a:pt x="71318" y="374565"/>
                    </a:cubicBezTo>
                    <a:cubicBezTo>
                      <a:pt x="83641" y="382066"/>
                      <a:pt x="99000" y="379089"/>
                      <a:pt x="105191" y="365337"/>
                    </a:cubicBezTo>
                    <a:cubicBezTo>
                      <a:pt x="107870" y="359384"/>
                      <a:pt x="109299" y="353014"/>
                      <a:pt x="111025" y="346704"/>
                    </a:cubicBezTo>
                    <a:cubicBezTo>
                      <a:pt x="112871" y="339858"/>
                      <a:pt x="114657" y="333012"/>
                      <a:pt x="116443" y="326165"/>
                    </a:cubicBezTo>
                    <a:cubicBezTo>
                      <a:pt x="123527" y="298543"/>
                      <a:pt x="130076" y="270741"/>
                      <a:pt x="135970" y="242761"/>
                    </a:cubicBezTo>
                    <a:cubicBezTo>
                      <a:pt x="147816" y="186564"/>
                      <a:pt x="157222" y="129889"/>
                      <a:pt x="164247" y="72858"/>
                    </a:cubicBezTo>
                    <a:cubicBezTo>
                      <a:pt x="165973" y="58809"/>
                      <a:pt x="167581" y="44759"/>
                      <a:pt x="168950" y="30710"/>
                    </a:cubicBezTo>
                    <a:cubicBezTo>
                      <a:pt x="169248" y="27673"/>
                      <a:pt x="169367" y="26066"/>
                      <a:pt x="169902" y="23744"/>
                    </a:cubicBezTo>
                    <a:cubicBezTo>
                      <a:pt x="170081" y="22851"/>
                      <a:pt x="170617" y="21065"/>
                      <a:pt x="170736" y="20768"/>
                    </a:cubicBezTo>
                    <a:cubicBezTo>
                      <a:pt x="170736" y="20827"/>
                      <a:pt x="172403" y="18803"/>
                      <a:pt x="171331" y="19577"/>
                    </a:cubicBezTo>
                    <a:cubicBezTo>
                      <a:pt x="172224" y="18922"/>
                      <a:pt x="174367" y="18922"/>
                      <a:pt x="176094" y="18922"/>
                    </a:cubicBezTo>
                    <a:cubicBezTo>
                      <a:pt x="179904" y="18982"/>
                      <a:pt x="183713" y="19160"/>
                      <a:pt x="187583" y="19339"/>
                    </a:cubicBezTo>
                    <a:cubicBezTo>
                      <a:pt x="217052" y="20351"/>
                      <a:pt x="246520" y="21363"/>
                      <a:pt x="275988" y="22375"/>
                    </a:cubicBezTo>
                    <a:cubicBezTo>
                      <a:pt x="334924" y="24399"/>
                      <a:pt x="393920" y="26423"/>
                      <a:pt x="452857" y="28447"/>
                    </a:cubicBezTo>
                    <a:cubicBezTo>
                      <a:pt x="460179" y="28686"/>
                      <a:pt x="467442" y="28924"/>
                      <a:pt x="474764" y="29221"/>
                    </a:cubicBezTo>
                    <a:cubicBezTo>
                      <a:pt x="486849" y="29638"/>
                      <a:pt x="486849" y="10826"/>
                      <a:pt x="474764" y="10409"/>
                    </a:cubicBezTo>
                    <a:cubicBezTo>
                      <a:pt x="416840" y="8385"/>
                      <a:pt x="358975" y="6421"/>
                      <a:pt x="301051" y="4397"/>
                    </a:cubicBezTo>
                    <a:cubicBezTo>
                      <a:pt x="272119" y="3385"/>
                      <a:pt x="243127" y="2372"/>
                      <a:pt x="214194" y="1420"/>
                    </a:cubicBezTo>
                    <a:cubicBezTo>
                      <a:pt x="206871" y="1182"/>
                      <a:pt x="199609" y="944"/>
                      <a:pt x="192286" y="646"/>
                    </a:cubicBezTo>
                    <a:cubicBezTo>
                      <a:pt x="185261" y="408"/>
                      <a:pt x="177939" y="-485"/>
                      <a:pt x="170974" y="348"/>
                    </a:cubicBezTo>
                    <a:cubicBezTo>
                      <a:pt x="164188" y="1182"/>
                      <a:pt x="158472" y="4516"/>
                      <a:pt x="154960" y="10469"/>
                    </a:cubicBezTo>
                    <a:cubicBezTo>
                      <a:pt x="151864" y="15648"/>
                      <a:pt x="151150" y="21720"/>
                      <a:pt x="150495" y="27614"/>
                    </a:cubicBezTo>
                    <a:cubicBezTo>
                      <a:pt x="144601" y="83097"/>
                      <a:pt x="137041" y="138283"/>
                      <a:pt x="126742" y="193112"/>
                    </a:cubicBezTo>
                    <a:cubicBezTo>
                      <a:pt x="121563" y="220675"/>
                      <a:pt x="115848" y="248119"/>
                      <a:pt x="109478" y="275444"/>
                    </a:cubicBezTo>
                    <a:cubicBezTo>
                      <a:pt x="106263" y="289256"/>
                      <a:pt x="102929" y="302948"/>
                      <a:pt x="99477" y="316700"/>
                    </a:cubicBezTo>
                    <a:cubicBezTo>
                      <a:pt x="96202" y="329559"/>
                      <a:pt x="93464" y="342894"/>
                      <a:pt x="89118" y="355395"/>
                    </a:cubicBezTo>
                    <a:cubicBezTo>
                      <a:pt x="88641" y="356824"/>
                      <a:pt x="87689" y="358729"/>
                      <a:pt x="86677" y="359622"/>
                    </a:cubicBezTo>
                    <a:cubicBezTo>
                      <a:pt x="87332" y="359027"/>
                      <a:pt x="85844" y="360039"/>
                      <a:pt x="86022" y="359920"/>
                    </a:cubicBezTo>
                    <a:cubicBezTo>
                      <a:pt x="85844" y="359979"/>
                      <a:pt x="85070" y="359979"/>
                      <a:pt x="84236" y="359741"/>
                    </a:cubicBezTo>
                    <a:cubicBezTo>
                      <a:pt x="79414" y="358431"/>
                      <a:pt x="75545" y="353967"/>
                      <a:pt x="72211" y="350514"/>
                    </a:cubicBezTo>
                    <a:cubicBezTo>
                      <a:pt x="64293" y="342298"/>
                      <a:pt x="57150" y="333428"/>
                      <a:pt x="50779" y="323963"/>
                    </a:cubicBezTo>
                    <a:cubicBezTo>
                      <a:pt x="37742" y="304496"/>
                      <a:pt x="27979" y="283064"/>
                      <a:pt x="22145" y="260383"/>
                    </a:cubicBezTo>
                    <a:cubicBezTo>
                      <a:pt x="20657" y="254608"/>
                      <a:pt x="19406" y="248715"/>
                      <a:pt x="18394" y="242821"/>
                    </a:cubicBezTo>
                    <a:cubicBezTo>
                      <a:pt x="17561" y="237820"/>
                      <a:pt x="11369" y="235022"/>
                      <a:pt x="6845" y="236273"/>
                    </a:cubicBezTo>
                    <a:cubicBezTo>
                      <a:pt x="1427" y="237939"/>
                      <a:pt x="-656" y="243000"/>
                      <a:pt x="177" y="248000"/>
                    </a:cubicBezTo>
                    <a:lnTo>
                      <a:pt x="177" y="248000"/>
                    </a:lnTo>
                    <a:close/>
                  </a:path>
                </a:pathLst>
              </a:custGeom>
              <a:solidFill>
                <a:srgbClr val="FFFFFF"/>
              </a:solidFill>
              <a:ln w="5950" cap="flat">
                <a:noFill/>
                <a:prstDash val="solid"/>
                <a:miter/>
              </a:ln>
            </p:spPr>
            <p:txBody>
              <a:bodyPr rtlCol="0" anchor="ctr"/>
              <a:lstStyle/>
              <a:p>
                <a:endParaRPr lang="zh-CN" altLang="en-US"/>
              </a:p>
            </p:txBody>
          </p:sp>
          <p:sp>
            <p:nvSpPr>
              <p:cNvPr id="24" name="任意多边形 49">
                <a:extLst>
                  <a:ext uri="{FF2B5EF4-FFF2-40B4-BE49-F238E27FC236}">
                    <a16:creationId xmlns:a16="http://schemas.microsoft.com/office/drawing/2014/main" id="{FB082D4F-4E66-DDD9-069B-C1BD7DB6D954}"/>
                  </a:ext>
                </a:extLst>
              </p:cNvPr>
              <p:cNvSpPr/>
              <p:nvPr/>
            </p:nvSpPr>
            <p:spPr>
              <a:xfrm>
                <a:off x="7473256" y="3514931"/>
                <a:ext cx="197105" cy="225929"/>
              </a:xfrm>
              <a:custGeom>
                <a:avLst/>
                <a:gdLst>
                  <a:gd name="connsiteX0" fmla="*/ 112629 w 197105"/>
                  <a:gd name="connsiteY0" fmla="*/ 88590 h 225929"/>
                  <a:gd name="connsiteX1" fmla="*/ 75243 w 197105"/>
                  <a:gd name="connsiteY1" fmla="*/ 5960 h 225929"/>
                  <a:gd name="connsiteX2" fmla="*/ 45656 w 197105"/>
                  <a:gd name="connsiteY2" fmla="*/ 2507 h 225929"/>
                  <a:gd name="connsiteX3" fmla="*/ 28392 w 197105"/>
                  <a:gd name="connsiteY3" fmla="*/ 23284 h 225929"/>
                  <a:gd name="connsiteX4" fmla="*/ 9520 w 197105"/>
                  <a:gd name="connsiteY4" fmla="*/ 74660 h 225929"/>
                  <a:gd name="connsiteX5" fmla="*/ 1900 w 197105"/>
                  <a:gd name="connsiteY5" fmla="*/ 129905 h 225929"/>
                  <a:gd name="connsiteX6" fmla="*/ 769 w 197105"/>
                  <a:gd name="connsiteY6" fmla="*/ 178007 h 225929"/>
                  <a:gd name="connsiteX7" fmla="*/ 17438 w 197105"/>
                  <a:gd name="connsiteY7" fmla="*/ 217179 h 225929"/>
                  <a:gd name="connsiteX8" fmla="*/ 61908 w 197105"/>
                  <a:gd name="connsiteY8" fmla="*/ 219501 h 225929"/>
                  <a:gd name="connsiteX9" fmla="*/ 89769 w 197105"/>
                  <a:gd name="connsiteY9" fmla="*/ 172232 h 225929"/>
                  <a:gd name="connsiteX10" fmla="*/ 103699 w 197105"/>
                  <a:gd name="connsiteY10" fmla="*/ 116868 h 225929"/>
                  <a:gd name="connsiteX11" fmla="*/ 86197 w 197105"/>
                  <a:gd name="connsiteY11" fmla="*/ 112105 h 225929"/>
                  <a:gd name="connsiteX12" fmla="*/ 84827 w 197105"/>
                  <a:gd name="connsiteY12" fmla="*/ 159850 h 225929"/>
                  <a:gd name="connsiteX13" fmla="*/ 88042 w 197105"/>
                  <a:gd name="connsiteY13" fmla="*/ 181460 h 225929"/>
                  <a:gd name="connsiteX14" fmla="*/ 104294 w 197105"/>
                  <a:gd name="connsiteY14" fmla="*/ 193009 h 225929"/>
                  <a:gd name="connsiteX15" fmla="*/ 146860 w 197105"/>
                  <a:gd name="connsiteY15" fmla="*/ 190985 h 225929"/>
                  <a:gd name="connsiteX16" fmla="*/ 190199 w 197105"/>
                  <a:gd name="connsiteY16" fmla="*/ 178543 h 225929"/>
                  <a:gd name="connsiteX17" fmla="*/ 196747 w 197105"/>
                  <a:gd name="connsiteY17" fmla="*/ 166994 h 225929"/>
                  <a:gd name="connsiteX18" fmla="*/ 185198 w 197105"/>
                  <a:gd name="connsiteY18" fmla="*/ 160445 h 225929"/>
                  <a:gd name="connsiteX19" fmla="*/ 147574 w 197105"/>
                  <a:gd name="connsiteY19" fmla="*/ 171816 h 225929"/>
                  <a:gd name="connsiteX20" fmla="*/ 111141 w 197105"/>
                  <a:gd name="connsiteY20" fmla="*/ 175209 h 225929"/>
                  <a:gd name="connsiteX21" fmla="*/ 104294 w 197105"/>
                  <a:gd name="connsiteY21" fmla="*/ 171935 h 225929"/>
                  <a:gd name="connsiteX22" fmla="*/ 103818 w 197105"/>
                  <a:gd name="connsiteY22" fmla="*/ 154492 h 225929"/>
                  <a:gd name="connsiteX23" fmla="*/ 105009 w 197105"/>
                  <a:gd name="connsiteY23" fmla="*/ 112105 h 225929"/>
                  <a:gd name="connsiteX24" fmla="*/ 87507 w 197105"/>
                  <a:gd name="connsiteY24" fmla="*/ 107343 h 225929"/>
                  <a:gd name="connsiteX25" fmla="*/ 73635 w 197105"/>
                  <a:gd name="connsiteY25" fmla="*/ 153837 h 225929"/>
                  <a:gd name="connsiteX26" fmla="*/ 62384 w 197105"/>
                  <a:gd name="connsiteY26" fmla="*/ 192711 h 225929"/>
                  <a:gd name="connsiteX27" fmla="*/ 49823 w 197105"/>
                  <a:gd name="connsiteY27" fmla="*/ 204915 h 225929"/>
                  <a:gd name="connsiteX28" fmla="*/ 35773 w 197105"/>
                  <a:gd name="connsiteY28" fmla="*/ 206463 h 225929"/>
                  <a:gd name="connsiteX29" fmla="*/ 33988 w 197105"/>
                  <a:gd name="connsiteY29" fmla="*/ 205808 h 225929"/>
                  <a:gd name="connsiteX30" fmla="*/ 33690 w 197105"/>
                  <a:gd name="connsiteY30" fmla="*/ 205630 h 225929"/>
                  <a:gd name="connsiteX31" fmla="*/ 31726 w 197105"/>
                  <a:gd name="connsiteY31" fmla="*/ 204499 h 225929"/>
                  <a:gd name="connsiteX32" fmla="*/ 31130 w 197105"/>
                  <a:gd name="connsiteY32" fmla="*/ 204141 h 225929"/>
                  <a:gd name="connsiteX33" fmla="*/ 28511 w 197105"/>
                  <a:gd name="connsiteY33" fmla="*/ 201760 h 225929"/>
                  <a:gd name="connsiteX34" fmla="*/ 27320 w 197105"/>
                  <a:gd name="connsiteY34" fmla="*/ 200450 h 225929"/>
                  <a:gd name="connsiteX35" fmla="*/ 26665 w 197105"/>
                  <a:gd name="connsiteY35" fmla="*/ 199498 h 225929"/>
                  <a:gd name="connsiteX36" fmla="*/ 20771 w 197105"/>
                  <a:gd name="connsiteY36" fmla="*/ 184555 h 225929"/>
                  <a:gd name="connsiteX37" fmla="*/ 18986 w 197105"/>
                  <a:gd name="connsiteY37" fmla="*/ 167172 h 225929"/>
                  <a:gd name="connsiteX38" fmla="*/ 19700 w 197105"/>
                  <a:gd name="connsiteY38" fmla="*/ 146574 h 225929"/>
                  <a:gd name="connsiteX39" fmla="*/ 24105 w 197105"/>
                  <a:gd name="connsiteY39" fmla="*/ 99187 h 225929"/>
                  <a:gd name="connsiteX40" fmla="*/ 35654 w 197105"/>
                  <a:gd name="connsiteY40" fmla="*/ 52514 h 225929"/>
                  <a:gd name="connsiteX41" fmla="*/ 45061 w 197105"/>
                  <a:gd name="connsiteY41" fmla="*/ 32154 h 225929"/>
                  <a:gd name="connsiteX42" fmla="*/ 55895 w 197105"/>
                  <a:gd name="connsiteY42" fmla="*/ 18700 h 225929"/>
                  <a:gd name="connsiteX43" fmla="*/ 73874 w 197105"/>
                  <a:gd name="connsiteY43" fmla="*/ 27570 h 225929"/>
                  <a:gd name="connsiteX44" fmla="*/ 87447 w 197105"/>
                  <a:gd name="connsiteY44" fmla="*/ 43703 h 225929"/>
                  <a:gd name="connsiteX45" fmla="*/ 94650 w 197105"/>
                  <a:gd name="connsiteY45" fmla="*/ 83590 h 225929"/>
                  <a:gd name="connsiteX46" fmla="*/ 101199 w 197105"/>
                  <a:gd name="connsiteY46" fmla="*/ 95139 h 225929"/>
                  <a:gd name="connsiteX47" fmla="*/ 112629 w 197105"/>
                  <a:gd name="connsiteY47" fmla="*/ 88590 h 225929"/>
                  <a:gd name="connsiteX48" fmla="*/ 112629 w 197105"/>
                  <a:gd name="connsiteY48" fmla="*/ 88590 h 225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7105" h="225929">
                    <a:moveTo>
                      <a:pt x="112629" y="88590"/>
                    </a:moveTo>
                    <a:cubicBezTo>
                      <a:pt x="119118" y="56681"/>
                      <a:pt x="103938" y="21915"/>
                      <a:pt x="75243" y="5960"/>
                    </a:cubicBezTo>
                    <a:cubicBezTo>
                      <a:pt x="66194" y="900"/>
                      <a:pt x="55479" y="-2612"/>
                      <a:pt x="45656" y="2507"/>
                    </a:cubicBezTo>
                    <a:cubicBezTo>
                      <a:pt x="37560" y="6734"/>
                      <a:pt x="32618" y="15545"/>
                      <a:pt x="28392" y="23284"/>
                    </a:cubicBezTo>
                    <a:cubicBezTo>
                      <a:pt x="19581" y="39298"/>
                      <a:pt x="13509" y="56860"/>
                      <a:pt x="9520" y="74660"/>
                    </a:cubicBezTo>
                    <a:cubicBezTo>
                      <a:pt x="5472" y="92817"/>
                      <a:pt x="3329" y="111391"/>
                      <a:pt x="1900" y="129905"/>
                    </a:cubicBezTo>
                    <a:cubicBezTo>
                      <a:pt x="709" y="145800"/>
                      <a:pt x="-1017" y="162112"/>
                      <a:pt x="769" y="178007"/>
                    </a:cubicBezTo>
                    <a:cubicBezTo>
                      <a:pt x="2317" y="192116"/>
                      <a:pt x="6186" y="207535"/>
                      <a:pt x="17438" y="217179"/>
                    </a:cubicBezTo>
                    <a:cubicBezTo>
                      <a:pt x="30059" y="228014"/>
                      <a:pt x="48156" y="228787"/>
                      <a:pt x="61908" y="219501"/>
                    </a:cubicBezTo>
                    <a:cubicBezTo>
                      <a:pt x="77803" y="208725"/>
                      <a:pt x="86614" y="190687"/>
                      <a:pt x="89769" y="172232"/>
                    </a:cubicBezTo>
                    <a:cubicBezTo>
                      <a:pt x="92983" y="153599"/>
                      <a:pt x="92805" y="133061"/>
                      <a:pt x="103699" y="116868"/>
                    </a:cubicBezTo>
                    <a:cubicBezTo>
                      <a:pt x="97865" y="115260"/>
                      <a:pt x="92031" y="113713"/>
                      <a:pt x="86197" y="112105"/>
                    </a:cubicBezTo>
                    <a:cubicBezTo>
                      <a:pt x="85780" y="128000"/>
                      <a:pt x="85304" y="143955"/>
                      <a:pt x="84827" y="159850"/>
                    </a:cubicBezTo>
                    <a:cubicBezTo>
                      <a:pt x="84649" y="167113"/>
                      <a:pt x="84292" y="174911"/>
                      <a:pt x="88042" y="181460"/>
                    </a:cubicBezTo>
                    <a:cubicBezTo>
                      <a:pt x="91495" y="187472"/>
                      <a:pt x="97567" y="191461"/>
                      <a:pt x="104294" y="193009"/>
                    </a:cubicBezTo>
                    <a:cubicBezTo>
                      <a:pt x="117868" y="196164"/>
                      <a:pt x="133346" y="193307"/>
                      <a:pt x="146860" y="190985"/>
                    </a:cubicBezTo>
                    <a:cubicBezTo>
                      <a:pt x="161743" y="188425"/>
                      <a:pt x="176268" y="184198"/>
                      <a:pt x="190199" y="178543"/>
                    </a:cubicBezTo>
                    <a:cubicBezTo>
                      <a:pt x="194901" y="176638"/>
                      <a:pt x="198236" y="172292"/>
                      <a:pt x="196747" y="166994"/>
                    </a:cubicBezTo>
                    <a:cubicBezTo>
                      <a:pt x="195497" y="162529"/>
                      <a:pt x="189901" y="158481"/>
                      <a:pt x="185198" y="160445"/>
                    </a:cubicBezTo>
                    <a:cubicBezTo>
                      <a:pt x="173054" y="165386"/>
                      <a:pt x="160433" y="169256"/>
                      <a:pt x="147574" y="171816"/>
                    </a:cubicBezTo>
                    <a:cubicBezTo>
                      <a:pt x="135966" y="174137"/>
                      <a:pt x="122987" y="176459"/>
                      <a:pt x="111141" y="175209"/>
                    </a:cubicBezTo>
                    <a:cubicBezTo>
                      <a:pt x="108343" y="174911"/>
                      <a:pt x="105188" y="174078"/>
                      <a:pt x="104294" y="171935"/>
                    </a:cubicBezTo>
                    <a:cubicBezTo>
                      <a:pt x="102211" y="166934"/>
                      <a:pt x="103699" y="159671"/>
                      <a:pt x="103818" y="154492"/>
                    </a:cubicBezTo>
                    <a:cubicBezTo>
                      <a:pt x="104235" y="140383"/>
                      <a:pt x="104592" y="126274"/>
                      <a:pt x="105009" y="112105"/>
                    </a:cubicBezTo>
                    <a:cubicBezTo>
                      <a:pt x="105307" y="102283"/>
                      <a:pt x="92448" y="100020"/>
                      <a:pt x="87507" y="107343"/>
                    </a:cubicBezTo>
                    <a:cubicBezTo>
                      <a:pt x="78220" y="121214"/>
                      <a:pt x="75779" y="137644"/>
                      <a:pt x="73635" y="153837"/>
                    </a:cubicBezTo>
                    <a:cubicBezTo>
                      <a:pt x="71790" y="167708"/>
                      <a:pt x="70004" y="181043"/>
                      <a:pt x="62384" y="192711"/>
                    </a:cubicBezTo>
                    <a:cubicBezTo>
                      <a:pt x="59110" y="197712"/>
                      <a:pt x="54884" y="202117"/>
                      <a:pt x="49823" y="204915"/>
                    </a:cubicBezTo>
                    <a:cubicBezTo>
                      <a:pt x="45358" y="207416"/>
                      <a:pt x="40833" y="208011"/>
                      <a:pt x="35773" y="206463"/>
                    </a:cubicBezTo>
                    <a:cubicBezTo>
                      <a:pt x="35178" y="206285"/>
                      <a:pt x="34583" y="206046"/>
                      <a:pt x="33988" y="205808"/>
                    </a:cubicBezTo>
                    <a:cubicBezTo>
                      <a:pt x="35357" y="206344"/>
                      <a:pt x="33928" y="205749"/>
                      <a:pt x="33690" y="205630"/>
                    </a:cubicBezTo>
                    <a:cubicBezTo>
                      <a:pt x="33035" y="205273"/>
                      <a:pt x="32380" y="204856"/>
                      <a:pt x="31726" y="204499"/>
                    </a:cubicBezTo>
                    <a:cubicBezTo>
                      <a:pt x="31368" y="204320"/>
                      <a:pt x="29820" y="203189"/>
                      <a:pt x="31130" y="204141"/>
                    </a:cubicBezTo>
                    <a:cubicBezTo>
                      <a:pt x="30178" y="203427"/>
                      <a:pt x="29344" y="202594"/>
                      <a:pt x="28511" y="201760"/>
                    </a:cubicBezTo>
                    <a:cubicBezTo>
                      <a:pt x="28094" y="201343"/>
                      <a:pt x="27737" y="200867"/>
                      <a:pt x="27320" y="200450"/>
                    </a:cubicBezTo>
                    <a:cubicBezTo>
                      <a:pt x="25951" y="198843"/>
                      <a:pt x="27677" y="201105"/>
                      <a:pt x="26665" y="199498"/>
                    </a:cubicBezTo>
                    <a:cubicBezTo>
                      <a:pt x="23391" y="194497"/>
                      <a:pt x="22141" y="190925"/>
                      <a:pt x="20771" y="184555"/>
                    </a:cubicBezTo>
                    <a:cubicBezTo>
                      <a:pt x="19521" y="178781"/>
                      <a:pt x="19105" y="173899"/>
                      <a:pt x="18986" y="167172"/>
                    </a:cubicBezTo>
                    <a:cubicBezTo>
                      <a:pt x="18867" y="160266"/>
                      <a:pt x="19343" y="153420"/>
                      <a:pt x="19700" y="146574"/>
                    </a:cubicBezTo>
                    <a:cubicBezTo>
                      <a:pt x="20593" y="130739"/>
                      <a:pt x="21724" y="114903"/>
                      <a:pt x="24105" y="99187"/>
                    </a:cubicBezTo>
                    <a:cubicBezTo>
                      <a:pt x="26546" y="83352"/>
                      <a:pt x="30059" y="67576"/>
                      <a:pt x="35654" y="52514"/>
                    </a:cubicBezTo>
                    <a:cubicBezTo>
                      <a:pt x="38274" y="45489"/>
                      <a:pt x="41429" y="38703"/>
                      <a:pt x="45061" y="32154"/>
                    </a:cubicBezTo>
                    <a:cubicBezTo>
                      <a:pt x="47383" y="27987"/>
                      <a:pt x="51311" y="19176"/>
                      <a:pt x="55895" y="18700"/>
                    </a:cubicBezTo>
                    <a:cubicBezTo>
                      <a:pt x="61789" y="18045"/>
                      <a:pt x="70123" y="24415"/>
                      <a:pt x="73874" y="27570"/>
                    </a:cubicBezTo>
                    <a:cubicBezTo>
                      <a:pt x="79648" y="32452"/>
                      <a:pt x="83756" y="37393"/>
                      <a:pt x="87447" y="43703"/>
                    </a:cubicBezTo>
                    <a:cubicBezTo>
                      <a:pt x="94472" y="55848"/>
                      <a:pt x="97329" y="70374"/>
                      <a:pt x="94650" y="83590"/>
                    </a:cubicBezTo>
                    <a:cubicBezTo>
                      <a:pt x="93638" y="88590"/>
                      <a:pt x="96079" y="93770"/>
                      <a:pt x="101199" y="95139"/>
                    </a:cubicBezTo>
                    <a:cubicBezTo>
                      <a:pt x="105664" y="96449"/>
                      <a:pt x="111557" y="93591"/>
                      <a:pt x="112629" y="88590"/>
                    </a:cubicBezTo>
                    <a:lnTo>
                      <a:pt x="112629" y="88590"/>
                    </a:lnTo>
                    <a:close/>
                  </a:path>
                </a:pathLst>
              </a:custGeom>
              <a:solidFill>
                <a:srgbClr val="FFFFFF"/>
              </a:solidFill>
              <a:ln w="5950" cap="flat">
                <a:noFill/>
                <a:prstDash val="solid"/>
                <a:miter/>
              </a:ln>
            </p:spPr>
            <p:txBody>
              <a:bodyPr rtlCol="0" anchor="ctr"/>
              <a:lstStyle/>
              <a:p>
                <a:endParaRPr lang="zh-CN" altLang="en-US"/>
              </a:p>
            </p:txBody>
          </p:sp>
          <p:sp>
            <p:nvSpPr>
              <p:cNvPr id="25" name="任意多边形 50">
                <a:extLst>
                  <a:ext uri="{FF2B5EF4-FFF2-40B4-BE49-F238E27FC236}">
                    <a16:creationId xmlns:a16="http://schemas.microsoft.com/office/drawing/2014/main" id="{A76F0376-DCF7-1C80-42B4-7AED98E2C1CA}"/>
                  </a:ext>
                </a:extLst>
              </p:cNvPr>
              <p:cNvSpPr/>
              <p:nvPr/>
            </p:nvSpPr>
            <p:spPr>
              <a:xfrm>
                <a:off x="5302186" y="3945300"/>
                <a:ext cx="156854" cy="231706"/>
              </a:xfrm>
              <a:custGeom>
                <a:avLst/>
                <a:gdLst>
                  <a:gd name="connsiteX0" fmla="*/ 137998 w 156854"/>
                  <a:gd name="connsiteY0" fmla="*/ 9101 h 231706"/>
                  <a:gd name="connsiteX1" fmla="*/ 117221 w 156854"/>
                  <a:gd name="connsiteY1" fmla="*/ 125902 h 231706"/>
                  <a:gd name="connsiteX2" fmla="*/ 91027 w 156854"/>
                  <a:gd name="connsiteY2" fmla="*/ 177754 h 231706"/>
                  <a:gd name="connsiteX3" fmla="*/ 55189 w 156854"/>
                  <a:gd name="connsiteY3" fmla="*/ 210913 h 231706"/>
                  <a:gd name="connsiteX4" fmla="*/ 33758 w 156854"/>
                  <a:gd name="connsiteY4" fmla="*/ 211806 h 231706"/>
                  <a:gd name="connsiteX5" fmla="*/ 17565 w 156854"/>
                  <a:gd name="connsiteY5" fmla="*/ 200138 h 231706"/>
                  <a:gd name="connsiteX6" fmla="*/ 1313 w 156854"/>
                  <a:gd name="connsiteY6" fmla="*/ 209604 h 231706"/>
                  <a:gd name="connsiteX7" fmla="*/ 47569 w 156854"/>
                  <a:gd name="connsiteY7" fmla="*/ 231452 h 231706"/>
                  <a:gd name="connsiteX8" fmla="*/ 96385 w 156854"/>
                  <a:gd name="connsiteY8" fmla="*/ 202222 h 231706"/>
                  <a:gd name="connsiteX9" fmla="*/ 128889 w 156854"/>
                  <a:gd name="connsiteY9" fmla="*/ 146440 h 231706"/>
                  <a:gd name="connsiteX10" fmla="*/ 149368 w 156854"/>
                  <a:gd name="connsiteY10" fmla="*/ 83992 h 231706"/>
                  <a:gd name="connsiteX11" fmla="*/ 156809 w 156854"/>
                  <a:gd name="connsiteY11" fmla="*/ 8982 h 231706"/>
                  <a:gd name="connsiteX12" fmla="*/ 137998 w 156854"/>
                  <a:gd name="connsiteY12" fmla="*/ 9101 h 231706"/>
                  <a:gd name="connsiteX13" fmla="*/ 137998 w 156854"/>
                  <a:gd name="connsiteY13" fmla="*/ 9101 h 23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6854" h="231706">
                    <a:moveTo>
                      <a:pt x="137998" y="9101"/>
                    </a:moveTo>
                    <a:cubicBezTo>
                      <a:pt x="138712" y="49047"/>
                      <a:pt x="131568" y="88695"/>
                      <a:pt x="117221" y="125902"/>
                    </a:cubicBezTo>
                    <a:cubicBezTo>
                      <a:pt x="110256" y="143940"/>
                      <a:pt x="101445" y="161443"/>
                      <a:pt x="91027" y="177754"/>
                    </a:cubicBezTo>
                    <a:cubicBezTo>
                      <a:pt x="82335" y="191268"/>
                      <a:pt x="70489" y="205913"/>
                      <a:pt x="55189" y="210913"/>
                    </a:cubicBezTo>
                    <a:cubicBezTo>
                      <a:pt x="47986" y="213295"/>
                      <a:pt x="40663" y="213592"/>
                      <a:pt x="33758" y="211806"/>
                    </a:cubicBezTo>
                    <a:cubicBezTo>
                      <a:pt x="26495" y="209961"/>
                      <a:pt x="21137" y="206448"/>
                      <a:pt x="17565" y="200138"/>
                    </a:cubicBezTo>
                    <a:cubicBezTo>
                      <a:pt x="11552" y="189601"/>
                      <a:pt x="-4700" y="199067"/>
                      <a:pt x="1313" y="209604"/>
                    </a:cubicBezTo>
                    <a:cubicBezTo>
                      <a:pt x="10480" y="225618"/>
                      <a:pt x="29650" y="233238"/>
                      <a:pt x="47569" y="231452"/>
                    </a:cubicBezTo>
                    <a:cubicBezTo>
                      <a:pt x="67512" y="229487"/>
                      <a:pt x="84062" y="217581"/>
                      <a:pt x="96385" y="202222"/>
                    </a:cubicBezTo>
                    <a:cubicBezTo>
                      <a:pt x="109898" y="185493"/>
                      <a:pt x="120257" y="166086"/>
                      <a:pt x="128889" y="146440"/>
                    </a:cubicBezTo>
                    <a:cubicBezTo>
                      <a:pt x="137700" y="126319"/>
                      <a:pt x="144725" y="105483"/>
                      <a:pt x="149368" y="83992"/>
                    </a:cubicBezTo>
                    <a:cubicBezTo>
                      <a:pt x="154726" y="59405"/>
                      <a:pt x="157226" y="34164"/>
                      <a:pt x="156809" y="8982"/>
                    </a:cubicBezTo>
                    <a:cubicBezTo>
                      <a:pt x="156571" y="-2984"/>
                      <a:pt x="137759" y="-3044"/>
                      <a:pt x="137998" y="9101"/>
                    </a:cubicBezTo>
                    <a:lnTo>
                      <a:pt x="137998" y="9101"/>
                    </a:lnTo>
                    <a:close/>
                  </a:path>
                </a:pathLst>
              </a:custGeom>
              <a:solidFill>
                <a:srgbClr val="FFFFFF"/>
              </a:solidFill>
              <a:ln w="5950" cap="flat">
                <a:noFill/>
                <a:prstDash val="solid"/>
                <a:miter/>
              </a:ln>
            </p:spPr>
            <p:txBody>
              <a:bodyPr rtlCol="0" anchor="ctr"/>
              <a:lstStyle/>
              <a:p>
                <a:endParaRPr lang="zh-CN" altLang="en-US"/>
              </a:p>
            </p:txBody>
          </p:sp>
          <p:sp>
            <p:nvSpPr>
              <p:cNvPr id="26" name="任意多边形 51">
                <a:extLst>
                  <a:ext uri="{FF2B5EF4-FFF2-40B4-BE49-F238E27FC236}">
                    <a16:creationId xmlns:a16="http://schemas.microsoft.com/office/drawing/2014/main" id="{DD8C5534-2EF3-A690-07CE-241E6FADFB5F}"/>
                  </a:ext>
                </a:extLst>
              </p:cNvPr>
              <p:cNvSpPr/>
              <p:nvPr/>
            </p:nvSpPr>
            <p:spPr>
              <a:xfrm>
                <a:off x="5243770" y="3982270"/>
                <a:ext cx="245282" cy="107973"/>
              </a:xfrm>
              <a:custGeom>
                <a:avLst/>
                <a:gdLst>
                  <a:gd name="connsiteX0" fmla="*/ 11866 w 245282"/>
                  <a:gd name="connsiteY0" fmla="*/ 23090 h 107973"/>
                  <a:gd name="connsiteX1" fmla="*/ 190342 w 245282"/>
                  <a:gd name="connsiteY1" fmla="*/ 65774 h 107973"/>
                  <a:gd name="connsiteX2" fmla="*/ 227669 w 245282"/>
                  <a:gd name="connsiteY2" fmla="*/ 103338 h 107973"/>
                  <a:gd name="connsiteX3" fmla="*/ 240527 w 245282"/>
                  <a:gd name="connsiteY3" fmla="*/ 106732 h 107973"/>
                  <a:gd name="connsiteX4" fmla="*/ 243921 w 245282"/>
                  <a:gd name="connsiteY4" fmla="*/ 93873 h 107973"/>
                  <a:gd name="connsiteX5" fmla="*/ 65147 w 245282"/>
                  <a:gd name="connsiteY5" fmla="*/ 289 h 107973"/>
                  <a:gd name="connsiteX6" fmla="*/ 6865 w 245282"/>
                  <a:gd name="connsiteY6" fmla="*/ 4933 h 107973"/>
                  <a:gd name="connsiteX7" fmla="*/ 317 w 245282"/>
                  <a:gd name="connsiteY7" fmla="*/ 16482 h 107973"/>
                  <a:gd name="connsiteX8" fmla="*/ 11866 w 245282"/>
                  <a:gd name="connsiteY8" fmla="*/ 23090 h 107973"/>
                  <a:gd name="connsiteX9" fmla="*/ 11866 w 245282"/>
                  <a:gd name="connsiteY9" fmla="*/ 23090 h 107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282" h="107973">
                    <a:moveTo>
                      <a:pt x="11866" y="23090"/>
                    </a:moveTo>
                    <a:cubicBezTo>
                      <a:pt x="73303" y="10171"/>
                      <a:pt x="140693" y="26959"/>
                      <a:pt x="190342" y="65774"/>
                    </a:cubicBezTo>
                    <a:cubicBezTo>
                      <a:pt x="204213" y="76609"/>
                      <a:pt x="217251" y="89527"/>
                      <a:pt x="227669" y="103338"/>
                    </a:cubicBezTo>
                    <a:cubicBezTo>
                      <a:pt x="230705" y="107387"/>
                      <a:pt x="235765" y="109470"/>
                      <a:pt x="240527" y="106732"/>
                    </a:cubicBezTo>
                    <a:cubicBezTo>
                      <a:pt x="244516" y="104410"/>
                      <a:pt x="246957" y="97921"/>
                      <a:pt x="243921" y="93873"/>
                    </a:cubicBezTo>
                    <a:cubicBezTo>
                      <a:pt x="201653" y="38092"/>
                      <a:pt x="134918" y="3861"/>
                      <a:pt x="65147" y="289"/>
                    </a:cubicBezTo>
                    <a:cubicBezTo>
                      <a:pt x="45621" y="-723"/>
                      <a:pt x="25975" y="944"/>
                      <a:pt x="6865" y="4933"/>
                    </a:cubicBezTo>
                    <a:cubicBezTo>
                      <a:pt x="1865" y="6004"/>
                      <a:pt x="-993" y="11838"/>
                      <a:pt x="317" y="16482"/>
                    </a:cubicBezTo>
                    <a:cubicBezTo>
                      <a:pt x="1746" y="21661"/>
                      <a:pt x="6925" y="24102"/>
                      <a:pt x="11866" y="23090"/>
                    </a:cubicBezTo>
                    <a:lnTo>
                      <a:pt x="11866" y="23090"/>
                    </a:lnTo>
                    <a:close/>
                  </a:path>
                </a:pathLst>
              </a:custGeom>
              <a:solidFill>
                <a:srgbClr val="FFFFFF"/>
              </a:solidFill>
              <a:ln w="5950" cap="flat">
                <a:noFill/>
                <a:prstDash val="solid"/>
                <a:miter/>
              </a:ln>
            </p:spPr>
            <p:txBody>
              <a:bodyPr rtlCol="0" anchor="ctr"/>
              <a:lstStyle/>
              <a:p>
                <a:endParaRPr lang="zh-CN" altLang="en-US"/>
              </a:p>
            </p:txBody>
          </p:sp>
          <p:sp>
            <p:nvSpPr>
              <p:cNvPr id="27" name="任意多边形 52">
                <a:extLst>
                  <a:ext uri="{FF2B5EF4-FFF2-40B4-BE49-F238E27FC236}">
                    <a16:creationId xmlns:a16="http://schemas.microsoft.com/office/drawing/2014/main" id="{29D97B89-1931-51BC-47F6-4E84FDB8FDD8}"/>
                  </a:ext>
                </a:extLst>
              </p:cNvPr>
              <p:cNvSpPr/>
              <p:nvPr/>
            </p:nvSpPr>
            <p:spPr>
              <a:xfrm>
                <a:off x="5124398" y="4032010"/>
                <a:ext cx="159813" cy="180774"/>
              </a:xfrm>
              <a:custGeom>
                <a:avLst/>
                <a:gdLst>
                  <a:gd name="connsiteX0" fmla="*/ 5745 w 159813"/>
                  <a:gd name="connsiteY0" fmla="*/ 17344 h 180774"/>
                  <a:gd name="connsiteX1" fmla="*/ 37535 w 159813"/>
                  <a:gd name="connsiteY1" fmla="*/ 61398 h 180774"/>
                  <a:gd name="connsiteX2" fmla="*/ 37654 w 159813"/>
                  <a:gd name="connsiteY2" fmla="*/ 91402 h 180774"/>
                  <a:gd name="connsiteX3" fmla="*/ 25629 w 159813"/>
                  <a:gd name="connsiteY3" fmla="*/ 127419 h 180774"/>
                  <a:gd name="connsiteX4" fmla="*/ 3542 w 159813"/>
                  <a:gd name="connsiteY4" fmla="*/ 166769 h 180774"/>
                  <a:gd name="connsiteX5" fmla="*/ 19794 w 159813"/>
                  <a:gd name="connsiteY5" fmla="*/ 166769 h 180774"/>
                  <a:gd name="connsiteX6" fmla="*/ 18842 w 159813"/>
                  <a:gd name="connsiteY6" fmla="*/ 166174 h 180774"/>
                  <a:gd name="connsiteX7" fmla="*/ 18723 w 159813"/>
                  <a:gd name="connsiteY7" fmla="*/ 165816 h 180774"/>
                  <a:gd name="connsiteX8" fmla="*/ 19259 w 159813"/>
                  <a:gd name="connsiteY8" fmla="*/ 163911 h 180774"/>
                  <a:gd name="connsiteX9" fmla="*/ 20211 w 159813"/>
                  <a:gd name="connsiteY9" fmla="*/ 162364 h 180774"/>
                  <a:gd name="connsiteX10" fmla="*/ 22295 w 159813"/>
                  <a:gd name="connsiteY10" fmla="*/ 159804 h 180774"/>
                  <a:gd name="connsiteX11" fmla="*/ 36880 w 159813"/>
                  <a:gd name="connsiteY11" fmla="*/ 149921 h 180774"/>
                  <a:gd name="connsiteX12" fmla="*/ 72242 w 159813"/>
                  <a:gd name="connsiteY12" fmla="*/ 133372 h 180774"/>
                  <a:gd name="connsiteX13" fmla="*/ 150407 w 159813"/>
                  <a:gd name="connsiteY13" fmla="*/ 115453 h 180774"/>
                  <a:gd name="connsiteX14" fmla="*/ 159813 w 159813"/>
                  <a:gd name="connsiteY14" fmla="*/ 106046 h 180774"/>
                  <a:gd name="connsiteX15" fmla="*/ 150407 w 159813"/>
                  <a:gd name="connsiteY15" fmla="*/ 96641 h 180774"/>
                  <a:gd name="connsiteX16" fmla="*/ 78969 w 159813"/>
                  <a:gd name="connsiteY16" fmla="*/ 111047 h 180774"/>
                  <a:gd name="connsiteX17" fmla="*/ 44619 w 159813"/>
                  <a:gd name="connsiteY17" fmla="*/ 124859 h 180774"/>
                  <a:gd name="connsiteX18" fmla="*/ 12889 w 159813"/>
                  <a:gd name="connsiteY18" fmla="*/ 142897 h 180774"/>
                  <a:gd name="connsiteX19" fmla="*/ 3542 w 159813"/>
                  <a:gd name="connsiteY19" fmla="*/ 176234 h 180774"/>
                  <a:gd name="connsiteX20" fmla="*/ 19794 w 159813"/>
                  <a:gd name="connsiteY20" fmla="*/ 176234 h 180774"/>
                  <a:gd name="connsiteX21" fmla="*/ 55513 w 159813"/>
                  <a:gd name="connsiteY21" fmla="*/ 97712 h 180774"/>
                  <a:gd name="connsiteX22" fmla="*/ 44203 w 159813"/>
                  <a:gd name="connsiteY22" fmla="*/ 27108 h 180774"/>
                  <a:gd name="connsiteX23" fmla="*/ 15211 w 159813"/>
                  <a:gd name="connsiteY23" fmla="*/ 1092 h 180774"/>
                  <a:gd name="connsiteX24" fmla="*/ 2352 w 159813"/>
                  <a:gd name="connsiteY24" fmla="*/ 4485 h 180774"/>
                  <a:gd name="connsiteX25" fmla="*/ 5745 w 159813"/>
                  <a:gd name="connsiteY25" fmla="*/ 17344 h 180774"/>
                  <a:gd name="connsiteX26" fmla="*/ 5745 w 159813"/>
                  <a:gd name="connsiteY26" fmla="*/ 17344 h 1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9813" h="180774">
                    <a:moveTo>
                      <a:pt x="5745" y="17344"/>
                    </a:moveTo>
                    <a:cubicBezTo>
                      <a:pt x="23783" y="25441"/>
                      <a:pt x="33725" y="42110"/>
                      <a:pt x="37535" y="61398"/>
                    </a:cubicBezTo>
                    <a:cubicBezTo>
                      <a:pt x="39321" y="70387"/>
                      <a:pt x="39440" y="81400"/>
                      <a:pt x="37654" y="91402"/>
                    </a:cubicBezTo>
                    <a:cubicBezTo>
                      <a:pt x="35392" y="103903"/>
                      <a:pt x="31106" y="115929"/>
                      <a:pt x="25629" y="127419"/>
                    </a:cubicBezTo>
                    <a:cubicBezTo>
                      <a:pt x="19140" y="140992"/>
                      <a:pt x="11341" y="153910"/>
                      <a:pt x="3542" y="166769"/>
                    </a:cubicBezTo>
                    <a:cubicBezTo>
                      <a:pt x="8960" y="166769"/>
                      <a:pt x="14377" y="166769"/>
                      <a:pt x="19794" y="166769"/>
                    </a:cubicBezTo>
                    <a:cubicBezTo>
                      <a:pt x="19199" y="165995"/>
                      <a:pt x="18247" y="164090"/>
                      <a:pt x="18842" y="166174"/>
                    </a:cubicBezTo>
                    <a:cubicBezTo>
                      <a:pt x="18902" y="165042"/>
                      <a:pt x="18842" y="164923"/>
                      <a:pt x="18723" y="165816"/>
                    </a:cubicBezTo>
                    <a:cubicBezTo>
                      <a:pt x="18842" y="165162"/>
                      <a:pt x="19021" y="164507"/>
                      <a:pt x="19259" y="163911"/>
                    </a:cubicBezTo>
                    <a:cubicBezTo>
                      <a:pt x="18842" y="164983"/>
                      <a:pt x="20033" y="162602"/>
                      <a:pt x="20211" y="162364"/>
                    </a:cubicBezTo>
                    <a:cubicBezTo>
                      <a:pt x="20807" y="161411"/>
                      <a:pt x="21342" y="160756"/>
                      <a:pt x="22295" y="159804"/>
                    </a:cubicBezTo>
                    <a:cubicBezTo>
                      <a:pt x="26343" y="155517"/>
                      <a:pt x="31641" y="152838"/>
                      <a:pt x="36880" y="149921"/>
                    </a:cubicBezTo>
                    <a:cubicBezTo>
                      <a:pt x="48251" y="143611"/>
                      <a:pt x="60038" y="138015"/>
                      <a:pt x="72242" y="133372"/>
                    </a:cubicBezTo>
                    <a:cubicBezTo>
                      <a:pt x="97305" y="123787"/>
                      <a:pt x="123677" y="117655"/>
                      <a:pt x="150407" y="115453"/>
                    </a:cubicBezTo>
                    <a:cubicBezTo>
                      <a:pt x="155467" y="115036"/>
                      <a:pt x="159813" y="111404"/>
                      <a:pt x="159813" y="106046"/>
                    </a:cubicBezTo>
                    <a:cubicBezTo>
                      <a:pt x="159813" y="101284"/>
                      <a:pt x="155527" y="96224"/>
                      <a:pt x="150407" y="96641"/>
                    </a:cubicBezTo>
                    <a:cubicBezTo>
                      <a:pt x="126118" y="98665"/>
                      <a:pt x="102067" y="103368"/>
                      <a:pt x="78969" y="111047"/>
                    </a:cubicBezTo>
                    <a:cubicBezTo>
                      <a:pt x="67241" y="114976"/>
                      <a:pt x="55811" y="119620"/>
                      <a:pt x="44619" y="124859"/>
                    </a:cubicBezTo>
                    <a:cubicBezTo>
                      <a:pt x="33785" y="129978"/>
                      <a:pt x="22235" y="135336"/>
                      <a:pt x="12889" y="142897"/>
                    </a:cubicBezTo>
                    <a:cubicBezTo>
                      <a:pt x="3483" y="150517"/>
                      <a:pt x="-5030" y="164864"/>
                      <a:pt x="3542" y="176234"/>
                    </a:cubicBezTo>
                    <a:cubicBezTo>
                      <a:pt x="7710" y="181771"/>
                      <a:pt x="15806" y="182783"/>
                      <a:pt x="19794" y="176234"/>
                    </a:cubicBezTo>
                    <a:cubicBezTo>
                      <a:pt x="34677" y="151767"/>
                      <a:pt x="49977" y="126228"/>
                      <a:pt x="55513" y="97712"/>
                    </a:cubicBezTo>
                    <a:cubicBezTo>
                      <a:pt x="60157" y="73840"/>
                      <a:pt x="57359" y="48003"/>
                      <a:pt x="44203" y="27108"/>
                    </a:cubicBezTo>
                    <a:cubicBezTo>
                      <a:pt x="37178" y="15975"/>
                      <a:pt x="27295" y="6510"/>
                      <a:pt x="15211" y="1092"/>
                    </a:cubicBezTo>
                    <a:cubicBezTo>
                      <a:pt x="10567" y="-991"/>
                      <a:pt x="5090" y="-217"/>
                      <a:pt x="2352" y="4485"/>
                    </a:cubicBezTo>
                    <a:cubicBezTo>
                      <a:pt x="30" y="8474"/>
                      <a:pt x="1101" y="15201"/>
                      <a:pt x="5745" y="17344"/>
                    </a:cubicBezTo>
                    <a:lnTo>
                      <a:pt x="5745" y="17344"/>
                    </a:lnTo>
                    <a:close/>
                  </a:path>
                </a:pathLst>
              </a:custGeom>
              <a:solidFill>
                <a:srgbClr val="FFFFFF"/>
              </a:solidFill>
              <a:ln w="5950" cap="flat">
                <a:noFill/>
                <a:prstDash val="solid"/>
                <a:miter/>
              </a:ln>
            </p:spPr>
            <p:txBody>
              <a:bodyPr rtlCol="0" anchor="ctr"/>
              <a:lstStyle/>
              <a:p>
                <a:endParaRPr lang="zh-CN" altLang="en-US"/>
              </a:p>
            </p:txBody>
          </p:sp>
          <p:sp>
            <p:nvSpPr>
              <p:cNvPr id="28" name="任意多边形 53">
                <a:extLst>
                  <a:ext uri="{FF2B5EF4-FFF2-40B4-BE49-F238E27FC236}">
                    <a16:creationId xmlns:a16="http://schemas.microsoft.com/office/drawing/2014/main" id="{AEB527BE-5D29-3450-B2B6-A4DACBA9874C}"/>
                  </a:ext>
                </a:extLst>
              </p:cNvPr>
              <p:cNvSpPr/>
              <p:nvPr/>
            </p:nvSpPr>
            <p:spPr>
              <a:xfrm>
                <a:off x="5560057" y="3979952"/>
                <a:ext cx="144752" cy="67780"/>
              </a:xfrm>
              <a:custGeom>
                <a:avLst/>
                <a:gdLst>
                  <a:gd name="connsiteX0" fmla="*/ 11573 w 144752"/>
                  <a:gd name="connsiteY0" fmla="*/ 67318 h 67780"/>
                  <a:gd name="connsiteX1" fmla="*/ 140162 w 144752"/>
                  <a:gd name="connsiteY1" fmla="*/ 17371 h 67780"/>
                  <a:gd name="connsiteX2" fmla="*/ 143555 w 144752"/>
                  <a:gd name="connsiteY2" fmla="*/ 4512 h 67780"/>
                  <a:gd name="connsiteX3" fmla="*/ 130696 w 144752"/>
                  <a:gd name="connsiteY3" fmla="*/ 1119 h 67780"/>
                  <a:gd name="connsiteX4" fmla="*/ 6573 w 144752"/>
                  <a:gd name="connsiteY4" fmla="*/ 49161 h 67780"/>
                  <a:gd name="connsiteX5" fmla="*/ 11573 w 144752"/>
                  <a:gd name="connsiteY5" fmla="*/ 67318 h 67780"/>
                  <a:gd name="connsiteX6" fmla="*/ 11573 w 144752"/>
                  <a:gd name="connsiteY6" fmla="*/ 67318 h 6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52" h="67780">
                    <a:moveTo>
                      <a:pt x="11573" y="67318"/>
                    </a:moveTo>
                    <a:cubicBezTo>
                      <a:pt x="55567" y="53804"/>
                      <a:pt x="98549" y="37076"/>
                      <a:pt x="140162" y="17371"/>
                    </a:cubicBezTo>
                    <a:cubicBezTo>
                      <a:pt x="144746" y="15168"/>
                      <a:pt x="145936" y="8620"/>
                      <a:pt x="143555" y="4512"/>
                    </a:cubicBezTo>
                    <a:cubicBezTo>
                      <a:pt x="140816" y="-191"/>
                      <a:pt x="135280" y="-1024"/>
                      <a:pt x="130696" y="1119"/>
                    </a:cubicBezTo>
                    <a:cubicBezTo>
                      <a:pt x="90572" y="20109"/>
                      <a:pt x="49078" y="36123"/>
                      <a:pt x="6573" y="49161"/>
                    </a:cubicBezTo>
                    <a:cubicBezTo>
                      <a:pt x="-4977" y="52733"/>
                      <a:pt x="-35" y="70890"/>
                      <a:pt x="11573" y="67318"/>
                    </a:cubicBezTo>
                    <a:lnTo>
                      <a:pt x="11573" y="67318"/>
                    </a:lnTo>
                    <a:close/>
                  </a:path>
                </a:pathLst>
              </a:custGeom>
              <a:solidFill>
                <a:srgbClr val="FFFFFF"/>
              </a:solidFill>
              <a:ln w="5950" cap="flat">
                <a:noFill/>
                <a:prstDash val="solid"/>
                <a:miter/>
              </a:ln>
            </p:spPr>
            <p:txBody>
              <a:bodyPr rtlCol="0" anchor="ctr"/>
              <a:lstStyle/>
              <a:p>
                <a:endParaRPr lang="zh-CN" altLang="en-US"/>
              </a:p>
            </p:txBody>
          </p:sp>
          <p:sp>
            <p:nvSpPr>
              <p:cNvPr id="29" name="任意多边形 54">
                <a:extLst>
                  <a:ext uri="{FF2B5EF4-FFF2-40B4-BE49-F238E27FC236}">
                    <a16:creationId xmlns:a16="http://schemas.microsoft.com/office/drawing/2014/main" id="{FD0961D2-0BE8-FA00-A583-C680D18F6AFD}"/>
                  </a:ext>
                </a:extLst>
              </p:cNvPr>
              <p:cNvSpPr/>
              <p:nvPr/>
            </p:nvSpPr>
            <p:spPr>
              <a:xfrm>
                <a:off x="5629509" y="3984167"/>
                <a:ext cx="26701" cy="85011"/>
              </a:xfrm>
              <a:custGeom>
                <a:avLst/>
                <a:gdLst>
                  <a:gd name="connsiteX0" fmla="*/ 46 w 26701"/>
                  <a:gd name="connsiteY0" fmla="*/ 9406 h 85011"/>
                  <a:gd name="connsiteX1" fmla="*/ 7844 w 26701"/>
                  <a:gd name="connsiteY1" fmla="*/ 75605 h 85011"/>
                  <a:gd name="connsiteX2" fmla="*/ 17250 w 26701"/>
                  <a:gd name="connsiteY2" fmla="*/ 85011 h 85011"/>
                  <a:gd name="connsiteX3" fmla="*/ 26656 w 26701"/>
                  <a:gd name="connsiteY3" fmla="*/ 75605 h 85011"/>
                  <a:gd name="connsiteX4" fmla="*/ 18857 w 26701"/>
                  <a:gd name="connsiteY4" fmla="*/ 9406 h 85011"/>
                  <a:gd name="connsiteX5" fmla="*/ 9451 w 26701"/>
                  <a:gd name="connsiteY5" fmla="*/ 0 h 85011"/>
                  <a:gd name="connsiteX6" fmla="*/ 46 w 26701"/>
                  <a:gd name="connsiteY6" fmla="*/ 9406 h 85011"/>
                  <a:gd name="connsiteX7" fmla="*/ 46 w 26701"/>
                  <a:gd name="connsiteY7" fmla="*/ 9406 h 85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01" h="85011">
                    <a:moveTo>
                      <a:pt x="46" y="9406"/>
                    </a:moveTo>
                    <a:cubicBezTo>
                      <a:pt x="2665" y="31492"/>
                      <a:pt x="5225" y="53519"/>
                      <a:pt x="7844" y="75605"/>
                    </a:cubicBezTo>
                    <a:cubicBezTo>
                      <a:pt x="8439" y="80665"/>
                      <a:pt x="11714" y="85011"/>
                      <a:pt x="17250" y="85011"/>
                    </a:cubicBezTo>
                    <a:cubicBezTo>
                      <a:pt x="21894" y="85011"/>
                      <a:pt x="27252" y="80665"/>
                      <a:pt x="26656" y="75605"/>
                    </a:cubicBezTo>
                    <a:cubicBezTo>
                      <a:pt x="24037" y="53519"/>
                      <a:pt x="21477" y="31492"/>
                      <a:pt x="18857" y="9406"/>
                    </a:cubicBezTo>
                    <a:cubicBezTo>
                      <a:pt x="18262" y="4346"/>
                      <a:pt x="14988" y="0"/>
                      <a:pt x="9451" y="0"/>
                    </a:cubicBezTo>
                    <a:cubicBezTo>
                      <a:pt x="4808" y="0"/>
                      <a:pt x="-550" y="4346"/>
                      <a:pt x="46" y="9406"/>
                    </a:cubicBezTo>
                    <a:lnTo>
                      <a:pt x="46" y="9406"/>
                    </a:lnTo>
                    <a:close/>
                  </a:path>
                </a:pathLst>
              </a:custGeom>
              <a:solidFill>
                <a:srgbClr val="FFFFFF"/>
              </a:solidFill>
              <a:ln w="5950" cap="flat">
                <a:noFill/>
                <a:prstDash val="solid"/>
                <a:miter/>
              </a:ln>
            </p:spPr>
            <p:txBody>
              <a:bodyPr rtlCol="0" anchor="ctr"/>
              <a:lstStyle/>
              <a:p>
                <a:endParaRPr lang="zh-CN" altLang="en-US"/>
              </a:p>
            </p:txBody>
          </p:sp>
          <p:sp>
            <p:nvSpPr>
              <p:cNvPr id="30" name="任意多边形 55">
                <a:extLst>
                  <a:ext uri="{FF2B5EF4-FFF2-40B4-BE49-F238E27FC236}">
                    <a16:creationId xmlns:a16="http://schemas.microsoft.com/office/drawing/2014/main" id="{88A07073-3B71-998B-D724-164837844335}"/>
                  </a:ext>
                </a:extLst>
              </p:cNvPr>
              <p:cNvSpPr/>
              <p:nvPr/>
            </p:nvSpPr>
            <p:spPr>
              <a:xfrm>
                <a:off x="5732552" y="3889869"/>
                <a:ext cx="173234" cy="377399"/>
              </a:xfrm>
              <a:custGeom>
                <a:avLst/>
                <a:gdLst>
                  <a:gd name="connsiteX0" fmla="*/ 14101 w 173234"/>
                  <a:gd name="connsiteY0" fmla="*/ 52983 h 377399"/>
                  <a:gd name="connsiteX1" fmla="*/ 39223 w 173234"/>
                  <a:gd name="connsiteY1" fmla="*/ 39469 h 377399"/>
                  <a:gd name="connsiteX2" fmla="*/ 53927 w 173234"/>
                  <a:gd name="connsiteY2" fmla="*/ 35719 h 377399"/>
                  <a:gd name="connsiteX3" fmla="*/ 58630 w 173234"/>
                  <a:gd name="connsiteY3" fmla="*/ 35481 h 377399"/>
                  <a:gd name="connsiteX4" fmla="*/ 58333 w 173234"/>
                  <a:gd name="connsiteY4" fmla="*/ 35719 h 377399"/>
                  <a:gd name="connsiteX5" fmla="*/ 60952 w 173234"/>
                  <a:gd name="connsiteY5" fmla="*/ 50364 h 377399"/>
                  <a:gd name="connsiteX6" fmla="*/ 63571 w 173234"/>
                  <a:gd name="connsiteY6" fmla="*/ 67330 h 377399"/>
                  <a:gd name="connsiteX7" fmla="*/ 69108 w 173234"/>
                  <a:gd name="connsiteY7" fmla="*/ 102871 h 377399"/>
                  <a:gd name="connsiteX8" fmla="*/ 80657 w 173234"/>
                  <a:gd name="connsiteY8" fmla="*/ 109419 h 377399"/>
                  <a:gd name="connsiteX9" fmla="*/ 120127 w 173234"/>
                  <a:gd name="connsiteY9" fmla="*/ 72152 h 377399"/>
                  <a:gd name="connsiteX10" fmla="*/ 129830 w 173234"/>
                  <a:gd name="connsiteY10" fmla="*/ 9406 h 377399"/>
                  <a:gd name="connsiteX11" fmla="*/ 111018 w 173234"/>
                  <a:gd name="connsiteY11" fmla="*/ 9406 h 377399"/>
                  <a:gd name="connsiteX12" fmla="*/ 137569 w 173234"/>
                  <a:gd name="connsiteY12" fmla="*/ 216160 h 377399"/>
                  <a:gd name="connsiteX13" fmla="*/ 150786 w 173234"/>
                  <a:gd name="connsiteY13" fmla="*/ 319149 h 377399"/>
                  <a:gd name="connsiteX14" fmla="*/ 154119 w 173234"/>
                  <a:gd name="connsiteY14" fmla="*/ 345046 h 377399"/>
                  <a:gd name="connsiteX15" fmla="*/ 153702 w 173234"/>
                  <a:gd name="connsiteY15" fmla="*/ 354392 h 377399"/>
                  <a:gd name="connsiteX16" fmla="*/ 152988 w 173234"/>
                  <a:gd name="connsiteY16" fmla="*/ 355344 h 377399"/>
                  <a:gd name="connsiteX17" fmla="*/ 151678 w 173234"/>
                  <a:gd name="connsiteY17" fmla="*/ 356595 h 377399"/>
                  <a:gd name="connsiteX18" fmla="*/ 150964 w 173234"/>
                  <a:gd name="connsiteY18" fmla="*/ 356892 h 377399"/>
                  <a:gd name="connsiteX19" fmla="*/ 145785 w 173234"/>
                  <a:gd name="connsiteY19" fmla="*/ 358440 h 377399"/>
                  <a:gd name="connsiteX20" fmla="*/ 137808 w 173234"/>
                  <a:gd name="connsiteY20" fmla="*/ 358559 h 377399"/>
                  <a:gd name="connsiteX21" fmla="*/ 117805 w 173234"/>
                  <a:gd name="connsiteY21" fmla="*/ 355166 h 377399"/>
                  <a:gd name="connsiteX22" fmla="*/ 17851 w 173234"/>
                  <a:gd name="connsiteY22" fmla="*/ 319804 h 377399"/>
                  <a:gd name="connsiteX23" fmla="*/ 4992 w 173234"/>
                  <a:gd name="connsiteY23" fmla="*/ 323197 h 377399"/>
                  <a:gd name="connsiteX24" fmla="*/ 8385 w 173234"/>
                  <a:gd name="connsiteY24" fmla="*/ 336056 h 377399"/>
                  <a:gd name="connsiteX25" fmla="*/ 103041 w 173234"/>
                  <a:gd name="connsiteY25" fmla="*/ 371121 h 377399"/>
                  <a:gd name="connsiteX26" fmla="*/ 127568 w 173234"/>
                  <a:gd name="connsiteY26" fmla="*/ 376062 h 377399"/>
                  <a:gd name="connsiteX27" fmla="*/ 147035 w 173234"/>
                  <a:gd name="connsiteY27" fmla="*/ 377074 h 377399"/>
                  <a:gd name="connsiteX28" fmla="*/ 165668 w 173234"/>
                  <a:gd name="connsiteY28" fmla="*/ 369275 h 377399"/>
                  <a:gd name="connsiteX29" fmla="*/ 173110 w 173234"/>
                  <a:gd name="connsiteY29" fmla="*/ 346415 h 377399"/>
                  <a:gd name="connsiteX30" fmla="*/ 166264 w 173234"/>
                  <a:gd name="connsiteY30" fmla="*/ 292836 h 377399"/>
                  <a:gd name="connsiteX31" fmla="*/ 159417 w 173234"/>
                  <a:gd name="connsiteY31" fmla="*/ 239377 h 377399"/>
                  <a:gd name="connsiteX32" fmla="*/ 145606 w 173234"/>
                  <a:gd name="connsiteY32" fmla="*/ 131743 h 377399"/>
                  <a:gd name="connsiteX33" fmla="*/ 129890 w 173234"/>
                  <a:gd name="connsiteY33" fmla="*/ 9406 h 377399"/>
                  <a:gd name="connsiteX34" fmla="*/ 120484 w 173234"/>
                  <a:gd name="connsiteY34" fmla="*/ 0 h 377399"/>
                  <a:gd name="connsiteX35" fmla="*/ 111078 w 173234"/>
                  <a:gd name="connsiteY35" fmla="*/ 9406 h 377399"/>
                  <a:gd name="connsiteX36" fmla="*/ 104172 w 173234"/>
                  <a:gd name="connsiteY36" fmla="*/ 62151 h 377399"/>
                  <a:gd name="connsiteX37" fmla="*/ 75716 w 173234"/>
                  <a:gd name="connsiteY37" fmla="*/ 91262 h 377399"/>
                  <a:gd name="connsiteX38" fmla="*/ 87265 w 173234"/>
                  <a:gd name="connsiteY38" fmla="*/ 97811 h 377399"/>
                  <a:gd name="connsiteX39" fmla="*/ 81014 w 173234"/>
                  <a:gd name="connsiteY39" fmla="*/ 57627 h 377399"/>
                  <a:gd name="connsiteX40" fmla="*/ 77919 w 173234"/>
                  <a:gd name="connsiteY40" fmla="*/ 37564 h 377399"/>
                  <a:gd name="connsiteX41" fmla="*/ 71430 w 173234"/>
                  <a:gd name="connsiteY41" fmla="*/ 21908 h 377399"/>
                  <a:gd name="connsiteX42" fmla="*/ 36127 w 173234"/>
                  <a:gd name="connsiteY42" fmla="*/ 20598 h 377399"/>
                  <a:gd name="connsiteX43" fmla="*/ 4635 w 173234"/>
                  <a:gd name="connsiteY43" fmla="*/ 36612 h 377399"/>
                  <a:gd name="connsiteX44" fmla="*/ 1242 w 173234"/>
                  <a:gd name="connsiteY44" fmla="*/ 49471 h 377399"/>
                  <a:gd name="connsiteX45" fmla="*/ 14101 w 173234"/>
                  <a:gd name="connsiteY45" fmla="*/ 52983 h 377399"/>
                  <a:gd name="connsiteX46" fmla="*/ 14101 w 173234"/>
                  <a:gd name="connsiteY46" fmla="*/ 52983 h 37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3234" h="377399">
                    <a:moveTo>
                      <a:pt x="14101" y="52983"/>
                    </a:moveTo>
                    <a:cubicBezTo>
                      <a:pt x="21780" y="47268"/>
                      <a:pt x="30174" y="42565"/>
                      <a:pt x="39223" y="39469"/>
                    </a:cubicBezTo>
                    <a:cubicBezTo>
                      <a:pt x="43986" y="37862"/>
                      <a:pt x="48986" y="36493"/>
                      <a:pt x="53927" y="35719"/>
                    </a:cubicBezTo>
                    <a:cubicBezTo>
                      <a:pt x="55178" y="35540"/>
                      <a:pt x="57083" y="35004"/>
                      <a:pt x="58630" y="35481"/>
                    </a:cubicBezTo>
                    <a:cubicBezTo>
                      <a:pt x="57559" y="35124"/>
                      <a:pt x="58273" y="35600"/>
                      <a:pt x="58333" y="35719"/>
                    </a:cubicBezTo>
                    <a:cubicBezTo>
                      <a:pt x="59880" y="40362"/>
                      <a:pt x="60178" y="45542"/>
                      <a:pt x="60952" y="50364"/>
                    </a:cubicBezTo>
                    <a:cubicBezTo>
                      <a:pt x="61845" y="56019"/>
                      <a:pt x="62738" y="61675"/>
                      <a:pt x="63571" y="67330"/>
                    </a:cubicBezTo>
                    <a:cubicBezTo>
                      <a:pt x="65417" y="79177"/>
                      <a:pt x="67262" y="91024"/>
                      <a:pt x="69108" y="102871"/>
                    </a:cubicBezTo>
                    <a:cubicBezTo>
                      <a:pt x="69882" y="107633"/>
                      <a:pt x="76311" y="110967"/>
                      <a:pt x="80657" y="109419"/>
                    </a:cubicBezTo>
                    <a:cubicBezTo>
                      <a:pt x="98397" y="103168"/>
                      <a:pt x="112328" y="89238"/>
                      <a:pt x="120127" y="72152"/>
                    </a:cubicBezTo>
                    <a:cubicBezTo>
                      <a:pt x="129116" y="52447"/>
                      <a:pt x="130545" y="30778"/>
                      <a:pt x="129830" y="9406"/>
                    </a:cubicBezTo>
                    <a:cubicBezTo>
                      <a:pt x="123579" y="9406"/>
                      <a:pt x="117269" y="9406"/>
                      <a:pt x="111018" y="9406"/>
                    </a:cubicBezTo>
                    <a:cubicBezTo>
                      <a:pt x="119889" y="78344"/>
                      <a:pt x="128699" y="147222"/>
                      <a:pt x="137569" y="216160"/>
                    </a:cubicBezTo>
                    <a:cubicBezTo>
                      <a:pt x="141975" y="250509"/>
                      <a:pt x="146380" y="284800"/>
                      <a:pt x="150786" y="319149"/>
                    </a:cubicBezTo>
                    <a:cubicBezTo>
                      <a:pt x="151917" y="327781"/>
                      <a:pt x="153167" y="336413"/>
                      <a:pt x="154119" y="345046"/>
                    </a:cubicBezTo>
                    <a:cubicBezTo>
                      <a:pt x="154476" y="348320"/>
                      <a:pt x="154595" y="351237"/>
                      <a:pt x="153702" y="354392"/>
                    </a:cubicBezTo>
                    <a:cubicBezTo>
                      <a:pt x="153524" y="355047"/>
                      <a:pt x="153643" y="354630"/>
                      <a:pt x="152988" y="355344"/>
                    </a:cubicBezTo>
                    <a:cubicBezTo>
                      <a:pt x="152571" y="355761"/>
                      <a:pt x="152155" y="356238"/>
                      <a:pt x="151678" y="356595"/>
                    </a:cubicBezTo>
                    <a:cubicBezTo>
                      <a:pt x="152691" y="355821"/>
                      <a:pt x="151381" y="356654"/>
                      <a:pt x="150964" y="356892"/>
                    </a:cubicBezTo>
                    <a:cubicBezTo>
                      <a:pt x="150012" y="357369"/>
                      <a:pt x="147333" y="358202"/>
                      <a:pt x="145785" y="358440"/>
                    </a:cubicBezTo>
                    <a:cubicBezTo>
                      <a:pt x="144118" y="358678"/>
                      <a:pt x="140308" y="358678"/>
                      <a:pt x="137808" y="358559"/>
                    </a:cubicBezTo>
                    <a:cubicBezTo>
                      <a:pt x="131854" y="358202"/>
                      <a:pt x="124889" y="356654"/>
                      <a:pt x="117805" y="355166"/>
                    </a:cubicBezTo>
                    <a:cubicBezTo>
                      <a:pt x="83038" y="347963"/>
                      <a:pt x="49403" y="336116"/>
                      <a:pt x="17851" y="319804"/>
                    </a:cubicBezTo>
                    <a:cubicBezTo>
                      <a:pt x="13327" y="317482"/>
                      <a:pt x="7671" y="318614"/>
                      <a:pt x="4992" y="323197"/>
                    </a:cubicBezTo>
                    <a:cubicBezTo>
                      <a:pt x="2551" y="327424"/>
                      <a:pt x="3861" y="333735"/>
                      <a:pt x="8385" y="336056"/>
                    </a:cubicBezTo>
                    <a:cubicBezTo>
                      <a:pt x="38330" y="351535"/>
                      <a:pt x="70179" y="363441"/>
                      <a:pt x="103041" y="371121"/>
                    </a:cubicBezTo>
                    <a:cubicBezTo>
                      <a:pt x="111197" y="373025"/>
                      <a:pt x="119353" y="374692"/>
                      <a:pt x="127568" y="376062"/>
                    </a:cubicBezTo>
                    <a:cubicBezTo>
                      <a:pt x="134057" y="377133"/>
                      <a:pt x="140546" y="377848"/>
                      <a:pt x="147035" y="377074"/>
                    </a:cubicBezTo>
                    <a:cubicBezTo>
                      <a:pt x="153940" y="376240"/>
                      <a:pt x="160489" y="374157"/>
                      <a:pt x="165668" y="369275"/>
                    </a:cubicBezTo>
                    <a:cubicBezTo>
                      <a:pt x="171919" y="363441"/>
                      <a:pt x="173765" y="354690"/>
                      <a:pt x="173110" y="346415"/>
                    </a:cubicBezTo>
                    <a:cubicBezTo>
                      <a:pt x="171622" y="328555"/>
                      <a:pt x="168585" y="310636"/>
                      <a:pt x="166264" y="292836"/>
                    </a:cubicBezTo>
                    <a:cubicBezTo>
                      <a:pt x="164001" y="275036"/>
                      <a:pt x="161680" y="257236"/>
                      <a:pt x="159417" y="239377"/>
                    </a:cubicBezTo>
                    <a:cubicBezTo>
                      <a:pt x="154834" y="203479"/>
                      <a:pt x="150190" y="167641"/>
                      <a:pt x="145606" y="131743"/>
                    </a:cubicBezTo>
                    <a:cubicBezTo>
                      <a:pt x="140367" y="90964"/>
                      <a:pt x="135129" y="50185"/>
                      <a:pt x="129890" y="9406"/>
                    </a:cubicBezTo>
                    <a:cubicBezTo>
                      <a:pt x="129235" y="4346"/>
                      <a:pt x="126020" y="0"/>
                      <a:pt x="120484" y="0"/>
                    </a:cubicBezTo>
                    <a:cubicBezTo>
                      <a:pt x="115542" y="0"/>
                      <a:pt x="110899" y="4286"/>
                      <a:pt x="111078" y="9406"/>
                    </a:cubicBezTo>
                    <a:cubicBezTo>
                      <a:pt x="111673" y="27087"/>
                      <a:pt x="111197" y="45780"/>
                      <a:pt x="104172" y="62151"/>
                    </a:cubicBezTo>
                    <a:cubicBezTo>
                      <a:pt x="98755" y="74831"/>
                      <a:pt x="88694" y="86678"/>
                      <a:pt x="75716" y="91262"/>
                    </a:cubicBezTo>
                    <a:cubicBezTo>
                      <a:pt x="79585" y="93465"/>
                      <a:pt x="83455" y="95667"/>
                      <a:pt x="87265" y="97811"/>
                    </a:cubicBezTo>
                    <a:cubicBezTo>
                      <a:pt x="85181" y="84416"/>
                      <a:pt x="83098" y="71021"/>
                      <a:pt x="81014" y="57627"/>
                    </a:cubicBezTo>
                    <a:cubicBezTo>
                      <a:pt x="80002" y="50959"/>
                      <a:pt x="78931" y="44232"/>
                      <a:pt x="77919" y="37564"/>
                    </a:cubicBezTo>
                    <a:cubicBezTo>
                      <a:pt x="77026" y="31909"/>
                      <a:pt x="75716" y="26075"/>
                      <a:pt x="71430" y="21908"/>
                    </a:cubicBezTo>
                    <a:cubicBezTo>
                      <a:pt x="62143" y="12918"/>
                      <a:pt x="46962" y="17205"/>
                      <a:pt x="36127" y="20598"/>
                    </a:cubicBezTo>
                    <a:cubicBezTo>
                      <a:pt x="24816" y="24170"/>
                      <a:pt x="14101" y="29528"/>
                      <a:pt x="4635" y="36612"/>
                    </a:cubicBezTo>
                    <a:cubicBezTo>
                      <a:pt x="587" y="39648"/>
                      <a:pt x="-1497" y="44768"/>
                      <a:pt x="1242" y="49471"/>
                    </a:cubicBezTo>
                    <a:cubicBezTo>
                      <a:pt x="3563" y="53579"/>
                      <a:pt x="9993" y="56019"/>
                      <a:pt x="14101" y="52983"/>
                    </a:cubicBezTo>
                    <a:lnTo>
                      <a:pt x="14101" y="52983"/>
                    </a:lnTo>
                    <a:close/>
                  </a:path>
                </a:pathLst>
              </a:custGeom>
              <a:solidFill>
                <a:srgbClr val="FFFFFF"/>
              </a:solidFill>
              <a:ln w="5950" cap="flat">
                <a:noFill/>
                <a:prstDash val="solid"/>
                <a:miter/>
              </a:ln>
            </p:spPr>
            <p:txBody>
              <a:bodyPr rtlCol="0" anchor="ctr"/>
              <a:lstStyle/>
              <a:p>
                <a:endParaRPr lang="zh-CN" altLang="en-US"/>
              </a:p>
            </p:txBody>
          </p:sp>
          <p:sp>
            <p:nvSpPr>
              <p:cNvPr id="31" name="任意多边形 56">
                <a:extLst>
                  <a:ext uri="{FF2B5EF4-FFF2-40B4-BE49-F238E27FC236}">
                    <a16:creationId xmlns:a16="http://schemas.microsoft.com/office/drawing/2014/main" id="{B4D06AB2-AA94-68D4-04A1-29D7B34F64E9}"/>
                  </a:ext>
                </a:extLst>
              </p:cNvPr>
              <p:cNvSpPr/>
              <p:nvPr/>
            </p:nvSpPr>
            <p:spPr>
              <a:xfrm>
                <a:off x="9274657" y="4154784"/>
                <a:ext cx="161856" cy="234679"/>
              </a:xfrm>
              <a:custGeom>
                <a:avLst/>
                <a:gdLst>
                  <a:gd name="connsiteX0" fmla="*/ 9726 w 161856"/>
                  <a:gd name="connsiteY0" fmla="*/ 25302 h 234679"/>
                  <a:gd name="connsiteX1" fmla="*/ 13476 w 161856"/>
                  <a:gd name="connsiteY1" fmla="*/ 68403 h 234679"/>
                  <a:gd name="connsiteX2" fmla="*/ 42409 w 161856"/>
                  <a:gd name="connsiteY2" fmla="*/ 67688 h 234679"/>
                  <a:gd name="connsiteX3" fmla="*/ 62054 w 161856"/>
                  <a:gd name="connsiteY3" fmla="*/ 44233 h 234679"/>
                  <a:gd name="connsiteX4" fmla="*/ 61340 w 161856"/>
                  <a:gd name="connsiteY4" fmla="*/ 5537 h 234679"/>
                  <a:gd name="connsiteX5" fmla="*/ 56816 w 161856"/>
                  <a:gd name="connsiteY5" fmla="*/ 11490 h 234679"/>
                  <a:gd name="connsiteX6" fmla="*/ 134981 w 161856"/>
                  <a:gd name="connsiteY6" fmla="*/ 9883 h 234679"/>
                  <a:gd name="connsiteX7" fmla="*/ 157126 w 161856"/>
                  <a:gd name="connsiteY7" fmla="*/ 9407 h 234679"/>
                  <a:gd name="connsiteX8" fmla="*/ 152602 w 161856"/>
                  <a:gd name="connsiteY8" fmla="*/ 3454 h 234679"/>
                  <a:gd name="connsiteX9" fmla="*/ 121110 w 161856"/>
                  <a:gd name="connsiteY9" fmla="*/ 92454 h 234679"/>
                  <a:gd name="connsiteX10" fmla="*/ 84796 w 161856"/>
                  <a:gd name="connsiteY10" fmla="*/ 179489 h 234679"/>
                  <a:gd name="connsiteX11" fmla="*/ 62233 w 161856"/>
                  <a:gd name="connsiteY11" fmla="*/ 227650 h 234679"/>
                  <a:gd name="connsiteX12" fmla="*/ 63900 w 161856"/>
                  <a:gd name="connsiteY12" fmla="*/ 234079 h 234679"/>
                  <a:gd name="connsiteX13" fmla="*/ 70329 w 161856"/>
                  <a:gd name="connsiteY13" fmla="*/ 232412 h 234679"/>
                  <a:gd name="connsiteX14" fmla="*/ 109859 w 161856"/>
                  <a:gd name="connsiteY14" fmla="*/ 145318 h 234679"/>
                  <a:gd name="connsiteX15" fmla="*/ 144387 w 161856"/>
                  <a:gd name="connsiteY15" fmla="*/ 56615 h 234679"/>
                  <a:gd name="connsiteX16" fmla="*/ 161651 w 161856"/>
                  <a:gd name="connsiteY16" fmla="*/ 5954 h 234679"/>
                  <a:gd name="connsiteX17" fmla="*/ 157126 w 161856"/>
                  <a:gd name="connsiteY17" fmla="*/ 1 h 234679"/>
                  <a:gd name="connsiteX18" fmla="*/ 78961 w 161856"/>
                  <a:gd name="connsiteY18" fmla="*/ 1608 h 234679"/>
                  <a:gd name="connsiteX19" fmla="*/ 56816 w 161856"/>
                  <a:gd name="connsiteY19" fmla="*/ 2084 h 234679"/>
                  <a:gd name="connsiteX20" fmla="*/ 52291 w 161856"/>
                  <a:gd name="connsiteY20" fmla="*/ 8037 h 234679"/>
                  <a:gd name="connsiteX21" fmla="*/ 42409 w 161856"/>
                  <a:gd name="connsiteY21" fmla="*/ 56735 h 234679"/>
                  <a:gd name="connsiteX22" fmla="*/ 31753 w 161856"/>
                  <a:gd name="connsiteY22" fmla="*/ 61735 h 234679"/>
                  <a:gd name="connsiteX23" fmla="*/ 21632 w 161856"/>
                  <a:gd name="connsiteY23" fmla="*/ 61616 h 234679"/>
                  <a:gd name="connsiteX24" fmla="*/ 17346 w 161856"/>
                  <a:gd name="connsiteY24" fmla="*/ 59771 h 234679"/>
                  <a:gd name="connsiteX25" fmla="*/ 16275 w 161856"/>
                  <a:gd name="connsiteY25" fmla="*/ 59056 h 234679"/>
                  <a:gd name="connsiteX26" fmla="*/ 16156 w 161856"/>
                  <a:gd name="connsiteY26" fmla="*/ 58997 h 234679"/>
                  <a:gd name="connsiteX27" fmla="*/ 13953 w 161856"/>
                  <a:gd name="connsiteY27" fmla="*/ 56854 h 234679"/>
                  <a:gd name="connsiteX28" fmla="*/ 13358 w 161856"/>
                  <a:gd name="connsiteY28" fmla="*/ 56199 h 234679"/>
                  <a:gd name="connsiteX29" fmla="*/ 13060 w 161856"/>
                  <a:gd name="connsiteY29" fmla="*/ 55722 h 234679"/>
                  <a:gd name="connsiteX30" fmla="*/ 11810 w 161856"/>
                  <a:gd name="connsiteY30" fmla="*/ 53639 h 234679"/>
                  <a:gd name="connsiteX31" fmla="*/ 11274 w 161856"/>
                  <a:gd name="connsiteY31" fmla="*/ 52627 h 234679"/>
                  <a:gd name="connsiteX32" fmla="*/ 11036 w 161856"/>
                  <a:gd name="connsiteY32" fmla="*/ 52091 h 234679"/>
                  <a:gd name="connsiteX33" fmla="*/ 10203 w 161856"/>
                  <a:gd name="connsiteY33" fmla="*/ 49531 h 234679"/>
                  <a:gd name="connsiteX34" fmla="*/ 9607 w 161856"/>
                  <a:gd name="connsiteY34" fmla="*/ 46733 h 234679"/>
                  <a:gd name="connsiteX35" fmla="*/ 9607 w 161856"/>
                  <a:gd name="connsiteY35" fmla="*/ 46435 h 234679"/>
                  <a:gd name="connsiteX36" fmla="*/ 9488 w 161856"/>
                  <a:gd name="connsiteY36" fmla="*/ 44709 h 234679"/>
                  <a:gd name="connsiteX37" fmla="*/ 9607 w 161856"/>
                  <a:gd name="connsiteY37" fmla="*/ 42090 h 234679"/>
                  <a:gd name="connsiteX38" fmla="*/ 9667 w 161856"/>
                  <a:gd name="connsiteY38" fmla="*/ 41613 h 234679"/>
                  <a:gd name="connsiteX39" fmla="*/ 9905 w 161856"/>
                  <a:gd name="connsiteY39" fmla="*/ 40363 h 234679"/>
                  <a:gd name="connsiteX40" fmla="*/ 10262 w 161856"/>
                  <a:gd name="connsiteY40" fmla="*/ 39173 h 234679"/>
                  <a:gd name="connsiteX41" fmla="*/ 10559 w 161856"/>
                  <a:gd name="connsiteY41" fmla="*/ 38339 h 234679"/>
                  <a:gd name="connsiteX42" fmla="*/ 11750 w 161856"/>
                  <a:gd name="connsiteY42" fmla="*/ 36136 h 234679"/>
                  <a:gd name="connsiteX43" fmla="*/ 11988 w 161856"/>
                  <a:gd name="connsiteY43" fmla="*/ 35720 h 234679"/>
                  <a:gd name="connsiteX44" fmla="*/ 12822 w 161856"/>
                  <a:gd name="connsiteY44" fmla="*/ 34767 h 234679"/>
                  <a:gd name="connsiteX45" fmla="*/ 13774 w 161856"/>
                  <a:gd name="connsiteY45" fmla="*/ 33874 h 234679"/>
                  <a:gd name="connsiteX46" fmla="*/ 13834 w 161856"/>
                  <a:gd name="connsiteY46" fmla="*/ 33815 h 234679"/>
                  <a:gd name="connsiteX47" fmla="*/ 14548 w 161856"/>
                  <a:gd name="connsiteY47" fmla="*/ 33338 h 234679"/>
                  <a:gd name="connsiteX48" fmla="*/ 16215 w 161856"/>
                  <a:gd name="connsiteY48" fmla="*/ 26909 h 234679"/>
                  <a:gd name="connsiteX49" fmla="*/ 9726 w 161856"/>
                  <a:gd name="connsiteY49" fmla="*/ 25302 h 234679"/>
                  <a:gd name="connsiteX50" fmla="*/ 9726 w 161856"/>
                  <a:gd name="connsiteY50" fmla="*/ 25302 h 23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61856" h="234679">
                    <a:moveTo>
                      <a:pt x="9726" y="25302"/>
                    </a:moveTo>
                    <a:cubicBezTo>
                      <a:pt x="-5514" y="35362"/>
                      <a:pt x="-1763" y="60187"/>
                      <a:pt x="13476" y="68403"/>
                    </a:cubicBezTo>
                    <a:cubicBezTo>
                      <a:pt x="22525" y="73284"/>
                      <a:pt x="33480" y="72213"/>
                      <a:pt x="42409" y="67688"/>
                    </a:cubicBezTo>
                    <a:cubicBezTo>
                      <a:pt x="51934" y="62866"/>
                      <a:pt x="58721" y="54234"/>
                      <a:pt x="62054" y="44233"/>
                    </a:cubicBezTo>
                    <a:cubicBezTo>
                      <a:pt x="66222" y="31791"/>
                      <a:pt x="64912" y="17920"/>
                      <a:pt x="61340" y="5537"/>
                    </a:cubicBezTo>
                    <a:cubicBezTo>
                      <a:pt x="59852" y="7502"/>
                      <a:pt x="58304" y="9466"/>
                      <a:pt x="56816" y="11490"/>
                    </a:cubicBezTo>
                    <a:cubicBezTo>
                      <a:pt x="82891" y="10955"/>
                      <a:pt x="108906" y="10419"/>
                      <a:pt x="134981" y="9883"/>
                    </a:cubicBezTo>
                    <a:cubicBezTo>
                      <a:pt x="142363" y="9704"/>
                      <a:pt x="149745" y="9585"/>
                      <a:pt x="157126" y="9407"/>
                    </a:cubicBezTo>
                    <a:cubicBezTo>
                      <a:pt x="155638" y="7442"/>
                      <a:pt x="154090" y="5478"/>
                      <a:pt x="152602" y="3454"/>
                    </a:cubicBezTo>
                    <a:cubicBezTo>
                      <a:pt x="142898" y="33398"/>
                      <a:pt x="132421" y="63104"/>
                      <a:pt x="121110" y="92454"/>
                    </a:cubicBezTo>
                    <a:cubicBezTo>
                      <a:pt x="109799" y="121803"/>
                      <a:pt x="97714" y="150854"/>
                      <a:pt x="84796" y="179489"/>
                    </a:cubicBezTo>
                    <a:cubicBezTo>
                      <a:pt x="77533" y="195622"/>
                      <a:pt x="69972" y="211696"/>
                      <a:pt x="62233" y="227650"/>
                    </a:cubicBezTo>
                    <a:cubicBezTo>
                      <a:pt x="61102" y="229912"/>
                      <a:pt x="61638" y="232710"/>
                      <a:pt x="63900" y="234079"/>
                    </a:cubicBezTo>
                    <a:cubicBezTo>
                      <a:pt x="65984" y="235270"/>
                      <a:pt x="69199" y="234675"/>
                      <a:pt x="70329" y="232412"/>
                    </a:cubicBezTo>
                    <a:cubicBezTo>
                      <a:pt x="84319" y="203778"/>
                      <a:pt x="97476" y="174726"/>
                      <a:pt x="109859" y="145318"/>
                    </a:cubicBezTo>
                    <a:cubicBezTo>
                      <a:pt x="122181" y="116088"/>
                      <a:pt x="133731" y="86500"/>
                      <a:pt x="144387" y="56615"/>
                    </a:cubicBezTo>
                    <a:cubicBezTo>
                      <a:pt x="150399" y="39827"/>
                      <a:pt x="156174" y="22920"/>
                      <a:pt x="161651" y="5954"/>
                    </a:cubicBezTo>
                    <a:cubicBezTo>
                      <a:pt x="162604" y="3096"/>
                      <a:pt x="160103" y="-59"/>
                      <a:pt x="157126" y="1"/>
                    </a:cubicBezTo>
                    <a:cubicBezTo>
                      <a:pt x="131052" y="537"/>
                      <a:pt x="105036" y="1072"/>
                      <a:pt x="78961" y="1608"/>
                    </a:cubicBezTo>
                    <a:cubicBezTo>
                      <a:pt x="71579" y="1787"/>
                      <a:pt x="64198" y="1906"/>
                      <a:pt x="56816" y="2084"/>
                    </a:cubicBezTo>
                    <a:cubicBezTo>
                      <a:pt x="53839" y="2144"/>
                      <a:pt x="51458" y="5061"/>
                      <a:pt x="52291" y="8037"/>
                    </a:cubicBezTo>
                    <a:cubicBezTo>
                      <a:pt x="57054" y="24468"/>
                      <a:pt x="57173" y="45959"/>
                      <a:pt x="42409" y="56735"/>
                    </a:cubicBezTo>
                    <a:cubicBezTo>
                      <a:pt x="39016" y="59235"/>
                      <a:pt x="35741" y="60783"/>
                      <a:pt x="31753" y="61735"/>
                    </a:cubicBezTo>
                    <a:cubicBezTo>
                      <a:pt x="28479" y="62509"/>
                      <a:pt x="24907" y="62509"/>
                      <a:pt x="21632" y="61616"/>
                    </a:cubicBezTo>
                    <a:cubicBezTo>
                      <a:pt x="19668" y="61080"/>
                      <a:pt x="19013" y="60842"/>
                      <a:pt x="17346" y="59771"/>
                    </a:cubicBezTo>
                    <a:cubicBezTo>
                      <a:pt x="16989" y="59533"/>
                      <a:pt x="16632" y="59294"/>
                      <a:pt x="16275" y="59056"/>
                    </a:cubicBezTo>
                    <a:cubicBezTo>
                      <a:pt x="16870" y="59473"/>
                      <a:pt x="16275" y="59056"/>
                      <a:pt x="16156" y="58997"/>
                    </a:cubicBezTo>
                    <a:cubicBezTo>
                      <a:pt x="15382" y="58342"/>
                      <a:pt x="14608" y="57627"/>
                      <a:pt x="13953" y="56854"/>
                    </a:cubicBezTo>
                    <a:cubicBezTo>
                      <a:pt x="13774" y="56615"/>
                      <a:pt x="13596" y="56437"/>
                      <a:pt x="13358" y="56199"/>
                    </a:cubicBezTo>
                    <a:cubicBezTo>
                      <a:pt x="13953" y="56913"/>
                      <a:pt x="13060" y="55782"/>
                      <a:pt x="13060" y="55722"/>
                    </a:cubicBezTo>
                    <a:cubicBezTo>
                      <a:pt x="12584" y="55068"/>
                      <a:pt x="12167" y="54353"/>
                      <a:pt x="11810" y="53639"/>
                    </a:cubicBezTo>
                    <a:cubicBezTo>
                      <a:pt x="11631" y="53341"/>
                      <a:pt x="11453" y="52984"/>
                      <a:pt x="11274" y="52627"/>
                    </a:cubicBezTo>
                    <a:cubicBezTo>
                      <a:pt x="11274" y="52567"/>
                      <a:pt x="10679" y="51258"/>
                      <a:pt x="11036" y="52091"/>
                    </a:cubicBezTo>
                    <a:cubicBezTo>
                      <a:pt x="10679" y="51258"/>
                      <a:pt x="10440" y="50424"/>
                      <a:pt x="10203" y="49531"/>
                    </a:cubicBezTo>
                    <a:cubicBezTo>
                      <a:pt x="9964" y="48579"/>
                      <a:pt x="9726" y="47686"/>
                      <a:pt x="9607" y="46733"/>
                    </a:cubicBezTo>
                    <a:cubicBezTo>
                      <a:pt x="9488" y="45900"/>
                      <a:pt x="9667" y="47864"/>
                      <a:pt x="9607" y="46435"/>
                    </a:cubicBezTo>
                    <a:cubicBezTo>
                      <a:pt x="9548" y="45840"/>
                      <a:pt x="9488" y="45245"/>
                      <a:pt x="9488" y="44709"/>
                    </a:cubicBezTo>
                    <a:cubicBezTo>
                      <a:pt x="9488" y="43816"/>
                      <a:pt x="9548" y="42983"/>
                      <a:pt x="9607" y="42090"/>
                    </a:cubicBezTo>
                    <a:cubicBezTo>
                      <a:pt x="9726" y="40720"/>
                      <a:pt x="9369" y="42983"/>
                      <a:pt x="9667" y="41613"/>
                    </a:cubicBezTo>
                    <a:cubicBezTo>
                      <a:pt x="9785" y="41197"/>
                      <a:pt x="9845" y="40780"/>
                      <a:pt x="9905" y="40363"/>
                    </a:cubicBezTo>
                    <a:cubicBezTo>
                      <a:pt x="10024" y="39947"/>
                      <a:pt x="10143" y="39530"/>
                      <a:pt x="10262" y="39173"/>
                    </a:cubicBezTo>
                    <a:cubicBezTo>
                      <a:pt x="10322" y="38994"/>
                      <a:pt x="10977" y="37446"/>
                      <a:pt x="10559" y="38339"/>
                    </a:cubicBezTo>
                    <a:cubicBezTo>
                      <a:pt x="10917" y="37565"/>
                      <a:pt x="11333" y="36851"/>
                      <a:pt x="11750" y="36136"/>
                    </a:cubicBezTo>
                    <a:cubicBezTo>
                      <a:pt x="11810" y="36017"/>
                      <a:pt x="12644" y="34946"/>
                      <a:pt x="11988" y="35720"/>
                    </a:cubicBezTo>
                    <a:cubicBezTo>
                      <a:pt x="12286" y="35422"/>
                      <a:pt x="12524" y="35065"/>
                      <a:pt x="12822" y="34767"/>
                    </a:cubicBezTo>
                    <a:cubicBezTo>
                      <a:pt x="13120" y="34470"/>
                      <a:pt x="13417" y="34172"/>
                      <a:pt x="13774" y="33874"/>
                    </a:cubicBezTo>
                    <a:cubicBezTo>
                      <a:pt x="14191" y="33517"/>
                      <a:pt x="14191" y="33517"/>
                      <a:pt x="13834" y="33815"/>
                    </a:cubicBezTo>
                    <a:cubicBezTo>
                      <a:pt x="14072" y="33636"/>
                      <a:pt x="14310" y="33458"/>
                      <a:pt x="14548" y="33338"/>
                    </a:cubicBezTo>
                    <a:cubicBezTo>
                      <a:pt x="16632" y="31969"/>
                      <a:pt x="17584" y="29171"/>
                      <a:pt x="16215" y="26909"/>
                    </a:cubicBezTo>
                    <a:cubicBezTo>
                      <a:pt x="14905" y="24885"/>
                      <a:pt x="11870" y="23933"/>
                      <a:pt x="9726" y="25302"/>
                    </a:cubicBezTo>
                    <a:lnTo>
                      <a:pt x="9726" y="25302"/>
                    </a:lnTo>
                    <a:close/>
                  </a:path>
                </a:pathLst>
              </a:custGeom>
              <a:solidFill>
                <a:srgbClr val="FFFFFF"/>
              </a:solidFill>
              <a:ln w="5950" cap="flat">
                <a:noFill/>
                <a:prstDash val="solid"/>
                <a:miter/>
              </a:ln>
            </p:spPr>
            <p:txBody>
              <a:bodyPr rtlCol="0" anchor="ctr"/>
              <a:lstStyle/>
              <a:p>
                <a:endParaRPr lang="zh-CN" altLang="en-US"/>
              </a:p>
            </p:txBody>
          </p:sp>
          <p:sp>
            <p:nvSpPr>
              <p:cNvPr id="32" name="任意多边形 57">
                <a:extLst>
                  <a:ext uri="{FF2B5EF4-FFF2-40B4-BE49-F238E27FC236}">
                    <a16:creationId xmlns:a16="http://schemas.microsoft.com/office/drawing/2014/main" id="{05D808AE-C29F-FB8A-7190-D730F2158004}"/>
                  </a:ext>
                </a:extLst>
              </p:cNvPr>
              <p:cNvSpPr/>
              <p:nvPr/>
            </p:nvSpPr>
            <p:spPr>
              <a:xfrm>
                <a:off x="9401777" y="4296663"/>
                <a:ext cx="45759" cy="71968"/>
              </a:xfrm>
              <a:custGeom>
                <a:avLst/>
                <a:gdLst>
                  <a:gd name="connsiteX0" fmla="*/ 122 w 45759"/>
                  <a:gd name="connsiteY0" fmla="*/ 22072 h 71968"/>
                  <a:gd name="connsiteX1" fmla="*/ 8337 w 45759"/>
                  <a:gd name="connsiteY1" fmla="*/ 52016 h 71968"/>
                  <a:gd name="connsiteX2" fmla="*/ 23161 w 45759"/>
                  <a:gd name="connsiteY2" fmla="*/ 71781 h 71968"/>
                  <a:gd name="connsiteX3" fmla="*/ 42330 w 45759"/>
                  <a:gd name="connsiteY3" fmla="*/ 54814 h 71968"/>
                  <a:gd name="connsiteX4" fmla="*/ 45485 w 45759"/>
                  <a:gd name="connsiteY4" fmla="*/ 29811 h 71968"/>
                  <a:gd name="connsiteX5" fmla="*/ 35484 w 45759"/>
                  <a:gd name="connsiteY5" fmla="*/ 2307 h 71968"/>
                  <a:gd name="connsiteX6" fmla="*/ 29054 w 45759"/>
                  <a:gd name="connsiteY6" fmla="*/ 640 h 71968"/>
                  <a:gd name="connsiteX7" fmla="*/ 27387 w 45759"/>
                  <a:gd name="connsiteY7" fmla="*/ 7070 h 71968"/>
                  <a:gd name="connsiteX8" fmla="*/ 34888 w 45759"/>
                  <a:gd name="connsiteY8" fmla="*/ 47194 h 71968"/>
                  <a:gd name="connsiteX9" fmla="*/ 31317 w 45759"/>
                  <a:gd name="connsiteY9" fmla="*/ 56779 h 71968"/>
                  <a:gd name="connsiteX10" fmla="*/ 28816 w 45759"/>
                  <a:gd name="connsiteY10" fmla="*/ 60589 h 71968"/>
                  <a:gd name="connsiteX11" fmla="*/ 25601 w 45759"/>
                  <a:gd name="connsiteY11" fmla="*/ 62672 h 71968"/>
                  <a:gd name="connsiteX12" fmla="*/ 23577 w 45759"/>
                  <a:gd name="connsiteY12" fmla="*/ 62018 h 71968"/>
                  <a:gd name="connsiteX13" fmla="*/ 23339 w 45759"/>
                  <a:gd name="connsiteY13" fmla="*/ 61839 h 71968"/>
                  <a:gd name="connsiteX14" fmla="*/ 22447 w 45759"/>
                  <a:gd name="connsiteY14" fmla="*/ 60886 h 71968"/>
                  <a:gd name="connsiteX15" fmla="*/ 21315 w 45759"/>
                  <a:gd name="connsiteY15" fmla="*/ 59220 h 71968"/>
                  <a:gd name="connsiteX16" fmla="*/ 17208 w 45759"/>
                  <a:gd name="connsiteY16" fmla="*/ 48801 h 71968"/>
                  <a:gd name="connsiteX17" fmla="*/ 9230 w 45759"/>
                  <a:gd name="connsiteY17" fmla="*/ 19571 h 71968"/>
                  <a:gd name="connsiteX18" fmla="*/ 3456 w 45759"/>
                  <a:gd name="connsiteY18" fmla="*/ 16297 h 71968"/>
                  <a:gd name="connsiteX19" fmla="*/ 122 w 45759"/>
                  <a:gd name="connsiteY19" fmla="*/ 22072 h 71968"/>
                  <a:gd name="connsiteX20" fmla="*/ 122 w 45759"/>
                  <a:gd name="connsiteY20" fmla="*/ 22072 h 71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59" h="71968">
                    <a:moveTo>
                      <a:pt x="122" y="22072"/>
                    </a:moveTo>
                    <a:cubicBezTo>
                      <a:pt x="2265" y="32192"/>
                      <a:pt x="5003" y="42193"/>
                      <a:pt x="8337" y="52016"/>
                    </a:cubicBezTo>
                    <a:cubicBezTo>
                      <a:pt x="10897" y="59517"/>
                      <a:pt x="13993" y="70233"/>
                      <a:pt x="23161" y="71781"/>
                    </a:cubicBezTo>
                    <a:cubicBezTo>
                      <a:pt x="33460" y="73507"/>
                      <a:pt x="39294" y="62970"/>
                      <a:pt x="42330" y="54814"/>
                    </a:cubicBezTo>
                    <a:cubicBezTo>
                      <a:pt x="45247" y="46956"/>
                      <a:pt x="46318" y="38205"/>
                      <a:pt x="45485" y="29811"/>
                    </a:cubicBezTo>
                    <a:cubicBezTo>
                      <a:pt x="44533" y="19988"/>
                      <a:pt x="41258" y="10403"/>
                      <a:pt x="35484" y="2307"/>
                    </a:cubicBezTo>
                    <a:cubicBezTo>
                      <a:pt x="33995" y="224"/>
                      <a:pt x="31376" y="-729"/>
                      <a:pt x="29054" y="640"/>
                    </a:cubicBezTo>
                    <a:cubicBezTo>
                      <a:pt x="27030" y="1831"/>
                      <a:pt x="25899" y="4986"/>
                      <a:pt x="27387" y="7070"/>
                    </a:cubicBezTo>
                    <a:cubicBezTo>
                      <a:pt x="35662" y="18678"/>
                      <a:pt x="38341" y="33502"/>
                      <a:pt x="34888" y="47194"/>
                    </a:cubicBezTo>
                    <a:cubicBezTo>
                      <a:pt x="34055" y="50528"/>
                      <a:pt x="32865" y="53743"/>
                      <a:pt x="31317" y="56779"/>
                    </a:cubicBezTo>
                    <a:cubicBezTo>
                      <a:pt x="30602" y="58148"/>
                      <a:pt x="29828" y="59457"/>
                      <a:pt x="28816" y="60589"/>
                    </a:cubicBezTo>
                    <a:cubicBezTo>
                      <a:pt x="27804" y="61660"/>
                      <a:pt x="26852" y="62494"/>
                      <a:pt x="25601" y="62672"/>
                    </a:cubicBezTo>
                    <a:cubicBezTo>
                      <a:pt x="25006" y="62791"/>
                      <a:pt x="24411" y="62613"/>
                      <a:pt x="23577" y="62018"/>
                    </a:cubicBezTo>
                    <a:cubicBezTo>
                      <a:pt x="24053" y="62315"/>
                      <a:pt x="23399" y="61839"/>
                      <a:pt x="23339" y="61839"/>
                    </a:cubicBezTo>
                    <a:cubicBezTo>
                      <a:pt x="23042" y="61541"/>
                      <a:pt x="22744" y="61244"/>
                      <a:pt x="22447" y="60886"/>
                    </a:cubicBezTo>
                    <a:cubicBezTo>
                      <a:pt x="22208" y="60648"/>
                      <a:pt x="21673" y="59815"/>
                      <a:pt x="21315" y="59220"/>
                    </a:cubicBezTo>
                    <a:cubicBezTo>
                      <a:pt x="19470" y="56064"/>
                      <a:pt x="18458" y="52492"/>
                      <a:pt x="17208" y="48801"/>
                    </a:cubicBezTo>
                    <a:cubicBezTo>
                      <a:pt x="13993" y="39217"/>
                      <a:pt x="11313" y="29454"/>
                      <a:pt x="9230" y="19571"/>
                    </a:cubicBezTo>
                    <a:cubicBezTo>
                      <a:pt x="8694" y="17071"/>
                      <a:pt x="5777" y="15642"/>
                      <a:pt x="3456" y="16297"/>
                    </a:cubicBezTo>
                    <a:cubicBezTo>
                      <a:pt x="837" y="17011"/>
                      <a:pt x="-414" y="19571"/>
                      <a:pt x="122" y="22072"/>
                    </a:cubicBezTo>
                    <a:lnTo>
                      <a:pt x="122" y="22072"/>
                    </a:lnTo>
                    <a:close/>
                  </a:path>
                </a:pathLst>
              </a:custGeom>
              <a:solidFill>
                <a:srgbClr val="FFFFFF"/>
              </a:solidFill>
              <a:ln w="5950" cap="flat">
                <a:noFill/>
                <a:prstDash val="solid"/>
                <a:miter/>
              </a:ln>
            </p:spPr>
            <p:txBody>
              <a:bodyPr rtlCol="0" anchor="ctr"/>
              <a:lstStyle/>
              <a:p>
                <a:endParaRPr lang="zh-CN" altLang="en-US"/>
              </a:p>
            </p:txBody>
          </p:sp>
          <p:sp>
            <p:nvSpPr>
              <p:cNvPr id="33" name="任意多边形 58">
                <a:extLst>
                  <a:ext uri="{FF2B5EF4-FFF2-40B4-BE49-F238E27FC236}">
                    <a16:creationId xmlns:a16="http://schemas.microsoft.com/office/drawing/2014/main" id="{B6C2F690-9273-A0D2-8C28-B73F47AF8987}"/>
                  </a:ext>
                </a:extLst>
              </p:cNvPr>
              <p:cNvSpPr/>
              <p:nvPr/>
            </p:nvSpPr>
            <p:spPr>
              <a:xfrm>
                <a:off x="9010738" y="4200347"/>
                <a:ext cx="103173" cy="175404"/>
              </a:xfrm>
              <a:custGeom>
                <a:avLst/>
                <a:gdLst>
                  <a:gd name="connsiteX0" fmla="*/ 3252 w 103173"/>
                  <a:gd name="connsiteY0" fmla="*/ 9207 h 175404"/>
                  <a:gd name="connsiteX1" fmla="*/ 47246 w 103173"/>
                  <a:gd name="connsiteY1" fmla="*/ 23078 h 175404"/>
                  <a:gd name="connsiteX2" fmla="*/ 69034 w 103173"/>
                  <a:gd name="connsiteY2" fmla="*/ 29984 h 175404"/>
                  <a:gd name="connsiteX3" fmla="*/ 80108 w 103173"/>
                  <a:gd name="connsiteY3" fmla="*/ 33496 h 175404"/>
                  <a:gd name="connsiteX4" fmla="*/ 88561 w 103173"/>
                  <a:gd name="connsiteY4" fmla="*/ 36413 h 175404"/>
                  <a:gd name="connsiteX5" fmla="*/ 93145 w 103173"/>
                  <a:gd name="connsiteY5" fmla="*/ 41354 h 175404"/>
                  <a:gd name="connsiteX6" fmla="*/ 93740 w 103173"/>
                  <a:gd name="connsiteY6" fmla="*/ 49748 h 175404"/>
                  <a:gd name="connsiteX7" fmla="*/ 93443 w 103173"/>
                  <a:gd name="connsiteY7" fmla="*/ 73025 h 175404"/>
                  <a:gd name="connsiteX8" fmla="*/ 92907 w 103173"/>
                  <a:gd name="connsiteY8" fmla="*/ 118865 h 175404"/>
                  <a:gd name="connsiteX9" fmla="*/ 92312 w 103173"/>
                  <a:gd name="connsiteY9" fmla="*/ 170895 h 175404"/>
                  <a:gd name="connsiteX10" fmla="*/ 101717 w 103173"/>
                  <a:gd name="connsiteY10" fmla="*/ 170895 h 175404"/>
                  <a:gd name="connsiteX11" fmla="*/ 102849 w 103173"/>
                  <a:gd name="connsiteY11" fmla="*/ 75764 h 175404"/>
                  <a:gd name="connsiteX12" fmla="*/ 103147 w 103173"/>
                  <a:gd name="connsiteY12" fmla="*/ 52070 h 175404"/>
                  <a:gd name="connsiteX13" fmla="*/ 98324 w 103173"/>
                  <a:gd name="connsiteY13" fmla="*/ 31889 h 175404"/>
                  <a:gd name="connsiteX14" fmla="*/ 79334 w 103173"/>
                  <a:gd name="connsiteY14" fmla="*/ 23435 h 175404"/>
                  <a:gd name="connsiteX15" fmla="*/ 56771 w 103173"/>
                  <a:gd name="connsiteY15" fmla="*/ 16351 h 175404"/>
                  <a:gd name="connsiteX16" fmla="*/ 5752 w 103173"/>
                  <a:gd name="connsiteY16" fmla="*/ 277 h 175404"/>
                  <a:gd name="connsiteX17" fmla="*/ 3252 w 103173"/>
                  <a:gd name="connsiteY17" fmla="*/ 9207 h 175404"/>
                  <a:gd name="connsiteX18" fmla="*/ 3252 w 103173"/>
                  <a:gd name="connsiteY18" fmla="*/ 9207 h 175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173" h="175404">
                    <a:moveTo>
                      <a:pt x="3252" y="9207"/>
                    </a:moveTo>
                    <a:cubicBezTo>
                      <a:pt x="17897" y="13851"/>
                      <a:pt x="32541" y="18435"/>
                      <a:pt x="47246" y="23078"/>
                    </a:cubicBezTo>
                    <a:cubicBezTo>
                      <a:pt x="54509" y="25400"/>
                      <a:pt x="61772" y="27662"/>
                      <a:pt x="69034" y="29984"/>
                    </a:cubicBezTo>
                    <a:cubicBezTo>
                      <a:pt x="72725" y="31174"/>
                      <a:pt x="76416" y="32305"/>
                      <a:pt x="80108" y="33496"/>
                    </a:cubicBezTo>
                    <a:cubicBezTo>
                      <a:pt x="82906" y="34389"/>
                      <a:pt x="85942" y="35103"/>
                      <a:pt x="88561" y="36413"/>
                    </a:cubicBezTo>
                    <a:cubicBezTo>
                      <a:pt x="90823" y="37544"/>
                      <a:pt x="92431" y="38913"/>
                      <a:pt x="93145" y="41354"/>
                    </a:cubicBezTo>
                    <a:cubicBezTo>
                      <a:pt x="93919" y="44033"/>
                      <a:pt x="93800" y="46891"/>
                      <a:pt x="93740" y="49748"/>
                    </a:cubicBezTo>
                    <a:cubicBezTo>
                      <a:pt x="93621" y="57487"/>
                      <a:pt x="93561" y="65286"/>
                      <a:pt x="93443" y="73025"/>
                    </a:cubicBezTo>
                    <a:cubicBezTo>
                      <a:pt x="93264" y="88325"/>
                      <a:pt x="93085" y="103565"/>
                      <a:pt x="92907" y="118865"/>
                    </a:cubicBezTo>
                    <a:cubicBezTo>
                      <a:pt x="92729" y="136188"/>
                      <a:pt x="92490" y="153572"/>
                      <a:pt x="92312" y="170895"/>
                    </a:cubicBezTo>
                    <a:cubicBezTo>
                      <a:pt x="92252" y="176908"/>
                      <a:pt x="101599" y="176908"/>
                      <a:pt x="101717" y="170895"/>
                    </a:cubicBezTo>
                    <a:cubicBezTo>
                      <a:pt x="102075" y="139165"/>
                      <a:pt x="102491" y="107494"/>
                      <a:pt x="102849" y="75764"/>
                    </a:cubicBezTo>
                    <a:cubicBezTo>
                      <a:pt x="102968" y="67846"/>
                      <a:pt x="103028" y="59988"/>
                      <a:pt x="103147" y="52070"/>
                    </a:cubicBezTo>
                    <a:cubicBezTo>
                      <a:pt x="103206" y="45045"/>
                      <a:pt x="103563" y="37366"/>
                      <a:pt x="98324" y="31889"/>
                    </a:cubicBezTo>
                    <a:cubicBezTo>
                      <a:pt x="93561" y="26888"/>
                      <a:pt x="85704" y="25400"/>
                      <a:pt x="79334" y="23435"/>
                    </a:cubicBezTo>
                    <a:cubicBezTo>
                      <a:pt x="71833" y="21054"/>
                      <a:pt x="64332" y="18673"/>
                      <a:pt x="56771" y="16351"/>
                    </a:cubicBezTo>
                    <a:cubicBezTo>
                      <a:pt x="39745" y="10993"/>
                      <a:pt x="22779" y="5635"/>
                      <a:pt x="5752" y="277"/>
                    </a:cubicBezTo>
                    <a:cubicBezTo>
                      <a:pt x="-22" y="-1687"/>
                      <a:pt x="-2463" y="7362"/>
                      <a:pt x="3252" y="9207"/>
                    </a:cubicBezTo>
                    <a:lnTo>
                      <a:pt x="3252" y="9207"/>
                    </a:lnTo>
                    <a:close/>
                  </a:path>
                </a:pathLst>
              </a:custGeom>
              <a:solidFill>
                <a:srgbClr val="FFFFFF"/>
              </a:solidFill>
              <a:ln w="5950" cap="flat">
                <a:noFill/>
                <a:prstDash val="solid"/>
                <a:miter/>
              </a:ln>
            </p:spPr>
            <p:txBody>
              <a:bodyPr rtlCol="0" anchor="ctr"/>
              <a:lstStyle/>
              <a:p>
                <a:endParaRPr lang="zh-CN" altLang="en-US"/>
              </a:p>
            </p:txBody>
          </p:sp>
          <p:sp>
            <p:nvSpPr>
              <p:cNvPr id="34" name="任意多边形 59">
                <a:extLst>
                  <a:ext uri="{FF2B5EF4-FFF2-40B4-BE49-F238E27FC236}">
                    <a16:creationId xmlns:a16="http://schemas.microsoft.com/office/drawing/2014/main" id="{3A8CE801-1E78-73DB-AEAF-6E3D8AEDAFF5}"/>
                  </a:ext>
                </a:extLst>
              </p:cNvPr>
              <p:cNvSpPr/>
              <p:nvPr/>
            </p:nvSpPr>
            <p:spPr>
              <a:xfrm>
                <a:off x="9122148" y="4165330"/>
                <a:ext cx="122298" cy="216012"/>
              </a:xfrm>
              <a:custGeom>
                <a:avLst/>
                <a:gdLst>
                  <a:gd name="connsiteX0" fmla="*/ 122290 w 122298"/>
                  <a:gd name="connsiteY0" fmla="*/ 35234 h 216012"/>
                  <a:gd name="connsiteX1" fmla="*/ 94488 w 122298"/>
                  <a:gd name="connsiteY1" fmla="*/ 2730 h 216012"/>
                  <a:gd name="connsiteX2" fmla="*/ 71807 w 122298"/>
                  <a:gd name="connsiteY2" fmla="*/ 348 h 216012"/>
                  <a:gd name="connsiteX3" fmla="*/ 48233 w 122298"/>
                  <a:gd name="connsiteY3" fmla="*/ 9338 h 216012"/>
                  <a:gd name="connsiteX4" fmla="*/ 13347 w 122298"/>
                  <a:gd name="connsiteY4" fmla="*/ 52617 h 216012"/>
                  <a:gd name="connsiteX5" fmla="*/ 6679 w 122298"/>
                  <a:gd name="connsiteY5" fmla="*/ 65833 h 216012"/>
                  <a:gd name="connsiteX6" fmla="*/ 785 w 122298"/>
                  <a:gd name="connsiteY6" fmla="*/ 81609 h 216012"/>
                  <a:gd name="connsiteX7" fmla="*/ 1381 w 122298"/>
                  <a:gd name="connsiteY7" fmla="*/ 98457 h 216012"/>
                  <a:gd name="connsiteX8" fmla="*/ 8763 w 122298"/>
                  <a:gd name="connsiteY8" fmla="*/ 111613 h 216012"/>
                  <a:gd name="connsiteX9" fmla="*/ 32397 w 122298"/>
                  <a:gd name="connsiteY9" fmla="*/ 132033 h 216012"/>
                  <a:gd name="connsiteX10" fmla="*/ 60555 w 122298"/>
                  <a:gd name="connsiteY10" fmla="*/ 148761 h 216012"/>
                  <a:gd name="connsiteX11" fmla="*/ 86214 w 122298"/>
                  <a:gd name="connsiteY11" fmla="*/ 160429 h 216012"/>
                  <a:gd name="connsiteX12" fmla="*/ 103775 w 122298"/>
                  <a:gd name="connsiteY12" fmla="*/ 173645 h 216012"/>
                  <a:gd name="connsiteX13" fmla="*/ 105264 w 122298"/>
                  <a:gd name="connsiteY13" fmla="*/ 175967 h 216012"/>
                  <a:gd name="connsiteX14" fmla="*/ 105918 w 122298"/>
                  <a:gd name="connsiteY14" fmla="*/ 177158 h 216012"/>
                  <a:gd name="connsiteX15" fmla="*/ 106157 w 122298"/>
                  <a:gd name="connsiteY15" fmla="*/ 177693 h 216012"/>
                  <a:gd name="connsiteX16" fmla="*/ 106812 w 122298"/>
                  <a:gd name="connsiteY16" fmla="*/ 179837 h 216012"/>
                  <a:gd name="connsiteX17" fmla="*/ 107110 w 122298"/>
                  <a:gd name="connsiteY17" fmla="*/ 181146 h 216012"/>
                  <a:gd name="connsiteX18" fmla="*/ 107168 w 122298"/>
                  <a:gd name="connsiteY18" fmla="*/ 181265 h 216012"/>
                  <a:gd name="connsiteX19" fmla="*/ 107228 w 122298"/>
                  <a:gd name="connsiteY19" fmla="*/ 182158 h 216012"/>
                  <a:gd name="connsiteX20" fmla="*/ 106871 w 122298"/>
                  <a:gd name="connsiteY20" fmla="*/ 186861 h 216012"/>
                  <a:gd name="connsiteX21" fmla="*/ 104073 w 122298"/>
                  <a:gd name="connsiteY21" fmla="*/ 192874 h 216012"/>
                  <a:gd name="connsiteX22" fmla="*/ 86273 w 122298"/>
                  <a:gd name="connsiteY22" fmla="*/ 205018 h 216012"/>
                  <a:gd name="connsiteX23" fmla="*/ 76570 w 122298"/>
                  <a:gd name="connsiteY23" fmla="*/ 206566 h 216012"/>
                  <a:gd name="connsiteX24" fmla="*/ 70973 w 122298"/>
                  <a:gd name="connsiteY24" fmla="*/ 206447 h 216012"/>
                  <a:gd name="connsiteX25" fmla="*/ 66211 w 122298"/>
                  <a:gd name="connsiteY25" fmla="*/ 205733 h 216012"/>
                  <a:gd name="connsiteX26" fmla="*/ 61210 w 122298"/>
                  <a:gd name="connsiteY26" fmla="*/ 204483 h 216012"/>
                  <a:gd name="connsiteX27" fmla="*/ 58531 w 122298"/>
                  <a:gd name="connsiteY27" fmla="*/ 203590 h 216012"/>
                  <a:gd name="connsiteX28" fmla="*/ 57222 w 122298"/>
                  <a:gd name="connsiteY28" fmla="*/ 203113 h 216012"/>
                  <a:gd name="connsiteX29" fmla="*/ 56626 w 122298"/>
                  <a:gd name="connsiteY29" fmla="*/ 202875 h 216012"/>
                  <a:gd name="connsiteX30" fmla="*/ 46982 w 122298"/>
                  <a:gd name="connsiteY30" fmla="*/ 197220 h 216012"/>
                  <a:gd name="connsiteX31" fmla="*/ 46625 w 122298"/>
                  <a:gd name="connsiteY31" fmla="*/ 196982 h 216012"/>
                  <a:gd name="connsiteX32" fmla="*/ 45732 w 122298"/>
                  <a:gd name="connsiteY32" fmla="*/ 196267 h 216012"/>
                  <a:gd name="connsiteX33" fmla="*/ 43708 w 122298"/>
                  <a:gd name="connsiteY33" fmla="*/ 194422 h 216012"/>
                  <a:gd name="connsiteX34" fmla="*/ 40017 w 122298"/>
                  <a:gd name="connsiteY34" fmla="*/ 190314 h 216012"/>
                  <a:gd name="connsiteX35" fmla="*/ 39660 w 122298"/>
                  <a:gd name="connsiteY35" fmla="*/ 189778 h 216012"/>
                  <a:gd name="connsiteX36" fmla="*/ 38886 w 122298"/>
                  <a:gd name="connsiteY36" fmla="*/ 188647 h 216012"/>
                  <a:gd name="connsiteX37" fmla="*/ 37636 w 122298"/>
                  <a:gd name="connsiteY37" fmla="*/ 186683 h 216012"/>
                  <a:gd name="connsiteX38" fmla="*/ 36326 w 122298"/>
                  <a:gd name="connsiteY38" fmla="*/ 184242 h 216012"/>
                  <a:gd name="connsiteX39" fmla="*/ 35314 w 122298"/>
                  <a:gd name="connsiteY39" fmla="*/ 181920 h 216012"/>
                  <a:gd name="connsiteX40" fmla="*/ 33111 w 122298"/>
                  <a:gd name="connsiteY40" fmla="*/ 171443 h 216012"/>
                  <a:gd name="connsiteX41" fmla="*/ 34064 w 122298"/>
                  <a:gd name="connsiteY41" fmla="*/ 160846 h 216012"/>
                  <a:gd name="connsiteX42" fmla="*/ 44125 w 122298"/>
                  <a:gd name="connsiteY42" fmla="*/ 141200 h 216012"/>
                  <a:gd name="connsiteX43" fmla="*/ 47994 w 122298"/>
                  <a:gd name="connsiteY43" fmla="*/ 137212 h 216012"/>
                  <a:gd name="connsiteX44" fmla="*/ 52519 w 122298"/>
                  <a:gd name="connsiteY44" fmla="*/ 133580 h 216012"/>
                  <a:gd name="connsiteX45" fmla="*/ 62044 w 122298"/>
                  <a:gd name="connsiteY45" fmla="*/ 128758 h 216012"/>
                  <a:gd name="connsiteX46" fmla="*/ 72581 w 122298"/>
                  <a:gd name="connsiteY46" fmla="*/ 126913 h 216012"/>
                  <a:gd name="connsiteX47" fmla="*/ 72581 w 122298"/>
                  <a:gd name="connsiteY47" fmla="*/ 117507 h 216012"/>
                  <a:gd name="connsiteX48" fmla="*/ 29003 w 122298"/>
                  <a:gd name="connsiteY48" fmla="*/ 190552 h 216012"/>
                  <a:gd name="connsiteX49" fmla="*/ 111098 w 122298"/>
                  <a:gd name="connsiteY49" fmla="*/ 199184 h 216012"/>
                  <a:gd name="connsiteX50" fmla="*/ 114372 w 122298"/>
                  <a:gd name="connsiteY50" fmla="*/ 173348 h 216012"/>
                  <a:gd name="connsiteX51" fmla="*/ 97048 w 122298"/>
                  <a:gd name="connsiteY51" fmla="*/ 155905 h 216012"/>
                  <a:gd name="connsiteX52" fmla="*/ 73474 w 122298"/>
                  <a:gd name="connsiteY52" fmla="*/ 144653 h 216012"/>
                  <a:gd name="connsiteX53" fmla="*/ 44601 w 122298"/>
                  <a:gd name="connsiteY53" fmla="*/ 129116 h 216012"/>
                  <a:gd name="connsiteX54" fmla="*/ 19478 w 122298"/>
                  <a:gd name="connsiteY54" fmla="*/ 109768 h 216012"/>
                  <a:gd name="connsiteX55" fmla="*/ 9477 w 122298"/>
                  <a:gd name="connsiteY55" fmla="*/ 85598 h 216012"/>
                  <a:gd name="connsiteX56" fmla="*/ 14954 w 122298"/>
                  <a:gd name="connsiteY56" fmla="*/ 70060 h 216012"/>
                  <a:gd name="connsiteX57" fmla="*/ 21562 w 122298"/>
                  <a:gd name="connsiteY57" fmla="*/ 56963 h 216012"/>
                  <a:gd name="connsiteX58" fmla="*/ 36148 w 122298"/>
                  <a:gd name="connsiteY58" fmla="*/ 33627 h 216012"/>
                  <a:gd name="connsiteX59" fmla="*/ 55971 w 122298"/>
                  <a:gd name="connsiteY59" fmla="*/ 15529 h 216012"/>
                  <a:gd name="connsiteX60" fmla="*/ 76807 w 122298"/>
                  <a:gd name="connsiteY60" fmla="*/ 9457 h 216012"/>
                  <a:gd name="connsiteX61" fmla="*/ 81987 w 122298"/>
                  <a:gd name="connsiteY61" fmla="*/ 9695 h 216012"/>
                  <a:gd name="connsiteX62" fmla="*/ 83415 w 122298"/>
                  <a:gd name="connsiteY62" fmla="*/ 9874 h 216012"/>
                  <a:gd name="connsiteX63" fmla="*/ 84070 w 122298"/>
                  <a:gd name="connsiteY63" fmla="*/ 9993 h 216012"/>
                  <a:gd name="connsiteX64" fmla="*/ 87285 w 122298"/>
                  <a:gd name="connsiteY64" fmla="*/ 10648 h 216012"/>
                  <a:gd name="connsiteX65" fmla="*/ 92227 w 122298"/>
                  <a:gd name="connsiteY65" fmla="*/ 12076 h 216012"/>
                  <a:gd name="connsiteX66" fmla="*/ 96632 w 122298"/>
                  <a:gd name="connsiteY66" fmla="*/ 13922 h 216012"/>
                  <a:gd name="connsiteX67" fmla="*/ 101334 w 122298"/>
                  <a:gd name="connsiteY67" fmla="*/ 16660 h 216012"/>
                  <a:gd name="connsiteX68" fmla="*/ 104847 w 122298"/>
                  <a:gd name="connsiteY68" fmla="*/ 19518 h 216012"/>
                  <a:gd name="connsiteX69" fmla="*/ 108062 w 122298"/>
                  <a:gd name="connsiteY69" fmla="*/ 23030 h 216012"/>
                  <a:gd name="connsiteX70" fmla="*/ 108359 w 122298"/>
                  <a:gd name="connsiteY70" fmla="*/ 23447 h 216012"/>
                  <a:gd name="connsiteX71" fmla="*/ 109074 w 122298"/>
                  <a:gd name="connsiteY71" fmla="*/ 24518 h 216012"/>
                  <a:gd name="connsiteX72" fmla="*/ 110562 w 122298"/>
                  <a:gd name="connsiteY72" fmla="*/ 27138 h 216012"/>
                  <a:gd name="connsiteX73" fmla="*/ 111098 w 122298"/>
                  <a:gd name="connsiteY73" fmla="*/ 28328 h 216012"/>
                  <a:gd name="connsiteX74" fmla="*/ 111098 w 122298"/>
                  <a:gd name="connsiteY74" fmla="*/ 28388 h 216012"/>
                  <a:gd name="connsiteX75" fmla="*/ 111931 w 122298"/>
                  <a:gd name="connsiteY75" fmla="*/ 30888 h 216012"/>
                  <a:gd name="connsiteX76" fmla="*/ 112526 w 122298"/>
                  <a:gd name="connsiteY76" fmla="*/ 33508 h 216012"/>
                  <a:gd name="connsiteX77" fmla="*/ 112586 w 122298"/>
                  <a:gd name="connsiteY77" fmla="*/ 34043 h 216012"/>
                  <a:gd name="connsiteX78" fmla="*/ 112705 w 122298"/>
                  <a:gd name="connsiteY78" fmla="*/ 35413 h 216012"/>
                  <a:gd name="connsiteX79" fmla="*/ 117408 w 122298"/>
                  <a:gd name="connsiteY79" fmla="*/ 40116 h 216012"/>
                  <a:gd name="connsiteX80" fmla="*/ 122290 w 122298"/>
                  <a:gd name="connsiteY80" fmla="*/ 35234 h 216012"/>
                  <a:gd name="connsiteX81" fmla="*/ 122290 w 122298"/>
                  <a:gd name="connsiteY81" fmla="*/ 35234 h 21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22298" h="216012">
                    <a:moveTo>
                      <a:pt x="122290" y="35234"/>
                    </a:moveTo>
                    <a:cubicBezTo>
                      <a:pt x="121337" y="19161"/>
                      <a:pt x="109193" y="7611"/>
                      <a:pt x="94488" y="2730"/>
                    </a:cubicBezTo>
                    <a:cubicBezTo>
                      <a:pt x="87285" y="289"/>
                      <a:pt x="79368" y="-544"/>
                      <a:pt x="71807" y="348"/>
                    </a:cubicBezTo>
                    <a:cubicBezTo>
                      <a:pt x="63234" y="1361"/>
                      <a:pt x="55376" y="4516"/>
                      <a:pt x="48233" y="9338"/>
                    </a:cubicBezTo>
                    <a:cubicBezTo>
                      <a:pt x="32576" y="19934"/>
                      <a:pt x="22039" y="36187"/>
                      <a:pt x="13347" y="52617"/>
                    </a:cubicBezTo>
                    <a:cubicBezTo>
                      <a:pt x="11025" y="56963"/>
                      <a:pt x="8823" y="61368"/>
                      <a:pt x="6679" y="65833"/>
                    </a:cubicBezTo>
                    <a:cubicBezTo>
                      <a:pt x="4239" y="70894"/>
                      <a:pt x="1917" y="76132"/>
                      <a:pt x="785" y="81609"/>
                    </a:cubicBezTo>
                    <a:cubicBezTo>
                      <a:pt x="-345" y="87205"/>
                      <a:pt x="-345" y="92980"/>
                      <a:pt x="1381" y="98457"/>
                    </a:cubicBezTo>
                    <a:cubicBezTo>
                      <a:pt x="2988" y="103338"/>
                      <a:pt x="5608" y="107625"/>
                      <a:pt x="8763" y="111613"/>
                    </a:cubicBezTo>
                    <a:cubicBezTo>
                      <a:pt x="15252" y="119709"/>
                      <a:pt x="24003" y="126079"/>
                      <a:pt x="32397" y="132033"/>
                    </a:cubicBezTo>
                    <a:cubicBezTo>
                      <a:pt x="41327" y="138343"/>
                      <a:pt x="50732" y="143939"/>
                      <a:pt x="60555" y="148761"/>
                    </a:cubicBezTo>
                    <a:cubicBezTo>
                      <a:pt x="69366" y="153107"/>
                      <a:pt x="77641" y="155964"/>
                      <a:pt x="86214" y="160429"/>
                    </a:cubicBezTo>
                    <a:cubicBezTo>
                      <a:pt x="92822" y="163882"/>
                      <a:pt x="99965" y="168228"/>
                      <a:pt x="103775" y="173645"/>
                    </a:cubicBezTo>
                    <a:cubicBezTo>
                      <a:pt x="104311" y="174419"/>
                      <a:pt x="104788" y="175133"/>
                      <a:pt x="105264" y="175967"/>
                    </a:cubicBezTo>
                    <a:cubicBezTo>
                      <a:pt x="105502" y="176384"/>
                      <a:pt x="105680" y="176741"/>
                      <a:pt x="105918" y="177158"/>
                    </a:cubicBezTo>
                    <a:cubicBezTo>
                      <a:pt x="105978" y="177217"/>
                      <a:pt x="106514" y="178586"/>
                      <a:pt x="106157" y="177693"/>
                    </a:cubicBezTo>
                    <a:cubicBezTo>
                      <a:pt x="106394" y="178408"/>
                      <a:pt x="106633" y="179122"/>
                      <a:pt x="106812" y="179837"/>
                    </a:cubicBezTo>
                    <a:cubicBezTo>
                      <a:pt x="106931" y="180253"/>
                      <a:pt x="106990" y="180729"/>
                      <a:pt x="107110" y="181146"/>
                    </a:cubicBezTo>
                    <a:cubicBezTo>
                      <a:pt x="107228" y="181682"/>
                      <a:pt x="107228" y="181742"/>
                      <a:pt x="107168" y="181265"/>
                    </a:cubicBezTo>
                    <a:cubicBezTo>
                      <a:pt x="107228" y="181563"/>
                      <a:pt x="107228" y="181861"/>
                      <a:pt x="107228" y="182158"/>
                    </a:cubicBezTo>
                    <a:cubicBezTo>
                      <a:pt x="107347" y="184242"/>
                      <a:pt x="107288" y="185254"/>
                      <a:pt x="106871" y="186861"/>
                    </a:cubicBezTo>
                    <a:cubicBezTo>
                      <a:pt x="106336" y="189064"/>
                      <a:pt x="105383" y="190969"/>
                      <a:pt x="104073" y="192874"/>
                    </a:cubicBezTo>
                    <a:cubicBezTo>
                      <a:pt x="99787" y="199244"/>
                      <a:pt x="93059" y="203054"/>
                      <a:pt x="86273" y="205018"/>
                    </a:cubicBezTo>
                    <a:cubicBezTo>
                      <a:pt x="82404" y="206090"/>
                      <a:pt x="80261" y="206447"/>
                      <a:pt x="76570" y="206566"/>
                    </a:cubicBezTo>
                    <a:cubicBezTo>
                      <a:pt x="74724" y="206626"/>
                      <a:pt x="72819" y="206566"/>
                      <a:pt x="70973" y="206447"/>
                    </a:cubicBezTo>
                    <a:cubicBezTo>
                      <a:pt x="68830" y="206269"/>
                      <a:pt x="68473" y="206209"/>
                      <a:pt x="66211" y="205733"/>
                    </a:cubicBezTo>
                    <a:cubicBezTo>
                      <a:pt x="64544" y="205376"/>
                      <a:pt x="62877" y="204959"/>
                      <a:pt x="61210" y="204483"/>
                    </a:cubicBezTo>
                    <a:cubicBezTo>
                      <a:pt x="60317" y="204185"/>
                      <a:pt x="59425" y="203887"/>
                      <a:pt x="58531" y="203590"/>
                    </a:cubicBezTo>
                    <a:cubicBezTo>
                      <a:pt x="58114" y="203411"/>
                      <a:pt x="57638" y="203232"/>
                      <a:pt x="57222" y="203113"/>
                    </a:cubicBezTo>
                    <a:cubicBezTo>
                      <a:pt x="56329" y="202756"/>
                      <a:pt x="57579" y="203292"/>
                      <a:pt x="56626" y="202875"/>
                    </a:cubicBezTo>
                    <a:cubicBezTo>
                      <a:pt x="53233" y="201328"/>
                      <a:pt x="49959" y="199482"/>
                      <a:pt x="46982" y="197220"/>
                    </a:cubicBezTo>
                    <a:cubicBezTo>
                      <a:pt x="47578" y="197696"/>
                      <a:pt x="46804" y="197041"/>
                      <a:pt x="46625" y="196982"/>
                    </a:cubicBezTo>
                    <a:cubicBezTo>
                      <a:pt x="46327" y="196743"/>
                      <a:pt x="46030" y="196505"/>
                      <a:pt x="45732" y="196267"/>
                    </a:cubicBezTo>
                    <a:cubicBezTo>
                      <a:pt x="45018" y="195672"/>
                      <a:pt x="44363" y="195017"/>
                      <a:pt x="43708" y="194422"/>
                    </a:cubicBezTo>
                    <a:cubicBezTo>
                      <a:pt x="42398" y="193112"/>
                      <a:pt x="41148" y="191802"/>
                      <a:pt x="40017" y="190314"/>
                    </a:cubicBezTo>
                    <a:cubicBezTo>
                      <a:pt x="40553" y="191028"/>
                      <a:pt x="39660" y="189778"/>
                      <a:pt x="39660" y="189778"/>
                    </a:cubicBezTo>
                    <a:cubicBezTo>
                      <a:pt x="39362" y="189421"/>
                      <a:pt x="39124" y="189004"/>
                      <a:pt x="38886" y="188647"/>
                    </a:cubicBezTo>
                    <a:cubicBezTo>
                      <a:pt x="38469" y="187992"/>
                      <a:pt x="38052" y="187338"/>
                      <a:pt x="37636" y="186683"/>
                    </a:cubicBezTo>
                    <a:cubicBezTo>
                      <a:pt x="37160" y="185909"/>
                      <a:pt x="36743" y="185075"/>
                      <a:pt x="36326" y="184242"/>
                    </a:cubicBezTo>
                    <a:cubicBezTo>
                      <a:pt x="35730" y="182992"/>
                      <a:pt x="35672" y="182873"/>
                      <a:pt x="35314" y="181920"/>
                    </a:cubicBezTo>
                    <a:cubicBezTo>
                      <a:pt x="33945" y="178229"/>
                      <a:pt x="33290" y="174836"/>
                      <a:pt x="33111" y="171443"/>
                    </a:cubicBezTo>
                    <a:cubicBezTo>
                      <a:pt x="32933" y="167394"/>
                      <a:pt x="33231" y="164477"/>
                      <a:pt x="34064" y="160846"/>
                    </a:cubicBezTo>
                    <a:cubicBezTo>
                      <a:pt x="35790" y="153524"/>
                      <a:pt x="39362" y="146677"/>
                      <a:pt x="44125" y="141200"/>
                    </a:cubicBezTo>
                    <a:cubicBezTo>
                      <a:pt x="45316" y="139831"/>
                      <a:pt x="46625" y="138462"/>
                      <a:pt x="47994" y="137212"/>
                    </a:cubicBezTo>
                    <a:cubicBezTo>
                      <a:pt x="49721" y="135605"/>
                      <a:pt x="50732" y="134831"/>
                      <a:pt x="52519" y="133580"/>
                    </a:cubicBezTo>
                    <a:cubicBezTo>
                      <a:pt x="55674" y="131437"/>
                      <a:pt x="58948" y="129770"/>
                      <a:pt x="62044" y="128758"/>
                    </a:cubicBezTo>
                    <a:cubicBezTo>
                      <a:pt x="65973" y="127449"/>
                      <a:pt x="68830" y="126972"/>
                      <a:pt x="72581" y="126913"/>
                    </a:cubicBezTo>
                    <a:cubicBezTo>
                      <a:pt x="78594" y="126794"/>
                      <a:pt x="78653" y="117447"/>
                      <a:pt x="72581" y="117507"/>
                    </a:cubicBezTo>
                    <a:cubicBezTo>
                      <a:pt x="38112" y="118102"/>
                      <a:pt x="11977" y="159774"/>
                      <a:pt x="29003" y="190552"/>
                    </a:cubicBezTo>
                    <a:cubicBezTo>
                      <a:pt x="44660" y="218830"/>
                      <a:pt x="90679" y="226152"/>
                      <a:pt x="111098" y="199184"/>
                    </a:cubicBezTo>
                    <a:cubicBezTo>
                      <a:pt x="116813" y="191683"/>
                      <a:pt x="118242" y="182039"/>
                      <a:pt x="114372" y="173348"/>
                    </a:cubicBezTo>
                    <a:cubicBezTo>
                      <a:pt x="110979" y="165728"/>
                      <a:pt x="103954" y="160191"/>
                      <a:pt x="97048" y="155905"/>
                    </a:cubicBezTo>
                    <a:cubicBezTo>
                      <a:pt x="89607" y="151321"/>
                      <a:pt x="81451" y="148166"/>
                      <a:pt x="73474" y="144653"/>
                    </a:cubicBezTo>
                    <a:cubicBezTo>
                      <a:pt x="63472" y="140248"/>
                      <a:pt x="53828" y="135069"/>
                      <a:pt x="44601" y="129116"/>
                    </a:cubicBezTo>
                    <a:cubicBezTo>
                      <a:pt x="35790" y="123460"/>
                      <a:pt x="26920" y="117209"/>
                      <a:pt x="19478" y="109768"/>
                    </a:cubicBezTo>
                    <a:cubicBezTo>
                      <a:pt x="12990" y="103219"/>
                      <a:pt x="8049" y="95123"/>
                      <a:pt x="9477" y="85598"/>
                    </a:cubicBezTo>
                    <a:cubicBezTo>
                      <a:pt x="10311" y="80121"/>
                      <a:pt x="12573" y="75001"/>
                      <a:pt x="14954" y="70060"/>
                    </a:cubicBezTo>
                    <a:cubicBezTo>
                      <a:pt x="17097" y="65655"/>
                      <a:pt x="19300" y="61309"/>
                      <a:pt x="21562" y="56963"/>
                    </a:cubicBezTo>
                    <a:cubicBezTo>
                      <a:pt x="25849" y="48867"/>
                      <a:pt x="30551" y="40830"/>
                      <a:pt x="36148" y="33627"/>
                    </a:cubicBezTo>
                    <a:cubicBezTo>
                      <a:pt x="41743" y="26483"/>
                      <a:pt x="48233" y="20113"/>
                      <a:pt x="55971" y="15529"/>
                    </a:cubicBezTo>
                    <a:cubicBezTo>
                      <a:pt x="62639" y="11600"/>
                      <a:pt x="69247" y="9576"/>
                      <a:pt x="76807" y="9457"/>
                    </a:cubicBezTo>
                    <a:cubicBezTo>
                      <a:pt x="78534" y="9457"/>
                      <a:pt x="80261" y="9516"/>
                      <a:pt x="81987" y="9695"/>
                    </a:cubicBezTo>
                    <a:cubicBezTo>
                      <a:pt x="82463" y="9754"/>
                      <a:pt x="82939" y="9814"/>
                      <a:pt x="83415" y="9874"/>
                    </a:cubicBezTo>
                    <a:cubicBezTo>
                      <a:pt x="82463" y="9754"/>
                      <a:pt x="84011" y="9993"/>
                      <a:pt x="84070" y="9993"/>
                    </a:cubicBezTo>
                    <a:cubicBezTo>
                      <a:pt x="85142" y="10171"/>
                      <a:pt x="86214" y="10409"/>
                      <a:pt x="87285" y="10648"/>
                    </a:cubicBezTo>
                    <a:cubicBezTo>
                      <a:pt x="88952" y="11005"/>
                      <a:pt x="90619" y="11481"/>
                      <a:pt x="92227" y="12076"/>
                    </a:cubicBezTo>
                    <a:cubicBezTo>
                      <a:pt x="94310" y="12791"/>
                      <a:pt x="94786" y="12969"/>
                      <a:pt x="96632" y="13922"/>
                    </a:cubicBezTo>
                    <a:cubicBezTo>
                      <a:pt x="98239" y="14755"/>
                      <a:pt x="99787" y="15648"/>
                      <a:pt x="101334" y="16660"/>
                    </a:cubicBezTo>
                    <a:cubicBezTo>
                      <a:pt x="102882" y="17732"/>
                      <a:pt x="103240" y="17970"/>
                      <a:pt x="104847" y="19518"/>
                    </a:cubicBezTo>
                    <a:cubicBezTo>
                      <a:pt x="105978" y="20589"/>
                      <a:pt x="107110" y="21780"/>
                      <a:pt x="108062" y="23030"/>
                    </a:cubicBezTo>
                    <a:cubicBezTo>
                      <a:pt x="107466" y="22256"/>
                      <a:pt x="108300" y="23387"/>
                      <a:pt x="108359" y="23447"/>
                    </a:cubicBezTo>
                    <a:cubicBezTo>
                      <a:pt x="108598" y="23804"/>
                      <a:pt x="108835" y="24161"/>
                      <a:pt x="109074" y="24518"/>
                    </a:cubicBezTo>
                    <a:cubicBezTo>
                      <a:pt x="109609" y="25352"/>
                      <a:pt x="110086" y="26245"/>
                      <a:pt x="110562" y="27138"/>
                    </a:cubicBezTo>
                    <a:cubicBezTo>
                      <a:pt x="110741" y="27495"/>
                      <a:pt x="110919" y="27912"/>
                      <a:pt x="111098" y="28328"/>
                    </a:cubicBezTo>
                    <a:cubicBezTo>
                      <a:pt x="110800" y="27555"/>
                      <a:pt x="111038" y="28269"/>
                      <a:pt x="111098" y="28388"/>
                    </a:cubicBezTo>
                    <a:cubicBezTo>
                      <a:pt x="111396" y="29221"/>
                      <a:pt x="111693" y="30055"/>
                      <a:pt x="111931" y="30888"/>
                    </a:cubicBezTo>
                    <a:cubicBezTo>
                      <a:pt x="112170" y="31722"/>
                      <a:pt x="112348" y="32615"/>
                      <a:pt x="112526" y="33508"/>
                    </a:cubicBezTo>
                    <a:cubicBezTo>
                      <a:pt x="112824" y="34936"/>
                      <a:pt x="112467" y="32615"/>
                      <a:pt x="112586" y="34043"/>
                    </a:cubicBezTo>
                    <a:cubicBezTo>
                      <a:pt x="112646" y="34520"/>
                      <a:pt x="112646" y="34936"/>
                      <a:pt x="112705" y="35413"/>
                    </a:cubicBezTo>
                    <a:cubicBezTo>
                      <a:pt x="112884" y="37913"/>
                      <a:pt x="114729" y="40116"/>
                      <a:pt x="117408" y="40116"/>
                    </a:cubicBezTo>
                    <a:cubicBezTo>
                      <a:pt x="120027" y="39878"/>
                      <a:pt x="122468" y="37734"/>
                      <a:pt x="122290" y="35234"/>
                    </a:cubicBezTo>
                    <a:lnTo>
                      <a:pt x="122290" y="35234"/>
                    </a:lnTo>
                    <a:close/>
                  </a:path>
                </a:pathLst>
              </a:custGeom>
              <a:solidFill>
                <a:srgbClr val="FFFFFF"/>
              </a:solidFill>
              <a:ln w="5950" cap="flat">
                <a:noFill/>
                <a:prstDash val="solid"/>
                <a:miter/>
              </a:ln>
            </p:spPr>
            <p:txBody>
              <a:bodyPr rtlCol="0" anchor="ctr"/>
              <a:lstStyle/>
              <a:p>
                <a:endParaRPr lang="zh-CN" altLang="en-US"/>
              </a:p>
            </p:txBody>
          </p:sp>
        </p:grpSp>
      </p:gr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4DBC9-CEAE-1523-8CC3-CA3DE9EF501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E9CDD9C-A7F0-E89B-E5EC-31A5573EAB2D}"/>
              </a:ext>
            </a:extLst>
          </p:cNvPr>
          <p:cNvSpPr>
            <a:spLocks noGrp="1"/>
          </p:cNvSpPr>
          <p:nvPr>
            <p:ph type="title"/>
          </p:nvPr>
        </p:nvSpPr>
        <p:spPr/>
        <p:txBody>
          <a:bodyPr/>
          <a:lstStyle/>
          <a:p>
            <a:r>
              <a:rPr lang="zh-CN" altLang="en-US" sz="3200" dirty="0"/>
              <a:t>一、教师职业</a:t>
            </a:r>
          </a:p>
        </p:txBody>
      </p:sp>
      <p:sp>
        <p:nvSpPr>
          <p:cNvPr id="5" name="文本框 4">
            <a:extLst>
              <a:ext uri="{FF2B5EF4-FFF2-40B4-BE49-F238E27FC236}">
                <a16:creationId xmlns:a16="http://schemas.microsoft.com/office/drawing/2014/main" id="{E2BF7E61-BE40-BAB2-8329-37E3518258F9}"/>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（二）教师职业的发展</a:t>
            </a:r>
          </a:p>
        </p:txBody>
      </p:sp>
      <p:grpSp>
        <p:nvGrpSpPr>
          <p:cNvPr id="4" name="组合 3">
            <a:extLst>
              <a:ext uri="{FF2B5EF4-FFF2-40B4-BE49-F238E27FC236}">
                <a16:creationId xmlns:a16="http://schemas.microsoft.com/office/drawing/2014/main" id="{8BA7712E-E25C-BF08-DB5E-24509A2188F5}"/>
              </a:ext>
            </a:extLst>
          </p:cNvPr>
          <p:cNvGrpSpPr>
            <a:grpSpLocks noChangeAspect="1"/>
          </p:cNvGrpSpPr>
          <p:nvPr>
            <p:custDataLst>
              <p:tags r:id="rId1"/>
            </p:custDataLst>
          </p:nvPr>
        </p:nvGrpSpPr>
        <p:grpSpPr>
          <a:xfrm>
            <a:off x="666750" y="1817081"/>
            <a:ext cx="10858500" cy="4452347"/>
            <a:chOff x="1447102" y="957898"/>
            <a:chExt cx="6016221" cy="4942205"/>
          </a:xfrm>
        </p:grpSpPr>
        <p:grpSp>
          <p:nvGrpSpPr>
            <p:cNvPr id="64" name="组合 63">
              <a:extLst>
                <a:ext uri="{FF2B5EF4-FFF2-40B4-BE49-F238E27FC236}">
                  <a16:creationId xmlns:a16="http://schemas.microsoft.com/office/drawing/2014/main" id="{3C224F93-3086-4C3A-5BAA-9B04D63DBF3E}"/>
                </a:ext>
              </a:extLst>
            </p:cNvPr>
            <p:cNvGrpSpPr/>
            <p:nvPr/>
          </p:nvGrpSpPr>
          <p:grpSpPr>
            <a:xfrm>
              <a:off x="1447102" y="957898"/>
              <a:ext cx="2734646" cy="2298700"/>
              <a:chOff x="1447102" y="957898"/>
              <a:chExt cx="2734646" cy="2298700"/>
            </a:xfrm>
          </p:grpSpPr>
          <p:sp>
            <p:nvSpPr>
              <p:cNvPr id="83" name="1">
                <a:extLst>
                  <a:ext uri="{FF2B5EF4-FFF2-40B4-BE49-F238E27FC236}">
                    <a16:creationId xmlns:a16="http://schemas.microsoft.com/office/drawing/2014/main" id="{2BDE4318-34E3-E915-BFB9-BD78A668723F}"/>
                  </a:ext>
                </a:extLst>
              </p:cNvPr>
              <p:cNvSpPr/>
              <p:nvPr>
                <p:custDataLst>
                  <p:tags r:id="rId11"/>
                </p:custDataLst>
              </p:nvPr>
            </p:nvSpPr>
            <p:spPr>
              <a:xfrm>
                <a:off x="1447102" y="957898"/>
                <a:ext cx="2734646" cy="22987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4" name="1">
                <a:extLst>
                  <a:ext uri="{FF2B5EF4-FFF2-40B4-BE49-F238E27FC236}">
                    <a16:creationId xmlns:a16="http://schemas.microsoft.com/office/drawing/2014/main" id="{0BC3F298-47DE-7C15-D369-F25CD3AEF226}"/>
                  </a:ext>
                </a:extLst>
              </p:cNvPr>
              <p:cNvCxnSpPr>
                <a:cxnSpLocks/>
              </p:cNvCxnSpPr>
              <p:nvPr>
                <p:custDataLst>
                  <p:tags r:id="rId1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Body-1">
                <a:extLst>
                  <a:ext uri="{FF2B5EF4-FFF2-40B4-BE49-F238E27FC236}">
                    <a16:creationId xmlns:a16="http://schemas.microsoft.com/office/drawing/2014/main" id="{9E83B03C-41C9-D347-B861-939616F07DA8}"/>
                  </a:ext>
                </a:extLst>
              </p:cNvPr>
              <p:cNvSpPr>
                <a:spLocks/>
              </p:cNvSpPr>
              <p:nvPr>
                <p:custDataLst>
                  <p:tags r:id="rId13"/>
                </p:custDataLst>
              </p:nvPr>
            </p:nvSpPr>
            <p:spPr>
              <a:xfrm>
                <a:off x="1517974" y="1120560"/>
                <a:ext cx="2592903" cy="12307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dirty="0"/>
                  <a:t>教师逐渐从非经常性地从事教育工作，转变为专门化、职业化地从事教育工作。到</a:t>
                </a:r>
                <a:r>
                  <a:rPr lang="en-US" altLang="zh-CN" dirty="0"/>
                  <a:t>19</a:t>
                </a:r>
                <a:r>
                  <a:rPr lang="zh-CN" altLang="en-US" dirty="0"/>
                  <a:t>世纪后期，尤其是进入</a:t>
                </a:r>
                <a:r>
                  <a:rPr lang="en-US" altLang="zh-CN" dirty="0"/>
                  <a:t>20</a:t>
                </a:r>
                <a:r>
                  <a:rPr lang="zh-CN" altLang="en-US" dirty="0"/>
                  <a:t>世纪以后，教师已成为一个完全独立、人数众多的职业群体。</a:t>
                </a:r>
                <a:endParaRPr kumimoji="0" lang="en-GB" altLang="zh-CN" b="0" i="0" u="none" strike="noStrike" kern="1200" cap="none" spc="0" normalizeH="0" baseline="0" noProof="0" dirty="0">
                  <a:ln>
                    <a:noFill/>
                  </a:ln>
                  <a:solidFill>
                    <a:schemeClr val="bg1"/>
                  </a:solidFill>
                  <a:effectLst/>
                  <a:uLnTx/>
                  <a:uFillTx/>
                  <a:latin typeface="+mn-ea"/>
                  <a:cs typeface="+mn-cs"/>
                </a:endParaRPr>
              </a:p>
            </p:txBody>
          </p:sp>
        </p:grpSp>
        <p:grpSp>
          <p:nvGrpSpPr>
            <p:cNvPr id="65" name="组合 64">
              <a:extLst>
                <a:ext uri="{FF2B5EF4-FFF2-40B4-BE49-F238E27FC236}">
                  <a16:creationId xmlns:a16="http://schemas.microsoft.com/office/drawing/2014/main" id="{5CE9CCB2-8F58-04AB-9D17-6601FED94B73}"/>
                </a:ext>
              </a:extLst>
            </p:cNvPr>
            <p:cNvGrpSpPr/>
            <p:nvPr/>
          </p:nvGrpSpPr>
          <p:grpSpPr>
            <a:xfrm>
              <a:off x="4728677" y="957898"/>
              <a:ext cx="2734646" cy="2298700"/>
              <a:chOff x="1447102" y="957898"/>
              <a:chExt cx="2734646" cy="2298700"/>
            </a:xfrm>
          </p:grpSpPr>
          <p:sp>
            <p:nvSpPr>
              <p:cNvPr id="78" name="2">
                <a:extLst>
                  <a:ext uri="{FF2B5EF4-FFF2-40B4-BE49-F238E27FC236}">
                    <a16:creationId xmlns:a16="http://schemas.microsoft.com/office/drawing/2014/main" id="{3EB54D55-FBC8-7578-2C27-BEDEB50F369A}"/>
                  </a:ext>
                </a:extLst>
              </p:cNvPr>
              <p:cNvSpPr/>
              <p:nvPr>
                <p:custDataLst>
                  <p:tags r:id="rId8"/>
                </p:custDataLst>
              </p:nvPr>
            </p:nvSpPr>
            <p:spPr>
              <a:xfrm>
                <a:off x="1447102" y="957898"/>
                <a:ext cx="2734646" cy="229870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2">
                <a:extLst>
                  <a:ext uri="{FF2B5EF4-FFF2-40B4-BE49-F238E27FC236}">
                    <a16:creationId xmlns:a16="http://schemas.microsoft.com/office/drawing/2014/main" id="{69A6A16A-24C3-6630-F806-46503BE9CE52}"/>
                  </a:ext>
                </a:extLst>
              </p:cNvPr>
              <p:cNvCxnSpPr>
                <a:cxnSpLocks/>
              </p:cNvCxnSpPr>
              <p:nvPr>
                <p:custDataLst>
                  <p:tags r:id="rId9"/>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1" name="Body-2">
                <a:extLst>
                  <a:ext uri="{FF2B5EF4-FFF2-40B4-BE49-F238E27FC236}">
                    <a16:creationId xmlns:a16="http://schemas.microsoft.com/office/drawing/2014/main" id="{D3BE26B7-1A7A-65CC-31FD-6D90DA6139C7}"/>
                  </a:ext>
                </a:extLst>
              </p:cNvPr>
              <p:cNvSpPr>
                <a:spLocks/>
              </p:cNvSpPr>
              <p:nvPr>
                <p:custDataLst>
                  <p:tags r:id="rId10"/>
                </p:custDataLst>
              </p:nvPr>
            </p:nvSpPr>
            <p:spPr>
              <a:xfrm>
                <a:off x="1586825" y="1127099"/>
                <a:ext cx="2455200" cy="12307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dirty="0"/>
                  <a:t>教师的工作安排经历了从随意开展到自觉组织的变化过程。在规范化的学校教育系统中，这种自觉组织的教育工作更加系统和规范。</a:t>
                </a:r>
                <a:endParaRPr kumimoji="0" lang="en-GB" altLang="zh-CN" b="0" i="0" u="none" strike="noStrike" kern="1200" cap="none" spc="0" normalizeH="0" baseline="0" noProof="0" dirty="0">
                  <a:ln>
                    <a:noFill/>
                  </a:ln>
                  <a:solidFill>
                    <a:schemeClr val="bg1"/>
                  </a:solidFill>
                  <a:effectLst/>
                  <a:uLnTx/>
                  <a:uFillTx/>
                  <a:latin typeface="+mn-ea"/>
                  <a:cs typeface="+mn-cs"/>
                </a:endParaRPr>
              </a:p>
            </p:txBody>
          </p:sp>
        </p:grpSp>
        <p:grpSp>
          <p:nvGrpSpPr>
            <p:cNvPr id="66" name="组合 65">
              <a:extLst>
                <a:ext uri="{FF2B5EF4-FFF2-40B4-BE49-F238E27FC236}">
                  <a16:creationId xmlns:a16="http://schemas.microsoft.com/office/drawing/2014/main" id="{737A4D0F-F7E9-BA23-63F9-A3102EF00CA1}"/>
                </a:ext>
              </a:extLst>
            </p:cNvPr>
            <p:cNvGrpSpPr/>
            <p:nvPr/>
          </p:nvGrpSpPr>
          <p:grpSpPr>
            <a:xfrm>
              <a:off x="1447102" y="3601403"/>
              <a:ext cx="2734646" cy="2298700"/>
              <a:chOff x="1447102" y="957898"/>
              <a:chExt cx="2734646" cy="2298700"/>
            </a:xfrm>
          </p:grpSpPr>
          <p:sp>
            <p:nvSpPr>
              <p:cNvPr id="73" name="3">
                <a:extLst>
                  <a:ext uri="{FF2B5EF4-FFF2-40B4-BE49-F238E27FC236}">
                    <a16:creationId xmlns:a16="http://schemas.microsoft.com/office/drawing/2014/main" id="{A7222A34-8C04-0582-DFD1-D7BC9A5ACF15}"/>
                  </a:ext>
                </a:extLst>
              </p:cNvPr>
              <p:cNvSpPr/>
              <p:nvPr>
                <p:custDataLst>
                  <p:tags r:id="rId5"/>
                </p:custDataLst>
              </p:nvPr>
            </p:nvSpPr>
            <p:spPr>
              <a:xfrm>
                <a:off x="1447102" y="957898"/>
                <a:ext cx="2734646" cy="2298700"/>
              </a:xfrm>
              <a:prstGeom prst="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3">
                <a:extLst>
                  <a:ext uri="{FF2B5EF4-FFF2-40B4-BE49-F238E27FC236}">
                    <a16:creationId xmlns:a16="http://schemas.microsoft.com/office/drawing/2014/main" id="{E97443BF-3718-BE97-1C1E-BDC65FE5BC26}"/>
                  </a:ext>
                </a:extLst>
              </p:cNvPr>
              <p:cNvCxnSpPr>
                <a:cxnSpLocks/>
              </p:cNvCxnSpPr>
              <p:nvPr>
                <p:custDataLst>
                  <p:tags r:id="rId6"/>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6" name="Body-3">
                <a:extLst>
                  <a:ext uri="{FF2B5EF4-FFF2-40B4-BE49-F238E27FC236}">
                    <a16:creationId xmlns:a16="http://schemas.microsoft.com/office/drawing/2014/main" id="{8B80DC6F-C9C3-A26C-74D5-26373BE043CE}"/>
                  </a:ext>
                </a:extLst>
              </p:cNvPr>
              <p:cNvSpPr>
                <a:spLocks/>
              </p:cNvSpPr>
              <p:nvPr>
                <p:custDataLst>
                  <p:tags r:id="rId7"/>
                </p:custDataLst>
              </p:nvPr>
            </p:nvSpPr>
            <p:spPr>
              <a:xfrm>
                <a:off x="1508142" y="1141971"/>
                <a:ext cx="2602735" cy="12307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dirty="0"/>
                  <a:t>教育工作的复杂化，不但要求教师在从业之前必须进行较长时间的专业知识准备，而且要求教师在从业之后仍要不断地进行自我更新，以适应不断变化的教育工作的要求。</a:t>
                </a:r>
                <a:endParaRPr kumimoji="0" lang="en-GB" altLang="zh-CN" b="0" i="0" u="none" strike="noStrike" kern="1200" cap="none" spc="0" normalizeH="0" baseline="0" noProof="0" dirty="0">
                  <a:ln>
                    <a:noFill/>
                  </a:ln>
                  <a:solidFill>
                    <a:schemeClr val="bg1"/>
                  </a:solidFill>
                  <a:effectLst/>
                  <a:uLnTx/>
                  <a:uFillTx/>
                  <a:latin typeface="+mn-ea"/>
                  <a:cs typeface="+mn-cs"/>
                </a:endParaRPr>
              </a:p>
            </p:txBody>
          </p:sp>
        </p:grpSp>
        <p:grpSp>
          <p:nvGrpSpPr>
            <p:cNvPr id="67" name="组合 66">
              <a:extLst>
                <a:ext uri="{FF2B5EF4-FFF2-40B4-BE49-F238E27FC236}">
                  <a16:creationId xmlns:a16="http://schemas.microsoft.com/office/drawing/2014/main" id="{62393CBF-E40B-8966-5B97-F381A6AA2010}"/>
                </a:ext>
              </a:extLst>
            </p:cNvPr>
            <p:cNvGrpSpPr/>
            <p:nvPr/>
          </p:nvGrpSpPr>
          <p:grpSpPr>
            <a:xfrm>
              <a:off x="4728677" y="3601403"/>
              <a:ext cx="2734646" cy="2298700"/>
              <a:chOff x="1447102" y="957898"/>
              <a:chExt cx="2734646" cy="2298700"/>
            </a:xfrm>
          </p:grpSpPr>
          <p:sp>
            <p:nvSpPr>
              <p:cNvPr id="68" name="4">
                <a:extLst>
                  <a:ext uri="{FF2B5EF4-FFF2-40B4-BE49-F238E27FC236}">
                    <a16:creationId xmlns:a16="http://schemas.microsoft.com/office/drawing/2014/main" id="{573A9653-3ADD-D420-2015-8C2F77C390E2}"/>
                  </a:ext>
                </a:extLst>
              </p:cNvPr>
              <p:cNvSpPr/>
              <p:nvPr>
                <p:custDataLst>
                  <p:tags r:id="rId2"/>
                </p:custDataLst>
              </p:nvPr>
            </p:nvSpPr>
            <p:spPr>
              <a:xfrm>
                <a:off x="1447102" y="957898"/>
                <a:ext cx="2734646" cy="2298700"/>
              </a:xfrm>
              <a:prstGeom prst="rect">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9" name="4">
                <a:extLst>
                  <a:ext uri="{FF2B5EF4-FFF2-40B4-BE49-F238E27FC236}">
                    <a16:creationId xmlns:a16="http://schemas.microsoft.com/office/drawing/2014/main" id="{2593D318-8059-5889-5F25-E70532CC703D}"/>
                  </a:ext>
                </a:extLst>
              </p:cNvPr>
              <p:cNvCxnSpPr>
                <a:cxnSpLocks/>
              </p:cNvCxnSpPr>
              <p:nvPr>
                <p:custDataLst>
                  <p:tags r:id="rId3"/>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Body-4">
                <a:extLst>
                  <a:ext uri="{FF2B5EF4-FFF2-40B4-BE49-F238E27FC236}">
                    <a16:creationId xmlns:a16="http://schemas.microsoft.com/office/drawing/2014/main" id="{9CFE5DEB-11CA-2FDF-DFB4-910455FFF1B0}"/>
                  </a:ext>
                </a:extLst>
              </p:cNvPr>
              <p:cNvSpPr>
                <a:spLocks/>
              </p:cNvSpPr>
              <p:nvPr>
                <p:custDataLst>
                  <p:tags r:id="rId4"/>
                </p:custDataLst>
              </p:nvPr>
            </p:nvSpPr>
            <p:spPr>
              <a:xfrm>
                <a:off x="1586825" y="1141970"/>
                <a:ext cx="2455200" cy="12307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dirty="0"/>
                  <a:t>在教育的历史发展过程中，教育工作经历了从简单到复杂的过程。进入</a:t>
                </a:r>
                <a:r>
                  <a:rPr lang="en-US" altLang="zh-CN" dirty="0"/>
                  <a:t>20</a:t>
                </a:r>
                <a:r>
                  <a:rPr lang="zh-CN" altLang="en-US" dirty="0"/>
                  <a:t>世纪后半期，教育工作的复杂化速度越来越快。这种复杂化的倾向表现在教育目的、教育内容、教育过程和教育评价等方面。</a:t>
                </a:r>
                <a:endParaRPr kumimoji="0" lang="en-GB" altLang="zh-CN" b="0" i="0" u="none" strike="noStrike" kern="1200" cap="none" spc="0" normalizeH="0" baseline="0" noProof="0" dirty="0">
                  <a:ln>
                    <a:noFill/>
                  </a:ln>
                  <a:solidFill>
                    <a:schemeClr val="bg1"/>
                  </a:solidFill>
                  <a:effectLst/>
                  <a:uLnTx/>
                  <a:uFillTx/>
                  <a:latin typeface="+mn-ea"/>
                  <a:cs typeface="+mn-cs"/>
                </a:endParaRPr>
              </a:p>
            </p:txBody>
          </p:sp>
        </p:grpSp>
      </p:grpSp>
    </p:spTree>
    <p:extLst>
      <p:ext uri="{BB962C8B-B14F-4D97-AF65-F5344CB8AC3E}">
        <p14:creationId xmlns:p14="http://schemas.microsoft.com/office/powerpoint/2010/main" val="51090062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7AF4D-D95C-88BE-DF0F-4720C13CF5E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DA8524F-F47B-641C-FF00-5FDEDA4633F5}"/>
              </a:ext>
            </a:extLst>
          </p:cNvPr>
          <p:cNvSpPr>
            <a:spLocks noGrp="1"/>
          </p:cNvSpPr>
          <p:nvPr>
            <p:ph type="title"/>
          </p:nvPr>
        </p:nvSpPr>
        <p:spPr/>
        <p:txBody>
          <a:bodyPr/>
          <a:lstStyle/>
          <a:p>
            <a:r>
              <a:rPr lang="zh-CN" altLang="en-US" sz="3200" dirty="0"/>
              <a:t>一、教师职业</a:t>
            </a:r>
          </a:p>
        </p:txBody>
      </p:sp>
      <p:sp>
        <p:nvSpPr>
          <p:cNvPr id="5" name="文本框 4">
            <a:extLst>
              <a:ext uri="{FF2B5EF4-FFF2-40B4-BE49-F238E27FC236}">
                <a16:creationId xmlns:a16="http://schemas.microsoft.com/office/drawing/2014/main" id="{4CA3F4E0-0A1C-F572-9F34-C43295079199}"/>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（三）教师职业的特点</a:t>
            </a:r>
          </a:p>
        </p:txBody>
      </p:sp>
      <p:sp>
        <p:nvSpPr>
          <p:cNvPr id="8" name="文本框 7">
            <a:extLst>
              <a:ext uri="{FF2B5EF4-FFF2-40B4-BE49-F238E27FC236}">
                <a16:creationId xmlns:a16="http://schemas.microsoft.com/office/drawing/2014/main" id="{803EFEC5-2F06-6D8A-5F6D-113EE397A3F8}"/>
              </a:ext>
            </a:extLst>
          </p:cNvPr>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2400" b="1" i="0" u="none" strike="noStrike" kern="1200" cap="none" spc="0" normalizeH="0" baseline="0" noProof="0" dirty="0">
                <a:ln>
                  <a:noFill/>
                </a:ln>
                <a:effectLst/>
                <a:uLnTx/>
                <a:uFillTx/>
                <a:latin typeface="Arial"/>
                <a:ea typeface="微软雅黑"/>
                <a:cs typeface="+mn-cs"/>
              </a:rPr>
              <a:t>1.18</a:t>
            </a:r>
            <a:r>
              <a:rPr kumimoji="0" lang="zh-CN" altLang="en-US" sz="2400" b="1" i="0" u="none" strike="noStrike" kern="1200" cap="none" spc="0" normalizeH="0" baseline="0" noProof="0" dirty="0">
                <a:ln>
                  <a:noFill/>
                </a:ln>
                <a:effectLst/>
                <a:uLnTx/>
                <a:uFillTx/>
                <a:latin typeface="Arial"/>
                <a:ea typeface="微软雅黑"/>
                <a:cs typeface="+mn-cs"/>
              </a:rPr>
              <a:t>世纪前教师职业的特点</a:t>
            </a:r>
            <a:endParaRPr kumimoji="0" lang="en-US" altLang="zh-CN" sz="2400" b="1" i="0" u="none" strike="noStrike" kern="1200" cap="none" spc="0" normalizeH="0" baseline="0" noProof="0" dirty="0">
              <a:ln>
                <a:noFill/>
              </a:ln>
              <a:effectLst/>
              <a:uLnTx/>
              <a:uFillTx/>
              <a:latin typeface="Arial"/>
              <a:ea typeface="微软雅黑"/>
              <a:cs typeface="+mn-cs"/>
            </a:endParaRPr>
          </a:p>
        </p:txBody>
      </p:sp>
      <p:graphicFrame>
        <p:nvGraphicFramePr>
          <p:cNvPr id="9" name="图示 8">
            <a:extLst>
              <a:ext uri="{FF2B5EF4-FFF2-40B4-BE49-F238E27FC236}">
                <a16:creationId xmlns:a16="http://schemas.microsoft.com/office/drawing/2014/main" id="{6C993485-B493-97C1-39C6-B4FC7994D90D}"/>
              </a:ext>
            </a:extLst>
          </p:cNvPr>
          <p:cNvGraphicFramePr/>
          <p:nvPr>
            <p:extLst>
              <p:ext uri="{D42A27DB-BD31-4B8C-83A1-F6EECF244321}">
                <p14:modId xmlns:p14="http://schemas.microsoft.com/office/powerpoint/2010/main" val="4257362684"/>
              </p:ext>
            </p:extLst>
          </p:nvPr>
        </p:nvGraphicFramePr>
        <p:xfrm>
          <a:off x="788365" y="2315853"/>
          <a:ext cx="10602567" cy="43044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8312527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FDA9A-230F-6A71-8A2E-723BC9FC972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D26D1D1-8C97-22F5-2FBD-8A3873C18F25}"/>
              </a:ext>
            </a:extLst>
          </p:cNvPr>
          <p:cNvSpPr>
            <a:spLocks noGrp="1"/>
          </p:cNvSpPr>
          <p:nvPr>
            <p:ph type="title"/>
          </p:nvPr>
        </p:nvSpPr>
        <p:spPr/>
        <p:txBody>
          <a:bodyPr/>
          <a:lstStyle/>
          <a:p>
            <a:r>
              <a:rPr lang="zh-CN" altLang="en-US" sz="3200" dirty="0"/>
              <a:t>一、教师职业</a:t>
            </a:r>
          </a:p>
        </p:txBody>
      </p:sp>
      <p:sp>
        <p:nvSpPr>
          <p:cNvPr id="5" name="文本框 4">
            <a:extLst>
              <a:ext uri="{FF2B5EF4-FFF2-40B4-BE49-F238E27FC236}">
                <a16:creationId xmlns:a16="http://schemas.microsoft.com/office/drawing/2014/main" id="{2DCEBD02-F5D2-3DA7-EA06-070AF1930162}"/>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（三）教师职业的特点</a:t>
            </a:r>
          </a:p>
        </p:txBody>
      </p:sp>
      <p:sp>
        <p:nvSpPr>
          <p:cNvPr id="8" name="文本框 7">
            <a:extLst>
              <a:ext uri="{FF2B5EF4-FFF2-40B4-BE49-F238E27FC236}">
                <a16:creationId xmlns:a16="http://schemas.microsoft.com/office/drawing/2014/main" id="{514119D1-10B9-1C47-2CCB-4E5F87CFF802}"/>
              </a:ext>
            </a:extLst>
          </p:cNvPr>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2400" b="1" i="0" u="none" strike="noStrike" kern="1200" cap="none" spc="0" normalizeH="0" baseline="0" noProof="0" dirty="0">
                <a:ln>
                  <a:noFill/>
                </a:ln>
                <a:effectLst/>
                <a:uLnTx/>
                <a:uFillTx/>
                <a:latin typeface="Arial"/>
                <a:ea typeface="微软雅黑"/>
                <a:cs typeface="+mn-cs"/>
              </a:rPr>
              <a:t>2.18</a:t>
            </a:r>
            <a:r>
              <a:rPr kumimoji="0" lang="zh-CN" altLang="en-US" sz="2400" b="1" i="0" u="none" strike="noStrike" kern="1200" cap="none" spc="0" normalizeH="0" baseline="0" noProof="0" dirty="0">
                <a:ln>
                  <a:noFill/>
                </a:ln>
                <a:effectLst/>
                <a:uLnTx/>
                <a:uFillTx/>
                <a:latin typeface="Arial"/>
                <a:ea typeface="微软雅黑"/>
                <a:cs typeface="+mn-cs"/>
              </a:rPr>
              <a:t>世纪后教师职业的特点</a:t>
            </a:r>
            <a:endParaRPr kumimoji="0" lang="en-US" altLang="zh-CN" sz="2400" b="1" i="0" u="none" strike="noStrike" kern="1200" cap="none" spc="0" normalizeH="0" baseline="0" noProof="0" dirty="0">
              <a:ln>
                <a:noFill/>
              </a:ln>
              <a:effectLst/>
              <a:uLnTx/>
              <a:uFillTx/>
              <a:latin typeface="Arial"/>
              <a:ea typeface="微软雅黑"/>
              <a:cs typeface="+mn-cs"/>
            </a:endParaRPr>
          </a:p>
        </p:txBody>
      </p:sp>
      <p:graphicFrame>
        <p:nvGraphicFramePr>
          <p:cNvPr id="9" name="图示 8">
            <a:extLst>
              <a:ext uri="{FF2B5EF4-FFF2-40B4-BE49-F238E27FC236}">
                <a16:creationId xmlns:a16="http://schemas.microsoft.com/office/drawing/2014/main" id="{2157F756-D898-F3DF-1B82-3FAB2D00A397}"/>
              </a:ext>
            </a:extLst>
          </p:cNvPr>
          <p:cNvGraphicFramePr/>
          <p:nvPr>
            <p:extLst>
              <p:ext uri="{D42A27DB-BD31-4B8C-83A1-F6EECF244321}">
                <p14:modId xmlns:p14="http://schemas.microsoft.com/office/powerpoint/2010/main" val="3031107418"/>
              </p:ext>
            </p:extLst>
          </p:nvPr>
        </p:nvGraphicFramePr>
        <p:xfrm>
          <a:off x="660398" y="2362534"/>
          <a:ext cx="10858500" cy="391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4490789"/>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6FCB4-4E8A-D1BB-A589-D7417C9CFC3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19C4CAE-8C43-78D0-4769-8D5167AD5084}"/>
              </a:ext>
            </a:extLst>
          </p:cNvPr>
          <p:cNvSpPr>
            <a:spLocks noGrp="1"/>
          </p:cNvSpPr>
          <p:nvPr>
            <p:ph type="title"/>
          </p:nvPr>
        </p:nvSpPr>
        <p:spPr/>
        <p:txBody>
          <a:bodyPr/>
          <a:lstStyle/>
          <a:p>
            <a:r>
              <a:rPr lang="zh-CN" altLang="en-US" sz="3200" dirty="0"/>
              <a:t>一、教师职业</a:t>
            </a:r>
          </a:p>
        </p:txBody>
      </p:sp>
      <p:sp>
        <p:nvSpPr>
          <p:cNvPr id="5" name="文本框 4">
            <a:extLst>
              <a:ext uri="{FF2B5EF4-FFF2-40B4-BE49-F238E27FC236}">
                <a16:creationId xmlns:a16="http://schemas.microsoft.com/office/drawing/2014/main" id="{B41868F0-3B4B-54CE-0562-23A06B44E902}"/>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（三）教师职业的特点</a:t>
            </a:r>
          </a:p>
        </p:txBody>
      </p:sp>
      <p:sp>
        <p:nvSpPr>
          <p:cNvPr id="8" name="文本框 7">
            <a:extLst>
              <a:ext uri="{FF2B5EF4-FFF2-40B4-BE49-F238E27FC236}">
                <a16:creationId xmlns:a16="http://schemas.microsoft.com/office/drawing/2014/main" id="{9BAC5D4A-51D9-14BD-8A94-3A7837C60E12}"/>
              </a:ext>
            </a:extLst>
          </p:cNvPr>
          <p:cNvSpPr txBox="1"/>
          <p:nvPr/>
        </p:nvSpPr>
        <p:spPr>
          <a:xfrm>
            <a:off x="916332" y="1782119"/>
            <a:ext cx="6106886" cy="580415"/>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2400" b="1" i="0" u="none" strike="noStrike" kern="1200" cap="none" spc="0" normalizeH="0" baseline="0" noProof="0" dirty="0">
                <a:ln>
                  <a:noFill/>
                </a:ln>
                <a:effectLst/>
                <a:uLnTx/>
                <a:uFillTx/>
                <a:latin typeface="Arial"/>
                <a:ea typeface="微软雅黑"/>
                <a:cs typeface="+mn-cs"/>
              </a:rPr>
              <a:t>3.</a:t>
            </a:r>
            <a:r>
              <a:rPr kumimoji="0" lang="zh-CN" altLang="en-US" sz="2400" b="1" i="0" u="none" strike="noStrike" kern="1200" cap="none" spc="0" normalizeH="0" baseline="0" noProof="0" dirty="0">
                <a:ln>
                  <a:noFill/>
                </a:ln>
                <a:effectLst/>
                <a:uLnTx/>
                <a:uFillTx/>
                <a:latin typeface="Arial"/>
                <a:ea typeface="微软雅黑"/>
                <a:cs typeface="+mn-cs"/>
              </a:rPr>
              <a:t>当代教师职业的特点</a:t>
            </a:r>
            <a:endParaRPr kumimoji="0" lang="en-US" altLang="zh-CN" sz="2400" b="1" i="0" u="none" strike="noStrike" kern="1200" cap="none" spc="0" normalizeH="0" baseline="0" noProof="0" dirty="0">
              <a:ln>
                <a:noFill/>
              </a:ln>
              <a:effectLst/>
              <a:uLnTx/>
              <a:uFillTx/>
              <a:latin typeface="Arial"/>
              <a:ea typeface="微软雅黑"/>
              <a:cs typeface="+mn-cs"/>
            </a:endParaRPr>
          </a:p>
        </p:txBody>
      </p:sp>
      <p:graphicFrame>
        <p:nvGraphicFramePr>
          <p:cNvPr id="9" name="图示 8">
            <a:extLst>
              <a:ext uri="{FF2B5EF4-FFF2-40B4-BE49-F238E27FC236}">
                <a16:creationId xmlns:a16="http://schemas.microsoft.com/office/drawing/2014/main" id="{D790F29C-05FE-C09F-1355-CF8203BF9257}"/>
              </a:ext>
            </a:extLst>
          </p:cNvPr>
          <p:cNvGraphicFramePr/>
          <p:nvPr>
            <p:extLst>
              <p:ext uri="{D42A27DB-BD31-4B8C-83A1-F6EECF244321}">
                <p14:modId xmlns:p14="http://schemas.microsoft.com/office/powerpoint/2010/main" val="2656708768"/>
              </p:ext>
            </p:extLst>
          </p:nvPr>
        </p:nvGraphicFramePr>
        <p:xfrm>
          <a:off x="660398" y="2362534"/>
          <a:ext cx="10858500" cy="391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949189"/>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057D1A-236A-3B2F-2958-67573F26E0D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41F7D97-A412-684A-CD10-0376F288F542}"/>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教育视窗：人工智能赋能教育</a:t>
            </a:r>
          </a:p>
        </p:txBody>
      </p:sp>
      <p:sp>
        <p:nvSpPr>
          <p:cNvPr id="6" name="文本框 5">
            <a:extLst>
              <a:ext uri="{FF2B5EF4-FFF2-40B4-BE49-F238E27FC236}">
                <a16:creationId xmlns:a16="http://schemas.microsoft.com/office/drawing/2014/main" id="{6DD79113-AB30-55AF-A729-82BB8E6F4FF3}"/>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DE1A725A-B0F2-052B-6117-FEFB4AC78886}"/>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6911EAAC-AF7D-787A-4BA2-5A2A582357EB}"/>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9FEBADDF-90A0-5E1D-44A5-A8278A0DE0E2}"/>
              </a:ext>
            </a:extLst>
          </p:cNvPr>
          <p:cNvSpPr txBox="1"/>
          <p:nvPr/>
        </p:nvSpPr>
        <p:spPr>
          <a:xfrm>
            <a:off x="590564" y="1660850"/>
            <a:ext cx="10935003" cy="2120452"/>
          </a:xfrm>
          <a:prstGeom prst="rect">
            <a:avLst/>
          </a:prstGeom>
          <a:noFill/>
        </p:spPr>
        <p:txBody>
          <a:bodyPr wrap="square">
            <a:spAutoFit/>
          </a:bodyPr>
          <a:lstStyle/>
          <a:p>
            <a:pPr indent="457200" algn="just" fontAlgn="auto">
              <a:lnSpc>
                <a:spcPct val="150000"/>
              </a:lnSpc>
            </a:pPr>
            <a:r>
              <a:rPr lang="zh-CN" altLang="en-US" dirty="0"/>
              <a:t>“我从来没想到，自己每天的工作要和人工智能‘打交道’。”宁夏回族自治区银川市十五中学副校长赵梦颖笑言。她介绍了自己在日常教学工作中人机是如何协作的：课前，利用人工智能向学生推送导课资源和习题，帮助学生自主预习；课中，借助平台系统给出的学情分析报告，将错误率较高的习题调出来，请学生进行小组合作学习；课后，借助智慧作业应用，精准定位每一名学生的薄弱点，点对点推送答疑视频，满足学生个性化答疑需求。</a:t>
            </a:r>
            <a:endParaRPr lang="en-US" altLang="zh-CN" dirty="0"/>
          </a:p>
        </p:txBody>
      </p:sp>
      <p:sp>
        <p:nvSpPr>
          <p:cNvPr id="5" name="文本框 4">
            <a:extLst>
              <a:ext uri="{FF2B5EF4-FFF2-40B4-BE49-F238E27FC236}">
                <a16:creationId xmlns:a16="http://schemas.microsoft.com/office/drawing/2014/main" id="{8D21453A-7A6D-A62D-0F5A-941499430E14}"/>
              </a:ext>
            </a:extLst>
          </p:cNvPr>
          <p:cNvSpPr txBox="1"/>
          <p:nvPr/>
        </p:nvSpPr>
        <p:spPr>
          <a:xfrm>
            <a:off x="590563" y="3747193"/>
            <a:ext cx="6242533" cy="2535951"/>
          </a:xfrm>
          <a:prstGeom prst="rect">
            <a:avLst/>
          </a:prstGeom>
          <a:noFill/>
        </p:spPr>
        <p:txBody>
          <a:bodyPr wrap="square">
            <a:spAutoFit/>
          </a:bodyPr>
          <a:lstStyle/>
          <a:p>
            <a:pPr indent="457200" algn="just" fontAlgn="auto">
              <a:lnSpc>
                <a:spcPct val="150000"/>
              </a:lnSpc>
            </a:pPr>
            <a:r>
              <a:rPr lang="zh-CN" altLang="en-US" dirty="0"/>
              <a:t>在广州奥林匹克中学教师李可丹的地理课堂上，首先，她借助“智影”生成数字人和课堂导入视频，成功吸引了学生的注意力；接着，打开</a:t>
            </a:r>
            <a:r>
              <a:rPr lang="en-US" altLang="zh-CN" dirty="0"/>
              <a:t>AI</a:t>
            </a:r>
            <a:r>
              <a:rPr lang="zh-CN" altLang="en-US" dirty="0"/>
              <a:t>绘画工具，让学生写出地貌特征的描述提示词，根据提示词生成图片，一场关于地貌的课堂人机对话随机展开；在学生不断补充和修改关键词后，喀斯特地貌完整呈现在大家眼前。</a:t>
            </a:r>
            <a:endParaRPr lang="en-US" altLang="zh-CN" b="1" dirty="0">
              <a:solidFill>
                <a:schemeClr val="accent5"/>
              </a:solidFill>
            </a:endParaRPr>
          </a:p>
        </p:txBody>
      </p:sp>
      <p:pic>
        <p:nvPicPr>
          <p:cNvPr id="43" name="图片 42">
            <a:extLst>
              <a:ext uri="{FF2B5EF4-FFF2-40B4-BE49-F238E27FC236}">
                <a16:creationId xmlns:a16="http://schemas.microsoft.com/office/drawing/2014/main" id="{D6A29120-9054-BF6E-22A4-0F740069371A}"/>
              </a:ext>
            </a:extLst>
          </p:cNvPr>
          <p:cNvPicPr>
            <a:picLocks/>
          </p:cNvPicPr>
          <p:nvPr/>
        </p:nvPicPr>
        <p:blipFill>
          <a:blip r:embed="rId2">
            <a:extLst>
              <a:ext uri="{28A0092B-C50C-407E-A947-70E740481C1C}">
                <a14:useLocalDpi xmlns:a14="http://schemas.microsoft.com/office/drawing/2010/main" val="0"/>
              </a:ext>
            </a:extLst>
          </a:blip>
          <a:srcRect l="13" r="13"/>
          <a:stretch/>
        </p:blipFill>
        <p:spPr>
          <a:xfrm>
            <a:off x="6833097" y="3476870"/>
            <a:ext cx="4596268" cy="2884158"/>
          </a:xfrm>
          <a:prstGeom prst="rect">
            <a:avLst/>
          </a:prstGeom>
        </p:spPr>
      </p:pic>
    </p:spTree>
    <p:extLst>
      <p:ext uri="{BB962C8B-B14F-4D97-AF65-F5344CB8AC3E}">
        <p14:creationId xmlns:p14="http://schemas.microsoft.com/office/powerpoint/2010/main" val="212679584"/>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BCA78-8E5C-7A11-6829-CCC8A8D04A5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C28F64A-E938-0D9E-0AA9-26189BC965E6}"/>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教育视窗：人工智能赋能教育</a:t>
            </a:r>
          </a:p>
        </p:txBody>
      </p:sp>
      <p:sp>
        <p:nvSpPr>
          <p:cNvPr id="6" name="文本框 5">
            <a:extLst>
              <a:ext uri="{FF2B5EF4-FFF2-40B4-BE49-F238E27FC236}">
                <a16:creationId xmlns:a16="http://schemas.microsoft.com/office/drawing/2014/main" id="{16346DA6-9316-5FE8-03C1-601EC7A48375}"/>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ED19BAC2-8429-9FB4-5474-48DE92D1B094}"/>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AC74F8B0-EB47-AF23-47E2-1DA37712AB05}"/>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3C9FEA56-C95E-69EF-AA60-FCF901B7947E}"/>
              </a:ext>
            </a:extLst>
          </p:cNvPr>
          <p:cNvSpPr txBox="1"/>
          <p:nvPr/>
        </p:nvSpPr>
        <p:spPr>
          <a:xfrm>
            <a:off x="590564" y="1660850"/>
            <a:ext cx="10935003" cy="4197944"/>
          </a:xfrm>
          <a:prstGeom prst="rect">
            <a:avLst/>
          </a:prstGeom>
          <a:noFill/>
        </p:spPr>
        <p:txBody>
          <a:bodyPr wrap="square">
            <a:spAutoFit/>
          </a:bodyPr>
          <a:lstStyle/>
          <a:p>
            <a:pPr indent="457200" algn="just" fontAlgn="auto">
              <a:lnSpc>
                <a:spcPct val="150000"/>
              </a:lnSpc>
            </a:pPr>
            <a:r>
              <a:rPr lang="zh-CN" altLang="en-US" dirty="0"/>
              <a:t>如今，越来越多的教师像她们一样拥抱智能教育。有资料显示，目前大部分教师已将人工智能技术融入教育教学，具体的应用主要在备课和管理阶段，能够大幅度提高工作效率和提升学生的学习热情。</a:t>
            </a:r>
            <a:endParaRPr lang="en-US" altLang="zh-CN" dirty="0"/>
          </a:p>
          <a:p>
            <a:pPr indent="457200" algn="just" fontAlgn="auto">
              <a:lnSpc>
                <a:spcPct val="150000"/>
              </a:lnSpc>
            </a:pPr>
            <a:r>
              <a:rPr lang="zh-CN" altLang="en-US" dirty="0"/>
              <a:t>北京十一学校人工智能课程负责人郑子杰也有同感。几年前，郑子杰从北京大学博士毕业入职十一学校，在他的印象里，当时人工智能话题还主要局限在信息技术学科教师的讨论中。随着近一年来生成式人工智能的火热，他发现，大语言模型也逐渐被其他学科的教师应用在教学中，有的物理教师使用生成式人工智能帮助撰写代码来模拟带有空气阻力的斜抛运动，有的语文教师与信息技术教师共同完成基于自然语言处理的唐诗赏析课程单元</a:t>
            </a:r>
            <a:r>
              <a:rPr lang="en-US" altLang="zh-CN" dirty="0"/>
              <a:t>……“</a:t>
            </a:r>
            <a:r>
              <a:rPr lang="zh-CN" altLang="en-US" dirty="0"/>
              <a:t>虽然教师仍旧会担心人工智能会对学生学习产生负面影响，但也有一部分教师开始尝试转变，积极拥抱人工智能对教学带来的冲击，并引导学生正确看待和使用人工智能的有关技术。”郑子杰说。</a:t>
            </a:r>
            <a:endParaRPr lang="en-US" altLang="zh-CN" dirty="0"/>
          </a:p>
          <a:p>
            <a:pPr indent="457200" algn="r" fontAlgn="auto">
              <a:lnSpc>
                <a:spcPct val="150000"/>
              </a:lnSpc>
            </a:pPr>
            <a:r>
              <a:rPr lang="zh-CN" altLang="en-US" dirty="0"/>
              <a:t>（资料来源：</a:t>
            </a:r>
            <a:r>
              <a:rPr lang="en-US" altLang="zh-CN" dirty="0"/>
              <a:t>《</a:t>
            </a:r>
            <a:r>
              <a:rPr lang="zh-CN" altLang="en-US" dirty="0"/>
              <a:t>中国教育报</a:t>
            </a:r>
            <a:r>
              <a:rPr lang="en-US" altLang="zh-CN" dirty="0"/>
              <a:t>》</a:t>
            </a:r>
            <a:r>
              <a:rPr lang="zh-CN" altLang="en-US" dirty="0"/>
              <a:t>，</a:t>
            </a:r>
            <a:r>
              <a:rPr lang="en-US" altLang="zh-CN" dirty="0"/>
              <a:t>2024-03-03</a:t>
            </a:r>
            <a:r>
              <a:rPr lang="zh-CN" altLang="en-US" dirty="0"/>
              <a:t>，有删改）</a:t>
            </a:r>
            <a:endParaRPr lang="en-US" altLang="zh-CN" b="1" dirty="0">
              <a:solidFill>
                <a:schemeClr val="accent5"/>
              </a:solidFill>
            </a:endParaRPr>
          </a:p>
        </p:txBody>
      </p:sp>
    </p:spTree>
    <p:extLst>
      <p:ext uri="{BB962C8B-B14F-4D97-AF65-F5344CB8AC3E}">
        <p14:creationId xmlns:p14="http://schemas.microsoft.com/office/powerpoint/2010/main" val="1637497369"/>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DA142-4658-140E-FD38-54DE83BD535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077AC65-E9EC-D21E-5546-53D0C7357B77}"/>
              </a:ext>
            </a:extLst>
          </p:cNvPr>
          <p:cNvSpPr>
            <a:spLocks noGrp="1"/>
          </p:cNvSpPr>
          <p:nvPr>
            <p:ph type="title"/>
          </p:nvPr>
        </p:nvSpPr>
        <p:spPr/>
        <p:txBody>
          <a:bodyPr/>
          <a:lstStyle/>
          <a:p>
            <a:r>
              <a:rPr lang="zh-CN" altLang="en-US" sz="3200" dirty="0"/>
              <a:t>二、教师专业化</a:t>
            </a:r>
          </a:p>
        </p:txBody>
      </p:sp>
      <p:sp>
        <p:nvSpPr>
          <p:cNvPr id="10" name="文本框 9">
            <a:extLst>
              <a:ext uri="{FF2B5EF4-FFF2-40B4-BE49-F238E27FC236}">
                <a16:creationId xmlns:a16="http://schemas.microsoft.com/office/drawing/2014/main" id="{451095B6-2457-C640-5712-066E1C04F0CF}"/>
              </a:ext>
            </a:extLst>
          </p:cNvPr>
          <p:cNvSpPr txBox="1"/>
          <p:nvPr/>
        </p:nvSpPr>
        <p:spPr>
          <a:xfrm>
            <a:off x="5826320" y="1563166"/>
            <a:ext cx="5692579" cy="4192430"/>
          </a:xfrm>
          <a:prstGeom prst="rect">
            <a:avLst/>
          </a:prstGeom>
          <a:noFill/>
          <a:ln>
            <a:solidFill>
              <a:schemeClr val="accent1">
                <a:lumMod val="50000"/>
              </a:schemeClr>
            </a:solidFill>
            <a:prstDash val="lgDashDot"/>
          </a:ln>
        </p:spPr>
        <p:txBody>
          <a:bodyPr wrap="square">
            <a:spAutoFit/>
          </a:bodyPr>
          <a:lstStyle/>
          <a:p>
            <a:pPr indent="457200">
              <a:lnSpc>
                <a:spcPct val="150000"/>
              </a:lnSpc>
            </a:pPr>
            <a:r>
              <a:rPr lang="zh-CN" altLang="en-US" sz="2000" dirty="0"/>
              <a:t>“专业”一词最初作为“职业”的同义词与其交互使用。此处所说的“专业”是指在人类社会科学技术进步、生活生产实践中，描述职业生涯某一阶段、某一人群用来谋生、长时期从事的具体业务作业规范。</a:t>
            </a:r>
            <a:endParaRPr lang="en-US" altLang="zh-CN" sz="2000" dirty="0"/>
          </a:p>
          <a:p>
            <a:pPr indent="457200">
              <a:lnSpc>
                <a:spcPct val="150000"/>
              </a:lnSpc>
            </a:pPr>
            <a:r>
              <a:rPr lang="zh-CN" altLang="en-US" sz="2000" b="1" dirty="0">
                <a:solidFill>
                  <a:schemeClr val="accent2">
                    <a:lumMod val="50000"/>
                  </a:schemeClr>
                </a:solidFill>
              </a:rPr>
              <a:t>教师职业是一种专业性职业，教师是专业人员。</a:t>
            </a:r>
            <a:r>
              <a:rPr lang="en-US" altLang="zh-CN" sz="2000" dirty="0"/>
              <a:t>《</a:t>
            </a:r>
            <a:r>
              <a:rPr lang="zh-CN" altLang="en-US" sz="2000" dirty="0"/>
              <a:t>中华人民共和国职业分类大典（</a:t>
            </a:r>
            <a:r>
              <a:rPr lang="en-US" altLang="zh-CN" sz="2000" dirty="0"/>
              <a:t>2022</a:t>
            </a:r>
            <a:r>
              <a:rPr lang="zh-CN" altLang="en-US" sz="2000" dirty="0"/>
              <a:t>年版）</a:t>
            </a:r>
            <a:r>
              <a:rPr lang="en-US" altLang="zh-CN" sz="2000" dirty="0"/>
              <a:t>》</a:t>
            </a:r>
            <a:r>
              <a:rPr lang="zh-CN" altLang="en-US" sz="2000" dirty="0"/>
              <a:t>将我国职业分为八个大类，教师职业被归为第二大类，属于专业技术人员类。</a:t>
            </a:r>
            <a:endParaRPr lang="zh-CN" altLang="en-US" sz="2000" b="1" dirty="0"/>
          </a:p>
        </p:txBody>
      </p:sp>
      <p:pic>
        <p:nvPicPr>
          <p:cNvPr id="4" name="图片 3">
            <a:extLst>
              <a:ext uri="{FF2B5EF4-FFF2-40B4-BE49-F238E27FC236}">
                <a16:creationId xmlns:a16="http://schemas.microsoft.com/office/drawing/2014/main" id="{1DBAE30F-B4FE-38E7-4FDA-D7E86F50F22C}"/>
              </a:ext>
            </a:extLst>
          </p:cNvPr>
          <p:cNvPicPr>
            <a:picLocks noChangeAspect="1"/>
          </p:cNvPicPr>
          <p:nvPr/>
        </p:nvPicPr>
        <p:blipFill>
          <a:blip r:embed="rId2"/>
          <a:srcRect l="12104" r="11528"/>
          <a:stretch/>
        </p:blipFill>
        <p:spPr>
          <a:xfrm>
            <a:off x="789217" y="1554324"/>
            <a:ext cx="4864093" cy="4201272"/>
          </a:xfrm>
          <a:prstGeom prst="rect">
            <a:avLst/>
          </a:prstGeom>
        </p:spPr>
      </p:pic>
    </p:spTree>
    <p:extLst>
      <p:ext uri="{BB962C8B-B14F-4D97-AF65-F5344CB8AC3E}">
        <p14:creationId xmlns:p14="http://schemas.microsoft.com/office/powerpoint/2010/main" val="1883764093"/>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033D6-68DD-49D3-C485-307593A2AF5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9DD37FB-5F72-E7C6-10ED-2FEBF60310F6}"/>
              </a:ext>
            </a:extLst>
          </p:cNvPr>
          <p:cNvSpPr>
            <a:spLocks noGrp="1"/>
          </p:cNvSpPr>
          <p:nvPr>
            <p:ph type="title"/>
          </p:nvPr>
        </p:nvSpPr>
        <p:spPr/>
        <p:txBody>
          <a:bodyPr/>
          <a:lstStyle/>
          <a:p>
            <a:r>
              <a:rPr lang="zh-CN" altLang="en-US" sz="3200" dirty="0"/>
              <a:t>二、教师专业化</a:t>
            </a:r>
          </a:p>
        </p:txBody>
      </p:sp>
      <p:sp>
        <p:nvSpPr>
          <p:cNvPr id="5" name="文本框 4">
            <a:extLst>
              <a:ext uri="{FF2B5EF4-FFF2-40B4-BE49-F238E27FC236}">
                <a16:creationId xmlns:a16="http://schemas.microsoft.com/office/drawing/2014/main" id="{74915AC5-C47D-53A9-B641-43B0AF78893D}"/>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（一）教师专业化的含义</a:t>
            </a:r>
          </a:p>
        </p:txBody>
      </p:sp>
      <p:graphicFrame>
        <p:nvGraphicFramePr>
          <p:cNvPr id="9" name="图示 8">
            <a:extLst>
              <a:ext uri="{FF2B5EF4-FFF2-40B4-BE49-F238E27FC236}">
                <a16:creationId xmlns:a16="http://schemas.microsoft.com/office/drawing/2014/main" id="{DC90AD97-7336-F28E-CAF7-2F7E9CDF006C}"/>
              </a:ext>
            </a:extLst>
          </p:cNvPr>
          <p:cNvGraphicFramePr/>
          <p:nvPr>
            <p:extLst>
              <p:ext uri="{D42A27DB-BD31-4B8C-83A1-F6EECF244321}">
                <p14:modId xmlns:p14="http://schemas.microsoft.com/office/powerpoint/2010/main" val="3039774094"/>
              </p:ext>
            </p:extLst>
          </p:nvPr>
        </p:nvGraphicFramePr>
        <p:xfrm>
          <a:off x="666750" y="2035962"/>
          <a:ext cx="10858500" cy="391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5240966"/>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D2F88-8291-25BE-9C18-77031589317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2BA8872-7C5E-95C3-40AA-A085DD2E618E}"/>
              </a:ext>
            </a:extLst>
          </p:cNvPr>
          <p:cNvSpPr>
            <a:spLocks noGrp="1"/>
          </p:cNvSpPr>
          <p:nvPr>
            <p:ph type="title"/>
          </p:nvPr>
        </p:nvSpPr>
        <p:spPr/>
        <p:txBody>
          <a:bodyPr/>
          <a:lstStyle/>
          <a:p>
            <a:r>
              <a:rPr lang="zh-CN" altLang="en-US" sz="3200" dirty="0"/>
              <a:t>二、教师专业化</a:t>
            </a:r>
          </a:p>
        </p:txBody>
      </p:sp>
      <p:sp>
        <p:nvSpPr>
          <p:cNvPr id="5" name="文本框 4">
            <a:extLst>
              <a:ext uri="{FF2B5EF4-FFF2-40B4-BE49-F238E27FC236}">
                <a16:creationId xmlns:a16="http://schemas.microsoft.com/office/drawing/2014/main" id="{AAEEF671-0D37-4CB5-CCE2-77FD331B1CFD}"/>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（二）教师专业化的标准</a:t>
            </a:r>
          </a:p>
        </p:txBody>
      </p:sp>
      <p:grpSp>
        <p:nvGrpSpPr>
          <p:cNvPr id="10" name="组合 9">
            <a:extLst>
              <a:ext uri="{FF2B5EF4-FFF2-40B4-BE49-F238E27FC236}">
                <a16:creationId xmlns:a16="http://schemas.microsoft.com/office/drawing/2014/main" id="{88CAF466-98D3-6E32-1120-0D9D275B6BF5}"/>
              </a:ext>
            </a:extLst>
          </p:cNvPr>
          <p:cNvGrpSpPr>
            <a:grpSpLocks noChangeAspect="1"/>
          </p:cNvGrpSpPr>
          <p:nvPr>
            <p:custDataLst>
              <p:tags r:id="rId1"/>
            </p:custDataLst>
          </p:nvPr>
        </p:nvGrpSpPr>
        <p:grpSpPr>
          <a:xfrm>
            <a:off x="789213" y="1953697"/>
            <a:ext cx="10600872" cy="4067639"/>
            <a:chOff x="673099" y="1365059"/>
            <a:chExt cx="5386071" cy="4067639"/>
          </a:xfrm>
        </p:grpSpPr>
        <p:grpSp>
          <p:nvGrpSpPr>
            <p:cNvPr id="11" name="组合 10">
              <a:extLst>
                <a:ext uri="{FF2B5EF4-FFF2-40B4-BE49-F238E27FC236}">
                  <a16:creationId xmlns:a16="http://schemas.microsoft.com/office/drawing/2014/main" id="{49CC4C0C-5B57-C3C8-80DC-A75FE8EEBFCD}"/>
                </a:ext>
              </a:extLst>
            </p:cNvPr>
            <p:cNvGrpSpPr/>
            <p:nvPr/>
          </p:nvGrpSpPr>
          <p:grpSpPr>
            <a:xfrm>
              <a:off x="673099" y="1365059"/>
              <a:ext cx="1746251" cy="4067638"/>
              <a:chOff x="673099" y="1365059"/>
              <a:chExt cx="1746251" cy="4067638"/>
            </a:xfrm>
          </p:grpSpPr>
          <p:sp>
            <p:nvSpPr>
              <p:cNvPr id="22" name="1">
                <a:extLst>
                  <a:ext uri="{FF2B5EF4-FFF2-40B4-BE49-F238E27FC236}">
                    <a16:creationId xmlns:a16="http://schemas.microsoft.com/office/drawing/2014/main" id="{3F70905C-8C07-59AF-DD5D-D6D4EBE9CFB0}"/>
                  </a:ext>
                </a:extLst>
              </p:cNvPr>
              <p:cNvSpPr/>
              <p:nvPr>
                <p:custDataLst>
                  <p:tags r:id="rId10"/>
                </p:custDataLst>
              </p:nvPr>
            </p:nvSpPr>
            <p:spPr>
              <a:xfrm>
                <a:off x="673099" y="1365059"/>
                <a:ext cx="1746251" cy="3940916"/>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Index-1">
                <a:extLst>
                  <a:ext uri="{FF2B5EF4-FFF2-40B4-BE49-F238E27FC236}">
                    <a16:creationId xmlns:a16="http://schemas.microsoft.com/office/drawing/2014/main" id="{4D5EA3E1-45A0-8B7D-7C41-3770F01FE0B9}"/>
                  </a:ext>
                </a:extLst>
              </p:cNvPr>
              <p:cNvSpPr txBox="1">
                <a:spLocks/>
              </p:cNvSpPr>
              <p:nvPr>
                <p:custDataLst>
                  <p:tags r:id="rId11"/>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01</a:t>
                </a:r>
                <a:endParaRPr lang="zh-CN" altLang="en-US" dirty="0"/>
              </a:p>
            </p:txBody>
          </p:sp>
          <p:sp>
            <p:nvSpPr>
              <p:cNvPr id="24" name="Body-1">
                <a:extLst>
                  <a:ext uri="{FF2B5EF4-FFF2-40B4-BE49-F238E27FC236}">
                    <a16:creationId xmlns:a16="http://schemas.microsoft.com/office/drawing/2014/main" id="{060ACC79-8395-563B-9BF7-8AE8E158AC2A}"/>
                  </a:ext>
                </a:extLst>
              </p:cNvPr>
              <p:cNvSpPr>
                <a:spLocks/>
              </p:cNvSpPr>
              <p:nvPr>
                <p:custDataLst>
                  <p:tags r:id="rId12"/>
                </p:custDataLst>
              </p:nvPr>
            </p:nvSpPr>
            <p:spPr>
              <a:xfrm>
                <a:off x="755649" y="2813584"/>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50000"/>
                  </a:lnSpc>
                  <a:buSzPct val="100000"/>
                  <a:defRPr/>
                </a:pPr>
                <a:r>
                  <a:rPr kumimoji="0" lang="zh-CN" altLang="en-US" sz="2000" b="0" i="0" u="none" strike="noStrike" kern="1200" cap="none" spc="0" normalizeH="0" baseline="0" noProof="0" dirty="0">
                    <a:ln>
                      <a:noFill/>
                    </a:ln>
                    <a:solidFill>
                      <a:schemeClr val="tx1"/>
                    </a:solidFill>
                    <a:effectLst/>
                    <a:uLnTx/>
                    <a:uFillTx/>
                  </a:rPr>
                  <a:t>对教师职业的热爱和对育人工作的负责精神。</a:t>
                </a:r>
                <a:endParaRPr kumimoji="0" lang="en-GB" altLang="zh-CN" sz="2000" b="0" i="0" u="none" strike="noStrike" kern="1200" cap="none" spc="0" normalizeH="0" baseline="0" noProof="0" dirty="0">
                  <a:ln>
                    <a:noFill/>
                  </a:ln>
                  <a:solidFill>
                    <a:schemeClr val="tx1"/>
                  </a:solidFill>
                  <a:effectLst/>
                  <a:uLnTx/>
                  <a:uFillTx/>
                </a:endParaRPr>
              </a:p>
            </p:txBody>
          </p:sp>
          <p:sp>
            <p:nvSpPr>
              <p:cNvPr id="25" name="Title-1">
                <a:extLst>
                  <a:ext uri="{FF2B5EF4-FFF2-40B4-BE49-F238E27FC236}">
                    <a16:creationId xmlns:a16="http://schemas.microsoft.com/office/drawing/2014/main" id="{6478B12A-FF12-6E5C-E9A5-80FFD33215DB}"/>
                  </a:ext>
                </a:extLst>
              </p:cNvPr>
              <p:cNvSpPr>
                <a:spLocks/>
              </p:cNvSpPr>
              <p:nvPr>
                <p:custDataLst>
                  <p:tags r:id="rId13"/>
                </p:custDataLst>
              </p:nvPr>
            </p:nvSpPr>
            <p:spPr>
              <a:xfrm>
                <a:off x="755649" y="2380439"/>
                <a:ext cx="1543998" cy="398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专业责任感和归属感</a:t>
                </a:r>
                <a:endPar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a:extLst>
                <a:ext uri="{FF2B5EF4-FFF2-40B4-BE49-F238E27FC236}">
                  <a16:creationId xmlns:a16="http://schemas.microsoft.com/office/drawing/2014/main" id="{23CDC531-8AA0-C49A-D1CC-126CEDAA2FED}"/>
                </a:ext>
              </a:extLst>
            </p:cNvPr>
            <p:cNvGrpSpPr/>
            <p:nvPr/>
          </p:nvGrpSpPr>
          <p:grpSpPr>
            <a:xfrm>
              <a:off x="4312919" y="1365059"/>
              <a:ext cx="1746251" cy="4067637"/>
              <a:chOff x="4312919" y="1365059"/>
              <a:chExt cx="1746251" cy="4067637"/>
            </a:xfrm>
          </p:grpSpPr>
          <p:sp>
            <p:nvSpPr>
              <p:cNvPr id="18" name="3">
                <a:extLst>
                  <a:ext uri="{FF2B5EF4-FFF2-40B4-BE49-F238E27FC236}">
                    <a16:creationId xmlns:a16="http://schemas.microsoft.com/office/drawing/2014/main" id="{110BE1B5-ACA5-9B14-10BF-051F3BEE9CE8}"/>
                  </a:ext>
                </a:extLst>
              </p:cNvPr>
              <p:cNvSpPr>
                <a:spLocks/>
              </p:cNvSpPr>
              <p:nvPr>
                <p:custDataLst>
                  <p:tags r:id="rId6"/>
                </p:custDataLst>
              </p:nvPr>
            </p:nvSpPr>
            <p:spPr>
              <a:xfrm>
                <a:off x="4312919" y="1365059"/>
                <a:ext cx="1746251" cy="3940917"/>
              </a:xfrm>
              <a:prstGeom prst="roundRect">
                <a:avLst>
                  <a:gd name="adj" fmla="val 5088"/>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Body-3">
                <a:extLst>
                  <a:ext uri="{FF2B5EF4-FFF2-40B4-BE49-F238E27FC236}">
                    <a16:creationId xmlns:a16="http://schemas.microsoft.com/office/drawing/2014/main" id="{18B54FC2-8B69-3412-2047-E994D02A7C1E}"/>
                  </a:ext>
                </a:extLst>
              </p:cNvPr>
              <p:cNvSpPr>
                <a:spLocks/>
              </p:cNvSpPr>
              <p:nvPr>
                <p:custDataLst>
                  <p:tags r:id="rId7"/>
                </p:custDataLst>
              </p:nvPr>
            </p:nvSpPr>
            <p:spPr>
              <a:xfrm>
                <a:off x="4358639" y="2813583"/>
                <a:ext cx="1654809"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50000"/>
                  </a:lnSpc>
                  <a:buSzPct val="100000"/>
                  <a:defRPr/>
                </a:pPr>
                <a:r>
                  <a:rPr kumimoji="0" lang="zh-CN" altLang="en-US" sz="2000" b="0" i="0" u="none" strike="noStrike" kern="1200" cap="none" spc="0" normalizeH="0" baseline="0" noProof="0" dirty="0">
                    <a:ln>
                      <a:noFill/>
                    </a:ln>
                    <a:solidFill>
                      <a:schemeClr val="tx1"/>
                    </a:solidFill>
                    <a:effectLst/>
                    <a:uLnTx/>
                    <a:uFillTx/>
                  </a:rPr>
                  <a:t>树立终身学习、开放学习的理念</a:t>
                </a:r>
                <a:r>
                  <a:rPr kumimoji="0" lang="en-US" altLang="zh-CN" sz="2000" b="0" i="0" u="none" strike="noStrike" kern="1200" cap="none" spc="0" normalizeH="0" baseline="0" noProof="0" dirty="0">
                    <a:ln>
                      <a:noFill/>
                    </a:ln>
                    <a:solidFill>
                      <a:schemeClr val="tx1"/>
                    </a:solidFill>
                    <a:effectLst/>
                    <a:uLnTx/>
                    <a:uFillTx/>
                  </a:rPr>
                  <a:t>,</a:t>
                </a:r>
                <a:r>
                  <a:rPr kumimoji="0" lang="zh-CN" altLang="en-US" sz="2000" b="0" i="0" u="none" strike="noStrike" kern="1200" cap="none" spc="0" normalizeH="0" baseline="0" noProof="0" dirty="0">
                    <a:ln>
                      <a:noFill/>
                    </a:ln>
                    <a:solidFill>
                      <a:schemeClr val="tx1"/>
                    </a:solidFill>
                    <a:effectLst/>
                    <a:uLnTx/>
                    <a:uFillTx/>
                  </a:rPr>
                  <a:t>不断追求自身人格完善</a:t>
                </a:r>
                <a:r>
                  <a:rPr kumimoji="0" lang="en-US" altLang="zh-CN" sz="2000" b="0" i="0" u="none" strike="noStrike" kern="1200" cap="none" spc="0" normalizeH="0" baseline="0" noProof="0" dirty="0">
                    <a:ln>
                      <a:noFill/>
                    </a:ln>
                    <a:solidFill>
                      <a:schemeClr val="tx1"/>
                    </a:solidFill>
                    <a:effectLst/>
                    <a:uLnTx/>
                    <a:uFillTx/>
                  </a:rPr>
                  <a:t>,</a:t>
                </a:r>
                <a:r>
                  <a:rPr kumimoji="0" lang="zh-CN" altLang="en-US" sz="2000" b="0" i="0" u="none" strike="noStrike" kern="1200" cap="none" spc="0" normalizeH="0" baseline="0" noProof="0" dirty="0">
                    <a:ln>
                      <a:noFill/>
                    </a:ln>
                    <a:solidFill>
                      <a:schemeClr val="tx1"/>
                    </a:solidFill>
                    <a:effectLst/>
                    <a:uLnTx/>
                    <a:uFillTx/>
                  </a:rPr>
                  <a:t>发展自我</a:t>
                </a:r>
                <a:r>
                  <a:rPr kumimoji="0" lang="en-US" altLang="zh-CN" sz="2000" b="0" i="0" u="none" strike="noStrike" kern="1200" cap="none" spc="0" normalizeH="0" baseline="0" noProof="0" dirty="0">
                    <a:ln>
                      <a:noFill/>
                    </a:ln>
                    <a:solidFill>
                      <a:schemeClr val="tx1"/>
                    </a:solidFill>
                    <a:effectLst/>
                    <a:uLnTx/>
                    <a:uFillTx/>
                  </a:rPr>
                  <a:t>,</a:t>
                </a:r>
                <a:r>
                  <a:rPr kumimoji="0" lang="zh-CN" altLang="en-US" sz="2000" b="0" i="0" u="none" strike="noStrike" kern="1200" cap="none" spc="0" normalizeH="0" baseline="0" noProof="0" dirty="0">
                    <a:ln>
                      <a:noFill/>
                    </a:ln>
                    <a:solidFill>
                      <a:schemeClr val="tx1"/>
                    </a:solidFill>
                    <a:effectLst/>
                    <a:uLnTx/>
                    <a:uFillTx/>
                  </a:rPr>
                  <a:t>提升职业素质努力为学生做好表率。</a:t>
                </a:r>
                <a:endParaRPr kumimoji="0" lang="en-GB" altLang="zh-CN" sz="2000" b="0" i="0" u="none" strike="noStrike" kern="1200" cap="none" spc="0" normalizeH="0" baseline="0" noProof="0" dirty="0">
                  <a:ln>
                    <a:noFill/>
                  </a:ln>
                  <a:solidFill>
                    <a:schemeClr val="tx1"/>
                  </a:solidFill>
                  <a:effectLst/>
                  <a:uLnTx/>
                  <a:uFillTx/>
                </a:endParaRPr>
              </a:p>
            </p:txBody>
          </p:sp>
          <p:sp>
            <p:nvSpPr>
              <p:cNvPr id="20" name="Index-3">
                <a:extLst>
                  <a:ext uri="{FF2B5EF4-FFF2-40B4-BE49-F238E27FC236}">
                    <a16:creationId xmlns:a16="http://schemas.microsoft.com/office/drawing/2014/main" id="{094301F4-F278-7949-58C2-92BEE5366128}"/>
                  </a:ext>
                </a:extLst>
              </p:cNvPr>
              <p:cNvSpPr txBox="1">
                <a:spLocks/>
              </p:cNvSpPr>
              <p:nvPr>
                <p:custDataLst>
                  <p:tags r:id="rId8"/>
                </p:custDataLst>
              </p:nvPr>
            </p:nvSpPr>
            <p:spPr>
              <a:xfrm>
                <a:off x="4898044" y="1774458"/>
                <a:ext cx="576000" cy="407032"/>
              </a:xfrm>
              <a:prstGeom prst="roundRect">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03</a:t>
                </a:r>
                <a:endParaRPr lang="zh-CN" altLang="en-US" dirty="0"/>
              </a:p>
            </p:txBody>
          </p:sp>
          <p:sp>
            <p:nvSpPr>
              <p:cNvPr id="21" name="Title-3">
                <a:extLst>
                  <a:ext uri="{FF2B5EF4-FFF2-40B4-BE49-F238E27FC236}">
                    <a16:creationId xmlns:a16="http://schemas.microsoft.com/office/drawing/2014/main" id="{C2C05A09-CF26-0DE9-39D1-FBFAAD4AF760}"/>
                  </a:ext>
                </a:extLst>
              </p:cNvPr>
              <p:cNvSpPr>
                <a:spLocks/>
              </p:cNvSpPr>
              <p:nvPr>
                <p:custDataLst>
                  <p:tags r:id="rId9"/>
                </p:custDataLst>
              </p:nvPr>
            </p:nvSpPr>
            <p:spPr>
              <a:xfrm>
                <a:off x="4395469" y="2387852"/>
                <a:ext cx="1543998" cy="384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精益求精的工作态度</a:t>
                </a:r>
                <a:endParaRPr lang="en-US" altLang="zh-CN"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id="{09DA7639-AF2C-7C9C-619E-BD2AC409A8E7}"/>
                </a:ext>
              </a:extLst>
            </p:cNvPr>
            <p:cNvGrpSpPr/>
            <p:nvPr/>
          </p:nvGrpSpPr>
          <p:grpSpPr>
            <a:xfrm>
              <a:off x="2493009" y="1365059"/>
              <a:ext cx="1746251" cy="4067639"/>
              <a:chOff x="2493009" y="1365059"/>
              <a:chExt cx="1746251" cy="4067639"/>
            </a:xfrm>
          </p:grpSpPr>
          <p:sp>
            <p:nvSpPr>
              <p:cNvPr id="14" name="2">
                <a:extLst>
                  <a:ext uri="{FF2B5EF4-FFF2-40B4-BE49-F238E27FC236}">
                    <a16:creationId xmlns:a16="http://schemas.microsoft.com/office/drawing/2014/main" id="{CDA1A033-28EF-984C-F1BA-EA7C01E49DCC}"/>
                  </a:ext>
                </a:extLst>
              </p:cNvPr>
              <p:cNvSpPr>
                <a:spLocks/>
              </p:cNvSpPr>
              <p:nvPr>
                <p:custDataLst>
                  <p:tags r:id="rId2"/>
                </p:custDataLst>
              </p:nvPr>
            </p:nvSpPr>
            <p:spPr>
              <a:xfrm>
                <a:off x="2493009" y="1365059"/>
                <a:ext cx="1746251" cy="3940917"/>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ndex-2">
                <a:extLst>
                  <a:ext uri="{FF2B5EF4-FFF2-40B4-BE49-F238E27FC236}">
                    <a16:creationId xmlns:a16="http://schemas.microsoft.com/office/drawing/2014/main" id="{05922F3E-B06E-5FB0-0C70-B724DCB929C8}"/>
                  </a:ext>
                </a:extLst>
              </p:cNvPr>
              <p:cNvSpPr txBox="1">
                <a:spLocks/>
              </p:cNvSpPr>
              <p:nvPr>
                <p:custDataLst>
                  <p:tags r:id="rId3"/>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t>02</a:t>
                </a:r>
                <a:endParaRPr lang="zh-CN" altLang="en-US" dirty="0"/>
              </a:p>
            </p:txBody>
          </p:sp>
          <p:sp>
            <p:nvSpPr>
              <p:cNvPr id="16" name="Body-2">
                <a:extLst>
                  <a:ext uri="{FF2B5EF4-FFF2-40B4-BE49-F238E27FC236}">
                    <a16:creationId xmlns:a16="http://schemas.microsoft.com/office/drawing/2014/main" id="{DAC50058-33D0-C158-68A2-54603399D61A}"/>
                  </a:ext>
                </a:extLst>
              </p:cNvPr>
              <p:cNvSpPr>
                <a:spLocks/>
              </p:cNvSpPr>
              <p:nvPr>
                <p:custDataLst>
                  <p:tags r:id="rId4"/>
                </p:custDataLst>
              </p:nvPr>
            </p:nvSpPr>
            <p:spPr>
              <a:xfrm>
                <a:off x="257555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50000"/>
                  </a:lnSpc>
                  <a:buSzPct val="100000"/>
                  <a:defRPr/>
                </a:pPr>
                <a:r>
                  <a:rPr kumimoji="0" lang="zh-CN" altLang="en-US" sz="2000" b="0" i="0" u="none" strike="noStrike" kern="1200" cap="none" spc="0" normalizeH="0" baseline="0" noProof="0" dirty="0">
                    <a:ln>
                      <a:noFill/>
                    </a:ln>
                    <a:solidFill>
                      <a:schemeClr val="tx1"/>
                    </a:solidFill>
                    <a:effectLst/>
                    <a:uLnTx/>
                    <a:uFillTx/>
                  </a:rPr>
                  <a:t>努力探索教师职业规律</a:t>
                </a:r>
                <a:r>
                  <a:rPr kumimoji="0" lang="en-US" altLang="zh-CN" sz="2000" b="0" i="0" u="none" strike="noStrike" kern="1200" cap="none" spc="0" normalizeH="0" baseline="0" noProof="0" dirty="0">
                    <a:ln>
                      <a:noFill/>
                    </a:ln>
                    <a:solidFill>
                      <a:schemeClr val="tx1"/>
                    </a:solidFill>
                    <a:effectLst/>
                    <a:uLnTx/>
                    <a:uFillTx/>
                  </a:rPr>
                  <a:t>,</a:t>
                </a:r>
                <a:r>
                  <a:rPr kumimoji="0" lang="zh-CN" altLang="en-US" sz="2000" b="0" i="0" u="none" strike="noStrike" kern="1200" cap="none" spc="0" normalizeH="0" baseline="0" noProof="0" dirty="0">
                    <a:ln>
                      <a:noFill/>
                    </a:ln>
                    <a:solidFill>
                      <a:schemeClr val="tx1"/>
                    </a:solidFill>
                    <a:effectLst/>
                    <a:uLnTx/>
                    <a:uFillTx/>
                  </a:rPr>
                  <a:t>追求理想教育教学境界</a:t>
                </a:r>
                <a:r>
                  <a:rPr kumimoji="0" lang="en-US" altLang="zh-CN" sz="2000" b="0" i="0" u="none" strike="noStrike" kern="1200" cap="none" spc="0" normalizeH="0" baseline="0" noProof="0" dirty="0">
                    <a:ln>
                      <a:noFill/>
                    </a:ln>
                    <a:solidFill>
                      <a:schemeClr val="tx1"/>
                    </a:solidFill>
                    <a:effectLst/>
                    <a:uLnTx/>
                    <a:uFillTx/>
                  </a:rPr>
                  <a:t>,</a:t>
                </a:r>
                <a:r>
                  <a:rPr kumimoji="0" lang="zh-CN" altLang="en-US" sz="2000" b="0" i="0" u="none" strike="noStrike" kern="1200" cap="none" spc="0" normalizeH="0" baseline="0" noProof="0" dirty="0">
                    <a:ln>
                      <a:noFill/>
                    </a:ln>
                    <a:solidFill>
                      <a:schemeClr val="tx1"/>
                    </a:solidFill>
                    <a:effectLst/>
                    <a:uLnTx/>
                    <a:uFillTx/>
                  </a:rPr>
                  <a:t>不断改进专业技能</a:t>
                </a:r>
                <a:r>
                  <a:rPr kumimoji="0" lang="en-US" altLang="zh-CN" sz="2000" b="0" i="0" u="none" strike="noStrike" kern="1200" cap="none" spc="0" normalizeH="0" baseline="0" noProof="0" dirty="0">
                    <a:ln>
                      <a:noFill/>
                    </a:ln>
                    <a:solidFill>
                      <a:schemeClr val="tx1"/>
                    </a:solidFill>
                    <a:effectLst/>
                    <a:uLnTx/>
                    <a:uFillTx/>
                  </a:rPr>
                  <a:t>,</a:t>
                </a:r>
                <a:r>
                  <a:rPr kumimoji="0" lang="zh-CN" altLang="en-US" sz="2000" b="0" i="0" u="none" strike="noStrike" kern="1200" cap="none" spc="0" normalizeH="0" baseline="0" noProof="0" dirty="0">
                    <a:ln>
                      <a:noFill/>
                    </a:ln>
                    <a:solidFill>
                      <a:schemeClr val="tx1"/>
                    </a:solidFill>
                    <a:effectLst/>
                    <a:uLnTx/>
                    <a:uFillTx/>
                  </a:rPr>
                  <a:t>不断创新</a:t>
                </a:r>
                <a:r>
                  <a:rPr kumimoji="0" lang="en-US" altLang="zh-CN" sz="2000" b="0" i="0" u="none" strike="noStrike" kern="1200" cap="none" spc="0" normalizeH="0" baseline="0" noProof="0" dirty="0">
                    <a:ln>
                      <a:noFill/>
                    </a:ln>
                    <a:solidFill>
                      <a:schemeClr val="tx1"/>
                    </a:solidFill>
                    <a:effectLst/>
                    <a:uLnTx/>
                    <a:uFillTx/>
                  </a:rPr>
                  <a:t>,</a:t>
                </a:r>
                <a:r>
                  <a:rPr kumimoji="0" lang="zh-CN" altLang="en-US" sz="2000" b="0" i="0" u="none" strike="noStrike" kern="1200" cap="none" spc="0" normalizeH="0" baseline="0" noProof="0" dirty="0">
                    <a:ln>
                      <a:noFill/>
                    </a:ln>
                    <a:solidFill>
                      <a:schemeClr val="tx1"/>
                    </a:solidFill>
                    <a:effectLst/>
                    <a:uLnTx/>
                    <a:uFillTx/>
                  </a:rPr>
                  <a:t>力求达到最佳教育教学效果。</a:t>
                </a:r>
                <a:endParaRPr kumimoji="0" lang="en-GB" altLang="zh-CN" sz="2000" b="0" i="0" u="none" strike="noStrike" kern="1200" cap="none" spc="0" normalizeH="0" baseline="0" noProof="0" dirty="0">
                  <a:ln>
                    <a:noFill/>
                  </a:ln>
                  <a:solidFill>
                    <a:schemeClr val="tx1"/>
                  </a:solidFill>
                  <a:effectLst/>
                  <a:uLnTx/>
                  <a:uFillTx/>
                </a:endParaRPr>
              </a:p>
            </p:txBody>
          </p:sp>
          <p:sp>
            <p:nvSpPr>
              <p:cNvPr id="17" name="Title-2">
                <a:extLst>
                  <a:ext uri="{FF2B5EF4-FFF2-40B4-BE49-F238E27FC236}">
                    <a16:creationId xmlns:a16="http://schemas.microsoft.com/office/drawing/2014/main" id="{76D6E53E-748A-D0EE-9F63-F9906A97A125}"/>
                  </a:ext>
                </a:extLst>
              </p:cNvPr>
              <p:cNvSpPr>
                <a:spLocks/>
              </p:cNvSpPr>
              <p:nvPr>
                <p:custDataLst>
                  <p:tags r:id="rId5"/>
                </p:custDataLst>
              </p:nvPr>
            </p:nvSpPr>
            <p:spPr>
              <a:xfrm>
                <a:off x="2630965" y="2388513"/>
                <a:ext cx="1470339"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终身发展的意识</a:t>
                </a:r>
                <a:endPar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893228727"/>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a:extLst>
              <a:ext uri="{FF2B5EF4-FFF2-40B4-BE49-F238E27FC236}">
                <a16:creationId xmlns:a16="http://schemas.microsoft.com/office/drawing/2014/main" id="{0F6F5A8C-1E0D-58D7-2F17-AB74D96911DB}"/>
              </a:ext>
            </a:extLst>
          </p:cNvPr>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8" name="组合 37">
            <a:extLst>
              <a:ext uri="{FF2B5EF4-FFF2-40B4-BE49-F238E27FC236}">
                <a16:creationId xmlns:a16="http://schemas.microsoft.com/office/drawing/2014/main" id="{6042860F-EE59-6274-805B-354ABC440442}"/>
              </a:ext>
            </a:extLst>
          </p:cNvPr>
          <p:cNvGrpSpPr/>
          <p:nvPr/>
        </p:nvGrpSpPr>
        <p:grpSpPr>
          <a:xfrm>
            <a:off x="300330" y="2951946"/>
            <a:ext cx="11591338" cy="954107"/>
            <a:chOff x="792776" y="2794882"/>
            <a:chExt cx="11591338" cy="954107"/>
          </a:xfrm>
        </p:grpSpPr>
        <p:grpSp>
          <p:nvGrpSpPr>
            <p:cNvPr id="35" name="Group 34">
              <a:extLst>
                <a:ext uri="{FF2B5EF4-FFF2-40B4-BE49-F238E27FC236}">
                  <a16:creationId xmlns:a16="http://schemas.microsoft.com/office/drawing/2014/main" id="{E19AA941-B654-A0CE-2BBE-7E8084FEAAEE}"/>
                </a:ext>
              </a:extLst>
            </p:cNvPr>
            <p:cNvGrpSpPr/>
            <p:nvPr/>
          </p:nvGrpSpPr>
          <p:grpSpPr>
            <a:xfrm>
              <a:off x="792776" y="2794882"/>
              <a:ext cx="7095064" cy="954107"/>
              <a:chOff x="-1899632" y="2778085"/>
              <a:chExt cx="5924326" cy="954107"/>
            </a:xfrm>
          </p:grpSpPr>
          <p:sp>
            <p:nvSpPr>
              <p:cNvPr id="8" name="TextBox 7">
                <a:extLst>
                  <a:ext uri="{FF2B5EF4-FFF2-40B4-BE49-F238E27FC236}">
                    <a16:creationId xmlns:a16="http://schemas.microsoft.com/office/drawing/2014/main" id="{4B0B2E9A-75D2-A7EE-B68F-1EC0C12F34AF}"/>
                  </a:ext>
                </a:extLst>
              </p:cNvPr>
              <p:cNvSpPr txBox="1"/>
              <p:nvPr/>
            </p:nvSpPr>
            <p:spPr>
              <a:xfrm>
                <a:off x="-1899632" y="2778085"/>
                <a:ext cx="3752071" cy="954107"/>
              </a:xfrm>
              <a:prstGeom prst="rect">
                <a:avLst/>
              </a:prstGeom>
              <a:noFill/>
            </p:spPr>
            <p:txBody>
              <a:bodyPr wrap="none" lIns="91440" tIns="45720" rIns="91440" bIns="45720" rtlCol="0" anchor="ctr" anchorCtr="0">
                <a:spAutoFit/>
              </a:bodyPr>
              <a:lstStyle/>
              <a:p>
                <a:r>
                  <a:rPr kumimoji="1" lang="zh-CN" altLang="en-US" sz="2800" b="1" dirty="0">
                    <a:solidFill>
                      <a:schemeClr val="accent3"/>
                    </a:solidFill>
                  </a:rPr>
                  <a:t>第一节</a:t>
                </a:r>
                <a:endParaRPr kumimoji="1" lang="en-US" altLang="zh-CN" sz="2800" b="1" dirty="0">
                  <a:solidFill>
                    <a:schemeClr val="accent3"/>
                  </a:solidFill>
                </a:endParaRPr>
              </a:p>
              <a:p>
                <a:r>
                  <a:rPr lang="zh-CN" altLang="en-US" sz="2800" b="1" dirty="0">
                    <a:solidFill>
                      <a:schemeClr val="accent3"/>
                    </a:solidFill>
                  </a:rPr>
                  <a:t>教师专业化与教师专业发展</a:t>
                </a:r>
                <a:endParaRPr kumimoji="1" lang="zh-CN" altLang="en-US" sz="2800" b="1" dirty="0">
                  <a:solidFill>
                    <a:schemeClr val="accent3"/>
                  </a:solidFill>
                </a:endParaRPr>
              </a:p>
            </p:txBody>
          </p:sp>
          <p:sp>
            <p:nvSpPr>
              <p:cNvPr id="14" name="TextBox 13">
                <a:extLst>
                  <a:ext uri="{FF2B5EF4-FFF2-40B4-BE49-F238E27FC236}">
                    <a16:creationId xmlns:a16="http://schemas.microsoft.com/office/drawing/2014/main" id="{96F6C921-E804-9108-D96C-31F037F28BB5}"/>
                  </a:ext>
                </a:extLst>
              </p:cNvPr>
              <p:cNvSpPr txBox="1"/>
              <p:nvPr/>
            </p:nvSpPr>
            <p:spPr>
              <a:xfrm>
                <a:off x="2071560" y="2778085"/>
                <a:ext cx="1953134" cy="954107"/>
              </a:xfrm>
              <a:prstGeom prst="rect">
                <a:avLst/>
              </a:prstGeom>
              <a:noFill/>
            </p:spPr>
            <p:txBody>
              <a:bodyPr wrap="none" lIns="91440" tIns="45720" rIns="91440" bIns="45720" rtlCol="0" anchor="ctr" anchorCtr="0">
                <a:spAutoFit/>
              </a:bodyPr>
              <a:lstStyle/>
              <a:p>
                <a:r>
                  <a:rPr kumimoji="1" lang="zh-CN" altLang="en-US" sz="2800" b="1" dirty="0">
                    <a:solidFill>
                      <a:schemeClr val="accent5"/>
                    </a:solidFill>
                  </a:rPr>
                  <a:t>第二节</a:t>
                </a:r>
                <a:endParaRPr kumimoji="1" lang="en-US" altLang="zh-CN" sz="2800" b="1" dirty="0">
                  <a:solidFill>
                    <a:schemeClr val="accent5"/>
                  </a:solidFill>
                </a:endParaRPr>
              </a:p>
              <a:p>
                <a:r>
                  <a:rPr lang="zh-CN" altLang="en-US" sz="2800" b="1" dirty="0">
                    <a:solidFill>
                      <a:schemeClr val="accent5"/>
                    </a:solidFill>
                  </a:rPr>
                  <a:t>教师专业角色</a:t>
                </a:r>
                <a:endParaRPr kumimoji="1" lang="zh-CN" altLang="en-US" sz="2800" b="1" dirty="0">
                  <a:solidFill>
                    <a:schemeClr val="accent5"/>
                  </a:solidFill>
                </a:endParaRPr>
              </a:p>
            </p:txBody>
          </p:sp>
        </p:grpSp>
        <p:sp>
          <p:nvSpPr>
            <p:cNvPr id="36" name="TextBox 7">
              <a:extLst>
                <a:ext uri="{FF2B5EF4-FFF2-40B4-BE49-F238E27FC236}">
                  <a16:creationId xmlns:a16="http://schemas.microsoft.com/office/drawing/2014/main" id="{591AF8D0-5B42-4B88-DE6F-4950FF98F9E0}"/>
                </a:ext>
              </a:extLst>
            </p:cNvPr>
            <p:cNvSpPr txBox="1"/>
            <p:nvPr/>
          </p:nvSpPr>
          <p:spPr>
            <a:xfrm>
              <a:off x="8150263" y="2794882"/>
              <a:ext cx="4233851" cy="954107"/>
            </a:xfrm>
            <a:prstGeom prst="rect">
              <a:avLst/>
            </a:prstGeom>
            <a:noFill/>
          </p:spPr>
          <p:txBody>
            <a:bodyPr wrap="none" lIns="91440" tIns="45720" rIns="91440" bIns="45720" rtlCol="0" anchor="ctr" anchorCtr="0">
              <a:spAutoFit/>
            </a:bodyPr>
            <a:lstStyle/>
            <a:p>
              <a:r>
                <a:rPr lang="zh-CN" altLang="en-US" sz="2800" b="1" dirty="0">
                  <a:solidFill>
                    <a:schemeClr val="accent1"/>
                  </a:solidFill>
                </a:rPr>
                <a:t>第三节</a:t>
              </a:r>
              <a:endParaRPr lang="en-US" altLang="zh-CN" sz="2800" b="1" dirty="0">
                <a:solidFill>
                  <a:schemeClr val="accent1"/>
                </a:solidFill>
              </a:endParaRPr>
            </a:p>
            <a:p>
              <a:r>
                <a:rPr lang="zh-CN" altLang="en-US" sz="2800" b="1" dirty="0">
                  <a:solidFill>
                    <a:schemeClr val="accent1"/>
                  </a:solidFill>
                </a:rPr>
                <a:t>教师专业发展的影响因素</a:t>
              </a:r>
              <a:endParaRPr kumimoji="1" lang="zh-CN" altLang="en-US" sz="2800" b="1" dirty="0">
                <a:solidFill>
                  <a:schemeClr val="accent1"/>
                </a:solidFill>
              </a:endParaRPr>
            </a:p>
          </p:txBody>
        </p:sp>
      </p:grpSp>
    </p:spTree>
    <p:custDataLst>
      <p:tags r:id="rId1"/>
    </p:custDataLst>
    <p:extLst>
      <p:ext uri="{BB962C8B-B14F-4D97-AF65-F5344CB8AC3E}">
        <p14:creationId xmlns:p14="http://schemas.microsoft.com/office/powerpoint/2010/main" val="425642770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15520-7149-8E8B-7448-B22402AB2C0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8F52BDF-A409-BD30-F125-5657D0224FAA}"/>
              </a:ext>
            </a:extLst>
          </p:cNvPr>
          <p:cNvSpPr>
            <a:spLocks noGrp="1"/>
          </p:cNvSpPr>
          <p:nvPr>
            <p:ph type="title"/>
          </p:nvPr>
        </p:nvSpPr>
        <p:spPr/>
        <p:txBody>
          <a:bodyPr/>
          <a:lstStyle/>
          <a:p>
            <a:r>
              <a:rPr lang="zh-CN" altLang="en-US" sz="3200" dirty="0"/>
              <a:t>二、教师专业化</a:t>
            </a:r>
          </a:p>
        </p:txBody>
      </p:sp>
      <p:sp>
        <p:nvSpPr>
          <p:cNvPr id="5" name="文本框 4">
            <a:extLst>
              <a:ext uri="{FF2B5EF4-FFF2-40B4-BE49-F238E27FC236}">
                <a16:creationId xmlns:a16="http://schemas.microsoft.com/office/drawing/2014/main" id="{E62166CF-3FE4-0A9B-7B8C-1F2355B1E9DC}"/>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（三）我国教师专业化的发展</a:t>
            </a:r>
          </a:p>
        </p:txBody>
      </p:sp>
      <p:graphicFrame>
        <p:nvGraphicFramePr>
          <p:cNvPr id="3" name="图示 2">
            <a:extLst>
              <a:ext uri="{FF2B5EF4-FFF2-40B4-BE49-F238E27FC236}">
                <a16:creationId xmlns:a16="http://schemas.microsoft.com/office/drawing/2014/main" id="{A77362E6-1CCD-D481-C5C3-2EF5A9C2D16B}"/>
              </a:ext>
            </a:extLst>
          </p:cNvPr>
          <p:cNvGraphicFramePr/>
          <p:nvPr>
            <p:extLst>
              <p:ext uri="{D42A27DB-BD31-4B8C-83A1-F6EECF244321}">
                <p14:modId xmlns:p14="http://schemas.microsoft.com/office/powerpoint/2010/main" val="3940541738"/>
              </p:ext>
            </p:extLst>
          </p:nvPr>
        </p:nvGraphicFramePr>
        <p:xfrm>
          <a:off x="609990" y="1929076"/>
          <a:ext cx="10858500" cy="54840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39616191"/>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4D8C0-A5D0-DEA6-B982-4B22F617B1F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4220310-1003-FA9A-A5C1-41A6797C74F8}"/>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教育视窗：“教师专业化”的误区及其批判</a:t>
            </a:r>
          </a:p>
        </p:txBody>
      </p:sp>
      <p:sp>
        <p:nvSpPr>
          <p:cNvPr id="6" name="文本框 5">
            <a:extLst>
              <a:ext uri="{FF2B5EF4-FFF2-40B4-BE49-F238E27FC236}">
                <a16:creationId xmlns:a16="http://schemas.microsoft.com/office/drawing/2014/main" id="{5E8EB21B-7B5B-8A49-B8EC-DAE223F2068F}"/>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79E67FC7-7D58-DCFE-5678-89B7AEEA041A}"/>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A6A84510-EA2B-2308-BC0E-9C0199B922BB}"/>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633FF13B-A908-4231-ADC4-79585197EC01}"/>
              </a:ext>
            </a:extLst>
          </p:cNvPr>
          <p:cNvSpPr txBox="1"/>
          <p:nvPr/>
        </p:nvSpPr>
        <p:spPr>
          <a:xfrm>
            <a:off x="660399" y="1478371"/>
            <a:ext cx="10935003" cy="5121274"/>
          </a:xfrm>
          <a:prstGeom prst="rect">
            <a:avLst/>
          </a:prstGeom>
          <a:noFill/>
        </p:spPr>
        <p:txBody>
          <a:bodyPr wrap="square">
            <a:spAutoFit/>
          </a:bodyPr>
          <a:lstStyle/>
          <a:p>
            <a:pPr indent="457200" algn="just" fontAlgn="auto">
              <a:lnSpc>
                <a:spcPct val="150000"/>
              </a:lnSpc>
            </a:pPr>
            <a:r>
              <a:rPr lang="zh-CN" altLang="en-US" b="1" dirty="0">
                <a:solidFill>
                  <a:schemeClr val="accent2">
                    <a:lumMod val="50000"/>
                  </a:schemeClr>
                </a:solidFill>
              </a:rPr>
              <a:t>一、“工程化”及其批判</a:t>
            </a:r>
            <a:endParaRPr lang="en-US" altLang="zh-CN" b="1" dirty="0">
              <a:solidFill>
                <a:schemeClr val="accent2">
                  <a:lumMod val="50000"/>
                </a:schemeClr>
              </a:solidFill>
            </a:endParaRPr>
          </a:p>
          <a:p>
            <a:pPr indent="457200" algn="just" fontAlgn="auto">
              <a:lnSpc>
                <a:spcPct val="150000"/>
              </a:lnSpc>
            </a:pPr>
            <a:r>
              <a:rPr lang="zh-CN" altLang="en-US" b="1" dirty="0"/>
              <a:t>第一误区，“工程化”驱动“专业化”。</a:t>
            </a:r>
            <a:r>
              <a:rPr lang="zh-CN" altLang="en-US" dirty="0"/>
              <a:t>在“教师专业化”的界定中，关键的概念就是教师的“专业自律性”“专业自主性”。这里所谓的“专业自主性”是指教师在其专业领域里依其专业智慧，执行专业任务，包括课堂教学、学校或是组织决策，以维持其专业品质及不受非专业的外界干预的状态。“工程化”管理的思维方式的实质无非是有助于强化行政监管的力度，其缺陷在于限制了教师专业自主权的空间，甚至剥夺了教师研修的自主权。“教师专业化”只能靠基于“学习型组织”的专业对话、自主判断、行动研究、行业伦理来驱动。</a:t>
            </a:r>
            <a:endParaRPr lang="en-US" altLang="zh-CN" dirty="0"/>
          </a:p>
          <a:p>
            <a:pPr indent="457200" algn="just" fontAlgn="auto">
              <a:lnSpc>
                <a:spcPct val="150000"/>
              </a:lnSpc>
            </a:pPr>
            <a:r>
              <a:rPr lang="zh-CN" altLang="en-US" b="1" dirty="0">
                <a:solidFill>
                  <a:schemeClr val="accent2">
                    <a:lumMod val="50000"/>
                  </a:schemeClr>
                </a:solidFill>
              </a:rPr>
              <a:t>二、“消闲化”及其批判</a:t>
            </a:r>
            <a:endParaRPr lang="en-US" altLang="zh-CN" b="1" dirty="0">
              <a:solidFill>
                <a:schemeClr val="accent2">
                  <a:lumMod val="50000"/>
                </a:schemeClr>
              </a:solidFill>
            </a:endParaRPr>
          </a:p>
          <a:p>
            <a:pPr indent="457200" algn="just" fontAlgn="auto">
              <a:lnSpc>
                <a:spcPct val="150000"/>
              </a:lnSpc>
            </a:pPr>
            <a:r>
              <a:rPr lang="zh-CN" altLang="en-US" b="1" dirty="0"/>
              <a:t>第二误区，“消闲化”驱动“专业化”。</a:t>
            </a:r>
            <a:r>
              <a:rPr lang="zh-CN" altLang="en-US" dirty="0"/>
              <a:t>消闲类教育杂志以“消闲文化”去消解“教师文化”，是一种文化倒退。例如，宣扬教师是一种“职业”（而非“专业”），校长是“一校之魂”，等等。“消闲化”的缺陷在于以“非专业化”“反专业化”去抗衡“专业化”。“教师专业化”需要整个社会大环境的支持，帮助教师聚焦于课堂教学的研究，并且挖掘与展示新生的教师楷模，应该成为教育杂志独特的使命。</a:t>
            </a:r>
            <a:endParaRPr lang="en-US" altLang="zh-CN" dirty="0"/>
          </a:p>
        </p:txBody>
      </p:sp>
    </p:spTree>
    <p:extLst>
      <p:ext uri="{BB962C8B-B14F-4D97-AF65-F5344CB8AC3E}">
        <p14:creationId xmlns:p14="http://schemas.microsoft.com/office/powerpoint/2010/main" val="200315175"/>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71B60-AD22-2100-9D89-031925DF684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07B114D-08EA-3848-C0D5-BEEFBC2F1C16}"/>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教育视窗：“教师专业化”的误区及其批判</a:t>
            </a:r>
          </a:p>
        </p:txBody>
      </p:sp>
      <p:sp>
        <p:nvSpPr>
          <p:cNvPr id="6" name="文本框 5">
            <a:extLst>
              <a:ext uri="{FF2B5EF4-FFF2-40B4-BE49-F238E27FC236}">
                <a16:creationId xmlns:a16="http://schemas.microsoft.com/office/drawing/2014/main" id="{9501FE47-33D3-EB45-7BC8-8117ABF6DC6F}"/>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996ECF36-7569-4DBF-C0CD-A6BC05A75D86}"/>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8A2958FF-E0B3-B61D-2DD5-2399BFF33E17}"/>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91780CC0-E6CA-7590-E8A8-ADA4AD1842DC}"/>
              </a:ext>
            </a:extLst>
          </p:cNvPr>
          <p:cNvSpPr txBox="1"/>
          <p:nvPr/>
        </p:nvSpPr>
        <p:spPr>
          <a:xfrm>
            <a:off x="660400" y="1478371"/>
            <a:ext cx="6965044" cy="5028941"/>
          </a:xfrm>
          <a:prstGeom prst="rect">
            <a:avLst/>
          </a:prstGeom>
          <a:noFill/>
        </p:spPr>
        <p:txBody>
          <a:bodyPr wrap="square">
            <a:spAutoFit/>
          </a:bodyPr>
          <a:lstStyle/>
          <a:p>
            <a:pPr indent="457200" algn="just" fontAlgn="auto">
              <a:lnSpc>
                <a:spcPct val="150000"/>
              </a:lnSpc>
            </a:pPr>
            <a:r>
              <a:rPr lang="zh-CN" altLang="en-US" b="1" dirty="0">
                <a:solidFill>
                  <a:schemeClr val="accent2">
                    <a:lumMod val="50000"/>
                  </a:schemeClr>
                </a:solidFill>
              </a:rPr>
              <a:t>三、“行政化”及其批判</a:t>
            </a:r>
            <a:endParaRPr lang="en-US" altLang="zh-CN" b="1" dirty="0">
              <a:solidFill>
                <a:schemeClr val="accent2">
                  <a:lumMod val="50000"/>
                </a:schemeClr>
              </a:solidFill>
            </a:endParaRPr>
          </a:p>
          <a:p>
            <a:pPr indent="457200" algn="just" fontAlgn="auto">
              <a:lnSpc>
                <a:spcPct val="150000"/>
              </a:lnSpc>
            </a:pPr>
            <a:r>
              <a:rPr lang="zh-CN" altLang="en-US" b="1" dirty="0"/>
              <a:t>第三误区，“行政化”驱动“专业化”。</a:t>
            </a:r>
            <a:r>
              <a:rPr lang="zh-CN" altLang="en-US" dirty="0"/>
              <a:t>有效的学校文化不是基于由上而下的“命令</a:t>
            </a:r>
            <a:r>
              <a:rPr lang="en-US" altLang="zh-CN" dirty="0"/>
              <a:t>—</a:t>
            </a:r>
            <a:r>
              <a:rPr lang="zh-CN" altLang="en-US" dirty="0"/>
              <a:t>控制”，而是基于对教师专业发展主体地位的“促进</a:t>
            </a:r>
            <a:r>
              <a:rPr lang="en-US" altLang="zh-CN" dirty="0"/>
              <a:t>—</a:t>
            </a:r>
            <a:r>
              <a:rPr lang="zh-CN" altLang="en-US" dirty="0"/>
              <a:t>支持”。教育行政部门所属的“教研室”建制需要重新加以探讨。这种建制适应了“应试主义教育”的一套，几乎处于“经验主义”的封闭状态和“分科主义”的割裂状态：既缺乏跟踪国际学术前沿的内功，也缺乏解构与建构教学实践的活力。消除“行政化”的基本策略有二：一是转换教研室的职能，转变教研员的角色，使每一个教研室都成为课程改革的研究中心，使每一个教研员都成为“反思性教学”的研究者；二是倡导“大学与中小学的合作伙伴关系”，使研究者与实践者借助共同的“研究式实践”和“专业对话”，实现各自的专业发展。</a:t>
            </a:r>
            <a:endParaRPr lang="en-US" altLang="zh-CN" dirty="0"/>
          </a:p>
        </p:txBody>
      </p:sp>
      <p:grpSp>
        <p:nvGrpSpPr>
          <p:cNvPr id="3" name="组合 2">
            <a:extLst>
              <a:ext uri="{FF2B5EF4-FFF2-40B4-BE49-F238E27FC236}">
                <a16:creationId xmlns:a16="http://schemas.microsoft.com/office/drawing/2014/main" id="{710B77AF-6905-16F7-B2EF-26292DDD8135}"/>
              </a:ext>
            </a:extLst>
          </p:cNvPr>
          <p:cNvGrpSpPr/>
          <p:nvPr/>
        </p:nvGrpSpPr>
        <p:grpSpPr>
          <a:xfrm>
            <a:off x="8311761" y="1818796"/>
            <a:ext cx="2613568" cy="4559378"/>
            <a:chOff x="4857765" y="1414462"/>
            <a:chExt cx="2476389" cy="4029932"/>
          </a:xfrm>
        </p:grpSpPr>
        <p:sp>
          <p:nvSpPr>
            <p:cNvPr id="5" name="任意多边形: 形状 4">
              <a:extLst>
                <a:ext uri="{FF2B5EF4-FFF2-40B4-BE49-F238E27FC236}">
                  <a16:creationId xmlns:a16="http://schemas.microsoft.com/office/drawing/2014/main" id="{88D058B8-D418-96D7-8CE1-93CCACE86A3D}"/>
                </a:ext>
              </a:extLst>
            </p:cNvPr>
            <p:cNvSpPr/>
            <p:nvPr/>
          </p:nvSpPr>
          <p:spPr>
            <a:xfrm>
              <a:off x="4857765" y="1830465"/>
              <a:ext cx="2382878" cy="3137794"/>
            </a:xfrm>
            <a:custGeom>
              <a:avLst/>
              <a:gdLst>
                <a:gd name="connsiteX0" fmla="*/ 83138 w 2382878"/>
                <a:gd name="connsiteY0" fmla="*/ 1254110 h 3137794"/>
                <a:gd name="connsiteX1" fmla="*/ 1627902 w 2382878"/>
                <a:gd name="connsiteY1" fmla="*/ 32243 h 3137794"/>
                <a:gd name="connsiteX2" fmla="*/ 2299701 w 2382878"/>
                <a:gd name="connsiteY2" fmla="*/ 1883713 h 3137794"/>
                <a:gd name="connsiteX3" fmla="*/ 755031 w 2382878"/>
                <a:gd name="connsiteY3" fmla="*/ 3105580 h 3137794"/>
                <a:gd name="connsiteX4" fmla="*/ 83138 w 2382878"/>
                <a:gd name="connsiteY4" fmla="*/ 1254110 h 3137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2878" h="3137794">
                  <a:moveTo>
                    <a:pt x="83138" y="1254110"/>
                  </a:moveTo>
                  <a:cubicBezTo>
                    <a:pt x="324215" y="405432"/>
                    <a:pt x="1015826" y="-141684"/>
                    <a:pt x="1627902" y="32243"/>
                  </a:cubicBezTo>
                  <a:cubicBezTo>
                    <a:pt x="2239979" y="206074"/>
                    <a:pt x="2540778" y="1035035"/>
                    <a:pt x="2299701" y="1883713"/>
                  </a:cubicBezTo>
                  <a:cubicBezTo>
                    <a:pt x="2058623" y="2732390"/>
                    <a:pt x="1367013" y="3279411"/>
                    <a:pt x="755031" y="3105580"/>
                  </a:cubicBezTo>
                  <a:cubicBezTo>
                    <a:pt x="142859" y="2931748"/>
                    <a:pt x="-157845" y="2102788"/>
                    <a:pt x="83138" y="1254110"/>
                  </a:cubicBezTo>
                  <a:close/>
                </a:path>
              </a:pathLst>
            </a:custGeom>
            <a:solidFill>
              <a:srgbClr val="FDD9B7"/>
            </a:solidFill>
            <a:ln w="9525" cap="flat">
              <a:noFill/>
              <a:prstDash val="solid"/>
              <a:miter/>
            </a:ln>
          </p:spPr>
          <p:txBody>
            <a:bodyPr rtlCol="0" anchor="ctr"/>
            <a:lstStyle/>
            <a:p>
              <a:endParaRPr lang="zh-CN" altLang="en-US"/>
            </a:p>
          </p:txBody>
        </p:sp>
        <p:grpSp>
          <p:nvGrpSpPr>
            <p:cNvPr id="7" name="组合 6">
              <a:extLst>
                <a:ext uri="{FF2B5EF4-FFF2-40B4-BE49-F238E27FC236}">
                  <a16:creationId xmlns:a16="http://schemas.microsoft.com/office/drawing/2014/main" id="{28887A4C-9455-BDB0-A8C5-3325B9B57317}"/>
                </a:ext>
              </a:extLst>
            </p:cNvPr>
            <p:cNvGrpSpPr/>
            <p:nvPr/>
          </p:nvGrpSpPr>
          <p:grpSpPr>
            <a:xfrm>
              <a:off x="5175027" y="1419232"/>
              <a:ext cx="1426646" cy="4025162"/>
              <a:chOff x="5175027" y="1419232"/>
              <a:chExt cx="1426646" cy="4025162"/>
            </a:xfrm>
          </p:grpSpPr>
          <p:sp>
            <p:nvSpPr>
              <p:cNvPr id="23" name="任意多边形: 形状 22">
                <a:extLst>
                  <a:ext uri="{FF2B5EF4-FFF2-40B4-BE49-F238E27FC236}">
                    <a16:creationId xmlns:a16="http://schemas.microsoft.com/office/drawing/2014/main" id="{5EFD7880-AA0D-8E1D-8C63-AB3C5F3300DA}"/>
                  </a:ext>
                </a:extLst>
              </p:cNvPr>
              <p:cNvSpPr/>
              <p:nvPr/>
            </p:nvSpPr>
            <p:spPr>
              <a:xfrm>
                <a:off x="5276183" y="3918203"/>
                <a:ext cx="402431" cy="1338330"/>
              </a:xfrm>
              <a:custGeom>
                <a:avLst/>
                <a:gdLst>
                  <a:gd name="connsiteX0" fmla="*/ 402431 w 402431"/>
                  <a:gd name="connsiteY0" fmla="*/ 33242 h 1338330"/>
                  <a:gd name="connsiteX1" fmla="*/ 241744 w 402431"/>
                  <a:gd name="connsiteY1" fmla="*/ 761714 h 1338330"/>
                  <a:gd name="connsiteX2" fmla="*/ 85344 w 402431"/>
                  <a:gd name="connsiteY2" fmla="*/ 1297305 h 1338330"/>
                  <a:gd name="connsiteX3" fmla="*/ 0 w 402431"/>
                  <a:gd name="connsiteY3" fmla="*/ 1269968 h 1338330"/>
                  <a:gd name="connsiteX4" fmla="*/ 30766 w 402431"/>
                  <a:gd name="connsiteY4" fmla="*/ 412433 h 1338330"/>
                  <a:gd name="connsiteX5" fmla="*/ 216884 w 402431"/>
                  <a:gd name="connsiteY5" fmla="*/ 0 h 1338330"/>
                  <a:gd name="connsiteX6" fmla="*/ 402431 w 402431"/>
                  <a:gd name="connsiteY6" fmla="*/ 33242 h 133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31" h="1338330">
                    <a:moveTo>
                      <a:pt x="402431" y="33242"/>
                    </a:moveTo>
                    <a:cubicBezTo>
                      <a:pt x="402431" y="33242"/>
                      <a:pt x="300800" y="490538"/>
                      <a:pt x="241744" y="761714"/>
                    </a:cubicBezTo>
                    <a:cubicBezTo>
                      <a:pt x="211455" y="900970"/>
                      <a:pt x="142970" y="1185196"/>
                      <a:pt x="85344" y="1297305"/>
                    </a:cubicBezTo>
                    <a:cubicBezTo>
                      <a:pt x="30671" y="1403509"/>
                      <a:pt x="0" y="1269968"/>
                      <a:pt x="0" y="1269968"/>
                    </a:cubicBezTo>
                    <a:cubicBezTo>
                      <a:pt x="0" y="1269968"/>
                      <a:pt x="3715" y="590931"/>
                      <a:pt x="30766" y="412433"/>
                    </a:cubicBezTo>
                    <a:cubicBezTo>
                      <a:pt x="57912" y="233934"/>
                      <a:pt x="216884" y="0"/>
                      <a:pt x="216884" y="0"/>
                    </a:cubicBezTo>
                    <a:lnTo>
                      <a:pt x="402431" y="33242"/>
                    </a:lnTo>
                    <a:close/>
                  </a:path>
                </a:pathLst>
              </a:custGeom>
              <a:solidFill>
                <a:srgbClr val="FFBFBE"/>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D1482832-0948-E837-E212-55ECE7C0143F}"/>
                  </a:ext>
                </a:extLst>
              </p:cNvPr>
              <p:cNvSpPr/>
              <p:nvPr/>
            </p:nvSpPr>
            <p:spPr>
              <a:xfrm>
                <a:off x="5276087" y="4300441"/>
                <a:ext cx="101346" cy="955902"/>
              </a:xfrm>
              <a:custGeom>
                <a:avLst/>
                <a:gdLst>
                  <a:gd name="connsiteX0" fmla="*/ 36767 w 101346"/>
                  <a:gd name="connsiteY0" fmla="*/ 0 h 955902"/>
                  <a:gd name="connsiteX1" fmla="*/ 52959 w 101346"/>
                  <a:gd name="connsiteY1" fmla="*/ 851726 h 955902"/>
                  <a:gd name="connsiteX2" fmla="*/ 101346 w 101346"/>
                  <a:gd name="connsiteY2" fmla="*/ 878967 h 955902"/>
                  <a:gd name="connsiteX3" fmla="*/ 85439 w 101346"/>
                  <a:gd name="connsiteY3" fmla="*/ 914876 h 955902"/>
                  <a:gd name="connsiteX4" fmla="*/ 0 w 101346"/>
                  <a:gd name="connsiteY4" fmla="*/ 887540 h 955902"/>
                  <a:gd name="connsiteX5" fmla="*/ 30956 w 101346"/>
                  <a:gd name="connsiteY5" fmla="*/ 30099 h 955902"/>
                  <a:gd name="connsiteX6" fmla="*/ 36767 w 101346"/>
                  <a:gd name="connsiteY6" fmla="*/ 0 h 95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346" h="955902">
                    <a:moveTo>
                      <a:pt x="36767" y="0"/>
                    </a:moveTo>
                    <a:cubicBezTo>
                      <a:pt x="28861" y="162020"/>
                      <a:pt x="857" y="798290"/>
                      <a:pt x="52959" y="851726"/>
                    </a:cubicBezTo>
                    <a:cubicBezTo>
                      <a:pt x="79820" y="879253"/>
                      <a:pt x="93917" y="881729"/>
                      <a:pt x="101346" y="878967"/>
                    </a:cubicBezTo>
                    <a:cubicBezTo>
                      <a:pt x="96012" y="891730"/>
                      <a:pt x="90678" y="904685"/>
                      <a:pt x="85439" y="914876"/>
                    </a:cubicBezTo>
                    <a:cubicBezTo>
                      <a:pt x="30766" y="1021080"/>
                      <a:pt x="0" y="887540"/>
                      <a:pt x="0" y="887540"/>
                    </a:cubicBezTo>
                    <a:cubicBezTo>
                      <a:pt x="0" y="887540"/>
                      <a:pt x="3810" y="208502"/>
                      <a:pt x="30956" y="30099"/>
                    </a:cubicBezTo>
                    <a:cubicBezTo>
                      <a:pt x="32480" y="20288"/>
                      <a:pt x="34481" y="10192"/>
                      <a:pt x="36767" y="0"/>
                    </a:cubicBezTo>
                    <a:close/>
                  </a:path>
                </a:pathLst>
              </a:custGeom>
              <a:solidFill>
                <a:srgbClr val="EF5E7F"/>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FAA4D260-07B7-54B0-1FC4-1AD32A80F990}"/>
                  </a:ext>
                </a:extLst>
              </p:cNvPr>
              <p:cNvSpPr/>
              <p:nvPr/>
            </p:nvSpPr>
            <p:spPr>
              <a:xfrm>
                <a:off x="5175027" y="5434869"/>
                <a:ext cx="452437" cy="9525"/>
              </a:xfrm>
              <a:custGeom>
                <a:avLst/>
                <a:gdLst>
                  <a:gd name="connsiteX0" fmla="*/ 447675 w 452437"/>
                  <a:gd name="connsiteY0" fmla="*/ 9525 h 9525"/>
                  <a:gd name="connsiteX1" fmla="*/ 4763 w 452437"/>
                  <a:gd name="connsiteY1" fmla="*/ 9525 h 9525"/>
                  <a:gd name="connsiteX2" fmla="*/ 0 w 452437"/>
                  <a:gd name="connsiteY2" fmla="*/ 4763 h 9525"/>
                  <a:gd name="connsiteX3" fmla="*/ 4763 w 452437"/>
                  <a:gd name="connsiteY3" fmla="*/ 0 h 9525"/>
                  <a:gd name="connsiteX4" fmla="*/ 447675 w 452437"/>
                  <a:gd name="connsiteY4" fmla="*/ 0 h 9525"/>
                  <a:gd name="connsiteX5" fmla="*/ 452437 w 452437"/>
                  <a:gd name="connsiteY5" fmla="*/ 4763 h 9525"/>
                  <a:gd name="connsiteX6" fmla="*/ 447675 w 452437"/>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7" h="9525">
                    <a:moveTo>
                      <a:pt x="447675" y="9525"/>
                    </a:moveTo>
                    <a:lnTo>
                      <a:pt x="4763" y="9525"/>
                    </a:lnTo>
                    <a:cubicBezTo>
                      <a:pt x="2095" y="9525"/>
                      <a:pt x="0" y="7429"/>
                      <a:pt x="0" y="4763"/>
                    </a:cubicBezTo>
                    <a:cubicBezTo>
                      <a:pt x="0" y="2096"/>
                      <a:pt x="2095" y="0"/>
                      <a:pt x="4763" y="0"/>
                    </a:cubicBezTo>
                    <a:lnTo>
                      <a:pt x="447675" y="0"/>
                    </a:lnTo>
                    <a:cubicBezTo>
                      <a:pt x="450342" y="0"/>
                      <a:pt x="452437" y="2096"/>
                      <a:pt x="452437" y="4763"/>
                    </a:cubicBezTo>
                    <a:cubicBezTo>
                      <a:pt x="452437" y="7334"/>
                      <a:pt x="450342" y="9525"/>
                      <a:pt x="447675" y="9525"/>
                    </a:cubicBezTo>
                    <a:close/>
                  </a:path>
                </a:pathLst>
              </a:custGeom>
              <a:solidFill>
                <a:srgbClr val="360B1E"/>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644FF931-3D0E-0113-C9CF-A1067E1AFF5D}"/>
                  </a:ext>
                </a:extLst>
              </p:cNvPr>
              <p:cNvSpPr/>
              <p:nvPr/>
            </p:nvSpPr>
            <p:spPr>
              <a:xfrm>
                <a:off x="5810987" y="3927633"/>
                <a:ext cx="293966" cy="1349298"/>
              </a:xfrm>
              <a:custGeom>
                <a:avLst/>
                <a:gdLst>
                  <a:gd name="connsiteX0" fmla="*/ 293966 w 293966"/>
                  <a:gd name="connsiteY0" fmla="*/ 0 h 1349298"/>
                  <a:gd name="connsiteX1" fmla="*/ 273107 w 293966"/>
                  <a:gd name="connsiteY1" fmla="*/ 745617 h 1349298"/>
                  <a:gd name="connsiteX2" fmla="*/ 220243 w 293966"/>
                  <a:gd name="connsiteY2" fmla="*/ 1301020 h 1349298"/>
                  <a:gd name="connsiteX3" fmla="*/ 131279 w 293966"/>
                  <a:gd name="connsiteY3" fmla="*/ 1290256 h 1349298"/>
                  <a:gd name="connsiteX4" fmla="*/ 311 w 293966"/>
                  <a:gd name="connsiteY4" fmla="*/ 442246 h 1349298"/>
                  <a:gd name="connsiteX5" fmla="*/ 105467 w 293966"/>
                  <a:gd name="connsiteY5" fmla="*/ 2096 h 1349298"/>
                  <a:gd name="connsiteX6" fmla="*/ 293966 w 293966"/>
                  <a:gd name="connsiteY6" fmla="*/ 0 h 134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966" h="1349298">
                    <a:moveTo>
                      <a:pt x="293966" y="0"/>
                    </a:moveTo>
                    <a:cubicBezTo>
                      <a:pt x="293966" y="0"/>
                      <a:pt x="280060" y="468249"/>
                      <a:pt x="273107" y="745617"/>
                    </a:cubicBezTo>
                    <a:cubicBezTo>
                      <a:pt x="269582" y="888111"/>
                      <a:pt x="255771" y="1180052"/>
                      <a:pt x="220243" y="1301020"/>
                    </a:cubicBezTo>
                    <a:cubicBezTo>
                      <a:pt x="186620" y="1415606"/>
                      <a:pt x="131279" y="1290256"/>
                      <a:pt x="131279" y="1290256"/>
                    </a:cubicBezTo>
                    <a:cubicBezTo>
                      <a:pt x="131279" y="1290256"/>
                      <a:pt x="7264" y="622554"/>
                      <a:pt x="311" y="442246"/>
                    </a:cubicBezTo>
                    <a:cubicBezTo>
                      <a:pt x="-6643" y="261842"/>
                      <a:pt x="105467" y="2096"/>
                      <a:pt x="105467" y="2096"/>
                    </a:cubicBezTo>
                    <a:lnTo>
                      <a:pt x="293966" y="0"/>
                    </a:lnTo>
                    <a:close/>
                  </a:path>
                </a:pathLst>
              </a:custGeom>
              <a:solidFill>
                <a:srgbClr val="FFBFBE"/>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59C2039A-6A67-8F09-3FF1-961EF0C83D21}"/>
                  </a:ext>
                </a:extLst>
              </p:cNvPr>
              <p:cNvSpPr/>
              <p:nvPr/>
            </p:nvSpPr>
            <p:spPr>
              <a:xfrm>
                <a:off x="5811141" y="4339303"/>
                <a:ext cx="239289" cy="938616"/>
              </a:xfrm>
              <a:custGeom>
                <a:avLst/>
                <a:gdLst>
                  <a:gd name="connsiteX0" fmla="*/ 251 w 239289"/>
                  <a:gd name="connsiteY0" fmla="*/ 0 h 938616"/>
                  <a:gd name="connsiteX1" fmla="*/ 176369 w 239289"/>
                  <a:gd name="connsiteY1" fmla="*/ 833438 h 938616"/>
                  <a:gd name="connsiteX2" fmla="*/ 229042 w 239289"/>
                  <a:gd name="connsiteY2" fmla="*/ 851059 h 938616"/>
                  <a:gd name="connsiteX3" fmla="*/ 238853 w 239289"/>
                  <a:gd name="connsiteY3" fmla="*/ 890778 h 938616"/>
                  <a:gd name="connsiteX4" fmla="*/ 127886 w 239289"/>
                  <a:gd name="connsiteY4" fmla="*/ 878110 h 938616"/>
                  <a:gd name="connsiteX5" fmla="*/ 251 w 239289"/>
                  <a:gd name="connsiteY5" fmla="*/ 30575 h 938616"/>
                  <a:gd name="connsiteX6" fmla="*/ 251 w 239289"/>
                  <a:gd name="connsiteY6" fmla="*/ 0 h 93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289" h="938616">
                    <a:moveTo>
                      <a:pt x="251" y="0"/>
                    </a:moveTo>
                    <a:cubicBezTo>
                      <a:pt x="23016" y="160591"/>
                      <a:pt x="115123" y="790765"/>
                      <a:pt x="176369" y="833438"/>
                    </a:cubicBezTo>
                    <a:cubicBezTo>
                      <a:pt x="207896" y="855440"/>
                      <a:pt x="222279" y="855250"/>
                      <a:pt x="229042" y="851059"/>
                    </a:cubicBezTo>
                    <a:cubicBezTo>
                      <a:pt x="226184" y="864584"/>
                      <a:pt x="242091" y="879824"/>
                      <a:pt x="238853" y="890778"/>
                    </a:cubicBezTo>
                    <a:cubicBezTo>
                      <a:pt x="205229" y="1005364"/>
                      <a:pt x="127886" y="878110"/>
                      <a:pt x="127886" y="878110"/>
                    </a:cubicBezTo>
                    <a:cubicBezTo>
                      <a:pt x="127886" y="878110"/>
                      <a:pt x="7205" y="210883"/>
                      <a:pt x="251" y="30575"/>
                    </a:cubicBezTo>
                    <a:cubicBezTo>
                      <a:pt x="-130" y="20669"/>
                      <a:pt x="-34" y="10382"/>
                      <a:pt x="251" y="0"/>
                    </a:cubicBezTo>
                    <a:close/>
                  </a:path>
                </a:pathLst>
              </a:custGeom>
              <a:solidFill>
                <a:srgbClr val="EF5E7F"/>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C041AE90-C3A4-D0C0-1908-A64CA41E76E5}"/>
                  </a:ext>
                </a:extLst>
              </p:cNvPr>
              <p:cNvSpPr/>
              <p:nvPr/>
            </p:nvSpPr>
            <p:spPr>
              <a:xfrm>
                <a:off x="5370766" y="2915830"/>
                <a:ext cx="817091" cy="1286789"/>
              </a:xfrm>
              <a:custGeom>
                <a:avLst/>
                <a:gdLst>
                  <a:gd name="connsiteX0" fmla="*/ 708851 w 817091"/>
                  <a:gd name="connsiteY0" fmla="*/ 12344 h 1286789"/>
                  <a:gd name="connsiteX1" fmla="*/ 816388 w 817091"/>
                  <a:gd name="connsiteY1" fmla="*/ 538696 h 1286789"/>
                  <a:gd name="connsiteX2" fmla="*/ 752951 w 817091"/>
                  <a:gd name="connsiteY2" fmla="*/ 1286789 h 1286789"/>
                  <a:gd name="connsiteX3" fmla="*/ 0 w 817091"/>
                  <a:gd name="connsiteY3" fmla="*/ 1263453 h 1286789"/>
                  <a:gd name="connsiteX4" fmla="*/ 100965 w 817091"/>
                  <a:gd name="connsiteY4" fmla="*/ 669379 h 1286789"/>
                  <a:gd name="connsiteX5" fmla="*/ 110300 w 817091"/>
                  <a:gd name="connsiteY5" fmla="*/ 127597 h 1286789"/>
                  <a:gd name="connsiteX6" fmla="*/ 708851 w 817091"/>
                  <a:gd name="connsiteY6" fmla="*/ 12344 h 128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7091" h="1286789">
                    <a:moveTo>
                      <a:pt x="708851" y="12344"/>
                    </a:moveTo>
                    <a:cubicBezTo>
                      <a:pt x="708851" y="12344"/>
                      <a:pt x="827246" y="355244"/>
                      <a:pt x="816388" y="538696"/>
                    </a:cubicBezTo>
                    <a:cubicBezTo>
                      <a:pt x="805434" y="722243"/>
                      <a:pt x="752951" y="1286789"/>
                      <a:pt x="752951" y="1286789"/>
                    </a:cubicBezTo>
                    <a:lnTo>
                      <a:pt x="0" y="1263453"/>
                    </a:lnTo>
                    <a:cubicBezTo>
                      <a:pt x="0" y="1263453"/>
                      <a:pt x="110490" y="786822"/>
                      <a:pt x="100965" y="669379"/>
                    </a:cubicBezTo>
                    <a:cubicBezTo>
                      <a:pt x="91535" y="551936"/>
                      <a:pt x="50482" y="222085"/>
                      <a:pt x="110300" y="127597"/>
                    </a:cubicBezTo>
                    <a:cubicBezTo>
                      <a:pt x="170212" y="33109"/>
                      <a:pt x="595217" y="-27280"/>
                      <a:pt x="708851" y="12344"/>
                    </a:cubicBezTo>
                    <a:close/>
                  </a:path>
                </a:pathLst>
              </a:custGeom>
              <a:solidFill>
                <a:srgbClr val="360B1E"/>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BC708509-A1F0-0D99-D013-992D71994896}"/>
                  </a:ext>
                </a:extLst>
              </p:cNvPr>
              <p:cNvSpPr/>
              <p:nvPr/>
            </p:nvSpPr>
            <p:spPr>
              <a:xfrm>
                <a:off x="5736238" y="2706042"/>
                <a:ext cx="224220" cy="262991"/>
              </a:xfrm>
              <a:custGeom>
                <a:avLst/>
                <a:gdLst>
                  <a:gd name="connsiteX0" fmla="*/ 109635 w 224220"/>
                  <a:gd name="connsiteY0" fmla="*/ 391 h 262991"/>
                  <a:gd name="connsiteX1" fmla="*/ 224221 w 224220"/>
                  <a:gd name="connsiteY1" fmla="*/ 230800 h 262991"/>
                  <a:gd name="connsiteX2" fmla="*/ 1526 w 224220"/>
                  <a:gd name="connsiteY2" fmla="*/ 239659 h 262991"/>
                  <a:gd name="connsiteX3" fmla="*/ 109635 w 224220"/>
                  <a:gd name="connsiteY3" fmla="*/ 391 h 262991"/>
                </a:gdLst>
                <a:ahLst/>
                <a:cxnLst>
                  <a:cxn ang="0">
                    <a:pos x="connsiteX0" y="connsiteY0"/>
                  </a:cxn>
                  <a:cxn ang="0">
                    <a:pos x="connsiteX1" y="connsiteY1"/>
                  </a:cxn>
                  <a:cxn ang="0">
                    <a:pos x="connsiteX2" y="connsiteY2"/>
                  </a:cxn>
                  <a:cxn ang="0">
                    <a:pos x="connsiteX3" y="connsiteY3"/>
                  </a:cxn>
                </a:cxnLst>
                <a:rect l="l" t="t" r="r" b="b"/>
                <a:pathLst>
                  <a:path w="224220" h="262991">
                    <a:moveTo>
                      <a:pt x="109635" y="391"/>
                    </a:moveTo>
                    <a:lnTo>
                      <a:pt x="224221" y="230800"/>
                    </a:lnTo>
                    <a:cubicBezTo>
                      <a:pt x="224221" y="230800"/>
                      <a:pt x="14195" y="296904"/>
                      <a:pt x="1526" y="239659"/>
                    </a:cubicBezTo>
                    <a:cubicBezTo>
                      <a:pt x="-11237" y="182318"/>
                      <a:pt x="58772" y="-9801"/>
                      <a:pt x="109635" y="391"/>
                    </a:cubicBezTo>
                    <a:close/>
                  </a:path>
                </a:pathLst>
              </a:custGeom>
              <a:solidFill>
                <a:srgbClr val="FFFFFF"/>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28DFFF1-2C4A-5849-FBA5-E0329892F187}"/>
                  </a:ext>
                </a:extLst>
              </p:cNvPr>
              <p:cNvSpPr/>
              <p:nvPr/>
            </p:nvSpPr>
            <p:spPr>
              <a:xfrm>
                <a:off x="5478315" y="1438997"/>
                <a:ext cx="567020" cy="648969"/>
              </a:xfrm>
              <a:custGeom>
                <a:avLst/>
                <a:gdLst>
                  <a:gd name="connsiteX0" fmla="*/ 225826 w 567020"/>
                  <a:gd name="connsiteY0" fmla="*/ 35853 h 648969"/>
                  <a:gd name="connsiteX1" fmla="*/ 360129 w 567020"/>
                  <a:gd name="connsiteY1" fmla="*/ 32234 h 648969"/>
                  <a:gd name="connsiteX2" fmla="*/ 567012 w 567020"/>
                  <a:gd name="connsiteY2" fmla="*/ 468574 h 648969"/>
                  <a:gd name="connsiteX3" fmla="*/ 453950 w 567020"/>
                  <a:gd name="connsiteY3" fmla="*/ 627927 h 648969"/>
                  <a:gd name="connsiteX4" fmla="*/ 6847 w 567020"/>
                  <a:gd name="connsiteY4" fmla="*/ 536868 h 648969"/>
                  <a:gd name="connsiteX5" fmla="*/ 80665 w 567020"/>
                  <a:gd name="connsiteY5" fmla="*/ 262072 h 648969"/>
                  <a:gd name="connsiteX6" fmla="*/ 225826 w 567020"/>
                  <a:gd name="connsiteY6" fmla="*/ 35853 h 648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020" h="648969">
                    <a:moveTo>
                      <a:pt x="225826" y="35853"/>
                    </a:moveTo>
                    <a:cubicBezTo>
                      <a:pt x="225826" y="35853"/>
                      <a:pt x="258878" y="-42347"/>
                      <a:pt x="360129" y="32234"/>
                    </a:cubicBezTo>
                    <a:cubicBezTo>
                      <a:pt x="461284" y="106815"/>
                      <a:pt x="568155" y="392946"/>
                      <a:pt x="567012" y="468574"/>
                    </a:cubicBezTo>
                    <a:cubicBezTo>
                      <a:pt x="565869" y="544107"/>
                      <a:pt x="508147" y="604305"/>
                      <a:pt x="453950" y="627927"/>
                    </a:cubicBezTo>
                    <a:cubicBezTo>
                      <a:pt x="399657" y="651550"/>
                      <a:pt x="42089" y="685744"/>
                      <a:pt x="6847" y="536868"/>
                    </a:cubicBezTo>
                    <a:cubicBezTo>
                      <a:pt x="-28491" y="387993"/>
                      <a:pt x="84666" y="340558"/>
                      <a:pt x="80665" y="262072"/>
                    </a:cubicBezTo>
                    <a:cubicBezTo>
                      <a:pt x="76474" y="183491"/>
                      <a:pt x="113526" y="-20535"/>
                      <a:pt x="225826" y="35853"/>
                    </a:cubicBezTo>
                    <a:close/>
                  </a:path>
                </a:pathLst>
              </a:custGeom>
              <a:solidFill>
                <a:srgbClr val="360B1E"/>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E8F0E1A9-D223-EA06-329D-5A9CEAC0E579}"/>
                  </a:ext>
                </a:extLst>
              </p:cNvPr>
              <p:cNvSpPr/>
              <p:nvPr/>
            </p:nvSpPr>
            <p:spPr>
              <a:xfrm>
                <a:off x="5396665" y="2006915"/>
                <a:ext cx="883786" cy="1368743"/>
              </a:xfrm>
              <a:custGeom>
                <a:avLst/>
                <a:gdLst>
                  <a:gd name="connsiteX0" fmla="*/ 525027 w 883786"/>
                  <a:gd name="connsiteY0" fmla="*/ 33530 h 1368743"/>
                  <a:gd name="connsiteX1" fmla="*/ 760866 w 883786"/>
                  <a:gd name="connsiteY1" fmla="*/ 42102 h 1368743"/>
                  <a:gd name="connsiteX2" fmla="*/ 865641 w 883786"/>
                  <a:gd name="connsiteY2" fmla="*/ 684468 h 1368743"/>
                  <a:gd name="connsiteX3" fmla="*/ 711907 w 883786"/>
                  <a:gd name="connsiteY3" fmla="*/ 681992 h 1368743"/>
                  <a:gd name="connsiteX4" fmla="*/ 726862 w 883786"/>
                  <a:gd name="connsiteY4" fmla="*/ 887541 h 1368743"/>
                  <a:gd name="connsiteX5" fmla="*/ 824969 w 883786"/>
                  <a:gd name="connsiteY5" fmla="*/ 1201485 h 1368743"/>
                  <a:gd name="connsiteX6" fmla="*/ 829636 w 883786"/>
                  <a:gd name="connsiteY6" fmla="*/ 1368744 h 1368743"/>
                  <a:gd name="connsiteX7" fmla="*/ 568270 w 883786"/>
                  <a:gd name="connsiteY7" fmla="*/ 1324929 h 1368743"/>
                  <a:gd name="connsiteX8" fmla="*/ 515026 w 883786"/>
                  <a:gd name="connsiteY8" fmla="*/ 1015462 h 1368743"/>
                  <a:gd name="connsiteX9" fmla="*/ 459876 w 883786"/>
                  <a:gd name="connsiteY9" fmla="*/ 745428 h 1368743"/>
                  <a:gd name="connsiteX10" fmla="*/ 406250 w 883786"/>
                  <a:gd name="connsiteY10" fmla="*/ 760001 h 1368743"/>
                  <a:gd name="connsiteX11" fmla="*/ 316810 w 883786"/>
                  <a:gd name="connsiteY11" fmla="*/ 1169576 h 1368743"/>
                  <a:gd name="connsiteX12" fmla="*/ 253374 w 883786"/>
                  <a:gd name="connsiteY12" fmla="*/ 1320738 h 1368743"/>
                  <a:gd name="connsiteX13" fmla="*/ 9629 w 883786"/>
                  <a:gd name="connsiteY13" fmla="*/ 1301212 h 1368743"/>
                  <a:gd name="connsiteX14" fmla="*/ 61636 w 883786"/>
                  <a:gd name="connsiteY14" fmla="*/ 948596 h 1368743"/>
                  <a:gd name="connsiteX15" fmla="*/ 128215 w 883786"/>
                  <a:gd name="connsiteY15" fmla="*/ 725902 h 1368743"/>
                  <a:gd name="connsiteX16" fmla="*/ 59921 w 883786"/>
                  <a:gd name="connsiteY16" fmla="*/ 634843 h 1368743"/>
                  <a:gd name="connsiteX17" fmla="*/ 6295 w 883786"/>
                  <a:gd name="connsiteY17" fmla="*/ 109920 h 1368743"/>
                  <a:gd name="connsiteX18" fmla="*/ 525027 w 883786"/>
                  <a:gd name="connsiteY18" fmla="*/ 33530 h 136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83786" h="1368743">
                    <a:moveTo>
                      <a:pt x="525027" y="33530"/>
                    </a:moveTo>
                    <a:cubicBezTo>
                      <a:pt x="525027" y="33530"/>
                      <a:pt x="712098" y="-47338"/>
                      <a:pt x="760866" y="42102"/>
                    </a:cubicBezTo>
                    <a:cubicBezTo>
                      <a:pt x="809634" y="131447"/>
                      <a:pt x="929077" y="643796"/>
                      <a:pt x="865641" y="684468"/>
                    </a:cubicBezTo>
                    <a:cubicBezTo>
                      <a:pt x="802300" y="725140"/>
                      <a:pt x="711907" y="681992"/>
                      <a:pt x="711907" y="681992"/>
                    </a:cubicBezTo>
                    <a:cubicBezTo>
                      <a:pt x="711907" y="681992"/>
                      <a:pt x="710574" y="835535"/>
                      <a:pt x="726862" y="887541"/>
                    </a:cubicBezTo>
                    <a:cubicBezTo>
                      <a:pt x="743054" y="939548"/>
                      <a:pt x="820588" y="1067849"/>
                      <a:pt x="824969" y="1201485"/>
                    </a:cubicBezTo>
                    <a:cubicBezTo>
                      <a:pt x="827541" y="1281209"/>
                      <a:pt x="829636" y="1368744"/>
                      <a:pt x="829636" y="1368744"/>
                    </a:cubicBezTo>
                    <a:cubicBezTo>
                      <a:pt x="829636" y="1368744"/>
                      <a:pt x="594750" y="1359600"/>
                      <a:pt x="568270" y="1324929"/>
                    </a:cubicBezTo>
                    <a:cubicBezTo>
                      <a:pt x="541696" y="1290163"/>
                      <a:pt x="543029" y="1187293"/>
                      <a:pt x="515026" y="1015462"/>
                    </a:cubicBezTo>
                    <a:cubicBezTo>
                      <a:pt x="496738" y="903353"/>
                      <a:pt x="459876" y="745428"/>
                      <a:pt x="459876" y="745428"/>
                    </a:cubicBezTo>
                    <a:lnTo>
                      <a:pt x="406250" y="760001"/>
                    </a:lnTo>
                    <a:cubicBezTo>
                      <a:pt x="406250" y="760001"/>
                      <a:pt x="328240" y="1081851"/>
                      <a:pt x="316810" y="1169576"/>
                    </a:cubicBezTo>
                    <a:cubicBezTo>
                      <a:pt x="305476" y="1257397"/>
                      <a:pt x="318430" y="1309403"/>
                      <a:pt x="253374" y="1320738"/>
                    </a:cubicBezTo>
                    <a:cubicBezTo>
                      <a:pt x="188413" y="1332073"/>
                      <a:pt x="17725" y="1362934"/>
                      <a:pt x="9629" y="1301212"/>
                    </a:cubicBezTo>
                    <a:cubicBezTo>
                      <a:pt x="1533" y="1239490"/>
                      <a:pt x="32394" y="1026606"/>
                      <a:pt x="61636" y="948596"/>
                    </a:cubicBezTo>
                    <a:cubicBezTo>
                      <a:pt x="90877" y="870587"/>
                      <a:pt x="162315" y="738951"/>
                      <a:pt x="128215" y="725902"/>
                    </a:cubicBezTo>
                    <a:cubicBezTo>
                      <a:pt x="94116" y="712853"/>
                      <a:pt x="77828" y="703137"/>
                      <a:pt x="59921" y="634843"/>
                    </a:cubicBezTo>
                    <a:cubicBezTo>
                      <a:pt x="42109" y="566549"/>
                      <a:pt x="-19708" y="155354"/>
                      <a:pt x="6295" y="109920"/>
                    </a:cubicBezTo>
                    <a:cubicBezTo>
                      <a:pt x="32584" y="64391"/>
                      <a:pt x="303952" y="36768"/>
                      <a:pt x="525027" y="33530"/>
                    </a:cubicBezTo>
                    <a:close/>
                  </a:path>
                </a:pathLst>
              </a:custGeom>
              <a:solidFill>
                <a:srgbClr val="7A86F2"/>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DC72B4C1-A40C-E26D-5B3A-A6F446FE0583}"/>
                  </a:ext>
                </a:extLst>
              </p:cNvPr>
              <p:cNvSpPr/>
              <p:nvPr/>
            </p:nvSpPr>
            <p:spPr>
              <a:xfrm>
                <a:off x="5586039" y="1755152"/>
                <a:ext cx="331489" cy="326326"/>
              </a:xfrm>
              <a:custGeom>
                <a:avLst/>
                <a:gdLst>
                  <a:gd name="connsiteX0" fmla="*/ 289361 w 331489"/>
                  <a:gd name="connsiteY0" fmla="*/ 63074 h 326326"/>
                  <a:gd name="connsiteX1" fmla="*/ 309935 w 331489"/>
                  <a:gd name="connsiteY1" fmla="*/ 271767 h 326326"/>
                  <a:gd name="connsiteX2" fmla="*/ 27043 w 331489"/>
                  <a:gd name="connsiteY2" fmla="*/ 287293 h 326326"/>
                  <a:gd name="connsiteX3" fmla="*/ 289361 w 331489"/>
                  <a:gd name="connsiteY3" fmla="*/ 63074 h 326326"/>
                </a:gdLst>
                <a:ahLst/>
                <a:cxnLst>
                  <a:cxn ang="0">
                    <a:pos x="connsiteX0" y="connsiteY0"/>
                  </a:cxn>
                  <a:cxn ang="0">
                    <a:pos x="connsiteX1" y="connsiteY1"/>
                  </a:cxn>
                  <a:cxn ang="0">
                    <a:pos x="connsiteX2" y="connsiteY2"/>
                  </a:cxn>
                  <a:cxn ang="0">
                    <a:pos x="connsiteX3" y="connsiteY3"/>
                  </a:cxn>
                </a:cxnLst>
                <a:rect l="l" t="t" r="r" b="b"/>
                <a:pathLst>
                  <a:path w="331489" h="326326">
                    <a:moveTo>
                      <a:pt x="289361" y="63074"/>
                    </a:moveTo>
                    <a:cubicBezTo>
                      <a:pt x="289361" y="63074"/>
                      <a:pt x="368419" y="223856"/>
                      <a:pt x="309935" y="271767"/>
                    </a:cubicBezTo>
                    <a:cubicBezTo>
                      <a:pt x="251452" y="319678"/>
                      <a:pt x="95432" y="358349"/>
                      <a:pt x="27043" y="287293"/>
                    </a:cubicBezTo>
                    <a:cubicBezTo>
                      <a:pt x="-41252" y="216236"/>
                      <a:pt x="10564" y="-143142"/>
                      <a:pt x="289361" y="63074"/>
                    </a:cubicBezTo>
                    <a:close/>
                  </a:path>
                </a:pathLst>
              </a:custGeom>
              <a:solidFill>
                <a:srgbClr val="12130F"/>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29FAA631-4E9B-3AB5-83C1-C47728E8C946}"/>
                  </a:ext>
                </a:extLst>
              </p:cNvPr>
              <p:cNvSpPr/>
              <p:nvPr/>
            </p:nvSpPr>
            <p:spPr>
              <a:xfrm>
                <a:off x="5640324" y="1856898"/>
                <a:ext cx="250888" cy="238903"/>
              </a:xfrm>
              <a:custGeom>
                <a:avLst/>
                <a:gdLst>
                  <a:gd name="connsiteX0" fmla="*/ 38862 w 250888"/>
                  <a:gd name="connsiteY0" fmla="*/ 0 h 238903"/>
                  <a:gd name="connsiteX1" fmla="*/ 217932 w 250888"/>
                  <a:gd name="connsiteY1" fmla="*/ 47053 h 238903"/>
                  <a:gd name="connsiteX2" fmla="*/ 220885 w 250888"/>
                  <a:gd name="connsiteY2" fmla="*/ 162592 h 238903"/>
                  <a:gd name="connsiteX3" fmla="*/ 247840 w 250888"/>
                  <a:gd name="connsiteY3" fmla="*/ 173355 h 238903"/>
                  <a:gd name="connsiteX4" fmla="*/ 250888 w 250888"/>
                  <a:gd name="connsiteY4" fmla="*/ 208978 h 238903"/>
                  <a:gd name="connsiteX5" fmla="*/ 238411 w 250888"/>
                  <a:gd name="connsiteY5" fmla="*/ 215551 h 238903"/>
                  <a:gd name="connsiteX6" fmla="*/ 16097 w 250888"/>
                  <a:gd name="connsiteY6" fmla="*/ 238125 h 238903"/>
                  <a:gd name="connsiteX7" fmla="*/ 1619 w 250888"/>
                  <a:gd name="connsiteY7" fmla="*/ 233267 h 238903"/>
                  <a:gd name="connsiteX8" fmla="*/ 0 w 250888"/>
                  <a:gd name="connsiteY8" fmla="*/ 207550 h 238903"/>
                  <a:gd name="connsiteX9" fmla="*/ 36481 w 250888"/>
                  <a:gd name="connsiteY9" fmla="*/ 182594 h 238903"/>
                  <a:gd name="connsiteX10" fmla="*/ 38862 w 250888"/>
                  <a:gd name="connsiteY10" fmla="*/ 0 h 23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888" h="238903">
                    <a:moveTo>
                      <a:pt x="38862" y="0"/>
                    </a:moveTo>
                    <a:lnTo>
                      <a:pt x="217932" y="47053"/>
                    </a:lnTo>
                    <a:cubicBezTo>
                      <a:pt x="217932" y="47053"/>
                      <a:pt x="204502" y="151733"/>
                      <a:pt x="220885" y="162592"/>
                    </a:cubicBezTo>
                    <a:cubicBezTo>
                      <a:pt x="226886" y="166688"/>
                      <a:pt x="237268" y="170212"/>
                      <a:pt x="247840" y="173355"/>
                    </a:cubicBezTo>
                    <a:cubicBezTo>
                      <a:pt x="247745" y="176593"/>
                      <a:pt x="247745" y="194596"/>
                      <a:pt x="250888" y="208978"/>
                    </a:cubicBezTo>
                    <a:cubicBezTo>
                      <a:pt x="246507" y="211741"/>
                      <a:pt x="242125" y="214312"/>
                      <a:pt x="238411" y="215551"/>
                    </a:cubicBezTo>
                    <a:cubicBezTo>
                      <a:pt x="221456" y="221456"/>
                      <a:pt x="36862" y="243268"/>
                      <a:pt x="16097" y="238125"/>
                    </a:cubicBezTo>
                    <a:cubicBezTo>
                      <a:pt x="11430" y="236982"/>
                      <a:pt x="6477" y="235268"/>
                      <a:pt x="1619" y="233267"/>
                    </a:cubicBezTo>
                    <a:cubicBezTo>
                      <a:pt x="857" y="222123"/>
                      <a:pt x="286" y="212598"/>
                      <a:pt x="0" y="207550"/>
                    </a:cubicBezTo>
                    <a:cubicBezTo>
                      <a:pt x="17240" y="201454"/>
                      <a:pt x="34957" y="192976"/>
                      <a:pt x="36481" y="182594"/>
                    </a:cubicBezTo>
                    <a:cubicBezTo>
                      <a:pt x="39433" y="163068"/>
                      <a:pt x="38862" y="0"/>
                      <a:pt x="38862" y="0"/>
                    </a:cubicBezTo>
                    <a:close/>
                  </a:path>
                </a:pathLst>
              </a:custGeom>
              <a:solidFill>
                <a:srgbClr val="FFBFBE"/>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C1710EC9-E8A3-0920-FA05-BCCA33B0D539}"/>
                  </a:ext>
                </a:extLst>
              </p:cNvPr>
              <p:cNvSpPr/>
              <p:nvPr/>
            </p:nvSpPr>
            <p:spPr>
              <a:xfrm>
                <a:off x="5679376" y="1894807"/>
                <a:ext cx="177736" cy="110984"/>
              </a:xfrm>
              <a:custGeom>
                <a:avLst/>
                <a:gdLst>
                  <a:gd name="connsiteX0" fmla="*/ 177736 w 177736"/>
                  <a:gd name="connsiteY0" fmla="*/ 3810 h 110984"/>
                  <a:gd name="connsiteX1" fmla="*/ 173546 w 177736"/>
                  <a:gd name="connsiteY1" fmla="*/ 79915 h 110984"/>
                  <a:gd name="connsiteX2" fmla="*/ 125635 w 177736"/>
                  <a:gd name="connsiteY2" fmla="*/ 108014 h 110984"/>
                  <a:gd name="connsiteX3" fmla="*/ 62008 w 177736"/>
                  <a:gd name="connsiteY3" fmla="*/ 107347 h 110984"/>
                  <a:gd name="connsiteX4" fmla="*/ 0 w 177736"/>
                  <a:gd name="connsiteY4" fmla="*/ 0 h 110984"/>
                  <a:gd name="connsiteX5" fmla="*/ 177736 w 177736"/>
                  <a:gd name="connsiteY5" fmla="*/ 3810 h 110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736" h="110984">
                    <a:moveTo>
                      <a:pt x="177736" y="3810"/>
                    </a:moveTo>
                    <a:lnTo>
                      <a:pt x="173546" y="79915"/>
                    </a:lnTo>
                    <a:cubicBezTo>
                      <a:pt x="173546" y="79915"/>
                      <a:pt x="140970" y="104966"/>
                      <a:pt x="125635" y="108014"/>
                    </a:cubicBezTo>
                    <a:cubicBezTo>
                      <a:pt x="110395" y="111062"/>
                      <a:pt x="77533" y="113062"/>
                      <a:pt x="62008" y="107347"/>
                    </a:cubicBezTo>
                    <a:cubicBezTo>
                      <a:pt x="46387" y="101632"/>
                      <a:pt x="0" y="0"/>
                      <a:pt x="0" y="0"/>
                    </a:cubicBezTo>
                    <a:lnTo>
                      <a:pt x="177736" y="3810"/>
                    </a:lnTo>
                    <a:close/>
                  </a:path>
                </a:pathLst>
              </a:custGeom>
              <a:solidFill>
                <a:srgbClr val="EF5E7F"/>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7678EC2-360E-555A-A9FD-A1D3606AF797}"/>
                  </a:ext>
                </a:extLst>
              </p:cNvPr>
              <p:cNvSpPr/>
              <p:nvPr/>
            </p:nvSpPr>
            <p:spPr>
              <a:xfrm>
                <a:off x="5623941" y="1539847"/>
                <a:ext cx="306609" cy="418691"/>
              </a:xfrm>
              <a:custGeom>
                <a:avLst/>
                <a:gdLst>
                  <a:gd name="connsiteX0" fmla="*/ 306610 w 306609"/>
                  <a:gd name="connsiteY0" fmla="*/ 154459 h 418691"/>
                  <a:gd name="connsiteX1" fmla="*/ 304705 w 306609"/>
                  <a:gd name="connsiteY1" fmla="*/ 294477 h 418691"/>
                  <a:gd name="connsiteX2" fmla="*/ 202597 w 306609"/>
                  <a:gd name="connsiteY2" fmla="*/ 418206 h 418691"/>
                  <a:gd name="connsiteX3" fmla="*/ 111633 w 306609"/>
                  <a:gd name="connsiteY3" fmla="*/ 410682 h 418691"/>
                  <a:gd name="connsiteX4" fmla="*/ 13144 w 306609"/>
                  <a:gd name="connsiteY4" fmla="*/ 301906 h 418691"/>
                  <a:gd name="connsiteX5" fmla="*/ 0 w 306609"/>
                  <a:gd name="connsiteY5" fmla="*/ 113502 h 418691"/>
                  <a:gd name="connsiteX6" fmla="*/ 100394 w 306609"/>
                  <a:gd name="connsiteY6" fmla="*/ 59 h 418691"/>
                  <a:gd name="connsiteX7" fmla="*/ 306610 w 306609"/>
                  <a:gd name="connsiteY7" fmla="*/ 154459 h 418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609" h="418691">
                    <a:moveTo>
                      <a:pt x="306610" y="154459"/>
                    </a:moveTo>
                    <a:lnTo>
                      <a:pt x="304705" y="294477"/>
                    </a:lnTo>
                    <a:cubicBezTo>
                      <a:pt x="304705" y="294477"/>
                      <a:pt x="225076" y="419159"/>
                      <a:pt x="202597" y="418206"/>
                    </a:cubicBezTo>
                    <a:cubicBezTo>
                      <a:pt x="180022" y="417254"/>
                      <a:pt x="133159" y="422874"/>
                      <a:pt x="111633" y="410682"/>
                    </a:cubicBezTo>
                    <a:cubicBezTo>
                      <a:pt x="90011" y="398490"/>
                      <a:pt x="17907" y="330100"/>
                      <a:pt x="13144" y="301906"/>
                    </a:cubicBezTo>
                    <a:cubicBezTo>
                      <a:pt x="8477" y="273807"/>
                      <a:pt x="0" y="113502"/>
                      <a:pt x="0" y="113502"/>
                    </a:cubicBezTo>
                    <a:cubicBezTo>
                      <a:pt x="0" y="113502"/>
                      <a:pt x="77819" y="2916"/>
                      <a:pt x="100394" y="59"/>
                    </a:cubicBezTo>
                    <a:cubicBezTo>
                      <a:pt x="122777" y="-2703"/>
                      <a:pt x="270891" y="92547"/>
                      <a:pt x="306610" y="154459"/>
                    </a:cubicBezTo>
                    <a:close/>
                  </a:path>
                </a:pathLst>
              </a:custGeom>
              <a:solidFill>
                <a:srgbClr val="FFBFBE"/>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AA195314-CBCE-4F0B-1606-515F76B747F9}"/>
                  </a:ext>
                </a:extLst>
              </p:cNvPr>
              <p:cNvSpPr/>
              <p:nvPr/>
            </p:nvSpPr>
            <p:spPr>
              <a:xfrm>
                <a:off x="5576954" y="1683871"/>
                <a:ext cx="66917" cy="123901"/>
              </a:xfrm>
              <a:custGeom>
                <a:avLst/>
                <a:gdLst>
                  <a:gd name="connsiteX0" fmla="*/ 46986 w 66917"/>
                  <a:gd name="connsiteY0" fmla="*/ 33676 h 123901"/>
                  <a:gd name="connsiteX1" fmla="*/ 2600 w 66917"/>
                  <a:gd name="connsiteY1" fmla="*/ 5101 h 123901"/>
                  <a:gd name="connsiteX2" fmla="*/ 56511 w 66917"/>
                  <a:gd name="connsiteY2" fmla="*/ 122449 h 123901"/>
                  <a:gd name="connsiteX3" fmla="*/ 46986 w 66917"/>
                  <a:gd name="connsiteY3" fmla="*/ 33676 h 123901"/>
                </a:gdLst>
                <a:ahLst/>
                <a:cxnLst>
                  <a:cxn ang="0">
                    <a:pos x="connsiteX0" y="connsiteY0"/>
                  </a:cxn>
                  <a:cxn ang="0">
                    <a:pos x="connsiteX1" y="connsiteY1"/>
                  </a:cxn>
                  <a:cxn ang="0">
                    <a:pos x="connsiteX2" y="connsiteY2"/>
                  </a:cxn>
                  <a:cxn ang="0">
                    <a:pos x="connsiteX3" y="connsiteY3"/>
                  </a:cxn>
                </a:cxnLst>
                <a:rect l="l" t="t" r="r" b="b"/>
                <a:pathLst>
                  <a:path w="66917" h="123901">
                    <a:moveTo>
                      <a:pt x="46986" y="33676"/>
                    </a:moveTo>
                    <a:cubicBezTo>
                      <a:pt x="46986" y="33676"/>
                      <a:pt x="16030" y="-15664"/>
                      <a:pt x="2600" y="5101"/>
                    </a:cubicBezTo>
                    <a:cubicBezTo>
                      <a:pt x="-10831" y="25770"/>
                      <a:pt x="30889" y="137879"/>
                      <a:pt x="56511" y="122449"/>
                    </a:cubicBezTo>
                    <a:cubicBezTo>
                      <a:pt x="82038" y="106923"/>
                      <a:pt x="53368" y="46249"/>
                      <a:pt x="46986" y="33676"/>
                    </a:cubicBezTo>
                    <a:close/>
                  </a:path>
                </a:pathLst>
              </a:custGeom>
              <a:solidFill>
                <a:srgbClr val="FFBFBE"/>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EE22007C-A97D-F89D-8972-1EA8D242E661}"/>
                  </a:ext>
                </a:extLst>
              </p:cNvPr>
              <p:cNvSpPr/>
              <p:nvPr/>
            </p:nvSpPr>
            <p:spPr>
              <a:xfrm>
                <a:off x="5715959" y="1531721"/>
                <a:ext cx="288238" cy="287647"/>
              </a:xfrm>
              <a:custGeom>
                <a:avLst/>
                <a:gdLst>
                  <a:gd name="connsiteX0" fmla="*/ 283552 w 288238"/>
                  <a:gd name="connsiteY0" fmla="*/ 287648 h 287647"/>
                  <a:gd name="connsiteX1" fmla="*/ 279457 w 288238"/>
                  <a:gd name="connsiteY1" fmla="*/ 285362 h 287647"/>
                  <a:gd name="connsiteX2" fmla="*/ 150297 w 288238"/>
                  <a:gd name="connsiteY2" fmla="*/ 113912 h 287647"/>
                  <a:gd name="connsiteX3" fmla="*/ 2184 w 288238"/>
                  <a:gd name="connsiteY3" fmla="*/ 8756 h 287647"/>
                  <a:gd name="connsiteX4" fmla="*/ 755 w 288238"/>
                  <a:gd name="connsiteY4" fmla="*/ 2184 h 287647"/>
                  <a:gd name="connsiteX5" fmla="*/ 7327 w 288238"/>
                  <a:gd name="connsiteY5" fmla="*/ 755 h 287647"/>
                  <a:gd name="connsiteX6" fmla="*/ 156489 w 288238"/>
                  <a:gd name="connsiteY6" fmla="*/ 106673 h 287647"/>
                  <a:gd name="connsiteX7" fmla="*/ 287553 w 288238"/>
                  <a:gd name="connsiteY7" fmla="*/ 280314 h 287647"/>
                  <a:gd name="connsiteX8" fmla="*/ 286029 w 288238"/>
                  <a:gd name="connsiteY8" fmla="*/ 286886 h 287647"/>
                  <a:gd name="connsiteX9" fmla="*/ 283552 w 288238"/>
                  <a:gd name="connsiteY9" fmla="*/ 287648 h 28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238" h="287647">
                    <a:moveTo>
                      <a:pt x="283552" y="287648"/>
                    </a:moveTo>
                    <a:cubicBezTo>
                      <a:pt x="281933" y="287648"/>
                      <a:pt x="280409" y="286886"/>
                      <a:pt x="279457" y="285362"/>
                    </a:cubicBezTo>
                    <a:cubicBezTo>
                      <a:pt x="271265" y="272122"/>
                      <a:pt x="198208" y="154965"/>
                      <a:pt x="150297" y="113912"/>
                    </a:cubicBezTo>
                    <a:cubicBezTo>
                      <a:pt x="104197" y="74383"/>
                      <a:pt x="3232" y="9423"/>
                      <a:pt x="2184" y="8756"/>
                    </a:cubicBezTo>
                    <a:cubicBezTo>
                      <a:pt x="-7" y="7327"/>
                      <a:pt x="-674" y="4375"/>
                      <a:pt x="755" y="2184"/>
                    </a:cubicBezTo>
                    <a:cubicBezTo>
                      <a:pt x="2184" y="-7"/>
                      <a:pt x="5136" y="-674"/>
                      <a:pt x="7327" y="755"/>
                    </a:cubicBezTo>
                    <a:cubicBezTo>
                      <a:pt x="8375" y="1422"/>
                      <a:pt x="109816" y="66763"/>
                      <a:pt x="156489" y="106673"/>
                    </a:cubicBezTo>
                    <a:cubicBezTo>
                      <a:pt x="205447" y="148583"/>
                      <a:pt x="279266" y="266979"/>
                      <a:pt x="287553" y="280314"/>
                    </a:cubicBezTo>
                    <a:cubicBezTo>
                      <a:pt x="288886" y="282505"/>
                      <a:pt x="288220" y="285457"/>
                      <a:pt x="286029" y="286886"/>
                    </a:cubicBezTo>
                    <a:cubicBezTo>
                      <a:pt x="285267" y="287362"/>
                      <a:pt x="284410" y="287648"/>
                      <a:pt x="283552" y="287648"/>
                    </a:cubicBezTo>
                    <a:close/>
                  </a:path>
                </a:pathLst>
              </a:custGeom>
              <a:solidFill>
                <a:srgbClr val="360B1E"/>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01AED1F3-AAF1-C55B-49A0-C2AE4DFFD268}"/>
                  </a:ext>
                </a:extLst>
              </p:cNvPr>
              <p:cNvSpPr/>
              <p:nvPr/>
            </p:nvSpPr>
            <p:spPr>
              <a:xfrm>
                <a:off x="5662802" y="1746503"/>
                <a:ext cx="118586" cy="39068"/>
              </a:xfrm>
              <a:custGeom>
                <a:avLst/>
                <a:gdLst>
                  <a:gd name="connsiteX0" fmla="*/ 118586 w 118586"/>
                  <a:gd name="connsiteY0" fmla="*/ 0 h 39068"/>
                  <a:gd name="connsiteX1" fmla="*/ 104204 w 118586"/>
                  <a:gd name="connsiteY1" fmla="*/ 35433 h 39068"/>
                  <a:gd name="connsiteX2" fmla="*/ 17431 w 118586"/>
                  <a:gd name="connsiteY2" fmla="*/ 35052 h 39068"/>
                  <a:gd name="connsiteX3" fmla="*/ 0 w 118586"/>
                  <a:gd name="connsiteY3" fmla="*/ 8572 h 39068"/>
                  <a:gd name="connsiteX4" fmla="*/ 31052 w 118586"/>
                  <a:gd name="connsiteY4" fmla="*/ 28384 h 39068"/>
                  <a:gd name="connsiteX5" fmla="*/ 108585 w 118586"/>
                  <a:gd name="connsiteY5" fmla="*/ 20383 h 39068"/>
                  <a:gd name="connsiteX6" fmla="*/ 118586 w 118586"/>
                  <a:gd name="connsiteY6" fmla="*/ 0 h 39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586" h="39068">
                    <a:moveTo>
                      <a:pt x="118586" y="0"/>
                    </a:moveTo>
                    <a:cubicBezTo>
                      <a:pt x="118586" y="0"/>
                      <a:pt x="114872" y="31814"/>
                      <a:pt x="104204" y="35433"/>
                    </a:cubicBezTo>
                    <a:cubicBezTo>
                      <a:pt x="93440" y="39052"/>
                      <a:pt x="27908" y="41529"/>
                      <a:pt x="17431" y="35052"/>
                    </a:cubicBezTo>
                    <a:cubicBezTo>
                      <a:pt x="6858" y="28575"/>
                      <a:pt x="0" y="8572"/>
                      <a:pt x="0" y="8572"/>
                    </a:cubicBezTo>
                    <a:cubicBezTo>
                      <a:pt x="0" y="8572"/>
                      <a:pt x="18860" y="27718"/>
                      <a:pt x="31052" y="28384"/>
                    </a:cubicBezTo>
                    <a:cubicBezTo>
                      <a:pt x="43244" y="29051"/>
                      <a:pt x="104108" y="27337"/>
                      <a:pt x="108585" y="20383"/>
                    </a:cubicBezTo>
                    <a:cubicBezTo>
                      <a:pt x="113157" y="13525"/>
                      <a:pt x="118586" y="0"/>
                      <a:pt x="118586" y="0"/>
                    </a:cubicBezTo>
                    <a:close/>
                  </a:path>
                </a:pathLst>
              </a:custGeom>
              <a:solidFill>
                <a:srgbClr val="EF5E7F"/>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F57FFAF1-07B1-0A68-396D-B46E01BE06E7}"/>
                  </a:ext>
                </a:extLst>
              </p:cNvPr>
              <p:cNvSpPr/>
              <p:nvPr/>
            </p:nvSpPr>
            <p:spPr>
              <a:xfrm>
                <a:off x="5684796" y="1667853"/>
                <a:ext cx="90591" cy="23531"/>
              </a:xfrm>
              <a:custGeom>
                <a:avLst/>
                <a:gdLst>
                  <a:gd name="connsiteX0" fmla="*/ 90592 w 90591"/>
                  <a:gd name="connsiteY0" fmla="*/ 13023 h 23531"/>
                  <a:gd name="connsiteX1" fmla="*/ 9 w 90591"/>
                  <a:gd name="connsiteY1" fmla="*/ 10546 h 23531"/>
                  <a:gd name="connsiteX2" fmla="*/ 90592 w 90591"/>
                  <a:gd name="connsiteY2" fmla="*/ 13023 h 23531"/>
                </a:gdLst>
                <a:ahLst/>
                <a:cxnLst>
                  <a:cxn ang="0">
                    <a:pos x="connsiteX0" y="connsiteY0"/>
                  </a:cxn>
                  <a:cxn ang="0">
                    <a:pos x="connsiteX1" y="connsiteY1"/>
                  </a:cxn>
                  <a:cxn ang="0">
                    <a:pos x="connsiteX2" y="connsiteY2"/>
                  </a:cxn>
                </a:cxnLst>
                <a:rect l="l" t="t" r="r" b="b"/>
                <a:pathLst>
                  <a:path w="90591" h="23531">
                    <a:moveTo>
                      <a:pt x="90592" y="13023"/>
                    </a:moveTo>
                    <a:cubicBezTo>
                      <a:pt x="90687" y="-1550"/>
                      <a:pt x="1152" y="-5932"/>
                      <a:pt x="9" y="10546"/>
                    </a:cubicBezTo>
                    <a:cubicBezTo>
                      <a:pt x="-1039" y="27025"/>
                      <a:pt x="90496" y="27787"/>
                      <a:pt x="90592" y="13023"/>
                    </a:cubicBezTo>
                    <a:close/>
                  </a:path>
                </a:pathLst>
              </a:custGeom>
              <a:solidFill>
                <a:srgbClr val="360B1E"/>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4B17CDD-D869-39A8-22D0-FFCC20EA63FE}"/>
                  </a:ext>
                </a:extLst>
              </p:cNvPr>
              <p:cNvSpPr/>
              <p:nvPr/>
            </p:nvSpPr>
            <p:spPr>
              <a:xfrm>
                <a:off x="5839957" y="1667853"/>
                <a:ext cx="90593" cy="23531"/>
              </a:xfrm>
              <a:custGeom>
                <a:avLst/>
                <a:gdLst>
                  <a:gd name="connsiteX0" fmla="*/ 90593 w 90593"/>
                  <a:gd name="connsiteY0" fmla="*/ 13023 h 23531"/>
                  <a:gd name="connsiteX1" fmla="*/ 11 w 90593"/>
                  <a:gd name="connsiteY1" fmla="*/ 10546 h 23531"/>
                  <a:gd name="connsiteX2" fmla="*/ 90593 w 90593"/>
                  <a:gd name="connsiteY2" fmla="*/ 13023 h 23531"/>
                </a:gdLst>
                <a:ahLst/>
                <a:cxnLst>
                  <a:cxn ang="0">
                    <a:pos x="connsiteX0" y="connsiteY0"/>
                  </a:cxn>
                  <a:cxn ang="0">
                    <a:pos x="connsiteX1" y="connsiteY1"/>
                  </a:cxn>
                  <a:cxn ang="0">
                    <a:pos x="connsiteX2" y="connsiteY2"/>
                  </a:cxn>
                </a:cxnLst>
                <a:rect l="l" t="t" r="r" b="b"/>
                <a:pathLst>
                  <a:path w="90593" h="23531">
                    <a:moveTo>
                      <a:pt x="90593" y="13023"/>
                    </a:moveTo>
                    <a:cubicBezTo>
                      <a:pt x="90689" y="-1550"/>
                      <a:pt x="1058" y="-5932"/>
                      <a:pt x="11" y="10546"/>
                    </a:cubicBezTo>
                    <a:cubicBezTo>
                      <a:pt x="-1132" y="27025"/>
                      <a:pt x="90403" y="27787"/>
                      <a:pt x="90593" y="13023"/>
                    </a:cubicBezTo>
                    <a:close/>
                  </a:path>
                </a:pathLst>
              </a:custGeom>
              <a:solidFill>
                <a:srgbClr val="360B1E"/>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0E25F4BE-3041-4E29-90B1-7742FAD5AAA5}"/>
                  </a:ext>
                </a:extLst>
              </p:cNvPr>
              <p:cNvSpPr/>
              <p:nvPr/>
            </p:nvSpPr>
            <p:spPr>
              <a:xfrm>
                <a:off x="5640609" y="2060066"/>
                <a:ext cx="295109" cy="533685"/>
              </a:xfrm>
              <a:custGeom>
                <a:avLst/>
                <a:gdLst>
                  <a:gd name="connsiteX0" fmla="*/ 247936 w 295109"/>
                  <a:gd name="connsiteY0" fmla="*/ 0 h 533685"/>
                  <a:gd name="connsiteX1" fmla="*/ 294894 w 295109"/>
                  <a:gd name="connsiteY1" fmla="*/ 212598 h 533685"/>
                  <a:gd name="connsiteX2" fmla="*/ 235363 w 295109"/>
                  <a:gd name="connsiteY2" fmla="*/ 525780 h 533685"/>
                  <a:gd name="connsiteX3" fmla="*/ 136779 w 295109"/>
                  <a:gd name="connsiteY3" fmla="*/ 533686 h 533685"/>
                  <a:gd name="connsiteX4" fmla="*/ 47244 w 295109"/>
                  <a:gd name="connsiteY4" fmla="*/ 273177 h 533685"/>
                  <a:gd name="connsiteX5" fmla="*/ 0 w 295109"/>
                  <a:gd name="connsiteY5" fmla="*/ 20098 h 533685"/>
                  <a:gd name="connsiteX6" fmla="*/ 145732 w 295109"/>
                  <a:gd name="connsiteY6" fmla="*/ 21146 h 533685"/>
                  <a:gd name="connsiteX7" fmla="*/ 247936 w 295109"/>
                  <a:gd name="connsiteY7" fmla="*/ 0 h 533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109" h="533685">
                    <a:moveTo>
                      <a:pt x="247936" y="0"/>
                    </a:moveTo>
                    <a:cubicBezTo>
                      <a:pt x="247936" y="0"/>
                      <a:pt x="290513" y="104013"/>
                      <a:pt x="294894" y="212598"/>
                    </a:cubicBezTo>
                    <a:cubicBezTo>
                      <a:pt x="299275" y="321183"/>
                      <a:pt x="235363" y="525780"/>
                      <a:pt x="235363" y="525780"/>
                    </a:cubicBezTo>
                    <a:lnTo>
                      <a:pt x="136779" y="533686"/>
                    </a:lnTo>
                    <a:cubicBezTo>
                      <a:pt x="136779" y="533686"/>
                      <a:pt x="91249" y="369475"/>
                      <a:pt x="47244" y="273177"/>
                    </a:cubicBezTo>
                    <a:cubicBezTo>
                      <a:pt x="3238" y="176975"/>
                      <a:pt x="0" y="20098"/>
                      <a:pt x="0" y="20098"/>
                    </a:cubicBezTo>
                    <a:cubicBezTo>
                      <a:pt x="0" y="20098"/>
                      <a:pt x="107728" y="22289"/>
                      <a:pt x="145732" y="21146"/>
                    </a:cubicBezTo>
                    <a:cubicBezTo>
                      <a:pt x="183737" y="20098"/>
                      <a:pt x="247936" y="0"/>
                      <a:pt x="247936" y="0"/>
                    </a:cubicBezTo>
                    <a:close/>
                  </a:path>
                </a:pathLst>
              </a:custGeom>
              <a:solidFill>
                <a:srgbClr val="FFFFFF"/>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DB3205D-C02B-27C7-7FC3-9645B8A52447}"/>
                  </a:ext>
                </a:extLst>
              </p:cNvPr>
              <p:cNvSpPr/>
              <p:nvPr/>
            </p:nvSpPr>
            <p:spPr>
              <a:xfrm>
                <a:off x="5817774" y="1703355"/>
                <a:ext cx="126015" cy="74485"/>
              </a:xfrm>
              <a:custGeom>
                <a:avLst/>
                <a:gdLst>
                  <a:gd name="connsiteX0" fmla="*/ 88773 w 126015"/>
                  <a:gd name="connsiteY0" fmla="*/ 74486 h 74485"/>
                  <a:gd name="connsiteX1" fmla="*/ 37243 w 126015"/>
                  <a:gd name="connsiteY1" fmla="*/ 74486 h 74485"/>
                  <a:gd name="connsiteX2" fmla="*/ 0 w 126015"/>
                  <a:gd name="connsiteY2" fmla="*/ 37243 h 74485"/>
                  <a:gd name="connsiteX3" fmla="*/ 37243 w 126015"/>
                  <a:gd name="connsiteY3" fmla="*/ 0 h 74485"/>
                  <a:gd name="connsiteX4" fmla="*/ 88773 w 126015"/>
                  <a:gd name="connsiteY4" fmla="*/ 0 h 74485"/>
                  <a:gd name="connsiteX5" fmla="*/ 126016 w 126015"/>
                  <a:gd name="connsiteY5" fmla="*/ 37243 h 74485"/>
                  <a:gd name="connsiteX6" fmla="*/ 88773 w 126015"/>
                  <a:gd name="connsiteY6" fmla="*/ 74486 h 74485"/>
                  <a:gd name="connsiteX7" fmla="*/ 37243 w 126015"/>
                  <a:gd name="connsiteY7" fmla="*/ 9525 h 74485"/>
                  <a:gd name="connsiteX8" fmla="*/ 9525 w 126015"/>
                  <a:gd name="connsiteY8" fmla="*/ 37243 h 74485"/>
                  <a:gd name="connsiteX9" fmla="*/ 37243 w 126015"/>
                  <a:gd name="connsiteY9" fmla="*/ 64961 h 74485"/>
                  <a:gd name="connsiteX10" fmla="*/ 88773 w 126015"/>
                  <a:gd name="connsiteY10" fmla="*/ 64961 h 74485"/>
                  <a:gd name="connsiteX11" fmla="*/ 116491 w 126015"/>
                  <a:gd name="connsiteY11" fmla="*/ 37243 h 74485"/>
                  <a:gd name="connsiteX12" fmla="*/ 88773 w 126015"/>
                  <a:gd name="connsiteY12" fmla="*/ 9525 h 74485"/>
                  <a:gd name="connsiteX13" fmla="*/ 37243 w 126015"/>
                  <a:gd name="connsiteY13" fmla="*/ 9525 h 7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015" h="74485">
                    <a:moveTo>
                      <a:pt x="88773" y="74486"/>
                    </a:moveTo>
                    <a:lnTo>
                      <a:pt x="37243" y="74486"/>
                    </a:lnTo>
                    <a:cubicBezTo>
                      <a:pt x="16669" y="74486"/>
                      <a:pt x="0" y="57721"/>
                      <a:pt x="0" y="37243"/>
                    </a:cubicBezTo>
                    <a:cubicBezTo>
                      <a:pt x="0" y="16669"/>
                      <a:pt x="16669" y="0"/>
                      <a:pt x="37243" y="0"/>
                    </a:cubicBezTo>
                    <a:lnTo>
                      <a:pt x="88773" y="0"/>
                    </a:lnTo>
                    <a:cubicBezTo>
                      <a:pt x="109347" y="0"/>
                      <a:pt x="126016" y="16764"/>
                      <a:pt x="126016" y="37243"/>
                    </a:cubicBezTo>
                    <a:cubicBezTo>
                      <a:pt x="126016" y="57817"/>
                      <a:pt x="109252" y="74486"/>
                      <a:pt x="88773" y="74486"/>
                    </a:cubicBezTo>
                    <a:close/>
                    <a:moveTo>
                      <a:pt x="37243" y="9525"/>
                    </a:moveTo>
                    <a:cubicBezTo>
                      <a:pt x="22003" y="9525"/>
                      <a:pt x="9525" y="22003"/>
                      <a:pt x="9525" y="37243"/>
                    </a:cubicBezTo>
                    <a:cubicBezTo>
                      <a:pt x="9525" y="52578"/>
                      <a:pt x="22003" y="64961"/>
                      <a:pt x="37243" y="64961"/>
                    </a:cubicBezTo>
                    <a:lnTo>
                      <a:pt x="88773" y="64961"/>
                    </a:lnTo>
                    <a:cubicBezTo>
                      <a:pt x="104013" y="64961"/>
                      <a:pt x="116491" y="52483"/>
                      <a:pt x="116491" y="37243"/>
                    </a:cubicBezTo>
                    <a:cubicBezTo>
                      <a:pt x="116491" y="21908"/>
                      <a:pt x="104013" y="9525"/>
                      <a:pt x="88773" y="9525"/>
                    </a:cubicBezTo>
                    <a:lnTo>
                      <a:pt x="37243" y="9525"/>
                    </a:lnTo>
                    <a:close/>
                  </a:path>
                </a:pathLst>
              </a:custGeom>
              <a:solidFill>
                <a:srgbClr val="360B1E"/>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22BAD883-B6CC-B3C8-6EE7-163099905113}"/>
                  </a:ext>
                </a:extLst>
              </p:cNvPr>
              <p:cNvSpPr/>
              <p:nvPr/>
            </p:nvSpPr>
            <p:spPr>
              <a:xfrm>
                <a:off x="5657850" y="1704783"/>
                <a:ext cx="126015" cy="74485"/>
              </a:xfrm>
              <a:custGeom>
                <a:avLst/>
                <a:gdLst>
                  <a:gd name="connsiteX0" fmla="*/ 88773 w 126015"/>
                  <a:gd name="connsiteY0" fmla="*/ 74486 h 74485"/>
                  <a:gd name="connsiteX1" fmla="*/ 37243 w 126015"/>
                  <a:gd name="connsiteY1" fmla="*/ 74486 h 74485"/>
                  <a:gd name="connsiteX2" fmla="*/ 0 w 126015"/>
                  <a:gd name="connsiteY2" fmla="*/ 37243 h 74485"/>
                  <a:gd name="connsiteX3" fmla="*/ 37243 w 126015"/>
                  <a:gd name="connsiteY3" fmla="*/ 0 h 74485"/>
                  <a:gd name="connsiteX4" fmla="*/ 88773 w 126015"/>
                  <a:gd name="connsiteY4" fmla="*/ 0 h 74485"/>
                  <a:gd name="connsiteX5" fmla="*/ 126016 w 126015"/>
                  <a:gd name="connsiteY5" fmla="*/ 37243 h 74485"/>
                  <a:gd name="connsiteX6" fmla="*/ 88773 w 126015"/>
                  <a:gd name="connsiteY6" fmla="*/ 74486 h 74485"/>
                  <a:gd name="connsiteX7" fmla="*/ 37243 w 126015"/>
                  <a:gd name="connsiteY7" fmla="*/ 9430 h 74485"/>
                  <a:gd name="connsiteX8" fmla="*/ 9525 w 126015"/>
                  <a:gd name="connsiteY8" fmla="*/ 37148 h 74485"/>
                  <a:gd name="connsiteX9" fmla="*/ 37243 w 126015"/>
                  <a:gd name="connsiteY9" fmla="*/ 64865 h 74485"/>
                  <a:gd name="connsiteX10" fmla="*/ 88773 w 126015"/>
                  <a:gd name="connsiteY10" fmla="*/ 64865 h 74485"/>
                  <a:gd name="connsiteX11" fmla="*/ 116491 w 126015"/>
                  <a:gd name="connsiteY11" fmla="*/ 37148 h 74485"/>
                  <a:gd name="connsiteX12" fmla="*/ 88773 w 126015"/>
                  <a:gd name="connsiteY12" fmla="*/ 9430 h 74485"/>
                  <a:gd name="connsiteX13" fmla="*/ 37243 w 126015"/>
                  <a:gd name="connsiteY13" fmla="*/ 9430 h 7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015" h="74485">
                    <a:moveTo>
                      <a:pt x="88773" y="74486"/>
                    </a:moveTo>
                    <a:lnTo>
                      <a:pt x="37243" y="74486"/>
                    </a:lnTo>
                    <a:cubicBezTo>
                      <a:pt x="16669" y="74486"/>
                      <a:pt x="0" y="57722"/>
                      <a:pt x="0" y="37243"/>
                    </a:cubicBezTo>
                    <a:cubicBezTo>
                      <a:pt x="0" y="16764"/>
                      <a:pt x="16669" y="0"/>
                      <a:pt x="37243" y="0"/>
                    </a:cubicBezTo>
                    <a:lnTo>
                      <a:pt x="88773" y="0"/>
                    </a:lnTo>
                    <a:cubicBezTo>
                      <a:pt x="109347" y="0"/>
                      <a:pt x="126016" y="16764"/>
                      <a:pt x="126016" y="37243"/>
                    </a:cubicBezTo>
                    <a:cubicBezTo>
                      <a:pt x="126016" y="57722"/>
                      <a:pt x="109252" y="74486"/>
                      <a:pt x="88773" y="74486"/>
                    </a:cubicBezTo>
                    <a:close/>
                    <a:moveTo>
                      <a:pt x="37243" y="9430"/>
                    </a:moveTo>
                    <a:cubicBezTo>
                      <a:pt x="22003" y="9430"/>
                      <a:pt x="9525" y="21907"/>
                      <a:pt x="9525" y="37148"/>
                    </a:cubicBezTo>
                    <a:cubicBezTo>
                      <a:pt x="9525" y="52483"/>
                      <a:pt x="22003" y="64865"/>
                      <a:pt x="37243" y="64865"/>
                    </a:cubicBezTo>
                    <a:lnTo>
                      <a:pt x="88773" y="64865"/>
                    </a:lnTo>
                    <a:cubicBezTo>
                      <a:pt x="104013" y="64865"/>
                      <a:pt x="116491" y="52388"/>
                      <a:pt x="116491" y="37148"/>
                    </a:cubicBezTo>
                    <a:cubicBezTo>
                      <a:pt x="116491" y="21812"/>
                      <a:pt x="104013" y="9430"/>
                      <a:pt x="88773" y="9430"/>
                    </a:cubicBezTo>
                    <a:lnTo>
                      <a:pt x="37243" y="9430"/>
                    </a:lnTo>
                    <a:close/>
                  </a:path>
                </a:pathLst>
              </a:custGeom>
              <a:solidFill>
                <a:srgbClr val="360B1E"/>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26D09C56-10EB-05E0-553D-2DE93987DF1F}"/>
                  </a:ext>
                </a:extLst>
              </p:cNvPr>
              <p:cNvSpPr/>
              <p:nvPr/>
            </p:nvSpPr>
            <p:spPr>
              <a:xfrm>
                <a:off x="5771649" y="1720249"/>
                <a:ext cx="55699" cy="14062"/>
              </a:xfrm>
              <a:custGeom>
                <a:avLst/>
                <a:gdLst>
                  <a:gd name="connsiteX0" fmla="*/ 50984 w 55699"/>
                  <a:gd name="connsiteY0" fmla="*/ 14062 h 14062"/>
                  <a:gd name="connsiteX1" fmla="*/ 49269 w 55699"/>
                  <a:gd name="connsiteY1" fmla="*/ 13681 h 14062"/>
                  <a:gd name="connsiteX2" fmla="*/ 6692 w 55699"/>
                  <a:gd name="connsiteY2" fmla="*/ 13395 h 14062"/>
                  <a:gd name="connsiteX3" fmla="*/ 406 w 55699"/>
                  <a:gd name="connsiteY3" fmla="*/ 10919 h 14062"/>
                  <a:gd name="connsiteX4" fmla="*/ 2787 w 55699"/>
                  <a:gd name="connsiteY4" fmla="*/ 4632 h 14062"/>
                  <a:gd name="connsiteX5" fmla="*/ 52698 w 55699"/>
                  <a:gd name="connsiteY5" fmla="*/ 4728 h 14062"/>
                  <a:gd name="connsiteX6" fmla="*/ 55365 w 55699"/>
                  <a:gd name="connsiteY6" fmla="*/ 10919 h 14062"/>
                  <a:gd name="connsiteX7" fmla="*/ 50984 w 55699"/>
                  <a:gd name="connsiteY7" fmla="*/ 14062 h 1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99" h="14062">
                    <a:moveTo>
                      <a:pt x="50984" y="14062"/>
                    </a:moveTo>
                    <a:cubicBezTo>
                      <a:pt x="50412" y="14062"/>
                      <a:pt x="49840" y="13967"/>
                      <a:pt x="49269" y="13681"/>
                    </a:cubicBezTo>
                    <a:cubicBezTo>
                      <a:pt x="49078" y="13586"/>
                      <a:pt x="26314" y="4823"/>
                      <a:pt x="6692" y="13395"/>
                    </a:cubicBezTo>
                    <a:cubicBezTo>
                      <a:pt x="4311" y="14443"/>
                      <a:pt x="1453" y="13395"/>
                      <a:pt x="406" y="10919"/>
                    </a:cubicBezTo>
                    <a:cubicBezTo>
                      <a:pt x="-642" y="8538"/>
                      <a:pt x="406" y="5680"/>
                      <a:pt x="2787" y="4632"/>
                    </a:cubicBezTo>
                    <a:cubicBezTo>
                      <a:pt x="26028" y="-5655"/>
                      <a:pt x="51650" y="4347"/>
                      <a:pt x="52698" y="4728"/>
                    </a:cubicBezTo>
                    <a:cubicBezTo>
                      <a:pt x="55174" y="5680"/>
                      <a:pt x="56317" y="8443"/>
                      <a:pt x="55365" y="10919"/>
                    </a:cubicBezTo>
                    <a:cubicBezTo>
                      <a:pt x="54698" y="12919"/>
                      <a:pt x="52888" y="14062"/>
                      <a:pt x="50984" y="14062"/>
                    </a:cubicBezTo>
                    <a:close/>
                  </a:path>
                </a:pathLst>
              </a:custGeom>
              <a:solidFill>
                <a:srgbClr val="360B1E"/>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85CF065-E984-B355-CC2A-FBE18D6329A9}"/>
                  </a:ext>
                </a:extLst>
              </p:cNvPr>
              <p:cNvSpPr/>
              <p:nvPr/>
            </p:nvSpPr>
            <p:spPr>
              <a:xfrm>
                <a:off x="5588618" y="1671270"/>
                <a:ext cx="83798" cy="55420"/>
              </a:xfrm>
              <a:custGeom>
                <a:avLst/>
                <a:gdLst>
                  <a:gd name="connsiteX0" fmla="*/ 79043 w 83798"/>
                  <a:gd name="connsiteY0" fmla="*/ 55421 h 55420"/>
                  <a:gd name="connsiteX1" fmla="*/ 76471 w 83798"/>
                  <a:gd name="connsiteY1" fmla="*/ 54659 h 55420"/>
                  <a:gd name="connsiteX2" fmla="*/ 3128 w 83798"/>
                  <a:gd name="connsiteY2" fmla="*/ 9224 h 55420"/>
                  <a:gd name="connsiteX3" fmla="*/ 271 w 83798"/>
                  <a:gd name="connsiteY3" fmla="*/ 3128 h 55420"/>
                  <a:gd name="connsiteX4" fmla="*/ 6367 w 83798"/>
                  <a:gd name="connsiteY4" fmla="*/ 271 h 55420"/>
                  <a:gd name="connsiteX5" fmla="*/ 81614 w 83798"/>
                  <a:gd name="connsiteY5" fmla="*/ 46562 h 55420"/>
                  <a:gd name="connsiteX6" fmla="*/ 83043 w 83798"/>
                  <a:gd name="connsiteY6" fmla="*/ 53135 h 55420"/>
                  <a:gd name="connsiteX7" fmla="*/ 79043 w 83798"/>
                  <a:gd name="connsiteY7" fmla="*/ 55421 h 5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798" h="55420">
                    <a:moveTo>
                      <a:pt x="79043" y="55421"/>
                    </a:moveTo>
                    <a:cubicBezTo>
                      <a:pt x="78185" y="55421"/>
                      <a:pt x="77233" y="55135"/>
                      <a:pt x="76471" y="54659"/>
                    </a:cubicBezTo>
                    <a:cubicBezTo>
                      <a:pt x="50658" y="37990"/>
                      <a:pt x="7796" y="11034"/>
                      <a:pt x="3128" y="9224"/>
                    </a:cubicBezTo>
                    <a:cubicBezTo>
                      <a:pt x="652" y="8272"/>
                      <a:pt x="-586" y="5605"/>
                      <a:pt x="271" y="3128"/>
                    </a:cubicBezTo>
                    <a:cubicBezTo>
                      <a:pt x="1223" y="652"/>
                      <a:pt x="3890" y="-586"/>
                      <a:pt x="6367" y="271"/>
                    </a:cubicBezTo>
                    <a:cubicBezTo>
                      <a:pt x="13511" y="2843"/>
                      <a:pt x="70280" y="39323"/>
                      <a:pt x="81614" y="46562"/>
                    </a:cubicBezTo>
                    <a:cubicBezTo>
                      <a:pt x="83805" y="47991"/>
                      <a:pt x="84472" y="50944"/>
                      <a:pt x="83043" y="53135"/>
                    </a:cubicBezTo>
                    <a:cubicBezTo>
                      <a:pt x="82091" y="54659"/>
                      <a:pt x="80567" y="55421"/>
                      <a:pt x="79043" y="55421"/>
                    </a:cubicBezTo>
                    <a:close/>
                  </a:path>
                </a:pathLst>
              </a:custGeom>
              <a:solidFill>
                <a:srgbClr val="360B1E"/>
              </a:solidFill>
              <a:ln w="9525"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39F00EA0-283E-7798-A526-B8347C6D8CAD}"/>
                  </a:ext>
                </a:extLst>
              </p:cNvPr>
              <p:cNvGrpSpPr/>
              <p:nvPr/>
            </p:nvGrpSpPr>
            <p:grpSpPr>
              <a:xfrm>
                <a:off x="5908334" y="5206269"/>
                <a:ext cx="411911" cy="233552"/>
                <a:chOff x="5908334" y="5206269"/>
                <a:chExt cx="411911" cy="233552"/>
              </a:xfrm>
            </p:grpSpPr>
            <p:grpSp>
              <p:nvGrpSpPr>
                <p:cNvPr id="76" name="组合 75">
                  <a:extLst>
                    <a:ext uri="{FF2B5EF4-FFF2-40B4-BE49-F238E27FC236}">
                      <a16:creationId xmlns:a16="http://schemas.microsoft.com/office/drawing/2014/main" id="{9EFD2B46-0DE8-6355-F1C1-55226411A502}"/>
                    </a:ext>
                  </a:extLst>
                </p:cNvPr>
                <p:cNvGrpSpPr/>
                <p:nvPr/>
              </p:nvGrpSpPr>
              <p:grpSpPr>
                <a:xfrm>
                  <a:off x="5908334" y="5317033"/>
                  <a:ext cx="411911" cy="122788"/>
                  <a:chOff x="5908334" y="5317033"/>
                  <a:chExt cx="411911" cy="122788"/>
                </a:xfrm>
              </p:grpSpPr>
              <p:sp>
                <p:nvSpPr>
                  <p:cNvPr id="79" name="任意多边形: 形状 78">
                    <a:extLst>
                      <a:ext uri="{FF2B5EF4-FFF2-40B4-BE49-F238E27FC236}">
                        <a16:creationId xmlns:a16="http://schemas.microsoft.com/office/drawing/2014/main" id="{593A0133-F5CB-C407-C11B-7D3A4832D7CA}"/>
                      </a:ext>
                    </a:extLst>
                  </p:cNvPr>
                  <p:cNvSpPr/>
                  <p:nvPr/>
                </p:nvSpPr>
                <p:spPr>
                  <a:xfrm>
                    <a:off x="5913096" y="5321725"/>
                    <a:ext cx="402394" cy="113369"/>
                  </a:xfrm>
                  <a:custGeom>
                    <a:avLst/>
                    <a:gdLst>
                      <a:gd name="connsiteX0" fmla="*/ 382071 w 402394"/>
                      <a:gd name="connsiteY0" fmla="*/ 47517 h 113369"/>
                      <a:gd name="connsiteX1" fmla="*/ 401502 w 402394"/>
                      <a:gd name="connsiteY1" fmla="*/ 89617 h 113369"/>
                      <a:gd name="connsiteX2" fmla="*/ 365498 w 402394"/>
                      <a:gd name="connsiteY2" fmla="*/ 113335 h 113369"/>
                      <a:gd name="connsiteX3" fmla="*/ 17930 w 402394"/>
                      <a:gd name="connsiteY3" fmla="*/ 71615 h 113369"/>
                      <a:gd name="connsiteX4" fmla="*/ 24598 w 402394"/>
                      <a:gd name="connsiteY4" fmla="*/ 368 h 113369"/>
                      <a:gd name="connsiteX5" fmla="*/ 382071 w 402394"/>
                      <a:gd name="connsiteY5" fmla="*/ 47517 h 113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394" h="113369">
                        <a:moveTo>
                          <a:pt x="382071" y="47517"/>
                        </a:moveTo>
                        <a:cubicBezTo>
                          <a:pt x="382071" y="47517"/>
                          <a:pt x="407408" y="68758"/>
                          <a:pt x="401502" y="89617"/>
                        </a:cubicBezTo>
                        <a:cubicBezTo>
                          <a:pt x="395692" y="110477"/>
                          <a:pt x="402074" y="112097"/>
                          <a:pt x="365498" y="113335"/>
                        </a:cubicBezTo>
                        <a:cubicBezTo>
                          <a:pt x="328826" y="114478"/>
                          <a:pt x="47458" y="86855"/>
                          <a:pt x="17930" y="71615"/>
                        </a:cubicBezTo>
                        <a:cubicBezTo>
                          <a:pt x="-11597" y="56280"/>
                          <a:pt x="-1310" y="5607"/>
                          <a:pt x="24598" y="368"/>
                        </a:cubicBezTo>
                        <a:cubicBezTo>
                          <a:pt x="50506" y="-4870"/>
                          <a:pt x="382071" y="47517"/>
                          <a:pt x="382071" y="47517"/>
                        </a:cubicBezTo>
                        <a:close/>
                      </a:path>
                    </a:pathLst>
                  </a:custGeom>
                  <a:solidFill>
                    <a:srgbClr val="FFFFFF"/>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CFEE0E67-8DA2-F21B-3FA1-69782EC9FCD7}"/>
                      </a:ext>
                    </a:extLst>
                  </p:cNvPr>
                  <p:cNvSpPr/>
                  <p:nvPr/>
                </p:nvSpPr>
                <p:spPr>
                  <a:xfrm>
                    <a:off x="5908334" y="5317033"/>
                    <a:ext cx="411911" cy="122788"/>
                  </a:xfrm>
                  <a:custGeom>
                    <a:avLst/>
                    <a:gdLst>
                      <a:gd name="connsiteX0" fmla="*/ 367402 w 411911"/>
                      <a:gd name="connsiteY0" fmla="*/ 122789 h 122788"/>
                      <a:gd name="connsiteX1" fmla="*/ 20502 w 411911"/>
                      <a:gd name="connsiteY1" fmla="*/ 80498 h 122788"/>
                      <a:gd name="connsiteX2" fmla="*/ 499 w 411911"/>
                      <a:gd name="connsiteY2" fmla="*/ 36112 h 122788"/>
                      <a:gd name="connsiteX3" fmla="*/ 28408 w 411911"/>
                      <a:gd name="connsiteY3" fmla="*/ 393 h 122788"/>
                      <a:gd name="connsiteX4" fmla="*/ 387596 w 411911"/>
                      <a:gd name="connsiteY4" fmla="*/ 47542 h 122788"/>
                      <a:gd name="connsiteX5" fmla="*/ 389881 w 411911"/>
                      <a:gd name="connsiteY5" fmla="*/ 48589 h 122788"/>
                      <a:gd name="connsiteX6" fmla="*/ 410836 w 411911"/>
                      <a:gd name="connsiteY6" fmla="*/ 95548 h 122788"/>
                      <a:gd name="connsiteX7" fmla="*/ 408836 w 411911"/>
                      <a:gd name="connsiteY7" fmla="*/ 103739 h 122788"/>
                      <a:gd name="connsiteX8" fmla="*/ 370355 w 411911"/>
                      <a:gd name="connsiteY8" fmla="*/ 122694 h 122788"/>
                      <a:gd name="connsiteX9" fmla="*/ 367402 w 411911"/>
                      <a:gd name="connsiteY9" fmla="*/ 122789 h 122788"/>
                      <a:gd name="connsiteX10" fmla="*/ 35266 w 411911"/>
                      <a:gd name="connsiteY10" fmla="*/ 9346 h 122788"/>
                      <a:gd name="connsiteX11" fmla="*/ 30217 w 411911"/>
                      <a:gd name="connsiteY11" fmla="*/ 9632 h 122788"/>
                      <a:gd name="connsiteX12" fmla="*/ 9929 w 411911"/>
                      <a:gd name="connsiteY12" fmla="*/ 37350 h 122788"/>
                      <a:gd name="connsiteX13" fmla="*/ 24884 w 411911"/>
                      <a:gd name="connsiteY13" fmla="*/ 71925 h 122788"/>
                      <a:gd name="connsiteX14" fmla="*/ 370165 w 411911"/>
                      <a:gd name="connsiteY14" fmla="*/ 113074 h 122788"/>
                      <a:gd name="connsiteX15" fmla="*/ 399692 w 411911"/>
                      <a:gd name="connsiteY15" fmla="*/ 101644 h 122788"/>
                      <a:gd name="connsiteX16" fmla="*/ 401788 w 411911"/>
                      <a:gd name="connsiteY16" fmla="*/ 92881 h 122788"/>
                      <a:gd name="connsiteX17" fmla="*/ 384833 w 411911"/>
                      <a:gd name="connsiteY17" fmla="*/ 56590 h 122788"/>
                      <a:gd name="connsiteX18" fmla="*/ 35266 w 411911"/>
                      <a:gd name="connsiteY18" fmla="*/ 9346 h 12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911" h="122788">
                        <a:moveTo>
                          <a:pt x="367402" y="122789"/>
                        </a:moveTo>
                        <a:cubicBezTo>
                          <a:pt x="317682" y="122789"/>
                          <a:pt x="50315" y="95833"/>
                          <a:pt x="20502" y="80498"/>
                        </a:cubicBezTo>
                        <a:cubicBezTo>
                          <a:pt x="2500" y="71164"/>
                          <a:pt x="-1596" y="51447"/>
                          <a:pt x="499" y="36112"/>
                        </a:cubicBezTo>
                        <a:cubicBezTo>
                          <a:pt x="3071" y="17538"/>
                          <a:pt x="14311" y="3155"/>
                          <a:pt x="28408" y="393"/>
                        </a:cubicBezTo>
                        <a:cubicBezTo>
                          <a:pt x="54506" y="-4751"/>
                          <a:pt x="353591" y="42208"/>
                          <a:pt x="387596" y="47542"/>
                        </a:cubicBezTo>
                        <a:cubicBezTo>
                          <a:pt x="388453" y="47637"/>
                          <a:pt x="389215" y="48018"/>
                          <a:pt x="389881" y="48589"/>
                        </a:cubicBezTo>
                        <a:cubicBezTo>
                          <a:pt x="391025" y="49542"/>
                          <a:pt x="417504" y="72021"/>
                          <a:pt x="410836" y="95548"/>
                        </a:cubicBezTo>
                        <a:cubicBezTo>
                          <a:pt x="409979" y="98691"/>
                          <a:pt x="409313" y="101453"/>
                          <a:pt x="408836" y="103739"/>
                        </a:cubicBezTo>
                        <a:cubicBezTo>
                          <a:pt x="405217" y="120408"/>
                          <a:pt x="400550" y="121646"/>
                          <a:pt x="370355" y="122694"/>
                        </a:cubicBezTo>
                        <a:cubicBezTo>
                          <a:pt x="369498" y="122694"/>
                          <a:pt x="368546" y="122789"/>
                          <a:pt x="367402" y="122789"/>
                        </a:cubicBezTo>
                        <a:close/>
                        <a:moveTo>
                          <a:pt x="35266" y="9346"/>
                        </a:moveTo>
                        <a:cubicBezTo>
                          <a:pt x="32980" y="9346"/>
                          <a:pt x="31360" y="9442"/>
                          <a:pt x="30217" y="9632"/>
                        </a:cubicBezTo>
                        <a:cubicBezTo>
                          <a:pt x="20311" y="11632"/>
                          <a:pt x="11929" y="23062"/>
                          <a:pt x="9929" y="37350"/>
                        </a:cubicBezTo>
                        <a:cubicBezTo>
                          <a:pt x="8215" y="49447"/>
                          <a:pt x="11263" y="64877"/>
                          <a:pt x="24884" y="71925"/>
                        </a:cubicBezTo>
                        <a:cubicBezTo>
                          <a:pt x="53173" y="86499"/>
                          <a:pt x="335684" y="114026"/>
                          <a:pt x="370165" y="113074"/>
                        </a:cubicBezTo>
                        <a:cubicBezTo>
                          <a:pt x="397311" y="112216"/>
                          <a:pt x="397311" y="112216"/>
                          <a:pt x="399692" y="101644"/>
                        </a:cubicBezTo>
                        <a:cubicBezTo>
                          <a:pt x="400264" y="99167"/>
                          <a:pt x="400835" y="96309"/>
                          <a:pt x="401788" y="92881"/>
                        </a:cubicBezTo>
                        <a:cubicBezTo>
                          <a:pt x="406169" y="77355"/>
                          <a:pt x="389024" y="60496"/>
                          <a:pt x="384833" y="56590"/>
                        </a:cubicBezTo>
                        <a:cubicBezTo>
                          <a:pt x="296632" y="42779"/>
                          <a:pt x="75747" y="9346"/>
                          <a:pt x="35266" y="9346"/>
                        </a:cubicBezTo>
                        <a:close/>
                      </a:path>
                    </a:pathLst>
                  </a:custGeom>
                  <a:solidFill>
                    <a:srgbClr val="360B1E"/>
                  </a:solidFill>
                  <a:ln w="9525" cap="flat">
                    <a:noFill/>
                    <a:prstDash val="solid"/>
                    <a:miter/>
                  </a:ln>
                </p:spPr>
                <p:txBody>
                  <a:bodyPr rtlCol="0" anchor="ctr"/>
                  <a:lstStyle/>
                  <a:p>
                    <a:endParaRPr lang="zh-CN" altLang="en-US"/>
                  </a:p>
                </p:txBody>
              </p:sp>
            </p:grpSp>
            <p:sp>
              <p:nvSpPr>
                <p:cNvPr id="77" name="任意多边形: 形状 76">
                  <a:extLst>
                    <a:ext uri="{FF2B5EF4-FFF2-40B4-BE49-F238E27FC236}">
                      <a16:creationId xmlns:a16="http://schemas.microsoft.com/office/drawing/2014/main" id="{5538BDE1-8EF9-5C96-1542-B2D4BB0E19CB}"/>
                    </a:ext>
                  </a:extLst>
                </p:cNvPr>
                <p:cNvSpPr/>
                <p:nvPr/>
              </p:nvSpPr>
              <p:spPr>
                <a:xfrm>
                  <a:off x="5926727" y="5206269"/>
                  <a:ext cx="381199" cy="183775"/>
                </a:xfrm>
                <a:custGeom>
                  <a:avLst/>
                  <a:gdLst>
                    <a:gd name="connsiteX0" fmla="*/ 117076 w 381199"/>
                    <a:gd name="connsiteY0" fmla="*/ 1810 h 183775"/>
                    <a:gd name="connsiteX1" fmla="*/ 380442 w 381199"/>
                    <a:gd name="connsiteY1" fmla="*/ 152400 h 183775"/>
                    <a:gd name="connsiteX2" fmla="*/ 345485 w 381199"/>
                    <a:gd name="connsiteY2" fmla="*/ 182404 h 183775"/>
                    <a:gd name="connsiteX3" fmla="*/ 2966 w 381199"/>
                    <a:gd name="connsiteY3" fmla="*/ 138970 h 183775"/>
                    <a:gd name="connsiteX4" fmla="*/ 10205 w 381199"/>
                    <a:gd name="connsiteY4" fmla="*/ 0 h 183775"/>
                    <a:gd name="connsiteX5" fmla="*/ 117076 w 381199"/>
                    <a:gd name="connsiteY5" fmla="*/ 1810 h 18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199" h="183775">
                      <a:moveTo>
                        <a:pt x="117076" y="1810"/>
                      </a:moveTo>
                      <a:cubicBezTo>
                        <a:pt x="117076" y="1810"/>
                        <a:pt x="378156" y="121539"/>
                        <a:pt x="380442" y="152400"/>
                      </a:cubicBezTo>
                      <a:cubicBezTo>
                        <a:pt x="382728" y="183261"/>
                        <a:pt x="382061" y="178403"/>
                        <a:pt x="345485" y="182404"/>
                      </a:cubicBezTo>
                      <a:cubicBezTo>
                        <a:pt x="308909" y="186404"/>
                        <a:pt x="12682" y="184309"/>
                        <a:pt x="2966" y="138970"/>
                      </a:cubicBezTo>
                      <a:cubicBezTo>
                        <a:pt x="-6654" y="93726"/>
                        <a:pt x="10205" y="0"/>
                        <a:pt x="10205" y="0"/>
                      </a:cubicBezTo>
                      <a:cubicBezTo>
                        <a:pt x="10205" y="0"/>
                        <a:pt x="77928" y="8287"/>
                        <a:pt x="117076" y="1810"/>
                      </a:cubicBezTo>
                      <a:close/>
                    </a:path>
                  </a:pathLst>
                </a:custGeom>
                <a:solidFill>
                  <a:srgbClr val="360B1E"/>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3B2C4DF9-DA55-564F-A321-F8927077237A}"/>
                    </a:ext>
                  </a:extLst>
                </p:cNvPr>
                <p:cNvSpPr/>
                <p:nvPr/>
              </p:nvSpPr>
              <p:spPr>
                <a:xfrm>
                  <a:off x="5955506" y="5262180"/>
                  <a:ext cx="102012" cy="62687"/>
                </a:xfrm>
                <a:custGeom>
                  <a:avLst/>
                  <a:gdLst>
                    <a:gd name="connsiteX0" fmla="*/ 102013 w 102012"/>
                    <a:gd name="connsiteY0" fmla="*/ 8668 h 62687"/>
                    <a:gd name="connsiteX1" fmla="*/ 47911 w 102012"/>
                    <a:gd name="connsiteY1" fmla="*/ 31718 h 62687"/>
                    <a:gd name="connsiteX2" fmla="*/ 0 w 102012"/>
                    <a:gd name="connsiteY2" fmla="*/ 0 h 62687"/>
                    <a:gd name="connsiteX3" fmla="*/ 53816 w 102012"/>
                    <a:gd name="connsiteY3" fmla="*/ 62675 h 62687"/>
                    <a:gd name="connsiteX4" fmla="*/ 102013 w 102012"/>
                    <a:gd name="connsiteY4" fmla="*/ 8668 h 62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12" h="62687">
                      <a:moveTo>
                        <a:pt x="102013" y="8668"/>
                      </a:moveTo>
                      <a:cubicBezTo>
                        <a:pt x="102013" y="8668"/>
                        <a:pt x="62960" y="30766"/>
                        <a:pt x="47911" y="31718"/>
                      </a:cubicBezTo>
                      <a:cubicBezTo>
                        <a:pt x="32766" y="32671"/>
                        <a:pt x="0" y="0"/>
                        <a:pt x="0" y="0"/>
                      </a:cubicBezTo>
                      <a:cubicBezTo>
                        <a:pt x="0" y="0"/>
                        <a:pt x="33147" y="63722"/>
                        <a:pt x="53816" y="62675"/>
                      </a:cubicBezTo>
                      <a:cubicBezTo>
                        <a:pt x="74390" y="61532"/>
                        <a:pt x="96012" y="8954"/>
                        <a:pt x="102013" y="8668"/>
                      </a:cubicBezTo>
                      <a:close/>
                    </a:path>
                  </a:pathLst>
                </a:custGeom>
                <a:solidFill>
                  <a:srgbClr val="FFFFFF"/>
                </a:solidFill>
                <a:ln w="9525" cap="flat">
                  <a:no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F5EBCE8C-5A4A-2275-C916-504784B08C31}"/>
                  </a:ext>
                </a:extLst>
              </p:cNvPr>
              <p:cNvGrpSpPr/>
              <p:nvPr/>
            </p:nvGrpSpPr>
            <p:grpSpPr>
              <a:xfrm>
                <a:off x="5222065" y="5175217"/>
                <a:ext cx="405536" cy="269176"/>
                <a:chOff x="5222065" y="5175217"/>
                <a:chExt cx="405536" cy="269176"/>
              </a:xfrm>
            </p:grpSpPr>
            <p:grpSp>
              <p:nvGrpSpPr>
                <p:cNvPr id="71" name="组合 70">
                  <a:extLst>
                    <a:ext uri="{FF2B5EF4-FFF2-40B4-BE49-F238E27FC236}">
                      <a16:creationId xmlns:a16="http://schemas.microsoft.com/office/drawing/2014/main" id="{FEBAF965-5BAA-456D-7F22-B69FDA187D46}"/>
                    </a:ext>
                  </a:extLst>
                </p:cNvPr>
                <p:cNvGrpSpPr/>
                <p:nvPr/>
              </p:nvGrpSpPr>
              <p:grpSpPr>
                <a:xfrm>
                  <a:off x="5222065" y="5285654"/>
                  <a:ext cx="405536" cy="158739"/>
                  <a:chOff x="5222065" y="5285654"/>
                  <a:chExt cx="405536" cy="158739"/>
                </a:xfrm>
              </p:grpSpPr>
              <p:sp>
                <p:nvSpPr>
                  <p:cNvPr id="74" name="任意多边形: 形状 73">
                    <a:extLst>
                      <a:ext uri="{FF2B5EF4-FFF2-40B4-BE49-F238E27FC236}">
                        <a16:creationId xmlns:a16="http://schemas.microsoft.com/office/drawing/2014/main" id="{8A5BB61E-DCA1-A364-0EAA-99F6E57C83E3}"/>
                      </a:ext>
                    </a:extLst>
                  </p:cNvPr>
                  <p:cNvSpPr/>
                  <p:nvPr/>
                </p:nvSpPr>
                <p:spPr>
                  <a:xfrm>
                    <a:off x="5226769" y="5290330"/>
                    <a:ext cx="395976" cy="149196"/>
                  </a:xfrm>
                  <a:custGeom>
                    <a:avLst/>
                    <a:gdLst>
                      <a:gd name="connsiteX0" fmla="*/ 379360 w 395976"/>
                      <a:gd name="connsiteY0" fmla="*/ 84721 h 149196"/>
                      <a:gd name="connsiteX1" fmla="*/ 394314 w 395976"/>
                      <a:gd name="connsiteY1" fmla="*/ 128536 h 149196"/>
                      <a:gd name="connsiteX2" fmla="*/ 355928 w 395976"/>
                      <a:gd name="connsiteY2" fmla="*/ 148253 h 149196"/>
                      <a:gd name="connsiteX3" fmla="*/ 14648 w 395976"/>
                      <a:gd name="connsiteY3" fmla="*/ 70148 h 149196"/>
                      <a:gd name="connsiteX4" fmla="*/ 28840 w 395976"/>
                      <a:gd name="connsiteY4" fmla="*/ 44 h 149196"/>
                      <a:gd name="connsiteX5" fmla="*/ 379360 w 395976"/>
                      <a:gd name="connsiteY5" fmla="*/ 84721 h 149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76" h="149196">
                        <a:moveTo>
                          <a:pt x="379360" y="84721"/>
                        </a:moveTo>
                        <a:cubicBezTo>
                          <a:pt x="379360" y="84721"/>
                          <a:pt x="402220" y="108534"/>
                          <a:pt x="394314" y="128536"/>
                        </a:cubicBezTo>
                        <a:cubicBezTo>
                          <a:pt x="386313" y="148634"/>
                          <a:pt x="392504" y="151015"/>
                          <a:pt x="355928" y="148253"/>
                        </a:cubicBezTo>
                        <a:cubicBezTo>
                          <a:pt x="319352" y="145491"/>
                          <a:pt x="42461" y="88436"/>
                          <a:pt x="14648" y="70148"/>
                        </a:cubicBezTo>
                        <a:cubicBezTo>
                          <a:pt x="-13070" y="51860"/>
                          <a:pt x="2456" y="2426"/>
                          <a:pt x="28840" y="44"/>
                        </a:cubicBezTo>
                        <a:cubicBezTo>
                          <a:pt x="55129" y="-2242"/>
                          <a:pt x="379360" y="84721"/>
                          <a:pt x="379360" y="84721"/>
                        </a:cubicBezTo>
                        <a:close/>
                      </a:path>
                    </a:pathLst>
                  </a:custGeom>
                  <a:solidFill>
                    <a:srgbClr val="FFFFFF"/>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D80B76FB-6245-CDEC-E15F-16254A414BFA}"/>
                      </a:ext>
                    </a:extLst>
                  </p:cNvPr>
                  <p:cNvSpPr/>
                  <p:nvPr/>
                </p:nvSpPr>
                <p:spPr>
                  <a:xfrm>
                    <a:off x="5222065" y="5285654"/>
                    <a:ext cx="405536" cy="158739"/>
                  </a:xfrm>
                  <a:custGeom>
                    <a:avLst/>
                    <a:gdLst>
                      <a:gd name="connsiteX0" fmla="*/ 378444 w 405536"/>
                      <a:gd name="connsiteY0" fmla="*/ 158740 h 158739"/>
                      <a:gd name="connsiteX1" fmla="*/ 360347 w 405536"/>
                      <a:gd name="connsiteY1" fmla="*/ 157787 h 158739"/>
                      <a:gd name="connsiteX2" fmla="*/ 16780 w 405536"/>
                      <a:gd name="connsiteY2" fmla="*/ 78920 h 158739"/>
                      <a:gd name="connsiteX3" fmla="*/ 1635 w 405536"/>
                      <a:gd name="connsiteY3" fmla="*/ 32534 h 158739"/>
                      <a:gd name="connsiteX4" fmla="*/ 33163 w 405536"/>
                      <a:gd name="connsiteY4" fmla="*/ 53 h 158739"/>
                      <a:gd name="connsiteX5" fmla="*/ 385398 w 405536"/>
                      <a:gd name="connsiteY5" fmla="*/ 84826 h 158739"/>
                      <a:gd name="connsiteX6" fmla="*/ 387588 w 405536"/>
                      <a:gd name="connsiteY6" fmla="*/ 86159 h 158739"/>
                      <a:gd name="connsiteX7" fmla="*/ 403495 w 405536"/>
                      <a:gd name="connsiteY7" fmla="*/ 135023 h 158739"/>
                      <a:gd name="connsiteX8" fmla="*/ 400638 w 405536"/>
                      <a:gd name="connsiteY8" fmla="*/ 143024 h 158739"/>
                      <a:gd name="connsiteX9" fmla="*/ 378444 w 405536"/>
                      <a:gd name="connsiteY9" fmla="*/ 158740 h 158739"/>
                      <a:gd name="connsiteX10" fmla="*/ 35068 w 405536"/>
                      <a:gd name="connsiteY10" fmla="*/ 9578 h 158739"/>
                      <a:gd name="connsiteX11" fmla="*/ 33925 w 405536"/>
                      <a:gd name="connsiteY11" fmla="*/ 9578 h 158739"/>
                      <a:gd name="connsiteX12" fmla="*/ 10779 w 405536"/>
                      <a:gd name="connsiteY12" fmla="*/ 34915 h 158739"/>
                      <a:gd name="connsiteX13" fmla="*/ 21924 w 405536"/>
                      <a:gd name="connsiteY13" fmla="*/ 71015 h 158739"/>
                      <a:gd name="connsiteX14" fmla="*/ 360918 w 405536"/>
                      <a:gd name="connsiteY14" fmla="*/ 148358 h 158739"/>
                      <a:gd name="connsiteX15" fmla="*/ 391494 w 405536"/>
                      <a:gd name="connsiteY15" fmla="*/ 140071 h 158739"/>
                      <a:gd name="connsiteX16" fmla="*/ 394542 w 405536"/>
                      <a:gd name="connsiteY16" fmla="*/ 131594 h 158739"/>
                      <a:gd name="connsiteX17" fmla="*/ 381492 w 405536"/>
                      <a:gd name="connsiteY17" fmla="*/ 93779 h 158739"/>
                      <a:gd name="connsiteX18" fmla="*/ 35068 w 405536"/>
                      <a:gd name="connsiteY18" fmla="*/ 9578 h 15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5536" h="158739">
                        <a:moveTo>
                          <a:pt x="378444" y="158740"/>
                        </a:moveTo>
                        <a:cubicBezTo>
                          <a:pt x="373682" y="158740"/>
                          <a:pt x="367776" y="158359"/>
                          <a:pt x="360347" y="157787"/>
                        </a:cubicBezTo>
                        <a:cubicBezTo>
                          <a:pt x="319866" y="154739"/>
                          <a:pt x="45450" y="97685"/>
                          <a:pt x="16780" y="78920"/>
                        </a:cubicBezTo>
                        <a:cubicBezTo>
                          <a:pt x="-174" y="67681"/>
                          <a:pt x="-2175" y="47583"/>
                          <a:pt x="1635" y="32534"/>
                        </a:cubicBezTo>
                        <a:cubicBezTo>
                          <a:pt x="6207" y="14436"/>
                          <a:pt x="18876" y="1387"/>
                          <a:pt x="33163" y="53"/>
                        </a:cubicBezTo>
                        <a:cubicBezTo>
                          <a:pt x="60024" y="-2328"/>
                          <a:pt x="352060" y="75872"/>
                          <a:pt x="385398" y="84826"/>
                        </a:cubicBezTo>
                        <a:cubicBezTo>
                          <a:pt x="386255" y="85016"/>
                          <a:pt x="387017" y="85493"/>
                          <a:pt x="387588" y="86159"/>
                        </a:cubicBezTo>
                        <a:cubicBezTo>
                          <a:pt x="388636" y="87207"/>
                          <a:pt x="412544" y="112448"/>
                          <a:pt x="403495" y="135023"/>
                        </a:cubicBezTo>
                        <a:cubicBezTo>
                          <a:pt x="402257" y="138071"/>
                          <a:pt x="401400" y="140738"/>
                          <a:pt x="400638" y="143024"/>
                        </a:cubicBezTo>
                        <a:cubicBezTo>
                          <a:pt x="396447" y="155216"/>
                          <a:pt x="392827" y="158740"/>
                          <a:pt x="378444" y="158740"/>
                        </a:cubicBezTo>
                        <a:close/>
                        <a:moveTo>
                          <a:pt x="35068" y="9578"/>
                        </a:moveTo>
                        <a:cubicBezTo>
                          <a:pt x="34687" y="9578"/>
                          <a:pt x="34306" y="9578"/>
                          <a:pt x="33925" y="9578"/>
                        </a:cubicBezTo>
                        <a:cubicBezTo>
                          <a:pt x="23829" y="10531"/>
                          <a:pt x="14304" y="20913"/>
                          <a:pt x="10779" y="34915"/>
                        </a:cubicBezTo>
                        <a:cubicBezTo>
                          <a:pt x="7827" y="46821"/>
                          <a:pt x="9160" y="62537"/>
                          <a:pt x="21924" y="71015"/>
                        </a:cubicBezTo>
                        <a:cubicBezTo>
                          <a:pt x="48498" y="88445"/>
                          <a:pt x="326819" y="145786"/>
                          <a:pt x="360918" y="148358"/>
                        </a:cubicBezTo>
                        <a:cubicBezTo>
                          <a:pt x="387969" y="150358"/>
                          <a:pt x="387969" y="150358"/>
                          <a:pt x="391494" y="140071"/>
                        </a:cubicBezTo>
                        <a:cubicBezTo>
                          <a:pt x="392256" y="137690"/>
                          <a:pt x="393208" y="134832"/>
                          <a:pt x="394542" y="131594"/>
                        </a:cubicBezTo>
                        <a:cubicBezTo>
                          <a:pt x="400447" y="116639"/>
                          <a:pt x="385302" y="98066"/>
                          <a:pt x="381492" y="93779"/>
                        </a:cubicBezTo>
                        <a:cubicBezTo>
                          <a:pt x="291957" y="69586"/>
                          <a:pt x="62024" y="9578"/>
                          <a:pt x="35068" y="9578"/>
                        </a:cubicBezTo>
                        <a:close/>
                      </a:path>
                    </a:pathLst>
                  </a:custGeom>
                  <a:solidFill>
                    <a:srgbClr val="360B1E"/>
                  </a:solidFill>
                  <a:ln w="9525" cap="flat">
                    <a:noFill/>
                    <a:prstDash val="solid"/>
                    <a:miter/>
                  </a:ln>
                </p:spPr>
                <p:txBody>
                  <a:bodyPr rtlCol="0" anchor="ctr"/>
                  <a:lstStyle/>
                  <a:p>
                    <a:endParaRPr lang="zh-CN" altLang="en-US"/>
                  </a:p>
                </p:txBody>
              </p:sp>
            </p:grpSp>
            <p:sp>
              <p:nvSpPr>
                <p:cNvPr id="72" name="任意多边形: 形状 71">
                  <a:extLst>
                    <a:ext uri="{FF2B5EF4-FFF2-40B4-BE49-F238E27FC236}">
                      <a16:creationId xmlns:a16="http://schemas.microsoft.com/office/drawing/2014/main" id="{3CC57DC2-4077-EB32-E613-7B0AC10D365B}"/>
                    </a:ext>
                  </a:extLst>
                </p:cNvPr>
                <p:cNvSpPr/>
                <p:nvPr/>
              </p:nvSpPr>
              <p:spPr>
                <a:xfrm>
                  <a:off x="5244732" y="5175217"/>
                  <a:ext cx="374449" cy="217013"/>
                </a:xfrm>
                <a:custGeom>
                  <a:avLst/>
                  <a:gdLst>
                    <a:gd name="connsiteX0" fmla="*/ 128415 w 374449"/>
                    <a:gd name="connsiteY0" fmla="*/ 13049 h 217013"/>
                    <a:gd name="connsiteX1" fmla="*/ 374446 w 374449"/>
                    <a:gd name="connsiteY1" fmla="*/ 190595 h 217013"/>
                    <a:gd name="connsiteX2" fmla="*/ 336536 w 374449"/>
                    <a:gd name="connsiteY2" fmla="*/ 216789 h 217013"/>
                    <a:gd name="connsiteX3" fmla="*/ 589 w 374449"/>
                    <a:gd name="connsiteY3" fmla="*/ 137446 h 217013"/>
                    <a:gd name="connsiteX4" fmla="*/ 22497 w 374449"/>
                    <a:gd name="connsiteY4" fmla="*/ 0 h 217013"/>
                    <a:gd name="connsiteX5" fmla="*/ 128415 w 374449"/>
                    <a:gd name="connsiteY5" fmla="*/ 13049 h 21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449" h="217013">
                      <a:moveTo>
                        <a:pt x="128415" y="13049"/>
                      </a:moveTo>
                      <a:cubicBezTo>
                        <a:pt x="128415" y="13049"/>
                        <a:pt x="375493" y="159639"/>
                        <a:pt x="374446" y="190595"/>
                      </a:cubicBezTo>
                      <a:cubicBezTo>
                        <a:pt x="373398" y="221552"/>
                        <a:pt x="373303" y="216694"/>
                        <a:pt x="336536" y="216789"/>
                      </a:cubicBezTo>
                      <a:cubicBezTo>
                        <a:pt x="299674" y="216884"/>
                        <a:pt x="5447" y="183547"/>
                        <a:pt x="589" y="137446"/>
                      </a:cubicBezTo>
                      <a:cubicBezTo>
                        <a:pt x="-4268" y="91440"/>
                        <a:pt x="22497" y="0"/>
                        <a:pt x="22497" y="0"/>
                      </a:cubicBezTo>
                      <a:cubicBezTo>
                        <a:pt x="22497" y="0"/>
                        <a:pt x="88791" y="15335"/>
                        <a:pt x="128415" y="13049"/>
                      </a:cubicBezTo>
                      <a:close/>
                    </a:path>
                  </a:pathLst>
                </a:custGeom>
                <a:solidFill>
                  <a:srgbClr val="360B1E"/>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487B1002-8437-00B8-5F06-075C88E94742}"/>
                    </a:ext>
                  </a:extLst>
                </p:cNvPr>
                <p:cNvSpPr/>
                <p:nvPr/>
              </p:nvSpPr>
              <p:spPr>
                <a:xfrm>
                  <a:off x="5279612" y="5232653"/>
                  <a:ext cx="100488" cy="68027"/>
                </a:xfrm>
                <a:custGeom>
                  <a:avLst/>
                  <a:gdLst>
                    <a:gd name="connsiteX0" fmla="*/ 100489 w 100488"/>
                    <a:gd name="connsiteY0" fmla="*/ 19526 h 68027"/>
                    <a:gd name="connsiteX1" fmla="*/ 44291 w 100488"/>
                    <a:gd name="connsiteY1" fmla="*/ 36671 h 68027"/>
                    <a:gd name="connsiteX2" fmla="*/ 0 w 100488"/>
                    <a:gd name="connsiteY2" fmla="*/ 0 h 68027"/>
                    <a:gd name="connsiteX3" fmla="*/ 46768 w 100488"/>
                    <a:gd name="connsiteY3" fmla="*/ 68009 h 68027"/>
                    <a:gd name="connsiteX4" fmla="*/ 100489 w 100488"/>
                    <a:gd name="connsiteY4" fmla="*/ 19526 h 68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88" h="68027">
                      <a:moveTo>
                        <a:pt x="100489" y="19526"/>
                      </a:moveTo>
                      <a:cubicBezTo>
                        <a:pt x="100489" y="19526"/>
                        <a:pt x="59341" y="37338"/>
                        <a:pt x="44291" y="36671"/>
                      </a:cubicBezTo>
                      <a:cubicBezTo>
                        <a:pt x="29242" y="36005"/>
                        <a:pt x="0" y="0"/>
                        <a:pt x="0" y="0"/>
                      </a:cubicBezTo>
                      <a:cubicBezTo>
                        <a:pt x="0" y="0"/>
                        <a:pt x="26194" y="66961"/>
                        <a:pt x="46768" y="68009"/>
                      </a:cubicBezTo>
                      <a:cubicBezTo>
                        <a:pt x="67437" y="69152"/>
                        <a:pt x="94488" y="19145"/>
                        <a:pt x="100489" y="19526"/>
                      </a:cubicBezTo>
                      <a:close/>
                    </a:path>
                  </a:pathLst>
                </a:custGeom>
                <a:solidFill>
                  <a:srgbClr val="FFFFFF"/>
                </a:solidFill>
                <a:ln w="9525" cap="flat">
                  <a:no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1D9899F8-B7DE-055B-A6CB-159F7273B385}"/>
                  </a:ext>
                </a:extLst>
              </p:cNvPr>
              <p:cNvGrpSpPr/>
              <p:nvPr/>
            </p:nvGrpSpPr>
            <p:grpSpPr>
              <a:xfrm>
                <a:off x="6123411" y="1419232"/>
                <a:ext cx="478262" cy="748085"/>
                <a:chOff x="6123411" y="1419232"/>
                <a:chExt cx="478262" cy="748085"/>
              </a:xfrm>
            </p:grpSpPr>
            <p:sp>
              <p:nvSpPr>
                <p:cNvPr id="66" name="任意多边形: 形状 65">
                  <a:extLst>
                    <a:ext uri="{FF2B5EF4-FFF2-40B4-BE49-F238E27FC236}">
                      <a16:creationId xmlns:a16="http://schemas.microsoft.com/office/drawing/2014/main" id="{A496AE95-A285-395E-835B-7F044682AD51}"/>
                    </a:ext>
                  </a:extLst>
                </p:cNvPr>
                <p:cNvSpPr/>
                <p:nvPr/>
              </p:nvSpPr>
              <p:spPr>
                <a:xfrm>
                  <a:off x="6141243" y="1838542"/>
                  <a:ext cx="191547" cy="328775"/>
                </a:xfrm>
                <a:custGeom>
                  <a:avLst/>
                  <a:gdLst>
                    <a:gd name="connsiteX0" fmla="*/ 191548 w 191547"/>
                    <a:gd name="connsiteY0" fmla="*/ 139038 h 328775"/>
                    <a:gd name="connsiteX1" fmla="*/ 149352 w 191547"/>
                    <a:gd name="connsiteY1" fmla="*/ 1116 h 328775"/>
                    <a:gd name="connsiteX2" fmla="*/ 124682 w 191547"/>
                    <a:gd name="connsiteY2" fmla="*/ 107129 h 328775"/>
                    <a:gd name="connsiteX3" fmla="*/ 5429 w 191547"/>
                    <a:gd name="connsiteY3" fmla="*/ 286580 h 328775"/>
                    <a:gd name="connsiteX4" fmla="*/ 0 w 191547"/>
                    <a:gd name="connsiteY4" fmla="*/ 328776 h 328775"/>
                    <a:gd name="connsiteX5" fmla="*/ 137922 w 191547"/>
                    <a:gd name="connsiteY5" fmla="*/ 321537 h 328775"/>
                    <a:gd name="connsiteX6" fmla="*/ 150495 w 191547"/>
                    <a:gd name="connsiteY6" fmla="*/ 269721 h 328775"/>
                    <a:gd name="connsiteX7" fmla="*/ 191548 w 191547"/>
                    <a:gd name="connsiteY7" fmla="*/ 139038 h 3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547" h="328775">
                      <a:moveTo>
                        <a:pt x="191548" y="139038"/>
                      </a:moveTo>
                      <a:cubicBezTo>
                        <a:pt x="191548" y="139038"/>
                        <a:pt x="171069" y="-14505"/>
                        <a:pt x="149352" y="1116"/>
                      </a:cubicBezTo>
                      <a:cubicBezTo>
                        <a:pt x="127730" y="16737"/>
                        <a:pt x="124682" y="107129"/>
                        <a:pt x="124682" y="107129"/>
                      </a:cubicBezTo>
                      <a:lnTo>
                        <a:pt x="5429" y="286580"/>
                      </a:lnTo>
                      <a:lnTo>
                        <a:pt x="0" y="328776"/>
                      </a:lnTo>
                      <a:lnTo>
                        <a:pt x="137922" y="321537"/>
                      </a:lnTo>
                      <a:cubicBezTo>
                        <a:pt x="137922" y="321537"/>
                        <a:pt x="128873" y="307726"/>
                        <a:pt x="150495" y="269721"/>
                      </a:cubicBezTo>
                      <a:cubicBezTo>
                        <a:pt x="172212" y="231811"/>
                        <a:pt x="191548" y="139038"/>
                        <a:pt x="191548" y="139038"/>
                      </a:cubicBezTo>
                      <a:close/>
                    </a:path>
                  </a:pathLst>
                </a:custGeom>
                <a:solidFill>
                  <a:srgbClr val="EF5E7F"/>
                </a:solidFill>
                <a:ln w="9525" cap="flat">
                  <a:noFill/>
                  <a:prstDash val="solid"/>
                  <a:miter/>
                </a:ln>
              </p:spPr>
              <p:txBody>
                <a:bodyPr rtlCol="0" anchor="ctr"/>
                <a:lstStyle/>
                <a:p>
                  <a:endParaRPr lang="zh-CN" altLang="en-US"/>
                </a:p>
              </p:txBody>
            </p:sp>
            <p:grpSp>
              <p:nvGrpSpPr>
                <p:cNvPr id="67" name="组合 66">
                  <a:extLst>
                    <a:ext uri="{FF2B5EF4-FFF2-40B4-BE49-F238E27FC236}">
                      <a16:creationId xmlns:a16="http://schemas.microsoft.com/office/drawing/2014/main" id="{022B71F6-0D50-5643-7077-1A6C9724C468}"/>
                    </a:ext>
                  </a:extLst>
                </p:cNvPr>
                <p:cNvGrpSpPr/>
                <p:nvPr/>
              </p:nvGrpSpPr>
              <p:grpSpPr>
                <a:xfrm>
                  <a:off x="6123600" y="1419232"/>
                  <a:ext cx="478073" cy="651708"/>
                  <a:chOff x="6123600" y="1419232"/>
                  <a:chExt cx="478073" cy="651708"/>
                </a:xfrm>
              </p:grpSpPr>
              <p:sp>
                <p:nvSpPr>
                  <p:cNvPr id="69" name="任意多边形: 形状 68">
                    <a:extLst>
                      <a:ext uri="{FF2B5EF4-FFF2-40B4-BE49-F238E27FC236}">
                        <a16:creationId xmlns:a16="http://schemas.microsoft.com/office/drawing/2014/main" id="{31D9EB78-52EC-D657-0170-CA3379D177D4}"/>
                      </a:ext>
                    </a:extLst>
                  </p:cNvPr>
                  <p:cNvSpPr/>
                  <p:nvPr/>
                </p:nvSpPr>
                <p:spPr>
                  <a:xfrm>
                    <a:off x="6564664" y="1419232"/>
                    <a:ext cx="37010" cy="45228"/>
                  </a:xfrm>
                  <a:custGeom>
                    <a:avLst/>
                    <a:gdLst>
                      <a:gd name="connsiteX0" fmla="*/ 33684 w 37010"/>
                      <a:gd name="connsiteY0" fmla="*/ 1516 h 45228"/>
                      <a:gd name="connsiteX1" fmla="*/ 33684 w 37010"/>
                      <a:gd name="connsiteY1" fmla="*/ 1516 h 45228"/>
                      <a:gd name="connsiteX2" fmla="*/ 22445 w 37010"/>
                      <a:gd name="connsiteY2" fmla="*/ 3326 h 45228"/>
                      <a:gd name="connsiteX3" fmla="*/ 1490 w 37010"/>
                      <a:gd name="connsiteY3" fmla="*/ 32473 h 45228"/>
                      <a:gd name="connsiteX4" fmla="*/ 3299 w 37010"/>
                      <a:gd name="connsiteY4" fmla="*/ 43712 h 45228"/>
                      <a:gd name="connsiteX5" fmla="*/ 3299 w 37010"/>
                      <a:gd name="connsiteY5" fmla="*/ 43712 h 45228"/>
                      <a:gd name="connsiteX6" fmla="*/ 14539 w 37010"/>
                      <a:gd name="connsiteY6" fmla="*/ 41902 h 45228"/>
                      <a:gd name="connsiteX7" fmla="*/ 35494 w 37010"/>
                      <a:gd name="connsiteY7" fmla="*/ 12756 h 45228"/>
                      <a:gd name="connsiteX8" fmla="*/ 33684 w 37010"/>
                      <a:gd name="connsiteY8" fmla="*/ 1516 h 45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10" h="45228">
                        <a:moveTo>
                          <a:pt x="33684" y="1516"/>
                        </a:moveTo>
                        <a:lnTo>
                          <a:pt x="33684" y="1516"/>
                        </a:lnTo>
                        <a:cubicBezTo>
                          <a:pt x="30065" y="-1055"/>
                          <a:pt x="25016" y="-293"/>
                          <a:pt x="22445" y="3326"/>
                        </a:cubicBezTo>
                        <a:lnTo>
                          <a:pt x="1490" y="32473"/>
                        </a:lnTo>
                        <a:cubicBezTo>
                          <a:pt x="-1082" y="36092"/>
                          <a:pt x="-225" y="41140"/>
                          <a:pt x="3299" y="43712"/>
                        </a:cubicBezTo>
                        <a:lnTo>
                          <a:pt x="3299" y="43712"/>
                        </a:lnTo>
                        <a:cubicBezTo>
                          <a:pt x="6919" y="46284"/>
                          <a:pt x="11967" y="45522"/>
                          <a:pt x="14539" y="41902"/>
                        </a:cubicBezTo>
                        <a:lnTo>
                          <a:pt x="35494" y="12756"/>
                        </a:lnTo>
                        <a:cubicBezTo>
                          <a:pt x="38066" y="9136"/>
                          <a:pt x="37304" y="4088"/>
                          <a:pt x="33684" y="1516"/>
                        </a:cubicBezTo>
                        <a:close/>
                      </a:path>
                    </a:pathLst>
                  </a:custGeom>
                  <a:solidFill>
                    <a:srgbClr val="EF5E7F"/>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18D5ABB2-61E3-DE81-E8F2-97CC871AC6EC}"/>
                      </a:ext>
                    </a:extLst>
                  </p:cNvPr>
                  <p:cNvSpPr/>
                  <p:nvPr/>
                </p:nvSpPr>
                <p:spPr>
                  <a:xfrm>
                    <a:off x="6123600" y="1433496"/>
                    <a:ext cx="473721" cy="637444"/>
                  </a:xfrm>
                  <a:custGeom>
                    <a:avLst/>
                    <a:gdLst>
                      <a:gd name="connsiteX0" fmla="*/ 461698 w 473721"/>
                      <a:gd name="connsiteY0" fmla="*/ 5445 h 637444"/>
                      <a:gd name="connsiteX1" fmla="*/ 461698 w 473721"/>
                      <a:gd name="connsiteY1" fmla="*/ 5445 h 637444"/>
                      <a:gd name="connsiteX2" fmla="*/ 421408 w 473721"/>
                      <a:gd name="connsiteY2" fmla="*/ 12113 h 637444"/>
                      <a:gd name="connsiteX3" fmla="*/ 5451 w 473721"/>
                      <a:gd name="connsiteY3" fmla="*/ 591709 h 637444"/>
                      <a:gd name="connsiteX4" fmla="*/ 12023 w 473721"/>
                      <a:gd name="connsiteY4" fmla="*/ 632000 h 637444"/>
                      <a:gd name="connsiteX5" fmla="*/ 12023 w 473721"/>
                      <a:gd name="connsiteY5" fmla="*/ 632000 h 637444"/>
                      <a:gd name="connsiteX6" fmla="*/ 52314 w 473721"/>
                      <a:gd name="connsiteY6" fmla="*/ 625332 h 637444"/>
                      <a:gd name="connsiteX7" fmla="*/ 468271 w 473721"/>
                      <a:gd name="connsiteY7" fmla="*/ 45736 h 637444"/>
                      <a:gd name="connsiteX8" fmla="*/ 461698 w 473721"/>
                      <a:gd name="connsiteY8" fmla="*/ 5445 h 63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721" h="637444">
                        <a:moveTo>
                          <a:pt x="461698" y="5445"/>
                        </a:moveTo>
                        <a:lnTo>
                          <a:pt x="461698" y="5445"/>
                        </a:lnTo>
                        <a:cubicBezTo>
                          <a:pt x="448744" y="-3889"/>
                          <a:pt x="430647" y="-937"/>
                          <a:pt x="421408" y="12113"/>
                        </a:cubicBezTo>
                        <a:lnTo>
                          <a:pt x="5451" y="591709"/>
                        </a:lnTo>
                        <a:cubicBezTo>
                          <a:pt x="-3884" y="604663"/>
                          <a:pt x="-931" y="622760"/>
                          <a:pt x="12023" y="632000"/>
                        </a:cubicBezTo>
                        <a:lnTo>
                          <a:pt x="12023" y="632000"/>
                        </a:lnTo>
                        <a:cubicBezTo>
                          <a:pt x="24977" y="641334"/>
                          <a:pt x="43075" y="638381"/>
                          <a:pt x="52314" y="625332"/>
                        </a:cubicBezTo>
                        <a:lnTo>
                          <a:pt x="468271" y="45736"/>
                        </a:lnTo>
                        <a:cubicBezTo>
                          <a:pt x="477605" y="32877"/>
                          <a:pt x="474652" y="14780"/>
                          <a:pt x="461698" y="5445"/>
                        </a:cubicBezTo>
                        <a:close/>
                      </a:path>
                    </a:pathLst>
                  </a:custGeom>
                  <a:solidFill>
                    <a:srgbClr val="360B1E"/>
                  </a:solidFill>
                  <a:ln w="9525" cap="flat">
                    <a:noFill/>
                    <a:prstDash val="solid"/>
                    <a:miter/>
                  </a:ln>
                </p:spPr>
                <p:txBody>
                  <a:bodyPr rtlCol="0" anchor="ctr"/>
                  <a:lstStyle/>
                  <a:p>
                    <a:endParaRPr lang="zh-CN" altLang="en-US"/>
                  </a:p>
                </p:txBody>
              </p:sp>
            </p:grpSp>
            <p:sp>
              <p:nvSpPr>
                <p:cNvPr id="68" name="任意多边形: 形状 67">
                  <a:extLst>
                    <a:ext uri="{FF2B5EF4-FFF2-40B4-BE49-F238E27FC236}">
                      <a16:creationId xmlns:a16="http://schemas.microsoft.com/office/drawing/2014/main" id="{FC4DA743-D9FB-ABD1-E353-88060446E18F}"/>
                    </a:ext>
                  </a:extLst>
                </p:cNvPr>
                <p:cNvSpPr/>
                <p:nvPr/>
              </p:nvSpPr>
              <p:spPr>
                <a:xfrm>
                  <a:off x="6123411" y="1779170"/>
                  <a:ext cx="243137" cy="358093"/>
                </a:xfrm>
                <a:custGeom>
                  <a:avLst/>
                  <a:gdLst>
                    <a:gd name="connsiteX0" fmla="*/ 55741 w 243137"/>
                    <a:gd name="connsiteY0" fmla="*/ 120114 h 358093"/>
                    <a:gd name="connsiteX1" fmla="*/ 37073 w 243137"/>
                    <a:gd name="connsiteY1" fmla="*/ 127353 h 358093"/>
                    <a:gd name="connsiteX2" fmla="*/ 22595 w 243137"/>
                    <a:gd name="connsiteY2" fmla="*/ 157452 h 358093"/>
                    <a:gd name="connsiteX3" fmla="*/ 11736 w 243137"/>
                    <a:gd name="connsiteY3" fmla="*/ 251368 h 358093"/>
                    <a:gd name="connsiteX4" fmla="*/ 3259 w 243137"/>
                    <a:gd name="connsiteY4" fmla="*/ 311566 h 358093"/>
                    <a:gd name="connsiteX5" fmla="*/ 36977 w 243137"/>
                    <a:gd name="connsiteY5" fmla="*/ 353762 h 358093"/>
                    <a:gd name="connsiteX6" fmla="*/ 167089 w 243137"/>
                    <a:gd name="connsiteY6" fmla="*/ 344713 h 358093"/>
                    <a:gd name="connsiteX7" fmla="*/ 231478 w 243137"/>
                    <a:gd name="connsiteY7" fmla="*/ 279657 h 358093"/>
                    <a:gd name="connsiteX8" fmla="*/ 239288 w 243137"/>
                    <a:gd name="connsiteY8" fmla="*/ 121257 h 358093"/>
                    <a:gd name="connsiteX9" fmla="*/ 230240 w 243137"/>
                    <a:gd name="connsiteY9" fmla="*/ 194 h 358093"/>
                    <a:gd name="connsiteX10" fmla="*/ 194711 w 243137"/>
                    <a:gd name="connsiteY10" fmla="*/ 24864 h 358093"/>
                    <a:gd name="connsiteX11" fmla="*/ 185091 w 243137"/>
                    <a:gd name="connsiteY11" fmla="*/ 141735 h 358093"/>
                    <a:gd name="connsiteX12" fmla="*/ 178995 w 243137"/>
                    <a:gd name="connsiteY12" fmla="*/ 209744 h 358093"/>
                    <a:gd name="connsiteX13" fmla="*/ 157373 w 243137"/>
                    <a:gd name="connsiteY13" fmla="*/ 139259 h 358093"/>
                    <a:gd name="connsiteX14" fmla="*/ 119464 w 243137"/>
                    <a:gd name="connsiteY14" fmla="*/ 51343 h 358093"/>
                    <a:gd name="connsiteX15" fmla="*/ 88793 w 243137"/>
                    <a:gd name="connsiteY15" fmla="*/ 66964 h 358093"/>
                    <a:gd name="connsiteX16" fmla="*/ 102033 w 243137"/>
                    <a:gd name="connsiteY16" fmla="*/ 143450 h 358093"/>
                    <a:gd name="connsiteX17" fmla="*/ 76696 w 243137"/>
                    <a:gd name="connsiteY17" fmla="*/ 100111 h 358093"/>
                    <a:gd name="connsiteX18" fmla="*/ 55741 w 243137"/>
                    <a:gd name="connsiteY18" fmla="*/ 120114 h 358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3137" h="358093">
                      <a:moveTo>
                        <a:pt x="55741" y="120114"/>
                      </a:moveTo>
                      <a:lnTo>
                        <a:pt x="37073" y="127353"/>
                      </a:lnTo>
                      <a:cubicBezTo>
                        <a:pt x="37073" y="127353"/>
                        <a:pt x="26214" y="142402"/>
                        <a:pt x="22595" y="157452"/>
                      </a:cubicBezTo>
                      <a:cubicBezTo>
                        <a:pt x="18975" y="172501"/>
                        <a:pt x="17165" y="234509"/>
                        <a:pt x="11736" y="251368"/>
                      </a:cubicBezTo>
                      <a:cubicBezTo>
                        <a:pt x="6307" y="268227"/>
                        <a:pt x="-5790" y="291754"/>
                        <a:pt x="3259" y="311566"/>
                      </a:cubicBezTo>
                      <a:cubicBezTo>
                        <a:pt x="12308" y="331473"/>
                        <a:pt x="20118" y="345285"/>
                        <a:pt x="36977" y="353762"/>
                      </a:cubicBezTo>
                      <a:cubicBezTo>
                        <a:pt x="53837" y="362144"/>
                        <a:pt x="152039" y="357953"/>
                        <a:pt x="167089" y="344713"/>
                      </a:cubicBezTo>
                      <a:cubicBezTo>
                        <a:pt x="182138" y="331473"/>
                        <a:pt x="228525" y="305565"/>
                        <a:pt x="231478" y="279657"/>
                      </a:cubicBezTo>
                      <a:cubicBezTo>
                        <a:pt x="234526" y="253749"/>
                        <a:pt x="236336" y="155642"/>
                        <a:pt x="239288" y="121257"/>
                      </a:cubicBezTo>
                      <a:cubicBezTo>
                        <a:pt x="242336" y="86967"/>
                        <a:pt x="249480" y="1432"/>
                        <a:pt x="230240" y="194"/>
                      </a:cubicBezTo>
                      <a:cubicBezTo>
                        <a:pt x="210999" y="-1044"/>
                        <a:pt x="194711" y="3242"/>
                        <a:pt x="194711" y="24864"/>
                      </a:cubicBezTo>
                      <a:cubicBezTo>
                        <a:pt x="194711" y="46581"/>
                        <a:pt x="185662" y="120018"/>
                        <a:pt x="185091" y="141735"/>
                      </a:cubicBezTo>
                      <a:cubicBezTo>
                        <a:pt x="184520" y="163452"/>
                        <a:pt x="185091" y="202600"/>
                        <a:pt x="178995" y="209744"/>
                      </a:cubicBezTo>
                      <a:cubicBezTo>
                        <a:pt x="172994" y="216983"/>
                        <a:pt x="163374" y="158595"/>
                        <a:pt x="157373" y="139259"/>
                      </a:cubicBezTo>
                      <a:cubicBezTo>
                        <a:pt x="151373" y="120018"/>
                        <a:pt x="135085" y="52581"/>
                        <a:pt x="119464" y="51343"/>
                      </a:cubicBezTo>
                      <a:cubicBezTo>
                        <a:pt x="103843" y="50105"/>
                        <a:pt x="79173" y="41723"/>
                        <a:pt x="88793" y="66964"/>
                      </a:cubicBezTo>
                      <a:cubicBezTo>
                        <a:pt x="98414" y="92301"/>
                        <a:pt x="102033" y="143450"/>
                        <a:pt x="102033" y="143450"/>
                      </a:cubicBezTo>
                      <a:cubicBezTo>
                        <a:pt x="102033" y="143450"/>
                        <a:pt x="94223" y="99444"/>
                        <a:pt x="76696" y="100111"/>
                      </a:cubicBezTo>
                      <a:cubicBezTo>
                        <a:pt x="59361" y="100873"/>
                        <a:pt x="55741" y="120114"/>
                        <a:pt x="55741" y="120114"/>
                      </a:cubicBezTo>
                      <a:close/>
                    </a:path>
                  </a:pathLst>
                </a:custGeom>
                <a:solidFill>
                  <a:srgbClr val="FFBFBE"/>
                </a:solidFill>
                <a:ln w="9525" cap="flat">
                  <a:noFill/>
                  <a:prstDash val="solid"/>
                  <a:miter/>
                </a:ln>
              </p:spPr>
              <p:txBody>
                <a:bodyPr rtlCol="0" anchor="ctr"/>
                <a:lstStyle/>
                <a:p>
                  <a:endParaRPr lang="zh-CN" altLang="en-US"/>
                </a:p>
              </p:txBody>
            </p:sp>
          </p:grpSp>
          <p:sp>
            <p:nvSpPr>
              <p:cNvPr id="49" name="任意多边形: 形状 48">
                <a:extLst>
                  <a:ext uri="{FF2B5EF4-FFF2-40B4-BE49-F238E27FC236}">
                    <a16:creationId xmlns:a16="http://schemas.microsoft.com/office/drawing/2014/main" id="{D7B37D11-EEE7-596C-7CBC-5A69033156F9}"/>
                  </a:ext>
                </a:extLst>
              </p:cNvPr>
              <p:cNvSpPr/>
              <p:nvPr/>
            </p:nvSpPr>
            <p:spPr>
              <a:xfrm>
                <a:off x="5975032" y="2373968"/>
                <a:ext cx="161129" cy="360306"/>
              </a:xfrm>
              <a:custGeom>
                <a:avLst/>
                <a:gdLst>
                  <a:gd name="connsiteX0" fmla="*/ 152876 w 161129"/>
                  <a:gd name="connsiteY0" fmla="*/ 75766 h 360306"/>
                  <a:gd name="connsiteX1" fmla="*/ 106013 w 161129"/>
                  <a:gd name="connsiteY1" fmla="*/ 219689 h 360306"/>
                  <a:gd name="connsiteX2" fmla="*/ 42291 w 161129"/>
                  <a:gd name="connsiteY2" fmla="*/ 359801 h 360306"/>
                  <a:gd name="connsiteX3" fmla="*/ 0 w 161129"/>
                  <a:gd name="connsiteY3" fmla="*/ 337513 h 360306"/>
                  <a:gd name="connsiteX4" fmla="*/ 29718 w 161129"/>
                  <a:gd name="connsiteY4" fmla="*/ 131392 h 360306"/>
                  <a:gd name="connsiteX5" fmla="*/ 126111 w 161129"/>
                  <a:gd name="connsiteY5" fmla="*/ 138 h 360306"/>
                  <a:gd name="connsiteX6" fmla="*/ 126873 w 161129"/>
                  <a:gd name="connsiteY6" fmla="*/ 34237 h 360306"/>
                  <a:gd name="connsiteX7" fmla="*/ 159448 w 161129"/>
                  <a:gd name="connsiteY7" fmla="*/ 9758 h 360306"/>
                  <a:gd name="connsiteX8" fmla="*/ 138684 w 161129"/>
                  <a:gd name="connsiteY8" fmla="*/ 69098 h 360306"/>
                  <a:gd name="connsiteX9" fmla="*/ 152876 w 161129"/>
                  <a:gd name="connsiteY9" fmla="*/ 75766 h 36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129" h="360306">
                    <a:moveTo>
                      <a:pt x="152876" y="75766"/>
                    </a:moveTo>
                    <a:cubicBezTo>
                      <a:pt x="152876" y="75766"/>
                      <a:pt x="114109" y="169968"/>
                      <a:pt x="106013" y="219689"/>
                    </a:cubicBezTo>
                    <a:cubicBezTo>
                      <a:pt x="97822" y="269314"/>
                      <a:pt x="66008" y="355420"/>
                      <a:pt x="42291" y="359801"/>
                    </a:cubicBezTo>
                    <a:cubicBezTo>
                      <a:pt x="18574" y="364278"/>
                      <a:pt x="0" y="337513"/>
                      <a:pt x="0" y="337513"/>
                    </a:cubicBezTo>
                    <a:cubicBezTo>
                      <a:pt x="0" y="337513"/>
                      <a:pt x="15621" y="165587"/>
                      <a:pt x="29718" y="131392"/>
                    </a:cubicBezTo>
                    <a:cubicBezTo>
                      <a:pt x="43815" y="97292"/>
                      <a:pt x="116491" y="-4244"/>
                      <a:pt x="126111" y="138"/>
                    </a:cubicBezTo>
                    <a:cubicBezTo>
                      <a:pt x="135731" y="4614"/>
                      <a:pt x="126873" y="34237"/>
                      <a:pt x="126873" y="34237"/>
                    </a:cubicBezTo>
                    <a:cubicBezTo>
                      <a:pt x="126873" y="34237"/>
                      <a:pt x="150590" y="-1291"/>
                      <a:pt x="159448" y="9758"/>
                    </a:cubicBezTo>
                    <a:cubicBezTo>
                      <a:pt x="168402" y="20902"/>
                      <a:pt x="138684" y="69098"/>
                      <a:pt x="138684" y="69098"/>
                    </a:cubicBezTo>
                    <a:cubicBezTo>
                      <a:pt x="138684" y="69098"/>
                      <a:pt x="157639" y="57859"/>
                      <a:pt x="152876" y="75766"/>
                    </a:cubicBezTo>
                    <a:close/>
                  </a:path>
                </a:pathLst>
              </a:custGeom>
              <a:solidFill>
                <a:srgbClr val="FFBFBE"/>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522D2668-1E3E-DFC8-1304-4FD3668DBD07}"/>
                  </a:ext>
                </a:extLst>
              </p:cNvPr>
              <p:cNvSpPr/>
              <p:nvPr/>
            </p:nvSpPr>
            <p:spPr>
              <a:xfrm>
                <a:off x="6066980" y="2150172"/>
                <a:ext cx="226221" cy="560534"/>
              </a:xfrm>
              <a:custGeom>
                <a:avLst/>
                <a:gdLst>
                  <a:gd name="connsiteX0" fmla="*/ 216376 w 226221"/>
                  <a:gd name="connsiteY0" fmla="*/ 4953 h 560534"/>
                  <a:gd name="connsiteX1" fmla="*/ 205137 w 226221"/>
                  <a:gd name="connsiteY1" fmla="*/ 532828 h 560534"/>
                  <a:gd name="connsiteX2" fmla="*/ 1302 w 226221"/>
                  <a:gd name="connsiteY2" fmla="*/ 502825 h 560534"/>
                  <a:gd name="connsiteX3" fmla="*/ 77597 w 226221"/>
                  <a:gd name="connsiteY3" fmla="*/ 0 h 560534"/>
                  <a:gd name="connsiteX4" fmla="*/ 216376 w 226221"/>
                  <a:gd name="connsiteY4" fmla="*/ 4953 h 560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21" h="560534">
                    <a:moveTo>
                      <a:pt x="216376" y="4953"/>
                    </a:moveTo>
                    <a:cubicBezTo>
                      <a:pt x="216376" y="4953"/>
                      <a:pt x="244761" y="498729"/>
                      <a:pt x="205137" y="532828"/>
                    </a:cubicBezTo>
                    <a:cubicBezTo>
                      <a:pt x="150463" y="579882"/>
                      <a:pt x="14351" y="565118"/>
                      <a:pt x="1302" y="502825"/>
                    </a:cubicBezTo>
                    <a:cubicBezTo>
                      <a:pt x="-11747" y="440627"/>
                      <a:pt x="77597" y="0"/>
                      <a:pt x="77597" y="0"/>
                    </a:cubicBezTo>
                    <a:cubicBezTo>
                      <a:pt x="77597" y="0"/>
                      <a:pt x="185515" y="21622"/>
                      <a:pt x="216376" y="4953"/>
                    </a:cubicBezTo>
                    <a:close/>
                  </a:path>
                </a:pathLst>
              </a:custGeom>
              <a:solidFill>
                <a:srgbClr val="7A86F2"/>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CC44CA14-91C1-AB6A-56D2-9674542F0F20}"/>
                  </a:ext>
                </a:extLst>
              </p:cNvPr>
              <p:cNvSpPr/>
              <p:nvPr/>
            </p:nvSpPr>
            <p:spPr>
              <a:xfrm>
                <a:off x="5622985" y="2552502"/>
                <a:ext cx="375294" cy="64395"/>
              </a:xfrm>
              <a:custGeom>
                <a:avLst/>
                <a:gdLst>
                  <a:gd name="connsiteX0" fmla="*/ 26673 w 375294"/>
                  <a:gd name="connsiteY0" fmla="*/ 64396 h 64395"/>
                  <a:gd name="connsiteX1" fmla="*/ 4575 w 375294"/>
                  <a:gd name="connsiteY1" fmla="*/ 64015 h 64395"/>
                  <a:gd name="connsiteX2" fmla="*/ 3 w 375294"/>
                  <a:gd name="connsiteY2" fmla="*/ 59062 h 64395"/>
                  <a:gd name="connsiteX3" fmla="*/ 4956 w 375294"/>
                  <a:gd name="connsiteY3" fmla="*/ 54490 h 64395"/>
                  <a:gd name="connsiteX4" fmla="*/ 369192 w 375294"/>
                  <a:gd name="connsiteY4" fmla="*/ 197 h 64395"/>
                  <a:gd name="connsiteX5" fmla="*/ 375098 w 375294"/>
                  <a:gd name="connsiteY5" fmla="*/ 3436 h 64395"/>
                  <a:gd name="connsiteX6" fmla="*/ 371859 w 375294"/>
                  <a:gd name="connsiteY6" fmla="*/ 9341 h 64395"/>
                  <a:gd name="connsiteX7" fmla="*/ 26673 w 375294"/>
                  <a:gd name="connsiteY7" fmla="*/ 64396 h 6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5294" h="64395">
                    <a:moveTo>
                      <a:pt x="26673" y="64396"/>
                    </a:moveTo>
                    <a:cubicBezTo>
                      <a:pt x="19244" y="64396"/>
                      <a:pt x="11814" y="64300"/>
                      <a:pt x="4575" y="64015"/>
                    </a:cubicBezTo>
                    <a:cubicBezTo>
                      <a:pt x="1908" y="63919"/>
                      <a:pt x="-92" y="61729"/>
                      <a:pt x="3" y="59062"/>
                    </a:cubicBezTo>
                    <a:cubicBezTo>
                      <a:pt x="99" y="56395"/>
                      <a:pt x="1908" y="54204"/>
                      <a:pt x="4956" y="54490"/>
                    </a:cubicBezTo>
                    <a:cubicBezTo>
                      <a:pt x="161262" y="60205"/>
                      <a:pt x="367097" y="769"/>
                      <a:pt x="369192" y="197"/>
                    </a:cubicBezTo>
                    <a:cubicBezTo>
                      <a:pt x="371764" y="-565"/>
                      <a:pt x="374336" y="959"/>
                      <a:pt x="375098" y="3436"/>
                    </a:cubicBezTo>
                    <a:cubicBezTo>
                      <a:pt x="375860" y="6007"/>
                      <a:pt x="374336" y="8579"/>
                      <a:pt x="371859" y="9341"/>
                    </a:cubicBezTo>
                    <a:cubicBezTo>
                      <a:pt x="369764" y="9913"/>
                      <a:pt x="180978" y="64396"/>
                      <a:pt x="26673" y="64396"/>
                    </a:cubicBezTo>
                    <a:close/>
                  </a:path>
                </a:pathLst>
              </a:custGeom>
              <a:solidFill>
                <a:srgbClr val="360B1E"/>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9BCF809-2318-A12D-4E26-DBC2C7C3DEB4}"/>
                  </a:ext>
                </a:extLst>
              </p:cNvPr>
              <p:cNvSpPr/>
              <p:nvPr/>
            </p:nvSpPr>
            <p:spPr>
              <a:xfrm>
                <a:off x="5532000" y="2249689"/>
                <a:ext cx="120291" cy="368065"/>
              </a:xfrm>
              <a:custGeom>
                <a:avLst/>
                <a:gdLst>
                  <a:gd name="connsiteX0" fmla="*/ 115563 w 120291"/>
                  <a:gd name="connsiteY0" fmla="*/ 368066 h 368065"/>
                  <a:gd name="connsiteX1" fmla="*/ 112134 w 120291"/>
                  <a:gd name="connsiteY1" fmla="*/ 366637 h 368065"/>
                  <a:gd name="connsiteX2" fmla="*/ 120 w 120291"/>
                  <a:gd name="connsiteY2" fmla="*/ 5830 h 368065"/>
                  <a:gd name="connsiteX3" fmla="*/ 3644 w 120291"/>
                  <a:gd name="connsiteY3" fmla="*/ 115 h 368065"/>
                  <a:gd name="connsiteX4" fmla="*/ 9359 w 120291"/>
                  <a:gd name="connsiteY4" fmla="*/ 3639 h 368065"/>
                  <a:gd name="connsiteX5" fmla="*/ 118992 w 120291"/>
                  <a:gd name="connsiteY5" fmla="*/ 360065 h 368065"/>
                  <a:gd name="connsiteX6" fmla="*/ 118801 w 120291"/>
                  <a:gd name="connsiteY6" fmla="*/ 366827 h 368065"/>
                  <a:gd name="connsiteX7" fmla="*/ 115563 w 120291"/>
                  <a:gd name="connsiteY7" fmla="*/ 368066 h 368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291" h="368065">
                    <a:moveTo>
                      <a:pt x="115563" y="368066"/>
                    </a:moveTo>
                    <a:cubicBezTo>
                      <a:pt x="114324" y="368066"/>
                      <a:pt x="113086" y="367589"/>
                      <a:pt x="112134" y="366637"/>
                    </a:cubicBezTo>
                    <a:cubicBezTo>
                      <a:pt x="75843" y="328727"/>
                      <a:pt x="3168" y="18974"/>
                      <a:pt x="120" y="5830"/>
                    </a:cubicBezTo>
                    <a:cubicBezTo>
                      <a:pt x="-452" y="3258"/>
                      <a:pt x="1072" y="687"/>
                      <a:pt x="3644" y="115"/>
                    </a:cubicBezTo>
                    <a:cubicBezTo>
                      <a:pt x="6216" y="-457"/>
                      <a:pt x="8787" y="1163"/>
                      <a:pt x="9359" y="3639"/>
                    </a:cubicBezTo>
                    <a:cubicBezTo>
                      <a:pt x="35172" y="114320"/>
                      <a:pt x="91369" y="331204"/>
                      <a:pt x="118992" y="360065"/>
                    </a:cubicBezTo>
                    <a:cubicBezTo>
                      <a:pt x="120801" y="361970"/>
                      <a:pt x="120706" y="365018"/>
                      <a:pt x="118801" y="366827"/>
                    </a:cubicBezTo>
                    <a:cubicBezTo>
                      <a:pt x="117944" y="367589"/>
                      <a:pt x="116801" y="368066"/>
                      <a:pt x="115563" y="368066"/>
                    </a:cubicBezTo>
                    <a:close/>
                  </a:path>
                </a:pathLst>
              </a:custGeom>
              <a:solidFill>
                <a:srgbClr val="360B1E"/>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F4655605-FB04-07C6-4E1D-F0A7DB73AA90}"/>
                  </a:ext>
                </a:extLst>
              </p:cNvPr>
              <p:cNvSpPr/>
              <p:nvPr/>
            </p:nvSpPr>
            <p:spPr>
              <a:xfrm>
                <a:off x="6063083" y="2148283"/>
                <a:ext cx="79382" cy="452040"/>
              </a:xfrm>
              <a:custGeom>
                <a:avLst/>
                <a:gdLst>
                  <a:gd name="connsiteX0" fmla="*/ 4818 w 79382"/>
                  <a:gd name="connsiteY0" fmla="*/ 452041 h 452040"/>
                  <a:gd name="connsiteX1" fmla="*/ 55 w 79382"/>
                  <a:gd name="connsiteY1" fmla="*/ 447469 h 452040"/>
                  <a:gd name="connsiteX2" fmla="*/ 69969 w 79382"/>
                  <a:gd name="connsiteY2" fmla="*/ 3889 h 452040"/>
                  <a:gd name="connsiteX3" fmla="*/ 75493 w 79382"/>
                  <a:gd name="connsiteY3" fmla="*/ 79 h 452040"/>
                  <a:gd name="connsiteX4" fmla="*/ 79303 w 79382"/>
                  <a:gd name="connsiteY4" fmla="*/ 5604 h 452040"/>
                  <a:gd name="connsiteX5" fmla="*/ 9580 w 79382"/>
                  <a:gd name="connsiteY5" fmla="*/ 446992 h 452040"/>
                  <a:gd name="connsiteX6" fmla="*/ 5008 w 79382"/>
                  <a:gd name="connsiteY6" fmla="*/ 451945 h 452040"/>
                  <a:gd name="connsiteX7" fmla="*/ 4818 w 79382"/>
                  <a:gd name="connsiteY7" fmla="*/ 452041 h 45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382" h="452040">
                    <a:moveTo>
                      <a:pt x="4818" y="452041"/>
                    </a:moveTo>
                    <a:cubicBezTo>
                      <a:pt x="2246" y="452041"/>
                      <a:pt x="151" y="450040"/>
                      <a:pt x="55" y="447469"/>
                    </a:cubicBezTo>
                    <a:cubicBezTo>
                      <a:pt x="-2231" y="389557"/>
                      <a:pt x="67016" y="19606"/>
                      <a:pt x="69969" y="3889"/>
                    </a:cubicBezTo>
                    <a:cubicBezTo>
                      <a:pt x="70445" y="1318"/>
                      <a:pt x="73017" y="-397"/>
                      <a:pt x="75493" y="79"/>
                    </a:cubicBezTo>
                    <a:cubicBezTo>
                      <a:pt x="78065" y="556"/>
                      <a:pt x="79780" y="3032"/>
                      <a:pt x="79303" y="5604"/>
                    </a:cubicBezTo>
                    <a:cubicBezTo>
                      <a:pt x="78541" y="9414"/>
                      <a:pt x="7294" y="390128"/>
                      <a:pt x="9580" y="446992"/>
                    </a:cubicBezTo>
                    <a:cubicBezTo>
                      <a:pt x="9676" y="449659"/>
                      <a:pt x="7675" y="451850"/>
                      <a:pt x="5008" y="451945"/>
                    </a:cubicBezTo>
                    <a:cubicBezTo>
                      <a:pt x="4913" y="452041"/>
                      <a:pt x="4818" y="452041"/>
                      <a:pt x="4818" y="452041"/>
                    </a:cubicBezTo>
                    <a:close/>
                  </a:path>
                </a:pathLst>
              </a:custGeom>
              <a:solidFill>
                <a:srgbClr val="360B1E"/>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42DDE79-ECDE-4A48-6954-CBA2C16A3554}"/>
                  </a:ext>
                </a:extLst>
              </p:cNvPr>
              <p:cNvSpPr/>
              <p:nvPr/>
            </p:nvSpPr>
            <p:spPr>
              <a:xfrm>
                <a:off x="6173724" y="1899379"/>
                <a:ext cx="17139" cy="102488"/>
              </a:xfrm>
              <a:custGeom>
                <a:avLst/>
                <a:gdLst>
                  <a:gd name="connsiteX0" fmla="*/ 5525 w 17139"/>
                  <a:gd name="connsiteY0" fmla="*/ 0 h 102488"/>
                  <a:gd name="connsiteX1" fmla="*/ 16669 w 17139"/>
                  <a:gd name="connsiteY1" fmla="*/ 56578 h 102488"/>
                  <a:gd name="connsiteX2" fmla="*/ 11049 w 17139"/>
                  <a:gd name="connsiteY2" fmla="*/ 102489 h 102488"/>
                  <a:gd name="connsiteX3" fmla="*/ 9430 w 17139"/>
                  <a:gd name="connsiteY3" fmla="*/ 58007 h 102488"/>
                  <a:gd name="connsiteX4" fmla="*/ 0 w 17139"/>
                  <a:gd name="connsiteY4" fmla="*/ 1810 h 102488"/>
                  <a:gd name="connsiteX5" fmla="*/ 5525 w 17139"/>
                  <a:gd name="connsiteY5" fmla="*/ 0 h 10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9" h="102488">
                    <a:moveTo>
                      <a:pt x="5525" y="0"/>
                    </a:moveTo>
                    <a:cubicBezTo>
                      <a:pt x="5525" y="0"/>
                      <a:pt x="14192" y="41243"/>
                      <a:pt x="16669" y="56578"/>
                    </a:cubicBezTo>
                    <a:cubicBezTo>
                      <a:pt x="19145" y="71914"/>
                      <a:pt x="11049" y="102489"/>
                      <a:pt x="11049" y="102489"/>
                    </a:cubicBezTo>
                    <a:cubicBezTo>
                      <a:pt x="11049" y="102489"/>
                      <a:pt x="11811" y="78486"/>
                      <a:pt x="9430" y="58007"/>
                    </a:cubicBezTo>
                    <a:cubicBezTo>
                      <a:pt x="7048" y="37528"/>
                      <a:pt x="0" y="1810"/>
                      <a:pt x="0" y="1810"/>
                    </a:cubicBezTo>
                    <a:lnTo>
                      <a:pt x="5525" y="0"/>
                    </a:lnTo>
                    <a:close/>
                  </a:path>
                </a:pathLst>
              </a:custGeom>
              <a:solidFill>
                <a:srgbClr val="EF5E7F"/>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B63D93AF-5922-2219-6288-52259DA9AAFE}"/>
                  </a:ext>
                </a:extLst>
              </p:cNvPr>
              <p:cNvSpPr/>
              <p:nvPr/>
            </p:nvSpPr>
            <p:spPr>
              <a:xfrm>
                <a:off x="5857684" y="1722214"/>
                <a:ext cx="21335" cy="32194"/>
              </a:xfrm>
              <a:custGeom>
                <a:avLst/>
                <a:gdLst>
                  <a:gd name="connsiteX0" fmla="*/ 21336 w 21335"/>
                  <a:gd name="connsiteY0" fmla="*/ 16097 h 32194"/>
                  <a:gd name="connsiteX1" fmla="*/ 10668 w 21335"/>
                  <a:gd name="connsiteY1" fmla="*/ 0 h 32194"/>
                  <a:gd name="connsiteX2" fmla="*/ 0 w 21335"/>
                  <a:gd name="connsiteY2" fmla="*/ 16097 h 32194"/>
                  <a:gd name="connsiteX3" fmla="*/ 10668 w 21335"/>
                  <a:gd name="connsiteY3" fmla="*/ 32194 h 32194"/>
                  <a:gd name="connsiteX4" fmla="*/ 21336 w 21335"/>
                  <a:gd name="connsiteY4" fmla="*/ 16097 h 3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 h="32194">
                    <a:moveTo>
                      <a:pt x="21336" y="16097"/>
                    </a:moveTo>
                    <a:cubicBezTo>
                      <a:pt x="21336" y="7239"/>
                      <a:pt x="16478" y="0"/>
                      <a:pt x="10668" y="0"/>
                    </a:cubicBezTo>
                    <a:cubicBezTo>
                      <a:pt x="4763" y="0"/>
                      <a:pt x="0" y="7239"/>
                      <a:pt x="0" y="16097"/>
                    </a:cubicBezTo>
                    <a:cubicBezTo>
                      <a:pt x="0" y="24955"/>
                      <a:pt x="4763" y="32194"/>
                      <a:pt x="10668" y="32194"/>
                    </a:cubicBezTo>
                    <a:cubicBezTo>
                      <a:pt x="16478" y="32194"/>
                      <a:pt x="21336" y="24955"/>
                      <a:pt x="21336" y="16097"/>
                    </a:cubicBezTo>
                    <a:close/>
                  </a:path>
                </a:pathLst>
              </a:custGeom>
              <a:solidFill>
                <a:srgbClr val="360B1E"/>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F63AC7A2-AB67-3470-D90F-4E410DE598F9}"/>
                  </a:ext>
                </a:extLst>
              </p:cNvPr>
              <p:cNvSpPr/>
              <p:nvPr/>
            </p:nvSpPr>
            <p:spPr>
              <a:xfrm>
                <a:off x="5720905" y="1716976"/>
                <a:ext cx="21335" cy="32194"/>
              </a:xfrm>
              <a:custGeom>
                <a:avLst/>
                <a:gdLst>
                  <a:gd name="connsiteX0" fmla="*/ 21336 w 21335"/>
                  <a:gd name="connsiteY0" fmla="*/ 16097 h 32194"/>
                  <a:gd name="connsiteX1" fmla="*/ 10668 w 21335"/>
                  <a:gd name="connsiteY1" fmla="*/ 0 h 32194"/>
                  <a:gd name="connsiteX2" fmla="*/ 0 w 21335"/>
                  <a:gd name="connsiteY2" fmla="*/ 16097 h 32194"/>
                  <a:gd name="connsiteX3" fmla="*/ 10668 w 21335"/>
                  <a:gd name="connsiteY3" fmla="*/ 32194 h 32194"/>
                  <a:gd name="connsiteX4" fmla="*/ 21336 w 21335"/>
                  <a:gd name="connsiteY4" fmla="*/ 16097 h 3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 h="32194">
                    <a:moveTo>
                      <a:pt x="21336" y="16097"/>
                    </a:moveTo>
                    <a:cubicBezTo>
                      <a:pt x="21336" y="7239"/>
                      <a:pt x="16573" y="0"/>
                      <a:pt x="10668" y="0"/>
                    </a:cubicBezTo>
                    <a:cubicBezTo>
                      <a:pt x="4763" y="0"/>
                      <a:pt x="0" y="7239"/>
                      <a:pt x="0" y="16097"/>
                    </a:cubicBezTo>
                    <a:cubicBezTo>
                      <a:pt x="0" y="24956"/>
                      <a:pt x="4858" y="32194"/>
                      <a:pt x="10668" y="32194"/>
                    </a:cubicBezTo>
                    <a:cubicBezTo>
                      <a:pt x="16573" y="32194"/>
                      <a:pt x="21336" y="25051"/>
                      <a:pt x="21336" y="16097"/>
                    </a:cubicBezTo>
                    <a:close/>
                  </a:path>
                </a:pathLst>
              </a:custGeom>
              <a:solidFill>
                <a:srgbClr val="360B1E"/>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5C178BA3-1C6D-E059-D14E-B99184CE04D0}"/>
                  </a:ext>
                </a:extLst>
              </p:cNvPr>
              <p:cNvSpPr/>
              <p:nvPr/>
            </p:nvSpPr>
            <p:spPr>
              <a:xfrm>
                <a:off x="5775102" y="1818036"/>
                <a:ext cx="52959" cy="17007"/>
              </a:xfrm>
              <a:custGeom>
                <a:avLst/>
                <a:gdLst>
                  <a:gd name="connsiteX0" fmla="*/ 52959 w 52959"/>
                  <a:gd name="connsiteY0" fmla="*/ 1905 h 17007"/>
                  <a:gd name="connsiteX1" fmla="*/ 0 w 52959"/>
                  <a:gd name="connsiteY1" fmla="*/ 0 h 17007"/>
                  <a:gd name="connsiteX2" fmla="*/ 31433 w 52959"/>
                  <a:gd name="connsiteY2" fmla="*/ 16859 h 17007"/>
                  <a:gd name="connsiteX3" fmla="*/ 52959 w 52959"/>
                  <a:gd name="connsiteY3" fmla="*/ 1905 h 17007"/>
                </a:gdLst>
                <a:ahLst/>
                <a:cxnLst>
                  <a:cxn ang="0">
                    <a:pos x="connsiteX0" y="connsiteY0"/>
                  </a:cxn>
                  <a:cxn ang="0">
                    <a:pos x="connsiteX1" y="connsiteY1"/>
                  </a:cxn>
                  <a:cxn ang="0">
                    <a:pos x="connsiteX2" y="connsiteY2"/>
                  </a:cxn>
                  <a:cxn ang="0">
                    <a:pos x="connsiteX3" y="connsiteY3"/>
                  </a:cxn>
                </a:cxnLst>
                <a:rect l="l" t="t" r="r" b="b"/>
                <a:pathLst>
                  <a:path w="52959" h="17007">
                    <a:moveTo>
                      <a:pt x="52959" y="1905"/>
                    </a:moveTo>
                    <a:lnTo>
                      <a:pt x="0" y="0"/>
                    </a:lnTo>
                    <a:cubicBezTo>
                      <a:pt x="0" y="0"/>
                      <a:pt x="14954" y="18859"/>
                      <a:pt x="31433" y="16859"/>
                    </a:cubicBezTo>
                    <a:cubicBezTo>
                      <a:pt x="47816" y="14954"/>
                      <a:pt x="52959" y="1905"/>
                      <a:pt x="52959" y="1905"/>
                    </a:cubicBezTo>
                    <a:close/>
                  </a:path>
                </a:pathLst>
              </a:custGeom>
              <a:solidFill>
                <a:srgbClr val="EF5E7F"/>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DA0F6FB4-2B3E-EAE2-FE91-6DD4B8FE66E1}"/>
                  </a:ext>
                </a:extLst>
              </p:cNvPr>
              <p:cNvSpPr/>
              <p:nvPr/>
            </p:nvSpPr>
            <p:spPr>
              <a:xfrm>
                <a:off x="5728542" y="1851009"/>
                <a:ext cx="75090" cy="36177"/>
              </a:xfrm>
              <a:custGeom>
                <a:avLst/>
                <a:gdLst>
                  <a:gd name="connsiteX0" fmla="*/ 70277 w 75090"/>
                  <a:gd name="connsiteY0" fmla="*/ 36178 h 36177"/>
                  <a:gd name="connsiteX1" fmla="*/ 69611 w 75090"/>
                  <a:gd name="connsiteY1" fmla="*/ 36178 h 36177"/>
                  <a:gd name="connsiteX2" fmla="*/ 1126 w 75090"/>
                  <a:gd name="connsiteY2" fmla="*/ 7793 h 36177"/>
                  <a:gd name="connsiteX3" fmla="*/ 1697 w 75090"/>
                  <a:gd name="connsiteY3" fmla="*/ 1126 h 36177"/>
                  <a:gd name="connsiteX4" fmla="*/ 8460 w 75090"/>
                  <a:gd name="connsiteY4" fmla="*/ 1697 h 36177"/>
                  <a:gd name="connsiteX5" fmla="*/ 71039 w 75090"/>
                  <a:gd name="connsiteY5" fmla="*/ 26843 h 36177"/>
                  <a:gd name="connsiteX6" fmla="*/ 75040 w 75090"/>
                  <a:gd name="connsiteY6" fmla="*/ 32273 h 36177"/>
                  <a:gd name="connsiteX7" fmla="*/ 70277 w 75090"/>
                  <a:gd name="connsiteY7" fmla="*/ 36178 h 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90" h="36177">
                    <a:moveTo>
                      <a:pt x="70277" y="36178"/>
                    </a:moveTo>
                    <a:cubicBezTo>
                      <a:pt x="70087" y="36178"/>
                      <a:pt x="69801" y="36178"/>
                      <a:pt x="69611" y="36178"/>
                    </a:cubicBezTo>
                    <a:cubicBezTo>
                      <a:pt x="67515" y="35892"/>
                      <a:pt x="18938" y="28653"/>
                      <a:pt x="1126" y="7793"/>
                    </a:cubicBezTo>
                    <a:cubicBezTo>
                      <a:pt x="-589" y="5793"/>
                      <a:pt x="-303" y="2745"/>
                      <a:pt x="1697" y="1126"/>
                    </a:cubicBezTo>
                    <a:cubicBezTo>
                      <a:pt x="3697" y="-589"/>
                      <a:pt x="6745" y="-303"/>
                      <a:pt x="8460" y="1697"/>
                    </a:cubicBezTo>
                    <a:cubicBezTo>
                      <a:pt x="23891" y="19890"/>
                      <a:pt x="70563" y="26748"/>
                      <a:pt x="71039" y="26843"/>
                    </a:cubicBezTo>
                    <a:cubicBezTo>
                      <a:pt x="73611" y="27224"/>
                      <a:pt x="75421" y="29606"/>
                      <a:pt x="75040" y="32273"/>
                    </a:cubicBezTo>
                    <a:cubicBezTo>
                      <a:pt x="74659" y="34463"/>
                      <a:pt x="72563" y="36178"/>
                      <a:pt x="70277" y="36178"/>
                    </a:cubicBezTo>
                    <a:close/>
                  </a:path>
                </a:pathLst>
              </a:custGeom>
              <a:solidFill>
                <a:srgbClr val="360B1E"/>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DE9F36BB-C947-F41A-2608-030BFD56EE08}"/>
                  </a:ext>
                </a:extLst>
              </p:cNvPr>
              <p:cNvSpPr/>
              <p:nvPr/>
            </p:nvSpPr>
            <p:spPr>
              <a:xfrm>
                <a:off x="5726760" y="2746267"/>
                <a:ext cx="81305" cy="292873"/>
              </a:xfrm>
              <a:custGeom>
                <a:avLst/>
                <a:gdLst>
                  <a:gd name="connsiteX0" fmla="*/ 4813 w 81305"/>
                  <a:gd name="connsiteY0" fmla="*/ 292874 h 292873"/>
                  <a:gd name="connsiteX1" fmla="*/ 4051 w 81305"/>
                  <a:gd name="connsiteY1" fmla="*/ 292778 h 292873"/>
                  <a:gd name="connsiteX2" fmla="*/ 51 w 81305"/>
                  <a:gd name="connsiteY2" fmla="*/ 287349 h 292873"/>
                  <a:gd name="connsiteX3" fmla="*/ 71964 w 81305"/>
                  <a:gd name="connsiteY3" fmla="*/ 3409 h 292873"/>
                  <a:gd name="connsiteX4" fmla="*/ 77870 w 81305"/>
                  <a:gd name="connsiteY4" fmla="*/ 170 h 292873"/>
                  <a:gd name="connsiteX5" fmla="*/ 81108 w 81305"/>
                  <a:gd name="connsiteY5" fmla="*/ 6076 h 292873"/>
                  <a:gd name="connsiteX6" fmla="*/ 9480 w 81305"/>
                  <a:gd name="connsiteY6" fmla="*/ 288683 h 292873"/>
                  <a:gd name="connsiteX7" fmla="*/ 4813 w 81305"/>
                  <a:gd name="connsiteY7" fmla="*/ 292874 h 29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305" h="292873">
                    <a:moveTo>
                      <a:pt x="4813" y="292874"/>
                    </a:moveTo>
                    <a:cubicBezTo>
                      <a:pt x="4527" y="292874"/>
                      <a:pt x="4337" y="292874"/>
                      <a:pt x="4051" y="292778"/>
                    </a:cubicBezTo>
                    <a:cubicBezTo>
                      <a:pt x="1479" y="292397"/>
                      <a:pt x="-330" y="289921"/>
                      <a:pt x="51" y="287349"/>
                    </a:cubicBezTo>
                    <a:cubicBezTo>
                      <a:pt x="13290" y="199243"/>
                      <a:pt x="71393" y="5409"/>
                      <a:pt x="71964" y="3409"/>
                    </a:cubicBezTo>
                    <a:cubicBezTo>
                      <a:pt x="72726" y="837"/>
                      <a:pt x="75393" y="-496"/>
                      <a:pt x="77870" y="170"/>
                    </a:cubicBezTo>
                    <a:cubicBezTo>
                      <a:pt x="80346" y="932"/>
                      <a:pt x="81870" y="3599"/>
                      <a:pt x="81108" y="6076"/>
                    </a:cubicBezTo>
                    <a:cubicBezTo>
                      <a:pt x="80537" y="7981"/>
                      <a:pt x="22720" y="201243"/>
                      <a:pt x="9480" y="288683"/>
                    </a:cubicBezTo>
                    <a:cubicBezTo>
                      <a:pt x="9099" y="291159"/>
                      <a:pt x="7099" y="292874"/>
                      <a:pt x="4813" y="292874"/>
                    </a:cubicBezTo>
                    <a:close/>
                  </a:path>
                </a:pathLst>
              </a:custGeom>
              <a:solidFill>
                <a:srgbClr val="360B1E"/>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6BE0F906-623E-335B-C041-D0C1B2766B74}"/>
                  </a:ext>
                </a:extLst>
              </p:cNvPr>
              <p:cNvSpPr/>
              <p:nvPr/>
            </p:nvSpPr>
            <p:spPr>
              <a:xfrm>
                <a:off x="5880318" y="2045553"/>
                <a:ext cx="63119" cy="503336"/>
              </a:xfrm>
              <a:custGeom>
                <a:avLst/>
                <a:gdLst>
                  <a:gd name="connsiteX0" fmla="*/ 11846 w 63119"/>
                  <a:gd name="connsiteY0" fmla="*/ 503336 h 503336"/>
                  <a:gd name="connsiteX1" fmla="*/ 10322 w 63119"/>
                  <a:gd name="connsiteY1" fmla="*/ 503051 h 503336"/>
                  <a:gd name="connsiteX2" fmla="*/ 7274 w 63119"/>
                  <a:gd name="connsiteY2" fmla="*/ 497050 h 503336"/>
                  <a:gd name="connsiteX3" fmla="*/ 49375 w 63119"/>
                  <a:gd name="connsiteY3" fmla="*/ 313789 h 503336"/>
                  <a:gd name="connsiteX4" fmla="*/ 321 w 63119"/>
                  <a:gd name="connsiteY4" fmla="*/ 6512 h 503336"/>
                  <a:gd name="connsiteX5" fmla="*/ 3083 w 63119"/>
                  <a:gd name="connsiteY5" fmla="*/ 321 h 503336"/>
                  <a:gd name="connsiteX6" fmla="*/ 9275 w 63119"/>
                  <a:gd name="connsiteY6" fmla="*/ 3083 h 503336"/>
                  <a:gd name="connsiteX7" fmla="*/ 58805 w 63119"/>
                  <a:gd name="connsiteY7" fmla="*/ 315408 h 503336"/>
                  <a:gd name="connsiteX8" fmla="*/ 16323 w 63119"/>
                  <a:gd name="connsiteY8" fmla="*/ 500003 h 503336"/>
                  <a:gd name="connsiteX9" fmla="*/ 11846 w 63119"/>
                  <a:gd name="connsiteY9" fmla="*/ 503336 h 50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19" h="503336">
                    <a:moveTo>
                      <a:pt x="11846" y="503336"/>
                    </a:moveTo>
                    <a:cubicBezTo>
                      <a:pt x="11370" y="503336"/>
                      <a:pt x="10799" y="503241"/>
                      <a:pt x="10322" y="503051"/>
                    </a:cubicBezTo>
                    <a:cubicBezTo>
                      <a:pt x="7846" y="502193"/>
                      <a:pt x="6512" y="499526"/>
                      <a:pt x="7274" y="497050"/>
                    </a:cubicBezTo>
                    <a:cubicBezTo>
                      <a:pt x="7465" y="496478"/>
                      <a:pt x="27753" y="435233"/>
                      <a:pt x="49375" y="313789"/>
                    </a:cubicBezTo>
                    <a:cubicBezTo>
                      <a:pt x="70806" y="193298"/>
                      <a:pt x="988" y="8417"/>
                      <a:pt x="321" y="6512"/>
                    </a:cubicBezTo>
                    <a:cubicBezTo>
                      <a:pt x="-631" y="4036"/>
                      <a:pt x="607" y="1274"/>
                      <a:pt x="3083" y="321"/>
                    </a:cubicBezTo>
                    <a:cubicBezTo>
                      <a:pt x="5560" y="-631"/>
                      <a:pt x="8322" y="607"/>
                      <a:pt x="9275" y="3083"/>
                    </a:cubicBezTo>
                    <a:cubicBezTo>
                      <a:pt x="12227" y="10703"/>
                      <a:pt x="80712" y="192345"/>
                      <a:pt x="58805" y="315408"/>
                    </a:cubicBezTo>
                    <a:cubicBezTo>
                      <a:pt x="36992" y="437614"/>
                      <a:pt x="16514" y="499336"/>
                      <a:pt x="16323" y="500003"/>
                    </a:cubicBezTo>
                    <a:cubicBezTo>
                      <a:pt x="15656" y="502098"/>
                      <a:pt x="13847" y="503336"/>
                      <a:pt x="11846" y="503336"/>
                    </a:cubicBezTo>
                    <a:close/>
                  </a:path>
                </a:pathLst>
              </a:custGeom>
              <a:solidFill>
                <a:srgbClr val="360B1E"/>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90D0A91-0604-AFE6-4C39-0BAE23990EED}"/>
                  </a:ext>
                </a:extLst>
              </p:cNvPr>
              <p:cNvSpPr/>
              <p:nvPr/>
            </p:nvSpPr>
            <p:spPr>
              <a:xfrm>
                <a:off x="5621559" y="1539993"/>
                <a:ext cx="104870" cy="133929"/>
              </a:xfrm>
              <a:custGeom>
                <a:avLst/>
                <a:gdLst>
                  <a:gd name="connsiteX0" fmla="*/ 104870 w 104870"/>
                  <a:gd name="connsiteY0" fmla="*/ 865 h 133929"/>
                  <a:gd name="connsiteX1" fmla="*/ 66961 w 104870"/>
                  <a:gd name="connsiteY1" fmla="*/ 60492 h 133929"/>
                  <a:gd name="connsiteX2" fmla="*/ 3334 w 104870"/>
                  <a:gd name="connsiteY2" fmla="*/ 133929 h 133929"/>
                  <a:gd name="connsiteX3" fmla="*/ 0 w 104870"/>
                  <a:gd name="connsiteY3" fmla="*/ 113451 h 133929"/>
                  <a:gd name="connsiteX4" fmla="*/ 66199 w 104870"/>
                  <a:gd name="connsiteY4" fmla="*/ 30393 h 133929"/>
                  <a:gd name="connsiteX5" fmla="*/ 104870 w 104870"/>
                  <a:gd name="connsiteY5" fmla="*/ 865 h 13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870" h="133929">
                    <a:moveTo>
                      <a:pt x="104870" y="865"/>
                    </a:moveTo>
                    <a:cubicBezTo>
                      <a:pt x="104870" y="865"/>
                      <a:pt x="88678" y="33441"/>
                      <a:pt x="66961" y="60492"/>
                    </a:cubicBezTo>
                    <a:cubicBezTo>
                      <a:pt x="45148" y="87543"/>
                      <a:pt x="3334" y="133929"/>
                      <a:pt x="3334" y="133929"/>
                    </a:cubicBezTo>
                    <a:lnTo>
                      <a:pt x="0" y="113451"/>
                    </a:lnTo>
                    <a:cubicBezTo>
                      <a:pt x="0" y="113451"/>
                      <a:pt x="57626" y="40489"/>
                      <a:pt x="66199" y="30393"/>
                    </a:cubicBezTo>
                    <a:cubicBezTo>
                      <a:pt x="81724" y="12390"/>
                      <a:pt x="100394" y="-3993"/>
                      <a:pt x="104870" y="865"/>
                    </a:cubicBezTo>
                    <a:close/>
                  </a:path>
                </a:pathLst>
              </a:custGeom>
              <a:solidFill>
                <a:srgbClr val="EF5E7F"/>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8A92A51-0BE1-80A1-BBEE-38A91AB96BE6}"/>
                  </a:ext>
                </a:extLst>
              </p:cNvPr>
              <p:cNvSpPr/>
              <p:nvPr/>
            </p:nvSpPr>
            <p:spPr>
              <a:xfrm>
                <a:off x="5615249" y="1530045"/>
                <a:ext cx="120089" cy="142258"/>
              </a:xfrm>
              <a:custGeom>
                <a:avLst/>
                <a:gdLst>
                  <a:gd name="connsiteX0" fmla="*/ 4786 w 120089"/>
                  <a:gd name="connsiteY0" fmla="*/ 142259 h 142258"/>
                  <a:gd name="connsiteX1" fmla="*/ 1357 w 120089"/>
                  <a:gd name="connsiteY1" fmla="*/ 140830 h 142258"/>
                  <a:gd name="connsiteX2" fmla="*/ 1357 w 120089"/>
                  <a:gd name="connsiteY2" fmla="*/ 134067 h 142258"/>
                  <a:gd name="connsiteX3" fmla="*/ 111562 w 120089"/>
                  <a:gd name="connsiteY3" fmla="*/ 1860 h 142258"/>
                  <a:gd name="connsiteX4" fmla="*/ 118229 w 120089"/>
                  <a:gd name="connsiteY4" fmla="*/ 1003 h 142258"/>
                  <a:gd name="connsiteX5" fmla="*/ 119086 w 120089"/>
                  <a:gd name="connsiteY5" fmla="*/ 7670 h 142258"/>
                  <a:gd name="connsiteX6" fmla="*/ 8120 w 120089"/>
                  <a:gd name="connsiteY6" fmla="*/ 140830 h 142258"/>
                  <a:gd name="connsiteX7" fmla="*/ 4786 w 120089"/>
                  <a:gd name="connsiteY7" fmla="*/ 142259 h 1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89" h="142258">
                    <a:moveTo>
                      <a:pt x="4786" y="142259"/>
                    </a:moveTo>
                    <a:cubicBezTo>
                      <a:pt x="3548" y="142259"/>
                      <a:pt x="2310" y="141782"/>
                      <a:pt x="1357" y="140830"/>
                    </a:cubicBezTo>
                    <a:cubicBezTo>
                      <a:pt x="-452" y="138925"/>
                      <a:pt x="-452" y="135972"/>
                      <a:pt x="1357" y="134067"/>
                    </a:cubicBezTo>
                    <a:cubicBezTo>
                      <a:pt x="34314" y="101301"/>
                      <a:pt x="110800" y="2813"/>
                      <a:pt x="111562" y="1860"/>
                    </a:cubicBezTo>
                    <a:cubicBezTo>
                      <a:pt x="113181" y="-235"/>
                      <a:pt x="116134" y="-616"/>
                      <a:pt x="118229" y="1003"/>
                    </a:cubicBezTo>
                    <a:cubicBezTo>
                      <a:pt x="120325" y="2622"/>
                      <a:pt x="120706" y="5575"/>
                      <a:pt x="119086" y="7670"/>
                    </a:cubicBezTo>
                    <a:cubicBezTo>
                      <a:pt x="115943" y="11766"/>
                      <a:pt x="41553" y="107683"/>
                      <a:pt x="8120" y="140830"/>
                    </a:cubicBezTo>
                    <a:cubicBezTo>
                      <a:pt x="7263" y="141782"/>
                      <a:pt x="6025" y="142259"/>
                      <a:pt x="4786" y="142259"/>
                    </a:cubicBezTo>
                    <a:close/>
                  </a:path>
                </a:pathLst>
              </a:custGeom>
              <a:solidFill>
                <a:srgbClr val="360B1E"/>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A4A63844-5087-912B-71F5-E0A72A5672A0}"/>
                  </a:ext>
                </a:extLst>
              </p:cNvPr>
              <p:cNvSpPr/>
              <p:nvPr/>
            </p:nvSpPr>
            <p:spPr>
              <a:xfrm>
                <a:off x="5589677" y="1708739"/>
                <a:ext cx="40644" cy="74244"/>
              </a:xfrm>
              <a:custGeom>
                <a:avLst/>
                <a:gdLst>
                  <a:gd name="connsiteX0" fmla="*/ 40645 w 40644"/>
                  <a:gd name="connsiteY0" fmla="*/ 44622 h 74244"/>
                  <a:gd name="connsiteX1" fmla="*/ 39978 w 40644"/>
                  <a:gd name="connsiteY1" fmla="*/ 74244 h 74244"/>
                  <a:gd name="connsiteX2" fmla="*/ 9689 w 40644"/>
                  <a:gd name="connsiteY2" fmla="*/ 37573 h 74244"/>
                  <a:gd name="connsiteX3" fmla="*/ 2450 w 40644"/>
                  <a:gd name="connsiteY3" fmla="*/ 45 h 74244"/>
                  <a:gd name="connsiteX4" fmla="*/ 40645 w 40644"/>
                  <a:gd name="connsiteY4" fmla="*/ 44622 h 7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4" h="74244">
                    <a:moveTo>
                      <a:pt x="40645" y="44622"/>
                    </a:moveTo>
                    <a:lnTo>
                      <a:pt x="39978" y="74244"/>
                    </a:lnTo>
                    <a:cubicBezTo>
                      <a:pt x="39978" y="74244"/>
                      <a:pt x="18547" y="55290"/>
                      <a:pt x="9689" y="37573"/>
                    </a:cubicBezTo>
                    <a:cubicBezTo>
                      <a:pt x="926" y="19952"/>
                      <a:pt x="-2884" y="-1098"/>
                      <a:pt x="2450" y="45"/>
                    </a:cubicBezTo>
                    <a:cubicBezTo>
                      <a:pt x="7688" y="1092"/>
                      <a:pt x="39978" y="38811"/>
                      <a:pt x="40645" y="44622"/>
                    </a:cubicBezTo>
                    <a:close/>
                  </a:path>
                </a:pathLst>
              </a:custGeom>
              <a:solidFill>
                <a:srgbClr val="EF5E7F"/>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147E74F-24BA-B973-E800-9C13FE56E2C9}"/>
                  </a:ext>
                </a:extLst>
              </p:cNvPr>
              <p:cNvSpPr/>
              <p:nvPr/>
            </p:nvSpPr>
            <p:spPr>
              <a:xfrm>
                <a:off x="5588377" y="1705034"/>
                <a:ext cx="43103" cy="52232"/>
              </a:xfrm>
              <a:custGeom>
                <a:avLst/>
                <a:gdLst>
                  <a:gd name="connsiteX0" fmla="*/ 38421 w 43103"/>
                  <a:gd name="connsiteY0" fmla="*/ 52232 h 52232"/>
                  <a:gd name="connsiteX1" fmla="*/ 34230 w 43103"/>
                  <a:gd name="connsiteY1" fmla="*/ 49756 h 52232"/>
                  <a:gd name="connsiteX2" fmla="*/ 3083 w 43103"/>
                  <a:gd name="connsiteY2" fmla="*/ 9179 h 52232"/>
                  <a:gd name="connsiteX3" fmla="*/ 321 w 43103"/>
                  <a:gd name="connsiteY3" fmla="*/ 3083 h 52232"/>
                  <a:gd name="connsiteX4" fmla="*/ 6417 w 43103"/>
                  <a:gd name="connsiteY4" fmla="*/ 321 h 52232"/>
                  <a:gd name="connsiteX5" fmla="*/ 42517 w 43103"/>
                  <a:gd name="connsiteY5" fmla="*/ 45184 h 52232"/>
                  <a:gd name="connsiteX6" fmla="*/ 40612 w 43103"/>
                  <a:gd name="connsiteY6" fmla="*/ 51661 h 52232"/>
                  <a:gd name="connsiteX7" fmla="*/ 38421 w 43103"/>
                  <a:gd name="connsiteY7" fmla="*/ 52232 h 5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03" h="52232">
                    <a:moveTo>
                      <a:pt x="38421" y="52232"/>
                    </a:moveTo>
                    <a:cubicBezTo>
                      <a:pt x="36707" y="52232"/>
                      <a:pt x="35087" y="51375"/>
                      <a:pt x="34230" y="49756"/>
                    </a:cubicBezTo>
                    <a:cubicBezTo>
                      <a:pt x="26420" y="35659"/>
                      <a:pt x="11084" y="12132"/>
                      <a:pt x="3083" y="9179"/>
                    </a:cubicBezTo>
                    <a:cubicBezTo>
                      <a:pt x="607" y="8227"/>
                      <a:pt x="-631" y="5465"/>
                      <a:pt x="321" y="3083"/>
                    </a:cubicBezTo>
                    <a:cubicBezTo>
                      <a:pt x="1274" y="607"/>
                      <a:pt x="4036" y="-631"/>
                      <a:pt x="6417" y="321"/>
                    </a:cubicBezTo>
                    <a:cubicBezTo>
                      <a:pt x="19943" y="5369"/>
                      <a:pt x="38897" y="38612"/>
                      <a:pt x="42517" y="45184"/>
                    </a:cubicBezTo>
                    <a:cubicBezTo>
                      <a:pt x="43755" y="47470"/>
                      <a:pt x="42993" y="50423"/>
                      <a:pt x="40612" y="51661"/>
                    </a:cubicBezTo>
                    <a:cubicBezTo>
                      <a:pt x="39945" y="52042"/>
                      <a:pt x="39183" y="52232"/>
                      <a:pt x="38421" y="52232"/>
                    </a:cubicBezTo>
                    <a:close/>
                  </a:path>
                </a:pathLst>
              </a:custGeom>
              <a:solidFill>
                <a:srgbClr val="360B1E"/>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D12C0884-01D6-15AA-184D-A3BD20524E0C}"/>
                  </a:ext>
                </a:extLst>
              </p:cNvPr>
              <p:cNvSpPr/>
              <p:nvPr/>
            </p:nvSpPr>
            <p:spPr>
              <a:xfrm>
                <a:off x="5839491" y="5430202"/>
                <a:ext cx="452437" cy="9525"/>
              </a:xfrm>
              <a:custGeom>
                <a:avLst/>
                <a:gdLst>
                  <a:gd name="connsiteX0" fmla="*/ 447675 w 452437"/>
                  <a:gd name="connsiteY0" fmla="*/ 9525 h 9525"/>
                  <a:gd name="connsiteX1" fmla="*/ 4763 w 452437"/>
                  <a:gd name="connsiteY1" fmla="*/ 9525 h 9525"/>
                  <a:gd name="connsiteX2" fmla="*/ 0 w 452437"/>
                  <a:gd name="connsiteY2" fmla="*/ 4763 h 9525"/>
                  <a:gd name="connsiteX3" fmla="*/ 4763 w 452437"/>
                  <a:gd name="connsiteY3" fmla="*/ 0 h 9525"/>
                  <a:gd name="connsiteX4" fmla="*/ 447675 w 452437"/>
                  <a:gd name="connsiteY4" fmla="*/ 0 h 9525"/>
                  <a:gd name="connsiteX5" fmla="*/ 452438 w 452437"/>
                  <a:gd name="connsiteY5" fmla="*/ 4763 h 9525"/>
                  <a:gd name="connsiteX6" fmla="*/ 447675 w 452437"/>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7" h="9525">
                    <a:moveTo>
                      <a:pt x="447675" y="9525"/>
                    </a:moveTo>
                    <a:lnTo>
                      <a:pt x="4763" y="9525"/>
                    </a:lnTo>
                    <a:cubicBezTo>
                      <a:pt x="2096" y="9525"/>
                      <a:pt x="0" y="7429"/>
                      <a:pt x="0" y="4763"/>
                    </a:cubicBezTo>
                    <a:cubicBezTo>
                      <a:pt x="0" y="2096"/>
                      <a:pt x="2096" y="0"/>
                      <a:pt x="4763" y="0"/>
                    </a:cubicBezTo>
                    <a:lnTo>
                      <a:pt x="447675" y="0"/>
                    </a:lnTo>
                    <a:cubicBezTo>
                      <a:pt x="450342" y="0"/>
                      <a:pt x="452438" y="2096"/>
                      <a:pt x="452438" y="4763"/>
                    </a:cubicBezTo>
                    <a:cubicBezTo>
                      <a:pt x="452438" y="7429"/>
                      <a:pt x="450247" y="9525"/>
                      <a:pt x="447675" y="9525"/>
                    </a:cubicBezTo>
                    <a:close/>
                  </a:path>
                </a:pathLst>
              </a:custGeom>
              <a:solidFill>
                <a:srgbClr val="360B1E"/>
              </a:solidFill>
              <a:ln w="9525" cap="flat">
                <a:noFill/>
                <a:prstDash val="solid"/>
                <a:miter/>
              </a:ln>
            </p:spPr>
            <p:txBody>
              <a:bodyPr rtlCol="0" anchor="ctr"/>
              <a:lstStyle/>
              <a:p>
                <a:endParaRPr lang="zh-CN" altLang="en-US"/>
              </a:p>
            </p:txBody>
          </p:sp>
        </p:grpSp>
        <p:grpSp>
          <p:nvGrpSpPr>
            <p:cNvPr id="8" name="组合 7">
              <a:extLst>
                <a:ext uri="{FF2B5EF4-FFF2-40B4-BE49-F238E27FC236}">
                  <a16:creationId xmlns:a16="http://schemas.microsoft.com/office/drawing/2014/main" id="{CED371CC-A850-5693-8E3E-EC02693E44C2}"/>
                </a:ext>
              </a:extLst>
            </p:cNvPr>
            <p:cNvGrpSpPr/>
            <p:nvPr/>
          </p:nvGrpSpPr>
          <p:grpSpPr>
            <a:xfrm>
              <a:off x="6318420" y="1414462"/>
              <a:ext cx="1015734" cy="1518761"/>
              <a:chOff x="6318420" y="1414462"/>
              <a:chExt cx="1015734" cy="1518761"/>
            </a:xfrm>
            <a:solidFill>
              <a:srgbClr val="FFFFFF"/>
            </a:solidFill>
          </p:grpSpPr>
          <p:grpSp>
            <p:nvGrpSpPr>
              <p:cNvPr id="9" name="组合 8">
                <a:extLst>
                  <a:ext uri="{FF2B5EF4-FFF2-40B4-BE49-F238E27FC236}">
                    <a16:creationId xmlns:a16="http://schemas.microsoft.com/office/drawing/2014/main" id="{0284584A-C5DF-5157-3283-4ACD9F69DB57}"/>
                  </a:ext>
                </a:extLst>
              </p:cNvPr>
              <p:cNvGrpSpPr/>
              <p:nvPr/>
            </p:nvGrpSpPr>
            <p:grpSpPr>
              <a:xfrm>
                <a:off x="6737699" y="1414462"/>
                <a:ext cx="9525" cy="1518761"/>
                <a:chOff x="6737699" y="1414462"/>
                <a:chExt cx="9525" cy="1518761"/>
              </a:xfrm>
              <a:solidFill>
                <a:srgbClr val="FFFFFF"/>
              </a:solidFill>
            </p:grpSpPr>
            <p:sp>
              <p:nvSpPr>
                <p:cNvPr id="21" name="任意多边形: 形状 20">
                  <a:extLst>
                    <a:ext uri="{FF2B5EF4-FFF2-40B4-BE49-F238E27FC236}">
                      <a16:creationId xmlns:a16="http://schemas.microsoft.com/office/drawing/2014/main" id="{2A26DB2E-D9EC-C1E4-3BC0-3983FC7F1B02}"/>
                    </a:ext>
                  </a:extLst>
                </p:cNvPr>
                <p:cNvSpPr/>
                <p:nvPr/>
              </p:nvSpPr>
              <p:spPr>
                <a:xfrm>
                  <a:off x="6742461" y="1419224"/>
                  <a:ext cx="9525" cy="1509236"/>
                </a:xfrm>
                <a:custGeom>
                  <a:avLst/>
                  <a:gdLst>
                    <a:gd name="connsiteX0" fmla="*/ 0 w 9525"/>
                    <a:gd name="connsiteY0" fmla="*/ 0 h 1509236"/>
                    <a:gd name="connsiteX1" fmla="*/ 0 w 9525"/>
                    <a:gd name="connsiteY1" fmla="*/ 1509236 h 1509236"/>
                    <a:gd name="connsiteX2" fmla="*/ 0 w 9525"/>
                    <a:gd name="connsiteY2" fmla="*/ 0 h 1509236"/>
                  </a:gdLst>
                  <a:ahLst/>
                  <a:cxnLst>
                    <a:cxn ang="0">
                      <a:pos x="connsiteX0" y="connsiteY0"/>
                    </a:cxn>
                    <a:cxn ang="0">
                      <a:pos x="connsiteX1" y="connsiteY1"/>
                    </a:cxn>
                    <a:cxn ang="0">
                      <a:pos x="connsiteX2" y="connsiteY2"/>
                    </a:cxn>
                  </a:cxnLst>
                  <a:rect l="l" t="t" r="r" b="b"/>
                  <a:pathLst>
                    <a:path w="9525" h="1509236">
                      <a:moveTo>
                        <a:pt x="0" y="0"/>
                      </a:moveTo>
                      <a:lnTo>
                        <a:pt x="0" y="1509236"/>
                      </a:lnTo>
                      <a:lnTo>
                        <a:pt x="0" y="0"/>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118EBCD1-6D68-FC96-96FC-D00FD54A2F7B}"/>
                    </a:ext>
                  </a:extLst>
                </p:cNvPr>
                <p:cNvSpPr/>
                <p:nvPr/>
              </p:nvSpPr>
              <p:spPr>
                <a:xfrm>
                  <a:off x="6737699" y="1414462"/>
                  <a:ext cx="9525" cy="1518761"/>
                </a:xfrm>
                <a:custGeom>
                  <a:avLst/>
                  <a:gdLst>
                    <a:gd name="connsiteX0" fmla="*/ 4763 w 9525"/>
                    <a:gd name="connsiteY0" fmla="*/ 1518761 h 1518761"/>
                    <a:gd name="connsiteX1" fmla="*/ 0 w 9525"/>
                    <a:gd name="connsiteY1" fmla="*/ 1513999 h 1518761"/>
                    <a:gd name="connsiteX2" fmla="*/ 0 w 9525"/>
                    <a:gd name="connsiteY2" fmla="*/ 4763 h 1518761"/>
                    <a:gd name="connsiteX3" fmla="*/ 4763 w 9525"/>
                    <a:gd name="connsiteY3" fmla="*/ 0 h 1518761"/>
                    <a:gd name="connsiteX4" fmla="*/ 9525 w 9525"/>
                    <a:gd name="connsiteY4" fmla="*/ 4763 h 1518761"/>
                    <a:gd name="connsiteX5" fmla="*/ 9525 w 9525"/>
                    <a:gd name="connsiteY5" fmla="*/ 1513999 h 1518761"/>
                    <a:gd name="connsiteX6" fmla="*/ 4763 w 9525"/>
                    <a:gd name="connsiteY6" fmla="*/ 1518761 h 151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518761">
                      <a:moveTo>
                        <a:pt x="4763" y="1518761"/>
                      </a:moveTo>
                      <a:cubicBezTo>
                        <a:pt x="2096" y="1518761"/>
                        <a:pt x="0" y="1516666"/>
                        <a:pt x="0" y="1513999"/>
                      </a:cubicBezTo>
                      <a:lnTo>
                        <a:pt x="0" y="4763"/>
                      </a:lnTo>
                      <a:cubicBezTo>
                        <a:pt x="0" y="2096"/>
                        <a:pt x="2096" y="0"/>
                        <a:pt x="4763" y="0"/>
                      </a:cubicBezTo>
                      <a:cubicBezTo>
                        <a:pt x="7429" y="0"/>
                        <a:pt x="9525" y="2096"/>
                        <a:pt x="9525" y="4763"/>
                      </a:cubicBezTo>
                      <a:lnTo>
                        <a:pt x="9525" y="1513999"/>
                      </a:lnTo>
                      <a:cubicBezTo>
                        <a:pt x="9525" y="1516571"/>
                        <a:pt x="7429" y="1518761"/>
                        <a:pt x="4763" y="1518761"/>
                      </a:cubicBezTo>
                      <a:close/>
                    </a:path>
                  </a:pathLst>
                </a:custGeom>
                <a:solidFill>
                  <a:srgbClr val="FFFFFF"/>
                </a:solidFill>
                <a:ln w="9525" cap="flat">
                  <a:noFill/>
                  <a:prstDash val="solid"/>
                  <a:miter/>
                </a:ln>
              </p:spPr>
              <p:txBody>
                <a:bodyPr rtlCol="0" anchor="ctr"/>
                <a:lstStyle/>
                <a:p>
                  <a:endParaRPr lang="zh-CN" altLang="en-US"/>
                </a:p>
              </p:txBody>
            </p:sp>
          </p:grpSp>
          <p:grpSp>
            <p:nvGrpSpPr>
              <p:cNvPr id="10" name="组合 9">
                <a:extLst>
                  <a:ext uri="{FF2B5EF4-FFF2-40B4-BE49-F238E27FC236}">
                    <a16:creationId xmlns:a16="http://schemas.microsoft.com/office/drawing/2014/main" id="{FEA337F8-396D-02C2-7987-A816069236E5}"/>
                  </a:ext>
                </a:extLst>
              </p:cNvPr>
              <p:cNvGrpSpPr/>
              <p:nvPr/>
            </p:nvGrpSpPr>
            <p:grpSpPr>
              <a:xfrm>
                <a:off x="6318420" y="2319908"/>
                <a:ext cx="848025" cy="613314"/>
                <a:chOff x="6318420" y="2319908"/>
                <a:chExt cx="848025" cy="613314"/>
              </a:xfrm>
              <a:solidFill>
                <a:srgbClr val="FFFFFF"/>
              </a:solidFill>
            </p:grpSpPr>
            <p:sp>
              <p:nvSpPr>
                <p:cNvPr id="19" name="任意多边形: 形状 18">
                  <a:extLst>
                    <a:ext uri="{FF2B5EF4-FFF2-40B4-BE49-F238E27FC236}">
                      <a16:creationId xmlns:a16="http://schemas.microsoft.com/office/drawing/2014/main" id="{00E37A5A-A97A-6F49-35E8-65BCB5933CDE}"/>
                    </a:ext>
                  </a:extLst>
                </p:cNvPr>
                <p:cNvSpPr/>
                <p:nvPr/>
              </p:nvSpPr>
              <p:spPr>
                <a:xfrm>
                  <a:off x="6323266" y="2324766"/>
                  <a:ext cx="838485" cy="603694"/>
                </a:xfrm>
                <a:custGeom>
                  <a:avLst/>
                  <a:gdLst>
                    <a:gd name="connsiteX0" fmla="*/ 335375 w 838485"/>
                    <a:gd name="connsiteY0" fmla="*/ 0 h 603694"/>
                    <a:gd name="connsiteX1" fmla="*/ 503110 w 838485"/>
                    <a:gd name="connsiteY1" fmla="*/ 0 h 603694"/>
                    <a:gd name="connsiteX2" fmla="*/ 838486 w 838485"/>
                    <a:gd name="connsiteY2" fmla="*/ 603695 h 603694"/>
                    <a:gd name="connsiteX3" fmla="*/ 0 w 838485"/>
                    <a:gd name="connsiteY3" fmla="*/ 603695 h 603694"/>
                    <a:gd name="connsiteX4" fmla="*/ 335375 w 838485"/>
                    <a:gd name="connsiteY4" fmla="*/ 0 h 60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485" h="603694">
                      <a:moveTo>
                        <a:pt x="335375" y="0"/>
                      </a:moveTo>
                      <a:lnTo>
                        <a:pt x="503110" y="0"/>
                      </a:lnTo>
                      <a:lnTo>
                        <a:pt x="838486" y="603695"/>
                      </a:lnTo>
                      <a:lnTo>
                        <a:pt x="0" y="603695"/>
                      </a:lnTo>
                      <a:lnTo>
                        <a:pt x="335375" y="0"/>
                      </a:lnTo>
                      <a:close/>
                    </a:path>
                  </a:pathLst>
                </a:custGeom>
                <a:solidFill>
                  <a:srgbClr val="FFFFFF"/>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63C20872-F2C7-B481-1C6F-9739196DC318}"/>
                    </a:ext>
                  </a:extLst>
                </p:cNvPr>
                <p:cNvSpPr/>
                <p:nvPr/>
              </p:nvSpPr>
              <p:spPr>
                <a:xfrm>
                  <a:off x="6318420" y="2319908"/>
                  <a:ext cx="848025" cy="613314"/>
                </a:xfrm>
                <a:custGeom>
                  <a:avLst/>
                  <a:gdLst>
                    <a:gd name="connsiteX0" fmla="*/ 843237 w 848025"/>
                    <a:gd name="connsiteY0" fmla="*/ 613315 h 613314"/>
                    <a:gd name="connsiteX1" fmla="*/ 4751 w 848025"/>
                    <a:gd name="connsiteY1" fmla="*/ 613315 h 613314"/>
                    <a:gd name="connsiteX2" fmla="*/ 655 w 848025"/>
                    <a:gd name="connsiteY2" fmla="*/ 610934 h 613314"/>
                    <a:gd name="connsiteX3" fmla="*/ 560 w 848025"/>
                    <a:gd name="connsiteY3" fmla="*/ 606171 h 613314"/>
                    <a:gd name="connsiteX4" fmla="*/ 335935 w 848025"/>
                    <a:gd name="connsiteY4" fmla="*/ 2477 h 613314"/>
                    <a:gd name="connsiteX5" fmla="*/ 340126 w 848025"/>
                    <a:gd name="connsiteY5" fmla="*/ 0 h 613314"/>
                    <a:gd name="connsiteX6" fmla="*/ 507862 w 848025"/>
                    <a:gd name="connsiteY6" fmla="*/ 0 h 613314"/>
                    <a:gd name="connsiteX7" fmla="*/ 512053 w 848025"/>
                    <a:gd name="connsiteY7" fmla="*/ 2477 h 613314"/>
                    <a:gd name="connsiteX8" fmla="*/ 847428 w 848025"/>
                    <a:gd name="connsiteY8" fmla="*/ 606171 h 613314"/>
                    <a:gd name="connsiteX9" fmla="*/ 847333 w 848025"/>
                    <a:gd name="connsiteY9" fmla="*/ 610934 h 613314"/>
                    <a:gd name="connsiteX10" fmla="*/ 843237 w 848025"/>
                    <a:gd name="connsiteY10" fmla="*/ 613315 h 613314"/>
                    <a:gd name="connsiteX11" fmla="*/ 12943 w 848025"/>
                    <a:gd name="connsiteY11" fmla="*/ 603790 h 613314"/>
                    <a:gd name="connsiteX12" fmla="*/ 835236 w 848025"/>
                    <a:gd name="connsiteY12" fmla="*/ 603790 h 613314"/>
                    <a:gd name="connsiteX13" fmla="*/ 505195 w 848025"/>
                    <a:gd name="connsiteY13" fmla="*/ 9620 h 613314"/>
                    <a:gd name="connsiteX14" fmla="*/ 343079 w 848025"/>
                    <a:gd name="connsiteY14" fmla="*/ 9620 h 613314"/>
                    <a:gd name="connsiteX15" fmla="*/ 12943 w 848025"/>
                    <a:gd name="connsiteY15" fmla="*/ 603790 h 61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8025" h="613314">
                      <a:moveTo>
                        <a:pt x="843237" y="613315"/>
                      </a:moveTo>
                      <a:lnTo>
                        <a:pt x="4751" y="613315"/>
                      </a:lnTo>
                      <a:cubicBezTo>
                        <a:pt x="3037" y="613315"/>
                        <a:pt x="1513" y="612458"/>
                        <a:pt x="655" y="610934"/>
                      </a:cubicBezTo>
                      <a:cubicBezTo>
                        <a:pt x="-202" y="609505"/>
                        <a:pt x="-202" y="607695"/>
                        <a:pt x="560" y="606171"/>
                      </a:cubicBezTo>
                      <a:lnTo>
                        <a:pt x="335935" y="2477"/>
                      </a:lnTo>
                      <a:cubicBezTo>
                        <a:pt x="336793" y="953"/>
                        <a:pt x="338412" y="0"/>
                        <a:pt x="340126" y="0"/>
                      </a:cubicBezTo>
                      <a:lnTo>
                        <a:pt x="507862" y="0"/>
                      </a:lnTo>
                      <a:cubicBezTo>
                        <a:pt x="509576" y="0"/>
                        <a:pt x="511195" y="953"/>
                        <a:pt x="512053" y="2477"/>
                      </a:cubicBezTo>
                      <a:lnTo>
                        <a:pt x="847428" y="606171"/>
                      </a:lnTo>
                      <a:cubicBezTo>
                        <a:pt x="848285" y="607600"/>
                        <a:pt x="848190" y="609409"/>
                        <a:pt x="847333" y="610934"/>
                      </a:cubicBezTo>
                      <a:cubicBezTo>
                        <a:pt x="846475" y="612362"/>
                        <a:pt x="844951" y="613315"/>
                        <a:pt x="843237" y="613315"/>
                      </a:cubicBezTo>
                      <a:close/>
                      <a:moveTo>
                        <a:pt x="12943" y="603790"/>
                      </a:moveTo>
                      <a:lnTo>
                        <a:pt x="835236" y="603790"/>
                      </a:lnTo>
                      <a:lnTo>
                        <a:pt x="505195" y="9620"/>
                      </a:lnTo>
                      <a:lnTo>
                        <a:pt x="343079" y="9620"/>
                      </a:lnTo>
                      <a:lnTo>
                        <a:pt x="12943" y="603790"/>
                      </a:lnTo>
                      <a:close/>
                    </a:path>
                  </a:pathLst>
                </a:custGeom>
                <a:solidFill>
                  <a:srgbClr val="FFFFFF"/>
                </a:solidFill>
                <a:ln w="9525" cap="flat">
                  <a:noFill/>
                  <a:prstDash val="solid"/>
                  <a:miter/>
                </a:ln>
              </p:spPr>
              <p:txBody>
                <a:bodyPr rtlCol="0" anchor="ctr"/>
                <a:lstStyle/>
                <a:p>
                  <a:endParaRPr lang="zh-CN" altLang="en-US"/>
                </a:p>
              </p:txBody>
            </p:sp>
          </p:grpSp>
          <p:grpSp>
            <p:nvGrpSpPr>
              <p:cNvPr id="11" name="组合 10">
                <a:extLst>
                  <a:ext uri="{FF2B5EF4-FFF2-40B4-BE49-F238E27FC236}">
                    <a16:creationId xmlns:a16="http://schemas.microsoft.com/office/drawing/2014/main" id="{5DAFF11E-1A20-79C3-9B17-91C302CE2A9B}"/>
                  </a:ext>
                </a:extLst>
              </p:cNvPr>
              <p:cNvGrpSpPr/>
              <p:nvPr/>
            </p:nvGrpSpPr>
            <p:grpSpPr>
              <a:xfrm>
                <a:off x="6695789" y="2219419"/>
                <a:ext cx="93440" cy="210692"/>
                <a:chOff x="6695789" y="2219419"/>
                <a:chExt cx="93440" cy="210692"/>
              </a:xfrm>
              <a:solidFill>
                <a:srgbClr val="FFFFFF"/>
              </a:solidFill>
            </p:grpSpPr>
            <p:sp>
              <p:nvSpPr>
                <p:cNvPr id="17" name="任意多边形: 形状 16">
                  <a:extLst>
                    <a:ext uri="{FF2B5EF4-FFF2-40B4-BE49-F238E27FC236}">
                      <a16:creationId xmlns:a16="http://schemas.microsoft.com/office/drawing/2014/main" id="{7A9040FC-428D-9758-051F-51C5563AEC03}"/>
                    </a:ext>
                  </a:extLst>
                </p:cNvPr>
                <p:cNvSpPr/>
                <p:nvPr/>
              </p:nvSpPr>
              <p:spPr>
                <a:xfrm>
                  <a:off x="6700551" y="2224182"/>
                  <a:ext cx="83915" cy="201167"/>
                </a:xfrm>
                <a:custGeom>
                  <a:avLst/>
                  <a:gdLst>
                    <a:gd name="connsiteX0" fmla="*/ 7334 w 83915"/>
                    <a:gd name="connsiteY0" fmla="*/ 0 h 201167"/>
                    <a:gd name="connsiteX1" fmla="*/ 76581 w 83915"/>
                    <a:gd name="connsiteY1" fmla="*/ 0 h 201167"/>
                    <a:gd name="connsiteX2" fmla="*/ 83915 w 83915"/>
                    <a:gd name="connsiteY2" fmla="*/ 8763 h 201167"/>
                    <a:gd name="connsiteX3" fmla="*/ 83915 w 83915"/>
                    <a:gd name="connsiteY3" fmla="*/ 192405 h 201167"/>
                    <a:gd name="connsiteX4" fmla="*/ 76581 w 83915"/>
                    <a:gd name="connsiteY4" fmla="*/ 201168 h 201167"/>
                    <a:gd name="connsiteX5" fmla="*/ 7334 w 83915"/>
                    <a:gd name="connsiteY5" fmla="*/ 201168 h 201167"/>
                    <a:gd name="connsiteX6" fmla="*/ 0 w 83915"/>
                    <a:gd name="connsiteY6" fmla="*/ 192405 h 201167"/>
                    <a:gd name="connsiteX7" fmla="*/ 0 w 83915"/>
                    <a:gd name="connsiteY7" fmla="*/ 8763 h 201167"/>
                    <a:gd name="connsiteX8" fmla="*/ 7334 w 83915"/>
                    <a:gd name="connsiteY8" fmla="*/ 0 h 20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915" h="201167">
                      <a:moveTo>
                        <a:pt x="7334" y="0"/>
                      </a:moveTo>
                      <a:lnTo>
                        <a:pt x="76581" y="0"/>
                      </a:lnTo>
                      <a:cubicBezTo>
                        <a:pt x="80581" y="0"/>
                        <a:pt x="83915" y="3905"/>
                        <a:pt x="83915" y="8763"/>
                      </a:cubicBezTo>
                      <a:lnTo>
                        <a:pt x="83915" y="192405"/>
                      </a:lnTo>
                      <a:cubicBezTo>
                        <a:pt x="83915" y="197263"/>
                        <a:pt x="80581" y="201168"/>
                        <a:pt x="76581" y="201168"/>
                      </a:cubicBezTo>
                      <a:lnTo>
                        <a:pt x="7334" y="201168"/>
                      </a:lnTo>
                      <a:cubicBezTo>
                        <a:pt x="3334" y="201168"/>
                        <a:pt x="0" y="197263"/>
                        <a:pt x="0" y="192405"/>
                      </a:cubicBezTo>
                      <a:lnTo>
                        <a:pt x="0" y="8763"/>
                      </a:lnTo>
                      <a:cubicBezTo>
                        <a:pt x="0" y="3905"/>
                        <a:pt x="3238" y="0"/>
                        <a:pt x="7334" y="0"/>
                      </a:cubicBezTo>
                      <a:close/>
                    </a:path>
                  </a:pathLst>
                </a:custGeom>
                <a:solidFill>
                  <a:srgbClr val="FFFFFF"/>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4197D9D6-9C10-3ABC-72C8-84FE2BABFF5E}"/>
                    </a:ext>
                  </a:extLst>
                </p:cNvPr>
                <p:cNvSpPr/>
                <p:nvPr/>
              </p:nvSpPr>
              <p:spPr>
                <a:xfrm>
                  <a:off x="6695789" y="2219419"/>
                  <a:ext cx="93440" cy="210692"/>
                </a:xfrm>
                <a:custGeom>
                  <a:avLst/>
                  <a:gdLst>
                    <a:gd name="connsiteX0" fmla="*/ 81343 w 93440"/>
                    <a:gd name="connsiteY0" fmla="*/ 210693 h 210692"/>
                    <a:gd name="connsiteX1" fmla="*/ 12097 w 93440"/>
                    <a:gd name="connsiteY1" fmla="*/ 210693 h 210692"/>
                    <a:gd name="connsiteX2" fmla="*/ 0 w 93440"/>
                    <a:gd name="connsiteY2" fmla="*/ 197167 h 210692"/>
                    <a:gd name="connsiteX3" fmla="*/ 0 w 93440"/>
                    <a:gd name="connsiteY3" fmla="*/ 13525 h 210692"/>
                    <a:gd name="connsiteX4" fmla="*/ 12097 w 93440"/>
                    <a:gd name="connsiteY4" fmla="*/ 0 h 210692"/>
                    <a:gd name="connsiteX5" fmla="*/ 81343 w 93440"/>
                    <a:gd name="connsiteY5" fmla="*/ 0 h 210692"/>
                    <a:gd name="connsiteX6" fmla="*/ 93440 w 93440"/>
                    <a:gd name="connsiteY6" fmla="*/ 13525 h 210692"/>
                    <a:gd name="connsiteX7" fmla="*/ 93440 w 93440"/>
                    <a:gd name="connsiteY7" fmla="*/ 197167 h 210692"/>
                    <a:gd name="connsiteX8" fmla="*/ 81343 w 93440"/>
                    <a:gd name="connsiteY8" fmla="*/ 210693 h 210692"/>
                    <a:gd name="connsiteX9" fmla="*/ 12097 w 93440"/>
                    <a:gd name="connsiteY9" fmla="*/ 9525 h 210692"/>
                    <a:gd name="connsiteX10" fmla="*/ 9525 w 93440"/>
                    <a:gd name="connsiteY10" fmla="*/ 13525 h 210692"/>
                    <a:gd name="connsiteX11" fmla="*/ 9525 w 93440"/>
                    <a:gd name="connsiteY11" fmla="*/ 197167 h 210692"/>
                    <a:gd name="connsiteX12" fmla="*/ 12097 w 93440"/>
                    <a:gd name="connsiteY12" fmla="*/ 201168 h 210692"/>
                    <a:gd name="connsiteX13" fmla="*/ 81343 w 93440"/>
                    <a:gd name="connsiteY13" fmla="*/ 201168 h 210692"/>
                    <a:gd name="connsiteX14" fmla="*/ 83915 w 93440"/>
                    <a:gd name="connsiteY14" fmla="*/ 197167 h 210692"/>
                    <a:gd name="connsiteX15" fmla="*/ 83915 w 93440"/>
                    <a:gd name="connsiteY15" fmla="*/ 13525 h 210692"/>
                    <a:gd name="connsiteX16" fmla="*/ 81343 w 93440"/>
                    <a:gd name="connsiteY16" fmla="*/ 9525 h 210692"/>
                    <a:gd name="connsiteX17" fmla="*/ 12097 w 93440"/>
                    <a:gd name="connsiteY17" fmla="*/ 9525 h 21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3440" h="210692">
                      <a:moveTo>
                        <a:pt x="81343" y="210693"/>
                      </a:moveTo>
                      <a:lnTo>
                        <a:pt x="12097" y="210693"/>
                      </a:lnTo>
                      <a:cubicBezTo>
                        <a:pt x="5429" y="210693"/>
                        <a:pt x="0" y="204597"/>
                        <a:pt x="0" y="197167"/>
                      </a:cubicBezTo>
                      <a:lnTo>
                        <a:pt x="0" y="13525"/>
                      </a:lnTo>
                      <a:cubicBezTo>
                        <a:pt x="0" y="6096"/>
                        <a:pt x="5429" y="0"/>
                        <a:pt x="12097" y="0"/>
                      </a:cubicBezTo>
                      <a:lnTo>
                        <a:pt x="81343" y="0"/>
                      </a:lnTo>
                      <a:cubicBezTo>
                        <a:pt x="88011" y="0"/>
                        <a:pt x="93440" y="6096"/>
                        <a:pt x="93440" y="13525"/>
                      </a:cubicBezTo>
                      <a:lnTo>
                        <a:pt x="93440" y="197167"/>
                      </a:lnTo>
                      <a:cubicBezTo>
                        <a:pt x="93345" y="204597"/>
                        <a:pt x="88011" y="210693"/>
                        <a:pt x="81343" y="210693"/>
                      </a:cubicBezTo>
                      <a:close/>
                      <a:moveTo>
                        <a:pt x="12097" y="9525"/>
                      </a:moveTo>
                      <a:cubicBezTo>
                        <a:pt x="10858" y="9525"/>
                        <a:pt x="9525" y="11240"/>
                        <a:pt x="9525" y="13525"/>
                      </a:cubicBezTo>
                      <a:lnTo>
                        <a:pt x="9525" y="197167"/>
                      </a:lnTo>
                      <a:cubicBezTo>
                        <a:pt x="9525" y="199453"/>
                        <a:pt x="10858" y="201168"/>
                        <a:pt x="12097" y="201168"/>
                      </a:cubicBezTo>
                      <a:lnTo>
                        <a:pt x="81343" y="201168"/>
                      </a:lnTo>
                      <a:cubicBezTo>
                        <a:pt x="82487" y="201168"/>
                        <a:pt x="83915" y="199358"/>
                        <a:pt x="83915" y="197167"/>
                      </a:cubicBezTo>
                      <a:lnTo>
                        <a:pt x="83915" y="13525"/>
                      </a:lnTo>
                      <a:cubicBezTo>
                        <a:pt x="83915" y="11240"/>
                        <a:pt x="82582" y="9525"/>
                        <a:pt x="81343" y="9525"/>
                      </a:cubicBezTo>
                      <a:lnTo>
                        <a:pt x="12097" y="9525"/>
                      </a:lnTo>
                      <a:close/>
                    </a:path>
                  </a:pathLst>
                </a:custGeom>
                <a:solidFill>
                  <a:srgbClr val="FFFFFF"/>
                </a:solidFill>
                <a:ln w="9525" cap="flat">
                  <a:noFill/>
                  <a:prstDash val="solid"/>
                  <a:miter/>
                </a:ln>
              </p:spPr>
              <p:txBody>
                <a:bodyPr rtlCol="0" anchor="ctr"/>
                <a:lstStyle/>
                <a:p>
                  <a:endParaRPr lang="zh-CN" altLang="en-US"/>
                </a:p>
              </p:txBody>
            </p:sp>
          </p:grpSp>
          <p:grpSp>
            <p:nvGrpSpPr>
              <p:cNvPr id="14" name="组合 13">
                <a:extLst>
                  <a:ext uri="{FF2B5EF4-FFF2-40B4-BE49-F238E27FC236}">
                    <a16:creationId xmlns:a16="http://schemas.microsoft.com/office/drawing/2014/main" id="{67292348-DACF-DB66-E253-98CBF7A8F6C0}"/>
                  </a:ext>
                </a:extLst>
              </p:cNvPr>
              <p:cNvGrpSpPr/>
              <p:nvPr/>
            </p:nvGrpSpPr>
            <p:grpSpPr>
              <a:xfrm>
                <a:off x="6318504" y="1414462"/>
                <a:ext cx="1015650" cy="9525"/>
                <a:chOff x="6318504" y="1414462"/>
                <a:chExt cx="1015650" cy="9525"/>
              </a:xfrm>
              <a:solidFill>
                <a:srgbClr val="FFFFFF"/>
              </a:solidFill>
            </p:grpSpPr>
            <p:sp>
              <p:nvSpPr>
                <p:cNvPr id="15" name="任意多边形: 形状 14">
                  <a:extLst>
                    <a:ext uri="{FF2B5EF4-FFF2-40B4-BE49-F238E27FC236}">
                      <a16:creationId xmlns:a16="http://schemas.microsoft.com/office/drawing/2014/main" id="{C364BFC2-C45C-F154-F312-86539F05262E}"/>
                    </a:ext>
                  </a:extLst>
                </p:cNvPr>
                <p:cNvSpPr/>
                <p:nvPr/>
              </p:nvSpPr>
              <p:spPr>
                <a:xfrm>
                  <a:off x="6323266" y="1419224"/>
                  <a:ext cx="1006125" cy="9525"/>
                </a:xfrm>
                <a:custGeom>
                  <a:avLst/>
                  <a:gdLst>
                    <a:gd name="connsiteX0" fmla="*/ 0 w 1006125"/>
                    <a:gd name="connsiteY0" fmla="*/ 0 h 9525"/>
                    <a:gd name="connsiteX1" fmla="*/ 1006126 w 1006125"/>
                    <a:gd name="connsiteY1" fmla="*/ 0 h 9525"/>
                    <a:gd name="connsiteX2" fmla="*/ 0 w 1006125"/>
                    <a:gd name="connsiteY2" fmla="*/ 0 h 9525"/>
                  </a:gdLst>
                  <a:ahLst/>
                  <a:cxnLst>
                    <a:cxn ang="0">
                      <a:pos x="connsiteX0" y="connsiteY0"/>
                    </a:cxn>
                    <a:cxn ang="0">
                      <a:pos x="connsiteX1" y="connsiteY1"/>
                    </a:cxn>
                    <a:cxn ang="0">
                      <a:pos x="connsiteX2" y="connsiteY2"/>
                    </a:cxn>
                  </a:cxnLst>
                  <a:rect l="l" t="t" r="r" b="b"/>
                  <a:pathLst>
                    <a:path w="1006125" h="9525">
                      <a:moveTo>
                        <a:pt x="0" y="0"/>
                      </a:moveTo>
                      <a:lnTo>
                        <a:pt x="1006126" y="0"/>
                      </a:lnTo>
                      <a:lnTo>
                        <a:pt x="0" y="0"/>
                      </a:lnTo>
                      <a:close/>
                    </a:path>
                  </a:pathLst>
                </a:custGeom>
                <a:solidFill>
                  <a:srgbClr val="FFFFFF"/>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3051645E-54CC-D2DF-B213-A57A87B077AF}"/>
                    </a:ext>
                  </a:extLst>
                </p:cNvPr>
                <p:cNvSpPr/>
                <p:nvPr/>
              </p:nvSpPr>
              <p:spPr>
                <a:xfrm>
                  <a:off x="6318504" y="1414462"/>
                  <a:ext cx="1015650" cy="9525"/>
                </a:xfrm>
                <a:custGeom>
                  <a:avLst/>
                  <a:gdLst>
                    <a:gd name="connsiteX0" fmla="*/ 1010888 w 1015650"/>
                    <a:gd name="connsiteY0" fmla="*/ 9525 h 9525"/>
                    <a:gd name="connsiteX1" fmla="*/ 4763 w 1015650"/>
                    <a:gd name="connsiteY1" fmla="*/ 9525 h 9525"/>
                    <a:gd name="connsiteX2" fmla="*/ 0 w 1015650"/>
                    <a:gd name="connsiteY2" fmla="*/ 4763 h 9525"/>
                    <a:gd name="connsiteX3" fmla="*/ 4763 w 1015650"/>
                    <a:gd name="connsiteY3" fmla="*/ 0 h 9525"/>
                    <a:gd name="connsiteX4" fmla="*/ 1010888 w 1015650"/>
                    <a:gd name="connsiteY4" fmla="*/ 0 h 9525"/>
                    <a:gd name="connsiteX5" fmla="*/ 1015651 w 1015650"/>
                    <a:gd name="connsiteY5" fmla="*/ 4763 h 9525"/>
                    <a:gd name="connsiteX6" fmla="*/ 1010888 w 1015650"/>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5650" h="9525">
                      <a:moveTo>
                        <a:pt x="1010888" y="9525"/>
                      </a:moveTo>
                      <a:lnTo>
                        <a:pt x="4763" y="9525"/>
                      </a:lnTo>
                      <a:cubicBezTo>
                        <a:pt x="2096" y="9525"/>
                        <a:pt x="0" y="7429"/>
                        <a:pt x="0" y="4763"/>
                      </a:cubicBezTo>
                      <a:cubicBezTo>
                        <a:pt x="0" y="2096"/>
                        <a:pt x="2096" y="0"/>
                        <a:pt x="4763" y="0"/>
                      </a:cubicBezTo>
                      <a:lnTo>
                        <a:pt x="1010888" y="0"/>
                      </a:lnTo>
                      <a:cubicBezTo>
                        <a:pt x="1013555" y="0"/>
                        <a:pt x="1015651" y="2096"/>
                        <a:pt x="1015651" y="4763"/>
                      </a:cubicBezTo>
                      <a:cubicBezTo>
                        <a:pt x="1015651" y="7429"/>
                        <a:pt x="1013460" y="9525"/>
                        <a:pt x="1010888" y="9525"/>
                      </a:cubicBezTo>
                      <a:close/>
                    </a:path>
                  </a:pathLst>
                </a:custGeom>
                <a:solidFill>
                  <a:srgbClr val="FFFFFF"/>
                </a:solidFill>
                <a:ln w="9525" cap="flat">
                  <a:noFill/>
                  <a:prstDash val="solid"/>
                  <a:miter/>
                </a:ln>
              </p:spPr>
              <p:txBody>
                <a:bodyPr rtlCol="0" anchor="ctr"/>
                <a:lstStyle/>
                <a:p>
                  <a:endParaRPr lang="zh-CN" altLang="en-US"/>
                </a:p>
              </p:txBody>
            </p:sp>
          </p:grpSp>
        </p:grpSp>
      </p:grpSp>
    </p:spTree>
    <p:extLst>
      <p:ext uri="{BB962C8B-B14F-4D97-AF65-F5344CB8AC3E}">
        <p14:creationId xmlns:p14="http://schemas.microsoft.com/office/powerpoint/2010/main" val="933328529"/>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CA112-5F53-B91F-58B1-32DB9DDE198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38D3812-A5EB-7C85-0DAA-E9E3B94CB250}"/>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教育视窗：“教师专业化”的误区及其批判</a:t>
            </a:r>
          </a:p>
        </p:txBody>
      </p:sp>
      <p:sp>
        <p:nvSpPr>
          <p:cNvPr id="6" name="文本框 5">
            <a:extLst>
              <a:ext uri="{FF2B5EF4-FFF2-40B4-BE49-F238E27FC236}">
                <a16:creationId xmlns:a16="http://schemas.microsoft.com/office/drawing/2014/main" id="{A36D4950-BEFB-472B-DD65-971A8DEE75E4}"/>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8E6DE99F-9E1C-F54A-C0BA-14047FEA3FE2}"/>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E9999E18-8C06-DF13-F3C7-76AA57D555CF}"/>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155851AB-51EE-C3B6-0CC1-950E9D809934}"/>
              </a:ext>
            </a:extLst>
          </p:cNvPr>
          <p:cNvSpPr txBox="1"/>
          <p:nvPr/>
        </p:nvSpPr>
        <p:spPr>
          <a:xfrm>
            <a:off x="660399" y="1478371"/>
            <a:ext cx="10858499" cy="4197944"/>
          </a:xfrm>
          <a:prstGeom prst="rect">
            <a:avLst/>
          </a:prstGeom>
          <a:noFill/>
        </p:spPr>
        <p:txBody>
          <a:bodyPr wrap="square">
            <a:spAutoFit/>
          </a:bodyPr>
          <a:lstStyle/>
          <a:p>
            <a:pPr indent="457200" algn="just" fontAlgn="auto">
              <a:lnSpc>
                <a:spcPct val="150000"/>
              </a:lnSpc>
            </a:pPr>
            <a:r>
              <a:rPr lang="zh-CN" altLang="en-US" b="1" dirty="0">
                <a:solidFill>
                  <a:schemeClr val="accent2">
                    <a:lumMod val="50000"/>
                  </a:schemeClr>
                </a:solidFill>
              </a:rPr>
              <a:t>四、“技术化”及其批判</a:t>
            </a:r>
            <a:endParaRPr lang="en-US" altLang="zh-CN" b="1" dirty="0">
              <a:solidFill>
                <a:schemeClr val="accent2">
                  <a:lumMod val="50000"/>
                </a:schemeClr>
              </a:solidFill>
            </a:endParaRPr>
          </a:p>
          <a:p>
            <a:pPr indent="457200" algn="just" fontAlgn="auto">
              <a:lnSpc>
                <a:spcPct val="150000"/>
              </a:lnSpc>
            </a:pPr>
            <a:r>
              <a:rPr lang="zh-CN" altLang="en-US" b="1" dirty="0"/>
              <a:t>第四误区，“技术化”驱动“专业化”。</a:t>
            </a:r>
            <a:r>
              <a:rPr lang="zh-CN" altLang="en-US" dirty="0"/>
              <a:t>我国的“教师专业化”不能由“技术范式”来主宰，因为它的着眼点仅仅在于追求控制与效率。教师的“专业发展”应该具有如下特点。</a:t>
            </a:r>
            <a:endParaRPr lang="en-US" altLang="zh-CN" dirty="0"/>
          </a:p>
          <a:p>
            <a:pPr indent="457200" algn="just" fontAlgn="auto">
              <a:lnSpc>
                <a:spcPct val="150000"/>
              </a:lnSpc>
            </a:pPr>
            <a:r>
              <a:rPr lang="zh-CN" altLang="en-US" dirty="0"/>
              <a:t>①专业发展含义的多面性：专业发展过程是教师经验与环境持续互动的过程。</a:t>
            </a:r>
            <a:endParaRPr lang="en-US" altLang="zh-CN" dirty="0"/>
          </a:p>
          <a:p>
            <a:pPr indent="457200" algn="just" fontAlgn="auto">
              <a:lnSpc>
                <a:spcPct val="150000"/>
              </a:lnSpc>
            </a:pPr>
            <a:r>
              <a:rPr lang="zh-CN" altLang="en-US" dirty="0"/>
              <a:t>②专业发展方式的多元化：存在不同的学习方式与过程。</a:t>
            </a:r>
            <a:endParaRPr lang="en-US" altLang="zh-CN" dirty="0"/>
          </a:p>
          <a:p>
            <a:pPr indent="457200" algn="just" fontAlgn="auto">
              <a:lnSpc>
                <a:spcPct val="150000"/>
              </a:lnSpc>
            </a:pPr>
            <a:r>
              <a:rPr lang="zh-CN" altLang="en-US" dirty="0"/>
              <a:t>③专业发展囊括认知技能与情意改变。</a:t>
            </a:r>
            <a:endParaRPr lang="en-US" altLang="zh-CN" dirty="0"/>
          </a:p>
          <a:p>
            <a:pPr indent="457200" algn="just" fontAlgn="auto">
              <a:lnSpc>
                <a:spcPct val="150000"/>
              </a:lnSpc>
            </a:pPr>
            <a:r>
              <a:rPr lang="zh-CN" altLang="en-US" dirty="0"/>
              <a:t>④专业发展发生在人际网络及情境之中，它总是基于学校的具体情境。这是一种寻求教师的“人格化”“个性化”“文化化”的过程，“技术化”的缺陷就在于否定这种过程。</a:t>
            </a:r>
            <a:endParaRPr lang="en-US" altLang="zh-CN" dirty="0"/>
          </a:p>
          <a:p>
            <a:pPr indent="457200" algn="just" fontAlgn="auto">
              <a:lnSpc>
                <a:spcPct val="150000"/>
              </a:lnSpc>
            </a:pPr>
            <a:endParaRPr lang="en-US" altLang="zh-CN" dirty="0"/>
          </a:p>
          <a:p>
            <a:pPr indent="457200" algn="r" fontAlgn="auto">
              <a:lnSpc>
                <a:spcPct val="150000"/>
              </a:lnSpc>
            </a:pPr>
            <a:r>
              <a:rPr lang="zh-CN" altLang="en-US" dirty="0"/>
              <a:t>（资料来源：钟启泉，</a:t>
            </a:r>
            <a:r>
              <a:rPr lang="en-US" altLang="zh-CN" dirty="0"/>
              <a:t>《“</a:t>
            </a:r>
            <a:r>
              <a:rPr lang="zh-CN" altLang="en-US" dirty="0"/>
              <a:t>教师专业化”的误区及其批判</a:t>
            </a:r>
            <a:r>
              <a:rPr lang="en-US" altLang="zh-CN" dirty="0"/>
              <a:t>》</a:t>
            </a:r>
            <a:r>
              <a:rPr lang="zh-CN" altLang="en-US" dirty="0"/>
              <a:t>，教育发展研究，</a:t>
            </a:r>
            <a:r>
              <a:rPr lang="en-US" altLang="zh-CN" dirty="0"/>
              <a:t>2003</a:t>
            </a:r>
            <a:r>
              <a:rPr lang="zh-CN" altLang="en-US" dirty="0"/>
              <a:t>，有删改）</a:t>
            </a:r>
            <a:endParaRPr lang="en-US" altLang="zh-CN" dirty="0"/>
          </a:p>
        </p:txBody>
      </p:sp>
    </p:spTree>
    <p:extLst>
      <p:ext uri="{BB962C8B-B14F-4D97-AF65-F5344CB8AC3E}">
        <p14:creationId xmlns:p14="http://schemas.microsoft.com/office/powerpoint/2010/main" val="268609883"/>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CD023-14A0-A7C0-77B1-711F9DE5C4E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CDF0B5B-2706-171D-822D-FB984825F4A8}"/>
              </a:ext>
            </a:extLst>
          </p:cNvPr>
          <p:cNvSpPr>
            <a:spLocks noGrp="1"/>
          </p:cNvSpPr>
          <p:nvPr>
            <p:ph type="title"/>
          </p:nvPr>
        </p:nvSpPr>
        <p:spPr/>
        <p:txBody>
          <a:bodyPr/>
          <a:lstStyle/>
          <a:p>
            <a:r>
              <a:rPr lang="zh-CN" altLang="en-US" sz="3200" dirty="0"/>
              <a:t>三、教师专业发展</a:t>
            </a:r>
          </a:p>
        </p:txBody>
      </p:sp>
      <p:sp>
        <p:nvSpPr>
          <p:cNvPr id="5" name="文本框 4">
            <a:extLst>
              <a:ext uri="{FF2B5EF4-FFF2-40B4-BE49-F238E27FC236}">
                <a16:creationId xmlns:a16="http://schemas.microsoft.com/office/drawing/2014/main" id="{F12D5B67-50E6-08F0-8C9F-DF6184D283B1}"/>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（一）教师专业发展的内涵</a:t>
            </a:r>
          </a:p>
        </p:txBody>
      </p:sp>
      <p:graphicFrame>
        <p:nvGraphicFramePr>
          <p:cNvPr id="4" name="图示 3">
            <a:extLst>
              <a:ext uri="{FF2B5EF4-FFF2-40B4-BE49-F238E27FC236}">
                <a16:creationId xmlns:a16="http://schemas.microsoft.com/office/drawing/2014/main" id="{E968432D-66B5-BD4A-2851-95AC18E23F50}"/>
              </a:ext>
            </a:extLst>
          </p:cNvPr>
          <p:cNvGraphicFramePr/>
          <p:nvPr>
            <p:extLst>
              <p:ext uri="{D42A27DB-BD31-4B8C-83A1-F6EECF244321}">
                <p14:modId xmlns:p14="http://schemas.microsoft.com/office/powerpoint/2010/main" val="2294272352"/>
              </p:ext>
            </p:extLst>
          </p:nvPr>
        </p:nvGraphicFramePr>
        <p:xfrm>
          <a:off x="660398" y="1782120"/>
          <a:ext cx="10858499" cy="45207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93318396"/>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62A3B-DD7F-7CBC-9EE4-09E5C06AB82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C84FED7-B443-037C-360C-E9DDC2A04C9C}"/>
              </a:ext>
            </a:extLst>
          </p:cNvPr>
          <p:cNvSpPr>
            <a:spLocks noGrp="1"/>
          </p:cNvSpPr>
          <p:nvPr>
            <p:ph type="title"/>
          </p:nvPr>
        </p:nvSpPr>
        <p:spPr/>
        <p:txBody>
          <a:bodyPr/>
          <a:lstStyle/>
          <a:p>
            <a:r>
              <a:rPr lang="zh-CN" altLang="en-US" sz="3200" dirty="0"/>
              <a:t>三、教师专业发展</a:t>
            </a:r>
          </a:p>
        </p:txBody>
      </p:sp>
      <p:sp>
        <p:nvSpPr>
          <p:cNvPr id="5" name="文本框 4">
            <a:extLst>
              <a:ext uri="{FF2B5EF4-FFF2-40B4-BE49-F238E27FC236}">
                <a16:creationId xmlns:a16="http://schemas.microsoft.com/office/drawing/2014/main" id="{C7B29126-A780-5283-DB6B-33F35CFEFF6C}"/>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（二）教师专业发展的特点</a:t>
            </a:r>
          </a:p>
        </p:txBody>
      </p:sp>
      <p:graphicFrame>
        <p:nvGraphicFramePr>
          <p:cNvPr id="3" name="图示 2">
            <a:extLst>
              <a:ext uri="{FF2B5EF4-FFF2-40B4-BE49-F238E27FC236}">
                <a16:creationId xmlns:a16="http://schemas.microsoft.com/office/drawing/2014/main" id="{CF2D4DC9-62E8-B512-119F-A6219FC775AB}"/>
              </a:ext>
            </a:extLst>
          </p:cNvPr>
          <p:cNvGraphicFramePr/>
          <p:nvPr>
            <p:extLst>
              <p:ext uri="{D42A27DB-BD31-4B8C-83A1-F6EECF244321}">
                <p14:modId xmlns:p14="http://schemas.microsoft.com/office/powerpoint/2010/main" val="1905522936"/>
              </p:ext>
            </p:extLst>
          </p:nvPr>
        </p:nvGraphicFramePr>
        <p:xfrm>
          <a:off x="236959" y="1910443"/>
          <a:ext cx="11718082" cy="45393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6259401"/>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22062-86D5-7070-0407-E2D9E9AAF31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A18824E-E9F9-CD8E-64FE-B494DDB5D2ED}"/>
              </a:ext>
            </a:extLst>
          </p:cNvPr>
          <p:cNvSpPr>
            <a:spLocks noGrp="1"/>
          </p:cNvSpPr>
          <p:nvPr>
            <p:ph type="title"/>
          </p:nvPr>
        </p:nvSpPr>
        <p:spPr>
          <a:xfrm>
            <a:off x="660401" y="1089025"/>
            <a:ext cx="9495970" cy="2657764"/>
          </a:xfrm>
        </p:spPr>
        <p:txBody>
          <a:bodyPr wrap="square">
            <a:normAutofit/>
          </a:bodyPr>
          <a:lstStyle/>
          <a:p>
            <a:pPr lvl="0"/>
            <a:r>
              <a:rPr lang="zh-CN" altLang="en-US" dirty="0"/>
              <a:t>第二节  </a:t>
            </a:r>
            <a:br>
              <a:rPr lang="en-US" altLang="zh-CN" dirty="0"/>
            </a:br>
            <a:r>
              <a:rPr lang="zh-CN" altLang="en-US" sz="6000" dirty="0"/>
              <a:t>教师专业角色</a:t>
            </a:r>
            <a:endParaRPr lang="en-US" sz="6000" dirty="0"/>
          </a:p>
        </p:txBody>
      </p:sp>
    </p:spTree>
    <p:custDataLst>
      <p:tags r:id="rId1"/>
    </p:custDataLst>
    <p:extLst>
      <p:ext uri="{BB962C8B-B14F-4D97-AF65-F5344CB8AC3E}">
        <p14:creationId xmlns:p14="http://schemas.microsoft.com/office/powerpoint/2010/main" val="4062546255"/>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E88D1-4D4A-3BF4-F339-40940911897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A0D0915-29B7-4632-72F9-AC8135B61757}"/>
              </a:ext>
            </a:extLst>
          </p:cNvPr>
          <p:cNvSpPr>
            <a:spLocks noGrp="1"/>
          </p:cNvSpPr>
          <p:nvPr>
            <p:ph type="title"/>
          </p:nvPr>
        </p:nvSpPr>
        <p:spPr/>
        <p:txBody>
          <a:bodyPr/>
          <a:lstStyle/>
          <a:p>
            <a:r>
              <a:rPr lang="zh-CN" altLang="en-US" sz="3200" dirty="0"/>
              <a:t>一、教师专业角色的内涵与特点</a:t>
            </a:r>
          </a:p>
        </p:txBody>
      </p:sp>
      <p:graphicFrame>
        <p:nvGraphicFramePr>
          <p:cNvPr id="4" name="图示 3">
            <a:extLst>
              <a:ext uri="{FF2B5EF4-FFF2-40B4-BE49-F238E27FC236}">
                <a16:creationId xmlns:a16="http://schemas.microsoft.com/office/drawing/2014/main" id="{7756E12D-A7C6-3194-144C-8AFBD8716F59}"/>
              </a:ext>
            </a:extLst>
          </p:cNvPr>
          <p:cNvGraphicFramePr/>
          <p:nvPr>
            <p:extLst>
              <p:ext uri="{D42A27DB-BD31-4B8C-83A1-F6EECF244321}">
                <p14:modId xmlns:p14="http://schemas.microsoft.com/office/powerpoint/2010/main" val="2335955646"/>
              </p:ext>
            </p:extLst>
          </p:nvPr>
        </p:nvGraphicFramePr>
        <p:xfrm>
          <a:off x="660399" y="1160538"/>
          <a:ext cx="108585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1920310"/>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D1485-7247-F24E-5751-D106A142407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1D427E9-1053-3EA3-4B08-9DBE93832013}"/>
              </a:ext>
            </a:extLst>
          </p:cNvPr>
          <p:cNvSpPr>
            <a:spLocks noGrp="1"/>
          </p:cNvSpPr>
          <p:nvPr>
            <p:ph type="title"/>
          </p:nvPr>
        </p:nvSpPr>
        <p:spPr/>
        <p:txBody>
          <a:bodyPr/>
          <a:lstStyle/>
          <a:p>
            <a:r>
              <a:rPr lang="zh-CN" altLang="en-US" sz="3200" dirty="0"/>
              <a:t>二、不同背景下的教师角色观</a:t>
            </a:r>
          </a:p>
        </p:txBody>
      </p:sp>
      <p:sp>
        <p:nvSpPr>
          <p:cNvPr id="5" name="文本框 4">
            <a:extLst>
              <a:ext uri="{FF2B5EF4-FFF2-40B4-BE49-F238E27FC236}">
                <a16:creationId xmlns:a16="http://schemas.microsoft.com/office/drawing/2014/main" id="{D4919229-F079-0D50-03FB-711BD8EEA990}"/>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（一）传统的教师角色观</a:t>
            </a:r>
          </a:p>
        </p:txBody>
      </p:sp>
      <p:grpSp>
        <p:nvGrpSpPr>
          <p:cNvPr id="7" name="组合 6">
            <a:extLst>
              <a:ext uri="{FF2B5EF4-FFF2-40B4-BE49-F238E27FC236}">
                <a16:creationId xmlns:a16="http://schemas.microsoft.com/office/drawing/2014/main" id="{37B0CA0B-FCCE-AF26-CA41-5033B3EE7F66}"/>
              </a:ext>
            </a:extLst>
          </p:cNvPr>
          <p:cNvGrpSpPr>
            <a:grpSpLocks noChangeAspect="1"/>
          </p:cNvGrpSpPr>
          <p:nvPr>
            <p:custDataLst>
              <p:tags r:id="rId1"/>
            </p:custDataLst>
          </p:nvPr>
        </p:nvGrpSpPr>
        <p:grpSpPr>
          <a:xfrm>
            <a:off x="865414" y="1914946"/>
            <a:ext cx="10499272" cy="4338897"/>
            <a:chOff x="673099" y="1365059"/>
            <a:chExt cx="3566161" cy="4338897"/>
          </a:xfrm>
        </p:grpSpPr>
        <p:grpSp>
          <p:nvGrpSpPr>
            <p:cNvPr id="8" name="组合 7">
              <a:extLst>
                <a:ext uri="{FF2B5EF4-FFF2-40B4-BE49-F238E27FC236}">
                  <a16:creationId xmlns:a16="http://schemas.microsoft.com/office/drawing/2014/main" id="{A86A3B51-C2AF-3D84-AE76-9E96F087198E}"/>
                </a:ext>
              </a:extLst>
            </p:cNvPr>
            <p:cNvGrpSpPr/>
            <p:nvPr/>
          </p:nvGrpSpPr>
          <p:grpSpPr>
            <a:xfrm>
              <a:off x="673099" y="1365059"/>
              <a:ext cx="1746251" cy="4338896"/>
              <a:chOff x="673099" y="1365059"/>
              <a:chExt cx="1746251" cy="4338896"/>
            </a:xfrm>
          </p:grpSpPr>
          <p:sp>
            <p:nvSpPr>
              <p:cNvPr id="14" name="1">
                <a:extLst>
                  <a:ext uri="{FF2B5EF4-FFF2-40B4-BE49-F238E27FC236}">
                    <a16:creationId xmlns:a16="http://schemas.microsoft.com/office/drawing/2014/main" id="{218D7BB0-62E7-C43B-1380-890A0051BD9A}"/>
                  </a:ext>
                </a:extLst>
              </p:cNvPr>
              <p:cNvSpPr/>
              <p:nvPr>
                <p:custDataLst>
                  <p:tags r:id="rId6"/>
                </p:custDataLst>
              </p:nvPr>
            </p:nvSpPr>
            <p:spPr>
              <a:xfrm>
                <a:off x="673099" y="1365059"/>
                <a:ext cx="1746251" cy="4338896"/>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ndex-1">
                <a:extLst>
                  <a:ext uri="{FF2B5EF4-FFF2-40B4-BE49-F238E27FC236}">
                    <a16:creationId xmlns:a16="http://schemas.microsoft.com/office/drawing/2014/main" id="{3BDECBB0-DD37-DFAA-5864-458BAD8059C9}"/>
                  </a:ext>
                </a:extLst>
              </p:cNvPr>
              <p:cNvSpPr txBox="1">
                <a:spLocks/>
              </p:cNvSpPr>
              <p:nvPr>
                <p:custDataLst>
                  <p:tags r:id="rId7"/>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01</a:t>
                </a:r>
                <a:endParaRPr lang="zh-CN" altLang="en-US" sz="2400" dirty="0"/>
              </a:p>
            </p:txBody>
          </p:sp>
          <p:sp>
            <p:nvSpPr>
              <p:cNvPr id="16" name="Body-1">
                <a:extLst>
                  <a:ext uri="{FF2B5EF4-FFF2-40B4-BE49-F238E27FC236}">
                    <a16:creationId xmlns:a16="http://schemas.microsoft.com/office/drawing/2014/main" id="{FD0F2AA1-52A6-B534-32BA-916FAFE074FF}"/>
                  </a:ext>
                </a:extLst>
              </p:cNvPr>
              <p:cNvSpPr>
                <a:spLocks/>
              </p:cNvSpPr>
              <p:nvPr>
                <p:custDataLst>
                  <p:tags r:id="rId8"/>
                </p:custDataLst>
              </p:nvPr>
            </p:nvSpPr>
            <p:spPr>
              <a:xfrm>
                <a:off x="755649" y="2813584"/>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这种教师角色定位强调了教师的无私奉献精神，有利于提高教师的社会地位，促进了“尊师重道”的传统社会风气形成，这是其积极之处。但它也有不合理之处，如“蜡烛论”将教师无限拔高且带有将教师抽象为“圣人”的倾向，忽视了教师的物质生活、经济地位及其持续的专业发展。</a:t>
                </a:r>
                <a:endParaRPr kumimoji="0" lang="en-GB" altLang="zh-CN" b="0" i="0" u="none" strike="noStrike" kern="1200" cap="none" spc="0" normalizeH="0" baseline="0" noProof="0" dirty="0">
                  <a:ln>
                    <a:noFill/>
                  </a:ln>
                  <a:solidFill>
                    <a:schemeClr val="tx1"/>
                  </a:solidFill>
                  <a:effectLst/>
                  <a:uLnTx/>
                  <a:uFillTx/>
                </a:endParaRPr>
              </a:p>
            </p:txBody>
          </p:sp>
          <p:sp>
            <p:nvSpPr>
              <p:cNvPr id="17" name="Title-1">
                <a:extLst>
                  <a:ext uri="{FF2B5EF4-FFF2-40B4-BE49-F238E27FC236}">
                    <a16:creationId xmlns:a16="http://schemas.microsoft.com/office/drawing/2014/main" id="{24EACBC9-5749-8C60-CD10-4D9552D7B536}"/>
                  </a:ext>
                </a:extLst>
              </p:cNvPr>
              <p:cNvSpPr>
                <a:spLocks/>
              </p:cNvSpPr>
              <p:nvPr>
                <p:custDataLst>
                  <p:tags r:id="rId9"/>
                </p:custDataLst>
              </p:nvPr>
            </p:nvSpPr>
            <p:spPr>
              <a:xfrm>
                <a:off x="811055" y="2380439"/>
                <a:ext cx="1470339"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“蜡烛论”</a:t>
                </a:r>
                <a:endPar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a:extLst>
                <a:ext uri="{FF2B5EF4-FFF2-40B4-BE49-F238E27FC236}">
                  <a16:creationId xmlns:a16="http://schemas.microsoft.com/office/drawing/2014/main" id="{C76F60C2-CF4A-B367-A9D1-129F63ED972C}"/>
                </a:ext>
              </a:extLst>
            </p:cNvPr>
            <p:cNvGrpSpPr/>
            <p:nvPr/>
          </p:nvGrpSpPr>
          <p:grpSpPr>
            <a:xfrm>
              <a:off x="2493009" y="1365059"/>
              <a:ext cx="1746251" cy="4338897"/>
              <a:chOff x="2493009" y="1365059"/>
              <a:chExt cx="1746251" cy="4338897"/>
            </a:xfrm>
          </p:grpSpPr>
          <p:sp>
            <p:nvSpPr>
              <p:cNvPr id="10" name="2">
                <a:extLst>
                  <a:ext uri="{FF2B5EF4-FFF2-40B4-BE49-F238E27FC236}">
                    <a16:creationId xmlns:a16="http://schemas.microsoft.com/office/drawing/2014/main" id="{149C42D9-E6B1-898D-2A51-A282E1A7B9F3}"/>
                  </a:ext>
                </a:extLst>
              </p:cNvPr>
              <p:cNvSpPr>
                <a:spLocks/>
              </p:cNvSpPr>
              <p:nvPr>
                <p:custDataLst>
                  <p:tags r:id="rId2"/>
                </p:custDataLst>
              </p:nvPr>
            </p:nvSpPr>
            <p:spPr>
              <a:xfrm>
                <a:off x="2493009" y="1365059"/>
                <a:ext cx="1746251" cy="4338897"/>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Index-2">
                <a:extLst>
                  <a:ext uri="{FF2B5EF4-FFF2-40B4-BE49-F238E27FC236}">
                    <a16:creationId xmlns:a16="http://schemas.microsoft.com/office/drawing/2014/main" id="{1BEB168B-FAC5-9AB2-9C55-C4D797BC3D05}"/>
                  </a:ext>
                </a:extLst>
              </p:cNvPr>
              <p:cNvSpPr txBox="1">
                <a:spLocks/>
              </p:cNvSpPr>
              <p:nvPr>
                <p:custDataLst>
                  <p:tags r:id="rId3"/>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02</a:t>
                </a:r>
                <a:endParaRPr lang="zh-CN" altLang="en-US" sz="2400" dirty="0"/>
              </a:p>
            </p:txBody>
          </p:sp>
          <p:sp>
            <p:nvSpPr>
              <p:cNvPr id="12" name="Body-2">
                <a:extLst>
                  <a:ext uri="{FF2B5EF4-FFF2-40B4-BE49-F238E27FC236}">
                    <a16:creationId xmlns:a16="http://schemas.microsoft.com/office/drawing/2014/main" id="{52C1B719-0458-DA59-24C8-C89823EEA4FD}"/>
                  </a:ext>
                </a:extLst>
              </p:cNvPr>
              <p:cNvSpPr>
                <a:spLocks/>
              </p:cNvSpPr>
              <p:nvPr>
                <p:custDataLst>
                  <p:tags r:id="rId4"/>
                </p:custDataLst>
              </p:nvPr>
            </p:nvSpPr>
            <p:spPr>
              <a:xfrm>
                <a:off x="257555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工程师论”的积极意义在于肯定了教师所从事的工作是高尚的，教师的工作不仅仅是教授知识和培养能力，更为重要的是走进学生的心灵，促进其人格的发展。但是也有欠妥的地方，它曲解了师生关系，夸大了教师在教育活动中的作用，不恰当地把教师提升到一个神圣的境地，似乎教师是万能的。</a:t>
                </a:r>
                <a:endParaRPr kumimoji="0" lang="en-GB" altLang="zh-CN" b="0" i="0" u="none" strike="noStrike" kern="1200" cap="none" spc="0" normalizeH="0" baseline="0" noProof="0" dirty="0">
                  <a:ln>
                    <a:noFill/>
                  </a:ln>
                  <a:solidFill>
                    <a:schemeClr val="tx1"/>
                  </a:solidFill>
                  <a:effectLst/>
                  <a:uLnTx/>
                  <a:uFillTx/>
                </a:endParaRPr>
              </a:p>
            </p:txBody>
          </p:sp>
          <p:sp>
            <p:nvSpPr>
              <p:cNvPr id="13" name="Title-2">
                <a:extLst>
                  <a:ext uri="{FF2B5EF4-FFF2-40B4-BE49-F238E27FC236}">
                    <a16:creationId xmlns:a16="http://schemas.microsoft.com/office/drawing/2014/main" id="{FC50C9C1-A280-8A0B-EADB-681D886F3086}"/>
                  </a:ext>
                </a:extLst>
              </p:cNvPr>
              <p:cNvSpPr>
                <a:spLocks/>
              </p:cNvSpPr>
              <p:nvPr>
                <p:custDataLst>
                  <p:tags r:id="rId5"/>
                </p:custDataLst>
              </p:nvPr>
            </p:nvSpPr>
            <p:spPr>
              <a:xfrm>
                <a:off x="2630965" y="2388513"/>
                <a:ext cx="1470339"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“工程师论”</a:t>
                </a:r>
                <a:endPar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458466593"/>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E26E6-26E6-3C69-F0C7-343BB6DE269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CEDB5A3-A760-4876-D5CC-473499A56A6D}"/>
              </a:ext>
            </a:extLst>
          </p:cNvPr>
          <p:cNvSpPr>
            <a:spLocks noGrp="1"/>
          </p:cNvSpPr>
          <p:nvPr>
            <p:ph type="title"/>
          </p:nvPr>
        </p:nvSpPr>
        <p:spPr/>
        <p:txBody>
          <a:bodyPr/>
          <a:lstStyle/>
          <a:p>
            <a:r>
              <a:rPr lang="zh-CN" altLang="en-US" sz="3200" dirty="0"/>
              <a:t>二、不同背景下的教师角色观</a:t>
            </a:r>
          </a:p>
        </p:txBody>
      </p:sp>
      <p:sp>
        <p:nvSpPr>
          <p:cNvPr id="5" name="文本框 4">
            <a:extLst>
              <a:ext uri="{FF2B5EF4-FFF2-40B4-BE49-F238E27FC236}">
                <a16:creationId xmlns:a16="http://schemas.microsoft.com/office/drawing/2014/main" id="{2750F43A-6B0E-66F7-F2AC-FFB22F17B273}"/>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（一）传统的教师角色观</a:t>
            </a:r>
          </a:p>
        </p:txBody>
      </p:sp>
      <p:grpSp>
        <p:nvGrpSpPr>
          <p:cNvPr id="7" name="组合 6">
            <a:extLst>
              <a:ext uri="{FF2B5EF4-FFF2-40B4-BE49-F238E27FC236}">
                <a16:creationId xmlns:a16="http://schemas.microsoft.com/office/drawing/2014/main" id="{9F960E63-7A0D-E803-9E0C-F0AA93A6621B}"/>
              </a:ext>
            </a:extLst>
          </p:cNvPr>
          <p:cNvGrpSpPr>
            <a:grpSpLocks noChangeAspect="1"/>
          </p:cNvGrpSpPr>
          <p:nvPr>
            <p:custDataLst>
              <p:tags r:id="rId1"/>
            </p:custDataLst>
          </p:nvPr>
        </p:nvGrpSpPr>
        <p:grpSpPr>
          <a:xfrm>
            <a:off x="865414" y="1914946"/>
            <a:ext cx="10499272" cy="4338897"/>
            <a:chOff x="673099" y="1365059"/>
            <a:chExt cx="3566161" cy="4338897"/>
          </a:xfrm>
        </p:grpSpPr>
        <p:grpSp>
          <p:nvGrpSpPr>
            <p:cNvPr id="8" name="组合 7">
              <a:extLst>
                <a:ext uri="{FF2B5EF4-FFF2-40B4-BE49-F238E27FC236}">
                  <a16:creationId xmlns:a16="http://schemas.microsoft.com/office/drawing/2014/main" id="{BE60A9B6-80EC-0CE2-50AF-8C8E910C4156}"/>
                </a:ext>
              </a:extLst>
            </p:cNvPr>
            <p:cNvGrpSpPr/>
            <p:nvPr/>
          </p:nvGrpSpPr>
          <p:grpSpPr>
            <a:xfrm>
              <a:off x="673099" y="1365059"/>
              <a:ext cx="1746251" cy="4338896"/>
              <a:chOff x="673099" y="1365059"/>
              <a:chExt cx="1746251" cy="4338896"/>
            </a:xfrm>
          </p:grpSpPr>
          <p:sp>
            <p:nvSpPr>
              <p:cNvPr id="14" name="1">
                <a:extLst>
                  <a:ext uri="{FF2B5EF4-FFF2-40B4-BE49-F238E27FC236}">
                    <a16:creationId xmlns:a16="http://schemas.microsoft.com/office/drawing/2014/main" id="{1C34CB9B-CF46-6EDA-5ABE-89CE998446F3}"/>
                  </a:ext>
                </a:extLst>
              </p:cNvPr>
              <p:cNvSpPr/>
              <p:nvPr>
                <p:custDataLst>
                  <p:tags r:id="rId6"/>
                </p:custDataLst>
              </p:nvPr>
            </p:nvSpPr>
            <p:spPr>
              <a:xfrm>
                <a:off x="673099" y="1365059"/>
                <a:ext cx="1746251" cy="4338896"/>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ndex-1">
                <a:extLst>
                  <a:ext uri="{FF2B5EF4-FFF2-40B4-BE49-F238E27FC236}">
                    <a16:creationId xmlns:a16="http://schemas.microsoft.com/office/drawing/2014/main" id="{8398A2AD-C4DE-894A-8C25-F6888C6C9235}"/>
                  </a:ext>
                </a:extLst>
              </p:cNvPr>
              <p:cNvSpPr txBox="1">
                <a:spLocks/>
              </p:cNvSpPr>
              <p:nvPr>
                <p:custDataLst>
                  <p:tags r:id="rId7"/>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03</a:t>
                </a:r>
                <a:endParaRPr lang="zh-CN" altLang="en-US" sz="2400" dirty="0"/>
              </a:p>
            </p:txBody>
          </p:sp>
          <p:sp>
            <p:nvSpPr>
              <p:cNvPr id="16" name="Body-1">
                <a:extLst>
                  <a:ext uri="{FF2B5EF4-FFF2-40B4-BE49-F238E27FC236}">
                    <a16:creationId xmlns:a16="http://schemas.microsoft.com/office/drawing/2014/main" id="{47892BEB-4C4B-D4AE-6B21-B426BB15BC18}"/>
                  </a:ext>
                </a:extLst>
              </p:cNvPr>
              <p:cNvSpPr>
                <a:spLocks/>
              </p:cNvSpPr>
              <p:nvPr>
                <p:custDataLst>
                  <p:tags r:id="rId8"/>
                </p:custDataLst>
              </p:nvPr>
            </p:nvSpPr>
            <p:spPr>
              <a:xfrm>
                <a:off x="755649" y="2813584"/>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“园丁论”在强调为学生准备“田园式”的学习与成长环境、提高学生在学习中的主体地位、注重学生的个性差异的同时，弱化了教师的作用。</a:t>
                </a:r>
                <a:endParaRPr lang="en-US" altLang="zh-CN" dirty="0">
                  <a:solidFill>
                    <a:schemeClr val="tx1"/>
                  </a:solidFill>
                </a:endParaRPr>
              </a:p>
              <a:p>
                <a:pPr defTabSz="913765">
                  <a:lnSpc>
                    <a:spcPct val="130000"/>
                  </a:lnSpc>
                  <a:buSzPct val="100000"/>
                  <a:defRPr/>
                </a:pPr>
                <a:r>
                  <a:rPr lang="zh-CN" altLang="en-US" dirty="0">
                    <a:solidFill>
                      <a:schemeClr val="tx1"/>
                    </a:solidFill>
                  </a:rPr>
                  <a:t>相对于“工程师论”来说，“园丁论”呈现出某些矫枉过正的倾向。</a:t>
                </a:r>
                <a:endParaRPr kumimoji="0" lang="en-GB" altLang="zh-CN" b="0" i="0" u="none" strike="noStrike" kern="1200" cap="none" spc="0" normalizeH="0" baseline="0" noProof="0" dirty="0">
                  <a:ln>
                    <a:noFill/>
                  </a:ln>
                  <a:solidFill>
                    <a:schemeClr val="tx1"/>
                  </a:solidFill>
                  <a:effectLst/>
                  <a:uLnTx/>
                  <a:uFillTx/>
                </a:endParaRPr>
              </a:p>
            </p:txBody>
          </p:sp>
          <p:sp>
            <p:nvSpPr>
              <p:cNvPr id="17" name="Title-1">
                <a:extLst>
                  <a:ext uri="{FF2B5EF4-FFF2-40B4-BE49-F238E27FC236}">
                    <a16:creationId xmlns:a16="http://schemas.microsoft.com/office/drawing/2014/main" id="{B69CEABF-B637-656D-65A8-01D346343C18}"/>
                  </a:ext>
                </a:extLst>
              </p:cNvPr>
              <p:cNvSpPr>
                <a:spLocks/>
              </p:cNvSpPr>
              <p:nvPr>
                <p:custDataLst>
                  <p:tags r:id="rId9"/>
                </p:custDataLst>
              </p:nvPr>
            </p:nvSpPr>
            <p:spPr>
              <a:xfrm>
                <a:off x="811055" y="2380439"/>
                <a:ext cx="1470339"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“园丁论”</a:t>
                </a:r>
                <a:endPar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a:extLst>
                <a:ext uri="{FF2B5EF4-FFF2-40B4-BE49-F238E27FC236}">
                  <a16:creationId xmlns:a16="http://schemas.microsoft.com/office/drawing/2014/main" id="{76AD6C31-A0FF-7DA2-4360-2974D49AE33F}"/>
                </a:ext>
              </a:extLst>
            </p:cNvPr>
            <p:cNvGrpSpPr/>
            <p:nvPr/>
          </p:nvGrpSpPr>
          <p:grpSpPr>
            <a:xfrm>
              <a:off x="2493009" y="1365059"/>
              <a:ext cx="1746251" cy="4338897"/>
              <a:chOff x="2493009" y="1365059"/>
              <a:chExt cx="1746251" cy="4338897"/>
            </a:xfrm>
          </p:grpSpPr>
          <p:sp>
            <p:nvSpPr>
              <p:cNvPr id="10" name="2">
                <a:extLst>
                  <a:ext uri="{FF2B5EF4-FFF2-40B4-BE49-F238E27FC236}">
                    <a16:creationId xmlns:a16="http://schemas.microsoft.com/office/drawing/2014/main" id="{79311AC7-4FDF-D0F1-303D-BB74B6819104}"/>
                  </a:ext>
                </a:extLst>
              </p:cNvPr>
              <p:cNvSpPr>
                <a:spLocks/>
              </p:cNvSpPr>
              <p:nvPr>
                <p:custDataLst>
                  <p:tags r:id="rId2"/>
                </p:custDataLst>
              </p:nvPr>
            </p:nvSpPr>
            <p:spPr>
              <a:xfrm>
                <a:off x="2493009" y="1365059"/>
                <a:ext cx="1746251" cy="4338897"/>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Index-2">
                <a:extLst>
                  <a:ext uri="{FF2B5EF4-FFF2-40B4-BE49-F238E27FC236}">
                    <a16:creationId xmlns:a16="http://schemas.microsoft.com/office/drawing/2014/main" id="{DA3A73D2-ED7E-ED9A-9243-4E70DB01176F}"/>
                  </a:ext>
                </a:extLst>
              </p:cNvPr>
              <p:cNvSpPr txBox="1">
                <a:spLocks/>
              </p:cNvSpPr>
              <p:nvPr>
                <p:custDataLst>
                  <p:tags r:id="rId3"/>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04</a:t>
                </a:r>
                <a:endParaRPr lang="zh-CN" altLang="en-US" sz="2400" dirty="0"/>
              </a:p>
            </p:txBody>
          </p:sp>
          <p:sp>
            <p:nvSpPr>
              <p:cNvPr id="12" name="Body-2">
                <a:extLst>
                  <a:ext uri="{FF2B5EF4-FFF2-40B4-BE49-F238E27FC236}">
                    <a16:creationId xmlns:a16="http://schemas.microsoft.com/office/drawing/2014/main" id="{A4B09716-9CC4-AC6D-3C2E-B65E2463C4E5}"/>
                  </a:ext>
                </a:extLst>
              </p:cNvPr>
              <p:cNvSpPr>
                <a:spLocks/>
              </p:cNvSpPr>
              <p:nvPr>
                <p:custDataLst>
                  <p:tags r:id="rId4"/>
                </p:custDataLst>
              </p:nvPr>
            </p:nvSpPr>
            <p:spPr>
              <a:xfrm>
                <a:off x="257555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“教师要给学生一碗水，自己要有一桶水”，这一隐喻形象地反映了对教师职业能力在“量”方面的要求。</a:t>
                </a:r>
                <a:endParaRPr lang="en-US" altLang="zh-CN" dirty="0">
                  <a:solidFill>
                    <a:schemeClr val="tx1"/>
                  </a:solidFill>
                </a:endParaRPr>
              </a:p>
              <a:p>
                <a:pPr defTabSz="913765">
                  <a:lnSpc>
                    <a:spcPct val="130000"/>
                  </a:lnSpc>
                  <a:buSzPct val="100000"/>
                  <a:defRPr/>
                </a:pPr>
                <a:r>
                  <a:rPr lang="zh-CN" altLang="en-US" dirty="0">
                    <a:solidFill>
                      <a:schemeClr val="tx1"/>
                    </a:solidFill>
                  </a:rPr>
                  <a:t>在终身学习的背景下，将教师的知识储备看成静态的“一桶水”的观点也是不适宜的，教师的知识应当是时时更新的“泉水”。</a:t>
                </a:r>
                <a:endParaRPr kumimoji="0" lang="en-GB" altLang="zh-CN" b="0" i="0" u="none" strike="noStrike" kern="1200" cap="none" spc="0" normalizeH="0" baseline="0" noProof="0" dirty="0">
                  <a:ln>
                    <a:noFill/>
                  </a:ln>
                  <a:solidFill>
                    <a:schemeClr val="tx1"/>
                  </a:solidFill>
                  <a:effectLst/>
                  <a:uLnTx/>
                  <a:uFillTx/>
                </a:endParaRPr>
              </a:p>
            </p:txBody>
          </p:sp>
          <p:sp>
            <p:nvSpPr>
              <p:cNvPr id="13" name="Title-2">
                <a:extLst>
                  <a:ext uri="{FF2B5EF4-FFF2-40B4-BE49-F238E27FC236}">
                    <a16:creationId xmlns:a16="http://schemas.microsoft.com/office/drawing/2014/main" id="{C868C925-B77C-6429-A188-41B779AF9DEE}"/>
                  </a:ext>
                </a:extLst>
              </p:cNvPr>
              <p:cNvSpPr>
                <a:spLocks/>
              </p:cNvSpPr>
              <p:nvPr>
                <p:custDataLst>
                  <p:tags r:id="rId5"/>
                </p:custDataLst>
              </p:nvPr>
            </p:nvSpPr>
            <p:spPr>
              <a:xfrm>
                <a:off x="2630965" y="2388513"/>
                <a:ext cx="1470339"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“一桶水论”</a:t>
                </a:r>
                <a:endPar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33644127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0FFDE-11C3-C3A2-60CE-2F3D56EF5DB7}"/>
            </a:ext>
          </a:extLst>
        </p:cNvPr>
        <p:cNvGrpSpPr/>
        <p:nvPr/>
      </p:nvGrpSpPr>
      <p:grpSpPr>
        <a:xfrm>
          <a:off x="0" y="0"/>
          <a:ext cx="0" cy="0"/>
          <a:chOff x="0" y="0"/>
          <a:chExt cx="0" cy="0"/>
        </a:xfrm>
      </p:grpSpPr>
      <p:sp>
        <p:nvSpPr>
          <p:cNvPr id="31" name="Title 30">
            <a:extLst>
              <a:ext uri="{FF2B5EF4-FFF2-40B4-BE49-F238E27FC236}">
                <a16:creationId xmlns:a16="http://schemas.microsoft.com/office/drawing/2014/main" id="{5DA541FA-F28A-868E-15C2-9B0D193F9F5C}"/>
              </a:ext>
            </a:extLst>
          </p:cNvPr>
          <p:cNvSpPr>
            <a:spLocks noGrp="1"/>
          </p:cNvSpPr>
          <p:nvPr>
            <p:ph type="title"/>
          </p:nvPr>
        </p:nvSpPr>
        <p:spPr/>
        <p:txBody>
          <a:bodyPr wrap="square">
            <a:normAutofit/>
          </a:bodyPr>
          <a:lstStyle/>
          <a:p>
            <a:pPr lvl="0"/>
            <a:r>
              <a:rPr lang="zh-CN" altLang="en-US" sz="3200" dirty="0">
                <a:latin typeface="Microsoft YaHei" panose="020B0503020204020204" pitchFamily="34" charset="-122"/>
                <a:ea typeface="Microsoft YaHei" panose="020B0503020204020204" pitchFamily="34" charset="-122"/>
              </a:rPr>
              <a:t>导语</a:t>
            </a:r>
            <a:endParaRPr lang="en-US" sz="3200" dirty="0">
              <a:latin typeface="Microsoft YaHei" panose="020B0503020204020204" pitchFamily="34" charset="-122"/>
              <a:ea typeface="Microsoft YaHei" panose="020B0503020204020204" pitchFamily="34" charset="-122"/>
            </a:endParaRPr>
          </a:p>
        </p:txBody>
      </p:sp>
      <p:grpSp>
        <p:nvGrpSpPr>
          <p:cNvPr id="20" name="组合 19">
            <a:extLst>
              <a:ext uri="{FF2B5EF4-FFF2-40B4-BE49-F238E27FC236}">
                <a16:creationId xmlns:a16="http://schemas.microsoft.com/office/drawing/2014/main" id="{BA2FF0F8-BED0-39EA-50EB-94A34003D28B}"/>
              </a:ext>
            </a:extLst>
          </p:cNvPr>
          <p:cNvGrpSpPr/>
          <p:nvPr/>
        </p:nvGrpSpPr>
        <p:grpSpPr>
          <a:xfrm>
            <a:off x="683459" y="1028700"/>
            <a:ext cx="10812380" cy="5433756"/>
            <a:chOff x="1281584" y="1729382"/>
            <a:chExt cx="9109101" cy="4655986"/>
          </a:xfrm>
        </p:grpSpPr>
        <p:sp>
          <p:nvSpPr>
            <p:cNvPr id="6" name="圆角矩形 5">
              <a:extLst>
                <a:ext uri="{FF2B5EF4-FFF2-40B4-BE49-F238E27FC236}">
                  <a16:creationId xmlns:a16="http://schemas.microsoft.com/office/drawing/2014/main" id="{D9375DB6-FF56-AD8A-D21E-5A5A2D7BDF14}"/>
                </a:ext>
              </a:extLst>
            </p:cNvPr>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a:extLst>
                <a:ext uri="{FF2B5EF4-FFF2-40B4-BE49-F238E27FC236}">
                  <a16:creationId xmlns:a16="http://schemas.microsoft.com/office/drawing/2014/main" id="{944F218F-D7D8-FA73-93F5-609182F202CE}"/>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a:extLst>
              <a:ext uri="{FF2B5EF4-FFF2-40B4-BE49-F238E27FC236}">
                <a16:creationId xmlns:a16="http://schemas.microsoft.com/office/drawing/2014/main" id="{2F1ED565-018E-3424-82D0-52AEC9E0BA24}"/>
              </a:ext>
            </a:extLst>
          </p:cNvPr>
          <p:cNvSpPr txBox="1"/>
          <p:nvPr/>
        </p:nvSpPr>
        <p:spPr>
          <a:xfrm>
            <a:off x="1831986" y="1334981"/>
            <a:ext cx="9190635" cy="2807435"/>
          </a:xfrm>
          <a:prstGeom prst="rect">
            <a:avLst/>
          </a:prstGeom>
          <a:noFill/>
        </p:spPr>
        <p:txBody>
          <a:bodyPr wrap="square">
            <a:spAutoFit/>
          </a:bodyPr>
          <a:lstStyle/>
          <a:p>
            <a:pPr indent="457200">
              <a:lnSpc>
                <a:spcPct val="150000"/>
              </a:lnSpc>
            </a:pPr>
            <a:r>
              <a:rPr lang="zh-CN" altLang="en-US" sz="2000" dirty="0"/>
              <a:t>王国维在</a:t>
            </a:r>
            <a:r>
              <a:rPr lang="en-US" altLang="zh-CN" sz="2000" dirty="0"/>
              <a:t>《</a:t>
            </a:r>
            <a:r>
              <a:rPr lang="zh-CN" altLang="en-US" sz="2000" dirty="0"/>
              <a:t>人间词话</a:t>
            </a:r>
            <a:r>
              <a:rPr lang="en-US" altLang="zh-CN" sz="2000" dirty="0"/>
              <a:t>》</a:t>
            </a:r>
            <a:r>
              <a:rPr lang="zh-CN" altLang="en-US" sz="2000" dirty="0"/>
              <a:t>中提到，古今之成大事业、大学问者，必经过三种之境界：“昨夜西风凋碧树。独上高楼，望尽天涯路”，此第一境也；“衣带渐宽终不悔，为伊消得人憔悴”，此第二境也；“众里寻他千百度。蓦然回首，那人却在，灯火阑珊处”，此第三境也。这也说出了作为教师的三种境界。</a:t>
            </a:r>
            <a:endParaRPr lang="en-US" altLang="zh-CN" sz="2000" dirty="0"/>
          </a:p>
          <a:p>
            <a:pPr indent="457200">
              <a:lnSpc>
                <a:spcPct val="150000"/>
              </a:lnSpc>
            </a:pPr>
            <a:r>
              <a:rPr lang="zh-CN" altLang="en-US" sz="2000" dirty="0"/>
              <a:t>教师如果想在教师岗位上获得更大的成就，有更专业的发展，就必须熟悉自己的专业，了解自己的专业角色，明确自己的专业发展方向。</a:t>
            </a:r>
          </a:p>
        </p:txBody>
      </p:sp>
    </p:spTree>
    <p:custDataLst>
      <p:tags r:id="rId1"/>
    </p:custDataLst>
    <p:extLst>
      <p:ext uri="{BB962C8B-B14F-4D97-AF65-F5344CB8AC3E}">
        <p14:creationId xmlns:p14="http://schemas.microsoft.com/office/powerpoint/2010/main" val="511578983"/>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BD5DB-1935-E2DF-BEF8-6DE9336208B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E281A4D-91FA-C138-D97E-86FFD45A13DF}"/>
              </a:ext>
            </a:extLst>
          </p:cNvPr>
          <p:cNvSpPr>
            <a:spLocks noGrp="1"/>
          </p:cNvSpPr>
          <p:nvPr>
            <p:ph type="title"/>
          </p:nvPr>
        </p:nvSpPr>
        <p:spPr/>
        <p:txBody>
          <a:bodyPr/>
          <a:lstStyle/>
          <a:p>
            <a:r>
              <a:rPr lang="zh-CN" altLang="en-US" sz="3200" dirty="0"/>
              <a:t>二、不同背景下的教师角色观</a:t>
            </a:r>
          </a:p>
        </p:txBody>
      </p:sp>
      <p:sp>
        <p:nvSpPr>
          <p:cNvPr id="5" name="文本框 4">
            <a:extLst>
              <a:ext uri="{FF2B5EF4-FFF2-40B4-BE49-F238E27FC236}">
                <a16:creationId xmlns:a16="http://schemas.microsoft.com/office/drawing/2014/main" id="{46AF90F3-6C7F-B3D7-4618-F9CA908D785B}"/>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（二）现代教育背景下的教师角色观</a:t>
            </a:r>
          </a:p>
        </p:txBody>
      </p:sp>
      <p:grpSp>
        <p:nvGrpSpPr>
          <p:cNvPr id="3" name="组合 2">
            <a:extLst>
              <a:ext uri="{FF2B5EF4-FFF2-40B4-BE49-F238E27FC236}">
                <a16:creationId xmlns:a16="http://schemas.microsoft.com/office/drawing/2014/main" id="{F61D948D-A847-FD76-DCF5-980C4F477A86}"/>
              </a:ext>
            </a:extLst>
          </p:cNvPr>
          <p:cNvGrpSpPr>
            <a:grpSpLocks noChangeAspect="1"/>
          </p:cNvGrpSpPr>
          <p:nvPr>
            <p:custDataLst>
              <p:tags r:id="rId1"/>
            </p:custDataLst>
          </p:nvPr>
        </p:nvGrpSpPr>
        <p:grpSpPr>
          <a:xfrm>
            <a:off x="865414" y="1914945"/>
            <a:ext cx="10417629" cy="4257255"/>
            <a:chOff x="673099" y="1365058"/>
            <a:chExt cx="5386071" cy="5232053"/>
          </a:xfrm>
        </p:grpSpPr>
        <p:grpSp>
          <p:nvGrpSpPr>
            <p:cNvPr id="4" name="组合 3">
              <a:extLst>
                <a:ext uri="{FF2B5EF4-FFF2-40B4-BE49-F238E27FC236}">
                  <a16:creationId xmlns:a16="http://schemas.microsoft.com/office/drawing/2014/main" id="{9EF203B0-811A-78E0-65CF-893EF6D7744C}"/>
                </a:ext>
              </a:extLst>
            </p:cNvPr>
            <p:cNvGrpSpPr/>
            <p:nvPr/>
          </p:nvGrpSpPr>
          <p:grpSpPr>
            <a:xfrm>
              <a:off x="673099" y="1365058"/>
              <a:ext cx="1746251" cy="5232051"/>
              <a:chOff x="673099" y="1365058"/>
              <a:chExt cx="1746251" cy="5232051"/>
            </a:xfrm>
          </p:grpSpPr>
          <p:sp>
            <p:nvSpPr>
              <p:cNvPr id="27" name="1">
                <a:extLst>
                  <a:ext uri="{FF2B5EF4-FFF2-40B4-BE49-F238E27FC236}">
                    <a16:creationId xmlns:a16="http://schemas.microsoft.com/office/drawing/2014/main" id="{E2DF785A-3368-15C6-2D21-D1B3E92AF8FA}"/>
                  </a:ext>
                </a:extLst>
              </p:cNvPr>
              <p:cNvSpPr/>
              <p:nvPr>
                <p:custDataLst>
                  <p:tags r:id="rId10"/>
                </p:custDataLst>
              </p:nvPr>
            </p:nvSpPr>
            <p:spPr>
              <a:xfrm>
                <a:off x="673099" y="1365058"/>
                <a:ext cx="1746251" cy="5232051"/>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Index-1">
                <a:extLst>
                  <a:ext uri="{FF2B5EF4-FFF2-40B4-BE49-F238E27FC236}">
                    <a16:creationId xmlns:a16="http://schemas.microsoft.com/office/drawing/2014/main" id="{ADA0C2FD-EBA3-31CF-6908-A7DCA1512002}"/>
                  </a:ext>
                </a:extLst>
              </p:cNvPr>
              <p:cNvSpPr txBox="1">
                <a:spLocks/>
              </p:cNvSpPr>
              <p:nvPr>
                <p:custDataLst>
                  <p:tags r:id="rId11"/>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latin typeface="Arial" panose="020B0604020202020204" pitchFamily="34" charset="0"/>
                    <a:ea typeface="微软雅黑" panose="020B0503020204020204" pitchFamily="34" charset="-122"/>
                  </a:rPr>
                  <a:t>01</a:t>
                </a:r>
                <a:endParaRPr lang="zh-CN" altLang="en-US" sz="2400" dirty="0">
                  <a:latin typeface="Arial" panose="020B0604020202020204" pitchFamily="34" charset="0"/>
                  <a:ea typeface="微软雅黑" panose="020B0503020204020204" pitchFamily="34" charset="-122"/>
                </a:endParaRPr>
              </a:p>
            </p:txBody>
          </p:sp>
          <p:sp>
            <p:nvSpPr>
              <p:cNvPr id="29" name="Body-1">
                <a:extLst>
                  <a:ext uri="{FF2B5EF4-FFF2-40B4-BE49-F238E27FC236}">
                    <a16:creationId xmlns:a16="http://schemas.microsoft.com/office/drawing/2014/main" id="{889C6F53-8565-56C6-56F5-AEA6D9D553FB}"/>
                  </a:ext>
                </a:extLst>
              </p:cNvPr>
              <p:cNvSpPr>
                <a:spLocks/>
              </p:cNvSpPr>
              <p:nvPr>
                <p:custDataLst>
                  <p:tags r:id="rId12"/>
                </p:custDataLst>
              </p:nvPr>
            </p:nvSpPr>
            <p:spPr>
              <a:xfrm>
                <a:off x="755649" y="2813584"/>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教师负有传递国家和社会赋予的传统道德、价值观念的使命。“道之所存，师之所存也”，在现代社会，教师必须用居于社会主导地位的道德观、价值观来引导学生，因而教师的教育教学不具有随意性。</a:t>
                </a:r>
                <a:endParaRPr kumimoji="0" lang="en-GB" altLang="zh-CN"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
            <p:nvSpPr>
              <p:cNvPr id="30" name="Title-1">
                <a:extLst>
                  <a:ext uri="{FF2B5EF4-FFF2-40B4-BE49-F238E27FC236}">
                    <a16:creationId xmlns:a16="http://schemas.microsoft.com/office/drawing/2014/main" id="{648239F8-FD79-DB82-9D59-BC49533FEA25}"/>
                  </a:ext>
                </a:extLst>
              </p:cNvPr>
              <p:cNvSpPr>
                <a:spLocks/>
              </p:cNvSpPr>
              <p:nvPr>
                <p:custDataLst>
                  <p:tags r:id="rId13"/>
                </p:custDataLst>
              </p:nvPr>
            </p:nvSpPr>
            <p:spPr>
              <a:xfrm>
                <a:off x="811055" y="2380439"/>
                <a:ext cx="1470339"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传道者角色</a:t>
                </a:r>
                <a:endPar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DF0C64B7-CF4E-FD49-C2B9-B0A5952DCD33}"/>
                </a:ext>
              </a:extLst>
            </p:cNvPr>
            <p:cNvGrpSpPr/>
            <p:nvPr/>
          </p:nvGrpSpPr>
          <p:grpSpPr>
            <a:xfrm>
              <a:off x="4312919" y="1365059"/>
              <a:ext cx="1746251" cy="5232052"/>
              <a:chOff x="4312919" y="1365059"/>
              <a:chExt cx="1746251" cy="5232052"/>
            </a:xfrm>
          </p:grpSpPr>
          <p:sp>
            <p:nvSpPr>
              <p:cNvPr id="23" name="3">
                <a:extLst>
                  <a:ext uri="{FF2B5EF4-FFF2-40B4-BE49-F238E27FC236}">
                    <a16:creationId xmlns:a16="http://schemas.microsoft.com/office/drawing/2014/main" id="{F76731C7-1A64-6585-FBF1-6EFE1E81CF91}"/>
                  </a:ext>
                </a:extLst>
              </p:cNvPr>
              <p:cNvSpPr>
                <a:spLocks/>
              </p:cNvSpPr>
              <p:nvPr>
                <p:custDataLst>
                  <p:tags r:id="rId6"/>
                </p:custDataLst>
              </p:nvPr>
            </p:nvSpPr>
            <p:spPr>
              <a:xfrm>
                <a:off x="4312919" y="1365059"/>
                <a:ext cx="1746251" cy="5232052"/>
              </a:xfrm>
              <a:prstGeom prst="roundRect">
                <a:avLst>
                  <a:gd name="adj" fmla="val 5088"/>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Body-3">
                <a:extLst>
                  <a:ext uri="{FF2B5EF4-FFF2-40B4-BE49-F238E27FC236}">
                    <a16:creationId xmlns:a16="http://schemas.microsoft.com/office/drawing/2014/main" id="{2EE68897-11E3-C52F-537E-40830204724C}"/>
                  </a:ext>
                </a:extLst>
              </p:cNvPr>
              <p:cNvSpPr>
                <a:spLocks/>
              </p:cNvSpPr>
              <p:nvPr>
                <p:custDataLst>
                  <p:tags r:id="rId7"/>
                </p:custDataLst>
              </p:nvPr>
            </p:nvSpPr>
            <p:spPr>
              <a:xfrm>
                <a:off x="439546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学生具有向师性的特点，教师的言行是学生学习和模仿的榜样。教师作为成人世界的代表，其言论、行为、为人处世的态度对学生具有示范的作用，能对学生产生潜移默化的影响。</a:t>
                </a:r>
                <a:endParaRPr kumimoji="0" lang="en-GB" altLang="zh-CN" b="0" i="0" u="none" strike="noStrike" kern="1200" cap="none" spc="0" normalizeH="0" baseline="0" noProof="0" dirty="0">
                  <a:ln>
                    <a:noFill/>
                  </a:ln>
                  <a:solidFill>
                    <a:schemeClr val="tx1"/>
                  </a:solidFill>
                  <a:effectLst/>
                  <a:uLnTx/>
                  <a:uFillTx/>
                </a:endParaRPr>
              </a:p>
            </p:txBody>
          </p:sp>
          <p:sp>
            <p:nvSpPr>
              <p:cNvPr id="25" name="Index-3">
                <a:extLst>
                  <a:ext uri="{FF2B5EF4-FFF2-40B4-BE49-F238E27FC236}">
                    <a16:creationId xmlns:a16="http://schemas.microsoft.com/office/drawing/2014/main" id="{C39FA80A-473E-2988-A842-4F3398EA6F00}"/>
                  </a:ext>
                </a:extLst>
              </p:cNvPr>
              <p:cNvSpPr txBox="1">
                <a:spLocks/>
              </p:cNvSpPr>
              <p:nvPr>
                <p:custDataLst>
                  <p:tags r:id="rId8"/>
                </p:custDataLst>
              </p:nvPr>
            </p:nvSpPr>
            <p:spPr>
              <a:xfrm>
                <a:off x="4898044" y="1774458"/>
                <a:ext cx="576000" cy="407032"/>
              </a:xfrm>
              <a:prstGeom prst="roundRect">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03</a:t>
                </a:r>
                <a:endParaRPr lang="zh-CN" altLang="en-US" sz="2400" dirty="0"/>
              </a:p>
            </p:txBody>
          </p:sp>
          <p:sp>
            <p:nvSpPr>
              <p:cNvPr id="26" name="Title-3">
                <a:extLst>
                  <a:ext uri="{FF2B5EF4-FFF2-40B4-BE49-F238E27FC236}">
                    <a16:creationId xmlns:a16="http://schemas.microsoft.com/office/drawing/2014/main" id="{7F8A7028-378A-A0ED-4D2E-A6680C1E0280}"/>
                  </a:ext>
                </a:extLst>
              </p:cNvPr>
              <p:cNvSpPr>
                <a:spLocks/>
              </p:cNvSpPr>
              <p:nvPr>
                <p:custDataLst>
                  <p:tags r:id="rId9"/>
                </p:custDataLst>
              </p:nvPr>
            </p:nvSpPr>
            <p:spPr>
              <a:xfrm>
                <a:off x="4450875" y="2387852"/>
                <a:ext cx="1470339" cy="3922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3"/>
                    </a:solidFill>
                    <a:sym typeface="Arial" panose="020B0604020202020204" pitchFamily="34" charset="0"/>
                  </a:rPr>
                  <a:t>示范者角色</a:t>
                </a:r>
                <a:endParaRPr lang="en-US" altLang="zh-CN" sz="2400" b="1" dirty="0">
                  <a:solidFill>
                    <a:schemeClr val="accent3"/>
                  </a:solidFill>
                  <a:sym typeface="Arial" panose="020B0604020202020204" pitchFamily="34" charset="0"/>
                </a:endParaRPr>
              </a:p>
            </p:txBody>
          </p:sp>
        </p:grpSp>
        <p:grpSp>
          <p:nvGrpSpPr>
            <p:cNvPr id="18" name="组合 17">
              <a:extLst>
                <a:ext uri="{FF2B5EF4-FFF2-40B4-BE49-F238E27FC236}">
                  <a16:creationId xmlns:a16="http://schemas.microsoft.com/office/drawing/2014/main" id="{9C6229ED-A4CB-6B1C-6228-3FE1ADF69546}"/>
                </a:ext>
              </a:extLst>
            </p:cNvPr>
            <p:cNvGrpSpPr/>
            <p:nvPr/>
          </p:nvGrpSpPr>
          <p:grpSpPr>
            <a:xfrm>
              <a:off x="2493009" y="1365059"/>
              <a:ext cx="1746251" cy="5232052"/>
              <a:chOff x="2493009" y="1365059"/>
              <a:chExt cx="1746251" cy="5232052"/>
            </a:xfrm>
          </p:grpSpPr>
          <p:sp>
            <p:nvSpPr>
              <p:cNvPr id="19" name="2">
                <a:extLst>
                  <a:ext uri="{FF2B5EF4-FFF2-40B4-BE49-F238E27FC236}">
                    <a16:creationId xmlns:a16="http://schemas.microsoft.com/office/drawing/2014/main" id="{B2FFDF44-C569-F7BF-D62F-8D54878626D9}"/>
                  </a:ext>
                </a:extLst>
              </p:cNvPr>
              <p:cNvSpPr>
                <a:spLocks/>
              </p:cNvSpPr>
              <p:nvPr>
                <p:custDataLst>
                  <p:tags r:id="rId2"/>
                </p:custDataLst>
              </p:nvPr>
            </p:nvSpPr>
            <p:spPr>
              <a:xfrm>
                <a:off x="2493009" y="1365059"/>
                <a:ext cx="1746251" cy="5232052"/>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Index-2">
                <a:extLst>
                  <a:ext uri="{FF2B5EF4-FFF2-40B4-BE49-F238E27FC236}">
                    <a16:creationId xmlns:a16="http://schemas.microsoft.com/office/drawing/2014/main" id="{5D85F387-5D49-3FCE-95A7-3463E0A05DE0}"/>
                  </a:ext>
                </a:extLst>
              </p:cNvPr>
              <p:cNvSpPr txBox="1">
                <a:spLocks/>
              </p:cNvSpPr>
              <p:nvPr>
                <p:custDataLst>
                  <p:tags r:id="rId3"/>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latin typeface="Arial" panose="020B0604020202020204" pitchFamily="34" charset="0"/>
                    <a:ea typeface="微软雅黑" panose="020B0503020204020204" pitchFamily="34" charset="-122"/>
                  </a:rPr>
                  <a:t>02</a:t>
                </a:r>
                <a:endParaRPr lang="zh-CN" altLang="en-US" sz="2400" dirty="0">
                  <a:latin typeface="Arial" panose="020B0604020202020204" pitchFamily="34" charset="0"/>
                  <a:ea typeface="微软雅黑" panose="020B0503020204020204" pitchFamily="34" charset="-122"/>
                </a:endParaRPr>
              </a:p>
            </p:txBody>
          </p:sp>
          <p:sp>
            <p:nvSpPr>
              <p:cNvPr id="21" name="Body-2">
                <a:extLst>
                  <a:ext uri="{FF2B5EF4-FFF2-40B4-BE49-F238E27FC236}">
                    <a16:creationId xmlns:a16="http://schemas.microsoft.com/office/drawing/2014/main" id="{B382D5DF-74B5-7B06-31E0-D855DC3A2AE2}"/>
                  </a:ext>
                </a:extLst>
              </p:cNvPr>
              <p:cNvSpPr>
                <a:spLocks/>
              </p:cNvSpPr>
              <p:nvPr>
                <p:custDataLst>
                  <p:tags r:id="rId4"/>
                </p:custDataLst>
              </p:nvPr>
            </p:nvSpPr>
            <p:spPr>
              <a:xfrm>
                <a:off x="2545540" y="2813584"/>
                <a:ext cx="1663701"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教师是社会各行各业人才的培养者，他们在掌握了经过人类长期的社会实践活动所获得的知识，对其进行精心加工，然后以特定的方式传授给年轻一代，帮助他们解决学习中的困惑，启发他们的智慧，使之成为社会的建设者。</a:t>
                </a:r>
                <a:endParaRPr kumimoji="0" lang="en-GB" altLang="zh-CN"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
            <p:nvSpPr>
              <p:cNvPr id="22" name="Title-2">
                <a:extLst>
                  <a:ext uri="{FF2B5EF4-FFF2-40B4-BE49-F238E27FC236}">
                    <a16:creationId xmlns:a16="http://schemas.microsoft.com/office/drawing/2014/main" id="{801EB570-3386-FF6D-6E00-831F7CDCC07C}"/>
                  </a:ext>
                </a:extLst>
              </p:cNvPr>
              <p:cNvSpPr>
                <a:spLocks/>
              </p:cNvSpPr>
              <p:nvPr>
                <p:custDataLst>
                  <p:tags r:id="rId5"/>
                </p:custDataLst>
              </p:nvPr>
            </p:nvSpPr>
            <p:spPr>
              <a:xfrm>
                <a:off x="2630965" y="2388513"/>
                <a:ext cx="1470339"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授业、解惑者角色</a:t>
                </a:r>
                <a:endPar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1392702685"/>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ECF97-3C90-339F-B09E-7F615183BA3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CDF179E-1BAB-CBC5-3282-A8D29F844A3A}"/>
              </a:ext>
            </a:extLst>
          </p:cNvPr>
          <p:cNvSpPr>
            <a:spLocks noGrp="1"/>
          </p:cNvSpPr>
          <p:nvPr>
            <p:ph type="title"/>
          </p:nvPr>
        </p:nvSpPr>
        <p:spPr/>
        <p:txBody>
          <a:bodyPr/>
          <a:lstStyle/>
          <a:p>
            <a:r>
              <a:rPr lang="zh-CN" altLang="en-US" sz="3200" dirty="0"/>
              <a:t>二、不同背景下的教师角色观</a:t>
            </a:r>
          </a:p>
        </p:txBody>
      </p:sp>
      <p:sp>
        <p:nvSpPr>
          <p:cNvPr id="5" name="文本框 4">
            <a:extLst>
              <a:ext uri="{FF2B5EF4-FFF2-40B4-BE49-F238E27FC236}">
                <a16:creationId xmlns:a16="http://schemas.microsoft.com/office/drawing/2014/main" id="{86786897-A693-1F02-0AA4-5F5C1B438156}"/>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（二）现代教育背景下的教师角色观</a:t>
            </a:r>
          </a:p>
        </p:txBody>
      </p:sp>
      <p:grpSp>
        <p:nvGrpSpPr>
          <p:cNvPr id="3" name="组合 2">
            <a:extLst>
              <a:ext uri="{FF2B5EF4-FFF2-40B4-BE49-F238E27FC236}">
                <a16:creationId xmlns:a16="http://schemas.microsoft.com/office/drawing/2014/main" id="{4E8C7827-971D-16EB-6788-C9B39E14FEDF}"/>
              </a:ext>
            </a:extLst>
          </p:cNvPr>
          <p:cNvGrpSpPr>
            <a:grpSpLocks noChangeAspect="1"/>
          </p:cNvGrpSpPr>
          <p:nvPr>
            <p:custDataLst>
              <p:tags r:id="rId1"/>
            </p:custDataLst>
          </p:nvPr>
        </p:nvGrpSpPr>
        <p:grpSpPr>
          <a:xfrm>
            <a:off x="865414" y="1914945"/>
            <a:ext cx="10417629" cy="4257255"/>
            <a:chOff x="673099" y="1365058"/>
            <a:chExt cx="5386071" cy="5232053"/>
          </a:xfrm>
        </p:grpSpPr>
        <p:grpSp>
          <p:nvGrpSpPr>
            <p:cNvPr id="4" name="组合 3">
              <a:extLst>
                <a:ext uri="{FF2B5EF4-FFF2-40B4-BE49-F238E27FC236}">
                  <a16:creationId xmlns:a16="http://schemas.microsoft.com/office/drawing/2014/main" id="{35D32605-9AD5-5DB5-589D-A308D0C21E25}"/>
                </a:ext>
              </a:extLst>
            </p:cNvPr>
            <p:cNvGrpSpPr/>
            <p:nvPr/>
          </p:nvGrpSpPr>
          <p:grpSpPr>
            <a:xfrm>
              <a:off x="673099" y="1365058"/>
              <a:ext cx="1746251" cy="5232051"/>
              <a:chOff x="673099" y="1365058"/>
              <a:chExt cx="1746251" cy="5232051"/>
            </a:xfrm>
          </p:grpSpPr>
          <p:sp>
            <p:nvSpPr>
              <p:cNvPr id="27" name="1">
                <a:extLst>
                  <a:ext uri="{FF2B5EF4-FFF2-40B4-BE49-F238E27FC236}">
                    <a16:creationId xmlns:a16="http://schemas.microsoft.com/office/drawing/2014/main" id="{31A1A237-98D8-93D8-2E58-1B8047737D28}"/>
                  </a:ext>
                </a:extLst>
              </p:cNvPr>
              <p:cNvSpPr/>
              <p:nvPr>
                <p:custDataLst>
                  <p:tags r:id="rId10"/>
                </p:custDataLst>
              </p:nvPr>
            </p:nvSpPr>
            <p:spPr>
              <a:xfrm>
                <a:off x="673099" y="1365058"/>
                <a:ext cx="1746251" cy="5232051"/>
              </a:xfrm>
              <a:prstGeom prst="roundRect">
                <a:avLst>
                  <a:gd name="adj" fmla="val 5088"/>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Index-1">
                <a:extLst>
                  <a:ext uri="{FF2B5EF4-FFF2-40B4-BE49-F238E27FC236}">
                    <a16:creationId xmlns:a16="http://schemas.microsoft.com/office/drawing/2014/main" id="{AEC1D605-1879-2619-21BF-DB3DA3759179}"/>
                  </a:ext>
                </a:extLst>
              </p:cNvPr>
              <p:cNvSpPr txBox="1">
                <a:spLocks/>
              </p:cNvSpPr>
              <p:nvPr>
                <p:custDataLst>
                  <p:tags r:id="rId11"/>
                </p:custDataLst>
              </p:nvPr>
            </p:nvSpPr>
            <p:spPr>
              <a:xfrm>
                <a:off x="1258224" y="1774457"/>
                <a:ext cx="576000" cy="407032"/>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latin typeface="Arial" panose="020B0604020202020204" pitchFamily="34" charset="0"/>
                    <a:ea typeface="微软雅黑" panose="020B0503020204020204" pitchFamily="34" charset="-122"/>
                  </a:rPr>
                  <a:t>04</a:t>
                </a:r>
                <a:endParaRPr lang="zh-CN" altLang="en-US" sz="2400" dirty="0">
                  <a:latin typeface="Arial" panose="020B0604020202020204" pitchFamily="34" charset="0"/>
                  <a:ea typeface="微软雅黑" panose="020B0503020204020204" pitchFamily="34" charset="-122"/>
                </a:endParaRPr>
              </a:p>
            </p:txBody>
          </p:sp>
          <p:sp>
            <p:nvSpPr>
              <p:cNvPr id="29" name="Body-1">
                <a:extLst>
                  <a:ext uri="{FF2B5EF4-FFF2-40B4-BE49-F238E27FC236}">
                    <a16:creationId xmlns:a16="http://schemas.microsoft.com/office/drawing/2014/main" id="{020863F7-607F-E6A5-8D18-0972F6063B50}"/>
                  </a:ext>
                </a:extLst>
              </p:cNvPr>
              <p:cNvSpPr>
                <a:spLocks/>
              </p:cNvSpPr>
              <p:nvPr>
                <p:custDataLst>
                  <p:tags r:id="rId12"/>
                </p:custDataLst>
              </p:nvPr>
            </p:nvSpPr>
            <p:spPr>
              <a:xfrm>
                <a:off x="718819" y="2787472"/>
                <a:ext cx="1654809"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教师是学校教育教学活动的组织者和管理者，需要肩负起教育教学管理的职责，包括确定信息目标、建立班集体、制订和贯彻规章制度、维持班级纪律、组织班级活动、协调人际关系等，并对教育教学活动进行调控、检查和评价。</a:t>
                </a:r>
                <a:endParaRPr kumimoji="0" lang="en-GB" altLang="zh-CN"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
            <p:nvSpPr>
              <p:cNvPr id="30" name="Title-1">
                <a:extLst>
                  <a:ext uri="{FF2B5EF4-FFF2-40B4-BE49-F238E27FC236}">
                    <a16:creationId xmlns:a16="http://schemas.microsoft.com/office/drawing/2014/main" id="{8525DB2B-377E-2E8E-191D-19458F7AE56B}"/>
                  </a:ext>
                </a:extLst>
              </p:cNvPr>
              <p:cNvSpPr>
                <a:spLocks/>
              </p:cNvSpPr>
              <p:nvPr>
                <p:custDataLst>
                  <p:tags r:id="rId13"/>
                </p:custDataLst>
              </p:nvPr>
            </p:nvSpPr>
            <p:spPr>
              <a:xfrm>
                <a:off x="811055" y="2380439"/>
                <a:ext cx="1470339" cy="407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管理者角色</a:t>
                </a:r>
                <a:endPar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3D7CAEBC-FA03-9548-DEC3-D042D5A63922}"/>
                </a:ext>
              </a:extLst>
            </p:cNvPr>
            <p:cNvGrpSpPr/>
            <p:nvPr/>
          </p:nvGrpSpPr>
          <p:grpSpPr>
            <a:xfrm>
              <a:off x="4312919" y="1365059"/>
              <a:ext cx="1746251" cy="5232052"/>
              <a:chOff x="4312919" y="1365059"/>
              <a:chExt cx="1746251" cy="5232052"/>
            </a:xfrm>
          </p:grpSpPr>
          <p:sp>
            <p:nvSpPr>
              <p:cNvPr id="23" name="3">
                <a:extLst>
                  <a:ext uri="{FF2B5EF4-FFF2-40B4-BE49-F238E27FC236}">
                    <a16:creationId xmlns:a16="http://schemas.microsoft.com/office/drawing/2014/main" id="{04013B88-16ED-2080-1729-9511652A5A19}"/>
                  </a:ext>
                </a:extLst>
              </p:cNvPr>
              <p:cNvSpPr>
                <a:spLocks/>
              </p:cNvSpPr>
              <p:nvPr>
                <p:custDataLst>
                  <p:tags r:id="rId6"/>
                </p:custDataLst>
              </p:nvPr>
            </p:nvSpPr>
            <p:spPr>
              <a:xfrm>
                <a:off x="4312919" y="1365059"/>
                <a:ext cx="1746251" cy="5232052"/>
              </a:xfrm>
              <a:prstGeom prst="roundRect">
                <a:avLst>
                  <a:gd name="adj" fmla="val 5088"/>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Body-3">
                <a:extLst>
                  <a:ext uri="{FF2B5EF4-FFF2-40B4-BE49-F238E27FC236}">
                    <a16:creationId xmlns:a16="http://schemas.microsoft.com/office/drawing/2014/main" id="{3402895A-F906-234B-62E5-4A4A8F3EB9C0}"/>
                  </a:ext>
                </a:extLst>
              </p:cNvPr>
              <p:cNvSpPr>
                <a:spLocks/>
              </p:cNvSpPr>
              <p:nvPr>
                <p:custDataLst>
                  <p:tags r:id="rId7"/>
                </p:custDataLst>
              </p:nvPr>
            </p:nvSpPr>
            <p:spPr>
              <a:xfrm>
                <a:off x="4395469" y="2813585"/>
                <a:ext cx="1581150"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教师的工作对象是充满生命力的、千差万别的活的个体，传授的内容是不断发展变化着的人文、科学知识，这就决定了教师要以一种变化发展的态度来对待自己的工作对象、工作内容，要不断学习、不断反思、不断创新。</a:t>
                </a:r>
                <a:endParaRPr kumimoji="0" lang="en-GB" altLang="zh-CN" b="0" i="0" u="none" strike="noStrike" kern="1200" cap="none" spc="0" normalizeH="0" baseline="0" noProof="0" dirty="0">
                  <a:ln>
                    <a:noFill/>
                  </a:ln>
                  <a:solidFill>
                    <a:schemeClr val="tx1"/>
                  </a:solidFill>
                  <a:effectLst/>
                  <a:uLnTx/>
                  <a:uFillTx/>
                </a:endParaRPr>
              </a:p>
            </p:txBody>
          </p:sp>
          <p:sp>
            <p:nvSpPr>
              <p:cNvPr id="25" name="Index-3">
                <a:extLst>
                  <a:ext uri="{FF2B5EF4-FFF2-40B4-BE49-F238E27FC236}">
                    <a16:creationId xmlns:a16="http://schemas.microsoft.com/office/drawing/2014/main" id="{DC6AC511-2F07-AFFC-61A8-D8536DB10A15}"/>
                  </a:ext>
                </a:extLst>
              </p:cNvPr>
              <p:cNvSpPr txBox="1">
                <a:spLocks/>
              </p:cNvSpPr>
              <p:nvPr>
                <p:custDataLst>
                  <p:tags r:id="rId8"/>
                </p:custDataLst>
              </p:nvPr>
            </p:nvSpPr>
            <p:spPr>
              <a:xfrm>
                <a:off x="4898044" y="1774458"/>
                <a:ext cx="576000" cy="407032"/>
              </a:xfrm>
              <a:prstGeom prst="roundRect">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t>06</a:t>
                </a:r>
                <a:endParaRPr lang="zh-CN" altLang="en-US" sz="2400" dirty="0"/>
              </a:p>
            </p:txBody>
          </p:sp>
          <p:sp>
            <p:nvSpPr>
              <p:cNvPr id="26" name="Title-3">
                <a:extLst>
                  <a:ext uri="{FF2B5EF4-FFF2-40B4-BE49-F238E27FC236}">
                    <a16:creationId xmlns:a16="http://schemas.microsoft.com/office/drawing/2014/main" id="{391A24F9-6B13-97A8-D330-B62CD24870F7}"/>
                  </a:ext>
                </a:extLst>
              </p:cNvPr>
              <p:cNvSpPr>
                <a:spLocks/>
              </p:cNvSpPr>
              <p:nvPr>
                <p:custDataLst>
                  <p:tags r:id="rId9"/>
                </p:custDataLst>
              </p:nvPr>
            </p:nvSpPr>
            <p:spPr>
              <a:xfrm>
                <a:off x="4450875" y="2387852"/>
                <a:ext cx="1470339" cy="3922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3"/>
                    </a:solidFill>
                    <a:sym typeface="Arial" panose="020B0604020202020204" pitchFamily="34" charset="0"/>
                  </a:rPr>
                  <a:t>研究者角色</a:t>
                </a:r>
                <a:endParaRPr lang="en-US" altLang="zh-CN" sz="2400" b="1" dirty="0">
                  <a:solidFill>
                    <a:schemeClr val="accent3"/>
                  </a:solidFill>
                  <a:sym typeface="Arial" panose="020B0604020202020204" pitchFamily="34" charset="0"/>
                </a:endParaRPr>
              </a:p>
            </p:txBody>
          </p:sp>
        </p:grpSp>
        <p:grpSp>
          <p:nvGrpSpPr>
            <p:cNvPr id="18" name="组合 17">
              <a:extLst>
                <a:ext uri="{FF2B5EF4-FFF2-40B4-BE49-F238E27FC236}">
                  <a16:creationId xmlns:a16="http://schemas.microsoft.com/office/drawing/2014/main" id="{20205D45-99BB-A5B5-2C05-531DC89DABC1}"/>
                </a:ext>
              </a:extLst>
            </p:cNvPr>
            <p:cNvGrpSpPr/>
            <p:nvPr/>
          </p:nvGrpSpPr>
          <p:grpSpPr>
            <a:xfrm>
              <a:off x="2493009" y="1365059"/>
              <a:ext cx="1746251" cy="5232052"/>
              <a:chOff x="2493009" y="1365059"/>
              <a:chExt cx="1746251" cy="5232052"/>
            </a:xfrm>
          </p:grpSpPr>
          <p:sp>
            <p:nvSpPr>
              <p:cNvPr id="19" name="2">
                <a:extLst>
                  <a:ext uri="{FF2B5EF4-FFF2-40B4-BE49-F238E27FC236}">
                    <a16:creationId xmlns:a16="http://schemas.microsoft.com/office/drawing/2014/main" id="{F3C7C325-8D68-2AE3-8AD7-687595655D6E}"/>
                  </a:ext>
                </a:extLst>
              </p:cNvPr>
              <p:cNvSpPr>
                <a:spLocks/>
              </p:cNvSpPr>
              <p:nvPr>
                <p:custDataLst>
                  <p:tags r:id="rId2"/>
                </p:custDataLst>
              </p:nvPr>
            </p:nvSpPr>
            <p:spPr>
              <a:xfrm>
                <a:off x="2493009" y="1365059"/>
                <a:ext cx="1746251" cy="5232052"/>
              </a:xfrm>
              <a:prstGeom prst="roundRect">
                <a:avLst>
                  <a:gd name="adj" fmla="val 5088"/>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Index-2">
                <a:extLst>
                  <a:ext uri="{FF2B5EF4-FFF2-40B4-BE49-F238E27FC236}">
                    <a16:creationId xmlns:a16="http://schemas.microsoft.com/office/drawing/2014/main" id="{817D4298-4BDC-22E6-8B40-493A2BB92BE0}"/>
                  </a:ext>
                </a:extLst>
              </p:cNvPr>
              <p:cNvSpPr txBox="1">
                <a:spLocks/>
              </p:cNvSpPr>
              <p:nvPr>
                <p:custDataLst>
                  <p:tags r:id="rId3"/>
                </p:custDataLst>
              </p:nvPr>
            </p:nvSpPr>
            <p:spPr>
              <a:xfrm>
                <a:off x="3078134" y="1774458"/>
                <a:ext cx="576000" cy="407032"/>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algn="ctr" defTabSz="913765">
                  <a:defRPr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a:latin typeface="Arial" panose="020B0604020202020204" pitchFamily="34" charset="0"/>
                    <a:ea typeface="微软雅黑" panose="020B0503020204020204" pitchFamily="34" charset="-122"/>
                  </a:rPr>
                  <a:t>05</a:t>
                </a:r>
                <a:endParaRPr lang="zh-CN" altLang="en-US" sz="2400" dirty="0">
                  <a:latin typeface="Arial" panose="020B0604020202020204" pitchFamily="34" charset="0"/>
                  <a:ea typeface="微软雅黑" panose="020B0503020204020204" pitchFamily="34" charset="-122"/>
                </a:endParaRPr>
              </a:p>
            </p:txBody>
          </p:sp>
          <p:sp>
            <p:nvSpPr>
              <p:cNvPr id="21" name="Body-2">
                <a:extLst>
                  <a:ext uri="{FF2B5EF4-FFF2-40B4-BE49-F238E27FC236}">
                    <a16:creationId xmlns:a16="http://schemas.microsoft.com/office/drawing/2014/main" id="{6ED73E62-1AD1-9D7E-C2B9-04F85E907F41}"/>
                  </a:ext>
                </a:extLst>
              </p:cNvPr>
              <p:cNvSpPr>
                <a:spLocks/>
              </p:cNvSpPr>
              <p:nvPr>
                <p:custDataLst>
                  <p:tags r:id="rId4"/>
                </p:custDataLst>
              </p:nvPr>
            </p:nvSpPr>
            <p:spPr>
              <a:xfrm>
                <a:off x="2545540" y="2813584"/>
                <a:ext cx="1663701" cy="261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lang="zh-CN" altLang="en-US" dirty="0">
                    <a:solidFill>
                      <a:schemeClr val="tx1"/>
                    </a:solidFill>
                  </a:rPr>
                  <a:t>在某种程度上，学生往往愿意把教师当作他们的朋友，也期望教师能把他们当作朋友看待。学生希望得到教师在学习、生活、人生等多方面的指导，希望教师能与他们一起分担痛苦和忧伤，分享欢乐和幸福。</a:t>
                </a:r>
                <a:endParaRPr kumimoji="0" lang="en-GB" altLang="zh-CN"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
            <p:nvSpPr>
              <p:cNvPr id="22" name="Title-2">
                <a:extLst>
                  <a:ext uri="{FF2B5EF4-FFF2-40B4-BE49-F238E27FC236}">
                    <a16:creationId xmlns:a16="http://schemas.microsoft.com/office/drawing/2014/main" id="{67674437-CFF8-94F6-CD8F-F78A676C5B09}"/>
                  </a:ext>
                </a:extLst>
              </p:cNvPr>
              <p:cNvSpPr>
                <a:spLocks/>
              </p:cNvSpPr>
              <p:nvPr>
                <p:custDataLst>
                  <p:tags r:id="rId5"/>
                </p:custDataLst>
              </p:nvPr>
            </p:nvSpPr>
            <p:spPr>
              <a:xfrm>
                <a:off x="2630965" y="2388513"/>
                <a:ext cx="1470339"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朋友角色</a:t>
                </a:r>
                <a:endPar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2368474732"/>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BCA15-9541-55C7-5D26-D7C468786F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BD6A521-5E5D-6C9B-6BCC-1CBA1BD1C3C3}"/>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教师风采</a:t>
            </a:r>
            <a:r>
              <a:rPr lang="en-US" altLang="zh-CN" sz="3200" dirty="0">
                <a:latin typeface="微软雅黑" charset="0"/>
                <a:ea typeface="微软雅黑" charset="0"/>
                <a:cs typeface="微软雅黑" charset="0"/>
              </a:rPr>
              <a:t>:</a:t>
            </a:r>
            <a:r>
              <a:rPr lang="zh-CN" altLang="en-US" sz="3200" dirty="0">
                <a:latin typeface="微软雅黑" charset="0"/>
                <a:ea typeface="微软雅黑" charset="0"/>
                <a:cs typeface="微软雅黑" charset="0"/>
              </a:rPr>
              <a:t>“</a:t>
            </a:r>
            <a:r>
              <a:rPr lang="en-US" altLang="zh-CN" sz="3200" dirty="0">
                <a:latin typeface="微软雅黑" charset="0"/>
                <a:ea typeface="微软雅黑" charset="0"/>
                <a:cs typeface="微软雅黑" charset="0"/>
              </a:rPr>
              <a:t>1+X”</a:t>
            </a:r>
            <a:r>
              <a:rPr lang="zh-CN" altLang="en-US" sz="3200" dirty="0">
                <a:latin typeface="微软雅黑" charset="0"/>
                <a:ea typeface="微软雅黑" charset="0"/>
                <a:cs typeface="微软雅黑" charset="0"/>
              </a:rPr>
              <a:t>专业成长之路</a:t>
            </a:r>
          </a:p>
        </p:txBody>
      </p:sp>
      <p:sp>
        <p:nvSpPr>
          <p:cNvPr id="6" name="文本框 5">
            <a:extLst>
              <a:ext uri="{FF2B5EF4-FFF2-40B4-BE49-F238E27FC236}">
                <a16:creationId xmlns:a16="http://schemas.microsoft.com/office/drawing/2014/main" id="{9B6704B1-0C8F-C763-9393-40C8F88C7349}"/>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2375B877-5140-D1AC-57F0-4CBEBF01C713}"/>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B289CAEA-3A39-715A-2D9A-2CB266B6A1AA}"/>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86AE292E-2969-5032-1CDF-812A8F0D547C}"/>
              </a:ext>
            </a:extLst>
          </p:cNvPr>
          <p:cNvSpPr txBox="1"/>
          <p:nvPr/>
        </p:nvSpPr>
        <p:spPr>
          <a:xfrm>
            <a:off x="660399" y="1478371"/>
            <a:ext cx="10858499" cy="4654095"/>
          </a:xfrm>
          <a:prstGeom prst="rect">
            <a:avLst/>
          </a:prstGeom>
          <a:noFill/>
        </p:spPr>
        <p:txBody>
          <a:bodyPr wrap="square">
            <a:spAutoFit/>
          </a:bodyPr>
          <a:lstStyle/>
          <a:p>
            <a:pPr indent="457200" algn="just" fontAlgn="auto">
              <a:lnSpc>
                <a:spcPct val="150000"/>
              </a:lnSpc>
            </a:pPr>
            <a:r>
              <a:rPr lang="zh-CN" altLang="en-US" sz="2000" dirty="0"/>
              <a:t>“向内求，再向内求”是常博宁的成长秘诀，她把它归结为“</a:t>
            </a:r>
            <a:r>
              <a:rPr lang="en-US" altLang="zh-CN" sz="2000" dirty="0"/>
              <a:t>1+X”</a:t>
            </a:r>
            <a:r>
              <a:rPr lang="zh-CN" altLang="en-US" sz="2000" dirty="0"/>
              <a:t>。</a:t>
            </a:r>
            <a:endParaRPr lang="en-US" altLang="zh-CN" sz="2000" dirty="0"/>
          </a:p>
          <a:p>
            <a:pPr indent="457200" algn="just" fontAlgn="auto">
              <a:lnSpc>
                <a:spcPct val="150000"/>
              </a:lnSpc>
            </a:pPr>
            <a:r>
              <a:rPr lang="zh-CN" altLang="en-US" sz="2000" dirty="0"/>
              <a:t>以“本”为本，专业之基。这个“本”，就是教材，也是那个“</a:t>
            </a:r>
            <a:r>
              <a:rPr lang="en-US" altLang="zh-CN" sz="2000" dirty="0"/>
              <a:t>1”</a:t>
            </a:r>
            <a:r>
              <a:rPr lang="zh-CN" altLang="en-US" sz="2000" dirty="0"/>
              <a:t>。研究教材，是教师立身之本，也是教学成长之根。在常博宁心里，备好课，讲好课，是第一等大事。为了达到这个预期，她热衷于对教材的研究和开发，由此衍生出了很多“副产品”</a:t>
            </a:r>
            <a:r>
              <a:rPr lang="en-US" altLang="zh-CN" sz="2000" dirty="0"/>
              <a:t>——</a:t>
            </a:r>
            <a:r>
              <a:rPr lang="zh-CN" altLang="en-US" sz="2000" dirty="0"/>
              <a:t>多次获得省市优质课一等奖，发表论文，开设讲座。赛课的经历，就是一次次浸润教材和课堂的磨砺，在日日夜夜的煎熬中，常博宁对“好课”的理解日渐深厚。课，精简了；人，动了。人和课，渐渐融合了。</a:t>
            </a:r>
            <a:endParaRPr lang="en-US" altLang="zh-CN" sz="2000" dirty="0"/>
          </a:p>
          <a:p>
            <a:pPr indent="457200" algn="just" fontAlgn="auto">
              <a:lnSpc>
                <a:spcPct val="150000"/>
              </a:lnSpc>
            </a:pPr>
            <a:r>
              <a:rPr lang="zh-CN" altLang="en-US" sz="2000" dirty="0"/>
              <a:t>钻研教材，可以先给自己做加法，再到课堂上去做减法，这是余映潮先生提倡的“深入浅出”；要花大力气挖透教材的价值，从而构建精简的课堂，这是王君老师倡导的“让课堂瘦身”。与名师对好课的理解标准不同，常博宁有一个自我标准，那就是课堂气氛要和谐，有质疑声，更要有笑声。</a:t>
            </a:r>
            <a:endParaRPr lang="en-US" altLang="zh-CN" sz="2000" dirty="0"/>
          </a:p>
        </p:txBody>
      </p:sp>
    </p:spTree>
    <p:extLst>
      <p:ext uri="{BB962C8B-B14F-4D97-AF65-F5344CB8AC3E}">
        <p14:creationId xmlns:p14="http://schemas.microsoft.com/office/powerpoint/2010/main" val="2297807900"/>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BE4D3-AD5A-58BC-AAD3-84826D39EC1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9729D9C-5089-9299-4D0E-9A16A84AB206}"/>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教师风采</a:t>
            </a:r>
            <a:r>
              <a:rPr lang="en-US" altLang="zh-CN" sz="3200" dirty="0">
                <a:latin typeface="微软雅黑" charset="0"/>
                <a:ea typeface="微软雅黑" charset="0"/>
                <a:cs typeface="微软雅黑" charset="0"/>
              </a:rPr>
              <a:t>:</a:t>
            </a:r>
            <a:r>
              <a:rPr lang="zh-CN" altLang="en-US" sz="3200" dirty="0">
                <a:latin typeface="微软雅黑" charset="0"/>
                <a:ea typeface="微软雅黑" charset="0"/>
                <a:cs typeface="微软雅黑" charset="0"/>
              </a:rPr>
              <a:t>“</a:t>
            </a:r>
            <a:r>
              <a:rPr lang="en-US" altLang="zh-CN" sz="3200" dirty="0">
                <a:latin typeface="微软雅黑" charset="0"/>
                <a:ea typeface="微软雅黑" charset="0"/>
                <a:cs typeface="微软雅黑" charset="0"/>
              </a:rPr>
              <a:t>1+X”</a:t>
            </a:r>
            <a:r>
              <a:rPr lang="zh-CN" altLang="en-US" sz="3200" dirty="0">
                <a:latin typeface="微软雅黑" charset="0"/>
                <a:ea typeface="微软雅黑" charset="0"/>
                <a:cs typeface="微软雅黑" charset="0"/>
              </a:rPr>
              <a:t>专业成长之路</a:t>
            </a:r>
          </a:p>
        </p:txBody>
      </p:sp>
      <p:sp>
        <p:nvSpPr>
          <p:cNvPr id="6" name="文本框 5">
            <a:extLst>
              <a:ext uri="{FF2B5EF4-FFF2-40B4-BE49-F238E27FC236}">
                <a16:creationId xmlns:a16="http://schemas.microsoft.com/office/drawing/2014/main" id="{0E27820A-D9D8-8086-65F8-ECC3FDA3FA6E}"/>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63CA1EF5-8685-E210-9235-CED93293C98A}"/>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FAEF77CB-9D4A-9A59-5CA9-EA5F22A8C615}"/>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42059B2B-FA04-CABB-41DD-611088610A00}"/>
              </a:ext>
            </a:extLst>
          </p:cNvPr>
          <p:cNvSpPr txBox="1"/>
          <p:nvPr/>
        </p:nvSpPr>
        <p:spPr>
          <a:xfrm>
            <a:off x="660399" y="1478371"/>
            <a:ext cx="10858499" cy="4192430"/>
          </a:xfrm>
          <a:prstGeom prst="rect">
            <a:avLst/>
          </a:prstGeom>
          <a:noFill/>
        </p:spPr>
        <p:txBody>
          <a:bodyPr wrap="square">
            <a:spAutoFit/>
          </a:bodyPr>
          <a:lstStyle/>
          <a:p>
            <a:pPr indent="457200" algn="just" fontAlgn="auto">
              <a:lnSpc>
                <a:spcPct val="150000"/>
              </a:lnSpc>
            </a:pPr>
            <a:r>
              <a:rPr lang="zh-CN" altLang="en-US" sz="2000" dirty="0"/>
              <a:t>关注名师，阅读名师。常博宁认为，这是成长的必须。因为看见，所以向往；因为向往，所以深耕。而阅读，是提升自己的神器。这种阅读，不仅仅要阅读名师的书籍，还要阅读名师身上的独特魅力。另外，她还强调，阅读不应是突击式的，而应是细水长流的；不是东施效颦式的照搬照抄，而是披文入理的学理研究。如果能结合自己的课堂实践运化，那就是有效的迁移了。</a:t>
            </a:r>
            <a:endParaRPr lang="en-US" altLang="zh-CN" sz="2000" dirty="0"/>
          </a:p>
          <a:p>
            <a:pPr indent="457200" algn="just" fontAlgn="auto">
              <a:lnSpc>
                <a:spcPct val="150000"/>
              </a:lnSpc>
            </a:pPr>
            <a:r>
              <a:rPr lang="zh-CN" altLang="en-US" sz="2000" dirty="0"/>
              <a:t>无用之用，方为大用。语文教师的视野影响学生思想的高度和厚度，有些看似无用的东西却默默滋养着个体的精神。蒋勋的美学、樊登的帆书、意公子的随笔、陈果的哲学、李玫瑾的心理学等，在某一时刻，它们会突然跳出来，丰富常博宁的课堂，提升她的境界。久而久之，这些营养已经内化成自己的骨血，充盈在自己的身体里，为自己的成长蓄力。常博宁说：“一个优秀的语文教师，本身就应该是一个‘杂食动物’，各种营养都吸收了，才有能力去‘哺乳’学生。”</a:t>
            </a:r>
            <a:endParaRPr lang="en-US" altLang="zh-CN" sz="2000" dirty="0"/>
          </a:p>
        </p:txBody>
      </p:sp>
    </p:spTree>
    <p:extLst>
      <p:ext uri="{BB962C8B-B14F-4D97-AF65-F5344CB8AC3E}">
        <p14:creationId xmlns:p14="http://schemas.microsoft.com/office/powerpoint/2010/main" val="1785246761"/>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EA113-D677-9603-EE18-9D539909DE3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E2DF51B-2861-0BD9-16E1-FDE190A94571}"/>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教师风采</a:t>
            </a:r>
            <a:r>
              <a:rPr lang="en-US" altLang="zh-CN" sz="3200" dirty="0">
                <a:latin typeface="微软雅黑" charset="0"/>
                <a:ea typeface="微软雅黑" charset="0"/>
                <a:cs typeface="微软雅黑" charset="0"/>
              </a:rPr>
              <a:t>:</a:t>
            </a:r>
            <a:r>
              <a:rPr lang="zh-CN" altLang="en-US" sz="3200" dirty="0">
                <a:latin typeface="微软雅黑" charset="0"/>
                <a:ea typeface="微软雅黑" charset="0"/>
                <a:cs typeface="微软雅黑" charset="0"/>
              </a:rPr>
              <a:t>“</a:t>
            </a:r>
            <a:r>
              <a:rPr lang="en-US" altLang="zh-CN" sz="3200" dirty="0">
                <a:latin typeface="微软雅黑" charset="0"/>
                <a:ea typeface="微软雅黑" charset="0"/>
                <a:cs typeface="微软雅黑" charset="0"/>
              </a:rPr>
              <a:t>1+X”</a:t>
            </a:r>
            <a:r>
              <a:rPr lang="zh-CN" altLang="en-US" sz="3200" dirty="0">
                <a:latin typeface="微软雅黑" charset="0"/>
                <a:ea typeface="微软雅黑" charset="0"/>
                <a:cs typeface="微软雅黑" charset="0"/>
              </a:rPr>
              <a:t>专业成长之路</a:t>
            </a:r>
          </a:p>
        </p:txBody>
      </p:sp>
      <p:sp>
        <p:nvSpPr>
          <p:cNvPr id="6" name="文本框 5">
            <a:extLst>
              <a:ext uri="{FF2B5EF4-FFF2-40B4-BE49-F238E27FC236}">
                <a16:creationId xmlns:a16="http://schemas.microsoft.com/office/drawing/2014/main" id="{2AF46C18-B9F5-C042-8CB4-529A50E3A7CA}"/>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EAD01ECD-76A9-B563-9D1F-131DCF85E026}"/>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36CAA6DD-0E44-BC81-8DBA-7DC23C2D3E5B}"/>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979FF939-62B9-5F08-58AB-E3B6F2D96D84}"/>
              </a:ext>
            </a:extLst>
          </p:cNvPr>
          <p:cNvSpPr txBox="1"/>
          <p:nvPr/>
        </p:nvSpPr>
        <p:spPr>
          <a:xfrm>
            <a:off x="660399" y="1803929"/>
            <a:ext cx="6083301" cy="3730765"/>
          </a:xfrm>
          <a:prstGeom prst="rect">
            <a:avLst/>
          </a:prstGeom>
          <a:noFill/>
        </p:spPr>
        <p:txBody>
          <a:bodyPr wrap="square">
            <a:spAutoFit/>
          </a:bodyPr>
          <a:lstStyle/>
          <a:p>
            <a:pPr indent="457200" algn="just" fontAlgn="auto">
              <a:lnSpc>
                <a:spcPct val="150000"/>
              </a:lnSpc>
            </a:pPr>
            <a:r>
              <a:rPr lang="zh-CN" altLang="en-US" sz="2000" dirty="0"/>
              <a:t>时间管理，是成长的难题。常博宁渐渐有了自己独有的“时刻表”，也捕捉到了自己的身体和精神的规律。无数个八小时之外，她在自己的后花园里耕耘。许多个奇思妙想，都来自一段段“无我”的时间，天马行空，任由驰骋。在常博宁的世界里，没有自由，就没有创新；没有创新，就无所谓成长。</a:t>
            </a:r>
            <a:endParaRPr lang="en-US" altLang="zh-CN" sz="2000" dirty="0"/>
          </a:p>
          <a:p>
            <a:pPr indent="457200" algn="just" fontAlgn="auto">
              <a:lnSpc>
                <a:spcPct val="150000"/>
              </a:lnSpc>
            </a:pPr>
            <a:endParaRPr lang="en-US" altLang="zh-CN" sz="2000" dirty="0"/>
          </a:p>
          <a:p>
            <a:pPr indent="457200" algn="r" fontAlgn="auto">
              <a:lnSpc>
                <a:spcPct val="150000"/>
              </a:lnSpc>
            </a:pPr>
            <a:r>
              <a:rPr lang="zh-CN" altLang="en-US" sz="2000" dirty="0"/>
              <a:t>（资料来源：</a:t>
            </a:r>
            <a:r>
              <a:rPr lang="en-US" altLang="zh-CN" sz="2000" dirty="0"/>
              <a:t>《</a:t>
            </a:r>
            <a:r>
              <a:rPr lang="zh-CN" altLang="en-US" sz="2000" dirty="0"/>
              <a:t>教育家</a:t>
            </a:r>
            <a:r>
              <a:rPr lang="en-US" altLang="zh-CN" sz="2000" dirty="0"/>
              <a:t>》</a:t>
            </a:r>
            <a:r>
              <a:rPr lang="zh-CN" altLang="en-US" sz="2000" dirty="0"/>
              <a:t>，</a:t>
            </a:r>
            <a:r>
              <a:rPr lang="en-US" altLang="zh-CN" sz="2000" dirty="0"/>
              <a:t>2023-06-04</a:t>
            </a:r>
            <a:r>
              <a:rPr lang="zh-CN" altLang="en-US" sz="2000" dirty="0"/>
              <a:t>，有删改）</a:t>
            </a:r>
            <a:endParaRPr lang="en-US" altLang="zh-CN" sz="2000" dirty="0"/>
          </a:p>
        </p:txBody>
      </p:sp>
      <p:grpSp>
        <p:nvGrpSpPr>
          <p:cNvPr id="45"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DBB2F657-E43A-D3A2-D206-2DB92A8A67BC}"/>
              </a:ext>
            </a:extLst>
          </p:cNvPr>
          <p:cNvGrpSpPr>
            <a:grpSpLocks noChangeAspect="1"/>
          </p:cNvGrpSpPr>
          <p:nvPr/>
        </p:nvGrpSpPr>
        <p:grpSpPr>
          <a:xfrm>
            <a:off x="6983729" y="1904612"/>
            <a:ext cx="3956539" cy="3730765"/>
            <a:chOff x="3522663" y="1003300"/>
            <a:chExt cx="5146675" cy="4852988"/>
          </a:xfrm>
        </p:grpSpPr>
        <p:sp>
          <p:nvSpPr>
            <p:cNvPr id="46" name="iSḻiḑé">
              <a:extLst>
                <a:ext uri="{FF2B5EF4-FFF2-40B4-BE49-F238E27FC236}">
                  <a16:creationId xmlns:a16="http://schemas.microsoft.com/office/drawing/2014/main" id="{C5AE58AC-6B43-5961-87F8-1AD6039AE4FB}"/>
                </a:ext>
              </a:extLst>
            </p:cNvPr>
            <p:cNvSpPr/>
            <p:nvPr/>
          </p:nvSpPr>
          <p:spPr bwMode="auto">
            <a:xfrm>
              <a:off x="3619501" y="1100138"/>
              <a:ext cx="4546600" cy="2811463"/>
            </a:xfrm>
            <a:custGeom>
              <a:avLst/>
              <a:gdLst>
                <a:gd name="T0" fmla="*/ 684 w 696"/>
                <a:gd name="T1" fmla="*/ 431 h 431"/>
                <a:gd name="T2" fmla="*/ 11 w 696"/>
                <a:gd name="T3" fmla="*/ 431 h 431"/>
                <a:gd name="T4" fmla="*/ 0 w 696"/>
                <a:gd name="T5" fmla="*/ 419 h 431"/>
                <a:gd name="T6" fmla="*/ 0 w 696"/>
                <a:gd name="T7" fmla="*/ 11 h 431"/>
                <a:gd name="T8" fmla="*/ 11 w 696"/>
                <a:gd name="T9" fmla="*/ 0 h 431"/>
                <a:gd name="T10" fmla="*/ 684 w 696"/>
                <a:gd name="T11" fmla="*/ 0 h 431"/>
                <a:gd name="T12" fmla="*/ 696 w 696"/>
                <a:gd name="T13" fmla="*/ 11 h 431"/>
                <a:gd name="T14" fmla="*/ 696 w 696"/>
                <a:gd name="T15" fmla="*/ 419 h 431"/>
                <a:gd name="T16" fmla="*/ 684 w 696"/>
                <a:gd name="T17"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6" h="431">
                  <a:moveTo>
                    <a:pt x="684" y="431"/>
                  </a:moveTo>
                  <a:cubicBezTo>
                    <a:pt x="11" y="431"/>
                    <a:pt x="11" y="431"/>
                    <a:pt x="11" y="431"/>
                  </a:cubicBezTo>
                  <a:cubicBezTo>
                    <a:pt x="5" y="431"/>
                    <a:pt x="0" y="426"/>
                    <a:pt x="0" y="419"/>
                  </a:cubicBezTo>
                  <a:cubicBezTo>
                    <a:pt x="0" y="11"/>
                    <a:pt x="0" y="11"/>
                    <a:pt x="0" y="11"/>
                  </a:cubicBezTo>
                  <a:cubicBezTo>
                    <a:pt x="0" y="5"/>
                    <a:pt x="5" y="0"/>
                    <a:pt x="11" y="0"/>
                  </a:cubicBezTo>
                  <a:cubicBezTo>
                    <a:pt x="684" y="0"/>
                    <a:pt x="684" y="0"/>
                    <a:pt x="684" y="0"/>
                  </a:cubicBezTo>
                  <a:cubicBezTo>
                    <a:pt x="690" y="0"/>
                    <a:pt x="696" y="5"/>
                    <a:pt x="696" y="11"/>
                  </a:cubicBezTo>
                  <a:cubicBezTo>
                    <a:pt x="696" y="419"/>
                    <a:pt x="696" y="419"/>
                    <a:pt x="696" y="419"/>
                  </a:cubicBezTo>
                  <a:cubicBezTo>
                    <a:pt x="696" y="426"/>
                    <a:pt x="690" y="431"/>
                    <a:pt x="684"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Sḻïde">
              <a:extLst>
                <a:ext uri="{FF2B5EF4-FFF2-40B4-BE49-F238E27FC236}">
                  <a16:creationId xmlns:a16="http://schemas.microsoft.com/office/drawing/2014/main" id="{69C325DF-FE26-C4FB-1F57-3CBBE7E1C90E}"/>
                </a:ext>
              </a:extLst>
            </p:cNvPr>
            <p:cNvSpPr/>
            <p:nvPr/>
          </p:nvSpPr>
          <p:spPr bwMode="auto">
            <a:xfrm>
              <a:off x="3522663" y="1003300"/>
              <a:ext cx="4735513" cy="3006725"/>
            </a:xfrm>
            <a:custGeom>
              <a:avLst/>
              <a:gdLst>
                <a:gd name="T0" fmla="*/ 699 w 725"/>
                <a:gd name="T1" fmla="*/ 461 h 461"/>
                <a:gd name="T2" fmla="*/ 26 w 725"/>
                <a:gd name="T3" fmla="*/ 461 h 461"/>
                <a:gd name="T4" fmla="*/ 0 w 725"/>
                <a:gd name="T5" fmla="*/ 434 h 461"/>
                <a:gd name="T6" fmla="*/ 0 w 725"/>
                <a:gd name="T7" fmla="*/ 26 h 461"/>
                <a:gd name="T8" fmla="*/ 26 w 725"/>
                <a:gd name="T9" fmla="*/ 0 h 461"/>
                <a:gd name="T10" fmla="*/ 699 w 725"/>
                <a:gd name="T11" fmla="*/ 0 h 461"/>
                <a:gd name="T12" fmla="*/ 725 w 725"/>
                <a:gd name="T13" fmla="*/ 26 h 461"/>
                <a:gd name="T14" fmla="*/ 725 w 725"/>
                <a:gd name="T15" fmla="*/ 434 h 461"/>
                <a:gd name="T16" fmla="*/ 699 w 725"/>
                <a:gd name="T17" fmla="*/ 461 h 461"/>
                <a:gd name="T18" fmla="*/ 29 w 725"/>
                <a:gd name="T19" fmla="*/ 431 h 461"/>
                <a:gd name="T20" fmla="*/ 696 w 725"/>
                <a:gd name="T21" fmla="*/ 431 h 461"/>
                <a:gd name="T22" fmla="*/ 696 w 725"/>
                <a:gd name="T23" fmla="*/ 29 h 461"/>
                <a:gd name="T24" fmla="*/ 29 w 725"/>
                <a:gd name="T25" fmla="*/ 29 h 461"/>
                <a:gd name="T26" fmla="*/ 29 w 725"/>
                <a:gd name="T27" fmla="*/ 4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5" h="461">
                  <a:moveTo>
                    <a:pt x="699" y="461"/>
                  </a:moveTo>
                  <a:cubicBezTo>
                    <a:pt x="26" y="461"/>
                    <a:pt x="26" y="461"/>
                    <a:pt x="26" y="461"/>
                  </a:cubicBezTo>
                  <a:cubicBezTo>
                    <a:pt x="12" y="461"/>
                    <a:pt x="0" y="449"/>
                    <a:pt x="0" y="434"/>
                  </a:cubicBezTo>
                  <a:cubicBezTo>
                    <a:pt x="0" y="26"/>
                    <a:pt x="0" y="26"/>
                    <a:pt x="0" y="26"/>
                  </a:cubicBezTo>
                  <a:cubicBezTo>
                    <a:pt x="0" y="12"/>
                    <a:pt x="12" y="0"/>
                    <a:pt x="26" y="0"/>
                  </a:cubicBezTo>
                  <a:cubicBezTo>
                    <a:pt x="699" y="0"/>
                    <a:pt x="699" y="0"/>
                    <a:pt x="699" y="0"/>
                  </a:cubicBezTo>
                  <a:cubicBezTo>
                    <a:pt x="713" y="0"/>
                    <a:pt x="725" y="12"/>
                    <a:pt x="725" y="26"/>
                  </a:cubicBezTo>
                  <a:cubicBezTo>
                    <a:pt x="725" y="434"/>
                    <a:pt x="725" y="434"/>
                    <a:pt x="725" y="434"/>
                  </a:cubicBezTo>
                  <a:cubicBezTo>
                    <a:pt x="725" y="449"/>
                    <a:pt x="713" y="461"/>
                    <a:pt x="699" y="461"/>
                  </a:cubicBezTo>
                  <a:close/>
                  <a:moveTo>
                    <a:pt x="29" y="431"/>
                  </a:moveTo>
                  <a:cubicBezTo>
                    <a:pt x="696" y="431"/>
                    <a:pt x="696" y="431"/>
                    <a:pt x="696" y="431"/>
                  </a:cubicBezTo>
                  <a:cubicBezTo>
                    <a:pt x="696" y="29"/>
                    <a:pt x="696" y="29"/>
                    <a:pt x="696" y="29"/>
                  </a:cubicBezTo>
                  <a:cubicBezTo>
                    <a:pt x="29" y="29"/>
                    <a:pt x="29" y="29"/>
                    <a:pt x="29" y="29"/>
                  </a:cubicBezTo>
                  <a:lnTo>
                    <a:pt x="29" y="431"/>
                  </a:lnTo>
                  <a:close/>
                </a:path>
              </a:pathLst>
            </a:custGeom>
            <a:solidFill>
              <a:srgbClr val="9898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î$ļïdè">
              <a:extLst>
                <a:ext uri="{FF2B5EF4-FFF2-40B4-BE49-F238E27FC236}">
                  <a16:creationId xmlns:a16="http://schemas.microsoft.com/office/drawing/2014/main" id="{EA7FB288-B99A-5833-CF27-130303AF3A53}"/>
                </a:ext>
              </a:extLst>
            </p:cNvPr>
            <p:cNvSpPr/>
            <p:nvPr/>
          </p:nvSpPr>
          <p:spPr bwMode="auto">
            <a:xfrm>
              <a:off x="6142038" y="1817688"/>
              <a:ext cx="1514475" cy="79375"/>
            </a:xfrm>
            <a:custGeom>
              <a:avLst/>
              <a:gdLst>
                <a:gd name="T0" fmla="*/ 225 w 232"/>
                <a:gd name="T1" fmla="*/ 0 h 12"/>
                <a:gd name="T2" fmla="*/ 7 w 232"/>
                <a:gd name="T3" fmla="*/ 0 h 12"/>
                <a:gd name="T4" fmla="*/ 7 w 232"/>
                <a:gd name="T5" fmla="*/ 12 h 12"/>
                <a:gd name="T6" fmla="*/ 225 w 232"/>
                <a:gd name="T7" fmla="*/ 12 h 12"/>
                <a:gd name="T8" fmla="*/ 225 w 232"/>
                <a:gd name="T9" fmla="*/ 0 h 12"/>
              </a:gdLst>
              <a:ahLst/>
              <a:cxnLst>
                <a:cxn ang="0">
                  <a:pos x="T0" y="T1"/>
                </a:cxn>
                <a:cxn ang="0">
                  <a:pos x="T2" y="T3"/>
                </a:cxn>
                <a:cxn ang="0">
                  <a:pos x="T4" y="T5"/>
                </a:cxn>
                <a:cxn ang="0">
                  <a:pos x="T6" y="T7"/>
                </a:cxn>
                <a:cxn ang="0">
                  <a:pos x="T8" y="T9"/>
                </a:cxn>
              </a:cxnLst>
              <a:rect l="0" t="0" r="r" b="b"/>
              <a:pathLst>
                <a:path w="232" h="12">
                  <a:moveTo>
                    <a:pt x="225" y="0"/>
                  </a:moveTo>
                  <a:cubicBezTo>
                    <a:pt x="7" y="0"/>
                    <a:pt x="7" y="0"/>
                    <a:pt x="7" y="0"/>
                  </a:cubicBezTo>
                  <a:cubicBezTo>
                    <a:pt x="0" y="0"/>
                    <a:pt x="0" y="12"/>
                    <a:pt x="7" y="12"/>
                  </a:cubicBezTo>
                  <a:cubicBezTo>
                    <a:pt x="225" y="12"/>
                    <a:pt x="225" y="12"/>
                    <a:pt x="225" y="12"/>
                  </a:cubicBezTo>
                  <a:cubicBezTo>
                    <a:pt x="232" y="12"/>
                    <a:pt x="232" y="0"/>
                    <a:pt x="225" y="0"/>
                  </a:cubicBez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ṥľidê">
              <a:extLst>
                <a:ext uri="{FF2B5EF4-FFF2-40B4-BE49-F238E27FC236}">
                  <a16:creationId xmlns:a16="http://schemas.microsoft.com/office/drawing/2014/main" id="{15BF06AC-8FD8-2E9A-D037-CCF23448F2E2}"/>
                </a:ext>
              </a:extLst>
            </p:cNvPr>
            <p:cNvSpPr/>
            <p:nvPr/>
          </p:nvSpPr>
          <p:spPr bwMode="auto">
            <a:xfrm>
              <a:off x="6142038" y="2190750"/>
              <a:ext cx="1514475" cy="84138"/>
            </a:xfrm>
            <a:custGeom>
              <a:avLst/>
              <a:gdLst>
                <a:gd name="T0" fmla="*/ 225 w 232"/>
                <a:gd name="T1" fmla="*/ 0 h 13"/>
                <a:gd name="T2" fmla="*/ 7 w 232"/>
                <a:gd name="T3" fmla="*/ 0 h 13"/>
                <a:gd name="T4" fmla="*/ 7 w 232"/>
                <a:gd name="T5" fmla="*/ 13 h 13"/>
                <a:gd name="T6" fmla="*/ 225 w 232"/>
                <a:gd name="T7" fmla="*/ 13 h 13"/>
                <a:gd name="T8" fmla="*/ 225 w 232"/>
                <a:gd name="T9" fmla="*/ 0 h 13"/>
              </a:gdLst>
              <a:ahLst/>
              <a:cxnLst>
                <a:cxn ang="0">
                  <a:pos x="T0" y="T1"/>
                </a:cxn>
                <a:cxn ang="0">
                  <a:pos x="T2" y="T3"/>
                </a:cxn>
                <a:cxn ang="0">
                  <a:pos x="T4" y="T5"/>
                </a:cxn>
                <a:cxn ang="0">
                  <a:pos x="T6" y="T7"/>
                </a:cxn>
                <a:cxn ang="0">
                  <a:pos x="T8" y="T9"/>
                </a:cxn>
              </a:cxnLst>
              <a:rect l="0" t="0" r="r" b="b"/>
              <a:pathLst>
                <a:path w="232" h="13">
                  <a:moveTo>
                    <a:pt x="225" y="0"/>
                  </a:moveTo>
                  <a:cubicBezTo>
                    <a:pt x="7" y="0"/>
                    <a:pt x="7" y="0"/>
                    <a:pt x="7" y="0"/>
                  </a:cubicBezTo>
                  <a:cubicBezTo>
                    <a:pt x="0" y="0"/>
                    <a:pt x="0" y="13"/>
                    <a:pt x="7" y="13"/>
                  </a:cubicBezTo>
                  <a:cubicBezTo>
                    <a:pt x="225" y="13"/>
                    <a:pt x="225" y="13"/>
                    <a:pt x="225" y="13"/>
                  </a:cubicBezTo>
                  <a:cubicBezTo>
                    <a:pt x="232" y="13"/>
                    <a:pt x="232" y="0"/>
                    <a:pt x="225" y="0"/>
                  </a:cubicBez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ïs1íḑe">
              <a:extLst>
                <a:ext uri="{FF2B5EF4-FFF2-40B4-BE49-F238E27FC236}">
                  <a16:creationId xmlns:a16="http://schemas.microsoft.com/office/drawing/2014/main" id="{26B8435D-AB56-1FB2-11E1-FC3C3B17590B}"/>
                </a:ext>
              </a:extLst>
            </p:cNvPr>
            <p:cNvSpPr/>
            <p:nvPr/>
          </p:nvSpPr>
          <p:spPr bwMode="auto">
            <a:xfrm>
              <a:off x="6142038" y="2522538"/>
              <a:ext cx="1514475" cy="77788"/>
            </a:xfrm>
            <a:custGeom>
              <a:avLst/>
              <a:gdLst>
                <a:gd name="T0" fmla="*/ 225 w 232"/>
                <a:gd name="T1" fmla="*/ 0 h 12"/>
                <a:gd name="T2" fmla="*/ 7 w 232"/>
                <a:gd name="T3" fmla="*/ 0 h 12"/>
                <a:gd name="T4" fmla="*/ 7 w 232"/>
                <a:gd name="T5" fmla="*/ 12 h 12"/>
                <a:gd name="T6" fmla="*/ 225 w 232"/>
                <a:gd name="T7" fmla="*/ 12 h 12"/>
                <a:gd name="T8" fmla="*/ 225 w 232"/>
                <a:gd name="T9" fmla="*/ 0 h 12"/>
              </a:gdLst>
              <a:ahLst/>
              <a:cxnLst>
                <a:cxn ang="0">
                  <a:pos x="T0" y="T1"/>
                </a:cxn>
                <a:cxn ang="0">
                  <a:pos x="T2" y="T3"/>
                </a:cxn>
                <a:cxn ang="0">
                  <a:pos x="T4" y="T5"/>
                </a:cxn>
                <a:cxn ang="0">
                  <a:pos x="T6" y="T7"/>
                </a:cxn>
                <a:cxn ang="0">
                  <a:pos x="T8" y="T9"/>
                </a:cxn>
              </a:cxnLst>
              <a:rect l="0" t="0" r="r" b="b"/>
              <a:pathLst>
                <a:path w="232" h="12">
                  <a:moveTo>
                    <a:pt x="225" y="0"/>
                  </a:moveTo>
                  <a:cubicBezTo>
                    <a:pt x="7" y="0"/>
                    <a:pt x="7" y="0"/>
                    <a:pt x="7" y="0"/>
                  </a:cubicBezTo>
                  <a:cubicBezTo>
                    <a:pt x="0" y="0"/>
                    <a:pt x="0" y="12"/>
                    <a:pt x="7" y="12"/>
                  </a:cubicBezTo>
                  <a:cubicBezTo>
                    <a:pt x="225" y="12"/>
                    <a:pt x="225" y="12"/>
                    <a:pt x="225" y="12"/>
                  </a:cubicBezTo>
                  <a:cubicBezTo>
                    <a:pt x="232" y="12"/>
                    <a:pt x="232" y="0"/>
                    <a:pt x="225" y="0"/>
                  </a:cubicBez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sḻîďé">
              <a:extLst>
                <a:ext uri="{FF2B5EF4-FFF2-40B4-BE49-F238E27FC236}">
                  <a16:creationId xmlns:a16="http://schemas.microsoft.com/office/drawing/2014/main" id="{C71E2DB5-5BE5-CB70-21CE-F0C3E81CE530}"/>
                </a:ext>
              </a:extLst>
            </p:cNvPr>
            <p:cNvSpPr/>
            <p:nvPr/>
          </p:nvSpPr>
          <p:spPr bwMode="auto">
            <a:xfrm>
              <a:off x="6142038" y="2797175"/>
              <a:ext cx="1514475" cy="84138"/>
            </a:xfrm>
            <a:custGeom>
              <a:avLst/>
              <a:gdLst>
                <a:gd name="T0" fmla="*/ 225 w 232"/>
                <a:gd name="T1" fmla="*/ 0 h 13"/>
                <a:gd name="T2" fmla="*/ 7 w 232"/>
                <a:gd name="T3" fmla="*/ 0 h 13"/>
                <a:gd name="T4" fmla="*/ 7 w 232"/>
                <a:gd name="T5" fmla="*/ 13 h 13"/>
                <a:gd name="T6" fmla="*/ 225 w 232"/>
                <a:gd name="T7" fmla="*/ 13 h 13"/>
                <a:gd name="T8" fmla="*/ 225 w 232"/>
                <a:gd name="T9" fmla="*/ 0 h 13"/>
              </a:gdLst>
              <a:ahLst/>
              <a:cxnLst>
                <a:cxn ang="0">
                  <a:pos x="T0" y="T1"/>
                </a:cxn>
                <a:cxn ang="0">
                  <a:pos x="T2" y="T3"/>
                </a:cxn>
                <a:cxn ang="0">
                  <a:pos x="T4" y="T5"/>
                </a:cxn>
                <a:cxn ang="0">
                  <a:pos x="T6" y="T7"/>
                </a:cxn>
                <a:cxn ang="0">
                  <a:pos x="T8" y="T9"/>
                </a:cxn>
              </a:cxnLst>
              <a:rect l="0" t="0" r="r" b="b"/>
              <a:pathLst>
                <a:path w="232" h="13">
                  <a:moveTo>
                    <a:pt x="225" y="0"/>
                  </a:moveTo>
                  <a:cubicBezTo>
                    <a:pt x="7" y="0"/>
                    <a:pt x="7" y="0"/>
                    <a:pt x="7" y="0"/>
                  </a:cubicBezTo>
                  <a:cubicBezTo>
                    <a:pt x="0" y="0"/>
                    <a:pt x="0" y="13"/>
                    <a:pt x="7" y="13"/>
                  </a:cubicBezTo>
                  <a:cubicBezTo>
                    <a:pt x="225" y="13"/>
                    <a:pt x="225" y="13"/>
                    <a:pt x="225" y="13"/>
                  </a:cubicBezTo>
                  <a:cubicBezTo>
                    <a:pt x="232" y="13"/>
                    <a:pt x="232" y="0"/>
                    <a:pt x="225" y="0"/>
                  </a:cubicBez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ļídè">
              <a:extLst>
                <a:ext uri="{FF2B5EF4-FFF2-40B4-BE49-F238E27FC236}">
                  <a16:creationId xmlns:a16="http://schemas.microsoft.com/office/drawing/2014/main" id="{B979DCA0-6773-C05D-4D94-5B31777070F5}"/>
                </a:ext>
              </a:extLst>
            </p:cNvPr>
            <p:cNvSpPr/>
            <p:nvPr/>
          </p:nvSpPr>
          <p:spPr bwMode="auto">
            <a:xfrm>
              <a:off x="6142038" y="3005138"/>
              <a:ext cx="1514475" cy="79375"/>
            </a:xfrm>
            <a:custGeom>
              <a:avLst/>
              <a:gdLst>
                <a:gd name="T0" fmla="*/ 225 w 232"/>
                <a:gd name="T1" fmla="*/ 0 h 12"/>
                <a:gd name="T2" fmla="*/ 7 w 232"/>
                <a:gd name="T3" fmla="*/ 0 h 12"/>
                <a:gd name="T4" fmla="*/ 7 w 232"/>
                <a:gd name="T5" fmla="*/ 12 h 12"/>
                <a:gd name="T6" fmla="*/ 225 w 232"/>
                <a:gd name="T7" fmla="*/ 12 h 12"/>
                <a:gd name="T8" fmla="*/ 225 w 232"/>
                <a:gd name="T9" fmla="*/ 0 h 12"/>
              </a:gdLst>
              <a:ahLst/>
              <a:cxnLst>
                <a:cxn ang="0">
                  <a:pos x="T0" y="T1"/>
                </a:cxn>
                <a:cxn ang="0">
                  <a:pos x="T2" y="T3"/>
                </a:cxn>
                <a:cxn ang="0">
                  <a:pos x="T4" y="T5"/>
                </a:cxn>
                <a:cxn ang="0">
                  <a:pos x="T6" y="T7"/>
                </a:cxn>
                <a:cxn ang="0">
                  <a:pos x="T8" y="T9"/>
                </a:cxn>
              </a:cxnLst>
              <a:rect l="0" t="0" r="r" b="b"/>
              <a:pathLst>
                <a:path w="232" h="12">
                  <a:moveTo>
                    <a:pt x="225" y="0"/>
                  </a:moveTo>
                  <a:cubicBezTo>
                    <a:pt x="7" y="0"/>
                    <a:pt x="7" y="0"/>
                    <a:pt x="7" y="0"/>
                  </a:cubicBezTo>
                  <a:cubicBezTo>
                    <a:pt x="0" y="0"/>
                    <a:pt x="0" y="12"/>
                    <a:pt x="7" y="12"/>
                  </a:cubicBezTo>
                  <a:cubicBezTo>
                    <a:pt x="225" y="12"/>
                    <a:pt x="225" y="12"/>
                    <a:pt x="225" y="12"/>
                  </a:cubicBezTo>
                  <a:cubicBezTo>
                    <a:pt x="232" y="12"/>
                    <a:pt x="232" y="0"/>
                    <a:pt x="225" y="0"/>
                  </a:cubicBez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šlîḋê">
              <a:extLst>
                <a:ext uri="{FF2B5EF4-FFF2-40B4-BE49-F238E27FC236}">
                  <a16:creationId xmlns:a16="http://schemas.microsoft.com/office/drawing/2014/main" id="{0310A78D-2A6F-9506-E53E-A8CAF7E08C80}"/>
                </a:ext>
              </a:extLst>
            </p:cNvPr>
            <p:cNvSpPr/>
            <p:nvPr/>
          </p:nvSpPr>
          <p:spPr bwMode="auto">
            <a:xfrm>
              <a:off x="6637338" y="1355725"/>
              <a:ext cx="1874838" cy="1871663"/>
            </a:xfrm>
            <a:prstGeom prst="ellipse">
              <a:avLst/>
            </a:prstGeom>
            <a:solidFill>
              <a:srgbClr val="1A2D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ïşļïḍe">
              <a:extLst>
                <a:ext uri="{FF2B5EF4-FFF2-40B4-BE49-F238E27FC236}">
                  <a16:creationId xmlns:a16="http://schemas.microsoft.com/office/drawing/2014/main" id="{697C239D-4F93-DD0E-929C-AA5A10924BC5}"/>
                </a:ext>
              </a:extLst>
            </p:cNvPr>
            <p:cNvSpPr/>
            <p:nvPr/>
          </p:nvSpPr>
          <p:spPr bwMode="auto">
            <a:xfrm>
              <a:off x="6546851" y="1341438"/>
              <a:ext cx="1874838" cy="1873250"/>
            </a:xfrm>
            <a:prstGeom prst="ellipse">
              <a:avLst/>
            </a:prstGeom>
            <a:solidFill>
              <a:srgbClr val="2648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ş1idè">
              <a:extLst>
                <a:ext uri="{FF2B5EF4-FFF2-40B4-BE49-F238E27FC236}">
                  <a16:creationId xmlns:a16="http://schemas.microsoft.com/office/drawing/2014/main" id="{5BE7C283-78E9-F457-31CE-AD42636A7AB8}"/>
                </a:ext>
              </a:extLst>
            </p:cNvPr>
            <p:cNvSpPr/>
            <p:nvPr/>
          </p:nvSpPr>
          <p:spPr bwMode="auto">
            <a:xfrm>
              <a:off x="6618288" y="3370263"/>
              <a:ext cx="2051050" cy="2486025"/>
            </a:xfrm>
            <a:custGeom>
              <a:avLst/>
              <a:gdLst>
                <a:gd name="T0" fmla="*/ 314 w 314"/>
                <a:gd name="T1" fmla="*/ 301 h 381"/>
                <a:gd name="T2" fmla="*/ 311 w 314"/>
                <a:gd name="T3" fmla="*/ 216 h 381"/>
                <a:gd name="T4" fmla="*/ 202 w 314"/>
                <a:gd name="T5" fmla="*/ 0 h 381"/>
                <a:gd name="T6" fmla="*/ 185 w 314"/>
                <a:gd name="T7" fmla="*/ 0 h 381"/>
                <a:gd name="T8" fmla="*/ 130 w 314"/>
                <a:gd name="T9" fmla="*/ 0 h 381"/>
                <a:gd name="T10" fmla="*/ 112 w 314"/>
                <a:gd name="T11" fmla="*/ 0 h 381"/>
                <a:gd name="T12" fmla="*/ 3 w 314"/>
                <a:gd name="T13" fmla="*/ 216 h 381"/>
                <a:gd name="T14" fmla="*/ 0 w 314"/>
                <a:gd name="T15" fmla="*/ 301 h 381"/>
                <a:gd name="T16" fmla="*/ 0 w 314"/>
                <a:gd name="T17" fmla="*/ 301 h 381"/>
                <a:gd name="T18" fmla="*/ 0 w 314"/>
                <a:gd name="T19" fmla="*/ 366 h 381"/>
                <a:gd name="T20" fmla="*/ 14 w 314"/>
                <a:gd name="T21" fmla="*/ 381 h 381"/>
                <a:gd name="T22" fmla="*/ 300 w 314"/>
                <a:gd name="T23" fmla="*/ 381 h 381"/>
                <a:gd name="T24" fmla="*/ 314 w 314"/>
                <a:gd name="T25" fmla="*/ 366 h 381"/>
                <a:gd name="T26" fmla="*/ 314 w 314"/>
                <a:gd name="T27" fmla="*/ 301 h 381"/>
                <a:gd name="T28" fmla="*/ 314 w 314"/>
                <a:gd name="T29" fmla="*/ 30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81">
                  <a:moveTo>
                    <a:pt x="314" y="301"/>
                  </a:moveTo>
                  <a:cubicBezTo>
                    <a:pt x="314" y="279"/>
                    <a:pt x="314" y="251"/>
                    <a:pt x="311" y="216"/>
                  </a:cubicBezTo>
                  <a:cubicBezTo>
                    <a:pt x="305" y="121"/>
                    <a:pt x="202" y="0"/>
                    <a:pt x="202" y="0"/>
                  </a:cubicBezTo>
                  <a:cubicBezTo>
                    <a:pt x="185" y="0"/>
                    <a:pt x="185" y="0"/>
                    <a:pt x="185" y="0"/>
                  </a:cubicBezTo>
                  <a:cubicBezTo>
                    <a:pt x="130" y="0"/>
                    <a:pt x="130" y="0"/>
                    <a:pt x="130" y="0"/>
                  </a:cubicBezTo>
                  <a:cubicBezTo>
                    <a:pt x="112" y="0"/>
                    <a:pt x="112" y="0"/>
                    <a:pt x="112" y="0"/>
                  </a:cubicBezTo>
                  <a:cubicBezTo>
                    <a:pt x="112" y="0"/>
                    <a:pt x="9" y="121"/>
                    <a:pt x="3" y="216"/>
                  </a:cubicBezTo>
                  <a:cubicBezTo>
                    <a:pt x="1" y="251"/>
                    <a:pt x="0" y="279"/>
                    <a:pt x="0" y="301"/>
                  </a:cubicBezTo>
                  <a:cubicBezTo>
                    <a:pt x="0" y="301"/>
                    <a:pt x="0" y="301"/>
                    <a:pt x="0" y="301"/>
                  </a:cubicBezTo>
                  <a:cubicBezTo>
                    <a:pt x="0" y="366"/>
                    <a:pt x="0" y="366"/>
                    <a:pt x="0" y="366"/>
                  </a:cubicBezTo>
                  <a:cubicBezTo>
                    <a:pt x="0" y="374"/>
                    <a:pt x="6" y="381"/>
                    <a:pt x="14" y="381"/>
                  </a:cubicBezTo>
                  <a:cubicBezTo>
                    <a:pt x="300" y="381"/>
                    <a:pt x="300" y="381"/>
                    <a:pt x="300" y="381"/>
                  </a:cubicBezTo>
                  <a:cubicBezTo>
                    <a:pt x="308" y="381"/>
                    <a:pt x="314" y="374"/>
                    <a:pt x="314" y="366"/>
                  </a:cubicBezTo>
                  <a:cubicBezTo>
                    <a:pt x="314" y="301"/>
                    <a:pt x="314" y="301"/>
                    <a:pt x="314" y="301"/>
                  </a:cubicBezTo>
                  <a:cubicBezTo>
                    <a:pt x="314" y="301"/>
                    <a:pt x="314" y="301"/>
                    <a:pt x="314" y="301"/>
                  </a:cubicBezTo>
                  <a:close/>
                </a:path>
              </a:pathLst>
            </a:custGeom>
            <a:solidFill>
              <a:srgbClr val="1A2D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ṥļïḓê">
              <a:extLst>
                <a:ext uri="{FF2B5EF4-FFF2-40B4-BE49-F238E27FC236}">
                  <a16:creationId xmlns:a16="http://schemas.microsoft.com/office/drawing/2014/main" id="{67BAC9F0-E1D8-2C1D-0AC1-AABDFE43698E}"/>
                </a:ext>
              </a:extLst>
            </p:cNvPr>
            <p:cNvSpPr/>
            <p:nvPr/>
          </p:nvSpPr>
          <p:spPr bwMode="auto">
            <a:xfrm>
              <a:off x="6540501" y="3370263"/>
              <a:ext cx="2051050" cy="2486025"/>
            </a:xfrm>
            <a:custGeom>
              <a:avLst/>
              <a:gdLst>
                <a:gd name="T0" fmla="*/ 314 w 314"/>
                <a:gd name="T1" fmla="*/ 301 h 381"/>
                <a:gd name="T2" fmla="*/ 311 w 314"/>
                <a:gd name="T3" fmla="*/ 216 h 381"/>
                <a:gd name="T4" fmla="*/ 201 w 314"/>
                <a:gd name="T5" fmla="*/ 0 h 381"/>
                <a:gd name="T6" fmla="*/ 184 w 314"/>
                <a:gd name="T7" fmla="*/ 0 h 381"/>
                <a:gd name="T8" fmla="*/ 129 w 314"/>
                <a:gd name="T9" fmla="*/ 0 h 381"/>
                <a:gd name="T10" fmla="*/ 112 w 314"/>
                <a:gd name="T11" fmla="*/ 0 h 381"/>
                <a:gd name="T12" fmla="*/ 3 w 314"/>
                <a:gd name="T13" fmla="*/ 216 h 381"/>
                <a:gd name="T14" fmla="*/ 0 w 314"/>
                <a:gd name="T15" fmla="*/ 301 h 381"/>
                <a:gd name="T16" fmla="*/ 0 w 314"/>
                <a:gd name="T17" fmla="*/ 301 h 381"/>
                <a:gd name="T18" fmla="*/ 0 w 314"/>
                <a:gd name="T19" fmla="*/ 366 h 381"/>
                <a:gd name="T20" fmla="*/ 13 w 314"/>
                <a:gd name="T21" fmla="*/ 381 h 381"/>
                <a:gd name="T22" fmla="*/ 300 w 314"/>
                <a:gd name="T23" fmla="*/ 381 h 381"/>
                <a:gd name="T24" fmla="*/ 314 w 314"/>
                <a:gd name="T25" fmla="*/ 366 h 381"/>
                <a:gd name="T26" fmla="*/ 314 w 314"/>
                <a:gd name="T27" fmla="*/ 301 h 381"/>
                <a:gd name="T28" fmla="*/ 314 w 314"/>
                <a:gd name="T29" fmla="*/ 30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81">
                  <a:moveTo>
                    <a:pt x="314" y="301"/>
                  </a:moveTo>
                  <a:cubicBezTo>
                    <a:pt x="314" y="279"/>
                    <a:pt x="313" y="251"/>
                    <a:pt x="311" y="216"/>
                  </a:cubicBezTo>
                  <a:cubicBezTo>
                    <a:pt x="305" y="121"/>
                    <a:pt x="201" y="0"/>
                    <a:pt x="201" y="0"/>
                  </a:cubicBezTo>
                  <a:cubicBezTo>
                    <a:pt x="184" y="0"/>
                    <a:pt x="184" y="0"/>
                    <a:pt x="184" y="0"/>
                  </a:cubicBezTo>
                  <a:cubicBezTo>
                    <a:pt x="129" y="0"/>
                    <a:pt x="129" y="0"/>
                    <a:pt x="129" y="0"/>
                  </a:cubicBezTo>
                  <a:cubicBezTo>
                    <a:pt x="112" y="0"/>
                    <a:pt x="112" y="0"/>
                    <a:pt x="112" y="0"/>
                  </a:cubicBezTo>
                  <a:cubicBezTo>
                    <a:pt x="112" y="0"/>
                    <a:pt x="9" y="121"/>
                    <a:pt x="3" y="216"/>
                  </a:cubicBezTo>
                  <a:cubicBezTo>
                    <a:pt x="0" y="251"/>
                    <a:pt x="0" y="279"/>
                    <a:pt x="0" y="301"/>
                  </a:cubicBezTo>
                  <a:cubicBezTo>
                    <a:pt x="0" y="301"/>
                    <a:pt x="0" y="301"/>
                    <a:pt x="0" y="301"/>
                  </a:cubicBezTo>
                  <a:cubicBezTo>
                    <a:pt x="0" y="366"/>
                    <a:pt x="0" y="366"/>
                    <a:pt x="0" y="366"/>
                  </a:cubicBezTo>
                  <a:cubicBezTo>
                    <a:pt x="0" y="374"/>
                    <a:pt x="6" y="381"/>
                    <a:pt x="13" y="381"/>
                  </a:cubicBezTo>
                  <a:cubicBezTo>
                    <a:pt x="300" y="381"/>
                    <a:pt x="300" y="381"/>
                    <a:pt x="300" y="381"/>
                  </a:cubicBezTo>
                  <a:cubicBezTo>
                    <a:pt x="308" y="381"/>
                    <a:pt x="314" y="374"/>
                    <a:pt x="314" y="366"/>
                  </a:cubicBezTo>
                  <a:cubicBezTo>
                    <a:pt x="314" y="301"/>
                    <a:pt x="314" y="301"/>
                    <a:pt x="314" y="301"/>
                  </a:cubicBezTo>
                  <a:cubicBezTo>
                    <a:pt x="314" y="301"/>
                    <a:pt x="314" y="301"/>
                    <a:pt x="314" y="301"/>
                  </a:cubicBezTo>
                  <a:close/>
                </a:path>
              </a:pathLst>
            </a:custGeom>
            <a:solidFill>
              <a:srgbClr val="2648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ṧliďê">
              <a:extLst>
                <a:ext uri="{FF2B5EF4-FFF2-40B4-BE49-F238E27FC236}">
                  <a16:creationId xmlns:a16="http://schemas.microsoft.com/office/drawing/2014/main" id="{8B7DAF45-0D97-92D0-61F6-219F280D805E}"/>
                </a:ext>
              </a:extLst>
            </p:cNvPr>
            <p:cNvSpPr/>
            <p:nvPr/>
          </p:nvSpPr>
          <p:spPr bwMode="auto">
            <a:xfrm>
              <a:off x="4168776" y="1479550"/>
              <a:ext cx="1914525" cy="1897063"/>
            </a:xfrm>
            <a:custGeom>
              <a:avLst/>
              <a:gdLst>
                <a:gd name="T0" fmla="*/ 146 w 293"/>
                <a:gd name="T1" fmla="*/ 291 h 291"/>
                <a:gd name="T2" fmla="*/ 1 w 293"/>
                <a:gd name="T3" fmla="*/ 147 h 291"/>
                <a:gd name="T4" fmla="*/ 145 w 293"/>
                <a:gd name="T5" fmla="*/ 0 h 291"/>
                <a:gd name="T6" fmla="*/ 248 w 293"/>
                <a:gd name="T7" fmla="*/ 42 h 291"/>
                <a:gd name="T8" fmla="*/ 292 w 293"/>
                <a:gd name="T9" fmla="*/ 144 h 291"/>
                <a:gd name="T10" fmla="*/ 148 w 293"/>
                <a:gd name="T11" fmla="*/ 291 h 291"/>
                <a:gd name="T12" fmla="*/ 146 w 293"/>
                <a:gd name="T13" fmla="*/ 291 h 291"/>
                <a:gd name="T14" fmla="*/ 146 w 293"/>
                <a:gd name="T15" fmla="*/ 17 h 291"/>
                <a:gd name="T16" fmla="*/ 145 w 293"/>
                <a:gd name="T17" fmla="*/ 17 h 291"/>
                <a:gd name="T18" fmla="*/ 18 w 293"/>
                <a:gd name="T19" fmla="*/ 147 h 291"/>
                <a:gd name="T20" fmla="*/ 146 w 293"/>
                <a:gd name="T21" fmla="*/ 274 h 291"/>
                <a:gd name="T22" fmla="*/ 148 w 293"/>
                <a:gd name="T23" fmla="*/ 274 h 291"/>
                <a:gd name="T24" fmla="*/ 275 w 293"/>
                <a:gd name="T25" fmla="*/ 144 h 291"/>
                <a:gd name="T26" fmla="*/ 236 w 293"/>
                <a:gd name="T27" fmla="*/ 53 h 291"/>
                <a:gd name="T28" fmla="*/ 146 w 293"/>
                <a:gd name="T29" fmla="*/ 1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3" h="291">
                  <a:moveTo>
                    <a:pt x="146" y="291"/>
                  </a:moveTo>
                  <a:cubicBezTo>
                    <a:pt x="67" y="291"/>
                    <a:pt x="2" y="227"/>
                    <a:pt x="1" y="147"/>
                  </a:cubicBezTo>
                  <a:cubicBezTo>
                    <a:pt x="0" y="67"/>
                    <a:pt x="65" y="1"/>
                    <a:pt x="145" y="0"/>
                  </a:cubicBezTo>
                  <a:cubicBezTo>
                    <a:pt x="184" y="0"/>
                    <a:pt x="220" y="14"/>
                    <a:pt x="248" y="42"/>
                  </a:cubicBezTo>
                  <a:cubicBezTo>
                    <a:pt x="276" y="69"/>
                    <a:pt x="291" y="105"/>
                    <a:pt x="292" y="144"/>
                  </a:cubicBezTo>
                  <a:cubicBezTo>
                    <a:pt x="293" y="224"/>
                    <a:pt x="228" y="290"/>
                    <a:pt x="148" y="291"/>
                  </a:cubicBezTo>
                  <a:cubicBezTo>
                    <a:pt x="148" y="291"/>
                    <a:pt x="147" y="291"/>
                    <a:pt x="146" y="291"/>
                  </a:cubicBezTo>
                  <a:close/>
                  <a:moveTo>
                    <a:pt x="146" y="17"/>
                  </a:moveTo>
                  <a:cubicBezTo>
                    <a:pt x="146" y="17"/>
                    <a:pt x="146" y="17"/>
                    <a:pt x="145" y="17"/>
                  </a:cubicBezTo>
                  <a:cubicBezTo>
                    <a:pt x="74" y="18"/>
                    <a:pt x="17" y="76"/>
                    <a:pt x="18" y="147"/>
                  </a:cubicBezTo>
                  <a:cubicBezTo>
                    <a:pt x="19" y="217"/>
                    <a:pt x="76" y="274"/>
                    <a:pt x="146" y="274"/>
                  </a:cubicBezTo>
                  <a:cubicBezTo>
                    <a:pt x="147" y="274"/>
                    <a:pt x="147" y="274"/>
                    <a:pt x="148" y="274"/>
                  </a:cubicBezTo>
                  <a:cubicBezTo>
                    <a:pt x="219" y="273"/>
                    <a:pt x="276" y="215"/>
                    <a:pt x="275" y="144"/>
                  </a:cubicBezTo>
                  <a:cubicBezTo>
                    <a:pt x="275" y="110"/>
                    <a:pt x="261" y="77"/>
                    <a:pt x="236" y="53"/>
                  </a:cubicBezTo>
                  <a:cubicBezTo>
                    <a:pt x="212" y="30"/>
                    <a:pt x="180" y="17"/>
                    <a:pt x="146" y="17"/>
                  </a:cubicBez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şľide">
              <a:extLst>
                <a:ext uri="{FF2B5EF4-FFF2-40B4-BE49-F238E27FC236}">
                  <a16:creationId xmlns:a16="http://schemas.microsoft.com/office/drawing/2014/main" id="{E4F6A566-6074-58DC-4735-0C32C476B212}"/>
                </a:ext>
              </a:extLst>
            </p:cNvPr>
            <p:cNvSpPr/>
            <p:nvPr/>
          </p:nvSpPr>
          <p:spPr bwMode="auto">
            <a:xfrm>
              <a:off x="5083176" y="1531938"/>
              <a:ext cx="52388" cy="1766888"/>
            </a:xfrm>
            <a:custGeom>
              <a:avLst/>
              <a:gdLst>
                <a:gd name="T0" fmla="*/ 0 w 33"/>
                <a:gd name="T1" fmla="*/ 4 h 1113"/>
                <a:gd name="T2" fmla="*/ 21 w 33"/>
                <a:gd name="T3" fmla="*/ 0 h 1113"/>
                <a:gd name="T4" fmla="*/ 33 w 33"/>
                <a:gd name="T5" fmla="*/ 1113 h 1113"/>
                <a:gd name="T6" fmla="*/ 12 w 33"/>
                <a:gd name="T7" fmla="*/ 1113 h 1113"/>
                <a:gd name="T8" fmla="*/ 0 w 33"/>
                <a:gd name="T9" fmla="*/ 4 h 1113"/>
              </a:gdLst>
              <a:ahLst/>
              <a:cxnLst>
                <a:cxn ang="0">
                  <a:pos x="T0" y="T1"/>
                </a:cxn>
                <a:cxn ang="0">
                  <a:pos x="T2" y="T3"/>
                </a:cxn>
                <a:cxn ang="0">
                  <a:pos x="T4" y="T5"/>
                </a:cxn>
                <a:cxn ang="0">
                  <a:pos x="T6" y="T7"/>
                </a:cxn>
                <a:cxn ang="0">
                  <a:pos x="T8" y="T9"/>
                </a:cxn>
              </a:cxnLst>
              <a:rect l="0" t="0" r="r" b="b"/>
              <a:pathLst>
                <a:path w="33" h="1113">
                  <a:moveTo>
                    <a:pt x="0" y="4"/>
                  </a:moveTo>
                  <a:lnTo>
                    <a:pt x="21" y="0"/>
                  </a:lnTo>
                  <a:lnTo>
                    <a:pt x="33" y="1113"/>
                  </a:lnTo>
                  <a:lnTo>
                    <a:pt x="12" y="1113"/>
                  </a:lnTo>
                  <a:lnTo>
                    <a:pt x="0" y="4"/>
                  </a:ln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ṡḻiḋé">
              <a:extLst>
                <a:ext uri="{FF2B5EF4-FFF2-40B4-BE49-F238E27FC236}">
                  <a16:creationId xmlns:a16="http://schemas.microsoft.com/office/drawing/2014/main" id="{A9AEE090-B86D-B7A2-7A5E-78441BD82073}"/>
                </a:ext>
              </a:extLst>
            </p:cNvPr>
            <p:cNvSpPr/>
            <p:nvPr/>
          </p:nvSpPr>
          <p:spPr bwMode="auto">
            <a:xfrm>
              <a:off x="5095876" y="1981200"/>
              <a:ext cx="817563" cy="503238"/>
            </a:xfrm>
            <a:custGeom>
              <a:avLst/>
              <a:gdLst>
                <a:gd name="T0" fmla="*/ 502 w 515"/>
                <a:gd name="T1" fmla="*/ 0 h 317"/>
                <a:gd name="T2" fmla="*/ 515 w 515"/>
                <a:gd name="T3" fmla="*/ 17 h 317"/>
                <a:gd name="T4" fmla="*/ 9 w 515"/>
                <a:gd name="T5" fmla="*/ 317 h 317"/>
                <a:gd name="T6" fmla="*/ 0 w 515"/>
                <a:gd name="T7" fmla="*/ 300 h 317"/>
                <a:gd name="T8" fmla="*/ 502 w 515"/>
                <a:gd name="T9" fmla="*/ 0 h 317"/>
              </a:gdLst>
              <a:ahLst/>
              <a:cxnLst>
                <a:cxn ang="0">
                  <a:pos x="T0" y="T1"/>
                </a:cxn>
                <a:cxn ang="0">
                  <a:pos x="T2" y="T3"/>
                </a:cxn>
                <a:cxn ang="0">
                  <a:pos x="T4" y="T5"/>
                </a:cxn>
                <a:cxn ang="0">
                  <a:pos x="T6" y="T7"/>
                </a:cxn>
                <a:cxn ang="0">
                  <a:pos x="T8" y="T9"/>
                </a:cxn>
              </a:cxnLst>
              <a:rect l="0" t="0" r="r" b="b"/>
              <a:pathLst>
                <a:path w="515" h="317">
                  <a:moveTo>
                    <a:pt x="502" y="0"/>
                  </a:moveTo>
                  <a:lnTo>
                    <a:pt x="515" y="17"/>
                  </a:lnTo>
                  <a:lnTo>
                    <a:pt x="9" y="317"/>
                  </a:lnTo>
                  <a:lnTo>
                    <a:pt x="0" y="300"/>
                  </a:lnTo>
                  <a:lnTo>
                    <a:pt x="502" y="0"/>
                  </a:ln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sḷîde">
              <a:extLst>
                <a:ext uri="{FF2B5EF4-FFF2-40B4-BE49-F238E27FC236}">
                  <a16:creationId xmlns:a16="http://schemas.microsoft.com/office/drawing/2014/main" id="{AABEC377-55B6-82C7-4BEB-3B6814C1D064}"/>
                </a:ext>
              </a:extLst>
            </p:cNvPr>
            <p:cNvSpPr/>
            <p:nvPr/>
          </p:nvSpPr>
          <p:spPr bwMode="auto">
            <a:xfrm>
              <a:off x="5110163" y="2228850"/>
              <a:ext cx="182563" cy="138113"/>
            </a:xfrm>
            <a:custGeom>
              <a:avLst/>
              <a:gdLst>
                <a:gd name="T0" fmla="*/ 115 w 115"/>
                <a:gd name="T1" fmla="*/ 74 h 87"/>
                <a:gd name="T2" fmla="*/ 107 w 115"/>
                <a:gd name="T3" fmla="*/ 87 h 87"/>
                <a:gd name="T4" fmla="*/ 0 w 115"/>
                <a:gd name="T5" fmla="*/ 13 h 87"/>
                <a:gd name="T6" fmla="*/ 8 w 115"/>
                <a:gd name="T7" fmla="*/ 0 h 87"/>
                <a:gd name="T8" fmla="*/ 115 w 115"/>
                <a:gd name="T9" fmla="*/ 74 h 87"/>
              </a:gdLst>
              <a:ahLst/>
              <a:cxnLst>
                <a:cxn ang="0">
                  <a:pos x="T0" y="T1"/>
                </a:cxn>
                <a:cxn ang="0">
                  <a:pos x="T2" y="T3"/>
                </a:cxn>
                <a:cxn ang="0">
                  <a:pos x="T4" y="T5"/>
                </a:cxn>
                <a:cxn ang="0">
                  <a:pos x="T6" y="T7"/>
                </a:cxn>
                <a:cxn ang="0">
                  <a:pos x="T8" y="T9"/>
                </a:cxn>
              </a:cxnLst>
              <a:rect l="0" t="0" r="r" b="b"/>
              <a:pathLst>
                <a:path w="115" h="87">
                  <a:moveTo>
                    <a:pt x="115" y="74"/>
                  </a:moveTo>
                  <a:lnTo>
                    <a:pt x="107" y="87"/>
                  </a:lnTo>
                  <a:lnTo>
                    <a:pt x="0" y="13"/>
                  </a:lnTo>
                  <a:lnTo>
                    <a:pt x="8" y="0"/>
                  </a:lnTo>
                  <a:lnTo>
                    <a:pt x="115" y="74"/>
                  </a:ln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ṧ1iďé">
              <a:extLst>
                <a:ext uri="{FF2B5EF4-FFF2-40B4-BE49-F238E27FC236}">
                  <a16:creationId xmlns:a16="http://schemas.microsoft.com/office/drawing/2014/main" id="{E346A839-9139-D7D2-71B6-7779A430E928}"/>
                </a:ext>
              </a:extLst>
            </p:cNvPr>
            <p:cNvSpPr/>
            <p:nvPr/>
          </p:nvSpPr>
          <p:spPr bwMode="auto">
            <a:xfrm>
              <a:off x="5102226" y="2058988"/>
              <a:ext cx="333375" cy="234950"/>
            </a:xfrm>
            <a:custGeom>
              <a:avLst/>
              <a:gdLst>
                <a:gd name="T0" fmla="*/ 210 w 210"/>
                <a:gd name="T1" fmla="*/ 136 h 148"/>
                <a:gd name="T2" fmla="*/ 198 w 210"/>
                <a:gd name="T3" fmla="*/ 148 h 148"/>
                <a:gd name="T4" fmla="*/ 0 w 210"/>
                <a:gd name="T5" fmla="*/ 13 h 148"/>
                <a:gd name="T6" fmla="*/ 9 w 210"/>
                <a:gd name="T7" fmla="*/ 0 h 148"/>
                <a:gd name="T8" fmla="*/ 210 w 210"/>
                <a:gd name="T9" fmla="*/ 136 h 148"/>
              </a:gdLst>
              <a:ahLst/>
              <a:cxnLst>
                <a:cxn ang="0">
                  <a:pos x="T0" y="T1"/>
                </a:cxn>
                <a:cxn ang="0">
                  <a:pos x="T2" y="T3"/>
                </a:cxn>
                <a:cxn ang="0">
                  <a:pos x="T4" y="T5"/>
                </a:cxn>
                <a:cxn ang="0">
                  <a:pos x="T6" y="T7"/>
                </a:cxn>
                <a:cxn ang="0">
                  <a:pos x="T8" y="T9"/>
                </a:cxn>
              </a:cxnLst>
              <a:rect l="0" t="0" r="r" b="b"/>
              <a:pathLst>
                <a:path w="210" h="148">
                  <a:moveTo>
                    <a:pt x="210" y="136"/>
                  </a:moveTo>
                  <a:lnTo>
                    <a:pt x="198" y="148"/>
                  </a:lnTo>
                  <a:lnTo>
                    <a:pt x="0" y="13"/>
                  </a:lnTo>
                  <a:lnTo>
                    <a:pt x="9" y="0"/>
                  </a:lnTo>
                  <a:lnTo>
                    <a:pt x="210" y="136"/>
                  </a:ln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ślíḍè">
              <a:extLst>
                <a:ext uri="{FF2B5EF4-FFF2-40B4-BE49-F238E27FC236}">
                  <a16:creationId xmlns:a16="http://schemas.microsoft.com/office/drawing/2014/main" id="{0B30356B-5BE2-879C-BBC7-119FABC807A2}"/>
                </a:ext>
              </a:extLst>
            </p:cNvPr>
            <p:cNvSpPr/>
            <p:nvPr/>
          </p:nvSpPr>
          <p:spPr bwMode="auto">
            <a:xfrm>
              <a:off x="5102226" y="1882775"/>
              <a:ext cx="465138" cy="333375"/>
            </a:xfrm>
            <a:custGeom>
              <a:avLst/>
              <a:gdLst>
                <a:gd name="T0" fmla="*/ 293 w 293"/>
                <a:gd name="T1" fmla="*/ 198 h 210"/>
                <a:gd name="T2" fmla="*/ 284 w 293"/>
                <a:gd name="T3" fmla="*/ 210 h 210"/>
                <a:gd name="T4" fmla="*/ 0 w 293"/>
                <a:gd name="T5" fmla="*/ 13 h 210"/>
                <a:gd name="T6" fmla="*/ 9 w 293"/>
                <a:gd name="T7" fmla="*/ 0 h 210"/>
                <a:gd name="T8" fmla="*/ 293 w 293"/>
                <a:gd name="T9" fmla="*/ 198 h 210"/>
              </a:gdLst>
              <a:ahLst/>
              <a:cxnLst>
                <a:cxn ang="0">
                  <a:pos x="T0" y="T1"/>
                </a:cxn>
                <a:cxn ang="0">
                  <a:pos x="T2" y="T3"/>
                </a:cxn>
                <a:cxn ang="0">
                  <a:pos x="T4" y="T5"/>
                </a:cxn>
                <a:cxn ang="0">
                  <a:pos x="T6" y="T7"/>
                </a:cxn>
                <a:cxn ang="0">
                  <a:pos x="T8" y="T9"/>
                </a:cxn>
              </a:cxnLst>
              <a:rect l="0" t="0" r="r" b="b"/>
              <a:pathLst>
                <a:path w="293" h="210">
                  <a:moveTo>
                    <a:pt x="293" y="198"/>
                  </a:moveTo>
                  <a:lnTo>
                    <a:pt x="284" y="210"/>
                  </a:lnTo>
                  <a:lnTo>
                    <a:pt x="0" y="13"/>
                  </a:lnTo>
                  <a:lnTo>
                    <a:pt x="9" y="0"/>
                  </a:lnTo>
                  <a:lnTo>
                    <a:pt x="293" y="198"/>
                  </a:ln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ş1ïdè">
              <a:extLst>
                <a:ext uri="{FF2B5EF4-FFF2-40B4-BE49-F238E27FC236}">
                  <a16:creationId xmlns:a16="http://schemas.microsoft.com/office/drawing/2014/main" id="{BB983D0A-9CA2-8ED2-22CE-42770135470F}"/>
                </a:ext>
              </a:extLst>
            </p:cNvPr>
            <p:cNvSpPr/>
            <p:nvPr/>
          </p:nvSpPr>
          <p:spPr bwMode="auto">
            <a:xfrm>
              <a:off x="5095876" y="1708150"/>
              <a:ext cx="608013" cy="430213"/>
            </a:xfrm>
            <a:custGeom>
              <a:avLst/>
              <a:gdLst>
                <a:gd name="T0" fmla="*/ 383 w 383"/>
                <a:gd name="T1" fmla="*/ 258 h 271"/>
                <a:gd name="T2" fmla="*/ 375 w 383"/>
                <a:gd name="T3" fmla="*/ 271 h 271"/>
                <a:gd name="T4" fmla="*/ 0 w 383"/>
                <a:gd name="T5" fmla="*/ 12 h 271"/>
                <a:gd name="T6" fmla="*/ 9 w 383"/>
                <a:gd name="T7" fmla="*/ 0 h 271"/>
                <a:gd name="T8" fmla="*/ 383 w 383"/>
                <a:gd name="T9" fmla="*/ 258 h 271"/>
              </a:gdLst>
              <a:ahLst/>
              <a:cxnLst>
                <a:cxn ang="0">
                  <a:pos x="T0" y="T1"/>
                </a:cxn>
                <a:cxn ang="0">
                  <a:pos x="T2" y="T3"/>
                </a:cxn>
                <a:cxn ang="0">
                  <a:pos x="T4" y="T5"/>
                </a:cxn>
                <a:cxn ang="0">
                  <a:pos x="T6" y="T7"/>
                </a:cxn>
                <a:cxn ang="0">
                  <a:pos x="T8" y="T9"/>
                </a:cxn>
              </a:cxnLst>
              <a:rect l="0" t="0" r="r" b="b"/>
              <a:pathLst>
                <a:path w="383" h="271">
                  <a:moveTo>
                    <a:pt x="383" y="258"/>
                  </a:moveTo>
                  <a:lnTo>
                    <a:pt x="375" y="271"/>
                  </a:lnTo>
                  <a:lnTo>
                    <a:pt x="0" y="12"/>
                  </a:lnTo>
                  <a:lnTo>
                    <a:pt x="9" y="0"/>
                  </a:lnTo>
                  <a:lnTo>
                    <a:pt x="383" y="258"/>
                  </a:ln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îṣḷïḑê">
              <a:extLst>
                <a:ext uri="{FF2B5EF4-FFF2-40B4-BE49-F238E27FC236}">
                  <a16:creationId xmlns:a16="http://schemas.microsoft.com/office/drawing/2014/main" id="{B46BB513-79EA-4050-5EA3-79BEC1C18FDE}"/>
                </a:ext>
              </a:extLst>
            </p:cNvPr>
            <p:cNvSpPr/>
            <p:nvPr/>
          </p:nvSpPr>
          <p:spPr bwMode="auto">
            <a:xfrm>
              <a:off x="5102226" y="1544638"/>
              <a:ext cx="725488" cy="508000"/>
            </a:xfrm>
            <a:custGeom>
              <a:avLst/>
              <a:gdLst>
                <a:gd name="T0" fmla="*/ 457 w 457"/>
                <a:gd name="T1" fmla="*/ 308 h 320"/>
                <a:gd name="T2" fmla="*/ 449 w 457"/>
                <a:gd name="T3" fmla="*/ 320 h 320"/>
                <a:gd name="T4" fmla="*/ 0 w 457"/>
                <a:gd name="T5" fmla="*/ 12 h 320"/>
                <a:gd name="T6" fmla="*/ 13 w 457"/>
                <a:gd name="T7" fmla="*/ 0 h 320"/>
                <a:gd name="T8" fmla="*/ 457 w 457"/>
                <a:gd name="T9" fmla="*/ 308 h 320"/>
              </a:gdLst>
              <a:ahLst/>
              <a:cxnLst>
                <a:cxn ang="0">
                  <a:pos x="T0" y="T1"/>
                </a:cxn>
                <a:cxn ang="0">
                  <a:pos x="T2" y="T3"/>
                </a:cxn>
                <a:cxn ang="0">
                  <a:pos x="T4" y="T5"/>
                </a:cxn>
                <a:cxn ang="0">
                  <a:pos x="T6" y="T7"/>
                </a:cxn>
                <a:cxn ang="0">
                  <a:pos x="T8" y="T9"/>
                </a:cxn>
              </a:cxnLst>
              <a:rect l="0" t="0" r="r" b="b"/>
              <a:pathLst>
                <a:path w="457" h="320">
                  <a:moveTo>
                    <a:pt x="457" y="308"/>
                  </a:moveTo>
                  <a:lnTo>
                    <a:pt x="449" y="320"/>
                  </a:lnTo>
                  <a:lnTo>
                    <a:pt x="0" y="12"/>
                  </a:lnTo>
                  <a:lnTo>
                    <a:pt x="13" y="0"/>
                  </a:lnTo>
                  <a:lnTo>
                    <a:pt x="457" y="308"/>
                  </a:lnTo>
                  <a:close/>
                </a:path>
              </a:pathLst>
            </a:custGeom>
            <a:solidFill>
              <a:srgbClr val="73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ṡliḋé">
              <a:extLst>
                <a:ext uri="{FF2B5EF4-FFF2-40B4-BE49-F238E27FC236}">
                  <a16:creationId xmlns:a16="http://schemas.microsoft.com/office/drawing/2014/main" id="{8C6C9B19-CDBD-3CB4-4ECC-BA0A514E8112}"/>
                </a:ext>
              </a:extLst>
            </p:cNvPr>
            <p:cNvSpPr/>
            <p:nvPr/>
          </p:nvSpPr>
          <p:spPr bwMode="auto">
            <a:xfrm>
              <a:off x="4926013" y="2659063"/>
              <a:ext cx="1658938" cy="1403350"/>
            </a:xfrm>
            <a:custGeom>
              <a:avLst/>
              <a:gdLst>
                <a:gd name="T0" fmla="*/ 1021 w 1045"/>
                <a:gd name="T1" fmla="*/ 884 h 884"/>
                <a:gd name="T2" fmla="*/ 1045 w 1045"/>
                <a:gd name="T3" fmla="*/ 855 h 884"/>
                <a:gd name="T4" fmla="*/ 25 w 1045"/>
                <a:gd name="T5" fmla="*/ 0 h 884"/>
                <a:gd name="T6" fmla="*/ 0 w 1045"/>
                <a:gd name="T7" fmla="*/ 29 h 884"/>
                <a:gd name="T8" fmla="*/ 1021 w 1045"/>
                <a:gd name="T9" fmla="*/ 884 h 884"/>
              </a:gdLst>
              <a:ahLst/>
              <a:cxnLst>
                <a:cxn ang="0">
                  <a:pos x="T0" y="T1"/>
                </a:cxn>
                <a:cxn ang="0">
                  <a:pos x="T2" y="T3"/>
                </a:cxn>
                <a:cxn ang="0">
                  <a:pos x="T4" y="T5"/>
                </a:cxn>
                <a:cxn ang="0">
                  <a:pos x="T6" y="T7"/>
                </a:cxn>
                <a:cxn ang="0">
                  <a:pos x="T8" y="T9"/>
                </a:cxn>
              </a:cxnLst>
              <a:rect l="0" t="0" r="r" b="b"/>
              <a:pathLst>
                <a:path w="1045" h="884">
                  <a:moveTo>
                    <a:pt x="1021" y="884"/>
                  </a:moveTo>
                  <a:lnTo>
                    <a:pt x="1045" y="855"/>
                  </a:lnTo>
                  <a:lnTo>
                    <a:pt x="25" y="0"/>
                  </a:lnTo>
                  <a:lnTo>
                    <a:pt x="0" y="29"/>
                  </a:lnTo>
                  <a:lnTo>
                    <a:pt x="1021" y="884"/>
                  </a:lnTo>
                  <a:close/>
                </a:path>
              </a:pathLst>
            </a:custGeom>
            <a:solidFill>
              <a:srgbClr val="302E2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ṩḷiḑe">
              <a:extLst>
                <a:ext uri="{FF2B5EF4-FFF2-40B4-BE49-F238E27FC236}">
                  <a16:creationId xmlns:a16="http://schemas.microsoft.com/office/drawing/2014/main" id="{DF90B563-F042-E667-2465-B4F0DE70BF13}"/>
                </a:ext>
              </a:extLst>
            </p:cNvPr>
            <p:cNvSpPr/>
            <p:nvPr/>
          </p:nvSpPr>
          <p:spPr bwMode="auto">
            <a:xfrm>
              <a:off x="4906963" y="2640013"/>
              <a:ext cx="1698625" cy="1441450"/>
            </a:xfrm>
            <a:custGeom>
              <a:avLst/>
              <a:gdLst>
                <a:gd name="T0" fmla="*/ 1037 w 1070"/>
                <a:gd name="T1" fmla="*/ 908 h 908"/>
                <a:gd name="T2" fmla="*/ 0 w 1070"/>
                <a:gd name="T3" fmla="*/ 41 h 908"/>
                <a:gd name="T4" fmla="*/ 37 w 1070"/>
                <a:gd name="T5" fmla="*/ 0 h 908"/>
                <a:gd name="T6" fmla="*/ 41 w 1070"/>
                <a:gd name="T7" fmla="*/ 4 h 908"/>
                <a:gd name="T8" fmla="*/ 1070 w 1070"/>
                <a:gd name="T9" fmla="*/ 867 h 908"/>
                <a:gd name="T10" fmla="*/ 1037 w 1070"/>
                <a:gd name="T11" fmla="*/ 908 h 908"/>
                <a:gd name="T12" fmla="*/ 25 w 1070"/>
                <a:gd name="T13" fmla="*/ 37 h 908"/>
                <a:gd name="T14" fmla="*/ 1033 w 1070"/>
                <a:gd name="T15" fmla="*/ 884 h 908"/>
                <a:gd name="T16" fmla="*/ 1049 w 1070"/>
                <a:gd name="T17" fmla="*/ 871 h 908"/>
                <a:gd name="T18" fmla="*/ 37 w 1070"/>
                <a:gd name="T19" fmla="*/ 21 h 908"/>
                <a:gd name="T20" fmla="*/ 25 w 1070"/>
                <a:gd name="T21" fmla="*/ 37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0" h="908">
                  <a:moveTo>
                    <a:pt x="1037" y="908"/>
                  </a:moveTo>
                  <a:lnTo>
                    <a:pt x="0" y="41"/>
                  </a:lnTo>
                  <a:lnTo>
                    <a:pt x="37" y="0"/>
                  </a:lnTo>
                  <a:lnTo>
                    <a:pt x="41" y="4"/>
                  </a:lnTo>
                  <a:lnTo>
                    <a:pt x="1070" y="867"/>
                  </a:lnTo>
                  <a:lnTo>
                    <a:pt x="1037" y="908"/>
                  </a:lnTo>
                  <a:close/>
                  <a:moveTo>
                    <a:pt x="25" y="37"/>
                  </a:moveTo>
                  <a:lnTo>
                    <a:pt x="1033" y="884"/>
                  </a:lnTo>
                  <a:lnTo>
                    <a:pt x="1049" y="871"/>
                  </a:lnTo>
                  <a:lnTo>
                    <a:pt x="37" y="21"/>
                  </a:lnTo>
                  <a:lnTo>
                    <a:pt x="25" y="37"/>
                  </a:lnTo>
                  <a:close/>
                </a:path>
              </a:pathLst>
            </a:custGeom>
            <a:solidFill>
              <a:srgbClr val="302E2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ṧ1ïḋê">
              <a:extLst>
                <a:ext uri="{FF2B5EF4-FFF2-40B4-BE49-F238E27FC236}">
                  <a16:creationId xmlns:a16="http://schemas.microsoft.com/office/drawing/2014/main" id="{27AAB772-28B0-2C76-0C95-DACA344B7BB9}"/>
                </a:ext>
              </a:extLst>
            </p:cNvPr>
            <p:cNvSpPr/>
            <p:nvPr/>
          </p:nvSpPr>
          <p:spPr bwMode="auto">
            <a:xfrm>
              <a:off x="5834063" y="3468688"/>
              <a:ext cx="1489075" cy="1349375"/>
            </a:xfrm>
            <a:custGeom>
              <a:avLst/>
              <a:gdLst>
                <a:gd name="T0" fmla="*/ 216 w 228"/>
                <a:gd name="T1" fmla="*/ 179 h 207"/>
                <a:gd name="T2" fmla="*/ 206 w 228"/>
                <a:gd name="T3" fmla="*/ 191 h 207"/>
                <a:gd name="T4" fmla="*/ 159 w 228"/>
                <a:gd name="T5" fmla="*/ 195 h 207"/>
                <a:gd name="T6" fmla="*/ 16 w 228"/>
                <a:gd name="T7" fmla="*/ 76 h 207"/>
                <a:gd name="T8" fmla="*/ 12 w 228"/>
                <a:gd name="T9" fmla="*/ 29 h 207"/>
                <a:gd name="T10" fmla="*/ 23 w 228"/>
                <a:gd name="T11" fmla="*/ 16 h 207"/>
                <a:gd name="T12" fmla="*/ 69 w 228"/>
                <a:gd name="T13" fmla="*/ 12 h 207"/>
                <a:gd name="T14" fmla="*/ 212 w 228"/>
                <a:gd name="T15" fmla="*/ 132 h 207"/>
                <a:gd name="T16" fmla="*/ 216 w 228"/>
                <a:gd name="T17" fmla="*/ 17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07">
                  <a:moveTo>
                    <a:pt x="216" y="179"/>
                  </a:moveTo>
                  <a:cubicBezTo>
                    <a:pt x="206" y="191"/>
                    <a:pt x="206" y="191"/>
                    <a:pt x="206" y="191"/>
                  </a:cubicBezTo>
                  <a:cubicBezTo>
                    <a:pt x="194" y="205"/>
                    <a:pt x="173" y="207"/>
                    <a:pt x="159" y="195"/>
                  </a:cubicBezTo>
                  <a:cubicBezTo>
                    <a:pt x="16" y="76"/>
                    <a:pt x="16" y="76"/>
                    <a:pt x="16" y="76"/>
                  </a:cubicBezTo>
                  <a:cubicBezTo>
                    <a:pt x="2" y="64"/>
                    <a:pt x="0" y="43"/>
                    <a:pt x="12" y="29"/>
                  </a:cubicBezTo>
                  <a:cubicBezTo>
                    <a:pt x="23" y="16"/>
                    <a:pt x="23" y="16"/>
                    <a:pt x="23" y="16"/>
                  </a:cubicBezTo>
                  <a:cubicBezTo>
                    <a:pt x="34" y="2"/>
                    <a:pt x="55" y="0"/>
                    <a:pt x="69" y="12"/>
                  </a:cubicBezTo>
                  <a:cubicBezTo>
                    <a:pt x="212" y="132"/>
                    <a:pt x="212" y="132"/>
                    <a:pt x="212" y="132"/>
                  </a:cubicBezTo>
                  <a:cubicBezTo>
                    <a:pt x="226" y="144"/>
                    <a:pt x="228" y="165"/>
                    <a:pt x="216" y="179"/>
                  </a:cubicBezTo>
                  <a:close/>
                </a:path>
              </a:pathLst>
            </a:custGeom>
            <a:solidFill>
              <a:srgbClr val="2648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2145939260"/>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2D091-9C38-EB91-5D54-91B35478A1B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E525FFF-5031-3DBD-260B-E44E229BED92}"/>
              </a:ext>
            </a:extLst>
          </p:cNvPr>
          <p:cNvSpPr>
            <a:spLocks noGrp="1"/>
          </p:cNvSpPr>
          <p:nvPr>
            <p:ph type="title"/>
          </p:nvPr>
        </p:nvSpPr>
        <p:spPr>
          <a:xfrm>
            <a:off x="660401" y="1089025"/>
            <a:ext cx="9495970" cy="2657764"/>
          </a:xfrm>
        </p:spPr>
        <p:txBody>
          <a:bodyPr wrap="square">
            <a:normAutofit/>
          </a:bodyPr>
          <a:lstStyle/>
          <a:p>
            <a:pPr lvl="0"/>
            <a:r>
              <a:rPr lang="zh-CN" altLang="en-US" dirty="0"/>
              <a:t>第三节  </a:t>
            </a:r>
            <a:br>
              <a:rPr lang="en-US" altLang="zh-CN" dirty="0"/>
            </a:br>
            <a:r>
              <a:rPr lang="zh-CN" altLang="en-US" sz="6000" dirty="0"/>
              <a:t>教师专业发展的影响因素</a:t>
            </a:r>
            <a:endParaRPr lang="en-US" sz="6000" dirty="0"/>
          </a:p>
        </p:txBody>
      </p:sp>
    </p:spTree>
    <p:custDataLst>
      <p:tags r:id="rId1"/>
    </p:custDataLst>
    <p:extLst>
      <p:ext uri="{BB962C8B-B14F-4D97-AF65-F5344CB8AC3E}">
        <p14:creationId xmlns:p14="http://schemas.microsoft.com/office/powerpoint/2010/main" val="4225682309"/>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570BA-8707-29B4-E0E4-0D1DFBBEA24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83BBD3A-46E3-97FC-3ED4-2C1692A7EAFA}"/>
              </a:ext>
            </a:extLst>
          </p:cNvPr>
          <p:cNvSpPr>
            <a:spLocks noGrp="1"/>
          </p:cNvSpPr>
          <p:nvPr>
            <p:ph type="title"/>
          </p:nvPr>
        </p:nvSpPr>
        <p:spPr/>
        <p:txBody>
          <a:bodyPr/>
          <a:lstStyle/>
          <a:p>
            <a:r>
              <a:rPr lang="zh-CN" altLang="en-US" sz="3200" dirty="0"/>
              <a:t>一、外部因素</a:t>
            </a:r>
          </a:p>
        </p:txBody>
      </p:sp>
      <p:graphicFrame>
        <p:nvGraphicFramePr>
          <p:cNvPr id="7" name="图示 6">
            <a:extLst>
              <a:ext uri="{FF2B5EF4-FFF2-40B4-BE49-F238E27FC236}">
                <a16:creationId xmlns:a16="http://schemas.microsoft.com/office/drawing/2014/main" id="{C273DDAE-FCCC-9654-18FB-85355E37BFE4}"/>
              </a:ext>
            </a:extLst>
          </p:cNvPr>
          <p:cNvGraphicFramePr/>
          <p:nvPr>
            <p:extLst>
              <p:ext uri="{D42A27DB-BD31-4B8C-83A1-F6EECF244321}">
                <p14:modId xmlns:p14="http://schemas.microsoft.com/office/powerpoint/2010/main" val="2171341476"/>
              </p:ext>
            </p:extLst>
          </p:nvPr>
        </p:nvGraphicFramePr>
        <p:xfrm>
          <a:off x="660399" y="1160538"/>
          <a:ext cx="108585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6394990"/>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728A5-9187-26D5-CA59-B8D31B8FF0F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D02888B-8479-FF9B-CD1F-87C958B54538}"/>
              </a:ext>
            </a:extLst>
          </p:cNvPr>
          <p:cNvSpPr>
            <a:spLocks noGrp="1"/>
          </p:cNvSpPr>
          <p:nvPr>
            <p:ph type="title"/>
          </p:nvPr>
        </p:nvSpPr>
        <p:spPr/>
        <p:txBody>
          <a:bodyPr/>
          <a:lstStyle/>
          <a:p>
            <a:r>
              <a:rPr lang="zh-CN" altLang="en-US" sz="3200" dirty="0"/>
              <a:t>二、内部因素</a:t>
            </a:r>
          </a:p>
        </p:txBody>
      </p:sp>
      <p:sp>
        <p:nvSpPr>
          <p:cNvPr id="5" name="文本框 4">
            <a:extLst>
              <a:ext uri="{FF2B5EF4-FFF2-40B4-BE49-F238E27FC236}">
                <a16:creationId xmlns:a16="http://schemas.microsoft.com/office/drawing/2014/main" id="{CF4C7177-5BB5-D212-2D79-6E23D3E352B2}"/>
              </a:ext>
            </a:extLst>
          </p:cNvPr>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（一）自我专业发展意识</a:t>
            </a:r>
          </a:p>
        </p:txBody>
      </p:sp>
      <p:pic>
        <p:nvPicPr>
          <p:cNvPr id="8" name="图片 7">
            <a:extLst>
              <a:ext uri="{FF2B5EF4-FFF2-40B4-BE49-F238E27FC236}">
                <a16:creationId xmlns:a16="http://schemas.microsoft.com/office/drawing/2014/main" id="{AB6B2C9A-A6A5-437F-5DD9-3E59F4B242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399" y="1904710"/>
            <a:ext cx="4465646" cy="4055011"/>
          </a:xfrm>
          <a:prstGeom prst="rect">
            <a:avLst/>
          </a:prstGeom>
        </p:spPr>
      </p:pic>
      <p:sp>
        <p:nvSpPr>
          <p:cNvPr id="10" name="文本框 9">
            <a:extLst>
              <a:ext uri="{FF2B5EF4-FFF2-40B4-BE49-F238E27FC236}">
                <a16:creationId xmlns:a16="http://schemas.microsoft.com/office/drawing/2014/main" id="{0E253682-BD64-3A7D-9952-B10B37D2A02A}"/>
              </a:ext>
            </a:extLst>
          </p:cNvPr>
          <p:cNvSpPr txBox="1"/>
          <p:nvPr/>
        </p:nvSpPr>
        <p:spPr>
          <a:xfrm>
            <a:off x="5126045" y="1904710"/>
            <a:ext cx="6565212" cy="4192430"/>
          </a:xfrm>
          <a:prstGeom prst="rect">
            <a:avLst/>
          </a:prstGeom>
          <a:solidFill>
            <a:schemeClr val="accent6">
              <a:lumMod val="20000"/>
              <a:lumOff val="80000"/>
            </a:schemeClr>
          </a:solidFill>
        </p:spPr>
        <p:txBody>
          <a:bodyPr wrap="square">
            <a:spAutoFit/>
          </a:bodyPr>
          <a:lstStyle/>
          <a:p>
            <a:pPr indent="457200">
              <a:lnSpc>
                <a:spcPct val="150000"/>
              </a:lnSpc>
            </a:pPr>
            <a:r>
              <a:rPr lang="zh-CN" altLang="en-US" sz="2000" b="1" dirty="0">
                <a:solidFill>
                  <a:schemeClr val="accent6">
                    <a:lumMod val="75000"/>
                  </a:schemeClr>
                </a:solidFill>
              </a:rPr>
              <a:t>自我专业发展意识</a:t>
            </a:r>
            <a:r>
              <a:rPr lang="zh-CN" altLang="en-US" sz="2000" dirty="0"/>
              <a:t>是个体基于现实的需要，对照专业发展要求而形成的对自己未来发展目标的系统化、理论化的认识，是教师自觉的职业规划意识，是社会发展的客观要求在个体心理层面的反映。</a:t>
            </a:r>
            <a:endParaRPr lang="en-US" altLang="zh-CN" sz="2000" dirty="0"/>
          </a:p>
          <a:p>
            <a:pPr indent="457200">
              <a:lnSpc>
                <a:spcPct val="150000"/>
              </a:lnSpc>
            </a:pPr>
            <a:r>
              <a:rPr lang="zh-CN" altLang="en-US" sz="2000" dirty="0"/>
              <a:t>意识是行动的先导，教师的自我专业发展意识，使得教师能够理智地复现自己、筹划未来的自我、控制今日的行为，把个体发展的过去、现在、未来在意识中连接起来，不但使人的已有发展水平影响今后的发展方向和程度，而且使自觉意识到的未来发展目标支配今日的行为。</a:t>
            </a:r>
          </a:p>
        </p:txBody>
      </p:sp>
    </p:spTree>
    <p:extLst>
      <p:ext uri="{BB962C8B-B14F-4D97-AF65-F5344CB8AC3E}">
        <p14:creationId xmlns:p14="http://schemas.microsoft.com/office/powerpoint/2010/main" val="451325902"/>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ACC7A-9257-7037-96D9-3D1B010B6D5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0681F84-A305-4B53-E906-46C416D7C56E}"/>
              </a:ext>
            </a:extLst>
          </p:cNvPr>
          <p:cNvSpPr>
            <a:spLocks noGrp="1"/>
          </p:cNvSpPr>
          <p:nvPr>
            <p:ph type="title"/>
          </p:nvPr>
        </p:nvSpPr>
        <p:spPr/>
        <p:txBody>
          <a:bodyPr/>
          <a:lstStyle/>
          <a:p>
            <a:r>
              <a:rPr lang="zh-CN" altLang="en-US" sz="3200" dirty="0"/>
              <a:t>二、内部因素</a:t>
            </a:r>
          </a:p>
        </p:txBody>
      </p:sp>
      <p:graphicFrame>
        <p:nvGraphicFramePr>
          <p:cNvPr id="3" name="图示 2">
            <a:extLst>
              <a:ext uri="{FF2B5EF4-FFF2-40B4-BE49-F238E27FC236}">
                <a16:creationId xmlns:a16="http://schemas.microsoft.com/office/drawing/2014/main" id="{A47EDC9F-9798-AD87-AFC3-E4BAE51D09C3}"/>
              </a:ext>
            </a:extLst>
          </p:cNvPr>
          <p:cNvGraphicFramePr/>
          <p:nvPr>
            <p:extLst>
              <p:ext uri="{D42A27DB-BD31-4B8C-83A1-F6EECF244321}">
                <p14:modId xmlns:p14="http://schemas.microsoft.com/office/powerpoint/2010/main" val="2718647664"/>
              </p:ext>
            </p:extLst>
          </p:nvPr>
        </p:nvGraphicFramePr>
        <p:xfrm>
          <a:off x="660399" y="1028700"/>
          <a:ext cx="108585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57396232"/>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FCE5AE-7205-1A22-135D-F4E4A9BD291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6576CE5-1C6C-16FF-8CD2-C82D0C74816E}"/>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教育直通车：高质量教师队伍发展的“成功密码”</a:t>
            </a:r>
          </a:p>
        </p:txBody>
      </p:sp>
      <p:sp>
        <p:nvSpPr>
          <p:cNvPr id="6" name="文本框 5">
            <a:extLst>
              <a:ext uri="{FF2B5EF4-FFF2-40B4-BE49-F238E27FC236}">
                <a16:creationId xmlns:a16="http://schemas.microsoft.com/office/drawing/2014/main" id="{0CA6B7B7-F527-1454-11E8-78D9C56C3E04}"/>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A625E47B-7F8B-6374-20D7-5D8FB66471E6}"/>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F9BCF7B3-A127-9E52-0A65-81925A6E7194}"/>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C7FFF364-EFAF-EEB2-414C-18984A3549E6}"/>
              </a:ext>
            </a:extLst>
          </p:cNvPr>
          <p:cNvSpPr txBox="1"/>
          <p:nvPr/>
        </p:nvSpPr>
        <p:spPr>
          <a:xfrm>
            <a:off x="660399" y="1478371"/>
            <a:ext cx="10858499" cy="4197944"/>
          </a:xfrm>
          <a:prstGeom prst="rect">
            <a:avLst/>
          </a:prstGeom>
          <a:noFill/>
        </p:spPr>
        <p:txBody>
          <a:bodyPr wrap="square">
            <a:spAutoFit/>
          </a:bodyPr>
          <a:lstStyle/>
          <a:p>
            <a:pPr indent="457200" algn="just" fontAlgn="auto">
              <a:lnSpc>
                <a:spcPct val="150000"/>
              </a:lnSpc>
            </a:pPr>
            <a:r>
              <a:rPr lang="zh-CN" altLang="en-US" dirty="0"/>
              <a:t>从“四有”好老师、“四个引路人”，到“四个相统一”和塑造学生的“大先生”，习近平总书记为教师队伍建设赋予了新时代的内涵与精神。以习近平同志为核心的党中央，更是基于对当前百年未有之大变局的深刻把握，厘清和抓住教师队伍建设中的主要矛盾，在理论思考和实践创新的良性互动中形成了新发展阶段的“新师说”，揭示出高质量教师队伍发展的“成功密码”。</a:t>
            </a:r>
            <a:endParaRPr lang="en-US" altLang="zh-CN" dirty="0"/>
          </a:p>
          <a:p>
            <a:pPr indent="457200" algn="just" fontAlgn="auto">
              <a:lnSpc>
                <a:spcPct val="150000"/>
              </a:lnSpc>
            </a:pPr>
            <a:r>
              <a:rPr lang="zh-CN" altLang="en-US" b="1" dirty="0">
                <a:solidFill>
                  <a:schemeClr val="accent5"/>
                </a:solidFill>
              </a:rPr>
              <a:t>一是坚持党对教师队伍建设的全面领导。</a:t>
            </a:r>
            <a:r>
              <a:rPr lang="zh-CN" altLang="en-US" dirty="0"/>
              <a:t>教师队伍关乎“谁来培养人”的问题，要把好立德树人的方向之舵，就需要坚持党对教师队伍建设的全面领导。确保党牢牢掌握教师队伍建设领导权，引导广大教师增强“四个意识”、坚定“四个自信”、做到“两个维护”；做实教师思想政治和师德师风建设，做到以文化人、以德育人；引领教师弘扬民族精神、时代精神和人类命运共同体理念，做到心怀“国之大者”；带领教师队伍在党的百年奋斗伟大精神指引下开启伟大征程，做到为党育人、为国育才。一言以蔽之，只有坚持党的全面领导，教师队伍建设方能有时代前瞻的理想指针和源源不断的精神力量。</a:t>
            </a:r>
            <a:endParaRPr lang="en-US" altLang="zh-CN" dirty="0"/>
          </a:p>
        </p:txBody>
      </p:sp>
    </p:spTree>
    <p:extLst>
      <p:ext uri="{BB962C8B-B14F-4D97-AF65-F5344CB8AC3E}">
        <p14:creationId xmlns:p14="http://schemas.microsoft.com/office/powerpoint/2010/main" val="1108777599"/>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98809-E36E-70DC-E311-FED67D128CB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CDF16E5-5627-4F4A-1153-F6071AFE66BE}"/>
              </a:ext>
            </a:extLst>
          </p:cNvPr>
          <p:cNvSpPr>
            <a:spLocks noGrp="1"/>
          </p:cNvSpPr>
          <p:nvPr>
            <p:ph type="title"/>
          </p:nvPr>
        </p:nvSpPr>
        <p:spPr/>
        <p:txBody>
          <a:bodyPr/>
          <a:lstStyle/>
          <a:p>
            <a:r>
              <a:rPr lang="zh-CN" altLang="en-US" sz="3200" dirty="0"/>
              <a:t>学习目标</a:t>
            </a:r>
          </a:p>
        </p:txBody>
      </p:sp>
      <p:graphicFrame>
        <p:nvGraphicFramePr>
          <p:cNvPr id="4" name="图示 3">
            <a:extLst>
              <a:ext uri="{FF2B5EF4-FFF2-40B4-BE49-F238E27FC236}">
                <a16:creationId xmlns:a16="http://schemas.microsoft.com/office/drawing/2014/main" id="{78CC62F9-7972-E013-C75D-229535B0C23A}"/>
              </a:ext>
            </a:extLst>
          </p:cNvPr>
          <p:cNvGraphicFramePr/>
          <p:nvPr>
            <p:extLst>
              <p:ext uri="{D42A27DB-BD31-4B8C-83A1-F6EECF244321}">
                <p14:modId xmlns:p14="http://schemas.microsoft.com/office/powerpoint/2010/main" val="3942156056"/>
              </p:ext>
            </p:extLst>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59309090"/>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ABFA5-D043-09FA-20BB-11E99B63DF6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58EACBE-5BF5-9F8B-2D0C-CE5BC14F9556}"/>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教育直通车：高质量教师队伍发展的“成功密码”</a:t>
            </a:r>
          </a:p>
        </p:txBody>
      </p:sp>
      <p:sp>
        <p:nvSpPr>
          <p:cNvPr id="6" name="文本框 5">
            <a:extLst>
              <a:ext uri="{FF2B5EF4-FFF2-40B4-BE49-F238E27FC236}">
                <a16:creationId xmlns:a16="http://schemas.microsoft.com/office/drawing/2014/main" id="{C73961A9-7104-A5D2-893C-F161BFFBD573}"/>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2C1C7E55-0BF5-FC34-533C-1252D421FD9A}"/>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2BA65FDC-2917-D6D6-78D3-438D06A39A28}"/>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23921103-E40E-05ED-CF18-F63679D3008C}"/>
              </a:ext>
            </a:extLst>
          </p:cNvPr>
          <p:cNvSpPr txBox="1"/>
          <p:nvPr/>
        </p:nvSpPr>
        <p:spPr>
          <a:xfrm>
            <a:off x="660400" y="1478371"/>
            <a:ext cx="6589486" cy="5028941"/>
          </a:xfrm>
          <a:prstGeom prst="rect">
            <a:avLst/>
          </a:prstGeom>
          <a:noFill/>
        </p:spPr>
        <p:txBody>
          <a:bodyPr wrap="square">
            <a:spAutoFit/>
          </a:bodyPr>
          <a:lstStyle/>
          <a:p>
            <a:pPr indent="457200" algn="just" fontAlgn="auto">
              <a:lnSpc>
                <a:spcPct val="150000"/>
              </a:lnSpc>
            </a:pPr>
            <a:r>
              <a:rPr lang="zh-CN" altLang="en-US" b="1" dirty="0">
                <a:solidFill>
                  <a:schemeClr val="accent5"/>
                </a:solidFill>
              </a:rPr>
              <a:t>二是按照教师队伍建设的科学规律办事。</a:t>
            </a:r>
            <a:r>
              <a:rPr lang="zh-CN" altLang="en-US" dirty="0"/>
              <a:t>教师队伍建设是一个长期过程，需要长远谋划、科学布局，起点在于把握遵循教书育人和教师成长规律。教师是教育发展的第一资源，按照教师队伍建设的科学规律办事，需要做好“尊师”“惠师”“强师”“严师”系统工作，吸引适教、乐教、善教的优秀人才成为大国良师；需要坚持教师教育的公共属性，把教师培养工作与乡村振兴、人才强国、创新驱动发展等国家战略部署统一起来；需要强化教师教育学科建设，支持教师持续发展、终身学习、不断变革，为教师提供精准培训、多元资源、包容环境，让教师在持续的教育创新中培养出一代又一代的创新型人才。总之，只有坚持用新时代党的创新理论，把握和尊重教师发展的科学规律，才能指导教师队伍建设在科学的道路上继续发展。</a:t>
            </a:r>
            <a:endParaRPr lang="en-US" altLang="zh-CN" dirty="0"/>
          </a:p>
        </p:txBody>
      </p:sp>
      <p:grpSp>
        <p:nvGrpSpPr>
          <p:cNvPr id="3" name="组合 2">
            <a:extLst>
              <a:ext uri="{FF2B5EF4-FFF2-40B4-BE49-F238E27FC236}">
                <a16:creationId xmlns:a16="http://schemas.microsoft.com/office/drawing/2014/main" id="{3E52C983-50D1-E2B3-54A2-E9BED8B15951}"/>
              </a:ext>
            </a:extLst>
          </p:cNvPr>
          <p:cNvGrpSpPr/>
          <p:nvPr/>
        </p:nvGrpSpPr>
        <p:grpSpPr>
          <a:xfrm>
            <a:off x="7489916" y="1964201"/>
            <a:ext cx="3704368" cy="4091966"/>
            <a:chOff x="3855761" y="1287663"/>
            <a:chExt cx="4480478" cy="4841680"/>
          </a:xfrm>
        </p:grpSpPr>
        <p:sp>
          <p:nvSpPr>
            <p:cNvPr id="5" name="išļíďè">
              <a:extLst>
                <a:ext uri="{FF2B5EF4-FFF2-40B4-BE49-F238E27FC236}">
                  <a16:creationId xmlns:a16="http://schemas.microsoft.com/office/drawing/2014/main" id="{AEA27FB6-3402-069F-D213-66DE30FC7C32}"/>
                </a:ext>
              </a:extLst>
            </p:cNvPr>
            <p:cNvSpPr/>
            <p:nvPr/>
          </p:nvSpPr>
          <p:spPr>
            <a:xfrm>
              <a:off x="4570279" y="2363383"/>
              <a:ext cx="3286910" cy="3286910"/>
            </a:xfrm>
            <a:custGeom>
              <a:avLst/>
              <a:gdLst>
                <a:gd name="connsiteX0" fmla="*/ 3286911 w 3286910"/>
                <a:gd name="connsiteY0" fmla="*/ 1643455 h 3286910"/>
                <a:gd name="connsiteX1" fmla="*/ 1643455 w 3286910"/>
                <a:gd name="connsiteY1" fmla="*/ 3286911 h 3286910"/>
                <a:gd name="connsiteX2" fmla="*/ 0 w 3286910"/>
                <a:gd name="connsiteY2" fmla="*/ 1643455 h 3286910"/>
                <a:gd name="connsiteX3" fmla="*/ 1643455 w 3286910"/>
                <a:gd name="connsiteY3" fmla="*/ 0 h 3286910"/>
                <a:gd name="connsiteX4" fmla="*/ 3286911 w 3286910"/>
                <a:gd name="connsiteY4" fmla="*/ 1643455 h 3286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910" h="3286910">
                  <a:moveTo>
                    <a:pt x="3286911" y="1643455"/>
                  </a:moveTo>
                  <a:cubicBezTo>
                    <a:pt x="3286911" y="2551111"/>
                    <a:pt x="2551111" y="3286911"/>
                    <a:pt x="1643455" y="3286911"/>
                  </a:cubicBezTo>
                  <a:cubicBezTo>
                    <a:pt x="735800" y="3286911"/>
                    <a:pt x="0" y="2551111"/>
                    <a:pt x="0" y="1643455"/>
                  </a:cubicBezTo>
                  <a:cubicBezTo>
                    <a:pt x="0" y="735800"/>
                    <a:pt x="735800" y="0"/>
                    <a:pt x="1643455" y="0"/>
                  </a:cubicBezTo>
                  <a:cubicBezTo>
                    <a:pt x="2551111" y="0"/>
                    <a:pt x="3286911" y="735800"/>
                    <a:pt x="3286911" y="1643455"/>
                  </a:cubicBezTo>
                  <a:close/>
                </a:path>
              </a:pathLst>
            </a:custGeom>
            <a:solidFill>
              <a:srgbClr val="C0CEED"/>
            </a:solidFill>
            <a:ln w="6984" cap="flat">
              <a:noFill/>
              <a:prstDash val="solid"/>
              <a:miter/>
            </a:ln>
          </p:spPr>
          <p:txBody>
            <a:bodyPr rtlCol="0" anchor="ctr"/>
            <a:lstStyle/>
            <a:p>
              <a:endParaRPr lang="zh-CN" altLang="en-US"/>
            </a:p>
          </p:txBody>
        </p:sp>
        <p:sp>
          <p:nvSpPr>
            <p:cNvPr id="7" name="îšḻíďè">
              <a:extLst>
                <a:ext uri="{FF2B5EF4-FFF2-40B4-BE49-F238E27FC236}">
                  <a16:creationId xmlns:a16="http://schemas.microsoft.com/office/drawing/2014/main" id="{FD9DB5F1-C1DB-7DF3-EEB5-F46083772ADC}"/>
                </a:ext>
              </a:extLst>
            </p:cNvPr>
            <p:cNvSpPr/>
            <p:nvPr/>
          </p:nvSpPr>
          <p:spPr>
            <a:xfrm>
              <a:off x="3876251" y="2484020"/>
              <a:ext cx="392541" cy="949847"/>
            </a:xfrm>
            <a:custGeom>
              <a:avLst/>
              <a:gdLst>
                <a:gd name="connsiteX0" fmla="*/ 0 w 392541"/>
                <a:gd name="connsiteY0" fmla="*/ 0 h 949847"/>
                <a:gd name="connsiteX1" fmla="*/ 392541 w 392541"/>
                <a:gd name="connsiteY1" fmla="*/ 949847 h 949847"/>
              </a:gdLst>
              <a:ahLst/>
              <a:cxnLst>
                <a:cxn ang="0">
                  <a:pos x="connsiteX0" y="connsiteY0"/>
                </a:cxn>
                <a:cxn ang="0">
                  <a:pos x="connsiteX1" y="connsiteY1"/>
                </a:cxn>
              </a:cxnLst>
              <a:rect l="l" t="t" r="r" b="b"/>
              <a:pathLst>
                <a:path w="392541" h="949847">
                  <a:moveTo>
                    <a:pt x="0" y="0"/>
                  </a:moveTo>
                  <a:lnTo>
                    <a:pt x="392541" y="949847"/>
                  </a:lnTo>
                </a:path>
              </a:pathLst>
            </a:custGeom>
            <a:ln w="27936" cap="rnd">
              <a:solidFill>
                <a:srgbClr val="000000"/>
              </a:solidFill>
              <a:prstDash val="solid"/>
              <a:round/>
            </a:ln>
          </p:spPr>
          <p:txBody>
            <a:bodyPr rtlCol="0" anchor="ctr"/>
            <a:lstStyle/>
            <a:p>
              <a:endParaRPr lang="zh-CN" altLang="en-US"/>
            </a:p>
          </p:txBody>
        </p:sp>
        <p:sp>
          <p:nvSpPr>
            <p:cNvPr id="8" name="i$ḷiḍè">
              <a:extLst>
                <a:ext uri="{FF2B5EF4-FFF2-40B4-BE49-F238E27FC236}">
                  <a16:creationId xmlns:a16="http://schemas.microsoft.com/office/drawing/2014/main" id="{E1B83C63-C010-C4EA-1A75-6D5824C97D8F}"/>
                </a:ext>
              </a:extLst>
            </p:cNvPr>
            <p:cNvSpPr/>
            <p:nvPr/>
          </p:nvSpPr>
          <p:spPr>
            <a:xfrm>
              <a:off x="3855761" y="2853972"/>
              <a:ext cx="733330" cy="690321"/>
            </a:xfrm>
            <a:custGeom>
              <a:avLst/>
              <a:gdLst>
                <a:gd name="connsiteX0" fmla="*/ 733331 w 733330"/>
                <a:gd name="connsiteY0" fmla="*/ 484085 h 690321"/>
                <a:gd name="connsiteX1" fmla="*/ 584371 w 733330"/>
                <a:gd name="connsiteY1" fmla="*/ 183368 h 690321"/>
                <a:gd name="connsiteX2" fmla="*/ 286451 w 733330"/>
                <a:gd name="connsiteY2" fmla="*/ 0 h 690321"/>
                <a:gd name="connsiteX3" fmla="*/ 197634 w 733330"/>
                <a:gd name="connsiteY3" fmla="*/ 88817 h 690321"/>
                <a:gd name="connsiteX4" fmla="*/ 0 w 733330"/>
                <a:gd name="connsiteY4" fmla="*/ 106020 h 690321"/>
                <a:gd name="connsiteX5" fmla="*/ 85949 w 733330"/>
                <a:gd name="connsiteY5" fmla="*/ 484085 h 690321"/>
                <a:gd name="connsiteX6" fmla="*/ 280716 w 733330"/>
                <a:gd name="connsiteY6" fmla="*/ 521360 h 690321"/>
                <a:gd name="connsiteX7" fmla="*/ 354777 w 733330"/>
                <a:gd name="connsiteY7" fmla="*/ 690321 h 690321"/>
                <a:gd name="connsiteX8" fmla="*/ 733331 w 733330"/>
                <a:gd name="connsiteY8" fmla="*/ 484085 h 69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330" h="690321">
                  <a:moveTo>
                    <a:pt x="733331" y="484085"/>
                  </a:moveTo>
                  <a:lnTo>
                    <a:pt x="584371" y="183368"/>
                  </a:lnTo>
                  <a:lnTo>
                    <a:pt x="286451" y="0"/>
                  </a:lnTo>
                  <a:lnTo>
                    <a:pt x="197634" y="88817"/>
                  </a:lnTo>
                  <a:lnTo>
                    <a:pt x="0" y="106020"/>
                  </a:lnTo>
                  <a:lnTo>
                    <a:pt x="85949" y="484085"/>
                  </a:lnTo>
                  <a:lnTo>
                    <a:pt x="280716" y="521360"/>
                  </a:lnTo>
                  <a:lnTo>
                    <a:pt x="354777" y="690321"/>
                  </a:lnTo>
                  <a:lnTo>
                    <a:pt x="733331" y="484085"/>
                  </a:lnTo>
                  <a:close/>
                </a:path>
              </a:pathLst>
            </a:custGeom>
            <a:solidFill>
              <a:srgbClr val="FFB1A5"/>
            </a:solidFill>
            <a:ln w="6984" cap="flat">
              <a:noFill/>
              <a:prstDash val="solid"/>
              <a:miter/>
            </a:ln>
          </p:spPr>
          <p:txBody>
            <a:bodyPr rtlCol="0" anchor="ctr"/>
            <a:lstStyle/>
            <a:p>
              <a:endParaRPr lang="zh-CN" altLang="en-US"/>
            </a:p>
          </p:txBody>
        </p:sp>
        <p:sp>
          <p:nvSpPr>
            <p:cNvPr id="9" name="ïŝľïḋè">
              <a:extLst>
                <a:ext uri="{FF2B5EF4-FFF2-40B4-BE49-F238E27FC236}">
                  <a16:creationId xmlns:a16="http://schemas.microsoft.com/office/drawing/2014/main" id="{0DAFCEC1-97D9-6093-D84D-958EFE9FF01F}"/>
                </a:ext>
              </a:extLst>
            </p:cNvPr>
            <p:cNvSpPr/>
            <p:nvPr/>
          </p:nvSpPr>
          <p:spPr>
            <a:xfrm>
              <a:off x="4148086" y="3184202"/>
              <a:ext cx="441005" cy="360091"/>
            </a:xfrm>
            <a:custGeom>
              <a:avLst/>
              <a:gdLst>
                <a:gd name="connsiteX0" fmla="*/ 441006 w 441005"/>
                <a:gd name="connsiteY0" fmla="*/ 153855 h 360091"/>
                <a:gd name="connsiteX1" fmla="*/ 62451 w 441005"/>
                <a:gd name="connsiteY1" fmla="*/ 360092 h 360091"/>
                <a:gd name="connsiteX2" fmla="*/ 0 w 441005"/>
                <a:gd name="connsiteY2" fmla="*/ 217635 h 360091"/>
                <a:gd name="connsiteX3" fmla="*/ 364777 w 441005"/>
                <a:gd name="connsiteY3" fmla="*/ 0 h 360091"/>
                <a:gd name="connsiteX4" fmla="*/ 441006 w 441005"/>
                <a:gd name="connsiteY4" fmla="*/ 153855 h 36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05" h="360091">
                  <a:moveTo>
                    <a:pt x="441006" y="153855"/>
                  </a:moveTo>
                  <a:lnTo>
                    <a:pt x="62451" y="360092"/>
                  </a:lnTo>
                  <a:lnTo>
                    <a:pt x="0" y="217635"/>
                  </a:lnTo>
                  <a:lnTo>
                    <a:pt x="364777" y="0"/>
                  </a:lnTo>
                  <a:lnTo>
                    <a:pt x="441006" y="153855"/>
                  </a:lnTo>
                  <a:close/>
                </a:path>
              </a:pathLst>
            </a:custGeom>
            <a:solidFill>
              <a:srgbClr val="E2837F"/>
            </a:solidFill>
            <a:ln w="6984" cap="flat">
              <a:noFill/>
              <a:prstDash val="solid"/>
              <a:miter/>
            </a:ln>
          </p:spPr>
          <p:txBody>
            <a:bodyPr rtlCol="0" anchor="ctr"/>
            <a:lstStyle/>
            <a:p>
              <a:endParaRPr lang="zh-CN" altLang="en-US"/>
            </a:p>
          </p:txBody>
        </p:sp>
        <p:sp>
          <p:nvSpPr>
            <p:cNvPr id="10" name="íslíḓé">
              <a:extLst>
                <a:ext uri="{FF2B5EF4-FFF2-40B4-BE49-F238E27FC236}">
                  <a16:creationId xmlns:a16="http://schemas.microsoft.com/office/drawing/2014/main" id="{02635AAE-46B9-E8B5-E597-97DC51ECEF45}"/>
                </a:ext>
              </a:extLst>
            </p:cNvPr>
            <p:cNvSpPr/>
            <p:nvPr/>
          </p:nvSpPr>
          <p:spPr>
            <a:xfrm>
              <a:off x="3987587" y="2942789"/>
              <a:ext cx="171828" cy="103653"/>
            </a:xfrm>
            <a:custGeom>
              <a:avLst/>
              <a:gdLst>
                <a:gd name="connsiteX0" fmla="*/ 65228 w 171828"/>
                <a:gd name="connsiteY0" fmla="*/ -186 h 103653"/>
                <a:gd name="connsiteX1" fmla="*/ -650 w 171828"/>
                <a:gd name="connsiteY1" fmla="*/ 59957 h 103653"/>
                <a:gd name="connsiteX2" fmla="*/ 88097 w 171828"/>
                <a:gd name="connsiteY2" fmla="*/ 102967 h 103653"/>
                <a:gd name="connsiteX3" fmla="*/ 171179 w 171828"/>
                <a:gd name="connsiteY3" fmla="*/ 51635 h 103653"/>
              </a:gdLst>
              <a:ahLst/>
              <a:cxnLst>
                <a:cxn ang="0">
                  <a:pos x="connsiteX0" y="connsiteY0"/>
                </a:cxn>
                <a:cxn ang="0">
                  <a:pos x="connsiteX1" y="connsiteY1"/>
                </a:cxn>
                <a:cxn ang="0">
                  <a:pos x="connsiteX2" y="connsiteY2"/>
                </a:cxn>
                <a:cxn ang="0">
                  <a:pos x="connsiteX3" y="connsiteY3"/>
                </a:cxn>
              </a:cxnLst>
              <a:rect l="l" t="t" r="r" b="b"/>
              <a:pathLst>
                <a:path w="171828" h="103653">
                  <a:moveTo>
                    <a:pt x="65228" y="-186"/>
                  </a:moveTo>
                  <a:lnTo>
                    <a:pt x="-650" y="59957"/>
                  </a:lnTo>
                  <a:cubicBezTo>
                    <a:pt x="-650" y="59957"/>
                    <a:pt x="50892" y="108911"/>
                    <a:pt x="88097" y="102967"/>
                  </a:cubicBezTo>
                  <a:cubicBezTo>
                    <a:pt x="125302" y="97022"/>
                    <a:pt x="171179" y="51635"/>
                    <a:pt x="171179" y="51635"/>
                  </a:cubicBezTo>
                </a:path>
              </a:pathLst>
            </a:custGeom>
            <a:noFill/>
            <a:ln w="6984" cap="rnd">
              <a:solidFill>
                <a:srgbClr val="E2837F"/>
              </a:solidFill>
              <a:prstDash val="solid"/>
              <a:round/>
            </a:ln>
          </p:spPr>
          <p:txBody>
            <a:bodyPr rtlCol="0" anchor="ctr"/>
            <a:lstStyle/>
            <a:p>
              <a:endParaRPr lang="zh-CN" altLang="en-US"/>
            </a:p>
          </p:txBody>
        </p:sp>
        <p:sp>
          <p:nvSpPr>
            <p:cNvPr id="11" name="îS1iḑe">
              <a:extLst>
                <a:ext uri="{FF2B5EF4-FFF2-40B4-BE49-F238E27FC236}">
                  <a16:creationId xmlns:a16="http://schemas.microsoft.com/office/drawing/2014/main" id="{BB80C442-4439-67D9-CA01-2F61321F4D75}"/>
                </a:ext>
              </a:extLst>
            </p:cNvPr>
            <p:cNvSpPr/>
            <p:nvPr/>
          </p:nvSpPr>
          <p:spPr>
            <a:xfrm>
              <a:off x="4104656" y="3035871"/>
              <a:ext cx="222810" cy="119848"/>
            </a:xfrm>
            <a:custGeom>
              <a:avLst/>
              <a:gdLst>
                <a:gd name="connsiteX0" fmla="*/ 222161 w 222810"/>
                <a:gd name="connsiteY0" fmla="*/ 118702 h 119848"/>
                <a:gd name="connsiteX1" fmla="*/ -650 w 222810"/>
                <a:gd name="connsiteY1" fmla="*/ -186 h 119848"/>
              </a:gdLst>
              <a:ahLst/>
              <a:cxnLst>
                <a:cxn ang="0">
                  <a:pos x="connsiteX0" y="connsiteY0"/>
                </a:cxn>
                <a:cxn ang="0">
                  <a:pos x="connsiteX1" y="connsiteY1"/>
                </a:cxn>
              </a:cxnLst>
              <a:rect l="l" t="t" r="r" b="b"/>
              <a:pathLst>
                <a:path w="222810" h="119848">
                  <a:moveTo>
                    <a:pt x="222161" y="118702"/>
                  </a:moveTo>
                  <a:cubicBezTo>
                    <a:pt x="222161" y="118702"/>
                    <a:pt x="59144" y="138354"/>
                    <a:pt x="-650" y="-186"/>
                  </a:cubicBezTo>
                </a:path>
              </a:pathLst>
            </a:custGeom>
            <a:noFill/>
            <a:ln w="6984" cap="rnd">
              <a:solidFill>
                <a:srgbClr val="E2837F"/>
              </a:solidFill>
              <a:prstDash val="solid"/>
              <a:round/>
            </a:ln>
          </p:spPr>
          <p:txBody>
            <a:bodyPr rtlCol="0" anchor="ctr"/>
            <a:lstStyle/>
            <a:p>
              <a:endParaRPr lang="zh-CN" altLang="en-US"/>
            </a:p>
          </p:txBody>
        </p:sp>
        <p:sp>
          <p:nvSpPr>
            <p:cNvPr id="14" name="îṣḻïḍé">
              <a:extLst>
                <a:ext uri="{FF2B5EF4-FFF2-40B4-BE49-F238E27FC236}">
                  <a16:creationId xmlns:a16="http://schemas.microsoft.com/office/drawing/2014/main" id="{8E98C086-95ED-9F78-DB78-3E76A33FE53D}"/>
                </a:ext>
              </a:extLst>
            </p:cNvPr>
            <p:cNvSpPr/>
            <p:nvPr/>
          </p:nvSpPr>
          <p:spPr>
            <a:xfrm>
              <a:off x="3877440" y="3032025"/>
              <a:ext cx="149379" cy="23288"/>
            </a:xfrm>
            <a:custGeom>
              <a:avLst/>
              <a:gdLst>
                <a:gd name="connsiteX0" fmla="*/ 149380 w 149379"/>
                <a:gd name="connsiteY0" fmla="*/ 0 h 23288"/>
                <a:gd name="connsiteX1" fmla="*/ 0 w 149379"/>
                <a:gd name="connsiteY1" fmla="*/ 23288 h 23288"/>
              </a:gdLst>
              <a:ahLst/>
              <a:cxnLst>
                <a:cxn ang="0">
                  <a:pos x="connsiteX0" y="connsiteY0"/>
                </a:cxn>
                <a:cxn ang="0">
                  <a:pos x="connsiteX1" y="connsiteY1"/>
                </a:cxn>
              </a:cxnLst>
              <a:rect l="l" t="t" r="r" b="b"/>
              <a:pathLst>
                <a:path w="149379" h="23288">
                  <a:moveTo>
                    <a:pt x="149380" y="0"/>
                  </a:moveTo>
                  <a:lnTo>
                    <a:pt x="0" y="23288"/>
                  </a:lnTo>
                </a:path>
              </a:pathLst>
            </a:custGeom>
            <a:ln w="6984" cap="rnd">
              <a:solidFill>
                <a:srgbClr val="E2837F"/>
              </a:solidFill>
              <a:prstDash val="solid"/>
              <a:round/>
            </a:ln>
          </p:spPr>
          <p:txBody>
            <a:bodyPr rtlCol="0" anchor="ctr"/>
            <a:lstStyle/>
            <a:p>
              <a:endParaRPr lang="zh-CN" altLang="en-US"/>
            </a:p>
          </p:txBody>
        </p:sp>
        <p:sp>
          <p:nvSpPr>
            <p:cNvPr id="15" name="îSľiḑè">
              <a:extLst>
                <a:ext uri="{FF2B5EF4-FFF2-40B4-BE49-F238E27FC236}">
                  <a16:creationId xmlns:a16="http://schemas.microsoft.com/office/drawing/2014/main" id="{CD55A17F-E89B-FF9F-64C1-B1EC7A8DCC7B}"/>
                </a:ext>
              </a:extLst>
            </p:cNvPr>
            <p:cNvSpPr/>
            <p:nvPr/>
          </p:nvSpPr>
          <p:spPr>
            <a:xfrm>
              <a:off x="3901917" y="3095665"/>
              <a:ext cx="243091" cy="67276"/>
            </a:xfrm>
            <a:custGeom>
              <a:avLst/>
              <a:gdLst>
                <a:gd name="connsiteX0" fmla="*/ 243092 w 243091"/>
                <a:gd name="connsiteY0" fmla="*/ 0 h 67276"/>
                <a:gd name="connsiteX1" fmla="*/ 0 w 243091"/>
                <a:gd name="connsiteY1" fmla="*/ 67277 h 67276"/>
              </a:gdLst>
              <a:ahLst/>
              <a:cxnLst>
                <a:cxn ang="0">
                  <a:pos x="connsiteX0" y="connsiteY0"/>
                </a:cxn>
                <a:cxn ang="0">
                  <a:pos x="connsiteX1" y="connsiteY1"/>
                </a:cxn>
              </a:cxnLst>
              <a:rect l="l" t="t" r="r" b="b"/>
              <a:pathLst>
                <a:path w="243091" h="67276">
                  <a:moveTo>
                    <a:pt x="243092" y="0"/>
                  </a:moveTo>
                  <a:lnTo>
                    <a:pt x="0" y="67277"/>
                  </a:lnTo>
                </a:path>
              </a:pathLst>
            </a:custGeom>
            <a:ln w="6984" cap="rnd">
              <a:solidFill>
                <a:srgbClr val="E2837F"/>
              </a:solidFill>
              <a:prstDash val="solid"/>
              <a:round/>
            </a:ln>
          </p:spPr>
          <p:txBody>
            <a:bodyPr rtlCol="0" anchor="ctr"/>
            <a:lstStyle/>
            <a:p>
              <a:endParaRPr lang="zh-CN" altLang="en-US"/>
            </a:p>
          </p:txBody>
        </p:sp>
        <p:sp>
          <p:nvSpPr>
            <p:cNvPr id="16" name="ïšlïde">
              <a:extLst>
                <a:ext uri="{FF2B5EF4-FFF2-40B4-BE49-F238E27FC236}">
                  <a16:creationId xmlns:a16="http://schemas.microsoft.com/office/drawing/2014/main" id="{146AC036-7629-9607-607F-6E2E98F4EE34}"/>
                </a:ext>
              </a:extLst>
            </p:cNvPr>
            <p:cNvSpPr/>
            <p:nvPr/>
          </p:nvSpPr>
          <p:spPr>
            <a:xfrm>
              <a:off x="4121231" y="3119932"/>
              <a:ext cx="120286" cy="193298"/>
            </a:xfrm>
            <a:custGeom>
              <a:avLst/>
              <a:gdLst>
                <a:gd name="connsiteX0" fmla="*/ 53710 w 120286"/>
                <a:gd name="connsiteY0" fmla="*/ 0 h 193298"/>
                <a:gd name="connsiteX1" fmla="*/ 120287 w 120286"/>
                <a:gd name="connsiteY1" fmla="*/ 115042 h 193298"/>
                <a:gd name="connsiteX2" fmla="*/ 0 w 120286"/>
                <a:gd name="connsiteY2" fmla="*/ 193298 h 193298"/>
              </a:gdLst>
              <a:ahLst/>
              <a:cxnLst>
                <a:cxn ang="0">
                  <a:pos x="connsiteX0" y="connsiteY0"/>
                </a:cxn>
                <a:cxn ang="0">
                  <a:pos x="connsiteX1" y="connsiteY1"/>
                </a:cxn>
                <a:cxn ang="0">
                  <a:pos x="connsiteX2" y="connsiteY2"/>
                </a:cxn>
              </a:cxnLst>
              <a:rect l="l" t="t" r="r" b="b"/>
              <a:pathLst>
                <a:path w="120286" h="193298">
                  <a:moveTo>
                    <a:pt x="53710" y="0"/>
                  </a:moveTo>
                  <a:lnTo>
                    <a:pt x="120287" y="115042"/>
                  </a:lnTo>
                  <a:lnTo>
                    <a:pt x="0" y="193298"/>
                  </a:lnTo>
                </a:path>
              </a:pathLst>
            </a:custGeom>
            <a:noFill/>
            <a:ln w="6984" cap="rnd">
              <a:solidFill>
                <a:srgbClr val="E2837F"/>
              </a:solidFill>
              <a:prstDash val="solid"/>
              <a:round/>
            </a:ln>
          </p:spPr>
          <p:txBody>
            <a:bodyPr rtlCol="0" anchor="ctr"/>
            <a:lstStyle/>
            <a:p>
              <a:endParaRPr lang="zh-CN" altLang="en-US"/>
            </a:p>
          </p:txBody>
        </p:sp>
        <p:sp>
          <p:nvSpPr>
            <p:cNvPr id="17" name="i$ļidé">
              <a:extLst>
                <a:ext uri="{FF2B5EF4-FFF2-40B4-BE49-F238E27FC236}">
                  <a16:creationId xmlns:a16="http://schemas.microsoft.com/office/drawing/2014/main" id="{FAEB0D0F-3D3D-8D21-6B72-ED9BF33C00C1}"/>
                </a:ext>
              </a:extLst>
            </p:cNvPr>
            <p:cNvSpPr/>
            <p:nvPr/>
          </p:nvSpPr>
          <p:spPr>
            <a:xfrm>
              <a:off x="3925765" y="3155669"/>
              <a:ext cx="265890" cy="112314"/>
            </a:xfrm>
            <a:custGeom>
              <a:avLst/>
              <a:gdLst>
                <a:gd name="connsiteX0" fmla="*/ 265890 w 265890"/>
                <a:gd name="connsiteY0" fmla="*/ 0 h 112314"/>
                <a:gd name="connsiteX1" fmla="*/ 0 w 265890"/>
                <a:gd name="connsiteY1" fmla="*/ 112315 h 112314"/>
              </a:gdLst>
              <a:ahLst/>
              <a:cxnLst>
                <a:cxn ang="0">
                  <a:pos x="connsiteX0" y="connsiteY0"/>
                </a:cxn>
                <a:cxn ang="0">
                  <a:pos x="connsiteX1" y="connsiteY1"/>
                </a:cxn>
              </a:cxnLst>
              <a:rect l="l" t="t" r="r" b="b"/>
              <a:pathLst>
                <a:path w="265890" h="112314">
                  <a:moveTo>
                    <a:pt x="265890" y="0"/>
                  </a:moveTo>
                  <a:lnTo>
                    <a:pt x="0" y="112315"/>
                  </a:lnTo>
                </a:path>
              </a:pathLst>
            </a:custGeom>
            <a:ln w="6984" cap="rnd">
              <a:solidFill>
                <a:srgbClr val="E2837F"/>
              </a:solidFill>
              <a:prstDash val="solid"/>
              <a:round/>
            </a:ln>
          </p:spPr>
          <p:txBody>
            <a:bodyPr rtlCol="0" anchor="ctr"/>
            <a:lstStyle/>
            <a:p>
              <a:endParaRPr lang="zh-CN" altLang="en-US"/>
            </a:p>
          </p:txBody>
        </p:sp>
        <p:sp>
          <p:nvSpPr>
            <p:cNvPr id="18" name="i$líḓê">
              <a:extLst>
                <a:ext uri="{FF2B5EF4-FFF2-40B4-BE49-F238E27FC236}">
                  <a16:creationId xmlns:a16="http://schemas.microsoft.com/office/drawing/2014/main" id="{82AFBB4A-CBF3-F6D7-6BA5-0BB336C7D573}"/>
                </a:ext>
              </a:extLst>
            </p:cNvPr>
            <p:cNvSpPr/>
            <p:nvPr/>
          </p:nvSpPr>
          <p:spPr>
            <a:xfrm>
              <a:off x="4159275" y="2988526"/>
              <a:ext cx="3420435" cy="2661522"/>
            </a:xfrm>
            <a:custGeom>
              <a:avLst/>
              <a:gdLst>
                <a:gd name="connsiteX0" fmla="*/ 3413961 w 3420435"/>
                <a:gd name="connsiteY0" fmla="*/ 1766423 h 2661522"/>
                <a:gd name="connsiteX1" fmla="*/ 2905959 w 3420435"/>
                <a:gd name="connsiteY1" fmla="*/ 490542 h 2661522"/>
                <a:gd name="connsiteX2" fmla="*/ 2429356 w 3420435"/>
                <a:gd name="connsiteY2" fmla="*/ 154438 h 2661522"/>
                <a:gd name="connsiteX3" fmla="*/ 2123184 w 3420435"/>
                <a:gd name="connsiteY3" fmla="*/ -186 h 2661522"/>
                <a:gd name="connsiteX4" fmla="*/ 1737287 w 3420435"/>
                <a:gd name="connsiteY4" fmla="*/ 120101 h 2661522"/>
                <a:gd name="connsiteX5" fmla="*/ 1206416 w 3420435"/>
                <a:gd name="connsiteY5" fmla="*/ 433266 h 2661522"/>
                <a:gd name="connsiteX6" fmla="*/ 767019 w 3420435"/>
                <a:gd name="connsiteY6" fmla="*/ 918470 h 2661522"/>
                <a:gd name="connsiteX7" fmla="*/ 404200 w 3420435"/>
                <a:gd name="connsiteY7" fmla="*/ 246262 h 2661522"/>
                <a:gd name="connsiteX8" fmla="*/ -650 w 3420435"/>
                <a:gd name="connsiteY8" fmla="*/ 483059 h 2661522"/>
                <a:gd name="connsiteX9" fmla="*/ 480568 w 3420435"/>
                <a:gd name="connsiteY9" fmla="*/ 1816007 h 2661522"/>
                <a:gd name="connsiteX10" fmla="*/ 1007663 w 3420435"/>
                <a:gd name="connsiteY10" fmla="*/ 1823630 h 2661522"/>
                <a:gd name="connsiteX11" fmla="*/ 982626 w 3420435"/>
                <a:gd name="connsiteY11" fmla="*/ 2264216 h 2661522"/>
                <a:gd name="connsiteX12" fmla="*/ 2944003 w 3420435"/>
                <a:gd name="connsiteY12" fmla="*/ 2399399 h 2661522"/>
                <a:gd name="connsiteX13" fmla="*/ 2944003 w 3420435"/>
                <a:gd name="connsiteY13" fmla="*/ 2102178 h 2661522"/>
                <a:gd name="connsiteX14" fmla="*/ 3312767 w 3420435"/>
                <a:gd name="connsiteY14" fmla="*/ 1965666 h 2661522"/>
                <a:gd name="connsiteX15" fmla="*/ 3413961 w 3420435"/>
                <a:gd name="connsiteY15" fmla="*/ 1766423 h 266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20435" h="2661522">
                  <a:moveTo>
                    <a:pt x="3413961" y="1766423"/>
                  </a:moveTo>
                  <a:cubicBezTo>
                    <a:pt x="3477461" y="1230867"/>
                    <a:pt x="3002887" y="673560"/>
                    <a:pt x="2905959" y="490542"/>
                  </a:cubicBezTo>
                  <a:cubicBezTo>
                    <a:pt x="2802876" y="295776"/>
                    <a:pt x="2429356" y="154438"/>
                    <a:pt x="2429356" y="154438"/>
                  </a:cubicBezTo>
                  <a:cubicBezTo>
                    <a:pt x="2369003" y="24640"/>
                    <a:pt x="2123184" y="-186"/>
                    <a:pt x="2123184" y="-186"/>
                  </a:cubicBezTo>
                  <a:cubicBezTo>
                    <a:pt x="1699453" y="28487"/>
                    <a:pt x="1737287" y="120101"/>
                    <a:pt x="1737287" y="120101"/>
                  </a:cubicBezTo>
                  <a:cubicBezTo>
                    <a:pt x="1412652" y="196469"/>
                    <a:pt x="1206416" y="433266"/>
                    <a:pt x="1206416" y="433266"/>
                  </a:cubicBezTo>
                  <a:lnTo>
                    <a:pt x="767019" y="918470"/>
                  </a:lnTo>
                  <a:lnTo>
                    <a:pt x="404200" y="246262"/>
                  </a:lnTo>
                  <a:lnTo>
                    <a:pt x="-650" y="483059"/>
                  </a:lnTo>
                  <a:cubicBezTo>
                    <a:pt x="-650" y="483059"/>
                    <a:pt x="197964" y="1594455"/>
                    <a:pt x="480568" y="1816007"/>
                  </a:cubicBezTo>
                  <a:cubicBezTo>
                    <a:pt x="763173" y="2037559"/>
                    <a:pt x="1007663" y="1823630"/>
                    <a:pt x="1007663" y="1823630"/>
                  </a:cubicBezTo>
                  <a:lnTo>
                    <a:pt x="982626" y="2264216"/>
                  </a:lnTo>
                  <a:cubicBezTo>
                    <a:pt x="1534415" y="2738482"/>
                    <a:pt x="2332358" y="2793478"/>
                    <a:pt x="2944003" y="2399399"/>
                  </a:cubicBezTo>
                  <a:lnTo>
                    <a:pt x="2944003" y="2102178"/>
                  </a:lnTo>
                  <a:cubicBezTo>
                    <a:pt x="3122336" y="2102178"/>
                    <a:pt x="3241923" y="2029726"/>
                    <a:pt x="3312767" y="1965666"/>
                  </a:cubicBezTo>
                  <a:cubicBezTo>
                    <a:pt x="3369483" y="1913677"/>
                    <a:pt x="3405429" y="1842890"/>
                    <a:pt x="3413961" y="1766423"/>
                  </a:cubicBezTo>
                  <a:close/>
                </a:path>
              </a:pathLst>
            </a:custGeom>
            <a:gradFill>
              <a:gsLst>
                <a:gs pos="0">
                  <a:srgbClr val="ED5983"/>
                </a:gs>
                <a:gs pos="74000">
                  <a:srgbClr val="F84646"/>
                </a:gs>
              </a:gsLst>
              <a:lin ang="2700000" scaled="1"/>
            </a:gradFill>
            <a:ln w="7335" cap="flat">
              <a:noFill/>
              <a:prstDash val="solid"/>
              <a:miter/>
            </a:ln>
          </p:spPr>
          <p:txBody>
            <a:bodyPr rtlCol="0" anchor="ctr"/>
            <a:lstStyle/>
            <a:p>
              <a:endParaRPr lang="zh-CN" altLang="en-US"/>
            </a:p>
          </p:txBody>
        </p:sp>
        <p:sp>
          <p:nvSpPr>
            <p:cNvPr id="19" name="íšļîḑê">
              <a:extLst>
                <a:ext uri="{FF2B5EF4-FFF2-40B4-BE49-F238E27FC236}">
                  <a16:creationId xmlns:a16="http://schemas.microsoft.com/office/drawing/2014/main" id="{DBA6EC4E-E37D-87CD-B99F-C03D4EE026B3}"/>
                </a:ext>
              </a:extLst>
            </p:cNvPr>
            <p:cNvSpPr/>
            <p:nvPr/>
          </p:nvSpPr>
          <p:spPr>
            <a:xfrm>
              <a:off x="5896443" y="3048739"/>
              <a:ext cx="488700" cy="2601554"/>
            </a:xfrm>
            <a:custGeom>
              <a:avLst/>
              <a:gdLst>
                <a:gd name="connsiteX0" fmla="*/ -650 w 488700"/>
                <a:gd name="connsiteY0" fmla="*/ 2570668 h 2601554"/>
                <a:gd name="connsiteX1" fmla="*/ 316642 w 488700"/>
                <a:gd name="connsiteY1" fmla="*/ 2601369 h 2601554"/>
                <a:gd name="connsiteX2" fmla="*/ 375247 w 488700"/>
                <a:gd name="connsiteY2" fmla="*/ 2600250 h 2601554"/>
                <a:gd name="connsiteX3" fmla="*/ 488051 w 488700"/>
                <a:gd name="connsiteY3" fmla="*/ -186 h 2601554"/>
                <a:gd name="connsiteX4" fmla="*/ 202369 w 488700"/>
                <a:gd name="connsiteY4" fmla="*/ -186 h 2601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700" h="2601554">
                  <a:moveTo>
                    <a:pt x="-650" y="2570668"/>
                  </a:moveTo>
                  <a:cubicBezTo>
                    <a:pt x="103881" y="2591102"/>
                    <a:pt x="210139" y="2601383"/>
                    <a:pt x="316642" y="2601369"/>
                  </a:cubicBezTo>
                  <a:cubicBezTo>
                    <a:pt x="336293" y="2601369"/>
                    <a:pt x="355735" y="2600879"/>
                    <a:pt x="375247" y="2600250"/>
                  </a:cubicBezTo>
                  <a:lnTo>
                    <a:pt x="488051" y="-186"/>
                  </a:lnTo>
                  <a:lnTo>
                    <a:pt x="202369" y="-186"/>
                  </a:lnTo>
                  <a:close/>
                </a:path>
              </a:pathLst>
            </a:custGeom>
            <a:gradFill>
              <a:gsLst>
                <a:gs pos="0">
                  <a:srgbClr val="547DF2"/>
                </a:gs>
                <a:gs pos="100000">
                  <a:srgbClr val="9F55F1"/>
                </a:gs>
              </a:gsLst>
              <a:lin ang="2700000" scaled="1"/>
            </a:gradFill>
            <a:ln w="6984" cap="flat">
              <a:noFill/>
              <a:prstDash val="solid"/>
              <a:miter/>
            </a:ln>
          </p:spPr>
          <p:txBody>
            <a:bodyPr rtlCol="0" anchor="ctr"/>
            <a:lstStyle/>
            <a:p>
              <a:endParaRPr lang="zh-CN" altLang="en-US"/>
            </a:p>
          </p:txBody>
        </p:sp>
        <p:sp>
          <p:nvSpPr>
            <p:cNvPr id="20" name="íšľïḍe">
              <a:extLst>
                <a:ext uri="{FF2B5EF4-FFF2-40B4-BE49-F238E27FC236}">
                  <a16:creationId xmlns:a16="http://schemas.microsoft.com/office/drawing/2014/main" id="{14A1085C-7D6C-537D-76BD-D3B9EC26C304}"/>
                </a:ext>
              </a:extLst>
            </p:cNvPr>
            <p:cNvSpPr/>
            <p:nvPr/>
          </p:nvSpPr>
          <p:spPr>
            <a:xfrm>
              <a:off x="6491094" y="3143290"/>
              <a:ext cx="184710" cy="349461"/>
            </a:xfrm>
            <a:custGeom>
              <a:avLst/>
              <a:gdLst>
                <a:gd name="connsiteX0" fmla="*/ 97537 w 184710"/>
                <a:gd name="connsiteY0" fmla="*/ -186 h 349461"/>
                <a:gd name="connsiteX1" fmla="*/ 182648 w 184710"/>
                <a:gd name="connsiteY1" fmla="*/ 234723 h 349461"/>
                <a:gd name="connsiteX2" fmla="*/ -650 w 184710"/>
                <a:gd name="connsiteY2" fmla="*/ 349275 h 349461"/>
              </a:gdLst>
              <a:ahLst/>
              <a:cxnLst>
                <a:cxn ang="0">
                  <a:pos x="connsiteX0" y="connsiteY0"/>
                </a:cxn>
                <a:cxn ang="0">
                  <a:pos x="connsiteX1" y="connsiteY1"/>
                </a:cxn>
                <a:cxn ang="0">
                  <a:pos x="connsiteX2" y="connsiteY2"/>
                </a:cxn>
              </a:cxnLst>
              <a:rect l="l" t="t" r="r" b="b"/>
              <a:pathLst>
                <a:path w="184710" h="349461">
                  <a:moveTo>
                    <a:pt x="97537" y="-186"/>
                  </a:moveTo>
                  <a:cubicBezTo>
                    <a:pt x="97537" y="-186"/>
                    <a:pt x="196985" y="183181"/>
                    <a:pt x="182648" y="234723"/>
                  </a:cubicBezTo>
                  <a:cubicBezTo>
                    <a:pt x="168311" y="286265"/>
                    <a:pt x="-650" y="349275"/>
                    <a:pt x="-650" y="349275"/>
                  </a:cubicBezTo>
                </a:path>
              </a:pathLst>
            </a:custGeom>
            <a:noFill/>
            <a:ln w="6984" cap="rnd">
              <a:solidFill>
                <a:srgbClr val="000000"/>
              </a:solidFill>
              <a:prstDash val="solid"/>
              <a:round/>
            </a:ln>
          </p:spPr>
          <p:txBody>
            <a:bodyPr rtlCol="0" anchor="ctr"/>
            <a:lstStyle/>
            <a:p>
              <a:endParaRPr lang="zh-CN" altLang="en-US"/>
            </a:p>
          </p:txBody>
        </p:sp>
        <p:sp>
          <p:nvSpPr>
            <p:cNvPr id="21" name="i$ļïḑê">
              <a:extLst>
                <a:ext uri="{FF2B5EF4-FFF2-40B4-BE49-F238E27FC236}">
                  <a16:creationId xmlns:a16="http://schemas.microsoft.com/office/drawing/2014/main" id="{C89E2DF1-AA83-46BF-9990-F650CD7CC005}"/>
                </a:ext>
              </a:extLst>
            </p:cNvPr>
            <p:cNvSpPr/>
            <p:nvPr/>
          </p:nvSpPr>
          <p:spPr>
            <a:xfrm>
              <a:off x="6350736" y="3530027"/>
              <a:ext cx="316022" cy="885088"/>
            </a:xfrm>
            <a:custGeom>
              <a:avLst/>
              <a:gdLst>
                <a:gd name="connsiteX0" fmla="*/ 196495 w 316022"/>
                <a:gd name="connsiteY0" fmla="*/ -186 h 885088"/>
                <a:gd name="connsiteX1" fmla="*/ 311606 w 316022"/>
                <a:gd name="connsiteY1" fmla="*/ 185979 h 885088"/>
                <a:gd name="connsiteX2" fmla="*/ -650 w 316022"/>
                <a:gd name="connsiteY2" fmla="*/ 884902 h 885088"/>
              </a:gdLst>
              <a:ahLst/>
              <a:cxnLst>
                <a:cxn ang="0">
                  <a:pos x="connsiteX0" y="connsiteY0"/>
                </a:cxn>
                <a:cxn ang="0">
                  <a:pos x="connsiteX1" y="connsiteY1"/>
                </a:cxn>
                <a:cxn ang="0">
                  <a:pos x="connsiteX2" y="connsiteY2"/>
                </a:cxn>
              </a:cxnLst>
              <a:rect l="l" t="t" r="r" b="b"/>
              <a:pathLst>
                <a:path w="316022" h="885088">
                  <a:moveTo>
                    <a:pt x="196495" y="-186"/>
                  </a:moveTo>
                  <a:cubicBezTo>
                    <a:pt x="196495" y="-186"/>
                    <a:pt x="340209" y="111709"/>
                    <a:pt x="311606" y="185979"/>
                  </a:cubicBezTo>
                  <a:cubicBezTo>
                    <a:pt x="283004" y="260249"/>
                    <a:pt x="-650" y="884902"/>
                    <a:pt x="-650" y="884902"/>
                  </a:cubicBezTo>
                </a:path>
              </a:pathLst>
            </a:custGeom>
            <a:noFill/>
            <a:ln w="6984" cap="rnd">
              <a:solidFill>
                <a:srgbClr val="000000"/>
              </a:solidFill>
              <a:prstDash val="solid"/>
              <a:round/>
            </a:ln>
          </p:spPr>
          <p:txBody>
            <a:bodyPr rtlCol="0" anchor="ctr"/>
            <a:lstStyle/>
            <a:p>
              <a:endParaRPr lang="zh-CN" altLang="en-US"/>
            </a:p>
          </p:txBody>
        </p:sp>
        <p:sp>
          <p:nvSpPr>
            <p:cNvPr id="22" name="íṧḻiḋè">
              <a:extLst>
                <a:ext uri="{FF2B5EF4-FFF2-40B4-BE49-F238E27FC236}">
                  <a16:creationId xmlns:a16="http://schemas.microsoft.com/office/drawing/2014/main" id="{7A787B0A-5355-CFB0-EAE5-0A1B93E2D373}"/>
                </a:ext>
              </a:extLst>
            </p:cNvPr>
            <p:cNvSpPr/>
            <p:nvPr/>
          </p:nvSpPr>
          <p:spPr>
            <a:xfrm>
              <a:off x="5746364" y="3108953"/>
              <a:ext cx="203368" cy="366385"/>
            </a:xfrm>
            <a:custGeom>
              <a:avLst/>
              <a:gdLst>
                <a:gd name="connsiteX0" fmla="*/ 150198 w 203368"/>
                <a:gd name="connsiteY0" fmla="*/ -186 h 366385"/>
                <a:gd name="connsiteX1" fmla="*/ -650 w 203368"/>
                <a:gd name="connsiteY1" fmla="*/ 274795 h 366385"/>
                <a:gd name="connsiteX2" fmla="*/ 202719 w 203368"/>
                <a:gd name="connsiteY2" fmla="*/ 366200 h 366385"/>
              </a:gdLst>
              <a:ahLst/>
              <a:cxnLst>
                <a:cxn ang="0">
                  <a:pos x="connsiteX0" y="connsiteY0"/>
                </a:cxn>
                <a:cxn ang="0">
                  <a:pos x="connsiteX1" y="connsiteY1"/>
                </a:cxn>
                <a:cxn ang="0">
                  <a:pos x="connsiteX2" y="connsiteY2"/>
                </a:cxn>
              </a:cxnLst>
              <a:rect l="l" t="t" r="r" b="b"/>
              <a:pathLst>
                <a:path w="203368" h="366385">
                  <a:moveTo>
                    <a:pt x="150198" y="-186"/>
                  </a:moveTo>
                  <a:cubicBezTo>
                    <a:pt x="150198" y="-186"/>
                    <a:pt x="-650" y="220387"/>
                    <a:pt x="-650" y="274795"/>
                  </a:cubicBezTo>
                  <a:cubicBezTo>
                    <a:pt x="-650" y="329204"/>
                    <a:pt x="202719" y="366200"/>
                    <a:pt x="202719" y="366200"/>
                  </a:cubicBezTo>
                </a:path>
              </a:pathLst>
            </a:custGeom>
            <a:noFill/>
            <a:ln w="6984" cap="rnd">
              <a:solidFill>
                <a:srgbClr val="000000"/>
              </a:solidFill>
              <a:prstDash val="solid"/>
              <a:round/>
            </a:ln>
          </p:spPr>
          <p:txBody>
            <a:bodyPr rtlCol="0" anchor="ctr"/>
            <a:lstStyle/>
            <a:p>
              <a:endParaRPr lang="zh-CN" altLang="en-US"/>
            </a:p>
          </p:txBody>
        </p:sp>
        <p:sp>
          <p:nvSpPr>
            <p:cNvPr id="23" name="íṥľiďe">
              <a:extLst>
                <a:ext uri="{FF2B5EF4-FFF2-40B4-BE49-F238E27FC236}">
                  <a16:creationId xmlns:a16="http://schemas.microsoft.com/office/drawing/2014/main" id="{A5877566-C341-CAE3-C5EC-9305802F2583}"/>
                </a:ext>
              </a:extLst>
            </p:cNvPr>
            <p:cNvSpPr/>
            <p:nvPr/>
          </p:nvSpPr>
          <p:spPr>
            <a:xfrm>
              <a:off x="5746322" y="3492752"/>
              <a:ext cx="203668" cy="922013"/>
            </a:xfrm>
            <a:custGeom>
              <a:avLst/>
              <a:gdLst>
                <a:gd name="connsiteX0" fmla="*/ 142618 w 203668"/>
                <a:gd name="connsiteY0" fmla="*/ -186 h 922013"/>
                <a:gd name="connsiteX1" fmla="*/ -608 w 203668"/>
                <a:gd name="connsiteY1" fmla="*/ 251577 h 922013"/>
                <a:gd name="connsiteX2" fmla="*/ 202761 w 203668"/>
                <a:gd name="connsiteY2" fmla="*/ 921827 h 922013"/>
              </a:gdLst>
              <a:ahLst/>
              <a:cxnLst>
                <a:cxn ang="0">
                  <a:pos x="connsiteX0" y="connsiteY0"/>
                </a:cxn>
                <a:cxn ang="0">
                  <a:pos x="connsiteX1" y="connsiteY1"/>
                </a:cxn>
                <a:cxn ang="0">
                  <a:pos x="connsiteX2" y="connsiteY2"/>
                </a:cxn>
              </a:cxnLst>
              <a:rect l="l" t="t" r="r" b="b"/>
              <a:pathLst>
                <a:path w="203668" h="922013">
                  <a:moveTo>
                    <a:pt x="142618" y="-186"/>
                  </a:moveTo>
                  <a:cubicBezTo>
                    <a:pt x="142618" y="-186"/>
                    <a:pt x="-3475" y="194651"/>
                    <a:pt x="-608" y="251577"/>
                  </a:cubicBezTo>
                  <a:cubicBezTo>
                    <a:pt x="2259" y="308504"/>
                    <a:pt x="211363" y="844480"/>
                    <a:pt x="202761" y="921827"/>
                  </a:cubicBezTo>
                </a:path>
              </a:pathLst>
            </a:custGeom>
            <a:noFill/>
            <a:ln w="6984" cap="rnd">
              <a:solidFill>
                <a:srgbClr val="000000"/>
              </a:solidFill>
              <a:prstDash val="solid"/>
              <a:round/>
            </a:ln>
          </p:spPr>
          <p:txBody>
            <a:bodyPr rtlCol="0" anchor="ctr"/>
            <a:lstStyle/>
            <a:p>
              <a:endParaRPr lang="zh-CN" altLang="en-US"/>
            </a:p>
          </p:txBody>
        </p:sp>
        <p:sp>
          <p:nvSpPr>
            <p:cNvPr id="24" name="íSlîḓé">
              <a:extLst>
                <a:ext uri="{FF2B5EF4-FFF2-40B4-BE49-F238E27FC236}">
                  <a16:creationId xmlns:a16="http://schemas.microsoft.com/office/drawing/2014/main" id="{3A1CB9E0-9B8D-9F80-E9C4-80A4BF2EF977}"/>
                </a:ext>
              </a:extLst>
            </p:cNvPr>
            <p:cNvSpPr/>
            <p:nvPr/>
          </p:nvSpPr>
          <p:spPr>
            <a:xfrm>
              <a:off x="5167727" y="3839416"/>
              <a:ext cx="151827" cy="972925"/>
            </a:xfrm>
            <a:custGeom>
              <a:avLst/>
              <a:gdLst>
                <a:gd name="connsiteX0" fmla="*/ -650 w 151827"/>
                <a:gd name="connsiteY0" fmla="*/ 972739 h 972925"/>
                <a:gd name="connsiteX1" fmla="*/ 151178 w 151827"/>
                <a:gd name="connsiteY1" fmla="*/ -186 h 972925"/>
              </a:gdLst>
              <a:ahLst/>
              <a:cxnLst>
                <a:cxn ang="0">
                  <a:pos x="connsiteX0" y="connsiteY0"/>
                </a:cxn>
                <a:cxn ang="0">
                  <a:pos x="connsiteX1" y="connsiteY1"/>
                </a:cxn>
              </a:cxnLst>
              <a:rect l="l" t="t" r="r" b="b"/>
              <a:pathLst>
                <a:path w="151827" h="972925">
                  <a:moveTo>
                    <a:pt x="-650" y="972739"/>
                  </a:moveTo>
                  <a:cubicBezTo>
                    <a:pt x="-650" y="972739"/>
                    <a:pt x="108168" y="105554"/>
                    <a:pt x="151178" y="-186"/>
                  </a:cubicBezTo>
                </a:path>
              </a:pathLst>
            </a:custGeom>
            <a:noFill/>
            <a:ln w="6984" cap="rnd">
              <a:solidFill>
                <a:srgbClr val="000000"/>
              </a:solidFill>
              <a:prstDash val="solid"/>
              <a:round/>
            </a:ln>
          </p:spPr>
          <p:txBody>
            <a:bodyPr rtlCol="0" anchor="ctr"/>
            <a:lstStyle/>
            <a:p>
              <a:endParaRPr lang="zh-CN" altLang="en-US"/>
            </a:p>
          </p:txBody>
        </p:sp>
        <p:sp>
          <p:nvSpPr>
            <p:cNvPr id="25" name="ïsľíḍe">
              <a:extLst>
                <a:ext uri="{FF2B5EF4-FFF2-40B4-BE49-F238E27FC236}">
                  <a16:creationId xmlns:a16="http://schemas.microsoft.com/office/drawing/2014/main" id="{50908BCF-8DDD-08E0-4415-D60BAB4B28FF}"/>
                </a:ext>
              </a:extLst>
            </p:cNvPr>
            <p:cNvSpPr/>
            <p:nvPr/>
          </p:nvSpPr>
          <p:spPr>
            <a:xfrm>
              <a:off x="4926944" y="3907182"/>
              <a:ext cx="89514" cy="336104"/>
            </a:xfrm>
            <a:custGeom>
              <a:avLst/>
              <a:gdLst>
                <a:gd name="connsiteX0" fmla="*/ -650 w 89514"/>
                <a:gd name="connsiteY0" fmla="*/ -186 h 336104"/>
                <a:gd name="connsiteX1" fmla="*/ 76697 w 89514"/>
                <a:gd name="connsiteY1" fmla="*/ 335918 h 336104"/>
              </a:gdLst>
              <a:ahLst/>
              <a:cxnLst>
                <a:cxn ang="0">
                  <a:pos x="connsiteX0" y="connsiteY0"/>
                </a:cxn>
                <a:cxn ang="0">
                  <a:pos x="connsiteX1" y="connsiteY1"/>
                </a:cxn>
              </a:cxnLst>
              <a:rect l="l" t="t" r="r" b="b"/>
              <a:pathLst>
                <a:path w="89514" h="336104">
                  <a:moveTo>
                    <a:pt x="-650" y="-186"/>
                  </a:moveTo>
                  <a:cubicBezTo>
                    <a:pt x="-650" y="-186"/>
                    <a:pt x="128239" y="178356"/>
                    <a:pt x="76697" y="335918"/>
                  </a:cubicBezTo>
                </a:path>
              </a:pathLst>
            </a:custGeom>
            <a:noFill/>
            <a:ln w="6984" cap="rnd">
              <a:solidFill>
                <a:srgbClr val="000000"/>
              </a:solidFill>
              <a:prstDash val="solid"/>
              <a:round/>
            </a:ln>
          </p:spPr>
          <p:txBody>
            <a:bodyPr rtlCol="0" anchor="ctr"/>
            <a:lstStyle/>
            <a:p>
              <a:endParaRPr lang="zh-CN" altLang="en-US"/>
            </a:p>
          </p:txBody>
        </p:sp>
        <p:sp>
          <p:nvSpPr>
            <p:cNvPr id="26" name="î$ḷídê">
              <a:extLst>
                <a:ext uri="{FF2B5EF4-FFF2-40B4-BE49-F238E27FC236}">
                  <a16:creationId xmlns:a16="http://schemas.microsoft.com/office/drawing/2014/main" id="{BA34B801-37F7-C804-7BCC-1035A266E3C4}"/>
                </a:ext>
              </a:extLst>
            </p:cNvPr>
            <p:cNvSpPr/>
            <p:nvPr/>
          </p:nvSpPr>
          <p:spPr>
            <a:xfrm>
              <a:off x="6071628" y="3222316"/>
              <a:ext cx="297850" cy="116020"/>
            </a:xfrm>
            <a:custGeom>
              <a:avLst/>
              <a:gdLst>
                <a:gd name="connsiteX0" fmla="*/ 297850 w 297850"/>
                <a:gd name="connsiteY0" fmla="*/ 116021 h 116020"/>
                <a:gd name="connsiteX1" fmla="*/ 138260 w 297850"/>
                <a:gd name="connsiteY1" fmla="*/ 0 h 116020"/>
                <a:gd name="connsiteX2" fmla="*/ 0 w 297850"/>
                <a:gd name="connsiteY2" fmla="*/ 110076 h 116020"/>
              </a:gdLst>
              <a:ahLst/>
              <a:cxnLst>
                <a:cxn ang="0">
                  <a:pos x="connsiteX0" y="connsiteY0"/>
                </a:cxn>
                <a:cxn ang="0">
                  <a:pos x="connsiteX1" y="connsiteY1"/>
                </a:cxn>
                <a:cxn ang="0">
                  <a:pos x="connsiteX2" y="connsiteY2"/>
                </a:cxn>
              </a:cxnLst>
              <a:rect l="l" t="t" r="r" b="b"/>
              <a:pathLst>
                <a:path w="297850" h="116020">
                  <a:moveTo>
                    <a:pt x="297850" y="116021"/>
                  </a:moveTo>
                  <a:lnTo>
                    <a:pt x="138260" y="0"/>
                  </a:lnTo>
                  <a:lnTo>
                    <a:pt x="0" y="110076"/>
                  </a:lnTo>
                </a:path>
              </a:pathLst>
            </a:custGeom>
            <a:noFill/>
            <a:ln w="6984" cap="rnd">
              <a:gradFill>
                <a:gsLst>
                  <a:gs pos="0">
                    <a:srgbClr val="F4EBFD"/>
                  </a:gs>
                  <a:gs pos="100000">
                    <a:srgbClr val="B67EF4"/>
                  </a:gs>
                </a:gsLst>
                <a:lin ang="5400000" scaled="1"/>
              </a:gradFill>
              <a:prstDash val="solid"/>
              <a:round/>
            </a:ln>
          </p:spPr>
          <p:txBody>
            <a:bodyPr rtlCol="0" anchor="ctr"/>
            <a:lstStyle/>
            <a:p>
              <a:endParaRPr lang="zh-CN" altLang="en-US"/>
            </a:p>
          </p:txBody>
        </p:sp>
        <p:sp>
          <p:nvSpPr>
            <p:cNvPr id="27" name="i$ḷídê">
              <a:extLst>
                <a:ext uri="{FF2B5EF4-FFF2-40B4-BE49-F238E27FC236}">
                  <a16:creationId xmlns:a16="http://schemas.microsoft.com/office/drawing/2014/main" id="{3660C509-0C37-3CB1-470B-A6EC59DEBC07}"/>
                </a:ext>
              </a:extLst>
            </p:cNvPr>
            <p:cNvSpPr/>
            <p:nvPr/>
          </p:nvSpPr>
          <p:spPr>
            <a:xfrm>
              <a:off x="6028618" y="3222316"/>
              <a:ext cx="271414" cy="1471556"/>
            </a:xfrm>
            <a:custGeom>
              <a:avLst/>
              <a:gdLst>
                <a:gd name="connsiteX0" fmla="*/ 144484 w 271414"/>
                <a:gd name="connsiteY0" fmla="*/ 133015 h 1471556"/>
                <a:gd name="connsiteX1" fmla="*/ 98957 w 271414"/>
                <a:gd name="connsiteY1" fmla="*/ 65528 h 1471556"/>
                <a:gd name="connsiteX2" fmla="*/ 181270 w 271414"/>
                <a:gd name="connsiteY2" fmla="*/ 0 h 1471556"/>
                <a:gd name="connsiteX3" fmla="*/ 271415 w 271414"/>
                <a:gd name="connsiteY3" fmla="*/ 65528 h 1471556"/>
                <a:gd name="connsiteX4" fmla="*/ 211621 w 271414"/>
                <a:gd name="connsiteY4" fmla="*/ 137840 h 1471556"/>
                <a:gd name="connsiteX5" fmla="*/ 239245 w 271414"/>
                <a:gd name="connsiteY5" fmla="*/ 1383719 h 1471556"/>
                <a:gd name="connsiteX6" fmla="*/ 115042 w 271414"/>
                <a:gd name="connsiteY6" fmla="*/ 1471557 h 1471556"/>
                <a:gd name="connsiteX7" fmla="*/ 0 w 271414"/>
                <a:gd name="connsiteY7" fmla="*/ 1371691 h 1471556"/>
                <a:gd name="connsiteX8" fmla="*/ 144484 w 271414"/>
                <a:gd name="connsiteY8" fmla="*/ 133015 h 147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14" h="1471556">
                  <a:moveTo>
                    <a:pt x="144484" y="133015"/>
                  </a:moveTo>
                  <a:lnTo>
                    <a:pt x="98957" y="65528"/>
                  </a:lnTo>
                  <a:lnTo>
                    <a:pt x="181270" y="0"/>
                  </a:lnTo>
                  <a:lnTo>
                    <a:pt x="271415" y="65528"/>
                  </a:lnTo>
                  <a:lnTo>
                    <a:pt x="211621" y="137840"/>
                  </a:lnTo>
                  <a:lnTo>
                    <a:pt x="239245" y="1383719"/>
                  </a:lnTo>
                  <a:lnTo>
                    <a:pt x="115042" y="1471557"/>
                  </a:lnTo>
                  <a:lnTo>
                    <a:pt x="0" y="1371691"/>
                  </a:lnTo>
                  <a:lnTo>
                    <a:pt x="144484" y="133015"/>
                  </a:lnTo>
                  <a:close/>
                </a:path>
              </a:pathLst>
            </a:custGeom>
            <a:gradFill>
              <a:gsLst>
                <a:gs pos="0">
                  <a:schemeClr val="bg1"/>
                </a:gs>
                <a:gs pos="100000">
                  <a:srgbClr val="B983F5"/>
                </a:gs>
              </a:gsLst>
              <a:lin ang="2700000" scaled="1"/>
            </a:gradFill>
            <a:ln w="6984" cap="flat">
              <a:noFill/>
              <a:prstDash val="solid"/>
              <a:miter/>
            </a:ln>
          </p:spPr>
          <p:txBody>
            <a:bodyPr rtlCol="0" anchor="ctr"/>
            <a:lstStyle/>
            <a:p>
              <a:endParaRPr lang="zh-CN" altLang="en-US"/>
            </a:p>
          </p:txBody>
        </p:sp>
        <p:sp>
          <p:nvSpPr>
            <p:cNvPr id="28" name="ï$ļiḋê">
              <a:extLst>
                <a:ext uri="{FF2B5EF4-FFF2-40B4-BE49-F238E27FC236}">
                  <a16:creationId xmlns:a16="http://schemas.microsoft.com/office/drawing/2014/main" id="{C7106DEA-B570-7CFE-62F2-FCF2F94C77E1}"/>
                </a:ext>
              </a:extLst>
            </p:cNvPr>
            <p:cNvSpPr/>
            <p:nvPr/>
          </p:nvSpPr>
          <p:spPr>
            <a:xfrm>
              <a:off x="7012384" y="3839346"/>
              <a:ext cx="91683" cy="1251753"/>
            </a:xfrm>
            <a:custGeom>
              <a:avLst/>
              <a:gdLst>
                <a:gd name="connsiteX0" fmla="*/ 91684 w 91683"/>
                <a:gd name="connsiteY0" fmla="*/ 1251753 h 1251753"/>
                <a:gd name="connsiteX1" fmla="*/ 0 w 91683"/>
                <a:gd name="connsiteY1" fmla="*/ 0 h 1251753"/>
              </a:gdLst>
              <a:ahLst/>
              <a:cxnLst>
                <a:cxn ang="0">
                  <a:pos x="connsiteX0" y="connsiteY0"/>
                </a:cxn>
                <a:cxn ang="0">
                  <a:pos x="connsiteX1" y="connsiteY1"/>
                </a:cxn>
              </a:cxnLst>
              <a:rect l="l" t="t" r="r" b="b"/>
              <a:pathLst>
                <a:path w="91683" h="1251753">
                  <a:moveTo>
                    <a:pt x="91684" y="1251753"/>
                  </a:moveTo>
                  <a:lnTo>
                    <a:pt x="0" y="0"/>
                  </a:lnTo>
                </a:path>
              </a:pathLst>
            </a:custGeom>
            <a:ln w="6984" cap="rnd">
              <a:solidFill>
                <a:srgbClr val="000000"/>
              </a:solidFill>
              <a:prstDash val="solid"/>
              <a:round/>
            </a:ln>
          </p:spPr>
          <p:txBody>
            <a:bodyPr rtlCol="0" anchor="ctr"/>
            <a:lstStyle/>
            <a:p>
              <a:endParaRPr lang="zh-CN" altLang="en-US"/>
            </a:p>
          </p:txBody>
        </p:sp>
        <p:sp>
          <p:nvSpPr>
            <p:cNvPr id="29" name="í$1iḍè">
              <a:extLst>
                <a:ext uri="{FF2B5EF4-FFF2-40B4-BE49-F238E27FC236}">
                  <a16:creationId xmlns:a16="http://schemas.microsoft.com/office/drawing/2014/main" id="{212D2669-77F4-4C9F-34B7-1443751D9A8F}"/>
                </a:ext>
              </a:extLst>
            </p:cNvPr>
            <p:cNvSpPr/>
            <p:nvPr/>
          </p:nvSpPr>
          <p:spPr>
            <a:xfrm>
              <a:off x="4198858" y="3401698"/>
              <a:ext cx="455411" cy="265890"/>
            </a:xfrm>
            <a:custGeom>
              <a:avLst/>
              <a:gdLst>
                <a:gd name="connsiteX0" fmla="*/ 455412 w 455411"/>
                <a:gd name="connsiteY0" fmla="*/ 0 h 265890"/>
                <a:gd name="connsiteX1" fmla="*/ 0 w 455411"/>
                <a:gd name="connsiteY1" fmla="*/ 265890 h 265890"/>
              </a:gdLst>
              <a:ahLst/>
              <a:cxnLst>
                <a:cxn ang="0">
                  <a:pos x="connsiteX0" y="connsiteY0"/>
                </a:cxn>
                <a:cxn ang="0">
                  <a:pos x="connsiteX1" y="connsiteY1"/>
                </a:cxn>
              </a:cxnLst>
              <a:rect l="l" t="t" r="r" b="b"/>
              <a:pathLst>
                <a:path w="455411" h="265890">
                  <a:moveTo>
                    <a:pt x="455412" y="0"/>
                  </a:moveTo>
                  <a:lnTo>
                    <a:pt x="0" y="265890"/>
                  </a:lnTo>
                </a:path>
              </a:pathLst>
            </a:custGeom>
            <a:ln w="6984" cap="rnd">
              <a:solidFill>
                <a:srgbClr val="000000"/>
              </a:solidFill>
              <a:prstDash val="solid"/>
              <a:round/>
            </a:ln>
          </p:spPr>
          <p:txBody>
            <a:bodyPr rtlCol="0" anchor="ctr"/>
            <a:lstStyle/>
            <a:p>
              <a:endParaRPr lang="zh-CN" altLang="en-US"/>
            </a:p>
          </p:txBody>
        </p:sp>
        <p:sp>
          <p:nvSpPr>
            <p:cNvPr id="30" name="ïṩľïdè">
              <a:extLst>
                <a:ext uri="{FF2B5EF4-FFF2-40B4-BE49-F238E27FC236}">
                  <a16:creationId xmlns:a16="http://schemas.microsoft.com/office/drawing/2014/main" id="{3D5AAEF5-468E-0690-27AD-549A45F1E4E1}"/>
                </a:ext>
              </a:extLst>
            </p:cNvPr>
            <p:cNvSpPr/>
            <p:nvPr/>
          </p:nvSpPr>
          <p:spPr>
            <a:xfrm>
              <a:off x="6097712" y="2767044"/>
              <a:ext cx="295963" cy="443057"/>
            </a:xfrm>
            <a:custGeom>
              <a:avLst/>
              <a:gdLst>
                <a:gd name="connsiteX0" fmla="*/ 295314 w 295963"/>
                <a:gd name="connsiteY0" fmla="*/ -116 h 443057"/>
                <a:gd name="connsiteX1" fmla="*/ 285803 w 295963"/>
                <a:gd name="connsiteY1" fmla="*/ 358926 h 443057"/>
                <a:gd name="connsiteX2" fmla="*/ 123485 w 295963"/>
                <a:gd name="connsiteY2" fmla="*/ 442847 h 443057"/>
                <a:gd name="connsiteX3" fmla="*/ -648 w 295963"/>
                <a:gd name="connsiteY3" fmla="*/ 343541 h 443057"/>
                <a:gd name="connsiteX4" fmla="*/ 8933 w 295963"/>
                <a:gd name="connsiteY4" fmla="*/ -186 h 44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963" h="443057">
                  <a:moveTo>
                    <a:pt x="295314" y="-116"/>
                  </a:moveTo>
                  <a:lnTo>
                    <a:pt x="285803" y="358926"/>
                  </a:lnTo>
                  <a:cubicBezTo>
                    <a:pt x="285803" y="358926"/>
                    <a:pt x="249507" y="441029"/>
                    <a:pt x="123485" y="442847"/>
                  </a:cubicBezTo>
                  <a:cubicBezTo>
                    <a:pt x="-2536" y="444666"/>
                    <a:pt x="-648" y="343541"/>
                    <a:pt x="-648" y="343541"/>
                  </a:cubicBezTo>
                  <a:lnTo>
                    <a:pt x="8933" y="-186"/>
                  </a:lnTo>
                  <a:close/>
                </a:path>
              </a:pathLst>
            </a:custGeom>
            <a:solidFill>
              <a:srgbClr val="FFA38A"/>
            </a:solidFill>
            <a:ln w="6984" cap="flat">
              <a:noFill/>
              <a:prstDash val="solid"/>
              <a:miter/>
            </a:ln>
          </p:spPr>
          <p:txBody>
            <a:bodyPr rtlCol="0" anchor="ctr"/>
            <a:lstStyle/>
            <a:p>
              <a:endParaRPr lang="zh-CN" altLang="en-US"/>
            </a:p>
          </p:txBody>
        </p:sp>
        <p:sp>
          <p:nvSpPr>
            <p:cNvPr id="31" name="íşľîḍe">
              <a:extLst>
                <a:ext uri="{FF2B5EF4-FFF2-40B4-BE49-F238E27FC236}">
                  <a16:creationId xmlns:a16="http://schemas.microsoft.com/office/drawing/2014/main" id="{3277319D-9209-D71E-9763-968E4932FD89}"/>
                </a:ext>
              </a:extLst>
            </p:cNvPr>
            <p:cNvSpPr/>
            <p:nvPr/>
          </p:nvSpPr>
          <p:spPr>
            <a:xfrm>
              <a:off x="6101840" y="2767114"/>
              <a:ext cx="292115" cy="255751"/>
            </a:xfrm>
            <a:custGeom>
              <a:avLst/>
              <a:gdLst>
                <a:gd name="connsiteX0" fmla="*/ -650 w 292115"/>
                <a:gd name="connsiteY0" fmla="*/ 205700 h 255751"/>
                <a:gd name="connsiteX1" fmla="*/ 165234 w 292115"/>
                <a:gd name="connsiteY1" fmla="*/ 255494 h 255751"/>
                <a:gd name="connsiteX2" fmla="*/ 285382 w 292115"/>
                <a:gd name="connsiteY2" fmla="*/ 229548 h 255751"/>
                <a:gd name="connsiteX3" fmla="*/ 291466 w 292115"/>
                <a:gd name="connsiteY3" fmla="*/ -186 h 255751"/>
                <a:gd name="connsiteX4" fmla="*/ 4735 w 292115"/>
                <a:gd name="connsiteY4" fmla="*/ -186 h 255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115" h="255751">
                  <a:moveTo>
                    <a:pt x="-650" y="205700"/>
                  </a:moveTo>
                  <a:cubicBezTo>
                    <a:pt x="39352" y="237311"/>
                    <a:pt x="93971" y="255494"/>
                    <a:pt x="165234" y="255494"/>
                  </a:cubicBezTo>
                  <a:cubicBezTo>
                    <a:pt x="206775" y="256465"/>
                    <a:pt x="247966" y="247577"/>
                    <a:pt x="285382" y="229548"/>
                  </a:cubicBezTo>
                  <a:lnTo>
                    <a:pt x="291466" y="-186"/>
                  </a:lnTo>
                  <a:lnTo>
                    <a:pt x="4735" y="-186"/>
                  </a:lnTo>
                  <a:close/>
                </a:path>
              </a:pathLst>
            </a:custGeom>
            <a:solidFill>
              <a:srgbClr val="FB7B5C"/>
            </a:solidFill>
            <a:ln w="6984" cap="flat">
              <a:noFill/>
              <a:prstDash val="solid"/>
              <a:miter/>
            </a:ln>
          </p:spPr>
          <p:txBody>
            <a:bodyPr rtlCol="0" anchor="ctr"/>
            <a:lstStyle/>
            <a:p>
              <a:endParaRPr lang="zh-CN" altLang="en-US"/>
            </a:p>
          </p:txBody>
        </p:sp>
        <p:sp>
          <p:nvSpPr>
            <p:cNvPr id="32" name="îSľîdé">
              <a:extLst>
                <a:ext uri="{FF2B5EF4-FFF2-40B4-BE49-F238E27FC236}">
                  <a16:creationId xmlns:a16="http://schemas.microsoft.com/office/drawing/2014/main" id="{FDDB72E4-9C5A-55E1-861A-1961870C70AB}"/>
                </a:ext>
              </a:extLst>
            </p:cNvPr>
            <p:cNvSpPr/>
            <p:nvPr/>
          </p:nvSpPr>
          <p:spPr>
            <a:xfrm>
              <a:off x="6469904" y="3859977"/>
              <a:ext cx="876766" cy="1107409"/>
            </a:xfrm>
            <a:custGeom>
              <a:avLst/>
              <a:gdLst>
                <a:gd name="connsiteX0" fmla="*/ 0 w 876766"/>
                <a:gd name="connsiteY0" fmla="*/ 1107409 h 1107409"/>
                <a:gd name="connsiteX1" fmla="*/ 744730 w 876766"/>
                <a:gd name="connsiteY1" fmla="*/ 1107409 h 1107409"/>
                <a:gd name="connsiteX2" fmla="*/ 876766 w 876766"/>
                <a:gd name="connsiteY2" fmla="*/ 0 h 1107409"/>
                <a:gd name="connsiteX3" fmla="*/ 132036 w 876766"/>
                <a:gd name="connsiteY3" fmla="*/ 0 h 1107409"/>
                <a:gd name="connsiteX4" fmla="*/ 0 w 876766"/>
                <a:gd name="connsiteY4" fmla="*/ 1107409 h 1107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766" h="1107409">
                  <a:moveTo>
                    <a:pt x="0" y="1107409"/>
                  </a:moveTo>
                  <a:lnTo>
                    <a:pt x="744730" y="1107409"/>
                  </a:lnTo>
                  <a:lnTo>
                    <a:pt x="876766" y="0"/>
                  </a:lnTo>
                  <a:lnTo>
                    <a:pt x="132036" y="0"/>
                  </a:lnTo>
                  <a:lnTo>
                    <a:pt x="0" y="1107409"/>
                  </a:lnTo>
                  <a:close/>
                </a:path>
              </a:pathLst>
            </a:custGeom>
            <a:gradFill>
              <a:gsLst>
                <a:gs pos="0">
                  <a:srgbClr val="547DF2"/>
                </a:gs>
                <a:gs pos="100000">
                  <a:srgbClr val="9F55F1"/>
                </a:gs>
              </a:gsLst>
              <a:lin ang="2700000" scaled="1"/>
            </a:gradFill>
            <a:ln w="6984" cap="flat">
              <a:noFill/>
              <a:prstDash val="solid"/>
              <a:miter/>
            </a:ln>
          </p:spPr>
          <p:txBody>
            <a:bodyPr rtlCol="0" anchor="ctr"/>
            <a:lstStyle/>
            <a:p>
              <a:endParaRPr lang="zh-CN" altLang="en-US"/>
            </a:p>
          </p:txBody>
        </p:sp>
        <p:sp>
          <p:nvSpPr>
            <p:cNvPr id="33" name="ísḻíḓé">
              <a:extLst>
                <a:ext uri="{FF2B5EF4-FFF2-40B4-BE49-F238E27FC236}">
                  <a16:creationId xmlns:a16="http://schemas.microsoft.com/office/drawing/2014/main" id="{3107430F-5506-E628-F7BF-721871157AFB}"/>
                </a:ext>
              </a:extLst>
            </p:cNvPr>
            <p:cNvSpPr/>
            <p:nvPr/>
          </p:nvSpPr>
          <p:spPr>
            <a:xfrm>
              <a:off x="6961681" y="4410919"/>
              <a:ext cx="494995" cy="568285"/>
            </a:xfrm>
            <a:custGeom>
              <a:avLst/>
              <a:gdLst>
                <a:gd name="connsiteX0" fmla="*/ 494995 w 494995"/>
                <a:gd name="connsiteY0" fmla="*/ 258827 h 568285"/>
                <a:gd name="connsiteX1" fmla="*/ 381981 w 494995"/>
                <a:gd name="connsiteY1" fmla="*/ 568286 h 568285"/>
                <a:gd name="connsiteX2" fmla="*/ 114482 w 494995"/>
                <a:gd name="connsiteY2" fmla="*/ 541571 h 568285"/>
                <a:gd name="connsiteX3" fmla="*/ 122245 w 494995"/>
                <a:gd name="connsiteY3" fmla="*/ 463594 h 568285"/>
                <a:gd name="connsiteX4" fmla="*/ 51052 w 494995"/>
                <a:gd name="connsiteY4" fmla="*/ 450726 h 568285"/>
                <a:gd name="connsiteX5" fmla="*/ 35457 w 494995"/>
                <a:gd name="connsiteY5" fmla="*/ 350301 h 568285"/>
                <a:gd name="connsiteX6" fmla="*/ 0 w 494995"/>
                <a:gd name="connsiteY6" fmla="*/ 345126 h 568285"/>
                <a:gd name="connsiteX7" fmla="*/ 629 w 494995"/>
                <a:gd name="connsiteY7" fmla="*/ 232322 h 568285"/>
                <a:gd name="connsiteX8" fmla="*/ 316942 w 494995"/>
                <a:gd name="connsiteY8" fmla="*/ 194347 h 568285"/>
                <a:gd name="connsiteX9" fmla="*/ 308620 w 494995"/>
                <a:gd name="connsiteY9" fmla="*/ 144554 h 568285"/>
                <a:gd name="connsiteX10" fmla="*/ 93922 w 494995"/>
                <a:gd name="connsiteY10" fmla="*/ 84690 h 568285"/>
                <a:gd name="connsiteX11" fmla="*/ 130148 w 494995"/>
                <a:gd name="connsiteY11" fmla="*/ 0 h 568285"/>
                <a:gd name="connsiteX12" fmla="*/ 428068 w 494995"/>
                <a:gd name="connsiteY12" fmla="*/ 54269 h 568285"/>
                <a:gd name="connsiteX13" fmla="*/ 494995 w 494995"/>
                <a:gd name="connsiteY13" fmla="*/ 258827 h 56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4995" h="568285">
                  <a:moveTo>
                    <a:pt x="494995" y="258827"/>
                  </a:moveTo>
                  <a:lnTo>
                    <a:pt x="381981" y="568286"/>
                  </a:lnTo>
                  <a:lnTo>
                    <a:pt x="114482" y="541571"/>
                  </a:lnTo>
                  <a:lnTo>
                    <a:pt x="122245" y="463594"/>
                  </a:lnTo>
                  <a:lnTo>
                    <a:pt x="51052" y="450726"/>
                  </a:lnTo>
                  <a:lnTo>
                    <a:pt x="35457" y="350301"/>
                  </a:lnTo>
                  <a:lnTo>
                    <a:pt x="0" y="345126"/>
                  </a:lnTo>
                  <a:lnTo>
                    <a:pt x="629" y="232322"/>
                  </a:lnTo>
                  <a:lnTo>
                    <a:pt x="316942" y="194347"/>
                  </a:lnTo>
                  <a:lnTo>
                    <a:pt x="308620" y="144554"/>
                  </a:lnTo>
                  <a:lnTo>
                    <a:pt x="93922" y="84690"/>
                  </a:lnTo>
                  <a:lnTo>
                    <a:pt x="130148" y="0"/>
                  </a:lnTo>
                  <a:lnTo>
                    <a:pt x="428068" y="54269"/>
                  </a:lnTo>
                  <a:lnTo>
                    <a:pt x="494995" y="258827"/>
                  </a:lnTo>
                  <a:close/>
                </a:path>
              </a:pathLst>
            </a:custGeom>
            <a:solidFill>
              <a:srgbClr val="FFB1A5"/>
            </a:solidFill>
            <a:ln w="6984" cap="flat">
              <a:noFill/>
              <a:prstDash val="solid"/>
              <a:miter/>
            </a:ln>
          </p:spPr>
          <p:txBody>
            <a:bodyPr rtlCol="0" anchor="ctr"/>
            <a:lstStyle/>
            <a:p>
              <a:endParaRPr lang="zh-CN" altLang="en-US"/>
            </a:p>
          </p:txBody>
        </p:sp>
        <p:sp>
          <p:nvSpPr>
            <p:cNvPr id="34" name="iṣḻíde">
              <a:extLst>
                <a:ext uri="{FF2B5EF4-FFF2-40B4-BE49-F238E27FC236}">
                  <a16:creationId xmlns:a16="http://schemas.microsoft.com/office/drawing/2014/main" id="{35C9386E-ABFA-B267-6066-ED9FB569E340}"/>
                </a:ext>
              </a:extLst>
            </p:cNvPr>
            <p:cNvSpPr/>
            <p:nvPr/>
          </p:nvSpPr>
          <p:spPr>
            <a:xfrm>
              <a:off x="6997138" y="4761220"/>
              <a:ext cx="343167" cy="2377"/>
            </a:xfrm>
            <a:custGeom>
              <a:avLst/>
              <a:gdLst>
                <a:gd name="connsiteX0" fmla="*/ 0 w 343167"/>
                <a:gd name="connsiteY0" fmla="*/ 0 h 2377"/>
                <a:gd name="connsiteX1" fmla="*/ 343168 w 343167"/>
                <a:gd name="connsiteY1" fmla="*/ 2378 h 2377"/>
              </a:gdLst>
              <a:ahLst/>
              <a:cxnLst>
                <a:cxn ang="0">
                  <a:pos x="connsiteX0" y="connsiteY0"/>
                </a:cxn>
                <a:cxn ang="0">
                  <a:pos x="connsiteX1" y="connsiteY1"/>
                </a:cxn>
              </a:cxnLst>
              <a:rect l="l" t="t" r="r" b="b"/>
              <a:pathLst>
                <a:path w="343167" h="2377">
                  <a:moveTo>
                    <a:pt x="0" y="0"/>
                  </a:moveTo>
                  <a:lnTo>
                    <a:pt x="343168" y="2378"/>
                  </a:lnTo>
                </a:path>
              </a:pathLst>
            </a:custGeom>
            <a:ln w="6984" cap="rnd">
              <a:solidFill>
                <a:srgbClr val="E2837F"/>
              </a:solidFill>
              <a:prstDash val="solid"/>
              <a:round/>
            </a:ln>
          </p:spPr>
          <p:txBody>
            <a:bodyPr rtlCol="0" anchor="ctr"/>
            <a:lstStyle/>
            <a:p>
              <a:endParaRPr lang="zh-CN" altLang="en-US"/>
            </a:p>
          </p:txBody>
        </p:sp>
        <p:sp>
          <p:nvSpPr>
            <p:cNvPr id="35" name="iṩḷíḍé">
              <a:extLst>
                <a:ext uri="{FF2B5EF4-FFF2-40B4-BE49-F238E27FC236}">
                  <a16:creationId xmlns:a16="http://schemas.microsoft.com/office/drawing/2014/main" id="{B75B8E7F-D7C3-ADDD-71F1-B5B52AF9B866}"/>
                </a:ext>
              </a:extLst>
            </p:cNvPr>
            <p:cNvSpPr/>
            <p:nvPr/>
          </p:nvSpPr>
          <p:spPr>
            <a:xfrm>
              <a:off x="7083927" y="4874513"/>
              <a:ext cx="208893" cy="20840"/>
            </a:xfrm>
            <a:custGeom>
              <a:avLst/>
              <a:gdLst>
                <a:gd name="connsiteX0" fmla="*/ 0 w 208893"/>
                <a:gd name="connsiteY0" fmla="*/ 0 h 20840"/>
                <a:gd name="connsiteX1" fmla="*/ 208894 w 208893"/>
                <a:gd name="connsiteY1" fmla="*/ 20840 h 20840"/>
              </a:gdLst>
              <a:ahLst/>
              <a:cxnLst>
                <a:cxn ang="0">
                  <a:pos x="connsiteX0" y="connsiteY0"/>
                </a:cxn>
                <a:cxn ang="0">
                  <a:pos x="connsiteX1" y="connsiteY1"/>
                </a:cxn>
              </a:cxnLst>
              <a:rect l="l" t="t" r="r" b="b"/>
              <a:pathLst>
                <a:path w="208893" h="20840">
                  <a:moveTo>
                    <a:pt x="0" y="0"/>
                  </a:moveTo>
                  <a:lnTo>
                    <a:pt x="208894" y="20840"/>
                  </a:lnTo>
                </a:path>
              </a:pathLst>
            </a:custGeom>
            <a:ln w="6984" cap="rnd">
              <a:solidFill>
                <a:srgbClr val="E2837F"/>
              </a:solidFill>
              <a:prstDash val="solid"/>
              <a:round/>
            </a:ln>
          </p:spPr>
          <p:txBody>
            <a:bodyPr rtlCol="0" anchor="ctr"/>
            <a:lstStyle/>
            <a:p>
              <a:endParaRPr lang="zh-CN" altLang="en-US"/>
            </a:p>
          </p:txBody>
        </p:sp>
        <p:sp>
          <p:nvSpPr>
            <p:cNvPr id="36" name="í$1íďe">
              <a:extLst>
                <a:ext uri="{FF2B5EF4-FFF2-40B4-BE49-F238E27FC236}">
                  <a16:creationId xmlns:a16="http://schemas.microsoft.com/office/drawing/2014/main" id="{B6085E24-BA93-931C-2E62-252F0952A647}"/>
                </a:ext>
              </a:extLst>
            </p:cNvPr>
            <p:cNvSpPr/>
            <p:nvPr/>
          </p:nvSpPr>
          <p:spPr>
            <a:xfrm>
              <a:off x="7278624" y="4601350"/>
              <a:ext cx="58255" cy="3916"/>
            </a:xfrm>
            <a:custGeom>
              <a:avLst/>
              <a:gdLst>
                <a:gd name="connsiteX0" fmla="*/ 0 w 58255"/>
                <a:gd name="connsiteY0" fmla="*/ 3916 h 3916"/>
                <a:gd name="connsiteX1" fmla="*/ 58255 w 58255"/>
                <a:gd name="connsiteY1" fmla="*/ 0 h 3916"/>
              </a:gdLst>
              <a:ahLst/>
              <a:cxnLst>
                <a:cxn ang="0">
                  <a:pos x="connsiteX0" y="connsiteY0"/>
                </a:cxn>
                <a:cxn ang="0">
                  <a:pos x="connsiteX1" y="connsiteY1"/>
                </a:cxn>
              </a:cxnLst>
              <a:rect l="l" t="t" r="r" b="b"/>
              <a:pathLst>
                <a:path w="58255" h="3916">
                  <a:moveTo>
                    <a:pt x="0" y="3916"/>
                  </a:moveTo>
                  <a:lnTo>
                    <a:pt x="58255" y="0"/>
                  </a:lnTo>
                </a:path>
              </a:pathLst>
            </a:custGeom>
            <a:ln w="6984" cap="rnd">
              <a:solidFill>
                <a:srgbClr val="E2837F"/>
              </a:solidFill>
              <a:prstDash val="solid"/>
              <a:round/>
            </a:ln>
          </p:spPr>
          <p:txBody>
            <a:bodyPr rtlCol="0" anchor="ctr"/>
            <a:lstStyle/>
            <a:p>
              <a:endParaRPr lang="zh-CN" altLang="en-US"/>
            </a:p>
          </p:txBody>
        </p:sp>
        <p:sp>
          <p:nvSpPr>
            <p:cNvPr id="37" name="îśḻîḍe">
              <a:extLst>
                <a:ext uri="{FF2B5EF4-FFF2-40B4-BE49-F238E27FC236}">
                  <a16:creationId xmlns:a16="http://schemas.microsoft.com/office/drawing/2014/main" id="{09C4F1C5-A8B8-2173-A593-852641B9D9B6}"/>
                </a:ext>
              </a:extLst>
            </p:cNvPr>
            <p:cNvSpPr/>
            <p:nvPr/>
          </p:nvSpPr>
          <p:spPr>
            <a:xfrm>
              <a:off x="7539494" y="2064573"/>
              <a:ext cx="558691" cy="626858"/>
            </a:xfrm>
            <a:custGeom>
              <a:avLst/>
              <a:gdLst>
                <a:gd name="connsiteX0" fmla="*/ 503001 w 558691"/>
                <a:gd name="connsiteY0" fmla="*/ 529967 h 626858"/>
                <a:gd name="connsiteX1" fmla="*/ 277813 w 558691"/>
                <a:gd name="connsiteY1" fmla="*/ 620322 h 626858"/>
                <a:gd name="connsiteX2" fmla="*/ 163190 w 558691"/>
                <a:gd name="connsiteY2" fmla="*/ 571368 h 626858"/>
                <a:gd name="connsiteX3" fmla="*/ 453 w 558691"/>
                <a:gd name="connsiteY3" fmla="*/ 165749 h 626858"/>
                <a:gd name="connsiteX4" fmla="*/ 9545 w 558691"/>
                <a:gd name="connsiteY4" fmla="*/ 144769 h 626858"/>
                <a:gd name="connsiteX5" fmla="*/ 368028 w 558691"/>
                <a:gd name="connsiteY5" fmla="*/ 914 h 626858"/>
                <a:gd name="connsiteX6" fmla="*/ 389008 w 558691"/>
                <a:gd name="connsiteY6" fmla="*/ 10006 h 626858"/>
                <a:gd name="connsiteX7" fmla="*/ 551746 w 558691"/>
                <a:gd name="connsiteY7" fmla="*/ 415624 h 626858"/>
                <a:gd name="connsiteX8" fmla="*/ 503001 w 558691"/>
                <a:gd name="connsiteY8" fmla="*/ 529967 h 626858"/>
                <a:gd name="connsiteX9" fmla="*/ 36889 w 558691"/>
                <a:gd name="connsiteY9" fmla="*/ 168826 h 626858"/>
                <a:gd name="connsiteX10" fmla="*/ 193472 w 558691"/>
                <a:gd name="connsiteY10" fmla="*/ 559199 h 626858"/>
                <a:gd name="connsiteX11" fmla="*/ 265644 w 558691"/>
                <a:gd name="connsiteY11" fmla="*/ 590040 h 626858"/>
                <a:gd name="connsiteX12" fmla="*/ 490832 w 558691"/>
                <a:gd name="connsiteY12" fmla="*/ 499615 h 626858"/>
                <a:gd name="connsiteX13" fmla="*/ 521673 w 558691"/>
                <a:gd name="connsiteY13" fmla="*/ 427513 h 626858"/>
                <a:gd name="connsiteX14" fmla="*/ 365021 w 558691"/>
                <a:gd name="connsiteY14" fmla="*/ 37140 h 6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691" h="626858">
                  <a:moveTo>
                    <a:pt x="503001" y="529967"/>
                  </a:moveTo>
                  <a:lnTo>
                    <a:pt x="277813" y="620322"/>
                  </a:lnTo>
                  <a:cubicBezTo>
                    <a:pt x="232635" y="638421"/>
                    <a:pt x="181373" y="616517"/>
                    <a:pt x="163190" y="571368"/>
                  </a:cubicBezTo>
                  <a:lnTo>
                    <a:pt x="453" y="165749"/>
                  </a:lnTo>
                  <a:cubicBezTo>
                    <a:pt x="-2764" y="157448"/>
                    <a:pt x="1292" y="148105"/>
                    <a:pt x="9545" y="144769"/>
                  </a:cubicBezTo>
                  <a:lnTo>
                    <a:pt x="368028" y="914"/>
                  </a:lnTo>
                  <a:cubicBezTo>
                    <a:pt x="376350" y="-2296"/>
                    <a:pt x="385652" y="1753"/>
                    <a:pt x="389008" y="10006"/>
                  </a:cubicBezTo>
                  <a:lnTo>
                    <a:pt x="551746" y="415624"/>
                  </a:lnTo>
                  <a:cubicBezTo>
                    <a:pt x="569718" y="460655"/>
                    <a:pt x="547899" y="511728"/>
                    <a:pt x="503001" y="529967"/>
                  </a:cubicBezTo>
                  <a:close/>
                  <a:moveTo>
                    <a:pt x="36889" y="168826"/>
                  </a:moveTo>
                  <a:lnTo>
                    <a:pt x="193472" y="559199"/>
                  </a:lnTo>
                  <a:cubicBezTo>
                    <a:pt x="205081" y="587460"/>
                    <a:pt x="237180" y="601188"/>
                    <a:pt x="265644" y="590040"/>
                  </a:cubicBezTo>
                  <a:lnTo>
                    <a:pt x="490832" y="499615"/>
                  </a:lnTo>
                  <a:cubicBezTo>
                    <a:pt x="519226" y="488216"/>
                    <a:pt x="533073" y="455941"/>
                    <a:pt x="521673" y="427513"/>
                  </a:cubicBezTo>
                  <a:lnTo>
                    <a:pt x="365021" y="37140"/>
                  </a:lnTo>
                  <a:close/>
                </a:path>
              </a:pathLst>
            </a:custGeom>
            <a:solidFill>
              <a:srgbClr val="CBD0DD"/>
            </a:solidFill>
            <a:ln w="6984" cap="flat">
              <a:noFill/>
              <a:prstDash val="solid"/>
              <a:miter/>
            </a:ln>
          </p:spPr>
          <p:txBody>
            <a:bodyPr rtlCol="0" anchor="ctr"/>
            <a:lstStyle/>
            <a:p>
              <a:endParaRPr lang="zh-CN" altLang="en-US"/>
            </a:p>
          </p:txBody>
        </p:sp>
        <p:sp>
          <p:nvSpPr>
            <p:cNvPr id="38" name="îŝ1íḓè">
              <a:extLst>
                <a:ext uri="{FF2B5EF4-FFF2-40B4-BE49-F238E27FC236}">
                  <a16:creationId xmlns:a16="http://schemas.microsoft.com/office/drawing/2014/main" id="{09C4763B-E895-39C9-523E-F584A797A2A8}"/>
                </a:ext>
              </a:extLst>
            </p:cNvPr>
            <p:cNvSpPr/>
            <p:nvPr/>
          </p:nvSpPr>
          <p:spPr>
            <a:xfrm>
              <a:off x="7637386" y="2214983"/>
              <a:ext cx="409121" cy="424511"/>
            </a:xfrm>
            <a:custGeom>
              <a:avLst/>
              <a:gdLst>
                <a:gd name="connsiteX0" fmla="*/ -650 w 409121"/>
                <a:gd name="connsiteY0" fmla="*/ 117164 h 424511"/>
                <a:gd name="connsiteX1" fmla="*/ 113483 w 409121"/>
                <a:gd name="connsiteY1" fmla="*/ 401586 h 424511"/>
                <a:gd name="connsiteX2" fmla="*/ 160549 w 409121"/>
                <a:gd name="connsiteY2" fmla="*/ 421727 h 424511"/>
                <a:gd name="connsiteX3" fmla="*/ 385737 w 409121"/>
                <a:gd name="connsiteY3" fmla="*/ 331372 h 424511"/>
                <a:gd name="connsiteX4" fmla="*/ 405878 w 409121"/>
                <a:gd name="connsiteY4" fmla="*/ 284237 h 424511"/>
                <a:gd name="connsiteX5" fmla="*/ 291746 w 409121"/>
                <a:gd name="connsiteY5" fmla="*/ -186 h 424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121" h="424511">
                  <a:moveTo>
                    <a:pt x="-650" y="117164"/>
                  </a:moveTo>
                  <a:lnTo>
                    <a:pt x="113483" y="401586"/>
                  </a:lnTo>
                  <a:cubicBezTo>
                    <a:pt x="120896" y="420133"/>
                    <a:pt x="142016" y="429147"/>
                    <a:pt x="160549" y="421727"/>
                  </a:cubicBezTo>
                  <a:lnTo>
                    <a:pt x="385737" y="331372"/>
                  </a:lnTo>
                  <a:cubicBezTo>
                    <a:pt x="404270" y="323868"/>
                    <a:pt x="413292" y="302811"/>
                    <a:pt x="405878" y="284237"/>
                  </a:cubicBezTo>
                  <a:lnTo>
                    <a:pt x="291746" y="-186"/>
                  </a:lnTo>
                  <a:close/>
                </a:path>
              </a:pathLst>
            </a:custGeom>
            <a:gradFill>
              <a:gsLst>
                <a:gs pos="0">
                  <a:srgbClr val="547DF2"/>
                </a:gs>
                <a:gs pos="100000">
                  <a:srgbClr val="9F55F1"/>
                </a:gs>
              </a:gsLst>
              <a:lin ang="2700000" scaled="1"/>
            </a:gradFill>
            <a:ln w="6984" cap="flat">
              <a:noFill/>
              <a:prstDash val="solid"/>
              <a:miter/>
            </a:ln>
          </p:spPr>
          <p:txBody>
            <a:bodyPr rtlCol="0" anchor="ctr"/>
            <a:lstStyle/>
            <a:p>
              <a:endParaRPr lang="zh-CN" altLang="en-US"/>
            </a:p>
          </p:txBody>
        </p:sp>
        <p:sp>
          <p:nvSpPr>
            <p:cNvPr id="39" name="íŝḷïďè">
              <a:extLst>
                <a:ext uri="{FF2B5EF4-FFF2-40B4-BE49-F238E27FC236}">
                  <a16:creationId xmlns:a16="http://schemas.microsoft.com/office/drawing/2014/main" id="{9509A32F-BA91-C9CA-F6DC-94DC5DCA7698}"/>
                </a:ext>
              </a:extLst>
            </p:cNvPr>
            <p:cNvSpPr/>
            <p:nvPr/>
          </p:nvSpPr>
          <p:spPr>
            <a:xfrm>
              <a:off x="7494690" y="2001741"/>
              <a:ext cx="460823" cy="242068"/>
            </a:xfrm>
            <a:custGeom>
              <a:avLst/>
              <a:gdLst>
                <a:gd name="connsiteX0" fmla="*/ 428217 w 460823"/>
                <a:gd name="connsiteY0" fmla="*/ 92629 h 242068"/>
                <a:gd name="connsiteX1" fmla="*/ 63231 w 460823"/>
                <a:gd name="connsiteY1" fmla="*/ 239072 h 242068"/>
                <a:gd name="connsiteX2" fmla="*/ 2177 w 460823"/>
                <a:gd name="connsiteY2" fmla="*/ 210210 h 242068"/>
                <a:gd name="connsiteX3" fmla="*/ 27703 w 460823"/>
                <a:gd name="connsiteY3" fmla="*/ 150465 h 242068"/>
                <a:gd name="connsiteX4" fmla="*/ 315763 w 460823"/>
                <a:gd name="connsiteY4" fmla="*/ 34864 h 242068"/>
                <a:gd name="connsiteX5" fmla="*/ 337023 w 460823"/>
                <a:gd name="connsiteY5" fmla="*/ 43920 h 242068"/>
                <a:gd name="connsiteX6" fmla="*/ 327932 w 460823"/>
                <a:gd name="connsiteY6" fmla="*/ 65145 h 242068"/>
                <a:gd name="connsiteX7" fmla="*/ 40152 w 460823"/>
                <a:gd name="connsiteY7" fmla="*/ 180747 h 242068"/>
                <a:gd name="connsiteX8" fmla="*/ 33229 w 460823"/>
                <a:gd name="connsiteY8" fmla="*/ 200951 h 242068"/>
                <a:gd name="connsiteX9" fmla="*/ 51341 w 460823"/>
                <a:gd name="connsiteY9" fmla="*/ 208720 h 242068"/>
                <a:gd name="connsiteX10" fmla="*/ 416399 w 460823"/>
                <a:gd name="connsiteY10" fmla="*/ 62208 h 242068"/>
                <a:gd name="connsiteX11" fmla="*/ 423531 w 460823"/>
                <a:gd name="connsiteY11" fmla="*/ 42081 h 242068"/>
                <a:gd name="connsiteX12" fmla="*/ 405139 w 460823"/>
                <a:gd name="connsiteY12" fmla="*/ 34234 h 242068"/>
                <a:gd name="connsiteX13" fmla="*/ 386187 w 460823"/>
                <a:gd name="connsiteY13" fmla="*/ 41857 h 242068"/>
                <a:gd name="connsiteX14" fmla="*/ 365486 w 460823"/>
                <a:gd name="connsiteY14" fmla="*/ 31493 h 242068"/>
                <a:gd name="connsiteX15" fmla="*/ 374088 w 460823"/>
                <a:gd name="connsiteY15" fmla="*/ 11506 h 242068"/>
                <a:gd name="connsiteX16" fmla="*/ 392970 w 460823"/>
                <a:gd name="connsiteY16" fmla="*/ 3953 h 242068"/>
                <a:gd name="connsiteX17" fmla="*/ 456051 w 460823"/>
                <a:gd name="connsiteY17" fmla="*/ 28171 h 242068"/>
                <a:gd name="connsiteX18" fmla="*/ 431784 w 460823"/>
                <a:gd name="connsiteY18" fmla="*/ 91231 h 242068"/>
                <a:gd name="connsiteX19" fmla="*/ 428497 w 460823"/>
                <a:gd name="connsiteY19" fmla="*/ 92559 h 24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0823" h="242068">
                  <a:moveTo>
                    <a:pt x="428217" y="92629"/>
                  </a:moveTo>
                  <a:lnTo>
                    <a:pt x="63231" y="239072"/>
                  </a:lnTo>
                  <a:cubicBezTo>
                    <a:pt x="38404" y="247967"/>
                    <a:pt x="11059" y="235044"/>
                    <a:pt x="2177" y="210210"/>
                  </a:cubicBezTo>
                  <a:cubicBezTo>
                    <a:pt x="-6284" y="186677"/>
                    <a:pt x="4835" y="160626"/>
                    <a:pt x="27703" y="150465"/>
                  </a:cubicBezTo>
                  <a:lnTo>
                    <a:pt x="315763" y="34864"/>
                  </a:lnTo>
                  <a:cubicBezTo>
                    <a:pt x="324155" y="31500"/>
                    <a:pt x="333596" y="35556"/>
                    <a:pt x="337023" y="43920"/>
                  </a:cubicBezTo>
                  <a:cubicBezTo>
                    <a:pt x="340380" y="52284"/>
                    <a:pt x="336323" y="61788"/>
                    <a:pt x="327932" y="65145"/>
                  </a:cubicBezTo>
                  <a:lnTo>
                    <a:pt x="40152" y="180747"/>
                  </a:lnTo>
                  <a:cubicBezTo>
                    <a:pt x="32669" y="184411"/>
                    <a:pt x="29522" y="193454"/>
                    <a:pt x="33229" y="200951"/>
                  </a:cubicBezTo>
                  <a:cubicBezTo>
                    <a:pt x="36515" y="207671"/>
                    <a:pt x="44208" y="210979"/>
                    <a:pt x="51341" y="208720"/>
                  </a:cubicBezTo>
                  <a:lnTo>
                    <a:pt x="416399" y="62208"/>
                  </a:lnTo>
                  <a:cubicBezTo>
                    <a:pt x="423951" y="58620"/>
                    <a:pt x="427168" y="49613"/>
                    <a:pt x="423531" y="42081"/>
                  </a:cubicBezTo>
                  <a:cubicBezTo>
                    <a:pt x="420245" y="35192"/>
                    <a:pt x="412342" y="31828"/>
                    <a:pt x="405139" y="34234"/>
                  </a:cubicBezTo>
                  <a:lnTo>
                    <a:pt x="386187" y="41857"/>
                  </a:lnTo>
                  <a:cubicBezTo>
                    <a:pt x="377585" y="44710"/>
                    <a:pt x="368354" y="40074"/>
                    <a:pt x="365486" y="31493"/>
                  </a:cubicBezTo>
                  <a:cubicBezTo>
                    <a:pt x="362899" y="23618"/>
                    <a:pt x="366536" y="15023"/>
                    <a:pt x="374088" y="11506"/>
                  </a:cubicBezTo>
                  <a:lnTo>
                    <a:pt x="392970" y="3953"/>
                  </a:lnTo>
                  <a:cubicBezTo>
                    <a:pt x="417098" y="-6775"/>
                    <a:pt x="445282" y="4072"/>
                    <a:pt x="456051" y="28171"/>
                  </a:cubicBezTo>
                  <a:cubicBezTo>
                    <a:pt x="466751" y="52277"/>
                    <a:pt x="455911" y="80510"/>
                    <a:pt x="431784" y="91231"/>
                  </a:cubicBezTo>
                  <a:cubicBezTo>
                    <a:pt x="430735" y="91713"/>
                    <a:pt x="429616" y="92161"/>
                    <a:pt x="428497" y="92559"/>
                  </a:cubicBezTo>
                  <a:close/>
                </a:path>
              </a:pathLst>
            </a:custGeom>
            <a:solidFill>
              <a:srgbClr val="CBD0DD"/>
            </a:solidFill>
            <a:ln w="6984" cap="flat">
              <a:noFill/>
              <a:prstDash val="solid"/>
              <a:miter/>
            </a:ln>
          </p:spPr>
          <p:txBody>
            <a:bodyPr rtlCol="0" anchor="ctr"/>
            <a:lstStyle/>
            <a:p>
              <a:endParaRPr lang="zh-CN" altLang="en-US"/>
            </a:p>
          </p:txBody>
        </p:sp>
        <p:sp>
          <p:nvSpPr>
            <p:cNvPr id="40" name="îSḻíḍê">
              <a:extLst>
                <a:ext uri="{FF2B5EF4-FFF2-40B4-BE49-F238E27FC236}">
                  <a16:creationId xmlns:a16="http://schemas.microsoft.com/office/drawing/2014/main" id="{9DA359CA-DB92-57F5-EF9F-424F7CF46F08}"/>
                </a:ext>
              </a:extLst>
            </p:cNvPr>
            <p:cNvSpPr/>
            <p:nvPr/>
          </p:nvSpPr>
          <p:spPr>
            <a:xfrm>
              <a:off x="7862886" y="2147712"/>
              <a:ext cx="151825" cy="354106"/>
            </a:xfrm>
            <a:custGeom>
              <a:avLst/>
              <a:gdLst>
                <a:gd name="connsiteX0" fmla="*/ 146041 w 151825"/>
                <a:gd name="connsiteY0" fmla="*/ 353326 h 354106"/>
                <a:gd name="connsiteX1" fmla="*/ 135481 w 151825"/>
                <a:gd name="connsiteY1" fmla="*/ 348850 h 354106"/>
                <a:gd name="connsiteX2" fmla="*/ -192 w 151825"/>
                <a:gd name="connsiteY2" fmla="*/ 10718 h 354106"/>
                <a:gd name="connsiteX3" fmla="*/ 4774 w 151825"/>
                <a:gd name="connsiteY3" fmla="*/ 284 h 354106"/>
                <a:gd name="connsiteX4" fmla="*/ 14985 w 151825"/>
                <a:gd name="connsiteY4" fmla="*/ 4634 h 354106"/>
                <a:gd name="connsiteX5" fmla="*/ 150586 w 151825"/>
                <a:gd name="connsiteY5" fmla="*/ 342766 h 354106"/>
                <a:gd name="connsiteX6" fmla="*/ 146041 w 151825"/>
                <a:gd name="connsiteY6" fmla="*/ 353312 h 354106"/>
                <a:gd name="connsiteX7" fmla="*/ 146041 w 151825"/>
                <a:gd name="connsiteY7" fmla="*/ 353326 h 354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825" h="354106">
                  <a:moveTo>
                    <a:pt x="146041" y="353326"/>
                  </a:moveTo>
                  <a:cubicBezTo>
                    <a:pt x="141915" y="355005"/>
                    <a:pt x="137159" y="353004"/>
                    <a:pt x="135481" y="348850"/>
                  </a:cubicBezTo>
                  <a:lnTo>
                    <a:pt x="-192" y="10718"/>
                  </a:lnTo>
                  <a:cubicBezTo>
                    <a:pt x="-1660" y="6459"/>
                    <a:pt x="508" y="1780"/>
                    <a:pt x="4774" y="284"/>
                  </a:cubicBezTo>
                  <a:cubicBezTo>
                    <a:pt x="8830" y="-1136"/>
                    <a:pt x="13236" y="759"/>
                    <a:pt x="14985" y="4634"/>
                  </a:cubicBezTo>
                  <a:lnTo>
                    <a:pt x="150586" y="342766"/>
                  </a:lnTo>
                  <a:cubicBezTo>
                    <a:pt x="152266" y="346927"/>
                    <a:pt x="150237" y="351648"/>
                    <a:pt x="146041" y="353312"/>
                  </a:cubicBezTo>
                  <a:cubicBezTo>
                    <a:pt x="146041" y="353319"/>
                    <a:pt x="146041" y="353319"/>
                    <a:pt x="146041" y="353326"/>
                  </a:cubicBezTo>
                  <a:close/>
                </a:path>
              </a:pathLst>
            </a:custGeom>
            <a:solidFill>
              <a:srgbClr val="CBD0DD"/>
            </a:solidFill>
            <a:ln w="6984" cap="flat">
              <a:noFill/>
              <a:prstDash val="solid"/>
              <a:miter/>
            </a:ln>
          </p:spPr>
          <p:txBody>
            <a:bodyPr rtlCol="0" anchor="ctr"/>
            <a:lstStyle/>
            <a:p>
              <a:endParaRPr lang="zh-CN" altLang="en-US"/>
            </a:p>
          </p:txBody>
        </p:sp>
        <p:sp>
          <p:nvSpPr>
            <p:cNvPr id="41" name="iṡḷîdê">
              <a:extLst>
                <a:ext uri="{FF2B5EF4-FFF2-40B4-BE49-F238E27FC236}">
                  <a16:creationId xmlns:a16="http://schemas.microsoft.com/office/drawing/2014/main" id="{D3746191-F525-CA4E-51AC-D58A0E6E2B76}"/>
                </a:ext>
              </a:extLst>
            </p:cNvPr>
            <p:cNvSpPr/>
            <p:nvPr/>
          </p:nvSpPr>
          <p:spPr>
            <a:xfrm>
              <a:off x="7800684" y="2170758"/>
              <a:ext cx="83924" cy="43416"/>
            </a:xfrm>
            <a:custGeom>
              <a:avLst/>
              <a:gdLst>
                <a:gd name="connsiteX0" fmla="*/ 77816 w 83924"/>
                <a:gd name="connsiteY0" fmla="*/ 15716 h 43416"/>
                <a:gd name="connsiteX1" fmla="*/ 10539 w 83924"/>
                <a:gd name="connsiteY1" fmla="*/ 42640 h 43416"/>
                <a:gd name="connsiteX2" fmla="*/ -21 w 83924"/>
                <a:gd name="connsiteY2" fmla="*/ 38129 h 43416"/>
                <a:gd name="connsiteX3" fmla="*/ 4455 w 83924"/>
                <a:gd name="connsiteY3" fmla="*/ 27534 h 43416"/>
                <a:gd name="connsiteX4" fmla="*/ 71731 w 83924"/>
                <a:gd name="connsiteY4" fmla="*/ 540 h 43416"/>
                <a:gd name="connsiteX5" fmla="*/ 82571 w 83924"/>
                <a:gd name="connsiteY5" fmla="*/ 4638 h 43416"/>
                <a:gd name="connsiteX6" fmla="*/ 78445 w 83924"/>
                <a:gd name="connsiteY6" fmla="*/ 15457 h 43416"/>
                <a:gd name="connsiteX7" fmla="*/ 77816 w 83924"/>
                <a:gd name="connsiteY7" fmla="*/ 15716 h 4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924" h="43416">
                  <a:moveTo>
                    <a:pt x="77816" y="15716"/>
                  </a:moveTo>
                  <a:lnTo>
                    <a:pt x="10539" y="42640"/>
                  </a:lnTo>
                  <a:cubicBezTo>
                    <a:pt x="6343" y="44319"/>
                    <a:pt x="1657" y="42298"/>
                    <a:pt x="-21" y="38129"/>
                  </a:cubicBezTo>
                  <a:cubicBezTo>
                    <a:pt x="-1770" y="33961"/>
                    <a:pt x="259" y="29213"/>
                    <a:pt x="4455" y="27534"/>
                  </a:cubicBezTo>
                  <a:lnTo>
                    <a:pt x="71731" y="540"/>
                  </a:lnTo>
                  <a:cubicBezTo>
                    <a:pt x="75857" y="-1320"/>
                    <a:pt x="80683" y="519"/>
                    <a:pt x="82571" y="4638"/>
                  </a:cubicBezTo>
                  <a:cubicBezTo>
                    <a:pt x="84389" y="8757"/>
                    <a:pt x="82571" y="13604"/>
                    <a:pt x="78445" y="15457"/>
                  </a:cubicBezTo>
                  <a:cubicBezTo>
                    <a:pt x="78235" y="15555"/>
                    <a:pt x="78026" y="15638"/>
                    <a:pt x="77816" y="15716"/>
                  </a:cubicBezTo>
                  <a:close/>
                </a:path>
              </a:pathLst>
            </a:custGeom>
            <a:solidFill>
              <a:srgbClr val="CBD0DD"/>
            </a:solidFill>
            <a:ln w="6984" cap="flat">
              <a:noFill/>
              <a:prstDash val="solid"/>
              <a:miter/>
            </a:ln>
          </p:spPr>
          <p:txBody>
            <a:bodyPr rtlCol="0" anchor="ctr"/>
            <a:lstStyle/>
            <a:p>
              <a:endParaRPr lang="zh-CN" altLang="en-US"/>
            </a:p>
          </p:txBody>
        </p:sp>
        <p:sp>
          <p:nvSpPr>
            <p:cNvPr id="42" name="î$lîḓè">
              <a:extLst>
                <a:ext uri="{FF2B5EF4-FFF2-40B4-BE49-F238E27FC236}">
                  <a16:creationId xmlns:a16="http://schemas.microsoft.com/office/drawing/2014/main" id="{73D3117A-690A-6AC9-2BED-0029798EA0CC}"/>
                </a:ext>
              </a:extLst>
            </p:cNvPr>
            <p:cNvSpPr/>
            <p:nvPr/>
          </p:nvSpPr>
          <p:spPr>
            <a:xfrm>
              <a:off x="7820993" y="2220271"/>
              <a:ext cx="83616" cy="43364"/>
            </a:xfrm>
            <a:custGeom>
              <a:avLst/>
              <a:gdLst>
                <a:gd name="connsiteX0" fmla="*/ 77507 w 83616"/>
                <a:gd name="connsiteY0" fmla="*/ 15715 h 43364"/>
                <a:gd name="connsiteX1" fmla="*/ 10231 w 83616"/>
                <a:gd name="connsiteY1" fmla="*/ 42710 h 43364"/>
                <a:gd name="connsiteX2" fmla="*/ -189 w 83616"/>
                <a:gd name="connsiteY2" fmla="*/ 37717 h 43364"/>
                <a:gd name="connsiteX3" fmla="*/ 4146 w 83616"/>
                <a:gd name="connsiteY3" fmla="*/ 27534 h 43364"/>
                <a:gd name="connsiteX4" fmla="*/ 71423 w 83616"/>
                <a:gd name="connsiteY4" fmla="*/ 540 h 43364"/>
                <a:gd name="connsiteX5" fmla="*/ 82263 w 83616"/>
                <a:gd name="connsiteY5" fmla="*/ 4638 h 43364"/>
                <a:gd name="connsiteX6" fmla="*/ 78137 w 83616"/>
                <a:gd name="connsiteY6" fmla="*/ 15457 h 43364"/>
                <a:gd name="connsiteX7" fmla="*/ 77507 w 83616"/>
                <a:gd name="connsiteY7" fmla="*/ 15715 h 4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16" h="43364">
                  <a:moveTo>
                    <a:pt x="77507" y="15715"/>
                  </a:moveTo>
                  <a:lnTo>
                    <a:pt x="10231" y="42710"/>
                  </a:lnTo>
                  <a:cubicBezTo>
                    <a:pt x="5965" y="44214"/>
                    <a:pt x="1279" y="41976"/>
                    <a:pt x="-189" y="37717"/>
                  </a:cubicBezTo>
                  <a:cubicBezTo>
                    <a:pt x="-1589" y="33702"/>
                    <a:pt x="300" y="29283"/>
                    <a:pt x="4146" y="27534"/>
                  </a:cubicBezTo>
                  <a:lnTo>
                    <a:pt x="71423" y="540"/>
                  </a:lnTo>
                  <a:cubicBezTo>
                    <a:pt x="75549" y="-1321"/>
                    <a:pt x="80375" y="519"/>
                    <a:pt x="82263" y="4638"/>
                  </a:cubicBezTo>
                  <a:cubicBezTo>
                    <a:pt x="84081" y="8757"/>
                    <a:pt x="82263" y="13603"/>
                    <a:pt x="78137" y="15457"/>
                  </a:cubicBezTo>
                  <a:cubicBezTo>
                    <a:pt x="77927" y="15555"/>
                    <a:pt x="77717" y="15639"/>
                    <a:pt x="77507" y="15715"/>
                  </a:cubicBezTo>
                  <a:close/>
                </a:path>
              </a:pathLst>
            </a:custGeom>
            <a:solidFill>
              <a:srgbClr val="CBD0DD"/>
            </a:solidFill>
            <a:ln w="6984" cap="flat">
              <a:noFill/>
              <a:prstDash val="solid"/>
              <a:miter/>
            </a:ln>
          </p:spPr>
          <p:txBody>
            <a:bodyPr rtlCol="0" anchor="ctr"/>
            <a:lstStyle/>
            <a:p>
              <a:endParaRPr lang="zh-CN" altLang="en-US"/>
            </a:p>
          </p:txBody>
        </p:sp>
        <p:sp>
          <p:nvSpPr>
            <p:cNvPr id="43" name="îṡlîḓè">
              <a:extLst>
                <a:ext uri="{FF2B5EF4-FFF2-40B4-BE49-F238E27FC236}">
                  <a16:creationId xmlns:a16="http://schemas.microsoft.com/office/drawing/2014/main" id="{E687624A-6A00-9BA7-1839-BC413B3B512C}"/>
                </a:ext>
              </a:extLst>
            </p:cNvPr>
            <p:cNvSpPr/>
            <p:nvPr/>
          </p:nvSpPr>
          <p:spPr>
            <a:xfrm>
              <a:off x="7840945" y="2270043"/>
              <a:ext cx="82722" cy="43022"/>
            </a:xfrm>
            <a:custGeom>
              <a:avLst/>
              <a:gdLst>
                <a:gd name="connsiteX0" fmla="*/ 77276 w 82722"/>
                <a:gd name="connsiteY0" fmla="*/ 15458 h 43022"/>
                <a:gd name="connsiteX1" fmla="*/ 10000 w 82722"/>
                <a:gd name="connsiteY1" fmla="*/ 42452 h 43022"/>
                <a:gd name="connsiteX2" fmla="*/ -281 w 82722"/>
                <a:gd name="connsiteY2" fmla="*/ 37123 h 43022"/>
                <a:gd name="connsiteX3" fmla="*/ 3985 w 82722"/>
                <a:gd name="connsiteY3" fmla="*/ 27277 h 43022"/>
                <a:gd name="connsiteX4" fmla="*/ 71192 w 82722"/>
                <a:gd name="connsiteY4" fmla="*/ 282 h 43022"/>
                <a:gd name="connsiteX5" fmla="*/ 81612 w 82722"/>
                <a:gd name="connsiteY5" fmla="*/ 5275 h 43022"/>
                <a:gd name="connsiteX6" fmla="*/ 77276 w 82722"/>
                <a:gd name="connsiteY6" fmla="*/ 15458 h 43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22" h="43022">
                  <a:moveTo>
                    <a:pt x="77276" y="15458"/>
                  </a:moveTo>
                  <a:lnTo>
                    <a:pt x="10000" y="42452"/>
                  </a:lnTo>
                  <a:cubicBezTo>
                    <a:pt x="5664" y="43816"/>
                    <a:pt x="1119" y="41431"/>
                    <a:pt x="-281" y="37123"/>
                  </a:cubicBezTo>
                  <a:cubicBezTo>
                    <a:pt x="-1469" y="33242"/>
                    <a:pt x="279" y="29039"/>
                    <a:pt x="3985" y="27277"/>
                  </a:cubicBezTo>
                  <a:lnTo>
                    <a:pt x="71192" y="282"/>
                  </a:lnTo>
                  <a:cubicBezTo>
                    <a:pt x="75459" y="-1222"/>
                    <a:pt x="80144" y="1016"/>
                    <a:pt x="81612" y="5275"/>
                  </a:cubicBezTo>
                  <a:cubicBezTo>
                    <a:pt x="83011" y="9290"/>
                    <a:pt x="81123" y="13709"/>
                    <a:pt x="77276" y="15458"/>
                  </a:cubicBezTo>
                  <a:close/>
                </a:path>
              </a:pathLst>
            </a:custGeom>
            <a:solidFill>
              <a:srgbClr val="CBD0DD"/>
            </a:solidFill>
            <a:ln w="6984" cap="flat">
              <a:noFill/>
              <a:prstDash val="solid"/>
              <a:miter/>
            </a:ln>
          </p:spPr>
          <p:txBody>
            <a:bodyPr rtlCol="0" anchor="ctr"/>
            <a:lstStyle/>
            <a:p>
              <a:endParaRPr lang="zh-CN" altLang="en-US"/>
            </a:p>
          </p:txBody>
        </p:sp>
        <p:sp>
          <p:nvSpPr>
            <p:cNvPr id="44" name="išḷîḓé">
              <a:extLst>
                <a:ext uri="{FF2B5EF4-FFF2-40B4-BE49-F238E27FC236}">
                  <a16:creationId xmlns:a16="http://schemas.microsoft.com/office/drawing/2014/main" id="{34B24F3E-2138-158E-68B0-BE0A6C2B74DB}"/>
                </a:ext>
              </a:extLst>
            </p:cNvPr>
            <p:cNvSpPr/>
            <p:nvPr/>
          </p:nvSpPr>
          <p:spPr>
            <a:xfrm>
              <a:off x="7840945" y="2270043"/>
              <a:ext cx="82722" cy="43022"/>
            </a:xfrm>
            <a:custGeom>
              <a:avLst/>
              <a:gdLst>
                <a:gd name="connsiteX0" fmla="*/ 77276 w 82722"/>
                <a:gd name="connsiteY0" fmla="*/ 15458 h 43022"/>
                <a:gd name="connsiteX1" fmla="*/ 10000 w 82722"/>
                <a:gd name="connsiteY1" fmla="*/ 42452 h 43022"/>
                <a:gd name="connsiteX2" fmla="*/ -281 w 82722"/>
                <a:gd name="connsiteY2" fmla="*/ 37123 h 43022"/>
                <a:gd name="connsiteX3" fmla="*/ 3985 w 82722"/>
                <a:gd name="connsiteY3" fmla="*/ 27277 h 43022"/>
                <a:gd name="connsiteX4" fmla="*/ 71192 w 82722"/>
                <a:gd name="connsiteY4" fmla="*/ 282 h 43022"/>
                <a:gd name="connsiteX5" fmla="*/ 81612 w 82722"/>
                <a:gd name="connsiteY5" fmla="*/ 5275 h 43022"/>
                <a:gd name="connsiteX6" fmla="*/ 77276 w 82722"/>
                <a:gd name="connsiteY6" fmla="*/ 15458 h 43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22" h="43022">
                  <a:moveTo>
                    <a:pt x="77276" y="15458"/>
                  </a:moveTo>
                  <a:lnTo>
                    <a:pt x="10000" y="42452"/>
                  </a:lnTo>
                  <a:cubicBezTo>
                    <a:pt x="5664" y="43816"/>
                    <a:pt x="1119" y="41431"/>
                    <a:pt x="-281" y="37123"/>
                  </a:cubicBezTo>
                  <a:cubicBezTo>
                    <a:pt x="-1469" y="33242"/>
                    <a:pt x="279" y="29039"/>
                    <a:pt x="3985" y="27277"/>
                  </a:cubicBezTo>
                  <a:lnTo>
                    <a:pt x="71192" y="282"/>
                  </a:lnTo>
                  <a:cubicBezTo>
                    <a:pt x="75459" y="-1222"/>
                    <a:pt x="80144" y="1016"/>
                    <a:pt x="81612" y="5275"/>
                  </a:cubicBezTo>
                  <a:cubicBezTo>
                    <a:pt x="83011" y="9290"/>
                    <a:pt x="81123" y="13709"/>
                    <a:pt x="77276" y="15458"/>
                  </a:cubicBezTo>
                  <a:close/>
                </a:path>
              </a:pathLst>
            </a:custGeom>
            <a:solidFill>
              <a:srgbClr val="CBD0DD"/>
            </a:solidFill>
            <a:ln w="6984" cap="flat">
              <a:noFill/>
              <a:prstDash val="solid"/>
              <a:miter/>
            </a:ln>
          </p:spPr>
          <p:txBody>
            <a:bodyPr rtlCol="0" anchor="ctr"/>
            <a:lstStyle/>
            <a:p>
              <a:endParaRPr lang="zh-CN" altLang="en-US"/>
            </a:p>
          </p:txBody>
        </p:sp>
        <p:sp>
          <p:nvSpPr>
            <p:cNvPr id="45" name="ïṣlîḓê">
              <a:extLst>
                <a:ext uri="{FF2B5EF4-FFF2-40B4-BE49-F238E27FC236}">
                  <a16:creationId xmlns:a16="http://schemas.microsoft.com/office/drawing/2014/main" id="{91E47545-DF82-C40E-9726-C0C1701E4857}"/>
                </a:ext>
              </a:extLst>
            </p:cNvPr>
            <p:cNvSpPr/>
            <p:nvPr/>
          </p:nvSpPr>
          <p:spPr>
            <a:xfrm>
              <a:off x="7859982" y="2319713"/>
              <a:ext cx="83886" cy="43416"/>
            </a:xfrm>
            <a:custGeom>
              <a:avLst/>
              <a:gdLst>
                <a:gd name="connsiteX0" fmla="*/ 78101 w 83886"/>
                <a:gd name="connsiteY0" fmla="*/ 15510 h 43416"/>
                <a:gd name="connsiteX1" fmla="*/ 10895 w 83886"/>
                <a:gd name="connsiteY1" fmla="*/ 42505 h 43416"/>
                <a:gd name="connsiteX2" fmla="*/ 54 w 83886"/>
                <a:gd name="connsiteY2" fmla="*/ 38407 h 43416"/>
                <a:gd name="connsiteX3" fmla="*/ 4180 w 83886"/>
                <a:gd name="connsiteY3" fmla="*/ 27588 h 43416"/>
                <a:gd name="connsiteX4" fmla="*/ 4810 w 83886"/>
                <a:gd name="connsiteY4" fmla="*/ 27329 h 43416"/>
                <a:gd name="connsiteX5" fmla="*/ 72017 w 83886"/>
                <a:gd name="connsiteY5" fmla="*/ 404 h 43416"/>
                <a:gd name="connsiteX6" fmla="*/ 82647 w 83886"/>
                <a:gd name="connsiteY6" fmla="*/ 4915 h 43416"/>
                <a:gd name="connsiteX7" fmla="*/ 78101 w 83886"/>
                <a:gd name="connsiteY7" fmla="*/ 15510 h 4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86" h="43416">
                  <a:moveTo>
                    <a:pt x="78101" y="15510"/>
                  </a:moveTo>
                  <a:lnTo>
                    <a:pt x="10895" y="42505"/>
                  </a:lnTo>
                  <a:cubicBezTo>
                    <a:pt x="6768" y="44365"/>
                    <a:pt x="1943" y="42526"/>
                    <a:pt x="54" y="38407"/>
                  </a:cubicBezTo>
                  <a:cubicBezTo>
                    <a:pt x="-1764" y="34288"/>
                    <a:pt x="54" y="29441"/>
                    <a:pt x="4180" y="27588"/>
                  </a:cubicBezTo>
                  <a:cubicBezTo>
                    <a:pt x="4390" y="27490"/>
                    <a:pt x="4600" y="27406"/>
                    <a:pt x="4810" y="27329"/>
                  </a:cubicBezTo>
                  <a:lnTo>
                    <a:pt x="72017" y="404"/>
                  </a:lnTo>
                  <a:cubicBezTo>
                    <a:pt x="76213" y="-1274"/>
                    <a:pt x="80899" y="747"/>
                    <a:pt x="82647" y="4915"/>
                  </a:cubicBezTo>
                  <a:cubicBezTo>
                    <a:pt x="84326" y="9083"/>
                    <a:pt x="82297" y="13832"/>
                    <a:pt x="78101" y="15510"/>
                  </a:cubicBezTo>
                  <a:close/>
                </a:path>
              </a:pathLst>
            </a:custGeom>
            <a:solidFill>
              <a:srgbClr val="CBD0DD"/>
            </a:solidFill>
            <a:ln w="6984" cap="flat">
              <a:noFill/>
              <a:prstDash val="solid"/>
              <a:miter/>
            </a:ln>
          </p:spPr>
          <p:txBody>
            <a:bodyPr rtlCol="0" anchor="ctr"/>
            <a:lstStyle/>
            <a:p>
              <a:endParaRPr lang="zh-CN" altLang="en-US"/>
            </a:p>
          </p:txBody>
        </p:sp>
        <p:sp>
          <p:nvSpPr>
            <p:cNvPr id="46" name="í$ḷïḍe">
              <a:extLst>
                <a:ext uri="{FF2B5EF4-FFF2-40B4-BE49-F238E27FC236}">
                  <a16:creationId xmlns:a16="http://schemas.microsoft.com/office/drawing/2014/main" id="{9B339F0A-BBBD-C74C-C622-5B232FCBCD3D}"/>
                </a:ext>
              </a:extLst>
            </p:cNvPr>
            <p:cNvSpPr/>
            <p:nvPr/>
          </p:nvSpPr>
          <p:spPr>
            <a:xfrm>
              <a:off x="7880199" y="2369025"/>
              <a:ext cx="83492" cy="43274"/>
            </a:xfrm>
            <a:custGeom>
              <a:avLst/>
              <a:gdLst>
                <a:gd name="connsiteX0" fmla="*/ 77746 w 83492"/>
                <a:gd name="connsiteY0" fmla="*/ 15573 h 43274"/>
                <a:gd name="connsiteX1" fmla="*/ 10539 w 83492"/>
                <a:gd name="connsiteY1" fmla="*/ 42497 h 43274"/>
                <a:gd name="connsiteX2" fmla="*/ -21 w 83492"/>
                <a:gd name="connsiteY2" fmla="*/ 37987 h 43274"/>
                <a:gd name="connsiteX3" fmla="*/ 4455 w 83492"/>
                <a:gd name="connsiteY3" fmla="*/ 27391 h 43274"/>
                <a:gd name="connsiteX4" fmla="*/ 71731 w 83492"/>
                <a:gd name="connsiteY4" fmla="*/ 397 h 43274"/>
                <a:gd name="connsiteX5" fmla="*/ 82292 w 83492"/>
                <a:gd name="connsiteY5" fmla="*/ 4908 h 43274"/>
                <a:gd name="connsiteX6" fmla="*/ 82292 w 83492"/>
                <a:gd name="connsiteY6" fmla="*/ 4943 h 43274"/>
                <a:gd name="connsiteX7" fmla="*/ 77746 w 83492"/>
                <a:gd name="connsiteY7" fmla="*/ 15573 h 4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2" h="43274">
                  <a:moveTo>
                    <a:pt x="77746" y="15573"/>
                  </a:moveTo>
                  <a:lnTo>
                    <a:pt x="10539" y="42497"/>
                  </a:lnTo>
                  <a:cubicBezTo>
                    <a:pt x="6343" y="44176"/>
                    <a:pt x="1657" y="42154"/>
                    <a:pt x="-21" y="37987"/>
                  </a:cubicBezTo>
                  <a:cubicBezTo>
                    <a:pt x="-1770" y="33818"/>
                    <a:pt x="259" y="29070"/>
                    <a:pt x="4455" y="27391"/>
                  </a:cubicBezTo>
                  <a:lnTo>
                    <a:pt x="71731" y="397"/>
                  </a:lnTo>
                  <a:cubicBezTo>
                    <a:pt x="75857" y="-1268"/>
                    <a:pt x="80613" y="754"/>
                    <a:pt x="82292" y="4908"/>
                  </a:cubicBezTo>
                  <a:cubicBezTo>
                    <a:pt x="82292" y="4921"/>
                    <a:pt x="82292" y="4936"/>
                    <a:pt x="82292" y="4943"/>
                  </a:cubicBezTo>
                  <a:cubicBezTo>
                    <a:pt x="83900" y="9132"/>
                    <a:pt x="81872" y="13859"/>
                    <a:pt x="77746" y="15573"/>
                  </a:cubicBezTo>
                  <a:close/>
                </a:path>
              </a:pathLst>
            </a:custGeom>
            <a:solidFill>
              <a:srgbClr val="CBD0DD"/>
            </a:solidFill>
            <a:ln w="6984" cap="flat">
              <a:noFill/>
              <a:prstDash val="solid"/>
              <a:miter/>
            </a:ln>
          </p:spPr>
          <p:txBody>
            <a:bodyPr rtlCol="0" anchor="ctr"/>
            <a:lstStyle/>
            <a:p>
              <a:endParaRPr lang="zh-CN" altLang="en-US"/>
            </a:p>
          </p:txBody>
        </p:sp>
        <p:sp>
          <p:nvSpPr>
            <p:cNvPr id="47" name="íšļiḓé">
              <a:extLst>
                <a:ext uri="{FF2B5EF4-FFF2-40B4-BE49-F238E27FC236}">
                  <a16:creationId xmlns:a16="http://schemas.microsoft.com/office/drawing/2014/main" id="{242D7043-7AD4-5D29-FF76-D2F98D26CFB9}"/>
                </a:ext>
              </a:extLst>
            </p:cNvPr>
            <p:cNvSpPr/>
            <p:nvPr/>
          </p:nvSpPr>
          <p:spPr>
            <a:xfrm>
              <a:off x="7880199" y="2369025"/>
              <a:ext cx="83492" cy="43274"/>
            </a:xfrm>
            <a:custGeom>
              <a:avLst/>
              <a:gdLst>
                <a:gd name="connsiteX0" fmla="*/ 77746 w 83492"/>
                <a:gd name="connsiteY0" fmla="*/ 15573 h 43274"/>
                <a:gd name="connsiteX1" fmla="*/ 10539 w 83492"/>
                <a:gd name="connsiteY1" fmla="*/ 42497 h 43274"/>
                <a:gd name="connsiteX2" fmla="*/ -21 w 83492"/>
                <a:gd name="connsiteY2" fmla="*/ 37987 h 43274"/>
                <a:gd name="connsiteX3" fmla="*/ 4455 w 83492"/>
                <a:gd name="connsiteY3" fmla="*/ 27391 h 43274"/>
                <a:gd name="connsiteX4" fmla="*/ 71731 w 83492"/>
                <a:gd name="connsiteY4" fmla="*/ 397 h 43274"/>
                <a:gd name="connsiteX5" fmla="*/ 82292 w 83492"/>
                <a:gd name="connsiteY5" fmla="*/ 4908 h 43274"/>
                <a:gd name="connsiteX6" fmla="*/ 82292 w 83492"/>
                <a:gd name="connsiteY6" fmla="*/ 4943 h 43274"/>
                <a:gd name="connsiteX7" fmla="*/ 77746 w 83492"/>
                <a:gd name="connsiteY7" fmla="*/ 15573 h 4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2" h="43274">
                  <a:moveTo>
                    <a:pt x="77746" y="15573"/>
                  </a:moveTo>
                  <a:lnTo>
                    <a:pt x="10539" y="42497"/>
                  </a:lnTo>
                  <a:cubicBezTo>
                    <a:pt x="6343" y="44176"/>
                    <a:pt x="1657" y="42154"/>
                    <a:pt x="-21" y="37987"/>
                  </a:cubicBezTo>
                  <a:cubicBezTo>
                    <a:pt x="-1770" y="33818"/>
                    <a:pt x="259" y="29070"/>
                    <a:pt x="4455" y="27391"/>
                  </a:cubicBezTo>
                  <a:lnTo>
                    <a:pt x="71731" y="397"/>
                  </a:lnTo>
                  <a:cubicBezTo>
                    <a:pt x="75857" y="-1268"/>
                    <a:pt x="80613" y="754"/>
                    <a:pt x="82292" y="4908"/>
                  </a:cubicBezTo>
                  <a:cubicBezTo>
                    <a:pt x="82292" y="4921"/>
                    <a:pt x="82292" y="4936"/>
                    <a:pt x="82292" y="4943"/>
                  </a:cubicBezTo>
                  <a:cubicBezTo>
                    <a:pt x="83900" y="9132"/>
                    <a:pt x="81872" y="13859"/>
                    <a:pt x="77746" y="15573"/>
                  </a:cubicBezTo>
                  <a:close/>
                </a:path>
              </a:pathLst>
            </a:custGeom>
            <a:solidFill>
              <a:srgbClr val="CBD0DD"/>
            </a:solidFill>
            <a:ln w="6984" cap="flat">
              <a:noFill/>
              <a:prstDash val="solid"/>
              <a:miter/>
            </a:ln>
          </p:spPr>
          <p:txBody>
            <a:bodyPr rtlCol="0" anchor="ctr"/>
            <a:lstStyle/>
            <a:p>
              <a:endParaRPr lang="zh-CN" altLang="en-US"/>
            </a:p>
          </p:txBody>
        </p:sp>
        <p:sp>
          <p:nvSpPr>
            <p:cNvPr id="48" name="iṧḻídé">
              <a:extLst>
                <a:ext uri="{FF2B5EF4-FFF2-40B4-BE49-F238E27FC236}">
                  <a16:creationId xmlns:a16="http://schemas.microsoft.com/office/drawing/2014/main" id="{0E83481B-0682-F444-63AA-A53D496EC560}"/>
                </a:ext>
              </a:extLst>
            </p:cNvPr>
            <p:cNvSpPr/>
            <p:nvPr/>
          </p:nvSpPr>
          <p:spPr>
            <a:xfrm>
              <a:off x="7900369" y="2418653"/>
              <a:ext cx="82953" cy="43106"/>
            </a:xfrm>
            <a:custGeom>
              <a:avLst/>
              <a:gdLst>
                <a:gd name="connsiteX0" fmla="*/ 77507 w 82953"/>
                <a:gd name="connsiteY0" fmla="*/ 15458 h 43106"/>
                <a:gd name="connsiteX1" fmla="*/ 10230 w 82953"/>
                <a:gd name="connsiteY1" fmla="*/ 42452 h 43106"/>
                <a:gd name="connsiteX2" fmla="*/ -190 w 82953"/>
                <a:gd name="connsiteY2" fmla="*/ 37459 h 43106"/>
                <a:gd name="connsiteX3" fmla="*/ 4146 w 82953"/>
                <a:gd name="connsiteY3" fmla="*/ 27277 h 43106"/>
                <a:gd name="connsiteX4" fmla="*/ 71423 w 82953"/>
                <a:gd name="connsiteY4" fmla="*/ 282 h 43106"/>
                <a:gd name="connsiteX5" fmla="*/ 81843 w 82953"/>
                <a:gd name="connsiteY5" fmla="*/ 5275 h 43106"/>
                <a:gd name="connsiteX6" fmla="*/ 77507 w 82953"/>
                <a:gd name="connsiteY6" fmla="*/ 15458 h 4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953" h="43106">
                  <a:moveTo>
                    <a:pt x="77507" y="15458"/>
                  </a:moveTo>
                  <a:lnTo>
                    <a:pt x="10230" y="42452"/>
                  </a:lnTo>
                  <a:cubicBezTo>
                    <a:pt x="5964" y="43956"/>
                    <a:pt x="1278" y="41718"/>
                    <a:pt x="-190" y="37459"/>
                  </a:cubicBezTo>
                  <a:cubicBezTo>
                    <a:pt x="-1588" y="33445"/>
                    <a:pt x="300" y="29025"/>
                    <a:pt x="4146" y="27277"/>
                  </a:cubicBezTo>
                  <a:lnTo>
                    <a:pt x="71423" y="282"/>
                  </a:lnTo>
                  <a:cubicBezTo>
                    <a:pt x="75689" y="-1222"/>
                    <a:pt x="80374" y="1016"/>
                    <a:pt x="81843" y="5275"/>
                  </a:cubicBezTo>
                  <a:cubicBezTo>
                    <a:pt x="83242" y="9290"/>
                    <a:pt x="81354" y="13709"/>
                    <a:pt x="77507" y="15458"/>
                  </a:cubicBezTo>
                  <a:close/>
                </a:path>
              </a:pathLst>
            </a:custGeom>
            <a:solidFill>
              <a:srgbClr val="CBD0DD"/>
            </a:solidFill>
            <a:ln w="6984" cap="flat">
              <a:noFill/>
              <a:prstDash val="solid"/>
              <a:miter/>
            </a:ln>
          </p:spPr>
          <p:txBody>
            <a:bodyPr rtlCol="0" anchor="ctr"/>
            <a:lstStyle/>
            <a:p>
              <a:endParaRPr lang="zh-CN" altLang="en-US"/>
            </a:p>
          </p:txBody>
        </p:sp>
        <p:sp>
          <p:nvSpPr>
            <p:cNvPr id="49" name="íṧlîḋé">
              <a:extLst>
                <a:ext uri="{FF2B5EF4-FFF2-40B4-BE49-F238E27FC236}">
                  <a16:creationId xmlns:a16="http://schemas.microsoft.com/office/drawing/2014/main" id="{1875E6DC-35A0-CADD-E976-497B32C546A4}"/>
                </a:ext>
              </a:extLst>
            </p:cNvPr>
            <p:cNvSpPr/>
            <p:nvPr/>
          </p:nvSpPr>
          <p:spPr>
            <a:xfrm>
              <a:off x="7919567" y="2467909"/>
              <a:ext cx="84280" cy="43622"/>
            </a:xfrm>
            <a:custGeom>
              <a:avLst/>
              <a:gdLst>
                <a:gd name="connsiteX0" fmla="*/ 78170 w 84280"/>
                <a:gd name="connsiteY0" fmla="*/ 15716 h 43622"/>
                <a:gd name="connsiteX1" fmla="*/ 10894 w 84280"/>
                <a:gd name="connsiteY1" fmla="*/ 42710 h 43622"/>
                <a:gd name="connsiteX2" fmla="*/ 54 w 84280"/>
                <a:gd name="connsiteY2" fmla="*/ 38612 h 43622"/>
                <a:gd name="connsiteX3" fmla="*/ 4180 w 84280"/>
                <a:gd name="connsiteY3" fmla="*/ 27793 h 43622"/>
                <a:gd name="connsiteX4" fmla="*/ 4809 w 84280"/>
                <a:gd name="connsiteY4" fmla="*/ 27534 h 43622"/>
                <a:gd name="connsiteX5" fmla="*/ 72086 w 84280"/>
                <a:gd name="connsiteY5" fmla="*/ 540 h 43622"/>
                <a:gd name="connsiteX6" fmla="*/ 82926 w 84280"/>
                <a:gd name="connsiteY6" fmla="*/ 4638 h 43622"/>
                <a:gd name="connsiteX7" fmla="*/ 78800 w 84280"/>
                <a:gd name="connsiteY7" fmla="*/ 15457 h 43622"/>
                <a:gd name="connsiteX8" fmla="*/ 78170 w 84280"/>
                <a:gd name="connsiteY8" fmla="*/ 15716 h 4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80" h="43622">
                  <a:moveTo>
                    <a:pt x="78170" y="15716"/>
                  </a:moveTo>
                  <a:lnTo>
                    <a:pt x="10894" y="42710"/>
                  </a:lnTo>
                  <a:cubicBezTo>
                    <a:pt x="6768" y="44570"/>
                    <a:pt x="1943" y="42731"/>
                    <a:pt x="54" y="38612"/>
                  </a:cubicBezTo>
                  <a:cubicBezTo>
                    <a:pt x="-1764" y="34493"/>
                    <a:pt x="54" y="29646"/>
                    <a:pt x="4180" y="27793"/>
                  </a:cubicBezTo>
                  <a:cubicBezTo>
                    <a:pt x="4390" y="27695"/>
                    <a:pt x="4600" y="27611"/>
                    <a:pt x="4809" y="27534"/>
                  </a:cubicBezTo>
                  <a:lnTo>
                    <a:pt x="72086" y="540"/>
                  </a:lnTo>
                  <a:cubicBezTo>
                    <a:pt x="76213" y="-1320"/>
                    <a:pt x="81038" y="519"/>
                    <a:pt x="82926" y="4638"/>
                  </a:cubicBezTo>
                  <a:cubicBezTo>
                    <a:pt x="84745" y="8757"/>
                    <a:pt x="82926" y="13604"/>
                    <a:pt x="78800" y="15457"/>
                  </a:cubicBezTo>
                  <a:cubicBezTo>
                    <a:pt x="78590" y="15555"/>
                    <a:pt x="78380" y="15639"/>
                    <a:pt x="78170" y="15716"/>
                  </a:cubicBezTo>
                  <a:close/>
                </a:path>
              </a:pathLst>
            </a:custGeom>
            <a:solidFill>
              <a:srgbClr val="CBD0DD"/>
            </a:solidFill>
            <a:ln w="6984" cap="flat">
              <a:noFill/>
              <a:prstDash val="solid"/>
              <a:miter/>
            </a:ln>
          </p:spPr>
          <p:txBody>
            <a:bodyPr rtlCol="0" anchor="ctr"/>
            <a:lstStyle/>
            <a:p>
              <a:endParaRPr lang="zh-CN" altLang="en-US"/>
            </a:p>
          </p:txBody>
        </p:sp>
        <p:sp>
          <p:nvSpPr>
            <p:cNvPr id="50" name="iṣļiḓè">
              <a:extLst>
                <a:ext uri="{FF2B5EF4-FFF2-40B4-BE49-F238E27FC236}">
                  <a16:creationId xmlns:a16="http://schemas.microsoft.com/office/drawing/2014/main" id="{9B55CEE0-C7A1-0D80-F2A6-7AB4735F78CA}"/>
                </a:ext>
              </a:extLst>
            </p:cNvPr>
            <p:cNvSpPr/>
            <p:nvPr/>
          </p:nvSpPr>
          <p:spPr>
            <a:xfrm>
              <a:off x="7539401" y="1931868"/>
              <a:ext cx="141383" cy="141444"/>
            </a:xfrm>
            <a:custGeom>
              <a:avLst/>
              <a:gdLst>
                <a:gd name="connsiteX0" fmla="*/ 96426 w 141383"/>
                <a:gd name="connsiteY0" fmla="*/ 136137 h 141444"/>
                <a:gd name="connsiteX1" fmla="*/ 4463 w 141383"/>
                <a:gd name="connsiteY1" fmla="*/ 96910 h 141444"/>
                <a:gd name="connsiteX2" fmla="*/ 43696 w 141383"/>
                <a:gd name="connsiteY2" fmla="*/ 4933 h 141444"/>
                <a:gd name="connsiteX3" fmla="*/ 135660 w 141383"/>
                <a:gd name="connsiteY3" fmla="*/ 44166 h 141444"/>
                <a:gd name="connsiteX4" fmla="*/ 135660 w 141383"/>
                <a:gd name="connsiteY4" fmla="*/ 44173 h 141444"/>
                <a:gd name="connsiteX5" fmla="*/ 96426 w 141383"/>
                <a:gd name="connsiteY5" fmla="*/ 136137 h 141444"/>
                <a:gd name="connsiteX6" fmla="*/ 51668 w 141383"/>
                <a:gd name="connsiteY6" fmla="*/ 24731 h 141444"/>
                <a:gd name="connsiteX7" fmla="*/ 24394 w 141383"/>
                <a:gd name="connsiteY7" fmla="*/ 88889 h 141444"/>
                <a:gd name="connsiteX8" fmla="*/ 88524 w 141383"/>
                <a:gd name="connsiteY8" fmla="*/ 116191 h 141444"/>
                <a:gd name="connsiteX9" fmla="*/ 115868 w 141383"/>
                <a:gd name="connsiteY9" fmla="*/ 52146 h 141444"/>
                <a:gd name="connsiteX10" fmla="*/ 51808 w 141383"/>
                <a:gd name="connsiteY10" fmla="*/ 24550 h 141444"/>
                <a:gd name="connsiteX11" fmla="*/ 51388 w 141383"/>
                <a:gd name="connsiteY11" fmla="*/ 24731 h 14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383" h="141444">
                  <a:moveTo>
                    <a:pt x="96426" y="136137"/>
                  </a:moveTo>
                  <a:cubicBezTo>
                    <a:pt x="60200" y="150704"/>
                    <a:pt x="19009" y="133136"/>
                    <a:pt x="4463" y="96910"/>
                  </a:cubicBezTo>
                  <a:cubicBezTo>
                    <a:pt x="-10084" y="60678"/>
                    <a:pt x="7469" y="19500"/>
                    <a:pt x="43696" y="4933"/>
                  </a:cubicBezTo>
                  <a:cubicBezTo>
                    <a:pt x="79921" y="-9627"/>
                    <a:pt x="121113" y="7933"/>
                    <a:pt x="135660" y="44166"/>
                  </a:cubicBezTo>
                  <a:cubicBezTo>
                    <a:pt x="135660" y="44166"/>
                    <a:pt x="135660" y="44173"/>
                    <a:pt x="135660" y="44173"/>
                  </a:cubicBezTo>
                  <a:cubicBezTo>
                    <a:pt x="150136" y="80399"/>
                    <a:pt x="132582" y="121513"/>
                    <a:pt x="96426" y="136137"/>
                  </a:cubicBezTo>
                  <a:close/>
                  <a:moveTo>
                    <a:pt x="51668" y="24731"/>
                  </a:moveTo>
                  <a:cubicBezTo>
                    <a:pt x="26422" y="34907"/>
                    <a:pt x="14184" y="63629"/>
                    <a:pt x="24394" y="88889"/>
                  </a:cubicBezTo>
                  <a:cubicBezTo>
                    <a:pt x="34534" y="114142"/>
                    <a:pt x="63277" y="126367"/>
                    <a:pt x="88524" y="116191"/>
                  </a:cubicBezTo>
                  <a:cubicBezTo>
                    <a:pt x="113700" y="106037"/>
                    <a:pt x="125939" y="77385"/>
                    <a:pt x="115868" y="52146"/>
                  </a:cubicBezTo>
                  <a:cubicBezTo>
                    <a:pt x="105797" y="26843"/>
                    <a:pt x="77125" y="14486"/>
                    <a:pt x="51808" y="24550"/>
                  </a:cubicBezTo>
                  <a:cubicBezTo>
                    <a:pt x="51668" y="24612"/>
                    <a:pt x="51528" y="24668"/>
                    <a:pt x="51388" y="24731"/>
                  </a:cubicBezTo>
                  <a:close/>
                </a:path>
              </a:pathLst>
            </a:custGeom>
            <a:solidFill>
              <a:srgbClr val="CBD0DD"/>
            </a:solidFill>
            <a:ln w="6984" cap="flat">
              <a:noFill/>
              <a:prstDash val="solid"/>
              <a:miter/>
            </a:ln>
          </p:spPr>
          <p:txBody>
            <a:bodyPr rtlCol="0" anchor="ctr"/>
            <a:lstStyle/>
            <a:p>
              <a:endParaRPr lang="zh-CN" altLang="en-US"/>
            </a:p>
          </p:txBody>
        </p:sp>
        <p:sp>
          <p:nvSpPr>
            <p:cNvPr id="51" name="îşľíḍé">
              <a:extLst>
                <a:ext uri="{FF2B5EF4-FFF2-40B4-BE49-F238E27FC236}">
                  <a16:creationId xmlns:a16="http://schemas.microsoft.com/office/drawing/2014/main" id="{0EFA0E3F-2A6B-4ECF-D819-32FDE9F959B3}"/>
                </a:ext>
              </a:extLst>
            </p:cNvPr>
            <p:cNvSpPr/>
            <p:nvPr/>
          </p:nvSpPr>
          <p:spPr>
            <a:xfrm>
              <a:off x="7673746" y="1864480"/>
              <a:ext cx="68268" cy="68275"/>
            </a:xfrm>
            <a:custGeom>
              <a:avLst/>
              <a:gdLst>
                <a:gd name="connsiteX0" fmla="*/ 46212 w 68268"/>
                <a:gd name="connsiteY0" fmla="*/ 65614 h 68275"/>
                <a:gd name="connsiteX1" fmla="*/ 1804 w 68268"/>
                <a:gd name="connsiteY1" fmla="*/ 46683 h 68275"/>
                <a:gd name="connsiteX2" fmla="*/ 20756 w 68268"/>
                <a:gd name="connsiteY2" fmla="*/ 2289 h 68275"/>
                <a:gd name="connsiteX3" fmla="*/ 65165 w 68268"/>
                <a:gd name="connsiteY3" fmla="*/ 21220 h 68275"/>
                <a:gd name="connsiteX4" fmla="*/ 65165 w 68268"/>
                <a:gd name="connsiteY4" fmla="*/ 21276 h 68275"/>
                <a:gd name="connsiteX5" fmla="*/ 46212 w 68268"/>
                <a:gd name="connsiteY5" fmla="*/ 65614 h 68275"/>
                <a:gd name="connsiteX6" fmla="*/ 27400 w 68268"/>
                <a:gd name="connsiteY6" fmla="*/ 18618 h 68275"/>
                <a:gd name="connsiteX7" fmla="*/ 18238 w 68268"/>
                <a:gd name="connsiteY7" fmla="*/ 40088 h 68275"/>
                <a:gd name="connsiteX8" fmla="*/ 39709 w 68268"/>
                <a:gd name="connsiteY8" fmla="*/ 49243 h 68275"/>
                <a:gd name="connsiteX9" fmla="*/ 48870 w 68268"/>
                <a:gd name="connsiteY9" fmla="*/ 27780 h 68275"/>
                <a:gd name="connsiteX10" fmla="*/ 27400 w 68268"/>
                <a:gd name="connsiteY10" fmla="*/ 18618 h 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268" h="68275">
                  <a:moveTo>
                    <a:pt x="46212" y="65614"/>
                  </a:moveTo>
                  <a:cubicBezTo>
                    <a:pt x="28728" y="72650"/>
                    <a:pt x="8867" y="64174"/>
                    <a:pt x="1804" y="46683"/>
                  </a:cubicBezTo>
                  <a:cubicBezTo>
                    <a:pt x="-5190" y="29200"/>
                    <a:pt x="3272" y="9324"/>
                    <a:pt x="20756" y="2289"/>
                  </a:cubicBezTo>
                  <a:cubicBezTo>
                    <a:pt x="38239" y="-4747"/>
                    <a:pt x="58101" y="3729"/>
                    <a:pt x="65165" y="21220"/>
                  </a:cubicBezTo>
                  <a:cubicBezTo>
                    <a:pt x="65165" y="21234"/>
                    <a:pt x="65165" y="21255"/>
                    <a:pt x="65165" y="21276"/>
                  </a:cubicBezTo>
                  <a:cubicBezTo>
                    <a:pt x="72158" y="38753"/>
                    <a:pt x="63696" y="58593"/>
                    <a:pt x="46212" y="65614"/>
                  </a:cubicBezTo>
                  <a:close/>
                  <a:moveTo>
                    <a:pt x="27400" y="18618"/>
                  </a:moveTo>
                  <a:cubicBezTo>
                    <a:pt x="18937" y="22017"/>
                    <a:pt x="14812" y="31633"/>
                    <a:pt x="18238" y="40088"/>
                  </a:cubicBezTo>
                  <a:cubicBezTo>
                    <a:pt x="21665" y="48543"/>
                    <a:pt x="31246" y="52648"/>
                    <a:pt x="39709" y="49243"/>
                  </a:cubicBezTo>
                  <a:cubicBezTo>
                    <a:pt x="48170" y="45844"/>
                    <a:pt x="52296" y="36235"/>
                    <a:pt x="48870" y="27780"/>
                  </a:cubicBezTo>
                  <a:cubicBezTo>
                    <a:pt x="45443" y="19353"/>
                    <a:pt x="35862" y="15262"/>
                    <a:pt x="27400" y="18618"/>
                  </a:cubicBezTo>
                  <a:close/>
                </a:path>
              </a:pathLst>
            </a:custGeom>
            <a:solidFill>
              <a:srgbClr val="CBD0DD"/>
            </a:solidFill>
            <a:ln w="6984" cap="flat">
              <a:noFill/>
              <a:prstDash val="solid"/>
              <a:miter/>
            </a:ln>
          </p:spPr>
          <p:txBody>
            <a:bodyPr rtlCol="0" anchor="ctr"/>
            <a:lstStyle/>
            <a:p>
              <a:endParaRPr lang="zh-CN" altLang="en-US"/>
            </a:p>
          </p:txBody>
        </p:sp>
        <p:sp>
          <p:nvSpPr>
            <p:cNvPr id="52" name="îŝḻiḋê">
              <a:extLst>
                <a:ext uri="{FF2B5EF4-FFF2-40B4-BE49-F238E27FC236}">
                  <a16:creationId xmlns:a16="http://schemas.microsoft.com/office/drawing/2014/main" id="{E3F15286-093A-05C5-8277-4508D90B9CDA}"/>
                </a:ext>
              </a:extLst>
            </p:cNvPr>
            <p:cNvSpPr/>
            <p:nvPr/>
          </p:nvSpPr>
          <p:spPr>
            <a:xfrm>
              <a:off x="4433628" y="2269951"/>
              <a:ext cx="152876" cy="152876"/>
            </a:xfrm>
            <a:custGeom>
              <a:avLst/>
              <a:gdLst>
                <a:gd name="connsiteX0" fmla="*/ 75788 w 152876"/>
                <a:gd name="connsiteY0" fmla="*/ 152690 h 152876"/>
                <a:gd name="connsiteX1" fmla="*/ -650 w 152876"/>
                <a:gd name="connsiteY1" fmla="*/ 76252 h 152876"/>
                <a:gd name="connsiteX2" fmla="*/ 75788 w 152876"/>
                <a:gd name="connsiteY2" fmla="*/ -186 h 152876"/>
                <a:gd name="connsiteX3" fmla="*/ 152226 w 152876"/>
                <a:gd name="connsiteY3" fmla="*/ 76252 h 152876"/>
                <a:gd name="connsiteX4" fmla="*/ 75788 w 152876"/>
                <a:gd name="connsiteY4" fmla="*/ 152690 h 152876"/>
                <a:gd name="connsiteX5" fmla="*/ 75788 w 152876"/>
                <a:gd name="connsiteY5" fmla="*/ 24850 h 152876"/>
                <a:gd name="connsiteX6" fmla="*/ 24317 w 152876"/>
                <a:gd name="connsiteY6" fmla="*/ 76182 h 152876"/>
                <a:gd name="connsiteX7" fmla="*/ 75648 w 152876"/>
                <a:gd name="connsiteY7" fmla="*/ 127654 h 152876"/>
                <a:gd name="connsiteX8" fmla="*/ 127120 w 152876"/>
                <a:gd name="connsiteY8" fmla="*/ 76322 h 152876"/>
                <a:gd name="connsiteX9" fmla="*/ 127120 w 152876"/>
                <a:gd name="connsiteY9" fmla="*/ 76252 h 152876"/>
                <a:gd name="connsiteX10" fmla="*/ 75788 w 152876"/>
                <a:gd name="connsiteY10" fmla="*/ 24850 h 15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876" h="152876">
                  <a:moveTo>
                    <a:pt x="75788" y="152690"/>
                  </a:moveTo>
                  <a:cubicBezTo>
                    <a:pt x="33576" y="152690"/>
                    <a:pt x="-650" y="118464"/>
                    <a:pt x="-650" y="76252"/>
                  </a:cubicBezTo>
                  <a:cubicBezTo>
                    <a:pt x="-650" y="34040"/>
                    <a:pt x="33576" y="-186"/>
                    <a:pt x="75788" y="-186"/>
                  </a:cubicBezTo>
                  <a:cubicBezTo>
                    <a:pt x="118008" y="-186"/>
                    <a:pt x="152226" y="34040"/>
                    <a:pt x="152226" y="76252"/>
                  </a:cubicBezTo>
                  <a:cubicBezTo>
                    <a:pt x="152191" y="118450"/>
                    <a:pt x="117987" y="152655"/>
                    <a:pt x="75788" y="152690"/>
                  </a:cubicBezTo>
                  <a:close/>
                  <a:moveTo>
                    <a:pt x="75788" y="24850"/>
                  </a:moveTo>
                  <a:cubicBezTo>
                    <a:pt x="47402" y="24808"/>
                    <a:pt x="24359" y="47796"/>
                    <a:pt x="24317" y="76182"/>
                  </a:cubicBezTo>
                  <a:cubicBezTo>
                    <a:pt x="24282" y="104568"/>
                    <a:pt x="47262" y="127612"/>
                    <a:pt x="75648" y="127654"/>
                  </a:cubicBezTo>
                  <a:cubicBezTo>
                    <a:pt x="104035" y="127695"/>
                    <a:pt x="127078" y="104708"/>
                    <a:pt x="127120" y="76322"/>
                  </a:cubicBezTo>
                  <a:cubicBezTo>
                    <a:pt x="127120" y="76301"/>
                    <a:pt x="127120" y="76273"/>
                    <a:pt x="127120" y="76252"/>
                  </a:cubicBezTo>
                  <a:cubicBezTo>
                    <a:pt x="127120" y="47894"/>
                    <a:pt x="104147" y="24892"/>
                    <a:pt x="75788" y="24850"/>
                  </a:cubicBezTo>
                  <a:close/>
                </a:path>
              </a:pathLst>
            </a:custGeom>
            <a:solidFill>
              <a:srgbClr val="CBD0DD"/>
            </a:solidFill>
            <a:ln w="6984" cap="flat">
              <a:noFill/>
              <a:prstDash val="solid"/>
              <a:miter/>
            </a:ln>
          </p:spPr>
          <p:txBody>
            <a:bodyPr rtlCol="0" anchor="ctr"/>
            <a:lstStyle/>
            <a:p>
              <a:endParaRPr lang="zh-CN" altLang="en-US"/>
            </a:p>
          </p:txBody>
        </p:sp>
        <p:sp>
          <p:nvSpPr>
            <p:cNvPr id="53" name="îş1íḑe">
              <a:extLst>
                <a:ext uri="{FF2B5EF4-FFF2-40B4-BE49-F238E27FC236}">
                  <a16:creationId xmlns:a16="http://schemas.microsoft.com/office/drawing/2014/main" id="{7167F1CB-9DCE-D7B0-438E-68A94CBAEC51}"/>
                </a:ext>
              </a:extLst>
            </p:cNvPr>
            <p:cNvSpPr/>
            <p:nvPr/>
          </p:nvSpPr>
          <p:spPr>
            <a:xfrm>
              <a:off x="4389359" y="2060988"/>
              <a:ext cx="241413" cy="570733"/>
            </a:xfrm>
            <a:custGeom>
              <a:avLst/>
              <a:gdLst>
                <a:gd name="connsiteX0" fmla="*/ 120057 w 241413"/>
                <a:gd name="connsiteY0" fmla="*/ 570547 h 570733"/>
                <a:gd name="connsiteX1" fmla="*/ -650 w 241413"/>
                <a:gd name="connsiteY1" fmla="*/ 285216 h 570733"/>
                <a:gd name="connsiteX2" fmla="*/ 120057 w 241413"/>
                <a:gd name="connsiteY2" fmla="*/ -186 h 570733"/>
                <a:gd name="connsiteX3" fmla="*/ 240763 w 241413"/>
                <a:gd name="connsiteY3" fmla="*/ 285216 h 570733"/>
                <a:gd name="connsiteX4" fmla="*/ 208174 w 241413"/>
                <a:gd name="connsiteY4" fmla="*/ 482710 h 570733"/>
                <a:gd name="connsiteX5" fmla="*/ 191914 w 241413"/>
                <a:gd name="connsiteY5" fmla="*/ 489738 h 570733"/>
                <a:gd name="connsiteX6" fmla="*/ 184886 w 241413"/>
                <a:gd name="connsiteY6" fmla="*/ 473479 h 570733"/>
                <a:gd name="connsiteX7" fmla="*/ 215657 w 241413"/>
                <a:gd name="connsiteY7" fmla="*/ 285216 h 570733"/>
                <a:gd name="connsiteX8" fmla="*/ 120057 w 241413"/>
                <a:gd name="connsiteY8" fmla="*/ 24920 h 570733"/>
                <a:gd name="connsiteX9" fmla="*/ 24456 w 241413"/>
                <a:gd name="connsiteY9" fmla="*/ 285216 h 570733"/>
                <a:gd name="connsiteX10" fmla="*/ 120057 w 241413"/>
                <a:gd name="connsiteY10" fmla="*/ 545441 h 570733"/>
                <a:gd name="connsiteX11" fmla="*/ 162017 w 241413"/>
                <a:gd name="connsiteY11" fmla="*/ 516838 h 570733"/>
                <a:gd name="connsiteX12" fmla="*/ 179326 w 241413"/>
                <a:gd name="connsiteY12" fmla="*/ 512684 h 570733"/>
                <a:gd name="connsiteX13" fmla="*/ 183480 w 241413"/>
                <a:gd name="connsiteY13" fmla="*/ 529999 h 570733"/>
                <a:gd name="connsiteX14" fmla="*/ 182438 w 241413"/>
                <a:gd name="connsiteY14" fmla="*/ 531454 h 570733"/>
                <a:gd name="connsiteX15" fmla="*/ 120057 w 241413"/>
                <a:gd name="connsiteY15" fmla="*/ 570547 h 57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1413" h="570733">
                  <a:moveTo>
                    <a:pt x="120057" y="570547"/>
                  </a:moveTo>
                  <a:cubicBezTo>
                    <a:pt x="52360" y="570547"/>
                    <a:pt x="-650" y="445225"/>
                    <a:pt x="-650" y="285216"/>
                  </a:cubicBezTo>
                  <a:cubicBezTo>
                    <a:pt x="-650" y="125206"/>
                    <a:pt x="52360" y="-186"/>
                    <a:pt x="120057" y="-186"/>
                  </a:cubicBezTo>
                  <a:cubicBezTo>
                    <a:pt x="187753" y="-186"/>
                    <a:pt x="240763" y="125206"/>
                    <a:pt x="240763" y="285216"/>
                  </a:cubicBezTo>
                  <a:cubicBezTo>
                    <a:pt x="240763" y="359626"/>
                    <a:pt x="229154" y="429770"/>
                    <a:pt x="208174" y="482710"/>
                  </a:cubicBezTo>
                  <a:cubicBezTo>
                    <a:pt x="205621" y="489144"/>
                    <a:pt x="198348" y="492291"/>
                    <a:pt x="191914" y="489738"/>
                  </a:cubicBezTo>
                  <a:cubicBezTo>
                    <a:pt x="185480" y="487193"/>
                    <a:pt x="182333" y="479913"/>
                    <a:pt x="184886" y="473479"/>
                  </a:cubicBezTo>
                  <a:cubicBezTo>
                    <a:pt x="204747" y="423406"/>
                    <a:pt x="215657" y="356479"/>
                    <a:pt x="215657" y="285216"/>
                  </a:cubicBezTo>
                  <a:cubicBezTo>
                    <a:pt x="215657" y="162061"/>
                    <a:pt x="176424" y="24920"/>
                    <a:pt x="120057" y="24920"/>
                  </a:cubicBezTo>
                  <a:cubicBezTo>
                    <a:pt x="63690" y="24920"/>
                    <a:pt x="24456" y="162341"/>
                    <a:pt x="24456" y="285216"/>
                  </a:cubicBezTo>
                  <a:cubicBezTo>
                    <a:pt x="24456" y="408090"/>
                    <a:pt x="63690" y="545441"/>
                    <a:pt x="120057" y="545441"/>
                  </a:cubicBezTo>
                  <a:cubicBezTo>
                    <a:pt x="137820" y="545441"/>
                    <a:pt x="152716" y="529846"/>
                    <a:pt x="162017" y="516838"/>
                  </a:cubicBezTo>
                  <a:cubicBezTo>
                    <a:pt x="165654" y="510914"/>
                    <a:pt x="173403" y="509054"/>
                    <a:pt x="179326" y="512684"/>
                  </a:cubicBezTo>
                  <a:cubicBezTo>
                    <a:pt x="185257" y="516320"/>
                    <a:pt x="187117" y="524069"/>
                    <a:pt x="183480" y="529999"/>
                  </a:cubicBezTo>
                  <a:cubicBezTo>
                    <a:pt x="183165" y="530510"/>
                    <a:pt x="182823" y="530992"/>
                    <a:pt x="182438" y="531454"/>
                  </a:cubicBezTo>
                  <a:cubicBezTo>
                    <a:pt x="164115" y="556980"/>
                    <a:pt x="142575" y="570547"/>
                    <a:pt x="120057" y="570547"/>
                  </a:cubicBezTo>
                  <a:close/>
                </a:path>
              </a:pathLst>
            </a:custGeom>
            <a:solidFill>
              <a:srgbClr val="CBD0DD"/>
            </a:solidFill>
            <a:ln w="6984" cap="flat">
              <a:noFill/>
              <a:prstDash val="solid"/>
              <a:miter/>
            </a:ln>
          </p:spPr>
          <p:txBody>
            <a:bodyPr rtlCol="0" anchor="ctr"/>
            <a:lstStyle/>
            <a:p>
              <a:endParaRPr lang="zh-CN" altLang="en-US"/>
            </a:p>
          </p:txBody>
        </p:sp>
        <p:sp>
          <p:nvSpPr>
            <p:cNvPr id="54" name="îṥļïḍê">
              <a:extLst>
                <a:ext uri="{FF2B5EF4-FFF2-40B4-BE49-F238E27FC236}">
                  <a16:creationId xmlns:a16="http://schemas.microsoft.com/office/drawing/2014/main" id="{3FE60EDE-6667-7E06-20E5-417167852BFB}"/>
                </a:ext>
              </a:extLst>
            </p:cNvPr>
            <p:cNvSpPr/>
            <p:nvPr/>
          </p:nvSpPr>
          <p:spPr>
            <a:xfrm>
              <a:off x="4254233" y="2169545"/>
              <a:ext cx="511664" cy="353148"/>
            </a:xfrm>
            <a:custGeom>
              <a:avLst/>
              <a:gdLst>
                <a:gd name="connsiteX0" fmla="*/ 418549 w 511664"/>
                <a:gd name="connsiteY0" fmla="*/ 352963 h 353148"/>
                <a:gd name="connsiteX1" fmla="*/ 195668 w 511664"/>
                <a:gd name="connsiteY1" fmla="*/ 281630 h 353148"/>
                <a:gd name="connsiteX2" fmla="*/ 39855 w 511664"/>
                <a:gd name="connsiteY2" fmla="*/ 155748 h 353148"/>
                <a:gd name="connsiteX3" fmla="*/ 6916 w 511664"/>
                <a:gd name="connsiteY3" fmla="*/ 35811 h 353148"/>
                <a:gd name="connsiteX4" fmla="*/ 24015 w 511664"/>
                <a:gd name="connsiteY4" fmla="*/ 31090 h 353148"/>
                <a:gd name="connsiteX5" fmla="*/ 28735 w 511664"/>
                <a:gd name="connsiteY5" fmla="*/ 48189 h 353148"/>
                <a:gd name="connsiteX6" fmla="*/ 59437 w 511664"/>
                <a:gd name="connsiteY6" fmla="*/ 140013 h 353148"/>
                <a:gd name="connsiteX7" fmla="*/ 208047 w 511664"/>
                <a:gd name="connsiteY7" fmla="*/ 259670 h 353148"/>
                <a:gd name="connsiteX8" fmla="*/ 481630 w 511664"/>
                <a:gd name="connsiteY8" fmla="*/ 304848 h 353148"/>
                <a:gd name="connsiteX9" fmla="*/ 450929 w 511664"/>
                <a:gd name="connsiteY9" fmla="*/ 212954 h 353148"/>
                <a:gd name="connsiteX10" fmla="*/ 302318 w 511664"/>
                <a:gd name="connsiteY10" fmla="*/ 93297 h 353148"/>
                <a:gd name="connsiteX11" fmla="*/ 60206 w 511664"/>
                <a:gd name="connsiteY11" fmla="*/ 28118 h 353148"/>
                <a:gd name="connsiteX12" fmla="*/ 45065 w 511664"/>
                <a:gd name="connsiteY12" fmla="*/ 18852 h 353148"/>
                <a:gd name="connsiteX13" fmla="*/ 54331 w 511664"/>
                <a:gd name="connsiteY13" fmla="*/ 3711 h 353148"/>
                <a:gd name="connsiteX14" fmla="*/ 314697 w 511664"/>
                <a:gd name="connsiteY14" fmla="*/ 71477 h 353148"/>
                <a:gd name="connsiteX15" fmla="*/ 470510 w 511664"/>
                <a:gd name="connsiteY15" fmla="*/ 197359 h 353148"/>
                <a:gd name="connsiteX16" fmla="*/ 503449 w 511664"/>
                <a:gd name="connsiteY16" fmla="*/ 317366 h 353148"/>
                <a:gd name="connsiteX17" fmla="*/ 418549 w 511664"/>
                <a:gd name="connsiteY17" fmla="*/ 352963 h 35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11664" h="353148">
                  <a:moveTo>
                    <a:pt x="418549" y="352963"/>
                  </a:moveTo>
                  <a:cubicBezTo>
                    <a:pt x="359245" y="352963"/>
                    <a:pt x="278191" y="328346"/>
                    <a:pt x="195668" y="281630"/>
                  </a:cubicBezTo>
                  <a:cubicBezTo>
                    <a:pt x="130909" y="244914"/>
                    <a:pt x="75591" y="200296"/>
                    <a:pt x="39855" y="155748"/>
                  </a:cubicBezTo>
                  <a:cubicBezTo>
                    <a:pt x="1671" y="108332"/>
                    <a:pt x="-10009" y="65673"/>
                    <a:pt x="6916" y="35811"/>
                  </a:cubicBezTo>
                  <a:cubicBezTo>
                    <a:pt x="10336" y="29782"/>
                    <a:pt x="17987" y="27670"/>
                    <a:pt x="24015" y="31090"/>
                  </a:cubicBezTo>
                  <a:cubicBezTo>
                    <a:pt x="30043" y="34510"/>
                    <a:pt x="32155" y="42161"/>
                    <a:pt x="28735" y="48189"/>
                  </a:cubicBezTo>
                  <a:cubicBezTo>
                    <a:pt x="17406" y="68190"/>
                    <a:pt x="28735" y="101689"/>
                    <a:pt x="59437" y="140013"/>
                  </a:cubicBezTo>
                  <a:cubicBezTo>
                    <a:pt x="93215" y="181973"/>
                    <a:pt x="146015" y="224493"/>
                    <a:pt x="208047" y="259670"/>
                  </a:cubicBezTo>
                  <a:cubicBezTo>
                    <a:pt x="315116" y="320373"/>
                    <a:pt x="453796" y="353802"/>
                    <a:pt x="481630" y="304848"/>
                  </a:cubicBezTo>
                  <a:cubicBezTo>
                    <a:pt x="492959" y="284777"/>
                    <a:pt x="481630" y="251278"/>
                    <a:pt x="450929" y="212954"/>
                  </a:cubicBezTo>
                  <a:cubicBezTo>
                    <a:pt x="417150" y="170994"/>
                    <a:pt x="364350" y="128473"/>
                    <a:pt x="302318" y="93297"/>
                  </a:cubicBezTo>
                  <a:cubicBezTo>
                    <a:pt x="210774" y="41405"/>
                    <a:pt x="113496" y="15250"/>
                    <a:pt x="60206" y="28118"/>
                  </a:cubicBezTo>
                  <a:cubicBezTo>
                    <a:pt x="53464" y="29740"/>
                    <a:pt x="46688" y="25593"/>
                    <a:pt x="45065" y="18852"/>
                  </a:cubicBezTo>
                  <a:cubicBezTo>
                    <a:pt x="43442" y="12110"/>
                    <a:pt x="47589" y="5333"/>
                    <a:pt x="54331" y="3711"/>
                  </a:cubicBezTo>
                  <a:cubicBezTo>
                    <a:pt x="114265" y="-10766"/>
                    <a:pt x="216439" y="15809"/>
                    <a:pt x="314697" y="71477"/>
                  </a:cubicBezTo>
                  <a:cubicBezTo>
                    <a:pt x="379455" y="108193"/>
                    <a:pt x="434774" y="152811"/>
                    <a:pt x="470510" y="197359"/>
                  </a:cubicBezTo>
                  <a:cubicBezTo>
                    <a:pt x="508694" y="244844"/>
                    <a:pt x="520373" y="287434"/>
                    <a:pt x="503449" y="317366"/>
                  </a:cubicBezTo>
                  <a:cubicBezTo>
                    <a:pt x="489812" y="341353"/>
                    <a:pt x="459321" y="352963"/>
                    <a:pt x="418549" y="352963"/>
                  </a:cubicBezTo>
                  <a:close/>
                </a:path>
              </a:pathLst>
            </a:custGeom>
            <a:solidFill>
              <a:srgbClr val="CBD0DD"/>
            </a:solidFill>
            <a:ln w="6984" cap="flat">
              <a:noFill/>
              <a:prstDash val="solid"/>
              <a:miter/>
            </a:ln>
          </p:spPr>
          <p:txBody>
            <a:bodyPr rtlCol="0" anchor="ctr"/>
            <a:lstStyle/>
            <a:p>
              <a:endParaRPr lang="zh-CN" altLang="en-US"/>
            </a:p>
          </p:txBody>
        </p:sp>
        <p:sp>
          <p:nvSpPr>
            <p:cNvPr id="55" name="îš1íďê">
              <a:extLst>
                <a:ext uri="{FF2B5EF4-FFF2-40B4-BE49-F238E27FC236}">
                  <a16:creationId xmlns:a16="http://schemas.microsoft.com/office/drawing/2014/main" id="{2E03E663-0269-095C-C85E-75D8FECF26AE}"/>
                </a:ext>
              </a:extLst>
            </p:cNvPr>
            <p:cNvSpPr/>
            <p:nvPr/>
          </p:nvSpPr>
          <p:spPr>
            <a:xfrm>
              <a:off x="4254023" y="2169927"/>
              <a:ext cx="511561" cy="352766"/>
            </a:xfrm>
            <a:custGeom>
              <a:avLst/>
              <a:gdLst>
                <a:gd name="connsiteX0" fmla="*/ 91816 w 511561"/>
                <a:gd name="connsiteY0" fmla="*/ 352580 h 352766"/>
                <a:gd name="connsiteX1" fmla="*/ 6916 w 511561"/>
                <a:gd name="connsiteY1" fmla="*/ 316984 h 352766"/>
                <a:gd name="connsiteX2" fmla="*/ 39855 w 511561"/>
                <a:gd name="connsiteY2" fmla="*/ 196977 h 352766"/>
                <a:gd name="connsiteX3" fmla="*/ 195668 w 511561"/>
                <a:gd name="connsiteY3" fmla="*/ 71095 h 352766"/>
                <a:gd name="connsiteX4" fmla="*/ 503379 w 511561"/>
                <a:gd name="connsiteY4" fmla="*/ 35428 h 352766"/>
                <a:gd name="connsiteX5" fmla="*/ 502050 w 511561"/>
                <a:gd name="connsiteY5" fmla="*/ 104663 h 352766"/>
                <a:gd name="connsiteX6" fmla="*/ 485616 w 511561"/>
                <a:gd name="connsiteY6" fmla="*/ 111307 h 352766"/>
                <a:gd name="connsiteX7" fmla="*/ 478972 w 511561"/>
                <a:gd name="connsiteY7" fmla="*/ 94873 h 352766"/>
                <a:gd name="connsiteX8" fmla="*/ 481560 w 511561"/>
                <a:gd name="connsiteY8" fmla="*/ 47807 h 352766"/>
                <a:gd name="connsiteX9" fmla="*/ 207977 w 511561"/>
                <a:gd name="connsiteY9" fmla="*/ 92914 h 352766"/>
                <a:gd name="connsiteX10" fmla="*/ 59366 w 511561"/>
                <a:gd name="connsiteY10" fmla="*/ 212572 h 352766"/>
                <a:gd name="connsiteX11" fmla="*/ 28665 w 511561"/>
                <a:gd name="connsiteY11" fmla="*/ 304466 h 352766"/>
                <a:gd name="connsiteX12" fmla="*/ 302248 w 511561"/>
                <a:gd name="connsiteY12" fmla="*/ 259288 h 352766"/>
                <a:gd name="connsiteX13" fmla="*/ 452607 w 511561"/>
                <a:gd name="connsiteY13" fmla="*/ 137463 h 352766"/>
                <a:gd name="connsiteX14" fmla="*/ 470195 w 511561"/>
                <a:gd name="connsiteY14" fmla="*/ 135400 h 352766"/>
                <a:gd name="connsiteX15" fmla="*/ 472259 w 511561"/>
                <a:gd name="connsiteY15" fmla="*/ 152988 h 352766"/>
                <a:gd name="connsiteX16" fmla="*/ 314626 w 511561"/>
                <a:gd name="connsiteY16" fmla="*/ 281108 h 352766"/>
                <a:gd name="connsiteX17" fmla="*/ 91816 w 511561"/>
                <a:gd name="connsiteY17" fmla="*/ 352580 h 35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11561" h="352766">
                  <a:moveTo>
                    <a:pt x="91816" y="352580"/>
                  </a:moveTo>
                  <a:cubicBezTo>
                    <a:pt x="51044" y="352580"/>
                    <a:pt x="20553" y="340971"/>
                    <a:pt x="6916" y="316984"/>
                  </a:cubicBezTo>
                  <a:cubicBezTo>
                    <a:pt x="-10008" y="287052"/>
                    <a:pt x="1671" y="244462"/>
                    <a:pt x="39855" y="196977"/>
                  </a:cubicBezTo>
                  <a:cubicBezTo>
                    <a:pt x="75591" y="152568"/>
                    <a:pt x="130769" y="107950"/>
                    <a:pt x="195668" y="71095"/>
                  </a:cubicBezTo>
                  <a:cubicBezTo>
                    <a:pt x="334908" y="-7791"/>
                    <a:pt x="470021" y="-23456"/>
                    <a:pt x="503379" y="35428"/>
                  </a:cubicBezTo>
                  <a:cubicBezTo>
                    <a:pt x="513869" y="53961"/>
                    <a:pt x="513380" y="77879"/>
                    <a:pt x="502050" y="104663"/>
                  </a:cubicBezTo>
                  <a:cubicBezTo>
                    <a:pt x="499344" y="111034"/>
                    <a:pt x="491987" y="114014"/>
                    <a:pt x="485616" y="111307"/>
                  </a:cubicBezTo>
                  <a:cubicBezTo>
                    <a:pt x="479245" y="108601"/>
                    <a:pt x="476266" y="101244"/>
                    <a:pt x="478972" y="94873"/>
                  </a:cubicBezTo>
                  <a:cubicBezTo>
                    <a:pt x="484707" y="81445"/>
                    <a:pt x="489742" y="62283"/>
                    <a:pt x="481560" y="47807"/>
                  </a:cubicBezTo>
                  <a:cubicBezTo>
                    <a:pt x="453586" y="-1147"/>
                    <a:pt x="315046" y="32212"/>
                    <a:pt x="207977" y="92914"/>
                  </a:cubicBezTo>
                  <a:cubicBezTo>
                    <a:pt x="145945" y="127882"/>
                    <a:pt x="93145" y="170612"/>
                    <a:pt x="59366" y="212572"/>
                  </a:cubicBezTo>
                  <a:cubicBezTo>
                    <a:pt x="28526" y="250896"/>
                    <a:pt x="17406" y="284394"/>
                    <a:pt x="28665" y="304466"/>
                  </a:cubicBezTo>
                  <a:cubicBezTo>
                    <a:pt x="56639" y="353420"/>
                    <a:pt x="195179" y="319991"/>
                    <a:pt x="302248" y="259288"/>
                  </a:cubicBezTo>
                  <a:cubicBezTo>
                    <a:pt x="365189" y="223412"/>
                    <a:pt x="418899" y="180192"/>
                    <a:pt x="452607" y="137463"/>
                  </a:cubicBezTo>
                  <a:cubicBezTo>
                    <a:pt x="456894" y="132036"/>
                    <a:pt x="464768" y="131113"/>
                    <a:pt x="470195" y="135400"/>
                  </a:cubicBezTo>
                  <a:cubicBezTo>
                    <a:pt x="475622" y="139687"/>
                    <a:pt x="476545" y="147561"/>
                    <a:pt x="472259" y="152988"/>
                  </a:cubicBezTo>
                  <a:cubicBezTo>
                    <a:pt x="436662" y="198166"/>
                    <a:pt x="380644" y="243902"/>
                    <a:pt x="314626" y="281108"/>
                  </a:cubicBezTo>
                  <a:cubicBezTo>
                    <a:pt x="232384" y="327964"/>
                    <a:pt x="151330" y="352510"/>
                    <a:pt x="91816" y="352580"/>
                  </a:cubicBezTo>
                  <a:close/>
                </a:path>
              </a:pathLst>
            </a:custGeom>
            <a:solidFill>
              <a:srgbClr val="CBD0DD"/>
            </a:solidFill>
            <a:ln w="6984" cap="flat">
              <a:noFill/>
              <a:prstDash val="solid"/>
              <a:miter/>
            </a:ln>
          </p:spPr>
          <p:txBody>
            <a:bodyPr rtlCol="0" anchor="ctr"/>
            <a:lstStyle/>
            <a:p>
              <a:endParaRPr lang="zh-CN" altLang="en-US"/>
            </a:p>
          </p:txBody>
        </p:sp>
        <p:sp>
          <p:nvSpPr>
            <p:cNvPr id="56" name="îṩ1iḍê">
              <a:extLst>
                <a:ext uri="{FF2B5EF4-FFF2-40B4-BE49-F238E27FC236}">
                  <a16:creationId xmlns:a16="http://schemas.microsoft.com/office/drawing/2014/main" id="{F2E0586D-F049-2ED1-D0AF-BB7DEE8E551E}"/>
                </a:ext>
              </a:extLst>
            </p:cNvPr>
            <p:cNvSpPr/>
            <p:nvPr/>
          </p:nvSpPr>
          <p:spPr>
            <a:xfrm>
              <a:off x="4715463" y="2179946"/>
              <a:ext cx="63780" cy="63780"/>
            </a:xfrm>
            <a:custGeom>
              <a:avLst/>
              <a:gdLst>
                <a:gd name="connsiteX0" fmla="*/ 63780 w 63780"/>
                <a:gd name="connsiteY0" fmla="*/ 31890 h 63780"/>
                <a:gd name="connsiteX1" fmla="*/ 31890 w 63780"/>
                <a:gd name="connsiteY1" fmla="*/ 63780 h 63780"/>
                <a:gd name="connsiteX2" fmla="*/ 0 w 63780"/>
                <a:gd name="connsiteY2" fmla="*/ 31890 h 63780"/>
                <a:gd name="connsiteX3" fmla="*/ 31890 w 63780"/>
                <a:gd name="connsiteY3" fmla="*/ 0 h 63780"/>
                <a:gd name="connsiteX4" fmla="*/ 63780 w 63780"/>
                <a:gd name="connsiteY4" fmla="*/ 31890 h 63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80" h="63780">
                  <a:moveTo>
                    <a:pt x="63780" y="31890"/>
                  </a:moveTo>
                  <a:cubicBezTo>
                    <a:pt x="63780" y="49502"/>
                    <a:pt x="49502" y="63780"/>
                    <a:pt x="31890" y="63780"/>
                  </a:cubicBezTo>
                  <a:cubicBezTo>
                    <a:pt x="14278" y="63780"/>
                    <a:pt x="0" y="49502"/>
                    <a:pt x="0" y="31890"/>
                  </a:cubicBezTo>
                  <a:cubicBezTo>
                    <a:pt x="0" y="14278"/>
                    <a:pt x="14278" y="0"/>
                    <a:pt x="31890" y="0"/>
                  </a:cubicBezTo>
                  <a:cubicBezTo>
                    <a:pt x="49502" y="0"/>
                    <a:pt x="63780" y="14278"/>
                    <a:pt x="63780" y="31890"/>
                  </a:cubicBezTo>
                  <a:close/>
                </a:path>
              </a:pathLst>
            </a:custGeom>
            <a:solidFill>
              <a:srgbClr val="E1493C"/>
            </a:solidFill>
            <a:ln w="6984" cap="flat">
              <a:noFill/>
              <a:prstDash val="solid"/>
              <a:miter/>
            </a:ln>
          </p:spPr>
          <p:txBody>
            <a:bodyPr rtlCol="0" anchor="ctr"/>
            <a:lstStyle/>
            <a:p>
              <a:endParaRPr lang="zh-CN" altLang="en-US"/>
            </a:p>
          </p:txBody>
        </p:sp>
        <p:sp>
          <p:nvSpPr>
            <p:cNvPr id="57" name="iṣľíḓè">
              <a:extLst>
                <a:ext uri="{FF2B5EF4-FFF2-40B4-BE49-F238E27FC236}">
                  <a16:creationId xmlns:a16="http://schemas.microsoft.com/office/drawing/2014/main" id="{53F9D580-F559-F9C6-F797-03EC23430C56}"/>
                </a:ext>
              </a:extLst>
            </p:cNvPr>
            <p:cNvSpPr/>
            <p:nvPr/>
          </p:nvSpPr>
          <p:spPr>
            <a:xfrm rot="16999799">
              <a:off x="4333599" y="2346186"/>
              <a:ext cx="63780" cy="63780"/>
            </a:xfrm>
            <a:custGeom>
              <a:avLst/>
              <a:gdLst>
                <a:gd name="connsiteX0" fmla="*/ 63130 w 63780"/>
                <a:gd name="connsiteY0" fmla="*/ 31704 h 63780"/>
                <a:gd name="connsiteX1" fmla="*/ 31240 w 63780"/>
                <a:gd name="connsiteY1" fmla="*/ 63594 h 63780"/>
                <a:gd name="connsiteX2" fmla="*/ -650 w 63780"/>
                <a:gd name="connsiteY2" fmla="*/ 31704 h 63780"/>
                <a:gd name="connsiteX3" fmla="*/ 31240 w 63780"/>
                <a:gd name="connsiteY3" fmla="*/ -186 h 63780"/>
                <a:gd name="connsiteX4" fmla="*/ 63130 w 63780"/>
                <a:gd name="connsiteY4" fmla="*/ 31704 h 63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80" h="63780">
                  <a:moveTo>
                    <a:pt x="63130" y="31704"/>
                  </a:moveTo>
                  <a:cubicBezTo>
                    <a:pt x="63130" y="49316"/>
                    <a:pt x="48853" y="63594"/>
                    <a:pt x="31240" y="63594"/>
                  </a:cubicBezTo>
                  <a:cubicBezTo>
                    <a:pt x="13628" y="63594"/>
                    <a:pt x="-650" y="49316"/>
                    <a:pt x="-650" y="31704"/>
                  </a:cubicBezTo>
                  <a:cubicBezTo>
                    <a:pt x="-650" y="14091"/>
                    <a:pt x="13628" y="-186"/>
                    <a:pt x="31240" y="-186"/>
                  </a:cubicBezTo>
                  <a:cubicBezTo>
                    <a:pt x="48853" y="-186"/>
                    <a:pt x="63130" y="14092"/>
                    <a:pt x="63130" y="31704"/>
                  </a:cubicBezTo>
                  <a:close/>
                </a:path>
              </a:pathLst>
            </a:custGeom>
            <a:solidFill>
              <a:srgbClr val="E1493C"/>
            </a:solidFill>
            <a:ln w="6984" cap="flat">
              <a:noFill/>
              <a:prstDash val="solid"/>
              <a:miter/>
            </a:ln>
          </p:spPr>
          <p:txBody>
            <a:bodyPr rtlCol="0" anchor="ctr"/>
            <a:lstStyle/>
            <a:p>
              <a:endParaRPr lang="zh-CN" altLang="en-US"/>
            </a:p>
          </p:txBody>
        </p:sp>
        <p:sp>
          <p:nvSpPr>
            <p:cNvPr id="58" name="îsļíḓè">
              <a:extLst>
                <a:ext uri="{FF2B5EF4-FFF2-40B4-BE49-F238E27FC236}">
                  <a16:creationId xmlns:a16="http://schemas.microsoft.com/office/drawing/2014/main" id="{DF31E1FE-6E47-7FD4-A579-1D2923F52EE9}"/>
                </a:ext>
              </a:extLst>
            </p:cNvPr>
            <p:cNvSpPr/>
            <p:nvPr/>
          </p:nvSpPr>
          <p:spPr>
            <a:xfrm>
              <a:off x="4478176" y="2041616"/>
              <a:ext cx="63780" cy="63780"/>
            </a:xfrm>
            <a:custGeom>
              <a:avLst/>
              <a:gdLst>
                <a:gd name="connsiteX0" fmla="*/ 63780 w 63780"/>
                <a:gd name="connsiteY0" fmla="*/ 31890 h 63780"/>
                <a:gd name="connsiteX1" fmla="*/ 31890 w 63780"/>
                <a:gd name="connsiteY1" fmla="*/ 63780 h 63780"/>
                <a:gd name="connsiteX2" fmla="*/ 0 w 63780"/>
                <a:gd name="connsiteY2" fmla="*/ 31890 h 63780"/>
                <a:gd name="connsiteX3" fmla="*/ 31890 w 63780"/>
                <a:gd name="connsiteY3" fmla="*/ 0 h 63780"/>
                <a:gd name="connsiteX4" fmla="*/ 63780 w 63780"/>
                <a:gd name="connsiteY4" fmla="*/ 31890 h 63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80" h="63780">
                  <a:moveTo>
                    <a:pt x="63780" y="31890"/>
                  </a:moveTo>
                  <a:cubicBezTo>
                    <a:pt x="63780" y="49502"/>
                    <a:pt x="49502" y="63780"/>
                    <a:pt x="31890" y="63780"/>
                  </a:cubicBezTo>
                  <a:cubicBezTo>
                    <a:pt x="14278" y="63780"/>
                    <a:pt x="0" y="49502"/>
                    <a:pt x="0" y="31890"/>
                  </a:cubicBezTo>
                  <a:cubicBezTo>
                    <a:pt x="0" y="14278"/>
                    <a:pt x="14278" y="0"/>
                    <a:pt x="31890" y="0"/>
                  </a:cubicBezTo>
                  <a:cubicBezTo>
                    <a:pt x="49502" y="0"/>
                    <a:pt x="63780" y="14278"/>
                    <a:pt x="63780" y="31890"/>
                  </a:cubicBezTo>
                  <a:close/>
                </a:path>
              </a:pathLst>
            </a:custGeom>
            <a:solidFill>
              <a:srgbClr val="E1493C"/>
            </a:solidFill>
            <a:ln w="6984" cap="flat">
              <a:noFill/>
              <a:prstDash val="solid"/>
              <a:miter/>
            </a:ln>
          </p:spPr>
          <p:txBody>
            <a:bodyPr rtlCol="0" anchor="ctr"/>
            <a:lstStyle/>
            <a:p>
              <a:endParaRPr lang="zh-CN" altLang="en-US"/>
            </a:p>
          </p:txBody>
        </p:sp>
        <p:sp>
          <p:nvSpPr>
            <p:cNvPr id="59" name="íš1îḋè">
              <a:extLst>
                <a:ext uri="{FF2B5EF4-FFF2-40B4-BE49-F238E27FC236}">
                  <a16:creationId xmlns:a16="http://schemas.microsoft.com/office/drawing/2014/main" id="{DD7E41EC-B2CE-3FCB-2B6D-2784077E157A}"/>
                </a:ext>
              </a:extLst>
            </p:cNvPr>
            <p:cNvSpPr/>
            <p:nvPr/>
          </p:nvSpPr>
          <p:spPr>
            <a:xfrm>
              <a:off x="5662266" y="1407604"/>
              <a:ext cx="100989" cy="101008"/>
            </a:xfrm>
            <a:custGeom>
              <a:avLst/>
              <a:gdLst>
                <a:gd name="connsiteX0" fmla="*/ 21626 w 100989"/>
                <a:gd name="connsiteY0" fmla="*/ 92184 h 101008"/>
                <a:gd name="connsiteX1" fmla="*/ 10016 w 100989"/>
                <a:gd name="connsiteY1" fmla="*/ 81345 h 101008"/>
                <a:gd name="connsiteX2" fmla="*/ 18814 w 100989"/>
                <a:gd name="connsiteY2" fmla="*/ 10480 h 101008"/>
                <a:gd name="connsiteX3" fmla="*/ 89679 w 100989"/>
                <a:gd name="connsiteY3" fmla="*/ 19278 h 101008"/>
                <a:gd name="connsiteX4" fmla="*/ 80881 w 100989"/>
                <a:gd name="connsiteY4" fmla="*/ 90142 h 101008"/>
                <a:gd name="connsiteX5" fmla="*/ 80860 w 100989"/>
                <a:gd name="connsiteY5" fmla="*/ 90156 h 101008"/>
                <a:gd name="connsiteX6" fmla="*/ 80860 w 100989"/>
                <a:gd name="connsiteY6" fmla="*/ 90156 h 101008"/>
                <a:gd name="connsiteX7" fmla="*/ 21626 w 100989"/>
                <a:gd name="connsiteY7" fmla="*/ 92184 h 101008"/>
                <a:gd name="connsiteX8" fmla="*/ 67433 w 100989"/>
                <a:gd name="connsiteY8" fmla="*/ 24208 h 101008"/>
                <a:gd name="connsiteX9" fmla="*/ 23759 w 100989"/>
                <a:gd name="connsiteY9" fmla="*/ 32782 h 101008"/>
                <a:gd name="connsiteX10" fmla="*/ 32333 w 100989"/>
                <a:gd name="connsiteY10" fmla="*/ 76456 h 101008"/>
                <a:gd name="connsiteX11" fmla="*/ 69181 w 100989"/>
                <a:gd name="connsiteY11" fmla="*/ 75190 h 101008"/>
                <a:gd name="connsiteX12" fmla="*/ 69181 w 100989"/>
                <a:gd name="connsiteY12" fmla="*/ 75190 h 101008"/>
                <a:gd name="connsiteX13" fmla="*/ 74825 w 100989"/>
                <a:gd name="connsiteY13" fmla="*/ 31146 h 101008"/>
                <a:gd name="connsiteX14" fmla="*/ 74706 w 100989"/>
                <a:gd name="connsiteY14" fmla="*/ 30992 h 101008"/>
                <a:gd name="connsiteX15" fmla="*/ 67433 w 100989"/>
                <a:gd name="connsiteY15" fmla="*/ 24208 h 101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89" h="101008">
                  <a:moveTo>
                    <a:pt x="21626" y="92184"/>
                  </a:moveTo>
                  <a:cubicBezTo>
                    <a:pt x="17220" y="89191"/>
                    <a:pt x="13304" y="85534"/>
                    <a:pt x="10016" y="81345"/>
                  </a:cubicBezTo>
                  <a:cubicBezTo>
                    <a:pt x="-7124" y="59350"/>
                    <a:pt x="-3187" y="27621"/>
                    <a:pt x="18814" y="10480"/>
                  </a:cubicBezTo>
                  <a:cubicBezTo>
                    <a:pt x="40809" y="-6661"/>
                    <a:pt x="72538" y="-2724"/>
                    <a:pt x="89679" y="19278"/>
                  </a:cubicBezTo>
                  <a:cubicBezTo>
                    <a:pt x="106812" y="41272"/>
                    <a:pt x="102875" y="73001"/>
                    <a:pt x="80881" y="90142"/>
                  </a:cubicBezTo>
                  <a:cubicBezTo>
                    <a:pt x="80874" y="90149"/>
                    <a:pt x="80867" y="90149"/>
                    <a:pt x="80860" y="90156"/>
                  </a:cubicBezTo>
                  <a:lnTo>
                    <a:pt x="80860" y="90156"/>
                  </a:lnTo>
                  <a:cubicBezTo>
                    <a:pt x="63635" y="103591"/>
                    <a:pt x="39725" y="104409"/>
                    <a:pt x="21626" y="92184"/>
                  </a:cubicBezTo>
                  <a:close/>
                  <a:moveTo>
                    <a:pt x="67433" y="24208"/>
                  </a:moveTo>
                  <a:cubicBezTo>
                    <a:pt x="53005" y="14515"/>
                    <a:pt x="33452" y="18355"/>
                    <a:pt x="23759" y="32782"/>
                  </a:cubicBezTo>
                  <a:cubicBezTo>
                    <a:pt x="14066" y="47210"/>
                    <a:pt x="17905" y="66763"/>
                    <a:pt x="32333" y="76456"/>
                  </a:cubicBezTo>
                  <a:cubicBezTo>
                    <a:pt x="43606" y="84023"/>
                    <a:pt x="58460" y="83513"/>
                    <a:pt x="69181" y="75190"/>
                  </a:cubicBezTo>
                  <a:lnTo>
                    <a:pt x="69181" y="75190"/>
                  </a:lnTo>
                  <a:cubicBezTo>
                    <a:pt x="82902" y="64588"/>
                    <a:pt x="85427" y="44867"/>
                    <a:pt x="74825" y="31146"/>
                  </a:cubicBezTo>
                  <a:cubicBezTo>
                    <a:pt x="74783" y="31090"/>
                    <a:pt x="74748" y="31041"/>
                    <a:pt x="74706" y="30992"/>
                  </a:cubicBezTo>
                  <a:cubicBezTo>
                    <a:pt x="72650" y="28362"/>
                    <a:pt x="70195" y="26076"/>
                    <a:pt x="67433" y="24208"/>
                  </a:cubicBezTo>
                  <a:close/>
                </a:path>
              </a:pathLst>
            </a:custGeom>
            <a:solidFill>
              <a:srgbClr val="CBD0DD"/>
            </a:solidFill>
            <a:ln w="6984" cap="flat">
              <a:noFill/>
              <a:prstDash val="solid"/>
              <a:miter/>
            </a:ln>
          </p:spPr>
          <p:txBody>
            <a:bodyPr rtlCol="0" anchor="ctr"/>
            <a:lstStyle/>
            <a:p>
              <a:endParaRPr lang="zh-CN" altLang="en-US"/>
            </a:p>
          </p:txBody>
        </p:sp>
        <p:sp>
          <p:nvSpPr>
            <p:cNvPr id="60" name="ïšļîḓè">
              <a:extLst>
                <a:ext uri="{FF2B5EF4-FFF2-40B4-BE49-F238E27FC236}">
                  <a16:creationId xmlns:a16="http://schemas.microsoft.com/office/drawing/2014/main" id="{F3D10B1E-1D47-FC56-2EF4-59B0093FF675}"/>
                </a:ext>
              </a:extLst>
            </p:cNvPr>
            <p:cNvSpPr/>
            <p:nvPr/>
          </p:nvSpPr>
          <p:spPr>
            <a:xfrm>
              <a:off x="5690860" y="1435917"/>
              <a:ext cx="43919" cy="43919"/>
            </a:xfrm>
            <a:custGeom>
              <a:avLst/>
              <a:gdLst>
                <a:gd name="connsiteX0" fmla="*/ 34782 w 43919"/>
                <a:gd name="connsiteY0" fmla="*/ 39115 h 43919"/>
                <a:gd name="connsiteX1" fmla="*/ 3969 w 43919"/>
                <a:gd name="connsiteY1" fmla="*/ 35247 h 43919"/>
                <a:gd name="connsiteX2" fmla="*/ 7837 w 43919"/>
                <a:gd name="connsiteY2" fmla="*/ 4434 h 43919"/>
                <a:gd name="connsiteX3" fmla="*/ 38628 w 43919"/>
                <a:gd name="connsiteY3" fmla="*/ 8274 h 43919"/>
                <a:gd name="connsiteX4" fmla="*/ 34810 w 43919"/>
                <a:gd name="connsiteY4" fmla="*/ 39094 h 43919"/>
                <a:gd name="connsiteX5" fmla="*/ 34782 w 43919"/>
                <a:gd name="connsiteY5" fmla="*/ 39115 h 4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919" h="43919">
                  <a:moveTo>
                    <a:pt x="34782" y="39115"/>
                  </a:moveTo>
                  <a:cubicBezTo>
                    <a:pt x="25208" y="46556"/>
                    <a:pt x="11410" y="44821"/>
                    <a:pt x="3969" y="35247"/>
                  </a:cubicBezTo>
                  <a:cubicBezTo>
                    <a:pt x="-3472" y="25666"/>
                    <a:pt x="-1737" y="11875"/>
                    <a:pt x="7837" y="4434"/>
                  </a:cubicBezTo>
                  <a:cubicBezTo>
                    <a:pt x="17404" y="-3000"/>
                    <a:pt x="31180" y="-1279"/>
                    <a:pt x="38628" y="8274"/>
                  </a:cubicBezTo>
                  <a:cubicBezTo>
                    <a:pt x="46084" y="17841"/>
                    <a:pt x="44377" y="31639"/>
                    <a:pt x="34810" y="39094"/>
                  </a:cubicBezTo>
                  <a:cubicBezTo>
                    <a:pt x="34803" y="39101"/>
                    <a:pt x="34789" y="39108"/>
                    <a:pt x="34782" y="39115"/>
                  </a:cubicBezTo>
                  <a:close/>
                </a:path>
              </a:pathLst>
            </a:custGeom>
            <a:gradFill>
              <a:gsLst>
                <a:gs pos="0">
                  <a:srgbClr val="547DF2"/>
                </a:gs>
                <a:gs pos="100000">
                  <a:srgbClr val="9F55F1"/>
                </a:gs>
              </a:gsLst>
              <a:lin ang="2700000" scaled="1"/>
            </a:gradFill>
            <a:ln w="6984" cap="flat">
              <a:noFill/>
              <a:prstDash val="solid"/>
              <a:miter/>
            </a:ln>
          </p:spPr>
          <p:txBody>
            <a:bodyPr rtlCol="0" anchor="ctr"/>
            <a:lstStyle/>
            <a:p>
              <a:endParaRPr lang="zh-CN" altLang="en-US"/>
            </a:p>
          </p:txBody>
        </p:sp>
        <p:sp>
          <p:nvSpPr>
            <p:cNvPr id="61" name="íśḻiḑê">
              <a:extLst>
                <a:ext uri="{FF2B5EF4-FFF2-40B4-BE49-F238E27FC236}">
                  <a16:creationId xmlns:a16="http://schemas.microsoft.com/office/drawing/2014/main" id="{9BEE1E68-348A-2AE2-8A59-BE8700B55DE9}"/>
                </a:ext>
              </a:extLst>
            </p:cNvPr>
            <p:cNvSpPr/>
            <p:nvPr/>
          </p:nvSpPr>
          <p:spPr>
            <a:xfrm>
              <a:off x="5749091" y="1287663"/>
              <a:ext cx="93936" cy="93922"/>
            </a:xfrm>
            <a:custGeom>
              <a:avLst/>
              <a:gdLst>
                <a:gd name="connsiteX0" fmla="*/ 37884 w 93936"/>
                <a:gd name="connsiteY0" fmla="*/ 92118 h 93922"/>
                <a:gd name="connsiteX1" fmla="*/ 35716 w 93936"/>
                <a:gd name="connsiteY1" fmla="*/ 90090 h 93922"/>
                <a:gd name="connsiteX2" fmla="*/ 1378 w 93936"/>
                <a:gd name="connsiteY2" fmla="*/ 45962 h 93922"/>
                <a:gd name="connsiteX3" fmla="*/ 2952 w 93936"/>
                <a:gd name="connsiteY3" fmla="*/ 32702 h 93922"/>
                <a:gd name="connsiteX4" fmla="*/ 2987 w 93936"/>
                <a:gd name="connsiteY4" fmla="*/ 32674 h 93922"/>
                <a:gd name="connsiteX5" fmla="*/ 40192 w 93936"/>
                <a:gd name="connsiteY5" fmla="*/ 3651 h 93922"/>
                <a:gd name="connsiteX6" fmla="*/ 65858 w 93936"/>
                <a:gd name="connsiteY6" fmla="*/ 6868 h 93922"/>
                <a:gd name="connsiteX7" fmla="*/ 89425 w 93936"/>
                <a:gd name="connsiteY7" fmla="*/ 37150 h 93922"/>
                <a:gd name="connsiteX8" fmla="*/ 93132 w 93936"/>
                <a:gd name="connsiteY8" fmla="*/ 50647 h 93922"/>
                <a:gd name="connsiteX9" fmla="*/ 86138 w 93936"/>
                <a:gd name="connsiteY9" fmla="*/ 62816 h 93922"/>
                <a:gd name="connsiteX10" fmla="*/ 48934 w 93936"/>
                <a:gd name="connsiteY10" fmla="*/ 91769 h 93922"/>
                <a:gd name="connsiteX11" fmla="*/ 37884 w 93936"/>
                <a:gd name="connsiteY11" fmla="*/ 92118 h 93922"/>
                <a:gd name="connsiteX12" fmla="*/ 22149 w 93936"/>
                <a:gd name="connsiteY12" fmla="*/ 41765 h 93922"/>
                <a:gd name="connsiteX13" fmla="*/ 44877 w 93936"/>
                <a:gd name="connsiteY13" fmla="*/ 70928 h 93922"/>
                <a:gd name="connsiteX14" fmla="*/ 74040 w 93936"/>
                <a:gd name="connsiteY14" fmla="*/ 48269 h 93922"/>
                <a:gd name="connsiteX15" fmla="*/ 51381 w 93936"/>
                <a:gd name="connsiteY15" fmla="*/ 19037 h 9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3936" h="93922">
                  <a:moveTo>
                    <a:pt x="37884" y="92118"/>
                  </a:moveTo>
                  <a:cubicBezTo>
                    <a:pt x="37066" y="91552"/>
                    <a:pt x="36331" y="90873"/>
                    <a:pt x="35716" y="90090"/>
                  </a:cubicBezTo>
                  <a:lnTo>
                    <a:pt x="1378" y="45962"/>
                  </a:lnTo>
                  <a:cubicBezTo>
                    <a:pt x="-1853" y="41863"/>
                    <a:pt x="-1146" y="35933"/>
                    <a:pt x="2952" y="32702"/>
                  </a:cubicBezTo>
                  <a:cubicBezTo>
                    <a:pt x="2958" y="32695"/>
                    <a:pt x="2973" y="32681"/>
                    <a:pt x="2987" y="32674"/>
                  </a:cubicBezTo>
                  <a:lnTo>
                    <a:pt x="40192" y="3651"/>
                  </a:lnTo>
                  <a:cubicBezTo>
                    <a:pt x="48171" y="-2531"/>
                    <a:pt x="59647" y="-1090"/>
                    <a:pt x="65858" y="6868"/>
                  </a:cubicBezTo>
                  <a:lnTo>
                    <a:pt x="89425" y="37150"/>
                  </a:lnTo>
                  <a:cubicBezTo>
                    <a:pt x="92432" y="40961"/>
                    <a:pt x="93768" y="45829"/>
                    <a:pt x="93132" y="50647"/>
                  </a:cubicBezTo>
                  <a:cubicBezTo>
                    <a:pt x="92502" y="55466"/>
                    <a:pt x="89985" y="59844"/>
                    <a:pt x="86138" y="62816"/>
                  </a:cubicBezTo>
                  <a:lnTo>
                    <a:pt x="48934" y="91769"/>
                  </a:lnTo>
                  <a:cubicBezTo>
                    <a:pt x="45710" y="94258"/>
                    <a:pt x="41255" y="94398"/>
                    <a:pt x="37884" y="92118"/>
                  </a:cubicBezTo>
                  <a:close/>
                  <a:moveTo>
                    <a:pt x="22149" y="41765"/>
                  </a:moveTo>
                  <a:lnTo>
                    <a:pt x="44877" y="70928"/>
                  </a:lnTo>
                  <a:lnTo>
                    <a:pt x="74040" y="48269"/>
                  </a:lnTo>
                  <a:lnTo>
                    <a:pt x="51381" y="19037"/>
                  </a:lnTo>
                  <a:close/>
                </a:path>
              </a:pathLst>
            </a:custGeom>
            <a:solidFill>
              <a:srgbClr val="CBD0DD"/>
            </a:solidFill>
            <a:ln w="6984" cap="flat">
              <a:noFill/>
              <a:prstDash val="solid"/>
              <a:miter/>
            </a:ln>
          </p:spPr>
          <p:txBody>
            <a:bodyPr rtlCol="0" anchor="ctr"/>
            <a:lstStyle/>
            <a:p>
              <a:endParaRPr lang="zh-CN" altLang="en-US"/>
            </a:p>
          </p:txBody>
        </p:sp>
        <p:sp>
          <p:nvSpPr>
            <p:cNvPr id="62" name="ïṥľíḋê">
              <a:extLst>
                <a:ext uri="{FF2B5EF4-FFF2-40B4-BE49-F238E27FC236}">
                  <a16:creationId xmlns:a16="http://schemas.microsoft.com/office/drawing/2014/main" id="{B8573324-0B5D-ABA5-5531-808758863B2E}"/>
                </a:ext>
              </a:extLst>
            </p:cNvPr>
            <p:cNvSpPr/>
            <p:nvPr/>
          </p:nvSpPr>
          <p:spPr>
            <a:xfrm>
              <a:off x="5445467" y="1516432"/>
              <a:ext cx="95250" cy="106746"/>
            </a:xfrm>
            <a:custGeom>
              <a:avLst/>
              <a:gdLst>
                <a:gd name="connsiteX0" fmla="*/ 52750 w 95250"/>
                <a:gd name="connsiteY0" fmla="*/ 102875 h 106746"/>
                <a:gd name="connsiteX1" fmla="*/ 47994 w 95250"/>
                <a:gd name="connsiteY1" fmla="*/ 98469 h 106746"/>
                <a:gd name="connsiteX2" fmla="*/ 3586 w 95250"/>
                <a:gd name="connsiteY2" fmla="*/ 41403 h 106746"/>
                <a:gd name="connsiteX3" fmla="*/ 7222 w 95250"/>
                <a:gd name="connsiteY3" fmla="*/ 12380 h 106746"/>
                <a:gd name="connsiteX4" fmla="*/ 20790 w 95250"/>
                <a:gd name="connsiteY4" fmla="*/ 1820 h 106746"/>
                <a:gd name="connsiteX5" fmla="*/ 34776 w 95250"/>
                <a:gd name="connsiteY5" fmla="*/ 3568 h 106746"/>
                <a:gd name="connsiteX6" fmla="*/ 92402 w 95250"/>
                <a:gd name="connsiteY6" fmla="*/ 77489 h 106746"/>
                <a:gd name="connsiteX7" fmla="*/ 90766 w 95250"/>
                <a:gd name="connsiteY7" fmla="*/ 91734 h 106746"/>
                <a:gd name="connsiteX8" fmla="*/ 90654 w 95250"/>
                <a:gd name="connsiteY8" fmla="*/ 91825 h 106746"/>
                <a:gd name="connsiteX9" fmla="*/ 77087 w 95250"/>
                <a:gd name="connsiteY9" fmla="*/ 102455 h 106746"/>
                <a:gd name="connsiteX10" fmla="*/ 52750 w 95250"/>
                <a:gd name="connsiteY10" fmla="*/ 102875 h 106746"/>
                <a:gd name="connsiteX11" fmla="*/ 25265 w 95250"/>
                <a:gd name="connsiteY11" fmla="*/ 24199 h 106746"/>
                <a:gd name="connsiteX12" fmla="*/ 19740 w 95250"/>
                <a:gd name="connsiteY12" fmla="*/ 28465 h 106746"/>
                <a:gd name="connsiteX13" fmla="*/ 64149 w 95250"/>
                <a:gd name="connsiteY13" fmla="*/ 85881 h 106746"/>
                <a:gd name="connsiteX14" fmla="*/ 64499 w 95250"/>
                <a:gd name="connsiteY14" fmla="*/ 85881 h 106746"/>
                <a:gd name="connsiteX15" fmla="*/ 70023 w 95250"/>
                <a:gd name="connsiteY15" fmla="*/ 81615 h 10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250" h="106746">
                  <a:moveTo>
                    <a:pt x="52750" y="102875"/>
                  </a:moveTo>
                  <a:cubicBezTo>
                    <a:pt x="50952" y="101651"/>
                    <a:pt x="49351" y="100168"/>
                    <a:pt x="47994" y="98469"/>
                  </a:cubicBezTo>
                  <a:lnTo>
                    <a:pt x="3586" y="41403"/>
                  </a:lnTo>
                  <a:cubicBezTo>
                    <a:pt x="-3254" y="32339"/>
                    <a:pt x="-1645" y="19478"/>
                    <a:pt x="7222" y="12380"/>
                  </a:cubicBezTo>
                  <a:lnTo>
                    <a:pt x="20790" y="1820"/>
                  </a:lnTo>
                  <a:cubicBezTo>
                    <a:pt x="25167" y="-1425"/>
                    <a:pt x="31328" y="-656"/>
                    <a:pt x="34776" y="3568"/>
                  </a:cubicBezTo>
                  <a:lnTo>
                    <a:pt x="92402" y="77489"/>
                  </a:lnTo>
                  <a:cubicBezTo>
                    <a:pt x="95885" y="81873"/>
                    <a:pt x="95151" y="88252"/>
                    <a:pt x="90766" y="91734"/>
                  </a:cubicBezTo>
                  <a:cubicBezTo>
                    <a:pt x="90731" y="91769"/>
                    <a:pt x="90696" y="91797"/>
                    <a:pt x="90654" y="91825"/>
                  </a:cubicBezTo>
                  <a:lnTo>
                    <a:pt x="77087" y="102455"/>
                  </a:lnTo>
                  <a:cubicBezTo>
                    <a:pt x="69890" y="107770"/>
                    <a:pt x="60120" y="107938"/>
                    <a:pt x="52750" y="102875"/>
                  </a:cubicBezTo>
                  <a:close/>
                  <a:moveTo>
                    <a:pt x="25265" y="24199"/>
                  </a:moveTo>
                  <a:lnTo>
                    <a:pt x="19740" y="28465"/>
                  </a:lnTo>
                  <a:lnTo>
                    <a:pt x="64149" y="85881"/>
                  </a:lnTo>
                  <a:lnTo>
                    <a:pt x="64499" y="85881"/>
                  </a:lnTo>
                  <a:lnTo>
                    <a:pt x="70023" y="81615"/>
                  </a:lnTo>
                  <a:close/>
                </a:path>
              </a:pathLst>
            </a:custGeom>
            <a:solidFill>
              <a:srgbClr val="CBD0DD"/>
            </a:solidFill>
            <a:ln w="6984" cap="flat">
              <a:noFill/>
              <a:prstDash val="solid"/>
              <a:miter/>
            </a:ln>
          </p:spPr>
          <p:txBody>
            <a:bodyPr rtlCol="0" anchor="ctr"/>
            <a:lstStyle/>
            <a:p>
              <a:endParaRPr lang="zh-CN" altLang="en-US"/>
            </a:p>
          </p:txBody>
        </p:sp>
        <p:sp>
          <p:nvSpPr>
            <p:cNvPr id="63" name="îśḷiḋe">
              <a:extLst>
                <a:ext uri="{FF2B5EF4-FFF2-40B4-BE49-F238E27FC236}">
                  <a16:creationId xmlns:a16="http://schemas.microsoft.com/office/drawing/2014/main" id="{FD9AF485-FF44-7A59-DCB0-C147033D2FE5}"/>
                </a:ext>
              </a:extLst>
            </p:cNvPr>
            <p:cNvSpPr/>
            <p:nvPr/>
          </p:nvSpPr>
          <p:spPr>
            <a:xfrm>
              <a:off x="5271362" y="1455367"/>
              <a:ext cx="202728" cy="231666"/>
            </a:xfrm>
            <a:custGeom>
              <a:avLst/>
              <a:gdLst>
                <a:gd name="connsiteX0" fmla="*/ 170837 w 202728"/>
                <a:gd name="connsiteY0" fmla="*/ 228698 h 231666"/>
                <a:gd name="connsiteX1" fmla="*/ 167760 w 202728"/>
                <a:gd name="connsiteY1" fmla="*/ 225901 h 231666"/>
                <a:gd name="connsiteX2" fmla="*/ 2785 w 202728"/>
                <a:gd name="connsiteY2" fmla="*/ 30924 h 231666"/>
                <a:gd name="connsiteX3" fmla="*/ 4533 w 202728"/>
                <a:gd name="connsiteY3" fmla="*/ 9944 h 231666"/>
                <a:gd name="connsiteX4" fmla="*/ 12366 w 202728"/>
                <a:gd name="connsiteY4" fmla="*/ 3370 h 231666"/>
                <a:gd name="connsiteX5" fmla="*/ 23346 w 202728"/>
                <a:gd name="connsiteY5" fmla="*/ -127 h 231666"/>
                <a:gd name="connsiteX6" fmla="*/ 33556 w 202728"/>
                <a:gd name="connsiteY6" fmla="*/ 5118 h 231666"/>
                <a:gd name="connsiteX7" fmla="*/ 198461 w 202728"/>
                <a:gd name="connsiteY7" fmla="*/ 200165 h 231666"/>
                <a:gd name="connsiteX8" fmla="*/ 202028 w 202728"/>
                <a:gd name="connsiteY8" fmla="*/ 211075 h 231666"/>
                <a:gd name="connsiteX9" fmla="*/ 196712 w 202728"/>
                <a:gd name="connsiteY9" fmla="*/ 221285 h 231666"/>
                <a:gd name="connsiteX10" fmla="*/ 188950 w 202728"/>
                <a:gd name="connsiteY10" fmla="*/ 227929 h 231666"/>
                <a:gd name="connsiteX11" fmla="*/ 170837 w 202728"/>
                <a:gd name="connsiteY11" fmla="*/ 228908 h 231666"/>
                <a:gd name="connsiteX12" fmla="*/ 22366 w 202728"/>
                <a:gd name="connsiteY12" fmla="*/ 14350 h 231666"/>
                <a:gd name="connsiteX13" fmla="*/ 13975 w 202728"/>
                <a:gd name="connsiteY13" fmla="*/ 20923 h 231666"/>
                <a:gd name="connsiteX14" fmla="*/ 178879 w 202728"/>
                <a:gd name="connsiteY14" fmla="*/ 216739 h 231666"/>
                <a:gd name="connsiteX15" fmla="*/ 178879 w 202728"/>
                <a:gd name="connsiteY15" fmla="*/ 216739 h 231666"/>
                <a:gd name="connsiteX16" fmla="*/ 179509 w 202728"/>
                <a:gd name="connsiteY16" fmla="*/ 216739 h 231666"/>
                <a:gd name="connsiteX17" fmla="*/ 187272 w 202728"/>
                <a:gd name="connsiteY17" fmla="*/ 210166 h 23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728" h="231666">
                  <a:moveTo>
                    <a:pt x="170837" y="228698"/>
                  </a:moveTo>
                  <a:cubicBezTo>
                    <a:pt x="169683" y="227922"/>
                    <a:pt x="168648" y="226978"/>
                    <a:pt x="167760" y="225901"/>
                  </a:cubicBezTo>
                  <a:lnTo>
                    <a:pt x="2785" y="30924"/>
                  </a:lnTo>
                  <a:cubicBezTo>
                    <a:pt x="-2404" y="24609"/>
                    <a:pt x="-1628" y="15315"/>
                    <a:pt x="4533" y="9944"/>
                  </a:cubicBezTo>
                  <a:lnTo>
                    <a:pt x="12366" y="3370"/>
                  </a:lnTo>
                  <a:cubicBezTo>
                    <a:pt x="15408" y="775"/>
                    <a:pt x="19367" y="-483"/>
                    <a:pt x="23346" y="-127"/>
                  </a:cubicBezTo>
                  <a:cubicBezTo>
                    <a:pt x="27311" y="202"/>
                    <a:pt x="30982" y="2090"/>
                    <a:pt x="33556" y="5118"/>
                  </a:cubicBezTo>
                  <a:lnTo>
                    <a:pt x="198461" y="200165"/>
                  </a:lnTo>
                  <a:cubicBezTo>
                    <a:pt x="201077" y="203172"/>
                    <a:pt x="202356" y="207103"/>
                    <a:pt x="202028" y="211075"/>
                  </a:cubicBezTo>
                  <a:cubicBezTo>
                    <a:pt x="201685" y="215054"/>
                    <a:pt x="199776" y="218726"/>
                    <a:pt x="196712" y="221285"/>
                  </a:cubicBezTo>
                  <a:lnTo>
                    <a:pt x="188950" y="227929"/>
                  </a:lnTo>
                  <a:cubicBezTo>
                    <a:pt x="183810" y="232272"/>
                    <a:pt x="176411" y="232670"/>
                    <a:pt x="170837" y="228908"/>
                  </a:cubicBezTo>
                  <a:close/>
                  <a:moveTo>
                    <a:pt x="22366" y="14350"/>
                  </a:moveTo>
                  <a:lnTo>
                    <a:pt x="13975" y="20923"/>
                  </a:lnTo>
                  <a:lnTo>
                    <a:pt x="178879" y="216739"/>
                  </a:lnTo>
                  <a:lnTo>
                    <a:pt x="178879" y="216739"/>
                  </a:lnTo>
                  <a:cubicBezTo>
                    <a:pt x="178879" y="216739"/>
                    <a:pt x="179369" y="216739"/>
                    <a:pt x="179509" y="216739"/>
                  </a:cubicBezTo>
                  <a:lnTo>
                    <a:pt x="187272" y="210166"/>
                  </a:lnTo>
                  <a:close/>
                </a:path>
              </a:pathLst>
            </a:custGeom>
            <a:solidFill>
              <a:srgbClr val="CBD0DD"/>
            </a:solidFill>
            <a:ln w="6984" cap="flat">
              <a:noFill/>
              <a:prstDash val="solid"/>
              <a:miter/>
            </a:ln>
          </p:spPr>
          <p:txBody>
            <a:bodyPr rtlCol="0" anchor="ctr"/>
            <a:lstStyle/>
            <a:p>
              <a:endParaRPr lang="zh-CN" altLang="en-US"/>
            </a:p>
          </p:txBody>
        </p:sp>
        <p:sp>
          <p:nvSpPr>
            <p:cNvPr id="64" name="íṡ1ïďê">
              <a:extLst>
                <a:ext uri="{FF2B5EF4-FFF2-40B4-BE49-F238E27FC236}">
                  <a16:creationId xmlns:a16="http://schemas.microsoft.com/office/drawing/2014/main" id="{77641C95-FF2C-F30A-A4A4-D2A1B934A1D6}"/>
                </a:ext>
              </a:extLst>
            </p:cNvPr>
            <p:cNvSpPr/>
            <p:nvPr/>
          </p:nvSpPr>
          <p:spPr>
            <a:xfrm>
              <a:off x="5346744" y="1794458"/>
              <a:ext cx="220388" cy="236442"/>
            </a:xfrm>
            <a:custGeom>
              <a:avLst/>
              <a:gdLst>
                <a:gd name="connsiteX0" fmla="*/ 119793 w 220388"/>
                <a:gd name="connsiteY0" fmla="*/ 234523 h 236442"/>
                <a:gd name="connsiteX1" fmla="*/ 3771 w 220388"/>
                <a:gd name="connsiteY1" fmla="*/ 156127 h 236442"/>
                <a:gd name="connsiteX2" fmla="*/ 1044 w 220388"/>
                <a:gd name="connsiteY2" fmla="*/ 142140 h 236442"/>
                <a:gd name="connsiteX3" fmla="*/ 73147 w 220388"/>
                <a:gd name="connsiteY3" fmla="*/ 35141 h 236442"/>
                <a:gd name="connsiteX4" fmla="*/ 184412 w 220388"/>
                <a:gd name="connsiteY4" fmla="*/ 13531 h 236442"/>
                <a:gd name="connsiteX5" fmla="*/ 206022 w 220388"/>
                <a:gd name="connsiteY5" fmla="*/ 124796 h 236442"/>
                <a:gd name="connsiteX6" fmla="*/ 133919 w 220388"/>
                <a:gd name="connsiteY6" fmla="*/ 231796 h 236442"/>
                <a:gd name="connsiteX7" fmla="*/ 119793 w 220388"/>
                <a:gd name="connsiteY7" fmla="*/ 234523 h 236442"/>
                <a:gd name="connsiteX8" fmla="*/ 23703 w 220388"/>
                <a:gd name="connsiteY8" fmla="*/ 145078 h 236442"/>
                <a:gd name="connsiteX9" fmla="*/ 122730 w 220388"/>
                <a:gd name="connsiteY9" fmla="*/ 212075 h 236442"/>
                <a:gd name="connsiteX10" fmla="*/ 189167 w 220388"/>
                <a:gd name="connsiteY10" fmla="*/ 113607 h 236442"/>
                <a:gd name="connsiteX11" fmla="*/ 173152 w 220388"/>
                <a:gd name="connsiteY11" fmla="*/ 30525 h 236442"/>
                <a:gd name="connsiteX12" fmla="*/ 90071 w 220388"/>
                <a:gd name="connsiteY12" fmla="*/ 46540 h 23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0388" h="236442">
                  <a:moveTo>
                    <a:pt x="119793" y="234523"/>
                  </a:moveTo>
                  <a:lnTo>
                    <a:pt x="3771" y="156127"/>
                  </a:lnTo>
                  <a:cubicBezTo>
                    <a:pt x="-809" y="152994"/>
                    <a:pt x="-2026" y="146763"/>
                    <a:pt x="1044" y="142140"/>
                  </a:cubicBezTo>
                  <a:lnTo>
                    <a:pt x="73147" y="35141"/>
                  </a:lnTo>
                  <a:cubicBezTo>
                    <a:pt x="97903" y="-1554"/>
                    <a:pt x="147717" y="-11226"/>
                    <a:pt x="184412" y="13531"/>
                  </a:cubicBezTo>
                  <a:cubicBezTo>
                    <a:pt x="221106" y="38288"/>
                    <a:pt x="230778" y="88102"/>
                    <a:pt x="206022" y="124796"/>
                  </a:cubicBezTo>
                  <a:lnTo>
                    <a:pt x="133919" y="231796"/>
                  </a:lnTo>
                  <a:cubicBezTo>
                    <a:pt x="130758" y="236433"/>
                    <a:pt x="124450" y="237650"/>
                    <a:pt x="119793" y="234523"/>
                  </a:cubicBezTo>
                  <a:close/>
                  <a:moveTo>
                    <a:pt x="23703" y="145078"/>
                  </a:moveTo>
                  <a:lnTo>
                    <a:pt x="122730" y="212075"/>
                  </a:lnTo>
                  <a:lnTo>
                    <a:pt x="189167" y="113607"/>
                  </a:lnTo>
                  <a:cubicBezTo>
                    <a:pt x="207686" y="86242"/>
                    <a:pt x="200518" y="49044"/>
                    <a:pt x="173152" y="30525"/>
                  </a:cubicBezTo>
                  <a:cubicBezTo>
                    <a:pt x="145787" y="12007"/>
                    <a:pt x="108589" y="19175"/>
                    <a:pt x="90071" y="46540"/>
                  </a:cubicBezTo>
                  <a:close/>
                </a:path>
              </a:pathLst>
            </a:custGeom>
            <a:solidFill>
              <a:srgbClr val="CBD0DD"/>
            </a:solidFill>
            <a:ln w="6984" cap="flat">
              <a:noFill/>
              <a:prstDash val="solid"/>
              <a:miter/>
            </a:ln>
          </p:spPr>
          <p:txBody>
            <a:bodyPr rtlCol="0" anchor="ctr"/>
            <a:lstStyle/>
            <a:p>
              <a:endParaRPr lang="zh-CN" altLang="en-US"/>
            </a:p>
          </p:txBody>
        </p:sp>
        <p:sp>
          <p:nvSpPr>
            <p:cNvPr id="65" name="îS1ïḋé">
              <a:extLst>
                <a:ext uri="{FF2B5EF4-FFF2-40B4-BE49-F238E27FC236}">
                  <a16:creationId xmlns:a16="http://schemas.microsoft.com/office/drawing/2014/main" id="{F040BC82-E56C-12D2-74D5-149435A43122}"/>
                </a:ext>
              </a:extLst>
            </p:cNvPr>
            <p:cNvSpPr/>
            <p:nvPr/>
          </p:nvSpPr>
          <p:spPr>
            <a:xfrm>
              <a:off x="5463432" y="1310686"/>
              <a:ext cx="344311" cy="299585"/>
            </a:xfrm>
            <a:custGeom>
              <a:avLst/>
              <a:gdLst>
                <a:gd name="connsiteX0" fmla="*/ 60660 w 344311"/>
                <a:gd name="connsiteY0" fmla="*/ 297641 h 299585"/>
                <a:gd name="connsiteX1" fmla="*/ 58353 w 344311"/>
                <a:gd name="connsiteY1" fmla="*/ 295473 h 299585"/>
                <a:gd name="connsiteX2" fmla="*/ 1356 w 344311"/>
                <a:gd name="connsiteY2" fmla="*/ 221902 h 299585"/>
                <a:gd name="connsiteX3" fmla="*/ 3104 w 344311"/>
                <a:gd name="connsiteY3" fmla="*/ 207915 h 299585"/>
                <a:gd name="connsiteX4" fmla="*/ 207033 w 344311"/>
                <a:gd name="connsiteY4" fmla="*/ 49164 h 299585"/>
                <a:gd name="connsiteX5" fmla="*/ 221369 w 344311"/>
                <a:gd name="connsiteY5" fmla="*/ 50983 h 299585"/>
                <a:gd name="connsiteX6" fmla="*/ 219551 w 344311"/>
                <a:gd name="connsiteY6" fmla="*/ 65319 h 299585"/>
                <a:gd name="connsiteX7" fmla="*/ 23735 w 344311"/>
                <a:gd name="connsiteY7" fmla="*/ 217706 h 299585"/>
                <a:gd name="connsiteX8" fmla="*/ 68493 w 344311"/>
                <a:gd name="connsiteY8" fmla="*/ 275192 h 299585"/>
                <a:gd name="connsiteX9" fmla="*/ 203116 w 344311"/>
                <a:gd name="connsiteY9" fmla="*/ 170291 h 299585"/>
                <a:gd name="connsiteX10" fmla="*/ 217523 w 344311"/>
                <a:gd name="connsiteY10" fmla="*/ 107350 h 299585"/>
                <a:gd name="connsiteX11" fmla="*/ 282282 w 344311"/>
                <a:gd name="connsiteY11" fmla="*/ 108888 h 299585"/>
                <a:gd name="connsiteX12" fmla="*/ 320536 w 344311"/>
                <a:gd name="connsiteY12" fmla="*/ 79096 h 299585"/>
                <a:gd name="connsiteX13" fmla="*/ 322089 w 344311"/>
                <a:gd name="connsiteY13" fmla="*/ 69326 h 299585"/>
                <a:gd name="connsiteX14" fmla="*/ 321795 w 344311"/>
                <a:gd name="connsiteY14" fmla="*/ 68956 h 299585"/>
                <a:gd name="connsiteX15" fmla="*/ 285989 w 344311"/>
                <a:gd name="connsiteY15" fmla="*/ 22869 h 299585"/>
                <a:gd name="connsiteX16" fmla="*/ 276219 w 344311"/>
                <a:gd name="connsiteY16" fmla="*/ 21324 h 299585"/>
                <a:gd name="connsiteX17" fmla="*/ 275848 w 344311"/>
                <a:gd name="connsiteY17" fmla="*/ 21610 h 299585"/>
                <a:gd name="connsiteX18" fmla="*/ 259414 w 344311"/>
                <a:gd name="connsiteY18" fmla="*/ 34408 h 299585"/>
                <a:gd name="connsiteX19" fmla="*/ 245077 w 344311"/>
                <a:gd name="connsiteY19" fmla="*/ 32660 h 299585"/>
                <a:gd name="connsiteX20" fmla="*/ 246825 w 344311"/>
                <a:gd name="connsiteY20" fmla="*/ 18323 h 299585"/>
                <a:gd name="connsiteX21" fmla="*/ 263260 w 344311"/>
                <a:gd name="connsiteY21" fmla="*/ 5525 h 299585"/>
                <a:gd name="connsiteX22" fmla="*/ 302073 w 344311"/>
                <a:gd name="connsiteY22" fmla="*/ 10351 h 299585"/>
                <a:gd name="connsiteX23" fmla="*/ 337950 w 344311"/>
                <a:gd name="connsiteY23" fmla="*/ 56438 h 299585"/>
                <a:gd name="connsiteX24" fmla="*/ 333124 w 344311"/>
                <a:gd name="connsiteY24" fmla="*/ 95251 h 299585"/>
                <a:gd name="connsiteX25" fmla="*/ 287597 w 344311"/>
                <a:gd name="connsiteY25" fmla="*/ 130638 h 299585"/>
                <a:gd name="connsiteX26" fmla="*/ 273610 w 344311"/>
                <a:gd name="connsiteY26" fmla="*/ 128889 h 299585"/>
                <a:gd name="connsiteX27" fmla="*/ 230461 w 344311"/>
                <a:gd name="connsiteY27" fmla="*/ 123505 h 299585"/>
                <a:gd name="connsiteX28" fmla="*/ 224929 w 344311"/>
                <a:gd name="connsiteY28" fmla="*/ 166472 h 299585"/>
                <a:gd name="connsiteX29" fmla="*/ 225076 w 344311"/>
                <a:gd name="connsiteY29" fmla="*/ 166654 h 299585"/>
                <a:gd name="connsiteX30" fmla="*/ 227174 w 344311"/>
                <a:gd name="connsiteY30" fmla="*/ 174207 h 299585"/>
                <a:gd name="connsiteX31" fmla="*/ 223257 w 344311"/>
                <a:gd name="connsiteY31" fmla="*/ 181200 h 299585"/>
                <a:gd name="connsiteX32" fmla="*/ 72689 w 344311"/>
                <a:gd name="connsiteY32" fmla="*/ 297221 h 299585"/>
                <a:gd name="connsiteX33" fmla="*/ 60660 w 344311"/>
                <a:gd name="connsiteY33" fmla="*/ 297641 h 299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44311" h="299585">
                  <a:moveTo>
                    <a:pt x="60660" y="297641"/>
                  </a:moveTo>
                  <a:cubicBezTo>
                    <a:pt x="59779" y="297053"/>
                    <a:pt x="58996" y="296319"/>
                    <a:pt x="58353" y="295473"/>
                  </a:cubicBezTo>
                  <a:lnTo>
                    <a:pt x="1356" y="221902"/>
                  </a:lnTo>
                  <a:cubicBezTo>
                    <a:pt x="-1889" y="217524"/>
                    <a:pt x="-1120" y="211363"/>
                    <a:pt x="3104" y="207915"/>
                  </a:cubicBezTo>
                  <a:lnTo>
                    <a:pt x="207033" y="49164"/>
                  </a:lnTo>
                  <a:cubicBezTo>
                    <a:pt x="211494" y="45710"/>
                    <a:pt x="217915" y="46521"/>
                    <a:pt x="221369" y="50983"/>
                  </a:cubicBezTo>
                  <a:cubicBezTo>
                    <a:pt x="224824" y="55444"/>
                    <a:pt x="224013" y="61864"/>
                    <a:pt x="219551" y="65319"/>
                  </a:cubicBezTo>
                  <a:lnTo>
                    <a:pt x="23735" y="217706"/>
                  </a:lnTo>
                  <a:lnTo>
                    <a:pt x="68493" y="275192"/>
                  </a:lnTo>
                  <a:lnTo>
                    <a:pt x="203116" y="170291"/>
                  </a:lnTo>
                  <a:cubicBezTo>
                    <a:pt x="192500" y="148534"/>
                    <a:pt x="198501" y="122323"/>
                    <a:pt x="217523" y="107350"/>
                  </a:cubicBezTo>
                  <a:cubicBezTo>
                    <a:pt x="236769" y="92510"/>
                    <a:pt x="263763" y="93153"/>
                    <a:pt x="282282" y="108888"/>
                  </a:cubicBezTo>
                  <a:lnTo>
                    <a:pt x="320536" y="79096"/>
                  </a:lnTo>
                  <a:cubicBezTo>
                    <a:pt x="323662" y="76823"/>
                    <a:pt x="324354" y="72453"/>
                    <a:pt x="322089" y="69326"/>
                  </a:cubicBezTo>
                  <a:cubicBezTo>
                    <a:pt x="321991" y="69201"/>
                    <a:pt x="321893" y="69075"/>
                    <a:pt x="321795" y="68956"/>
                  </a:cubicBezTo>
                  <a:lnTo>
                    <a:pt x="285989" y="22869"/>
                  </a:lnTo>
                  <a:cubicBezTo>
                    <a:pt x="283716" y="19743"/>
                    <a:pt x="279345" y="19051"/>
                    <a:pt x="276219" y="21324"/>
                  </a:cubicBezTo>
                  <a:cubicBezTo>
                    <a:pt x="276093" y="21414"/>
                    <a:pt x="275967" y="21512"/>
                    <a:pt x="275848" y="21610"/>
                  </a:cubicBezTo>
                  <a:lnTo>
                    <a:pt x="259414" y="34408"/>
                  </a:lnTo>
                  <a:cubicBezTo>
                    <a:pt x="254973" y="37884"/>
                    <a:pt x="248553" y="37101"/>
                    <a:pt x="245077" y="32660"/>
                  </a:cubicBezTo>
                  <a:cubicBezTo>
                    <a:pt x="241601" y="28219"/>
                    <a:pt x="242385" y="21799"/>
                    <a:pt x="246825" y="18323"/>
                  </a:cubicBezTo>
                  <a:lnTo>
                    <a:pt x="263260" y="5525"/>
                  </a:lnTo>
                  <a:cubicBezTo>
                    <a:pt x="275359" y="-3678"/>
                    <a:pt x="292598" y="-1538"/>
                    <a:pt x="302073" y="10351"/>
                  </a:cubicBezTo>
                  <a:lnTo>
                    <a:pt x="337950" y="56438"/>
                  </a:lnTo>
                  <a:cubicBezTo>
                    <a:pt x="347153" y="68536"/>
                    <a:pt x="345013" y="85775"/>
                    <a:pt x="333124" y="95251"/>
                  </a:cubicBezTo>
                  <a:lnTo>
                    <a:pt x="287597" y="130638"/>
                  </a:lnTo>
                  <a:cubicBezTo>
                    <a:pt x="283226" y="133918"/>
                    <a:pt x="277037" y="133149"/>
                    <a:pt x="273610" y="128889"/>
                  </a:cubicBezTo>
                  <a:cubicBezTo>
                    <a:pt x="263176" y="115497"/>
                    <a:pt x="243867" y="113091"/>
                    <a:pt x="230461" y="123505"/>
                  </a:cubicBezTo>
                  <a:cubicBezTo>
                    <a:pt x="217068" y="133841"/>
                    <a:pt x="214593" y="153080"/>
                    <a:pt x="224929" y="166472"/>
                  </a:cubicBezTo>
                  <a:cubicBezTo>
                    <a:pt x="224978" y="166528"/>
                    <a:pt x="225027" y="166591"/>
                    <a:pt x="225076" y="166654"/>
                  </a:cubicBezTo>
                  <a:cubicBezTo>
                    <a:pt x="226719" y="168808"/>
                    <a:pt x="227467" y="171514"/>
                    <a:pt x="227174" y="174207"/>
                  </a:cubicBezTo>
                  <a:cubicBezTo>
                    <a:pt x="226866" y="176969"/>
                    <a:pt x="225454" y="179494"/>
                    <a:pt x="223257" y="181200"/>
                  </a:cubicBezTo>
                  <a:lnTo>
                    <a:pt x="72689" y="297221"/>
                  </a:lnTo>
                  <a:cubicBezTo>
                    <a:pt x="69199" y="299963"/>
                    <a:pt x="64332" y="300131"/>
                    <a:pt x="60660" y="297641"/>
                  </a:cubicBezTo>
                  <a:close/>
                </a:path>
              </a:pathLst>
            </a:custGeom>
            <a:solidFill>
              <a:srgbClr val="CBD0DD"/>
            </a:solidFill>
            <a:ln w="6984" cap="flat">
              <a:noFill/>
              <a:prstDash val="solid"/>
              <a:miter/>
            </a:ln>
          </p:spPr>
          <p:txBody>
            <a:bodyPr rtlCol="0" anchor="ctr"/>
            <a:lstStyle/>
            <a:p>
              <a:endParaRPr lang="zh-CN" altLang="en-US"/>
            </a:p>
          </p:txBody>
        </p:sp>
        <p:sp>
          <p:nvSpPr>
            <p:cNvPr id="66" name="iṥḻïďè">
              <a:extLst>
                <a:ext uri="{FF2B5EF4-FFF2-40B4-BE49-F238E27FC236}">
                  <a16:creationId xmlns:a16="http://schemas.microsoft.com/office/drawing/2014/main" id="{74E8E2DE-5A35-A41C-1645-C59C644A6B4E}"/>
                </a:ext>
              </a:extLst>
            </p:cNvPr>
            <p:cNvSpPr/>
            <p:nvPr/>
          </p:nvSpPr>
          <p:spPr>
            <a:xfrm>
              <a:off x="5544182" y="1477246"/>
              <a:ext cx="267156" cy="428140"/>
            </a:xfrm>
            <a:custGeom>
              <a:avLst/>
              <a:gdLst>
                <a:gd name="connsiteX0" fmla="*/ 3548 w 267156"/>
                <a:gd name="connsiteY0" fmla="*/ 426273 h 428140"/>
                <a:gd name="connsiteX1" fmla="*/ 1170 w 267156"/>
                <a:gd name="connsiteY1" fmla="*/ 424035 h 428140"/>
                <a:gd name="connsiteX2" fmla="*/ -228 w 267156"/>
                <a:gd name="connsiteY2" fmla="*/ 415573 h 428140"/>
                <a:gd name="connsiteX3" fmla="*/ 1030 w 267156"/>
                <a:gd name="connsiteY3" fmla="*/ 383473 h 428140"/>
                <a:gd name="connsiteX4" fmla="*/ 2919 w 267156"/>
                <a:gd name="connsiteY4" fmla="*/ 375291 h 428140"/>
                <a:gd name="connsiteX5" fmla="*/ 10471 w 267156"/>
                <a:gd name="connsiteY5" fmla="*/ 371794 h 428140"/>
                <a:gd name="connsiteX6" fmla="*/ 223946 w 267156"/>
                <a:gd name="connsiteY6" fmla="*/ 170020 h 428140"/>
                <a:gd name="connsiteX7" fmla="*/ 171810 w 267156"/>
                <a:gd name="connsiteY7" fmla="*/ 26459 h 428140"/>
                <a:gd name="connsiteX8" fmla="*/ 172572 w 267156"/>
                <a:gd name="connsiteY8" fmla="*/ 13129 h 428140"/>
                <a:gd name="connsiteX9" fmla="*/ 176356 w 267156"/>
                <a:gd name="connsiteY9" fmla="*/ 11073 h 428140"/>
                <a:gd name="connsiteX10" fmla="*/ 187265 w 267156"/>
                <a:gd name="connsiteY10" fmla="*/ 5548 h 428140"/>
                <a:gd name="connsiteX11" fmla="*/ 190063 w 267156"/>
                <a:gd name="connsiteY11" fmla="*/ 2961 h 428140"/>
                <a:gd name="connsiteX12" fmla="*/ 197056 w 267156"/>
                <a:gd name="connsiteY12" fmla="*/ -186 h 428140"/>
                <a:gd name="connsiteX13" fmla="*/ 204050 w 267156"/>
                <a:gd name="connsiteY13" fmla="*/ 2821 h 428140"/>
                <a:gd name="connsiteX14" fmla="*/ 177342 w 267156"/>
                <a:gd name="connsiteY14" fmla="*/ 365500 h 428140"/>
                <a:gd name="connsiteX15" fmla="*/ 8234 w 267156"/>
                <a:gd name="connsiteY15" fmla="*/ 427952 h 428140"/>
                <a:gd name="connsiteX16" fmla="*/ 3548 w 267156"/>
                <a:gd name="connsiteY16" fmla="*/ 426273 h 428140"/>
                <a:gd name="connsiteX17" fmla="*/ 21311 w 267156"/>
                <a:gd name="connsiteY17" fmla="*/ 390816 h 428140"/>
                <a:gd name="connsiteX18" fmla="*/ 20752 w 267156"/>
                <a:gd name="connsiteY18" fmla="*/ 408720 h 428140"/>
                <a:gd name="connsiteX19" fmla="*/ 247710 w 267156"/>
                <a:gd name="connsiteY19" fmla="*/ 159788 h 428140"/>
                <a:gd name="connsiteX20" fmla="*/ 196217 w 267156"/>
                <a:gd name="connsiteY20" fmla="*/ 22542 h 428140"/>
                <a:gd name="connsiteX21" fmla="*/ 194259 w 267156"/>
                <a:gd name="connsiteY21" fmla="*/ 23801 h 428140"/>
                <a:gd name="connsiteX22" fmla="*/ 156536 w 267156"/>
                <a:gd name="connsiteY22" fmla="*/ 342212 h 428140"/>
                <a:gd name="connsiteX23" fmla="*/ 21311 w 267156"/>
                <a:gd name="connsiteY23" fmla="*/ 390816 h 428140"/>
                <a:gd name="connsiteX24" fmla="*/ 197336 w 267156"/>
                <a:gd name="connsiteY24" fmla="*/ 9045 h 428140"/>
                <a:gd name="connsiteX25" fmla="*/ 204329 w 267156"/>
                <a:gd name="connsiteY25" fmla="*/ 15619 h 42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7156" h="428140">
                  <a:moveTo>
                    <a:pt x="3548" y="426273"/>
                  </a:moveTo>
                  <a:cubicBezTo>
                    <a:pt x="2611" y="425700"/>
                    <a:pt x="1800" y="424937"/>
                    <a:pt x="1170" y="424035"/>
                  </a:cubicBezTo>
                  <a:cubicBezTo>
                    <a:pt x="-592" y="421588"/>
                    <a:pt x="-1110" y="418454"/>
                    <a:pt x="-228" y="415573"/>
                  </a:cubicBezTo>
                  <a:cubicBezTo>
                    <a:pt x="3086" y="405181"/>
                    <a:pt x="3520" y="394089"/>
                    <a:pt x="1030" y="383473"/>
                  </a:cubicBezTo>
                  <a:cubicBezTo>
                    <a:pt x="331" y="380599"/>
                    <a:pt x="1030" y="377571"/>
                    <a:pt x="2919" y="375291"/>
                  </a:cubicBezTo>
                  <a:cubicBezTo>
                    <a:pt x="4772" y="373032"/>
                    <a:pt x="7555" y="371745"/>
                    <a:pt x="10471" y="371794"/>
                  </a:cubicBezTo>
                  <a:cubicBezTo>
                    <a:pt x="125136" y="375025"/>
                    <a:pt x="220715" y="284691"/>
                    <a:pt x="223946" y="170020"/>
                  </a:cubicBezTo>
                  <a:cubicBezTo>
                    <a:pt x="225428" y="117283"/>
                    <a:pt x="206791" y="65958"/>
                    <a:pt x="171810" y="26459"/>
                  </a:cubicBezTo>
                  <a:cubicBezTo>
                    <a:pt x="168341" y="22563"/>
                    <a:pt x="168684" y="16598"/>
                    <a:pt x="172572" y="13129"/>
                  </a:cubicBezTo>
                  <a:cubicBezTo>
                    <a:pt x="173663" y="12164"/>
                    <a:pt x="174957" y="11458"/>
                    <a:pt x="176356" y="11073"/>
                  </a:cubicBezTo>
                  <a:cubicBezTo>
                    <a:pt x="180321" y="9975"/>
                    <a:pt x="184035" y="8101"/>
                    <a:pt x="187265" y="5548"/>
                  </a:cubicBezTo>
                  <a:cubicBezTo>
                    <a:pt x="188265" y="4758"/>
                    <a:pt x="189196" y="3891"/>
                    <a:pt x="190063" y="2961"/>
                  </a:cubicBezTo>
                  <a:cubicBezTo>
                    <a:pt x="191881" y="1017"/>
                    <a:pt x="194399" y="-116"/>
                    <a:pt x="197056" y="-186"/>
                  </a:cubicBezTo>
                  <a:cubicBezTo>
                    <a:pt x="199700" y="-165"/>
                    <a:pt x="202217" y="919"/>
                    <a:pt x="204050" y="2821"/>
                  </a:cubicBezTo>
                  <a:cubicBezTo>
                    <a:pt x="296825" y="110345"/>
                    <a:pt x="284866" y="272725"/>
                    <a:pt x="177342" y="365500"/>
                  </a:cubicBezTo>
                  <a:cubicBezTo>
                    <a:pt x="130353" y="406041"/>
                    <a:pt x="70293" y="428224"/>
                    <a:pt x="8234" y="427952"/>
                  </a:cubicBezTo>
                  <a:cubicBezTo>
                    <a:pt x="6555" y="427798"/>
                    <a:pt x="4940" y="427224"/>
                    <a:pt x="3548" y="426273"/>
                  </a:cubicBezTo>
                  <a:close/>
                  <a:moveTo>
                    <a:pt x="21311" y="390816"/>
                  </a:moveTo>
                  <a:cubicBezTo>
                    <a:pt x="21822" y="396789"/>
                    <a:pt x="21633" y="402796"/>
                    <a:pt x="20752" y="408720"/>
                  </a:cubicBezTo>
                  <a:cubicBezTo>
                    <a:pt x="152165" y="402649"/>
                    <a:pt x="253773" y="291202"/>
                    <a:pt x="247710" y="159788"/>
                  </a:cubicBezTo>
                  <a:cubicBezTo>
                    <a:pt x="245402" y="109764"/>
                    <a:pt x="227380" y="61741"/>
                    <a:pt x="196217" y="22542"/>
                  </a:cubicBezTo>
                  <a:lnTo>
                    <a:pt x="194259" y="23801"/>
                  </a:lnTo>
                  <a:cubicBezTo>
                    <a:pt x="271767" y="122143"/>
                    <a:pt x="254878" y="264704"/>
                    <a:pt x="156536" y="342212"/>
                  </a:cubicBezTo>
                  <a:cubicBezTo>
                    <a:pt x="117926" y="372647"/>
                    <a:pt x="70461" y="389704"/>
                    <a:pt x="21311" y="390816"/>
                  </a:cubicBezTo>
                  <a:close/>
                  <a:moveTo>
                    <a:pt x="197336" y="9045"/>
                  </a:moveTo>
                  <a:lnTo>
                    <a:pt x="204329" y="15619"/>
                  </a:lnTo>
                  <a:close/>
                </a:path>
              </a:pathLst>
            </a:custGeom>
            <a:solidFill>
              <a:srgbClr val="CBD0DD"/>
            </a:solidFill>
            <a:ln w="6984" cap="flat">
              <a:noFill/>
              <a:prstDash val="solid"/>
              <a:miter/>
            </a:ln>
          </p:spPr>
          <p:txBody>
            <a:bodyPr rtlCol="0" anchor="ctr"/>
            <a:lstStyle/>
            <a:p>
              <a:endParaRPr lang="zh-CN" altLang="en-US"/>
            </a:p>
          </p:txBody>
        </p:sp>
        <p:sp>
          <p:nvSpPr>
            <p:cNvPr id="67" name="îṡļïḍè">
              <a:extLst>
                <a:ext uri="{FF2B5EF4-FFF2-40B4-BE49-F238E27FC236}">
                  <a16:creationId xmlns:a16="http://schemas.microsoft.com/office/drawing/2014/main" id="{55AA3DAD-2801-F798-D499-C0889CB76E76}"/>
                </a:ext>
              </a:extLst>
            </p:cNvPr>
            <p:cNvSpPr/>
            <p:nvPr/>
          </p:nvSpPr>
          <p:spPr>
            <a:xfrm>
              <a:off x="5452115" y="1844880"/>
              <a:ext cx="65718" cy="65745"/>
            </a:xfrm>
            <a:custGeom>
              <a:avLst/>
              <a:gdLst>
                <a:gd name="connsiteX0" fmla="*/ 59459 w 65718"/>
                <a:gd name="connsiteY0" fmla="*/ 51086 h 65745"/>
                <a:gd name="connsiteX1" fmla="*/ 13820 w 65718"/>
                <a:gd name="connsiteY1" fmla="*/ 59919 h 65745"/>
                <a:gd name="connsiteX2" fmla="*/ 4987 w 65718"/>
                <a:gd name="connsiteY2" fmla="*/ 14287 h 65745"/>
                <a:gd name="connsiteX3" fmla="*/ 50577 w 65718"/>
                <a:gd name="connsiteY3" fmla="*/ 5419 h 65745"/>
                <a:gd name="connsiteX4" fmla="*/ 59459 w 65718"/>
                <a:gd name="connsiteY4" fmla="*/ 51086 h 65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18" h="65745">
                  <a:moveTo>
                    <a:pt x="59459" y="51086"/>
                  </a:moveTo>
                  <a:cubicBezTo>
                    <a:pt x="49298" y="66129"/>
                    <a:pt x="28863" y="70087"/>
                    <a:pt x="13820" y="59919"/>
                  </a:cubicBezTo>
                  <a:cubicBezTo>
                    <a:pt x="-1223" y="49757"/>
                    <a:pt x="-5174" y="29330"/>
                    <a:pt x="4987" y="14287"/>
                  </a:cubicBezTo>
                  <a:cubicBezTo>
                    <a:pt x="15135" y="-735"/>
                    <a:pt x="35534" y="-4707"/>
                    <a:pt x="50577" y="5419"/>
                  </a:cubicBezTo>
                  <a:cubicBezTo>
                    <a:pt x="65620" y="15594"/>
                    <a:pt x="69592" y="36015"/>
                    <a:pt x="59459" y="51086"/>
                  </a:cubicBezTo>
                  <a:close/>
                </a:path>
              </a:pathLst>
            </a:custGeom>
            <a:gradFill>
              <a:gsLst>
                <a:gs pos="0">
                  <a:srgbClr val="547DF2"/>
                </a:gs>
                <a:gs pos="100000">
                  <a:srgbClr val="9F55F1"/>
                </a:gs>
              </a:gsLst>
              <a:lin ang="2700000" scaled="1"/>
            </a:gradFill>
            <a:ln w="6984" cap="flat">
              <a:noFill/>
              <a:prstDash val="solid"/>
              <a:miter/>
            </a:ln>
          </p:spPr>
          <p:txBody>
            <a:bodyPr rtlCol="0" anchor="ctr"/>
            <a:lstStyle/>
            <a:p>
              <a:endParaRPr lang="zh-CN" altLang="en-US"/>
            </a:p>
          </p:txBody>
        </p:sp>
        <p:sp>
          <p:nvSpPr>
            <p:cNvPr id="68" name="ïSḷiďê">
              <a:extLst>
                <a:ext uri="{FF2B5EF4-FFF2-40B4-BE49-F238E27FC236}">
                  <a16:creationId xmlns:a16="http://schemas.microsoft.com/office/drawing/2014/main" id="{957CD066-180E-E6C3-D910-FB69EB85EC21}"/>
                </a:ext>
              </a:extLst>
            </p:cNvPr>
            <p:cNvSpPr/>
            <p:nvPr/>
          </p:nvSpPr>
          <p:spPr>
            <a:xfrm>
              <a:off x="5297747" y="1628518"/>
              <a:ext cx="152264" cy="234613"/>
            </a:xfrm>
            <a:custGeom>
              <a:avLst/>
              <a:gdLst>
                <a:gd name="connsiteX0" fmla="*/ 112423 w 152264"/>
                <a:gd name="connsiteY0" fmla="*/ 232691 h 234613"/>
                <a:gd name="connsiteX1" fmla="*/ -382 w 152264"/>
                <a:gd name="connsiteY1" fmla="*/ 8901 h 234613"/>
                <a:gd name="connsiteX2" fmla="*/ 9542 w 152264"/>
                <a:gd name="connsiteY2" fmla="*/ -176 h 234613"/>
                <a:gd name="connsiteX3" fmla="*/ 15564 w 152264"/>
                <a:gd name="connsiteY3" fmla="*/ 2327 h 234613"/>
                <a:gd name="connsiteX4" fmla="*/ 25564 w 152264"/>
                <a:gd name="connsiteY4" fmla="*/ 9321 h 234613"/>
                <a:gd name="connsiteX5" fmla="*/ 44237 w 152264"/>
                <a:gd name="connsiteY5" fmla="*/ 12468 h 234613"/>
                <a:gd name="connsiteX6" fmla="*/ 54552 w 152264"/>
                <a:gd name="connsiteY6" fmla="*/ 20951 h 234613"/>
                <a:gd name="connsiteX7" fmla="*/ 54587 w 152264"/>
                <a:gd name="connsiteY7" fmla="*/ 21489 h 234613"/>
                <a:gd name="connsiteX8" fmla="*/ 146061 w 152264"/>
                <a:gd name="connsiteY8" fmla="*/ 185205 h 234613"/>
                <a:gd name="connsiteX9" fmla="*/ 147320 w 152264"/>
                <a:gd name="connsiteY9" fmla="*/ 185975 h 234613"/>
                <a:gd name="connsiteX10" fmla="*/ 151586 w 152264"/>
                <a:gd name="connsiteY10" fmla="*/ 192968 h 234613"/>
                <a:gd name="connsiteX11" fmla="*/ 148439 w 152264"/>
                <a:gd name="connsiteY11" fmla="*/ 200731 h 234613"/>
                <a:gd name="connsiteX12" fmla="*/ 138648 w 152264"/>
                <a:gd name="connsiteY12" fmla="*/ 211920 h 234613"/>
                <a:gd name="connsiteX13" fmla="*/ 126269 w 152264"/>
                <a:gd name="connsiteY13" fmla="*/ 230243 h 234613"/>
                <a:gd name="connsiteX14" fmla="*/ 113332 w 152264"/>
                <a:gd name="connsiteY14" fmla="*/ 232971 h 234613"/>
                <a:gd name="connsiteX15" fmla="*/ 18431 w 152264"/>
                <a:gd name="connsiteY15" fmla="*/ 26315 h 234613"/>
                <a:gd name="connsiteX16" fmla="*/ 115779 w 152264"/>
                <a:gd name="connsiteY16" fmla="*/ 211850 h 234613"/>
                <a:gd name="connsiteX17" fmla="*/ 122773 w 152264"/>
                <a:gd name="connsiteY17" fmla="*/ 201500 h 234613"/>
                <a:gd name="connsiteX18" fmla="*/ 127389 w 152264"/>
                <a:gd name="connsiteY18" fmla="*/ 195346 h 234613"/>
                <a:gd name="connsiteX19" fmla="*/ 36474 w 152264"/>
                <a:gd name="connsiteY19" fmla="*/ 30791 h 234613"/>
                <a:gd name="connsiteX20" fmla="*/ 18431 w 152264"/>
                <a:gd name="connsiteY20" fmla="*/ 26315 h 2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264" h="234613">
                  <a:moveTo>
                    <a:pt x="112423" y="232691"/>
                  </a:moveTo>
                  <a:cubicBezTo>
                    <a:pt x="38299" y="182926"/>
                    <a:pt x="-4466" y="98081"/>
                    <a:pt x="-382" y="8901"/>
                  </a:cubicBezTo>
                  <a:cubicBezTo>
                    <a:pt x="-151" y="3656"/>
                    <a:pt x="4297" y="-414"/>
                    <a:pt x="9542" y="-176"/>
                  </a:cubicBezTo>
                  <a:cubicBezTo>
                    <a:pt x="11780" y="-78"/>
                    <a:pt x="13913" y="810"/>
                    <a:pt x="15564" y="2327"/>
                  </a:cubicBezTo>
                  <a:cubicBezTo>
                    <a:pt x="18431" y="5265"/>
                    <a:pt x="21823" y="7635"/>
                    <a:pt x="25564" y="9321"/>
                  </a:cubicBezTo>
                  <a:cubicBezTo>
                    <a:pt x="31424" y="11929"/>
                    <a:pt x="37845" y="13013"/>
                    <a:pt x="44237" y="12468"/>
                  </a:cubicBezTo>
                  <a:cubicBezTo>
                    <a:pt x="49426" y="11964"/>
                    <a:pt x="54041" y="15755"/>
                    <a:pt x="54552" y="20951"/>
                  </a:cubicBezTo>
                  <a:cubicBezTo>
                    <a:pt x="54566" y="21126"/>
                    <a:pt x="54580" y="21308"/>
                    <a:pt x="54587" y="21489"/>
                  </a:cubicBezTo>
                  <a:cubicBezTo>
                    <a:pt x="57489" y="87451"/>
                    <a:pt x="91407" y="148154"/>
                    <a:pt x="146061" y="185205"/>
                  </a:cubicBezTo>
                  <a:lnTo>
                    <a:pt x="147320" y="185975"/>
                  </a:lnTo>
                  <a:cubicBezTo>
                    <a:pt x="149789" y="187478"/>
                    <a:pt x="151376" y="190087"/>
                    <a:pt x="151586" y="192968"/>
                  </a:cubicBezTo>
                  <a:cubicBezTo>
                    <a:pt x="151816" y="195905"/>
                    <a:pt x="150649" y="198780"/>
                    <a:pt x="148439" y="200731"/>
                  </a:cubicBezTo>
                  <a:cubicBezTo>
                    <a:pt x="144711" y="204032"/>
                    <a:pt x="141424" y="207787"/>
                    <a:pt x="138648" y="211920"/>
                  </a:cubicBezTo>
                  <a:lnTo>
                    <a:pt x="126269" y="230243"/>
                  </a:lnTo>
                  <a:cubicBezTo>
                    <a:pt x="123395" y="234488"/>
                    <a:pt x="117674" y="235698"/>
                    <a:pt x="113332" y="232971"/>
                  </a:cubicBezTo>
                  <a:close/>
                  <a:moveTo>
                    <a:pt x="18431" y="26315"/>
                  </a:moveTo>
                  <a:cubicBezTo>
                    <a:pt x="20158" y="99963"/>
                    <a:pt x="56161" y="168582"/>
                    <a:pt x="115779" y="211850"/>
                  </a:cubicBezTo>
                  <a:lnTo>
                    <a:pt x="122773" y="201500"/>
                  </a:lnTo>
                  <a:cubicBezTo>
                    <a:pt x="124186" y="199360"/>
                    <a:pt x="125731" y="197304"/>
                    <a:pt x="127389" y="195346"/>
                  </a:cubicBezTo>
                  <a:cubicBezTo>
                    <a:pt x="74847" y="156106"/>
                    <a:pt x="41726" y="96158"/>
                    <a:pt x="36474" y="30791"/>
                  </a:cubicBezTo>
                  <a:cubicBezTo>
                    <a:pt x="30250" y="30343"/>
                    <a:pt x="24145" y="28833"/>
                    <a:pt x="18431" y="26315"/>
                  </a:cubicBezTo>
                  <a:close/>
                </a:path>
              </a:pathLst>
            </a:custGeom>
            <a:solidFill>
              <a:srgbClr val="CBD0DD"/>
            </a:solidFill>
            <a:ln w="6984" cap="flat">
              <a:noFill/>
              <a:prstDash val="solid"/>
              <a:miter/>
            </a:ln>
          </p:spPr>
          <p:txBody>
            <a:bodyPr rtlCol="0" anchor="ctr"/>
            <a:lstStyle/>
            <a:p>
              <a:endParaRPr lang="zh-CN" altLang="en-US"/>
            </a:p>
          </p:txBody>
        </p:sp>
        <p:sp>
          <p:nvSpPr>
            <p:cNvPr id="69" name="íṧḷíḋè">
              <a:extLst>
                <a:ext uri="{FF2B5EF4-FFF2-40B4-BE49-F238E27FC236}">
                  <a16:creationId xmlns:a16="http://schemas.microsoft.com/office/drawing/2014/main" id="{B949B4CD-BD7D-A099-7D8E-03170C0C152C}"/>
                </a:ext>
              </a:extLst>
            </p:cNvPr>
            <p:cNvSpPr/>
            <p:nvPr/>
          </p:nvSpPr>
          <p:spPr>
            <a:xfrm>
              <a:off x="5282633" y="1547388"/>
              <a:ext cx="111901" cy="112291"/>
            </a:xfrm>
            <a:custGeom>
              <a:avLst/>
              <a:gdLst>
                <a:gd name="connsiteX0" fmla="*/ 24523 w 111901"/>
                <a:gd name="connsiteY0" fmla="*/ 102480 h 112291"/>
                <a:gd name="connsiteX1" fmla="*/ 8585 w 111901"/>
                <a:gd name="connsiteY1" fmla="*/ 24979 h 112291"/>
                <a:gd name="connsiteX2" fmla="*/ 55853 w 111901"/>
                <a:gd name="connsiteY2" fmla="*/ -183 h 112291"/>
                <a:gd name="connsiteX3" fmla="*/ 62847 w 111901"/>
                <a:gd name="connsiteY3" fmla="*/ 3173 h 112291"/>
                <a:gd name="connsiteX4" fmla="*/ 88023 w 111901"/>
                <a:gd name="connsiteY4" fmla="*/ 32965 h 112291"/>
                <a:gd name="connsiteX5" fmla="*/ 88023 w 111901"/>
                <a:gd name="connsiteY5" fmla="*/ 32965 h 112291"/>
                <a:gd name="connsiteX6" fmla="*/ 109003 w 111901"/>
                <a:gd name="connsiteY6" fmla="*/ 57512 h 112291"/>
                <a:gd name="connsiteX7" fmla="*/ 111101 w 111901"/>
                <a:gd name="connsiteY7" fmla="*/ 65205 h 112291"/>
                <a:gd name="connsiteX8" fmla="*/ 102360 w 111901"/>
                <a:gd name="connsiteY8" fmla="*/ 87304 h 112291"/>
                <a:gd name="connsiteX9" fmla="*/ 24732 w 111901"/>
                <a:gd name="connsiteY9" fmla="*/ 102620 h 112291"/>
                <a:gd name="connsiteX10" fmla="*/ 24523 w 111901"/>
                <a:gd name="connsiteY10" fmla="*/ 102480 h 112291"/>
                <a:gd name="connsiteX11" fmla="*/ 51657 w 111901"/>
                <a:gd name="connsiteY11" fmla="*/ 18979 h 112291"/>
                <a:gd name="connsiteX12" fmla="*/ 18795 w 111901"/>
                <a:gd name="connsiteY12" fmla="*/ 60065 h 112291"/>
                <a:gd name="connsiteX13" fmla="*/ 59881 w 111901"/>
                <a:gd name="connsiteY13" fmla="*/ 92934 h 112291"/>
                <a:gd name="connsiteX14" fmla="*/ 86624 w 111901"/>
                <a:gd name="connsiteY14" fmla="*/ 76744 h 112291"/>
                <a:gd name="connsiteX15" fmla="*/ 91450 w 111901"/>
                <a:gd name="connsiteY15" fmla="*/ 66184 h 112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901" h="112291">
                  <a:moveTo>
                    <a:pt x="24523" y="102480"/>
                  </a:moveTo>
                  <a:cubicBezTo>
                    <a:pt x="-1276" y="85479"/>
                    <a:pt x="-8416" y="50785"/>
                    <a:pt x="8585" y="24979"/>
                  </a:cubicBezTo>
                  <a:cubicBezTo>
                    <a:pt x="19040" y="9104"/>
                    <a:pt x="36845" y="-372"/>
                    <a:pt x="55853" y="-183"/>
                  </a:cubicBezTo>
                  <a:cubicBezTo>
                    <a:pt x="58560" y="-121"/>
                    <a:pt x="61105" y="1103"/>
                    <a:pt x="62847" y="3173"/>
                  </a:cubicBezTo>
                  <a:lnTo>
                    <a:pt x="88023" y="32965"/>
                  </a:lnTo>
                  <a:lnTo>
                    <a:pt x="88023" y="32965"/>
                  </a:lnTo>
                  <a:lnTo>
                    <a:pt x="109003" y="57512"/>
                  </a:lnTo>
                  <a:cubicBezTo>
                    <a:pt x="110829" y="59624"/>
                    <a:pt x="111605" y="62457"/>
                    <a:pt x="111101" y="65205"/>
                  </a:cubicBezTo>
                  <a:cubicBezTo>
                    <a:pt x="109849" y="73122"/>
                    <a:pt x="106863" y="80668"/>
                    <a:pt x="102360" y="87304"/>
                  </a:cubicBezTo>
                  <a:cubicBezTo>
                    <a:pt x="85156" y="112970"/>
                    <a:pt x="50398" y="119831"/>
                    <a:pt x="24732" y="102620"/>
                  </a:cubicBezTo>
                  <a:cubicBezTo>
                    <a:pt x="24662" y="102578"/>
                    <a:pt x="24592" y="102529"/>
                    <a:pt x="24523" y="102480"/>
                  </a:cubicBezTo>
                  <a:close/>
                  <a:moveTo>
                    <a:pt x="51657" y="18979"/>
                  </a:moveTo>
                  <a:cubicBezTo>
                    <a:pt x="31236" y="21251"/>
                    <a:pt x="16522" y="39644"/>
                    <a:pt x="18795" y="60065"/>
                  </a:cubicBezTo>
                  <a:cubicBezTo>
                    <a:pt x="21061" y="80493"/>
                    <a:pt x="39461" y="95207"/>
                    <a:pt x="59881" y="92934"/>
                  </a:cubicBezTo>
                  <a:cubicBezTo>
                    <a:pt x="70742" y="91724"/>
                    <a:pt x="80519" y="85808"/>
                    <a:pt x="86624" y="76744"/>
                  </a:cubicBezTo>
                  <a:cubicBezTo>
                    <a:pt x="88764" y="73492"/>
                    <a:pt x="90387" y="69933"/>
                    <a:pt x="91450" y="66184"/>
                  </a:cubicBezTo>
                  <a:close/>
                </a:path>
              </a:pathLst>
            </a:custGeom>
            <a:solidFill>
              <a:srgbClr val="CBD0DD"/>
            </a:solidFill>
            <a:ln w="6984" cap="flat">
              <a:noFill/>
              <a:prstDash val="solid"/>
              <a:miter/>
            </a:ln>
          </p:spPr>
          <p:txBody>
            <a:bodyPr rtlCol="0" anchor="ctr"/>
            <a:lstStyle/>
            <a:p>
              <a:endParaRPr lang="zh-CN" altLang="en-US"/>
            </a:p>
          </p:txBody>
        </p:sp>
        <p:sp>
          <p:nvSpPr>
            <p:cNvPr id="70" name="íŝľïḑé">
              <a:extLst>
                <a:ext uri="{FF2B5EF4-FFF2-40B4-BE49-F238E27FC236}">
                  <a16:creationId xmlns:a16="http://schemas.microsoft.com/office/drawing/2014/main" id="{3584F3F7-FDD2-D5D7-2391-F03CCD7F3FB1}"/>
                </a:ext>
              </a:extLst>
            </p:cNvPr>
            <p:cNvSpPr/>
            <p:nvPr/>
          </p:nvSpPr>
          <p:spPr>
            <a:xfrm>
              <a:off x="5102811" y="1801965"/>
              <a:ext cx="452462" cy="331769"/>
            </a:xfrm>
            <a:custGeom>
              <a:avLst/>
              <a:gdLst>
                <a:gd name="connsiteX0" fmla="*/ 429044 w 452462"/>
                <a:gd name="connsiteY0" fmla="*/ 246528 h 331769"/>
                <a:gd name="connsiteX1" fmla="*/ 158329 w 452462"/>
                <a:gd name="connsiteY1" fmla="*/ 63930 h 331769"/>
                <a:gd name="connsiteX2" fmla="*/ 144342 w 452462"/>
                <a:gd name="connsiteY2" fmla="*/ 66657 h 331769"/>
                <a:gd name="connsiteX3" fmla="*/ 144342 w 452462"/>
                <a:gd name="connsiteY3" fmla="*/ 66657 h 331769"/>
                <a:gd name="connsiteX4" fmla="*/ 147139 w 452462"/>
                <a:gd name="connsiteY4" fmla="*/ 80644 h 331769"/>
                <a:gd name="connsiteX5" fmla="*/ 417925 w 452462"/>
                <a:gd name="connsiteY5" fmla="*/ 263382 h 331769"/>
                <a:gd name="connsiteX6" fmla="*/ 426484 w 452462"/>
                <a:gd name="connsiteY6" fmla="*/ 307861 h 331769"/>
                <a:gd name="connsiteX7" fmla="*/ 426247 w 452462"/>
                <a:gd name="connsiteY7" fmla="*/ 308210 h 331769"/>
                <a:gd name="connsiteX8" fmla="*/ 415547 w 452462"/>
                <a:gd name="connsiteY8" fmla="*/ 309889 h 331769"/>
                <a:gd name="connsiteX9" fmla="*/ 23915 w 452462"/>
                <a:gd name="connsiteY9" fmla="*/ 45607 h 331769"/>
                <a:gd name="connsiteX10" fmla="*/ 21467 w 452462"/>
                <a:gd name="connsiteY10" fmla="*/ 34977 h 331769"/>
                <a:gd name="connsiteX11" fmla="*/ 65812 w 452462"/>
                <a:gd name="connsiteY11" fmla="*/ 25725 h 331769"/>
                <a:gd name="connsiteX12" fmla="*/ 66155 w 452462"/>
                <a:gd name="connsiteY12" fmla="*/ 25956 h 331769"/>
                <a:gd name="connsiteX13" fmla="*/ 90842 w 452462"/>
                <a:gd name="connsiteY13" fmla="*/ 42600 h 331769"/>
                <a:gd name="connsiteX14" fmla="*/ 104829 w 452462"/>
                <a:gd name="connsiteY14" fmla="*/ 39803 h 331769"/>
                <a:gd name="connsiteX15" fmla="*/ 104829 w 452462"/>
                <a:gd name="connsiteY15" fmla="*/ 39803 h 331769"/>
                <a:gd name="connsiteX16" fmla="*/ 102108 w 452462"/>
                <a:gd name="connsiteY16" fmla="*/ 25823 h 331769"/>
                <a:gd name="connsiteX17" fmla="*/ 102102 w 452462"/>
                <a:gd name="connsiteY17" fmla="*/ 25816 h 331769"/>
                <a:gd name="connsiteX18" fmla="*/ 76995 w 452462"/>
                <a:gd name="connsiteY18" fmla="*/ 8752 h 331769"/>
                <a:gd name="connsiteX19" fmla="*/ 4109 w 452462"/>
                <a:gd name="connsiteY19" fmla="*/ 23039 h 331769"/>
                <a:gd name="connsiteX20" fmla="*/ 3844 w 452462"/>
                <a:gd name="connsiteY20" fmla="*/ 23438 h 331769"/>
                <a:gd name="connsiteX21" fmla="*/ 11886 w 452462"/>
                <a:gd name="connsiteY21" fmla="*/ 62251 h 331769"/>
                <a:gd name="connsiteX22" fmla="*/ 403518 w 452462"/>
                <a:gd name="connsiteY22" fmla="*/ 326533 h 331769"/>
                <a:gd name="connsiteX23" fmla="*/ 442472 w 452462"/>
                <a:gd name="connsiteY23" fmla="*/ 319638 h 331769"/>
                <a:gd name="connsiteX24" fmla="*/ 442542 w 452462"/>
                <a:gd name="connsiteY24" fmla="*/ 319540 h 331769"/>
                <a:gd name="connsiteX25" fmla="*/ 429128 w 452462"/>
                <a:gd name="connsiteY25" fmla="*/ 246584 h 331769"/>
                <a:gd name="connsiteX26" fmla="*/ 429044 w 452462"/>
                <a:gd name="connsiteY26" fmla="*/ 246528 h 33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2462" h="331769">
                  <a:moveTo>
                    <a:pt x="429044" y="246528"/>
                  </a:moveTo>
                  <a:lnTo>
                    <a:pt x="158329" y="63930"/>
                  </a:lnTo>
                  <a:cubicBezTo>
                    <a:pt x="153692" y="60937"/>
                    <a:pt x="147517" y="62140"/>
                    <a:pt x="144342" y="66657"/>
                  </a:cubicBezTo>
                  <a:lnTo>
                    <a:pt x="144342" y="66657"/>
                  </a:lnTo>
                  <a:cubicBezTo>
                    <a:pt x="141320" y="71308"/>
                    <a:pt x="142565" y="77511"/>
                    <a:pt x="147139" y="80644"/>
                  </a:cubicBezTo>
                  <a:lnTo>
                    <a:pt x="417925" y="263382"/>
                  </a:lnTo>
                  <a:cubicBezTo>
                    <a:pt x="432569" y="273299"/>
                    <a:pt x="436401" y="293216"/>
                    <a:pt x="426484" y="307861"/>
                  </a:cubicBezTo>
                  <a:cubicBezTo>
                    <a:pt x="426408" y="307979"/>
                    <a:pt x="426324" y="308098"/>
                    <a:pt x="426247" y="308210"/>
                  </a:cubicBezTo>
                  <a:cubicBezTo>
                    <a:pt x="423722" y="311574"/>
                    <a:pt x="418981" y="312322"/>
                    <a:pt x="415547" y="309889"/>
                  </a:cubicBezTo>
                  <a:lnTo>
                    <a:pt x="23915" y="45607"/>
                  </a:lnTo>
                  <a:cubicBezTo>
                    <a:pt x="20362" y="43306"/>
                    <a:pt x="19278" y="38600"/>
                    <a:pt x="21467" y="34977"/>
                  </a:cubicBezTo>
                  <a:cubicBezTo>
                    <a:pt x="31160" y="20179"/>
                    <a:pt x="51007" y="16039"/>
                    <a:pt x="65812" y="25725"/>
                  </a:cubicBezTo>
                  <a:cubicBezTo>
                    <a:pt x="65924" y="25802"/>
                    <a:pt x="66043" y="25879"/>
                    <a:pt x="66155" y="25956"/>
                  </a:cubicBezTo>
                  <a:lnTo>
                    <a:pt x="90842" y="42600"/>
                  </a:lnTo>
                  <a:cubicBezTo>
                    <a:pt x="95485" y="45656"/>
                    <a:pt x="101724" y="44411"/>
                    <a:pt x="104829" y="39803"/>
                  </a:cubicBezTo>
                  <a:lnTo>
                    <a:pt x="104829" y="39803"/>
                  </a:lnTo>
                  <a:cubicBezTo>
                    <a:pt x="107941" y="35194"/>
                    <a:pt x="106724" y="28935"/>
                    <a:pt x="102108" y="25823"/>
                  </a:cubicBezTo>
                  <a:cubicBezTo>
                    <a:pt x="102108" y="25823"/>
                    <a:pt x="102102" y="25816"/>
                    <a:pt x="102102" y="25816"/>
                  </a:cubicBezTo>
                  <a:lnTo>
                    <a:pt x="76995" y="8752"/>
                  </a:lnTo>
                  <a:cubicBezTo>
                    <a:pt x="52923" y="-7431"/>
                    <a:pt x="20285" y="-1032"/>
                    <a:pt x="4109" y="23039"/>
                  </a:cubicBezTo>
                  <a:cubicBezTo>
                    <a:pt x="4019" y="23172"/>
                    <a:pt x="3928" y="23305"/>
                    <a:pt x="3844" y="23438"/>
                  </a:cubicBezTo>
                  <a:cubicBezTo>
                    <a:pt x="-4486" y="36411"/>
                    <a:pt x="-912" y="53656"/>
                    <a:pt x="11886" y="62251"/>
                  </a:cubicBezTo>
                  <a:lnTo>
                    <a:pt x="403518" y="326533"/>
                  </a:lnTo>
                  <a:cubicBezTo>
                    <a:pt x="416176" y="335387"/>
                    <a:pt x="433618" y="332296"/>
                    <a:pt x="442472" y="319638"/>
                  </a:cubicBezTo>
                  <a:cubicBezTo>
                    <a:pt x="442492" y="319603"/>
                    <a:pt x="442521" y="319575"/>
                    <a:pt x="442542" y="319540"/>
                  </a:cubicBezTo>
                  <a:cubicBezTo>
                    <a:pt x="458983" y="295692"/>
                    <a:pt x="452976" y="263026"/>
                    <a:pt x="429128" y="246584"/>
                  </a:cubicBezTo>
                  <a:cubicBezTo>
                    <a:pt x="429100" y="246570"/>
                    <a:pt x="429072" y="246549"/>
                    <a:pt x="429044" y="246528"/>
                  </a:cubicBezTo>
                  <a:close/>
                </a:path>
              </a:pathLst>
            </a:custGeom>
            <a:solidFill>
              <a:srgbClr val="CBD0DD"/>
            </a:solidFill>
            <a:ln w="6984" cap="flat">
              <a:noFill/>
              <a:prstDash val="solid"/>
              <a:miter/>
            </a:ln>
          </p:spPr>
          <p:txBody>
            <a:bodyPr rtlCol="0" anchor="ctr"/>
            <a:lstStyle/>
            <a:p>
              <a:endParaRPr lang="zh-CN" altLang="en-US"/>
            </a:p>
          </p:txBody>
        </p:sp>
        <p:sp>
          <p:nvSpPr>
            <p:cNvPr id="71" name="îSlïdé">
              <a:extLst>
                <a:ext uri="{FF2B5EF4-FFF2-40B4-BE49-F238E27FC236}">
                  <a16:creationId xmlns:a16="http://schemas.microsoft.com/office/drawing/2014/main" id="{59B9E7F3-E021-02D3-55DE-6DC811C459F6}"/>
                </a:ext>
              </a:extLst>
            </p:cNvPr>
            <p:cNvSpPr/>
            <p:nvPr/>
          </p:nvSpPr>
          <p:spPr>
            <a:xfrm>
              <a:off x="6688658" y="1540747"/>
              <a:ext cx="55947" cy="55947"/>
            </a:xfrm>
            <a:custGeom>
              <a:avLst/>
              <a:gdLst>
                <a:gd name="connsiteX0" fmla="*/ 55298 w 55947"/>
                <a:gd name="connsiteY0" fmla="*/ 27788 h 55947"/>
                <a:gd name="connsiteX1" fmla="*/ 27324 w 55947"/>
                <a:gd name="connsiteY1" fmla="*/ 55761 h 55947"/>
                <a:gd name="connsiteX2" fmla="*/ -650 w 55947"/>
                <a:gd name="connsiteY2" fmla="*/ 27788 h 55947"/>
                <a:gd name="connsiteX3" fmla="*/ 27324 w 55947"/>
                <a:gd name="connsiteY3" fmla="*/ -186 h 55947"/>
                <a:gd name="connsiteX4" fmla="*/ 55298 w 55947"/>
                <a:gd name="connsiteY4" fmla="*/ 27788 h 55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47" h="55947">
                  <a:moveTo>
                    <a:pt x="55298" y="27788"/>
                  </a:moveTo>
                  <a:cubicBezTo>
                    <a:pt x="55298" y="43236"/>
                    <a:pt x="42779" y="55761"/>
                    <a:pt x="27324" y="55761"/>
                  </a:cubicBezTo>
                  <a:cubicBezTo>
                    <a:pt x="11868" y="55761"/>
                    <a:pt x="-650" y="43236"/>
                    <a:pt x="-650" y="27788"/>
                  </a:cubicBezTo>
                  <a:cubicBezTo>
                    <a:pt x="-650" y="12339"/>
                    <a:pt x="11868" y="-186"/>
                    <a:pt x="27324" y="-186"/>
                  </a:cubicBezTo>
                  <a:cubicBezTo>
                    <a:pt x="42779" y="-186"/>
                    <a:pt x="55298" y="12339"/>
                    <a:pt x="55298" y="27788"/>
                  </a:cubicBezTo>
                  <a:close/>
                </a:path>
              </a:pathLst>
            </a:custGeom>
            <a:solidFill>
              <a:srgbClr val="E1493C"/>
            </a:solidFill>
            <a:ln w="6984" cap="flat">
              <a:noFill/>
              <a:prstDash val="solid"/>
              <a:miter/>
            </a:ln>
          </p:spPr>
          <p:txBody>
            <a:bodyPr rtlCol="0" anchor="ctr"/>
            <a:lstStyle/>
            <a:p>
              <a:endParaRPr lang="zh-CN" altLang="en-US"/>
            </a:p>
          </p:txBody>
        </p:sp>
        <p:sp>
          <p:nvSpPr>
            <p:cNvPr id="72" name="iṣľíḑê">
              <a:extLst>
                <a:ext uri="{FF2B5EF4-FFF2-40B4-BE49-F238E27FC236}">
                  <a16:creationId xmlns:a16="http://schemas.microsoft.com/office/drawing/2014/main" id="{4A864A8B-0C96-FFF3-8209-6D706EEE6D99}"/>
                </a:ext>
              </a:extLst>
            </p:cNvPr>
            <p:cNvSpPr/>
            <p:nvPr/>
          </p:nvSpPr>
          <p:spPr>
            <a:xfrm>
              <a:off x="6785097" y="1602079"/>
              <a:ext cx="47275" cy="47275"/>
            </a:xfrm>
            <a:custGeom>
              <a:avLst/>
              <a:gdLst>
                <a:gd name="connsiteX0" fmla="*/ 47276 w 47275"/>
                <a:gd name="connsiteY0" fmla="*/ 23638 h 47275"/>
                <a:gd name="connsiteX1" fmla="*/ 23638 w 47275"/>
                <a:gd name="connsiteY1" fmla="*/ 47276 h 47275"/>
                <a:gd name="connsiteX2" fmla="*/ 0 w 47275"/>
                <a:gd name="connsiteY2" fmla="*/ 23638 h 47275"/>
                <a:gd name="connsiteX3" fmla="*/ 23638 w 47275"/>
                <a:gd name="connsiteY3" fmla="*/ 0 h 47275"/>
                <a:gd name="connsiteX4" fmla="*/ 47276 w 47275"/>
                <a:gd name="connsiteY4" fmla="*/ 23638 h 47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5" h="47275">
                  <a:moveTo>
                    <a:pt x="47276" y="23638"/>
                  </a:moveTo>
                  <a:cubicBezTo>
                    <a:pt x="47276" y="36693"/>
                    <a:pt x="36693" y="47276"/>
                    <a:pt x="23638" y="47276"/>
                  </a:cubicBezTo>
                  <a:cubicBezTo>
                    <a:pt x="10583" y="47276"/>
                    <a:pt x="0" y="36693"/>
                    <a:pt x="0" y="23638"/>
                  </a:cubicBezTo>
                  <a:cubicBezTo>
                    <a:pt x="0" y="10583"/>
                    <a:pt x="10583" y="0"/>
                    <a:pt x="23638" y="0"/>
                  </a:cubicBezTo>
                  <a:cubicBezTo>
                    <a:pt x="36693" y="0"/>
                    <a:pt x="47276" y="10583"/>
                    <a:pt x="47276" y="23638"/>
                  </a:cubicBezTo>
                  <a:close/>
                </a:path>
              </a:pathLst>
            </a:custGeom>
            <a:solidFill>
              <a:srgbClr val="CBD0DD"/>
            </a:solidFill>
            <a:ln w="6984" cap="flat">
              <a:noFill/>
              <a:prstDash val="solid"/>
              <a:miter/>
            </a:ln>
          </p:spPr>
          <p:txBody>
            <a:bodyPr rtlCol="0" anchor="ctr"/>
            <a:lstStyle/>
            <a:p>
              <a:endParaRPr lang="zh-CN" altLang="en-US"/>
            </a:p>
          </p:txBody>
        </p:sp>
        <p:sp>
          <p:nvSpPr>
            <p:cNvPr id="73" name="îṩḻîďê">
              <a:extLst>
                <a:ext uri="{FF2B5EF4-FFF2-40B4-BE49-F238E27FC236}">
                  <a16:creationId xmlns:a16="http://schemas.microsoft.com/office/drawing/2014/main" id="{2244A103-0550-91B0-D118-1F7F5E3410FA}"/>
                </a:ext>
              </a:extLst>
            </p:cNvPr>
            <p:cNvSpPr/>
            <p:nvPr/>
          </p:nvSpPr>
          <p:spPr>
            <a:xfrm>
              <a:off x="6808945" y="1806777"/>
              <a:ext cx="32309" cy="32309"/>
            </a:xfrm>
            <a:custGeom>
              <a:avLst/>
              <a:gdLst>
                <a:gd name="connsiteX0" fmla="*/ 32310 w 32309"/>
                <a:gd name="connsiteY0" fmla="*/ 16155 h 32309"/>
                <a:gd name="connsiteX1" fmla="*/ 16155 w 32309"/>
                <a:gd name="connsiteY1" fmla="*/ 32310 h 32309"/>
                <a:gd name="connsiteX2" fmla="*/ 0 w 32309"/>
                <a:gd name="connsiteY2" fmla="*/ 16155 h 32309"/>
                <a:gd name="connsiteX3" fmla="*/ 16155 w 32309"/>
                <a:gd name="connsiteY3" fmla="*/ 0 h 32309"/>
                <a:gd name="connsiteX4" fmla="*/ 32310 w 32309"/>
                <a:gd name="connsiteY4" fmla="*/ 16155 h 3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09" h="32309">
                  <a:moveTo>
                    <a:pt x="32310" y="16155"/>
                  </a:moveTo>
                  <a:cubicBezTo>
                    <a:pt x="32310" y="25077"/>
                    <a:pt x="25077" y="32310"/>
                    <a:pt x="16155" y="32310"/>
                  </a:cubicBezTo>
                  <a:cubicBezTo>
                    <a:pt x="7233" y="32310"/>
                    <a:pt x="0" y="25077"/>
                    <a:pt x="0" y="16155"/>
                  </a:cubicBezTo>
                  <a:cubicBezTo>
                    <a:pt x="0" y="7233"/>
                    <a:pt x="7233" y="0"/>
                    <a:pt x="16155" y="0"/>
                  </a:cubicBezTo>
                  <a:cubicBezTo>
                    <a:pt x="25077" y="0"/>
                    <a:pt x="32310" y="7233"/>
                    <a:pt x="32310" y="16155"/>
                  </a:cubicBezTo>
                  <a:close/>
                </a:path>
              </a:pathLst>
            </a:custGeom>
            <a:solidFill>
              <a:srgbClr val="CBD0DD"/>
            </a:solidFill>
            <a:ln w="6984" cap="flat">
              <a:noFill/>
              <a:prstDash val="solid"/>
              <a:miter/>
            </a:ln>
          </p:spPr>
          <p:txBody>
            <a:bodyPr rtlCol="0" anchor="ctr"/>
            <a:lstStyle/>
            <a:p>
              <a:endParaRPr lang="zh-CN" altLang="en-US"/>
            </a:p>
          </p:txBody>
        </p:sp>
        <p:sp>
          <p:nvSpPr>
            <p:cNvPr id="74" name="íṩ1iḍè">
              <a:extLst>
                <a:ext uri="{FF2B5EF4-FFF2-40B4-BE49-F238E27FC236}">
                  <a16:creationId xmlns:a16="http://schemas.microsoft.com/office/drawing/2014/main" id="{7496FFB9-6110-C535-5936-27ED676E2EF4}"/>
                </a:ext>
              </a:extLst>
            </p:cNvPr>
            <p:cNvSpPr/>
            <p:nvPr/>
          </p:nvSpPr>
          <p:spPr>
            <a:xfrm>
              <a:off x="6864123" y="1496548"/>
              <a:ext cx="55947" cy="55947"/>
            </a:xfrm>
            <a:custGeom>
              <a:avLst/>
              <a:gdLst>
                <a:gd name="connsiteX0" fmla="*/ 55298 w 55947"/>
                <a:gd name="connsiteY0" fmla="*/ 27788 h 55947"/>
                <a:gd name="connsiteX1" fmla="*/ 27324 w 55947"/>
                <a:gd name="connsiteY1" fmla="*/ 55761 h 55947"/>
                <a:gd name="connsiteX2" fmla="*/ -650 w 55947"/>
                <a:gd name="connsiteY2" fmla="*/ 27788 h 55947"/>
                <a:gd name="connsiteX3" fmla="*/ 27324 w 55947"/>
                <a:gd name="connsiteY3" fmla="*/ -186 h 55947"/>
                <a:gd name="connsiteX4" fmla="*/ 55298 w 55947"/>
                <a:gd name="connsiteY4" fmla="*/ 27788 h 55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47" h="55947">
                  <a:moveTo>
                    <a:pt x="55298" y="27788"/>
                  </a:moveTo>
                  <a:cubicBezTo>
                    <a:pt x="55298" y="43236"/>
                    <a:pt x="42779" y="55761"/>
                    <a:pt x="27324" y="55761"/>
                  </a:cubicBezTo>
                  <a:cubicBezTo>
                    <a:pt x="11869" y="55761"/>
                    <a:pt x="-650" y="43236"/>
                    <a:pt x="-650" y="27788"/>
                  </a:cubicBezTo>
                  <a:cubicBezTo>
                    <a:pt x="-650" y="12339"/>
                    <a:pt x="11869" y="-186"/>
                    <a:pt x="27324" y="-186"/>
                  </a:cubicBezTo>
                  <a:cubicBezTo>
                    <a:pt x="42779" y="-186"/>
                    <a:pt x="55298" y="12339"/>
                    <a:pt x="55298" y="27788"/>
                  </a:cubicBezTo>
                  <a:close/>
                </a:path>
              </a:pathLst>
            </a:custGeom>
            <a:solidFill>
              <a:srgbClr val="E1493C"/>
            </a:solidFill>
            <a:ln w="6984" cap="flat">
              <a:noFill/>
              <a:prstDash val="solid"/>
              <a:miter/>
            </a:ln>
          </p:spPr>
          <p:txBody>
            <a:bodyPr rtlCol="0" anchor="ctr"/>
            <a:lstStyle/>
            <a:p>
              <a:endParaRPr lang="zh-CN" altLang="en-US"/>
            </a:p>
          </p:txBody>
        </p:sp>
        <p:sp>
          <p:nvSpPr>
            <p:cNvPr id="75" name="ïŝľíḑe">
              <a:extLst>
                <a:ext uri="{FF2B5EF4-FFF2-40B4-BE49-F238E27FC236}">
                  <a16:creationId xmlns:a16="http://schemas.microsoft.com/office/drawing/2014/main" id="{9AEE2ACA-9BE3-3274-BC90-7AF32D1B2ABA}"/>
                </a:ext>
              </a:extLst>
            </p:cNvPr>
            <p:cNvSpPr/>
            <p:nvPr/>
          </p:nvSpPr>
          <p:spPr>
            <a:xfrm>
              <a:off x="6805518" y="1482212"/>
              <a:ext cx="27973" cy="27973"/>
            </a:xfrm>
            <a:custGeom>
              <a:avLst/>
              <a:gdLst>
                <a:gd name="connsiteX0" fmla="*/ 27324 w 27973"/>
                <a:gd name="connsiteY0" fmla="*/ 13801 h 27973"/>
                <a:gd name="connsiteX1" fmla="*/ 13337 w 27973"/>
                <a:gd name="connsiteY1" fmla="*/ 27788 h 27973"/>
                <a:gd name="connsiteX2" fmla="*/ -650 w 27973"/>
                <a:gd name="connsiteY2" fmla="*/ 13801 h 27973"/>
                <a:gd name="connsiteX3" fmla="*/ 13337 w 27973"/>
                <a:gd name="connsiteY3" fmla="*/ -186 h 27973"/>
                <a:gd name="connsiteX4" fmla="*/ 27324 w 27973"/>
                <a:gd name="connsiteY4" fmla="*/ 13801 h 2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3" h="27973">
                  <a:moveTo>
                    <a:pt x="27324" y="13801"/>
                  </a:moveTo>
                  <a:cubicBezTo>
                    <a:pt x="27324" y="21528"/>
                    <a:pt x="21030" y="27788"/>
                    <a:pt x="13337" y="27788"/>
                  </a:cubicBezTo>
                  <a:cubicBezTo>
                    <a:pt x="5644" y="27788"/>
                    <a:pt x="-650" y="21528"/>
                    <a:pt x="-650" y="13801"/>
                  </a:cubicBezTo>
                  <a:cubicBezTo>
                    <a:pt x="-650" y="6073"/>
                    <a:pt x="5644" y="-186"/>
                    <a:pt x="13337" y="-186"/>
                  </a:cubicBezTo>
                  <a:cubicBezTo>
                    <a:pt x="21030" y="-186"/>
                    <a:pt x="27324" y="6073"/>
                    <a:pt x="27324" y="13801"/>
                  </a:cubicBezTo>
                  <a:close/>
                </a:path>
              </a:pathLst>
            </a:custGeom>
            <a:solidFill>
              <a:srgbClr val="CBD0DD"/>
            </a:solidFill>
            <a:ln w="6984" cap="flat">
              <a:noFill/>
              <a:prstDash val="solid"/>
              <a:miter/>
            </a:ln>
          </p:spPr>
          <p:txBody>
            <a:bodyPr rtlCol="0" anchor="ctr"/>
            <a:lstStyle/>
            <a:p>
              <a:endParaRPr lang="zh-CN" altLang="en-US"/>
            </a:p>
          </p:txBody>
        </p:sp>
        <p:sp>
          <p:nvSpPr>
            <p:cNvPr id="76" name="iṣḻïḋè">
              <a:extLst>
                <a:ext uri="{FF2B5EF4-FFF2-40B4-BE49-F238E27FC236}">
                  <a16:creationId xmlns:a16="http://schemas.microsoft.com/office/drawing/2014/main" id="{D715B45F-B4C2-643A-07E4-60A26EC9AC11}"/>
                </a:ext>
              </a:extLst>
            </p:cNvPr>
            <p:cNvSpPr/>
            <p:nvPr/>
          </p:nvSpPr>
          <p:spPr>
            <a:xfrm rot="17000400">
              <a:off x="6911484" y="1607168"/>
              <a:ext cx="88816" cy="88816"/>
            </a:xfrm>
            <a:custGeom>
              <a:avLst/>
              <a:gdLst>
                <a:gd name="connsiteX0" fmla="*/ 88167 w 88816"/>
                <a:gd name="connsiteY0" fmla="*/ 44222 h 88816"/>
                <a:gd name="connsiteX1" fmla="*/ 43759 w 88816"/>
                <a:gd name="connsiteY1" fmla="*/ 88630 h 88816"/>
                <a:gd name="connsiteX2" fmla="*/ -649 w 88816"/>
                <a:gd name="connsiteY2" fmla="*/ 44222 h 88816"/>
                <a:gd name="connsiteX3" fmla="*/ 43759 w 88816"/>
                <a:gd name="connsiteY3" fmla="*/ -186 h 88816"/>
                <a:gd name="connsiteX4" fmla="*/ 88167 w 88816"/>
                <a:gd name="connsiteY4" fmla="*/ 44222 h 88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16" h="88816">
                  <a:moveTo>
                    <a:pt x="88167" y="44222"/>
                  </a:moveTo>
                  <a:cubicBezTo>
                    <a:pt x="88167" y="68748"/>
                    <a:pt x="68284" y="88630"/>
                    <a:pt x="43759" y="88630"/>
                  </a:cubicBezTo>
                  <a:cubicBezTo>
                    <a:pt x="19233" y="88630"/>
                    <a:pt x="-649" y="68748"/>
                    <a:pt x="-649" y="44222"/>
                  </a:cubicBezTo>
                  <a:cubicBezTo>
                    <a:pt x="-649" y="19696"/>
                    <a:pt x="19233" y="-186"/>
                    <a:pt x="43759" y="-186"/>
                  </a:cubicBezTo>
                  <a:cubicBezTo>
                    <a:pt x="68284" y="-186"/>
                    <a:pt x="88167" y="19696"/>
                    <a:pt x="88167" y="44222"/>
                  </a:cubicBezTo>
                  <a:close/>
                </a:path>
              </a:pathLst>
            </a:custGeom>
            <a:solidFill>
              <a:srgbClr val="CBD0DD"/>
            </a:solidFill>
            <a:ln w="6984" cap="flat">
              <a:noFill/>
              <a:prstDash val="solid"/>
              <a:miter/>
            </a:ln>
          </p:spPr>
          <p:txBody>
            <a:bodyPr rtlCol="0" anchor="ctr"/>
            <a:lstStyle/>
            <a:p>
              <a:endParaRPr lang="zh-CN" altLang="en-US"/>
            </a:p>
          </p:txBody>
        </p:sp>
        <p:sp>
          <p:nvSpPr>
            <p:cNvPr id="77" name="ïşḻidè">
              <a:extLst>
                <a:ext uri="{FF2B5EF4-FFF2-40B4-BE49-F238E27FC236}">
                  <a16:creationId xmlns:a16="http://schemas.microsoft.com/office/drawing/2014/main" id="{E4D6538E-8716-B8D4-485E-76091A4B385B}"/>
                </a:ext>
              </a:extLst>
            </p:cNvPr>
            <p:cNvSpPr/>
            <p:nvPr/>
          </p:nvSpPr>
          <p:spPr>
            <a:xfrm>
              <a:off x="6783209" y="1696211"/>
              <a:ext cx="44338" cy="44338"/>
            </a:xfrm>
            <a:custGeom>
              <a:avLst/>
              <a:gdLst>
                <a:gd name="connsiteX0" fmla="*/ 44338 w 44338"/>
                <a:gd name="connsiteY0" fmla="*/ 22169 h 44338"/>
                <a:gd name="connsiteX1" fmla="*/ 22169 w 44338"/>
                <a:gd name="connsiteY1" fmla="*/ 44338 h 44338"/>
                <a:gd name="connsiteX2" fmla="*/ 0 w 44338"/>
                <a:gd name="connsiteY2" fmla="*/ 22169 h 44338"/>
                <a:gd name="connsiteX3" fmla="*/ 22169 w 44338"/>
                <a:gd name="connsiteY3" fmla="*/ 0 h 44338"/>
                <a:gd name="connsiteX4" fmla="*/ 44338 w 44338"/>
                <a:gd name="connsiteY4" fmla="*/ 22169 h 44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38" h="44338">
                  <a:moveTo>
                    <a:pt x="44338" y="22169"/>
                  </a:moveTo>
                  <a:cubicBezTo>
                    <a:pt x="44338" y="34413"/>
                    <a:pt x="34413" y="44338"/>
                    <a:pt x="22169" y="44338"/>
                  </a:cubicBezTo>
                  <a:cubicBezTo>
                    <a:pt x="9925" y="44338"/>
                    <a:pt x="0" y="34413"/>
                    <a:pt x="0" y="22169"/>
                  </a:cubicBezTo>
                  <a:cubicBezTo>
                    <a:pt x="0" y="9925"/>
                    <a:pt x="9925" y="0"/>
                    <a:pt x="22169" y="0"/>
                  </a:cubicBezTo>
                  <a:cubicBezTo>
                    <a:pt x="34413" y="0"/>
                    <a:pt x="44338" y="9926"/>
                    <a:pt x="44338" y="22169"/>
                  </a:cubicBezTo>
                  <a:close/>
                </a:path>
              </a:pathLst>
            </a:custGeom>
            <a:solidFill>
              <a:srgbClr val="E1493C"/>
            </a:solidFill>
            <a:ln w="6984" cap="flat">
              <a:noFill/>
              <a:prstDash val="solid"/>
              <a:miter/>
            </a:ln>
          </p:spPr>
          <p:txBody>
            <a:bodyPr rtlCol="0" anchor="ctr"/>
            <a:lstStyle/>
            <a:p>
              <a:endParaRPr lang="zh-CN" altLang="en-US"/>
            </a:p>
          </p:txBody>
        </p:sp>
        <p:sp>
          <p:nvSpPr>
            <p:cNvPr id="78" name="î$lïḓé">
              <a:extLst>
                <a:ext uri="{FF2B5EF4-FFF2-40B4-BE49-F238E27FC236}">
                  <a16:creationId xmlns:a16="http://schemas.microsoft.com/office/drawing/2014/main" id="{C810A938-99C1-D6E0-1EFB-83AAB6648C5A}"/>
                </a:ext>
              </a:extLst>
            </p:cNvPr>
            <p:cNvSpPr/>
            <p:nvPr/>
          </p:nvSpPr>
          <p:spPr>
            <a:xfrm>
              <a:off x="6910629" y="1765236"/>
              <a:ext cx="35107" cy="35107"/>
            </a:xfrm>
            <a:custGeom>
              <a:avLst/>
              <a:gdLst>
                <a:gd name="connsiteX0" fmla="*/ 35107 w 35107"/>
                <a:gd name="connsiteY0" fmla="*/ 17554 h 35107"/>
                <a:gd name="connsiteX1" fmla="*/ 17553 w 35107"/>
                <a:gd name="connsiteY1" fmla="*/ 35107 h 35107"/>
                <a:gd name="connsiteX2" fmla="*/ 0 w 35107"/>
                <a:gd name="connsiteY2" fmla="*/ 17554 h 35107"/>
                <a:gd name="connsiteX3" fmla="*/ 17553 w 35107"/>
                <a:gd name="connsiteY3" fmla="*/ 0 h 35107"/>
                <a:gd name="connsiteX4" fmla="*/ 35107 w 35107"/>
                <a:gd name="connsiteY4" fmla="*/ 17554 h 35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07" h="35107">
                  <a:moveTo>
                    <a:pt x="35107" y="17554"/>
                  </a:moveTo>
                  <a:cubicBezTo>
                    <a:pt x="35107" y="27248"/>
                    <a:pt x="27248" y="35107"/>
                    <a:pt x="17553" y="35107"/>
                  </a:cubicBezTo>
                  <a:cubicBezTo>
                    <a:pt x="7859" y="35107"/>
                    <a:pt x="0" y="27248"/>
                    <a:pt x="0" y="17554"/>
                  </a:cubicBezTo>
                  <a:cubicBezTo>
                    <a:pt x="0" y="7859"/>
                    <a:pt x="7859" y="0"/>
                    <a:pt x="17553" y="0"/>
                  </a:cubicBezTo>
                  <a:cubicBezTo>
                    <a:pt x="27248" y="0"/>
                    <a:pt x="35107" y="7859"/>
                    <a:pt x="35107" y="17554"/>
                  </a:cubicBezTo>
                  <a:close/>
                </a:path>
              </a:pathLst>
            </a:custGeom>
            <a:solidFill>
              <a:srgbClr val="E1493C"/>
            </a:solidFill>
            <a:ln w="6984" cap="flat">
              <a:noFill/>
              <a:prstDash val="solid"/>
              <a:miter/>
            </a:ln>
          </p:spPr>
          <p:txBody>
            <a:bodyPr rtlCol="0" anchor="ctr"/>
            <a:lstStyle/>
            <a:p>
              <a:endParaRPr lang="zh-CN" altLang="en-US"/>
            </a:p>
          </p:txBody>
        </p:sp>
        <p:sp>
          <p:nvSpPr>
            <p:cNvPr id="79" name="íŝḷîḑe">
              <a:extLst>
                <a:ext uri="{FF2B5EF4-FFF2-40B4-BE49-F238E27FC236}">
                  <a16:creationId xmlns:a16="http://schemas.microsoft.com/office/drawing/2014/main" id="{32411FED-B06A-D0FB-F635-14323C2E153E}"/>
                </a:ext>
              </a:extLst>
            </p:cNvPr>
            <p:cNvSpPr/>
            <p:nvPr/>
          </p:nvSpPr>
          <p:spPr>
            <a:xfrm>
              <a:off x="6676140" y="1692644"/>
              <a:ext cx="51471" cy="51471"/>
            </a:xfrm>
            <a:custGeom>
              <a:avLst/>
              <a:gdLst>
                <a:gd name="connsiteX0" fmla="*/ 50822 w 51471"/>
                <a:gd name="connsiteY0" fmla="*/ 25550 h 51471"/>
                <a:gd name="connsiteX1" fmla="*/ 25086 w 51471"/>
                <a:gd name="connsiteY1" fmla="*/ 51285 h 51471"/>
                <a:gd name="connsiteX2" fmla="*/ -650 w 51471"/>
                <a:gd name="connsiteY2" fmla="*/ 25550 h 51471"/>
                <a:gd name="connsiteX3" fmla="*/ 25086 w 51471"/>
                <a:gd name="connsiteY3" fmla="*/ -186 h 51471"/>
                <a:gd name="connsiteX4" fmla="*/ 50822 w 51471"/>
                <a:gd name="connsiteY4" fmla="*/ 25550 h 51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71" h="51471">
                  <a:moveTo>
                    <a:pt x="50822" y="25550"/>
                  </a:moveTo>
                  <a:cubicBezTo>
                    <a:pt x="50822" y="39760"/>
                    <a:pt x="39282" y="51285"/>
                    <a:pt x="25086" y="51285"/>
                  </a:cubicBezTo>
                  <a:cubicBezTo>
                    <a:pt x="10889" y="51285"/>
                    <a:pt x="-650" y="39760"/>
                    <a:pt x="-650" y="25550"/>
                  </a:cubicBezTo>
                  <a:cubicBezTo>
                    <a:pt x="-650" y="11339"/>
                    <a:pt x="10889" y="-186"/>
                    <a:pt x="25086" y="-186"/>
                  </a:cubicBezTo>
                  <a:cubicBezTo>
                    <a:pt x="39282" y="-186"/>
                    <a:pt x="50822" y="11339"/>
                    <a:pt x="50822" y="25550"/>
                  </a:cubicBezTo>
                  <a:close/>
                </a:path>
              </a:pathLst>
            </a:custGeom>
            <a:solidFill>
              <a:srgbClr val="CBD0DD"/>
            </a:solidFill>
            <a:ln w="6984" cap="flat">
              <a:noFill/>
              <a:prstDash val="solid"/>
              <a:miter/>
            </a:ln>
          </p:spPr>
          <p:txBody>
            <a:bodyPr rtlCol="0" anchor="ctr"/>
            <a:lstStyle/>
            <a:p>
              <a:endParaRPr lang="zh-CN" altLang="en-US"/>
            </a:p>
          </p:txBody>
        </p:sp>
        <p:sp>
          <p:nvSpPr>
            <p:cNvPr id="80" name="îṥḷïďè">
              <a:extLst>
                <a:ext uri="{FF2B5EF4-FFF2-40B4-BE49-F238E27FC236}">
                  <a16:creationId xmlns:a16="http://schemas.microsoft.com/office/drawing/2014/main" id="{A19DD6CF-32D9-C826-34BB-862E26A2A590}"/>
                </a:ext>
              </a:extLst>
            </p:cNvPr>
            <p:cNvSpPr/>
            <p:nvPr/>
          </p:nvSpPr>
          <p:spPr>
            <a:xfrm>
              <a:off x="6583337" y="1407941"/>
              <a:ext cx="505625" cy="505624"/>
            </a:xfrm>
            <a:custGeom>
              <a:avLst/>
              <a:gdLst>
                <a:gd name="connsiteX0" fmla="*/ 252163 w 505625"/>
                <a:gd name="connsiteY0" fmla="*/ 505439 h 505624"/>
                <a:gd name="connsiteX1" fmla="*/ -650 w 505625"/>
                <a:gd name="connsiteY1" fmla="*/ 252626 h 505624"/>
                <a:gd name="connsiteX2" fmla="*/ 252163 w 505625"/>
                <a:gd name="connsiteY2" fmla="*/ -186 h 505624"/>
                <a:gd name="connsiteX3" fmla="*/ 504975 w 505625"/>
                <a:gd name="connsiteY3" fmla="*/ 252626 h 505624"/>
                <a:gd name="connsiteX4" fmla="*/ 252163 w 505625"/>
                <a:gd name="connsiteY4" fmla="*/ 505439 h 505624"/>
                <a:gd name="connsiteX5" fmla="*/ 252163 w 505625"/>
                <a:gd name="connsiteY5" fmla="*/ 28906 h 505624"/>
                <a:gd name="connsiteX6" fmla="*/ 28373 w 505625"/>
                <a:gd name="connsiteY6" fmla="*/ 252696 h 505624"/>
                <a:gd name="connsiteX7" fmla="*/ 252163 w 505625"/>
                <a:gd name="connsiteY7" fmla="*/ 476486 h 505624"/>
                <a:gd name="connsiteX8" fmla="*/ 475952 w 505625"/>
                <a:gd name="connsiteY8" fmla="*/ 252696 h 505624"/>
                <a:gd name="connsiteX9" fmla="*/ 252163 w 505625"/>
                <a:gd name="connsiteY9" fmla="*/ 28906 h 50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5625" h="505624">
                  <a:moveTo>
                    <a:pt x="252163" y="505439"/>
                  </a:moveTo>
                  <a:cubicBezTo>
                    <a:pt x="112504" y="505439"/>
                    <a:pt x="-650" y="392250"/>
                    <a:pt x="-650" y="252626"/>
                  </a:cubicBezTo>
                  <a:cubicBezTo>
                    <a:pt x="-650" y="113002"/>
                    <a:pt x="112504" y="-186"/>
                    <a:pt x="252163" y="-186"/>
                  </a:cubicBezTo>
                  <a:cubicBezTo>
                    <a:pt x="391821" y="-186"/>
                    <a:pt x="504975" y="113002"/>
                    <a:pt x="504975" y="252626"/>
                  </a:cubicBezTo>
                  <a:cubicBezTo>
                    <a:pt x="504765" y="392173"/>
                    <a:pt x="391681" y="505243"/>
                    <a:pt x="252163" y="505439"/>
                  </a:cubicBezTo>
                  <a:close/>
                  <a:moveTo>
                    <a:pt x="252163" y="28906"/>
                  </a:moveTo>
                  <a:cubicBezTo>
                    <a:pt x="128589" y="28906"/>
                    <a:pt x="28373" y="129101"/>
                    <a:pt x="28373" y="252696"/>
                  </a:cubicBezTo>
                  <a:cubicBezTo>
                    <a:pt x="28373" y="376291"/>
                    <a:pt x="128589" y="476486"/>
                    <a:pt x="252163" y="476486"/>
                  </a:cubicBezTo>
                  <a:cubicBezTo>
                    <a:pt x="375737" y="476486"/>
                    <a:pt x="475952" y="376291"/>
                    <a:pt x="475952" y="252696"/>
                  </a:cubicBezTo>
                  <a:cubicBezTo>
                    <a:pt x="475952" y="129101"/>
                    <a:pt x="375737" y="28906"/>
                    <a:pt x="252163" y="28906"/>
                  </a:cubicBezTo>
                  <a:close/>
                </a:path>
              </a:pathLst>
            </a:custGeom>
            <a:solidFill>
              <a:srgbClr val="CBD0DD"/>
            </a:solidFill>
            <a:ln w="6984" cap="flat">
              <a:noFill/>
              <a:prstDash val="solid"/>
              <a:miter/>
            </a:ln>
          </p:spPr>
          <p:txBody>
            <a:bodyPr rtlCol="0" anchor="ctr"/>
            <a:lstStyle/>
            <a:p>
              <a:endParaRPr lang="zh-CN" altLang="en-US"/>
            </a:p>
          </p:txBody>
        </p:sp>
        <p:sp>
          <p:nvSpPr>
            <p:cNvPr id="81" name="iṣ1iḋê">
              <a:extLst>
                <a:ext uri="{FF2B5EF4-FFF2-40B4-BE49-F238E27FC236}">
                  <a16:creationId xmlns:a16="http://schemas.microsoft.com/office/drawing/2014/main" id="{E373477F-4964-9390-1FFB-FA1EC70C4FC9}"/>
                </a:ext>
              </a:extLst>
            </p:cNvPr>
            <p:cNvSpPr/>
            <p:nvPr/>
          </p:nvSpPr>
          <p:spPr>
            <a:xfrm>
              <a:off x="5854919" y="2476703"/>
              <a:ext cx="197057" cy="242226"/>
            </a:xfrm>
            <a:custGeom>
              <a:avLst/>
              <a:gdLst>
                <a:gd name="connsiteX0" fmla="*/ 116822 w 197057"/>
                <a:gd name="connsiteY0" fmla="*/ 3355 h 242226"/>
                <a:gd name="connsiteX1" fmla="*/ 196407 w 197057"/>
                <a:gd name="connsiteY1" fmla="*/ 56365 h 242226"/>
                <a:gd name="connsiteX2" fmla="*/ 143397 w 197057"/>
                <a:gd name="connsiteY2" fmla="*/ 242040 h 242226"/>
                <a:gd name="connsiteX3" fmla="*/ 10522 w 197057"/>
                <a:gd name="connsiteY3" fmla="*/ 43078 h 242226"/>
                <a:gd name="connsiteX4" fmla="*/ 116822 w 197057"/>
                <a:gd name="connsiteY4" fmla="*/ 3355 h 242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057" h="242226">
                  <a:moveTo>
                    <a:pt x="116822" y="3355"/>
                  </a:moveTo>
                  <a:lnTo>
                    <a:pt x="196407" y="56365"/>
                  </a:lnTo>
                  <a:lnTo>
                    <a:pt x="143397" y="242040"/>
                  </a:lnTo>
                  <a:cubicBezTo>
                    <a:pt x="143397" y="242040"/>
                    <a:pt x="-48153" y="160987"/>
                    <a:pt x="10522" y="43078"/>
                  </a:cubicBezTo>
                  <a:cubicBezTo>
                    <a:pt x="24019" y="16572"/>
                    <a:pt x="63812" y="-9933"/>
                    <a:pt x="116822" y="3355"/>
                  </a:cubicBezTo>
                  <a:close/>
                </a:path>
              </a:pathLst>
            </a:custGeom>
            <a:solidFill>
              <a:srgbClr val="FFA38A"/>
            </a:solidFill>
            <a:ln w="6984" cap="flat">
              <a:noFill/>
              <a:prstDash val="solid"/>
              <a:miter/>
            </a:ln>
          </p:spPr>
          <p:txBody>
            <a:bodyPr rtlCol="0" anchor="ctr"/>
            <a:lstStyle/>
            <a:p>
              <a:endParaRPr lang="zh-CN" altLang="en-US"/>
            </a:p>
          </p:txBody>
        </p:sp>
        <p:sp>
          <p:nvSpPr>
            <p:cNvPr id="82" name="ïṧlîḓê">
              <a:extLst>
                <a:ext uri="{FF2B5EF4-FFF2-40B4-BE49-F238E27FC236}">
                  <a16:creationId xmlns:a16="http://schemas.microsoft.com/office/drawing/2014/main" id="{5B63493C-4ADA-C2A7-BAD6-EAF6E7651A4A}"/>
                </a:ext>
              </a:extLst>
            </p:cNvPr>
            <p:cNvSpPr/>
            <p:nvPr/>
          </p:nvSpPr>
          <p:spPr>
            <a:xfrm>
              <a:off x="6478365" y="2476703"/>
              <a:ext cx="197127" cy="242226"/>
            </a:xfrm>
            <a:custGeom>
              <a:avLst/>
              <a:gdLst>
                <a:gd name="connsiteX0" fmla="*/ 78935 w 197127"/>
                <a:gd name="connsiteY0" fmla="*/ 3355 h 242226"/>
                <a:gd name="connsiteX1" fmla="*/ -650 w 197127"/>
                <a:gd name="connsiteY1" fmla="*/ 56365 h 242226"/>
                <a:gd name="connsiteX2" fmla="*/ 52431 w 197127"/>
                <a:gd name="connsiteY2" fmla="*/ 242040 h 242226"/>
                <a:gd name="connsiteX3" fmla="*/ 185306 w 197127"/>
                <a:gd name="connsiteY3" fmla="*/ 43078 h 242226"/>
                <a:gd name="connsiteX4" fmla="*/ 78935 w 197127"/>
                <a:gd name="connsiteY4" fmla="*/ 3355 h 242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27" h="242226">
                  <a:moveTo>
                    <a:pt x="78935" y="3355"/>
                  </a:moveTo>
                  <a:lnTo>
                    <a:pt x="-650" y="56365"/>
                  </a:lnTo>
                  <a:lnTo>
                    <a:pt x="52431" y="242040"/>
                  </a:lnTo>
                  <a:cubicBezTo>
                    <a:pt x="52431" y="242040"/>
                    <a:pt x="243980" y="160987"/>
                    <a:pt x="185306" y="43078"/>
                  </a:cubicBezTo>
                  <a:cubicBezTo>
                    <a:pt x="171738" y="16572"/>
                    <a:pt x="132016" y="-9933"/>
                    <a:pt x="78935" y="3355"/>
                  </a:cubicBezTo>
                  <a:close/>
                </a:path>
              </a:pathLst>
            </a:custGeom>
            <a:solidFill>
              <a:srgbClr val="FFA38A"/>
            </a:solidFill>
            <a:ln w="6984" cap="flat">
              <a:noFill/>
              <a:prstDash val="solid"/>
              <a:miter/>
            </a:ln>
          </p:spPr>
          <p:txBody>
            <a:bodyPr rtlCol="0" anchor="ctr"/>
            <a:lstStyle/>
            <a:p>
              <a:endParaRPr lang="zh-CN" altLang="en-US"/>
            </a:p>
          </p:txBody>
        </p:sp>
        <p:sp>
          <p:nvSpPr>
            <p:cNvPr id="83" name="ï$ľîḑe">
              <a:extLst>
                <a:ext uri="{FF2B5EF4-FFF2-40B4-BE49-F238E27FC236}">
                  <a16:creationId xmlns:a16="http://schemas.microsoft.com/office/drawing/2014/main" id="{9A87386A-685E-83B4-1FA8-05EA342E31C3}"/>
                </a:ext>
              </a:extLst>
            </p:cNvPr>
            <p:cNvSpPr/>
            <p:nvPr/>
          </p:nvSpPr>
          <p:spPr>
            <a:xfrm>
              <a:off x="5968018" y="2143822"/>
              <a:ext cx="594529" cy="797498"/>
            </a:xfrm>
            <a:custGeom>
              <a:avLst/>
              <a:gdLst>
                <a:gd name="connsiteX0" fmla="*/ 299126 w 594529"/>
                <a:gd name="connsiteY0" fmla="*/ 797312 h 797498"/>
                <a:gd name="connsiteX1" fmla="*/ -543 w 594529"/>
                <a:gd name="connsiteY1" fmla="*/ 488972 h 797498"/>
                <a:gd name="connsiteX2" fmla="*/ -543 w 594529"/>
                <a:gd name="connsiteY2" fmla="*/ 475475 h 797498"/>
                <a:gd name="connsiteX3" fmla="*/ 256256 w 594529"/>
                <a:gd name="connsiteY3" fmla="*/ 2160 h 797498"/>
                <a:gd name="connsiteX4" fmla="*/ 300035 w 594529"/>
                <a:gd name="connsiteY4" fmla="*/ 271 h 797498"/>
                <a:gd name="connsiteX5" fmla="*/ 593759 w 594529"/>
                <a:gd name="connsiteY5" fmla="*/ 428689 h 797498"/>
                <a:gd name="connsiteX6" fmla="*/ 593759 w 594529"/>
                <a:gd name="connsiteY6" fmla="*/ 442256 h 797498"/>
                <a:gd name="connsiteX7" fmla="*/ 299126 w 594529"/>
                <a:gd name="connsiteY7" fmla="*/ 797312 h 79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529" h="797498">
                  <a:moveTo>
                    <a:pt x="299126" y="797312"/>
                  </a:moveTo>
                  <a:cubicBezTo>
                    <a:pt x="91001" y="797312"/>
                    <a:pt x="2884" y="666116"/>
                    <a:pt x="-543" y="488972"/>
                  </a:cubicBezTo>
                  <a:lnTo>
                    <a:pt x="-543" y="475475"/>
                  </a:lnTo>
                  <a:cubicBezTo>
                    <a:pt x="-3969" y="298331"/>
                    <a:pt x="74567" y="2160"/>
                    <a:pt x="256256" y="2160"/>
                  </a:cubicBezTo>
                  <a:lnTo>
                    <a:pt x="300035" y="271"/>
                  </a:lnTo>
                  <a:cubicBezTo>
                    <a:pt x="464171" y="-12666"/>
                    <a:pt x="590472" y="251615"/>
                    <a:pt x="593759" y="428689"/>
                  </a:cubicBezTo>
                  <a:lnTo>
                    <a:pt x="593759" y="442256"/>
                  </a:lnTo>
                  <a:cubicBezTo>
                    <a:pt x="597255" y="619400"/>
                    <a:pt x="525224" y="797312"/>
                    <a:pt x="299126" y="797312"/>
                  </a:cubicBezTo>
                  <a:close/>
                </a:path>
              </a:pathLst>
            </a:custGeom>
            <a:solidFill>
              <a:srgbClr val="FFA38A"/>
            </a:solidFill>
            <a:ln w="6984" cap="flat">
              <a:noFill/>
              <a:prstDash val="solid"/>
              <a:miter/>
            </a:ln>
          </p:spPr>
          <p:txBody>
            <a:bodyPr rtlCol="0" anchor="ctr"/>
            <a:lstStyle/>
            <a:p>
              <a:endParaRPr lang="zh-CN" altLang="en-US"/>
            </a:p>
          </p:txBody>
        </p:sp>
        <p:sp>
          <p:nvSpPr>
            <p:cNvPr id="84" name="iSḻîdê">
              <a:extLst>
                <a:ext uri="{FF2B5EF4-FFF2-40B4-BE49-F238E27FC236}">
                  <a16:creationId xmlns:a16="http://schemas.microsoft.com/office/drawing/2014/main" id="{8E13A09E-FBAB-8977-48DA-52A5BB3D0996}"/>
                </a:ext>
              </a:extLst>
            </p:cNvPr>
            <p:cNvSpPr/>
            <p:nvPr/>
          </p:nvSpPr>
          <p:spPr>
            <a:xfrm>
              <a:off x="6069948" y="2508567"/>
              <a:ext cx="57556" cy="78536"/>
            </a:xfrm>
            <a:custGeom>
              <a:avLst/>
              <a:gdLst>
                <a:gd name="connsiteX0" fmla="*/ 56907 w 57556"/>
                <a:gd name="connsiteY0" fmla="*/ 38977 h 78536"/>
                <a:gd name="connsiteX1" fmla="*/ 28304 w 57556"/>
                <a:gd name="connsiteY1" fmla="*/ 78350 h 78536"/>
                <a:gd name="connsiteX2" fmla="*/ -649 w 57556"/>
                <a:gd name="connsiteY2" fmla="*/ 39187 h 78536"/>
                <a:gd name="connsiteX3" fmla="*/ 28024 w 57556"/>
                <a:gd name="connsiteY3" fmla="*/ -186 h 78536"/>
                <a:gd name="connsiteX4" fmla="*/ 56907 w 57556"/>
                <a:gd name="connsiteY4" fmla="*/ 38977 h 78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56" h="78536">
                  <a:moveTo>
                    <a:pt x="56907" y="38977"/>
                  </a:moveTo>
                  <a:cubicBezTo>
                    <a:pt x="56907" y="60657"/>
                    <a:pt x="44179" y="78280"/>
                    <a:pt x="28304" y="78350"/>
                  </a:cubicBezTo>
                  <a:cubicBezTo>
                    <a:pt x="12429" y="78420"/>
                    <a:pt x="-509" y="60866"/>
                    <a:pt x="-649" y="39187"/>
                  </a:cubicBezTo>
                  <a:cubicBezTo>
                    <a:pt x="-789" y="17507"/>
                    <a:pt x="12079" y="-186"/>
                    <a:pt x="28024" y="-186"/>
                  </a:cubicBezTo>
                  <a:cubicBezTo>
                    <a:pt x="43969" y="-186"/>
                    <a:pt x="56837" y="17297"/>
                    <a:pt x="56907" y="38977"/>
                  </a:cubicBezTo>
                  <a:close/>
                </a:path>
              </a:pathLst>
            </a:custGeom>
            <a:solidFill>
              <a:srgbClr val="000128"/>
            </a:solidFill>
            <a:ln w="6984" cap="flat">
              <a:noFill/>
              <a:prstDash val="solid"/>
              <a:miter/>
            </a:ln>
          </p:spPr>
          <p:txBody>
            <a:bodyPr rtlCol="0" anchor="ctr"/>
            <a:lstStyle/>
            <a:p>
              <a:endParaRPr lang="zh-CN" altLang="en-US"/>
            </a:p>
          </p:txBody>
        </p:sp>
        <p:sp>
          <p:nvSpPr>
            <p:cNvPr id="85" name="íṥ1ïḍé">
              <a:extLst>
                <a:ext uri="{FF2B5EF4-FFF2-40B4-BE49-F238E27FC236}">
                  <a16:creationId xmlns:a16="http://schemas.microsoft.com/office/drawing/2014/main" id="{CB5DFA87-44E7-E67A-A328-BBBE20737EC0}"/>
                </a:ext>
              </a:extLst>
            </p:cNvPr>
            <p:cNvSpPr/>
            <p:nvPr/>
          </p:nvSpPr>
          <p:spPr>
            <a:xfrm>
              <a:off x="6190526" y="2568068"/>
              <a:ext cx="81450" cy="100159"/>
            </a:xfrm>
            <a:custGeom>
              <a:avLst/>
              <a:gdLst>
                <a:gd name="connsiteX0" fmla="*/ 70533 w 81450"/>
                <a:gd name="connsiteY0" fmla="*/ 99973 h 100159"/>
                <a:gd name="connsiteX1" fmla="*/ 9551 w 81450"/>
                <a:gd name="connsiteY1" fmla="*/ 99483 h 100159"/>
                <a:gd name="connsiteX2" fmla="*/ 319 w 81450"/>
                <a:gd name="connsiteY2" fmla="*/ 81510 h 100159"/>
                <a:gd name="connsiteX3" fmla="*/ 28293 w 81450"/>
                <a:gd name="connsiteY3" fmla="*/ 7170 h 100159"/>
                <a:gd name="connsiteX4" fmla="*/ 39839 w 81450"/>
                <a:gd name="connsiteY4" fmla="*/ 79 h 100159"/>
                <a:gd name="connsiteX5" fmla="*/ 46756 w 81450"/>
                <a:gd name="connsiteY5" fmla="*/ 6541 h 100159"/>
                <a:gd name="connsiteX6" fmla="*/ 79345 w 81450"/>
                <a:gd name="connsiteY6" fmla="*/ 81370 h 100159"/>
                <a:gd name="connsiteX7" fmla="*/ 70533 w 81450"/>
                <a:gd name="connsiteY7" fmla="*/ 99973 h 10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50" h="100159">
                  <a:moveTo>
                    <a:pt x="70533" y="99973"/>
                  </a:moveTo>
                  <a:lnTo>
                    <a:pt x="9551" y="99483"/>
                  </a:lnTo>
                  <a:cubicBezTo>
                    <a:pt x="2068" y="99483"/>
                    <a:pt x="-2828" y="89902"/>
                    <a:pt x="319" y="81510"/>
                  </a:cubicBezTo>
                  <a:lnTo>
                    <a:pt x="28293" y="7170"/>
                  </a:lnTo>
                  <a:cubicBezTo>
                    <a:pt x="29524" y="2023"/>
                    <a:pt x="34692" y="-1152"/>
                    <a:pt x="39839" y="79"/>
                  </a:cubicBezTo>
                  <a:cubicBezTo>
                    <a:pt x="43119" y="869"/>
                    <a:pt x="45748" y="3317"/>
                    <a:pt x="46756" y="6541"/>
                  </a:cubicBezTo>
                  <a:lnTo>
                    <a:pt x="79345" y="81370"/>
                  </a:lnTo>
                  <a:cubicBezTo>
                    <a:pt x="83401" y="89832"/>
                    <a:pt x="78506" y="100043"/>
                    <a:pt x="70533" y="99973"/>
                  </a:cubicBezTo>
                  <a:close/>
                </a:path>
              </a:pathLst>
            </a:custGeom>
            <a:solidFill>
              <a:srgbClr val="FB7B5C"/>
            </a:solidFill>
            <a:ln w="6984" cap="flat">
              <a:noFill/>
              <a:prstDash val="solid"/>
              <a:miter/>
            </a:ln>
          </p:spPr>
          <p:txBody>
            <a:bodyPr rtlCol="0" anchor="ctr"/>
            <a:lstStyle/>
            <a:p>
              <a:endParaRPr lang="zh-CN" altLang="en-US"/>
            </a:p>
          </p:txBody>
        </p:sp>
        <p:sp>
          <p:nvSpPr>
            <p:cNvPr id="86" name="îs1íďè">
              <a:extLst>
                <a:ext uri="{FF2B5EF4-FFF2-40B4-BE49-F238E27FC236}">
                  <a16:creationId xmlns:a16="http://schemas.microsoft.com/office/drawing/2014/main" id="{6F9DF9B8-D671-EC73-B5EB-9E61424B36F9}"/>
                </a:ext>
              </a:extLst>
            </p:cNvPr>
            <p:cNvSpPr/>
            <p:nvPr/>
          </p:nvSpPr>
          <p:spPr>
            <a:xfrm>
              <a:off x="6320244" y="2508567"/>
              <a:ext cx="57556" cy="78536"/>
            </a:xfrm>
            <a:custGeom>
              <a:avLst/>
              <a:gdLst>
                <a:gd name="connsiteX0" fmla="*/ -650 w 57556"/>
                <a:gd name="connsiteY0" fmla="*/ 38977 h 78536"/>
                <a:gd name="connsiteX1" fmla="*/ 27953 w 57556"/>
                <a:gd name="connsiteY1" fmla="*/ 78350 h 78536"/>
                <a:gd name="connsiteX2" fmla="*/ 56906 w 57556"/>
                <a:gd name="connsiteY2" fmla="*/ 39187 h 78536"/>
                <a:gd name="connsiteX3" fmla="*/ 28233 w 57556"/>
                <a:gd name="connsiteY3" fmla="*/ -186 h 78536"/>
                <a:gd name="connsiteX4" fmla="*/ -650 w 57556"/>
                <a:gd name="connsiteY4" fmla="*/ 38977 h 78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56" h="78536">
                  <a:moveTo>
                    <a:pt x="-650" y="38977"/>
                  </a:moveTo>
                  <a:cubicBezTo>
                    <a:pt x="-650" y="60657"/>
                    <a:pt x="12078" y="78280"/>
                    <a:pt x="27953" y="78350"/>
                  </a:cubicBezTo>
                  <a:cubicBezTo>
                    <a:pt x="43829" y="78420"/>
                    <a:pt x="56836" y="60866"/>
                    <a:pt x="56906" y="39187"/>
                  </a:cubicBezTo>
                  <a:cubicBezTo>
                    <a:pt x="56976" y="17507"/>
                    <a:pt x="44178" y="-186"/>
                    <a:pt x="28233" y="-186"/>
                  </a:cubicBezTo>
                  <a:cubicBezTo>
                    <a:pt x="12288" y="-186"/>
                    <a:pt x="-580" y="17297"/>
                    <a:pt x="-650" y="38977"/>
                  </a:cubicBezTo>
                  <a:close/>
                </a:path>
              </a:pathLst>
            </a:custGeom>
            <a:solidFill>
              <a:srgbClr val="000128"/>
            </a:solidFill>
            <a:ln w="6984" cap="flat">
              <a:noFill/>
              <a:prstDash val="solid"/>
              <a:miter/>
            </a:ln>
          </p:spPr>
          <p:txBody>
            <a:bodyPr rtlCol="0" anchor="ctr"/>
            <a:lstStyle/>
            <a:p>
              <a:endParaRPr lang="zh-CN" altLang="en-US"/>
            </a:p>
          </p:txBody>
        </p:sp>
        <p:sp>
          <p:nvSpPr>
            <p:cNvPr id="87" name="íṩḻíďê">
              <a:extLst>
                <a:ext uri="{FF2B5EF4-FFF2-40B4-BE49-F238E27FC236}">
                  <a16:creationId xmlns:a16="http://schemas.microsoft.com/office/drawing/2014/main" id="{305F3803-CA46-1938-425C-A057E4F9A7D4}"/>
                </a:ext>
              </a:extLst>
            </p:cNvPr>
            <p:cNvSpPr/>
            <p:nvPr/>
          </p:nvSpPr>
          <p:spPr>
            <a:xfrm>
              <a:off x="6126113" y="2750540"/>
              <a:ext cx="212098" cy="101254"/>
            </a:xfrm>
            <a:custGeom>
              <a:avLst/>
              <a:gdLst>
                <a:gd name="connsiteX0" fmla="*/ 248386 w 249035"/>
                <a:gd name="connsiteY0" fmla="*/ -186 h 118888"/>
                <a:gd name="connsiteX1" fmla="*/ 123833 w 249035"/>
                <a:gd name="connsiteY1" fmla="*/ 118702 h 118888"/>
                <a:gd name="connsiteX2" fmla="*/ -650 w 249035"/>
                <a:gd name="connsiteY2" fmla="*/ -186 h 118888"/>
              </a:gdLst>
              <a:ahLst/>
              <a:cxnLst>
                <a:cxn ang="0">
                  <a:pos x="connsiteX0" y="connsiteY0"/>
                </a:cxn>
                <a:cxn ang="0">
                  <a:pos x="connsiteX1" y="connsiteY1"/>
                </a:cxn>
                <a:cxn ang="0">
                  <a:pos x="connsiteX2" y="connsiteY2"/>
                </a:cxn>
              </a:cxnLst>
              <a:rect l="l" t="t" r="r" b="b"/>
              <a:pathLst>
                <a:path w="249035" h="118888">
                  <a:moveTo>
                    <a:pt x="248386" y="-186"/>
                  </a:moveTo>
                  <a:cubicBezTo>
                    <a:pt x="248386" y="46670"/>
                    <a:pt x="214398" y="118702"/>
                    <a:pt x="123833" y="118702"/>
                  </a:cubicBezTo>
                  <a:cubicBezTo>
                    <a:pt x="33268" y="118702"/>
                    <a:pt x="-650" y="46740"/>
                    <a:pt x="-650" y="-186"/>
                  </a:cubicBezTo>
                  <a:close/>
                </a:path>
              </a:pathLst>
            </a:custGeom>
            <a:solidFill>
              <a:srgbClr val="FFFFFF"/>
            </a:solidFill>
            <a:ln w="6984" cap="flat">
              <a:noFill/>
              <a:prstDash val="solid"/>
              <a:miter/>
            </a:ln>
          </p:spPr>
          <p:txBody>
            <a:bodyPr rtlCol="0" anchor="ctr"/>
            <a:lstStyle/>
            <a:p>
              <a:endParaRPr lang="zh-CN" altLang="en-US"/>
            </a:p>
          </p:txBody>
        </p:sp>
        <p:sp>
          <p:nvSpPr>
            <p:cNvPr id="88" name="íŝḻïḑè">
              <a:extLst>
                <a:ext uri="{FF2B5EF4-FFF2-40B4-BE49-F238E27FC236}">
                  <a16:creationId xmlns:a16="http://schemas.microsoft.com/office/drawing/2014/main" id="{884E3014-9B10-1CA7-CE0E-89D721CA388D}"/>
                </a:ext>
              </a:extLst>
            </p:cNvPr>
            <p:cNvSpPr/>
            <p:nvPr/>
          </p:nvSpPr>
          <p:spPr>
            <a:xfrm>
              <a:off x="5949173" y="2088389"/>
              <a:ext cx="623324" cy="491095"/>
            </a:xfrm>
            <a:custGeom>
              <a:avLst/>
              <a:gdLst>
                <a:gd name="connsiteX0" fmla="*/ 311047 w 623324"/>
                <a:gd name="connsiteY0" fmla="*/ -104 h 491095"/>
                <a:gd name="connsiteX1" fmla="*/ -650 w 623324"/>
                <a:gd name="connsiteY1" fmla="*/ 239141 h 491095"/>
                <a:gd name="connsiteX2" fmla="*/ 25925 w 623324"/>
                <a:gd name="connsiteY2" fmla="*/ 490905 h 491095"/>
                <a:gd name="connsiteX3" fmla="*/ 47675 w 623324"/>
                <a:gd name="connsiteY3" fmla="*/ 352155 h 491095"/>
                <a:gd name="connsiteX4" fmla="*/ 117050 w 623324"/>
                <a:gd name="connsiteY4" fmla="*/ 280263 h 491095"/>
                <a:gd name="connsiteX5" fmla="*/ 488681 w 623324"/>
                <a:gd name="connsiteY5" fmla="*/ 280263 h 491095"/>
                <a:gd name="connsiteX6" fmla="*/ 574350 w 623324"/>
                <a:gd name="connsiteY6" fmla="*/ 352155 h 491095"/>
                <a:gd name="connsiteX7" fmla="*/ 596169 w 623324"/>
                <a:gd name="connsiteY7" fmla="*/ 490905 h 491095"/>
                <a:gd name="connsiteX8" fmla="*/ 622675 w 623324"/>
                <a:gd name="connsiteY8" fmla="*/ 239141 h 491095"/>
                <a:gd name="connsiteX9" fmla="*/ 311047 w 623324"/>
                <a:gd name="connsiteY9" fmla="*/ -104 h 49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324" h="491095">
                  <a:moveTo>
                    <a:pt x="311047" y="-104"/>
                  </a:moveTo>
                  <a:cubicBezTo>
                    <a:pt x="24806" y="-4580"/>
                    <a:pt x="-650" y="174312"/>
                    <a:pt x="-650" y="239141"/>
                  </a:cubicBezTo>
                  <a:cubicBezTo>
                    <a:pt x="-650" y="346071"/>
                    <a:pt x="25925" y="490905"/>
                    <a:pt x="25925" y="490905"/>
                  </a:cubicBezTo>
                  <a:cubicBezTo>
                    <a:pt x="32919" y="491534"/>
                    <a:pt x="34947" y="423488"/>
                    <a:pt x="47675" y="352155"/>
                  </a:cubicBezTo>
                  <a:cubicBezTo>
                    <a:pt x="55158" y="310684"/>
                    <a:pt x="74879" y="280543"/>
                    <a:pt x="117050" y="280263"/>
                  </a:cubicBezTo>
                  <a:cubicBezTo>
                    <a:pt x="164535" y="279913"/>
                    <a:pt x="441195" y="279913"/>
                    <a:pt x="488681" y="280263"/>
                  </a:cubicBezTo>
                  <a:cubicBezTo>
                    <a:pt x="530851" y="280466"/>
                    <a:pt x="566867" y="310684"/>
                    <a:pt x="574350" y="352155"/>
                  </a:cubicBezTo>
                  <a:cubicBezTo>
                    <a:pt x="587148" y="423488"/>
                    <a:pt x="589386" y="491534"/>
                    <a:pt x="596169" y="490905"/>
                  </a:cubicBezTo>
                  <a:cubicBezTo>
                    <a:pt x="596169" y="490905"/>
                    <a:pt x="622675" y="345861"/>
                    <a:pt x="622675" y="239141"/>
                  </a:cubicBezTo>
                  <a:cubicBezTo>
                    <a:pt x="622675" y="174312"/>
                    <a:pt x="597289" y="-4580"/>
                    <a:pt x="311047" y="-104"/>
                  </a:cubicBezTo>
                  <a:close/>
                </a:path>
              </a:pathLst>
            </a:custGeom>
            <a:solidFill>
              <a:srgbClr val="000128"/>
            </a:solidFill>
            <a:ln w="6984" cap="flat">
              <a:noFill/>
              <a:prstDash val="solid"/>
              <a:miter/>
            </a:ln>
          </p:spPr>
          <p:txBody>
            <a:bodyPr rtlCol="0" anchor="ctr"/>
            <a:lstStyle/>
            <a:p>
              <a:endParaRPr lang="zh-CN" altLang="en-US"/>
            </a:p>
          </p:txBody>
        </p:sp>
        <p:sp>
          <p:nvSpPr>
            <p:cNvPr id="89" name="îṧ1îḓê">
              <a:extLst>
                <a:ext uri="{FF2B5EF4-FFF2-40B4-BE49-F238E27FC236}">
                  <a16:creationId xmlns:a16="http://schemas.microsoft.com/office/drawing/2014/main" id="{7F78D093-A9F1-F893-3DE5-EFD71282114A}"/>
                </a:ext>
              </a:extLst>
            </p:cNvPr>
            <p:cNvSpPr/>
            <p:nvPr/>
          </p:nvSpPr>
          <p:spPr>
            <a:xfrm>
              <a:off x="6001973" y="2439122"/>
              <a:ext cx="214838" cy="231342"/>
            </a:xfrm>
            <a:custGeom>
              <a:avLst/>
              <a:gdLst>
                <a:gd name="connsiteX0" fmla="*/ 214838 w 214838"/>
                <a:gd name="connsiteY0" fmla="*/ 115671 h 231342"/>
                <a:gd name="connsiteX1" fmla="*/ 107419 w 214838"/>
                <a:gd name="connsiteY1" fmla="*/ 231343 h 231342"/>
                <a:gd name="connsiteX2" fmla="*/ 0 w 214838"/>
                <a:gd name="connsiteY2" fmla="*/ 115671 h 231342"/>
                <a:gd name="connsiteX3" fmla="*/ 107419 w 214838"/>
                <a:gd name="connsiteY3" fmla="*/ 0 h 231342"/>
                <a:gd name="connsiteX4" fmla="*/ 214838 w 214838"/>
                <a:gd name="connsiteY4" fmla="*/ 115671 h 231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38" h="231342">
                  <a:moveTo>
                    <a:pt x="214838" y="115671"/>
                  </a:moveTo>
                  <a:cubicBezTo>
                    <a:pt x="214838" y="179555"/>
                    <a:pt x="166745" y="231343"/>
                    <a:pt x="107419" y="231343"/>
                  </a:cubicBezTo>
                  <a:cubicBezTo>
                    <a:pt x="48093" y="231343"/>
                    <a:pt x="0" y="179555"/>
                    <a:pt x="0" y="115671"/>
                  </a:cubicBezTo>
                  <a:cubicBezTo>
                    <a:pt x="0" y="51788"/>
                    <a:pt x="48093" y="0"/>
                    <a:pt x="107419" y="0"/>
                  </a:cubicBezTo>
                  <a:cubicBezTo>
                    <a:pt x="166745" y="0"/>
                    <a:pt x="214838" y="51788"/>
                    <a:pt x="214838" y="115671"/>
                  </a:cubicBezTo>
                  <a:close/>
                </a:path>
              </a:pathLst>
            </a:custGeom>
            <a:noFill/>
            <a:ln w="6984" cap="flat">
              <a:solidFill>
                <a:srgbClr val="000128"/>
              </a:solidFill>
              <a:prstDash val="solid"/>
              <a:miter/>
            </a:ln>
          </p:spPr>
          <p:txBody>
            <a:bodyPr rtlCol="0" anchor="ctr"/>
            <a:lstStyle/>
            <a:p>
              <a:endParaRPr lang="zh-CN" altLang="en-US"/>
            </a:p>
          </p:txBody>
        </p:sp>
        <p:sp>
          <p:nvSpPr>
            <p:cNvPr id="90" name="íṥļíḓé">
              <a:extLst>
                <a:ext uri="{FF2B5EF4-FFF2-40B4-BE49-F238E27FC236}">
                  <a16:creationId xmlns:a16="http://schemas.microsoft.com/office/drawing/2014/main" id="{1FC1E314-05A5-C7A9-E123-8A485365398B}"/>
                </a:ext>
              </a:extLst>
            </p:cNvPr>
            <p:cNvSpPr/>
            <p:nvPr/>
          </p:nvSpPr>
          <p:spPr>
            <a:xfrm>
              <a:off x="6241568" y="2430870"/>
              <a:ext cx="230083" cy="247847"/>
            </a:xfrm>
            <a:custGeom>
              <a:avLst/>
              <a:gdLst>
                <a:gd name="connsiteX0" fmla="*/ 230084 w 230083"/>
                <a:gd name="connsiteY0" fmla="*/ 123924 h 247847"/>
                <a:gd name="connsiteX1" fmla="*/ 115042 w 230083"/>
                <a:gd name="connsiteY1" fmla="*/ 247847 h 247847"/>
                <a:gd name="connsiteX2" fmla="*/ 0 w 230083"/>
                <a:gd name="connsiteY2" fmla="*/ 123924 h 247847"/>
                <a:gd name="connsiteX3" fmla="*/ 115042 w 230083"/>
                <a:gd name="connsiteY3" fmla="*/ 0 h 247847"/>
                <a:gd name="connsiteX4" fmla="*/ 230084 w 230083"/>
                <a:gd name="connsiteY4" fmla="*/ 123924 h 247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083" h="247847">
                  <a:moveTo>
                    <a:pt x="230084" y="123924"/>
                  </a:moveTo>
                  <a:cubicBezTo>
                    <a:pt x="230084" y="192365"/>
                    <a:pt x="178578" y="247847"/>
                    <a:pt x="115042" y="247847"/>
                  </a:cubicBezTo>
                  <a:cubicBezTo>
                    <a:pt x="51506" y="247847"/>
                    <a:pt x="0" y="192365"/>
                    <a:pt x="0" y="123924"/>
                  </a:cubicBezTo>
                  <a:cubicBezTo>
                    <a:pt x="0" y="55482"/>
                    <a:pt x="51506" y="0"/>
                    <a:pt x="115042" y="0"/>
                  </a:cubicBezTo>
                  <a:cubicBezTo>
                    <a:pt x="178578" y="0"/>
                    <a:pt x="230084" y="55482"/>
                    <a:pt x="230084" y="123924"/>
                  </a:cubicBezTo>
                  <a:close/>
                </a:path>
              </a:pathLst>
            </a:custGeom>
            <a:noFill/>
            <a:ln w="6984" cap="flat">
              <a:solidFill>
                <a:srgbClr val="000128"/>
              </a:solidFill>
              <a:prstDash val="solid"/>
              <a:miter/>
            </a:ln>
          </p:spPr>
          <p:txBody>
            <a:bodyPr rtlCol="0" anchor="ctr"/>
            <a:lstStyle/>
            <a:p>
              <a:endParaRPr lang="zh-CN" altLang="en-US"/>
            </a:p>
          </p:txBody>
        </p:sp>
        <p:sp>
          <p:nvSpPr>
            <p:cNvPr id="91" name="ï$ľîdé">
              <a:extLst>
                <a:ext uri="{FF2B5EF4-FFF2-40B4-BE49-F238E27FC236}">
                  <a16:creationId xmlns:a16="http://schemas.microsoft.com/office/drawing/2014/main" id="{FC4C2CFB-7668-09BB-503A-57385880B47D}"/>
                </a:ext>
              </a:extLst>
            </p:cNvPr>
            <p:cNvSpPr/>
            <p:nvPr/>
          </p:nvSpPr>
          <p:spPr>
            <a:xfrm>
              <a:off x="4232706" y="2916703"/>
              <a:ext cx="4103533" cy="3212640"/>
            </a:xfrm>
            <a:custGeom>
              <a:avLst/>
              <a:gdLst>
                <a:gd name="connsiteX0" fmla="*/ 3801537 w 4103533"/>
                <a:gd name="connsiteY0" fmla="*/ -186 h 3212640"/>
                <a:gd name="connsiteX1" fmla="*/ 4102884 w 4103533"/>
                <a:gd name="connsiteY1" fmla="*/ 1089949 h 3212640"/>
                <a:gd name="connsiteX2" fmla="*/ 1980379 w 4103533"/>
                <a:gd name="connsiteY2" fmla="*/ 3212455 h 3212640"/>
                <a:gd name="connsiteX3" fmla="*/ -650 w 4103533"/>
                <a:gd name="connsiteY3" fmla="*/ 1847757 h 3212640"/>
              </a:gdLst>
              <a:ahLst/>
              <a:cxnLst>
                <a:cxn ang="0">
                  <a:pos x="connsiteX0" y="connsiteY0"/>
                </a:cxn>
                <a:cxn ang="0">
                  <a:pos x="connsiteX1" y="connsiteY1"/>
                </a:cxn>
                <a:cxn ang="0">
                  <a:pos x="connsiteX2" y="connsiteY2"/>
                </a:cxn>
                <a:cxn ang="0">
                  <a:pos x="connsiteX3" y="connsiteY3"/>
                </a:cxn>
              </a:cxnLst>
              <a:rect l="l" t="t" r="r" b="b"/>
              <a:pathLst>
                <a:path w="4103533" h="3212640">
                  <a:moveTo>
                    <a:pt x="3801537" y="-186"/>
                  </a:moveTo>
                  <a:cubicBezTo>
                    <a:pt x="3998752" y="329253"/>
                    <a:pt x="4102884" y="706003"/>
                    <a:pt x="4102884" y="1089949"/>
                  </a:cubicBezTo>
                  <a:cubicBezTo>
                    <a:pt x="4102884" y="2254355"/>
                    <a:pt x="3144784" y="3212455"/>
                    <a:pt x="1980379" y="3212455"/>
                  </a:cubicBezTo>
                  <a:cubicBezTo>
                    <a:pt x="1082422" y="3212455"/>
                    <a:pt x="307131" y="2642630"/>
                    <a:pt x="-650" y="1847757"/>
                  </a:cubicBezTo>
                </a:path>
              </a:pathLst>
            </a:custGeom>
            <a:noFill/>
            <a:ln w="6984" cap="flat">
              <a:solidFill>
                <a:srgbClr val="C0CEED"/>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3083453187"/>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3B319-BBFA-0A36-B8B6-6213A514246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360FEF4-0674-FC77-E646-2451B416FA33}"/>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教育直通车：高质量教师队伍发展的“成功密码”</a:t>
            </a:r>
          </a:p>
        </p:txBody>
      </p:sp>
      <p:sp>
        <p:nvSpPr>
          <p:cNvPr id="6" name="文本框 5">
            <a:extLst>
              <a:ext uri="{FF2B5EF4-FFF2-40B4-BE49-F238E27FC236}">
                <a16:creationId xmlns:a16="http://schemas.microsoft.com/office/drawing/2014/main" id="{20207DFE-A2B7-1C94-00CA-13D8FDEF7C63}"/>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81DDB399-C212-BCCE-A58E-CE48CD9377F8}"/>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B1493F36-5D64-78B1-F97B-18AED571CC96}"/>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BB95CED1-E0F2-B221-1A43-F0E8AF5D2FAE}"/>
              </a:ext>
            </a:extLst>
          </p:cNvPr>
          <p:cNvSpPr txBox="1"/>
          <p:nvPr/>
        </p:nvSpPr>
        <p:spPr>
          <a:xfrm>
            <a:off x="660399" y="1478371"/>
            <a:ext cx="10858499" cy="5028941"/>
          </a:xfrm>
          <a:prstGeom prst="rect">
            <a:avLst/>
          </a:prstGeom>
          <a:noFill/>
        </p:spPr>
        <p:txBody>
          <a:bodyPr wrap="square">
            <a:spAutoFit/>
          </a:bodyPr>
          <a:lstStyle/>
          <a:p>
            <a:pPr indent="457200" algn="just" fontAlgn="auto">
              <a:lnSpc>
                <a:spcPct val="150000"/>
              </a:lnSpc>
            </a:pPr>
            <a:r>
              <a:rPr lang="zh-CN" altLang="en-US" b="1" dirty="0">
                <a:solidFill>
                  <a:schemeClr val="accent5"/>
                </a:solidFill>
              </a:rPr>
              <a:t>三是用好中国特色社会主义制度优势。</a:t>
            </a:r>
            <a:r>
              <a:rPr lang="zh-CN" altLang="en-US" dirty="0"/>
              <a:t>一千八百多万教师支撑世界最大规模教育体系，做好这一庞大体量的教师队伍建设工作，需要积聚、用好、用足我们的制度优势。中国特色社会主义制度的优势在于坚持以人民为中心，立足教师质量提升，办人民满意的教育，实现教师队伍整体学历提升、结构优化；在于集中力量办大事，以师范生公费教育制度、特岗计划、优师计划、强师计划一系列制度措施补齐乡村教师短板，有力支撑脱贫攻坚和服务乡村振兴；在于治理协同与政策合力，教育、编制、人社、财政联合攻克管理痛点，以县管校聘、交流轮岗、“放管服”改革，激发教师活力，保障教师安心从教。总而言之，只有用好制度优势，才能赋予教师队伍建设以攻坚克难的实践力量，使之不断朝着高素质、专业化、创新型的建设方向迈进。</a:t>
            </a:r>
            <a:endParaRPr lang="en-US" altLang="zh-CN" dirty="0"/>
          </a:p>
          <a:p>
            <a:pPr indent="457200" algn="just" fontAlgn="auto">
              <a:lnSpc>
                <a:spcPct val="150000"/>
              </a:lnSpc>
            </a:pPr>
            <a:r>
              <a:rPr lang="zh-CN" altLang="en-US" dirty="0"/>
              <a:t>时代是思想之母，实践是理论之源。新时代，我国教师队伍建设迈入高质量发展的新阶段，同时，我国教师队伍建设的伟大实践与持续创新，又将反哺中国特色教师队伍建设的理论创新，让马克思主义教育学说永葆青春活力。</a:t>
            </a:r>
            <a:endParaRPr lang="en-US" altLang="zh-CN" dirty="0"/>
          </a:p>
          <a:p>
            <a:pPr indent="457200" algn="r" fontAlgn="auto">
              <a:lnSpc>
                <a:spcPct val="150000"/>
              </a:lnSpc>
            </a:pPr>
            <a:r>
              <a:rPr lang="zh-CN" altLang="en-US" dirty="0"/>
              <a:t>（资料来源：</a:t>
            </a:r>
            <a:r>
              <a:rPr lang="en-US" altLang="zh-CN" dirty="0"/>
              <a:t>《</a:t>
            </a:r>
            <a:r>
              <a:rPr lang="zh-CN" altLang="en-US" dirty="0"/>
              <a:t>光明日报</a:t>
            </a:r>
            <a:r>
              <a:rPr lang="en-US" altLang="zh-CN" dirty="0"/>
              <a:t>》</a:t>
            </a:r>
            <a:r>
              <a:rPr lang="zh-CN" altLang="en-US" dirty="0"/>
              <a:t>，</a:t>
            </a:r>
            <a:r>
              <a:rPr lang="en-US" altLang="zh-CN" dirty="0"/>
              <a:t>2022-09-29</a:t>
            </a:r>
            <a:r>
              <a:rPr lang="zh-CN" altLang="en-US" dirty="0"/>
              <a:t>，有删改）</a:t>
            </a:r>
            <a:endParaRPr lang="en-US" altLang="zh-CN" dirty="0"/>
          </a:p>
        </p:txBody>
      </p:sp>
    </p:spTree>
    <p:extLst>
      <p:ext uri="{BB962C8B-B14F-4D97-AF65-F5344CB8AC3E}">
        <p14:creationId xmlns:p14="http://schemas.microsoft.com/office/powerpoint/2010/main" val="1689324150"/>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23A73-7B08-5858-6BC5-2CF31DC72DB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75B69B3-618D-AB7A-3808-21F89BB3AA63}"/>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教育直通车：高质量教师队伍发展的“成功密码”</a:t>
            </a:r>
          </a:p>
        </p:txBody>
      </p:sp>
      <p:sp>
        <p:nvSpPr>
          <p:cNvPr id="6" name="文本框 5">
            <a:extLst>
              <a:ext uri="{FF2B5EF4-FFF2-40B4-BE49-F238E27FC236}">
                <a16:creationId xmlns:a16="http://schemas.microsoft.com/office/drawing/2014/main" id="{99076A24-C35C-D4BD-893D-3954ADC8AA45}"/>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2BED4048-5A61-17BB-6FE7-FDD632300F0D}"/>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A89A9F71-E3ED-7AE4-1134-B758E907C895}"/>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0B8C1B78-3434-E557-DDC3-110FD41729E8}"/>
              </a:ext>
            </a:extLst>
          </p:cNvPr>
          <p:cNvSpPr txBox="1"/>
          <p:nvPr/>
        </p:nvSpPr>
        <p:spPr>
          <a:xfrm>
            <a:off x="660399" y="1478371"/>
            <a:ext cx="10858499" cy="5028941"/>
          </a:xfrm>
          <a:prstGeom prst="rect">
            <a:avLst/>
          </a:prstGeom>
          <a:noFill/>
        </p:spPr>
        <p:txBody>
          <a:bodyPr wrap="square">
            <a:spAutoFit/>
          </a:bodyPr>
          <a:lstStyle/>
          <a:p>
            <a:pPr indent="457200" algn="just" fontAlgn="auto">
              <a:lnSpc>
                <a:spcPct val="150000"/>
              </a:lnSpc>
            </a:pPr>
            <a:r>
              <a:rPr lang="zh-CN" altLang="en-US" b="1" dirty="0">
                <a:solidFill>
                  <a:schemeClr val="accent5"/>
                </a:solidFill>
              </a:rPr>
              <a:t>三是用好中国特色社会主义制度优势。</a:t>
            </a:r>
            <a:r>
              <a:rPr lang="zh-CN" altLang="en-US" dirty="0"/>
              <a:t>一千八百多万教师支撑世界最大规模教育体系，做好这一庞大体量的教师队伍建设工作，需要积聚、用好、用足我们的制度优势。中国特色社会主义制度的优势在于坚持以人民为中心，立足教师质量提升，办人民满意的教育，实现教师队伍整体学历提升、结构优化；在于集中力量办大事，以师范生公费教育制度、特岗计划、优师计划、强师计划一系列制度措施补齐乡村教师短板，有力支撑脱贫攻坚和服务乡村振兴；在于治理协同与政策合力，教育、编制、人社、财政联合攻克管理痛点，以县管校聘、交流轮岗、“放管服”改革，激发教师活力，保障教师安心从教。总而言之，只有用好制度优势，才能赋予教师队伍建设以攻坚克难的实践力量，使之不断朝着高素质、专业化、创新型的建设方向迈进。</a:t>
            </a:r>
            <a:endParaRPr lang="en-US" altLang="zh-CN" dirty="0"/>
          </a:p>
          <a:p>
            <a:pPr indent="457200" algn="just" fontAlgn="auto">
              <a:lnSpc>
                <a:spcPct val="150000"/>
              </a:lnSpc>
            </a:pPr>
            <a:r>
              <a:rPr lang="zh-CN" altLang="en-US" dirty="0"/>
              <a:t>时代是思想之母，实践是理论之源。新时代，我国教师队伍建设迈入高质量发展的新阶段，同时，我国教师队伍建设的伟大实践与持续创新，又将反哺中国特色教师队伍建设的理论创新，让马克思主义教育学说永葆青春活力。</a:t>
            </a:r>
            <a:endParaRPr lang="en-US" altLang="zh-CN" dirty="0"/>
          </a:p>
          <a:p>
            <a:pPr indent="457200" algn="r" fontAlgn="auto">
              <a:lnSpc>
                <a:spcPct val="150000"/>
              </a:lnSpc>
            </a:pPr>
            <a:r>
              <a:rPr lang="zh-CN" altLang="en-US" dirty="0"/>
              <a:t>（资料来源：</a:t>
            </a:r>
            <a:r>
              <a:rPr lang="en-US" altLang="zh-CN" dirty="0"/>
              <a:t>《</a:t>
            </a:r>
            <a:r>
              <a:rPr lang="zh-CN" altLang="en-US" dirty="0"/>
              <a:t>光明日报</a:t>
            </a:r>
            <a:r>
              <a:rPr lang="en-US" altLang="zh-CN" dirty="0"/>
              <a:t>》</a:t>
            </a:r>
            <a:r>
              <a:rPr lang="zh-CN" altLang="en-US" dirty="0"/>
              <a:t>，</a:t>
            </a:r>
            <a:r>
              <a:rPr lang="en-US" altLang="zh-CN" dirty="0"/>
              <a:t>2022-09-29</a:t>
            </a:r>
            <a:r>
              <a:rPr lang="zh-CN" altLang="en-US" dirty="0"/>
              <a:t>，有删改）</a:t>
            </a:r>
            <a:endParaRPr lang="en-US" altLang="zh-CN" dirty="0"/>
          </a:p>
        </p:txBody>
      </p:sp>
    </p:spTree>
    <p:extLst>
      <p:ext uri="{BB962C8B-B14F-4D97-AF65-F5344CB8AC3E}">
        <p14:creationId xmlns:p14="http://schemas.microsoft.com/office/powerpoint/2010/main" val="3726520889"/>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1A002-8C44-12CC-FEF6-4042CD1D04FE}"/>
            </a:ext>
          </a:extLst>
        </p:cNvPr>
        <p:cNvGrpSpPr/>
        <p:nvPr/>
      </p:nvGrpSpPr>
      <p:grpSpPr>
        <a:xfrm>
          <a:off x="0" y="0"/>
          <a:ext cx="0" cy="0"/>
          <a:chOff x="0" y="0"/>
          <a:chExt cx="0" cy="0"/>
        </a:xfrm>
      </p:grpSpPr>
      <p:grpSp>
        <p:nvGrpSpPr>
          <p:cNvPr id="5" name="组合 4">
            <a:extLst>
              <a:ext uri="{FF2B5EF4-FFF2-40B4-BE49-F238E27FC236}">
                <a16:creationId xmlns:a16="http://schemas.microsoft.com/office/drawing/2014/main" id="{D1F2DCB2-6921-3013-FC65-C997401C38E8}"/>
              </a:ext>
            </a:extLst>
          </p:cNvPr>
          <p:cNvGrpSpPr/>
          <p:nvPr/>
        </p:nvGrpSpPr>
        <p:grpSpPr>
          <a:xfrm>
            <a:off x="0" y="5655674"/>
            <a:ext cx="12192000" cy="1202327"/>
            <a:chOff x="0" y="5655674"/>
            <a:chExt cx="12192000" cy="1202327"/>
          </a:xfrm>
        </p:grpSpPr>
        <p:sp>
          <p:nvSpPr>
            <p:cNvPr id="101" name="任意多边形: 形状 100">
              <a:extLst>
                <a:ext uri="{FF2B5EF4-FFF2-40B4-BE49-F238E27FC236}">
                  <a16:creationId xmlns:a16="http://schemas.microsoft.com/office/drawing/2014/main" id="{B53C9657-5AC7-4AB2-C123-B1C897193547}"/>
                </a:ext>
              </a:extLst>
            </p:cNvPr>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zh-CN" altLang="en-US"/>
            </a:p>
          </p:txBody>
        </p:sp>
        <p:sp>
          <p:nvSpPr>
            <p:cNvPr id="102" name="任意多边形: 形状 101">
              <a:extLst>
                <a:ext uri="{FF2B5EF4-FFF2-40B4-BE49-F238E27FC236}">
                  <a16:creationId xmlns:a16="http://schemas.microsoft.com/office/drawing/2014/main" id="{896B6730-F149-FBBB-9F60-4577786FC58C}"/>
                </a:ext>
              </a:extLst>
            </p:cNvPr>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zh-CN" altLang="en-US"/>
            </a:p>
          </p:txBody>
        </p:sp>
      </p:grpSp>
      <p:grpSp>
        <p:nvGrpSpPr>
          <p:cNvPr id="4" name="组合 3">
            <a:extLst>
              <a:ext uri="{FF2B5EF4-FFF2-40B4-BE49-F238E27FC236}">
                <a16:creationId xmlns:a16="http://schemas.microsoft.com/office/drawing/2014/main" id="{0A34DF7F-EA6E-E4E8-7EEF-EFA124748BA2}"/>
              </a:ext>
            </a:extLst>
          </p:cNvPr>
          <p:cNvGrpSpPr/>
          <p:nvPr/>
        </p:nvGrpSpPr>
        <p:grpSpPr>
          <a:xfrm>
            <a:off x="175807" y="315567"/>
            <a:ext cx="8510993" cy="492443"/>
            <a:chOff x="175807" y="315567"/>
            <a:chExt cx="8510993" cy="492443"/>
          </a:xfrm>
        </p:grpSpPr>
        <p:sp>
          <p:nvSpPr>
            <p:cNvPr id="56" name="@稿定PPT实验室 出品-9">
              <a:extLst>
                <a:ext uri="{FF2B5EF4-FFF2-40B4-BE49-F238E27FC236}">
                  <a16:creationId xmlns:a16="http://schemas.microsoft.com/office/drawing/2014/main" id="{85EC589D-BE2B-6370-7C69-1D8D3B9C2DFA}"/>
                </a:ext>
              </a:extLst>
            </p:cNvPr>
            <p:cNvSpPr txBox="1"/>
            <p:nvPr/>
          </p:nvSpPr>
          <p:spPr>
            <a:xfrm>
              <a:off x="924247" y="315567"/>
              <a:ext cx="77625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教师成长营：模拟新入职教师座谈会</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a:extLst>
                <a:ext uri="{FF2B5EF4-FFF2-40B4-BE49-F238E27FC236}">
                  <a16:creationId xmlns:a16="http://schemas.microsoft.com/office/drawing/2014/main" id="{2384AB61-5739-03D7-F8B9-0C7615BA36E4}"/>
                </a:ext>
              </a:extLst>
            </p:cNvPr>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zh-CN" altLang="en-US"/>
            </a:p>
          </p:txBody>
        </p:sp>
        <p:sp>
          <p:nvSpPr>
            <p:cNvPr id="59" name="椭圆 58">
              <a:extLst>
                <a:ext uri="{FF2B5EF4-FFF2-40B4-BE49-F238E27FC236}">
                  <a16:creationId xmlns:a16="http://schemas.microsoft.com/office/drawing/2014/main" id="{CDA05188-83A9-F125-76F8-744606E7E832}"/>
                </a:ext>
              </a:extLst>
            </p:cNvPr>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defTabSz="913765"/>
              <a:endParaRPr lang="zh-CN" altLang="en-US" sz="2000" b="1">
                <a:solidFill>
                  <a:srgbClr val="FFFFFF"/>
                </a:solidFill>
              </a:endParaRPr>
            </a:p>
          </p:txBody>
        </p:sp>
      </p:grpSp>
      <p:sp>
        <p:nvSpPr>
          <p:cNvPr id="6" name="文本框 5">
            <a:extLst>
              <a:ext uri="{FF2B5EF4-FFF2-40B4-BE49-F238E27FC236}">
                <a16:creationId xmlns:a16="http://schemas.microsoft.com/office/drawing/2014/main" id="{ADB476EF-B766-C743-2965-36342E22E7F9}"/>
              </a:ext>
            </a:extLst>
          </p:cNvPr>
          <p:cNvSpPr txBox="1"/>
          <p:nvPr/>
        </p:nvSpPr>
        <p:spPr>
          <a:xfrm>
            <a:off x="175033" y="784554"/>
            <a:ext cx="11548881" cy="5854423"/>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p>
          <a:p>
            <a:pPr indent="457200">
              <a:lnSpc>
                <a:spcPct val="150000"/>
              </a:lnSpc>
            </a:pPr>
            <a:r>
              <a:rPr lang="zh-CN" altLang="en-US" sz="2000" dirty="0"/>
              <a:t>深入了解新入职教师可能面临的境遇，并尝试从多角度帮助新入职教师度过适应期。</a:t>
            </a:r>
            <a:endParaRPr lang="en-US" altLang="zh-CN"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p>
          <a:p>
            <a:pPr indent="457200">
              <a:lnSpc>
                <a:spcPct val="150000"/>
              </a:lnSpc>
            </a:pPr>
            <a:r>
              <a:rPr lang="zh-CN" altLang="en-US" sz="2000" dirty="0"/>
              <a:t>（</a:t>
            </a:r>
            <a:r>
              <a:rPr lang="en-US" altLang="zh-CN" sz="2000" dirty="0"/>
              <a:t>1</a:t>
            </a:r>
            <a:r>
              <a:rPr lang="zh-CN" altLang="en-US" sz="2000" dirty="0"/>
              <a:t>）全班分成若干学习小组，</a:t>
            </a:r>
            <a:r>
              <a:rPr lang="en-US" altLang="zh-CN" sz="2000" dirty="0"/>
              <a:t>5</a:t>
            </a:r>
            <a:r>
              <a:rPr lang="zh-CN" altLang="en-US" sz="2000" dirty="0"/>
              <a:t>～</a:t>
            </a:r>
            <a:r>
              <a:rPr lang="en-US" altLang="zh-CN" sz="2000" dirty="0"/>
              <a:t>7</a:t>
            </a:r>
            <a:r>
              <a:rPr lang="zh-CN" altLang="en-US" sz="2000" dirty="0"/>
              <a:t>人为一组。</a:t>
            </a:r>
            <a:endParaRPr lang="en-US" altLang="zh-CN" sz="2000" dirty="0"/>
          </a:p>
          <a:p>
            <a:pPr indent="457200">
              <a:lnSpc>
                <a:spcPct val="150000"/>
              </a:lnSpc>
            </a:pPr>
            <a:r>
              <a:rPr lang="zh-CN" altLang="en-US" sz="2000" dirty="0"/>
              <a:t>（</a:t>
            </a:r>
            <a:r>
              <a:rPr lang="en-US" altLang="zh-CN" sz="2000" dirty="0"/>
              <a:t>2</a:t>
            </a:r>
            <a:r>
              <a:rPr lang="zh-CN" altLang="en-US" sz="2000" dirty="0"/>
              <a:t>）事先在互联网搜集新入职教师的心声与困惑。</a:t>
            </a:r>
            <a:endParaRPr lang="en-US" altLang="zh-CN"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p>
          <a:p>
            <a:pPr indent="457200">
              <a:lnSpc>
                <a:spcPct val="150000"/>
              </a:lnSpc>
            </a:pPr>
            <a:r>
              <a:rPr lang="zh-CN" altLang="en-US" sz="2000" dirty="0"/>
              <a:t>（</a:t>
            </a:r>
            <a:r>
              <a:rPr lang="en-US" altLang="zh-CN" sz="2000" dirty="0"/>
              <a:t>1</a:t>
            </a:r>
            <a:r>
              <a:rPr lang="zh-CN" altLang="en-US" sz="2000" dirty="0"/>
              <a:t>）小组成员之间交流自己搜集到的资料，选出有代表性的新入职教师的心声与困惑，并讨论出切实可行的指导性策略。</a:t>
            </a:r>
            <a:endParaRPr lang="en-US" altLang="zh-CN" sz="2000" dirty="0"/>
          </a:p>
          <a:p>
            <a:pPr indent="457200">
              <a:lnSpc>
                <a:spcPct val="150000"/>
              </a:lnSpc>
            </a:pPr>
            <a:r>
              <a:rPr lang="zh-CN" altLang="en-US" sz="2000" dirty="0"/>
              <a:t>（</a:t>
            </a:r>
            <a:r>
              <a:rPr lang="en-US" altLang="zh-CN" sz="2000" dirty="0"/>
              <a:t>2</a:t>
            </a:r>
            <a:r>
              <a:rPr lang="zh-CN" altLang="en-US" sz="2000" dirty="0"/>
              <a:t>）组内分配参与座谈会的角色（如新入职教师、资深教师、校长、教导主任等）。</a:t>
            </a:r>
            <a:endParaRPr lang="en-US" altLang="zh-CN" sz="2000" dirty="0"/>
          </a:p>
          <a:p>
            <a:pPr indent="457200">
              <a:lnSpc>
                <a:spcPct val="150000"/>
              </a:lnSpc>
            </a:pPr>
            <a:r>
              <a:rPr lang="zh-CN" altLang="en-US" sz="2000" dirty="0"/>
              <a:t>（</a:t>
            </a:r>
            <a:r>
              <a:rPr lang="en-US" altLang="zh-CN" sz="2000" dirty="0"/>
              <a:t>3</a:t>
            </a:r>
            <a:r>
              <a:rPr lang="zh-CN" altLang="en-US" sz="2000" dirty="0"/>
              <a:t>）根据前期搜集的问题与分配的角色，各小组进行排练。</a:t>
            </a:r>
            <a:endParaRPr lang="en-US" altLang="zh-CN" sz="2000" dirty="0"/>
          </a:p>
          <a:p>
            <a:pPr indent="457200">
              <a:lnSpc>
                <a:spcPct val="150000"/>
              </a:lnSpc>
            </a:pPr>
            <a:r>
              <a:rPr lang="zh-CN" altLang="en-US" sz="2000" dirty="0"/>
              <a:t>（</a:t>
            </a:r>
            <a:r>
              <a:rPr lang="en-US" altLang="zh-CN" sz="2000" dirty="0"/>
              <a:t>4</a:t>
            </a:r>
            <a:r>
              <a:rPr lang="zh-CN" altLang="en-US" sz="2000" dirty="0"/>
              <a:t>）班级分组进行座谈会模拟展示。</a:t>
            </a:r>
            <a:endParaRPr lang="en-US" altLang="zh-CN" sz="2000" dirty="0"/>
          </a:p>
          <a:p>
            <a:pPr indent="457200">
              <a:lnSpc>
                <a:spcPct val="150000"/>
              </a:lnSpc>
            </a:pPr>
            <a:r>
              <a:rPr lang="zh-CN" altLang="en-US" sz="2000" dirty="0"/>
              <a:t>（</a:t>
            </a:r>
            <a:r>
              <a:rPr lang="en-US" altLang="zh-CN" sz="2000" dirty="0"/>
              <a:t>5</a:t>
            </a:r>
            <a:r>
              <a:rPr lang="zh-CN" altLang="en-US" sz="2000" dirty="0"/>
              <a:t>）根据各组的表现评选出最佳团队。</a:t>
            </a:r>
          </a:p>
        </p:txBody>
      </p:sp>
    </p:spTree>
    <p:extLst>
      <p:ext uri="{BB962C8B-B14F-4D97-AF65-F5344CB8AC3E}">
        <p14:creationId xmlns:p14="http://schemas.microsoft.com/office/powerpoint/2010/main" val="4111342825"/>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A16ED-B2D3-89D5-2386-D7180831F916}"/>
            </a:ext>
          </a:extLst>
        </p:cNvPr>
        <p:cNvGrpSpPr/>
        <p:nvPr/>
      </p:nvGrpSpPr>
      <p:grpSpPr>
        <a:xfrm>
          <a:off x="0" y="0"/>
          <a:ext cx="0" cy="0"/>
          <a:chOff x="0" y="0"/>
          <a:chExt cx="0" cy="0"/>
        </a:xfrm>
      </p:grpSpPr>
      <p:grpSp>
        <p:nvGrpSpPr>
          <p:cNvPr id="5" name="组合 4">
            <a:extLst>
              <a:ext uri="{FF2B5EF4-FFF2-40B4-BE49-F238E27FC236}">
                <a16:creationId xmlns:a16="http://schemas.microsoft.com/office/drawing/2014/main" id="{F03712FA-53E4-C236-49C2-E9790BF75185}"/>
              </a:ext>
            </a:extLst>
          </p:cNvPr>
          <p:cNvGrpSpPr/>
          <p:nvPr/>
        </p:nvGrpSpPr>
        <p:grpSpPr>
          <a:xfrm>
            <a:off x="0" y="5655674"/>
            <a:ext cx="12192000" cy="1202327"/>
            <a:chOff x="0" y="5655674"/>
            <a:chExt cx="12192000" cy="1202327"/>
          </a:xfrm>
        </p:grpSpPr>
        <p:sp>
          <p:nvSpPr>
            <p:cNvPr id="101" name="任意多边形: 形状 100">
              <a:extLst>
                <a:ext uri="{FF2B5EF4-FFF2-40B4-BE49-F238E27FC236}">
                  <a16:creationId xmlns:a16="http://schemas.microsoft.com/office/drawing/2014/main" id="{84E8B9CB-CECD-F183-B6C2-9FA6DF88FA63}"/>
                </a:ext>
              </a:extLst>
            </p:cNvPr>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zh-CN" altLang="en-US"/>
            </a:p>
          </p:txBody>
        </p:sp>
        <p:sp>
          <p:nvSpPr>
            <p:cNvPr id="102" name="任意多边形: 形状 101">
              <a:extLst>
                <a:ext uri="{FF2B5EF4-FFF2-40B4-BE49-F238E27FC236}">
                  <a16:creationId xmlns:a16="http://schemas.microsoft.com/office/drawing/2014/main" id="{277A6619-E54D-6122-E312-A5CF1606C280}"/>
                </a:ext>
              </a:extLst>
            </p:cNvPr>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zh-CN" altLang="en-US"/>
            </a:p>
          </p:txBody>
        </p:sp>
      </p:grpSp>
      <p:grpSp>
        <p:nvGrpSpPr>
          <p:cNvPr id="4" name="组合 3">
            <a:extLst>
              <a:ext uri="{FF2B5EF4-FFF2-40B4-BE49-F238E27FC236}">
                <a16:creationId xmlns:a16="http://schemas.microsoft.com/office/drawing/2014/main" id="{A737408B-E610-EC12-DE09-A1341417E99E}"/>
              </a:ext>
            </a:extLst>
          </p:cNvPr>
          <p:cNvGrpSpPr/>
          <p:nvPr/>
        </p:nvGrpSpPr>
        <p:grpSpPr>
          <a:xfrm>
            <a:off x="175807" y="315567"/>
            <a:ext cx="8510993" cy="492443"/>
            <a:chOff x="175807" y="315567"/>
            <a:chExt cx="8510993" cy="492443"/>
          </a:xfrm>
        </p:grpSpPr>
        <p:sp>
          <p:nvSpPr>
            <p:cNvPr id="56" name="@稿定PPT实验室 出品-9">
              <a:extLst>
                <a:ext uri="{FF2B5EF4-FFF2-40B4-BE49-F238E27FC236}">
                  <a16:creationId xmlns:a16="http://schemas.microsoft.com/office/drawing/2014/main" id="{CAD43D9B-C8F2-C0DC-C8F9-AB39D5049250}"/>
                </a:ext>
              </a:extLst>
            </p:cNvPr>
            <p:cNvSpPr txBox="1"/>
            <p:nvPr/>
          </p:nvSpPr>
          <p:spPr>
            <a:xfrm>
              <a:off x="924247" y="315567"/>
              <a:ext cx="77625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教师成长营：模拟新入职教师座谈会</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a:extLst>
                <a:ext uri="{FF2B5EF4-FFF2-40B4-BE49-F238E27FC236}">
                  <a16:creationId xmlns:a16="http://schemas.microsoft.com/office/drawing/2014/main" id="{5CF4EA0B-0DD8-5B68-8850-9624A9FB449C}"/>
                </a:ext>
              </a:extLst>
            </p:cNvPr>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zh-CN" altLang="en-US"/>
            </a:p>
          </p:txBody>
        </p:sp>
        <p:sp>
          <p:nvSpPr>
            <p:cNvPr id="59" name="椭圆 58">
              <a:extLst>
                <a:ext uri="{FF2B5EF4-FFF2-40B4-BE49-F238E27FC236}">
                  <a16:creationId xmlns:a16="http://schemas.microsoft.com/office/drawing/2014/main" id="{844FC1A3-9863-4FD9-127D-4C270C7CC678}"/>
                </a:ext>
              </a:extLst>
            </p:cNvPr>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defTabSz="913765"/>
              <a:endParaRPr lang="zh-CN" altLang="en-US" sz="2000" b="1">
                <a:solidFill>
                  <a:srgbClr val="FFFFFF"/>
                </a:solidFill>
              </a:endParaRPr>
            </a:p>
          </p:txBody>
        </p:sp>
      </p:grpSp>
      <p:sp>
        <p:nvSpPr>
          <p:cNvPr id="6" name="文本框 5">
            <a:extLst>
              <a:ext uri="{FF2B5EF4-FFF2-40B4-BE49-F238E27FC236}">
                <a16:creationId xmlns:a16="http://schemas.microsoft.com/office/drawing/2014/main" id="{F712E1B5-A498-4B18-8081-9476BFCAAABB}"/>
              </a:ext>
            </a:extLst>
          </p:cNvPr>
          <p:cNvSpPr txBox="1"/>
          <p:nvPr/>
        </p:nvSpPr>
        <p:spPr>
          <a:xfrm>
            <a:off x="175033" y="784554"/>
            <a:ext cx="11548881" cy="1053109"/>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p>
          <a:p>
            <a:pPr indent="457200">
              <a:lnSpc>
                <a:spcPct val="150000"/>
              </a:lnSpc>
            </a:pPr>
            <a:r>
              <a:rPr lang="zh-CN" altLang="en-US" sz="2000" dirty="0"/>
              <a:t>根据自己在活动中的表现，做出评价</a:t>
            </a:r>
            <a:endParaRPr lang="en-US" altLang="zh-CN" sz="2000" dirty="0"/>
          </a:p>
        </p:txBody>
      </p:sp>
      <p:graphicFrame>
        <p:nvGraphicFramePr>
          <p:cNvPr id="7" name="表格 6">
            <a:extLst>
              <a:ext uri="{FF2B5EF4-FFF2-40B4-BE49-F238E27FC236}">
                <a16:creationId xmlns:a16="http://schemas.microsoft.com/office/drawing/2014/main" id="{548BE3AB-8EAE-400D-B15C-7BC6AF974AD2}"/>
              </a:ext>
            </a:extLst>
          </p:cNvPr>
          <p:cNvGraphicFramePr>
            <a:graphicFrameLocks noGrp="1"/>
          </p:cNvGraphicFramePr>
          <p:nvPr>
            <p:extLst>
              <p:ext uri="{D42A27DB-BD31-4B8C-83A1-F6EECF244321}">
                <p14:modId xmlns:p14="http://schemas.microsoft.com/office/powerpoint/2010/main" val="3885986594"/>
              </p:ext>
            </p:extLst>
          </p:nvPr>
        </p:nvGraphicFramePr>
        <p:xfrm>
          <a:off x="666750" y="2131228"/>
          <a:ext cx="10858500" cy="3230880"/>
        </p:xfrm>
        <a:graphic>
          <a:graphicData uri="http://schemas.openxmlformats.org/drawingml/2006/table">
            <a:tbl>
              <a:tblPr/>
              <a:tblGrid>
                <a:gridCol w="5429250">
                  <a:extLst>
                    <a:ext uri="{9D8B030D-6E8A-4147-A177-3AD203B41FA5}">
                      <a16:colId xmlns:a16="http://schemas.microsoft.com/office/drawing/2014/main" val="3756339535"/>
                    </a:ext>
                  </a:extLst>
                </a:gridCol>
                <a:gridCol w="5429250">
                  <a:extLst>
                    <a:ext uri="{9D8B030D-6E8A-4147-A177-3AD203B41FA5}">
                      <a16:colId xmlns:a16="http://schemas.microsoft.com/office/drawing/2014/main" val="2481475934"/>
                    </a:ext>
                  </a:extLst>
                </a:gridCol>
              </a:tblGrid>
              <a:tr h="0">
                <a:tc>
                  <a:txBody>
                    <a:bodyPr/>
                    <a:lstStyle/>
                    <a:p>
                      <a:pPr algn="ctr"/>
                      <a:r>
                        <a:rPr lang="zh-CN" altLang="en-US" sz="2400" b="1" dirty="0">
                          <a:solidFill>
                            <a:srgbClr val="112D4E"/>
                          </a:solidFill>
                          <a:effectLst/>
                        </a:rPr>
                        <a:t>项目</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lstStyle/>
                    <a:p>
                      <a:pPr algn="ctr"/>
                      <a:r>
                        <a:rPr lang="zh-CN" altLang="en-US" sz="2400" b="1" dirty="0">
                          <a:solidFill>
                            <a:srgbClr val="112D4E"/>
                          </a:solidFill>
                          <a:effectLst/>
                        </a:rPr>
                        <a:t>思考与评价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extLst>
                  <a:ext uri="{0D108BD9-81ED-4DB2-BD59-A6C34878D82A}">
                    <a16:rowId xmlns:a16="http://schemas.microsoft.com/office/drawing/2014/main" val="1546645965"/>
                  </a:ext>
                </a:extLst>
              </a:tr>
              <a:tr h="0">
                <a:tc>
                  <a:txBody>
                    <a:bodyPr/>
                    <a:lstStyle/>
                    <a:p>
                      <a:pPr algn="ctr"/>
                      <a:r>
                        <a:rPr lang="zh-CN" altLang="en-US" sz="2000" dirty="0">
                          <a:solidFill>
                            <a:srgbClr val="112D4E"/>
                          </a:solidFill>
                          <a:effectLst/>
                        </a:rPr>
                        <a:t>我在此次活动中的主要工作</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686163956"/>
                  </a:ext>
                </a:extLst>
              </a:tr>
              <a:tr h="0">
                <a:tc>
                  <a:txBody>
                    <a:bodyPr/>
                    <a:lstStyle/>
                    <a:p>
                      <a:pPr algn="ctr"/>
                      <a:r>
                        <a:rPr lang="zh-CN" altLang="en-US" sz="2000">
                          <a:solidFill>
                            <a:srgbClr val="112D4E"/>
                          </a:solidFill>
                          <a:effectLst/>
                        </a:rPr>
                        <a:t>活动中我的新认识</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2150202317"/>
                  </a:ext>
                </a:extLst>
              </a:tr>
              <a:tr h="0">
                <a:tc>
                  <a:txBody>
                    <a:bodyPr/>
                    <a:lstStyle/>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2151068673"/>
                  </a:ext>
                </a:extLst>
              </a:tr>
              <a:tr h="0">
                <a:tc>
                  <a:txBody>
                    <a:bodyPr/>
                    <a:lstStyle/>
                    <a:p>
                      <a:pPr algn="ctr"/>
                      <a:r>
                        <a:rPr lang="zh-CN" altLang="en-US" sz="2000" dirty="0">
                          <a:solidFill>
                            <a:srgbClr val="112D4E"/>
                          </a:solidFill>
                          <a:effectLst/>
                        </a:rPr>
                        <a:t>本次活动自我评价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91343852"/>
                  </a:ext>
                </a:extLst>
              </a:tr>
              <a:tr h="0">
                <a:tc>
                  <a:txBody>
                    <a:bodyPr/>
                    <a:lstStyle/>
                    <a:p>
                      <a:pPr algn="ctr"/>
                      <a:r>
                        <a:rPr lang="zh-CN" altLang="en-US" sz="2000" dirty="0">
                          <a:solidFill>
                            <a:srgbClr val="112D4E"/>
                          </a:solidFill>
                          <a:effectLst/>
                        </a:rPr>
                        <a:t>小组同学对我的评价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4275681118"/>
                  </a:ext>
                </a:extLst>
              </a:tr>
            </a:tbl>
          </a:graphicData>
        </a:graphic>
      </p:graphicFrame>
    </p:spTree>
    <p:extLst>
      <p:ext uri="{BB962C8B-B14F-4D97-AF65-F5344CB8AC3E}">
        <p14:creationId xmlns:p14="http://schemas.microsoft.com/office/powerpoint/2010/main" val="881463723"/>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extLst>
      <p:ext uri="{BB962C8B-B14F-4D97-AF65-F5344CB8AC3E}">
        <p14:creationId xmlns:p14="http://schemas.microsoft.com/office/powerpoint/2010/main" val="293600236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教坛阶梯：教师专业发展永远在路上</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72C084D3-56E8-0947-2C82-FB0A4D87211C}"/>
              </a:ext>
            </a:extLst>
          </p:cNvPr>
          <p:cNvSpPr txBox="1"/>
          <p:nvPr/>
        </p:nvSpPr>
        <p:spPr>
          <a:xfrm>
            <a:off x="590564" y="1660850"/>
            <a:ext cx="10935003" cy="1330108"/>
          </a:xfrm>
          <a:prstGeom prst="rect">
            <a:avLst/>
          </a:prstGeom>
          <a:noFill/>
        </p:spPr>
        <p:txBody>
          <a:bodyPr wrap="square">
            <a:spAutoFit/>
          </a:bodyPr>
          <a:lstStyle/>
          <a:p>
            <a:pPr indent="457200" algn="just" fontAlgn="auto">
              <a:lnSpc>
                <a:spcPct val="150000"/>
              </a:lnSpc>
            </a:pPr>
            <a:r>
              <a:rPr lang="zh-CN" altLang="en-US" dirty="0"/>
              <a:t>从农村到城市，从青涩到成熟，从一名中师生到</a:t>
            </a:r>
            <a:r>
              <a:rPr lang="en-US" altLang="zh-CN" dirty="0"/>
              <a:t>4</a:t>
            </a:r>
            <a:r>
              <a:rPr lang="zh-CN" altLang="en-US" dirty="0"/>
              <a:t>所大学的硕士生导师，璩艳霞已在教育这一长途中跋涉了整整</a:t>
            </a:r>
            <a:r>
              <a:rPr lang="en-US" altLang="zh-CN" dirty="0"/>
              <a:t>26</a:t>
            </a:r>
            <a:r>
              <a:rPr lang="zh-CN" altLang="en-US" dirty="0"/>
              <a:t>年。</a:t>
            </a:r>
            <a:endParaRPr lang="en-US" altLang="zh-CN" dirty="0"/>
          </a:p>
          <a:p>
            <a:pPr indent="457200" algn="just" fontAlgn="auto">
              <a:lnSpc>
                <a:spcPct val="150000"/>
              </a:lnSpc>
            </a:pPr>
            <a:r>
              <a:rPr lang="zh-CN" altLang="en-US" sz="2000" b="1" dirty="0">
                <a:solidFill>
                  <a:schemeClr val="accent5"/>
                </a:solidFill>
              </a:rPr>
              <a:t>扎根：用阅读提亮生命的底色</a:t>
            </a:r>
            <a:endParaRPr lang="en-US" altLang="zh-CN" sz="2000" b="1" dirty="0">
              <a:solidFill>
                <a:schemeClr val="accent5"/>
              </a:solidFill>
            </a:endParaRPr>
          </a:p>
        </p:txBody>
      </p:sp>
      <p:sp>
        <p:nvSpPr>
          <p:cNvPr id="7" name="文本框 6">
            <a:extLst>
              <a:ext uri="{FF2B5EF4-FFF2-40B4-BE49-F238E27FC236}">
                <a16:creationId xmlns:a16="http://schemas.microsoft.com/office/drawing/2014/main" id="{E71D02EE-3C41-F9C7-4C0C-D81FFD71DBA1}"/>
              </a:ext>
            </a:extLst>
          </p:cNvPr>
          <p:cNvSpPr txBox="1"/>
          <p:nvPr/>
        </p:nvSpPr>
        <p:spPr>
          <a:xfrm>
            <a:off x="590564" y="2950306"/>
            <a:ext cx="6838936" cy="3366947"/>
          </a:xfrm>
          <a:prstGeom prst="rect">
            <a:avLst/>
          </a:prstGeom>
          <a:noFill/>
        </p:spPr>
        <p:txBody>
          <a:bodyPr wrap="square">
            <a:spAutoFit/>
          </a:bodyPr>
          <a:lstStyle/>
          <a:p>
            <a:pPr indent="457200" algn="just" fontAlgn="auto">
              <a:lnSpc>
                <a:spcPct val="150000"/>
              </a:lnSpc>
            </a:pPr>
            <a:r>
              <a:rPr lang="zh-CN" altLang="en-US" dirty="0"/>
              <a:t>阅读是教师最好的修行，是教师专业成长最有效的方式，也是最低成本的学习途径。学生喜欢风趣幽默、知识渊博、思想深刻、拥有有趣灵魂的教师。这就要求教师不断学习、大量阅读，输入新的东西，保持思想的鲜活与丰厚。不仅要读得杂一些，还要有专业阅读作支撑。</a:t>
            </a:r>
            <a:r>
              <a:rPr lang="en-US" altLang="zh-CN" dirty="0"/>
              <a:t>《</a:t>
            </a:r>
            <a:r>
              <a:rPr lang="zh-CN" altLang="en-US" dirty="0"/>
              <a:t>爱弥儿</a:t>
            </a:r>
            <a:r>
              <a:rPr lang="en-US" altLang="zh-CN" dirty="0"/>
              <a:t>》《</a:t>
            </a:r>
            <a:r>
              <a:rPr lang="zh-CN" altLang="en-US" dirty="0"/>
              <a:t>大教学论</a:t>
            </a:r>
            <a:r>
              <a:rPr lang="en-US" altLang="zh-CN" dirty="0"/>
              <a:t>》《</a:t>
            </a:r>
            <a:r>
              <a:rPr lang="zh-CN" altLang="en-US" dirty="0"/>
              <a:t>民主主义与教育</a:t>
            </a:r>
            <a:r>
              <a:rPr lang="en-US" altLang="zh-CN" dirty="0"/>
              <a:t>》《</a:t>
            </a:r>
            <a:r>
              <a:rPr lang="zh-CN" altLang="en-US" dirty="0"/>
              <a:t>传统语文教育初探</a:t>
            </a:r>
            <a:r>
              <a:rPr lang="en-US" altLang="zh-CN" dirty="0"/>
              <a:t>》《</a:t>
            </a:r>
            <a:r>
              <a:rPr lang="zh-CN" altLang="en-US" dirty="0"/>
              <a:t>叶圣陶语文教育论集</a:t>
            </a:r>
            <a:r>
              <a:rPr lang="en-US" altLang="zh-CN" dirty="0"/>
              <a:t>》《</a:t>
            </a:r>
            <a:r>
              <a:rPr lang="zh-CN" altLang="en-US" dirty="0"/>
              <a:t>吕叔湘语文教育论集</a:t>
            </a:r>
            <a:r>
              <a:rPr lang="en-US" altLang="zh-CN" dirty="0"/>
              <a:t>》</a:t>
            </a:r>
            <a:r>
              <a:rPr lang="zh-CN" altLang="en-US" dirty="0"/>
              <a:t>等书籍成为璩艳霞的案头书。静下心来阅读、思考，让璩艳霞对教育多了一份理解与豁达，对学生多了一份热爱与尊重。</a:t>
            </a:r>
            <a:endParaRPr lang="en-US" altLang="zh-CN" dirty="0">
              <a:solidFill>
                <a:schemeClr val="tx1"/>
              </a:solidFill>
              <a:latin typeface="微软雅黑" charset="0"/>
              <a:ea typeface="微软雅黑" charset="0"/>
              <a:cs typeface="微软雅黑" charset="0"/>
            </a:endParaRPr>
          </a:p>
        </p:txBody>
      </p:sp>
      <p:grpSp>
        <p:nvGrpSpPr>
          <p:cNvPr id="8" name="组合 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1D11276-BBA4-E2D7-FB5B-3994CBFDDA5E}"/>
              </a:ext>
            </a:extLst>
          </p:cNvPr>
          <p:cNvGrpSpPr>
            <a:grpSpLocks noChangeAspect="1"/>
          </p:cNvGrpSpPr>
          <p:nvPr/>
        </p:nvGrpSpPr>
        <p:grpSpPr>
          <a:xfrm>
            <a:off x="7599694" y="2950305"/>
            <a:ext cx="3912014" cy="3123923"/>
            <a:chOff x="3148807" y="2162175"/>
            <a:chExt cx="5894387" cy="4706938"/>
          </a:xfrm>
        </p:grpSpPr>
        <p:sp>
          <p:nvSpPr>
            <p:cNvPr id="9" name="îsľïḓê">
              <a:extLst>
                <a:ext uri="{FF2B5EF4-FFF2-40B4-BE49-F238E27FC236}">
                  <a16:creationId xmlns:a16="http://schemas.microsoft.com/office/drawing/2014/main" id="{AAAC30FD-0B9F-6583-B7C7-17722C1517A8}"/>
                </a:ext>
              </a:extLst>
            </p:cNvPr>
            <p:cNvSpPr/>
            <p:nvPr/>
          </p:nvSpPr>
          <p:spPr bwMode="auto">
            <a:xfrm>
              <a:off x="7633494" y="4745038"/>
              <a:ext cx="1373187" cy="1316038"/>
            </a:xfrm>
            <a:custGeom>
              <a:avLst/>
              <a:gdLst>
                <a:gd name="T0" fmla="*/ 865 w 865"/>
                <a:gd name="T1" fmla="*/ 274 h 829"/>
                <a:gd name="T2" fmla="*/ 759 w 865"/>
                <a:gd name="T3" fmla="*/ 593 h 829"/>
                <a:gd name="T4" fmla="*/ 562 w 865"/>
                <a:gd name="T5" fmla="*/ 761 h 829"/>
                <a:gd name="T6" fmla="*/ 562 w 865"/>
                <a:gd name="T7" fmla="*/ 829 h 829"/>
                <a:gd name="T8" fmla="*/ 129 w 865"/>
                <a:gd name="T9" fmla="*/ 829 h 829"/>
                <a:gd name="T10" fmla="*/ 0 w 865"/>
                <a:gd name="T11" fmla="*/ 335 h 829"/>
                <a:gd name="T12" fmla="*/ 288 w 865"/>
                <a:gd name="T13" fmla="*/ 0 h 829"/>
                <a:gd name="T14" fmla="*/ 865 w 865"/>
                <a:gd name="T15" fmla="*/ 274 h 8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5" h="829">
                  <a:moveTo>
                    <a:pt x="865" y="274"/>
                  </a:moveTo>
                  <a:lnTo>
                    <a:pt x="759" y="593"/>
                  </a:lnTo>
                  <a:lnTo>
                    <a:pt x="562" y="761"/>
                  </a:lnTo>
                  <a:lnTo>
                    <a:pt x="562" y="829"/>
                  </a:lnTo>
                  <a:lnTo>
                    <a:pt x="129" y="829"/>
                  </a:lnTo>
                  <a:lnTo>
                    <a:pt x="0" y="335"/>
                  </a:lnTo>
                  <a:lnTo>
                    <a:pt x="288" y="0"/>
                  </a:lnTo>
                  <a:lnTo>
                    <a:pt x="865" y="274"/>
                  </a:lnTo>
                  <a:close/>
                </a:path>
              </a:pathLst>
            </a:custGeom>
            <a:solidFill>
              <a:srgbClr val="F9A2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iŝlïḑè">
              <a:extLst>
                <a:ext uri="{FF2B5EF4-FFF2-40B4-BE49-F238E27FC236}">
                  <a16:creationId xmlns:a16="http://schemas.microsoft.com/office/drawing/2014/main" id="{ABEE8580-26AD-7CB5-C617-F485901B5B55}"/>
                </a:ext>
              </a:extLst>
            </p:cNvPr>
            <p:cNvSpPr/>
            <p:nvPr/>
          </p:nvSpPr>
          <p:spPr bwMode="auto">
            <a:xfrm>
              <a:off x="7681119" y="5988050"/>
              <a:ext cx="915987" cy="290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îṧľíḋê">
              <a:extLst>
                <a:ext uri="{FF2B5EF4-FFF2-40B4-BE49-F238E27FC236}">
                  <a16:creationId xmlns:a16="http://schemas.microsoft.com/office/drawing/2014/main" id="{A9D21ADA-CB46-C0A0-4946-283E2D8421C9}"/>
                </a:ext>
              </a:extLst>
            </p:cNvPr>
            <p:cNvSpPr/>
            <p:nvPr/>
          </p:nvSpPr>
          <p:spPr bwMode="auto">
            <a:xfrm>
              <a:off x="7549357" y="6145213"/>
              <a:ext cx="1181100" cy="723900"/>
            </a:xfrm>
            <a:prstGeom prst="rect">
              <a:avLst/>
            </a:prstGeom>
            <a:solidFill>
              <a:srgbClr val="1387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iṧľîḑê">
              <a:extLst>
                <a:ext uri="{FF2B5EF4-FFF2-40B4-BE49-F238E27FC236}">
                  <a16:creationId xmlns:a16="http://schemas.microsoft.com/office/drawing/2014/main" id="{BC2902F7-0061-B3C5-52C2-29CB437D20F5}"/>
                </a:ext>
              </a:extLst>
            </p:cNvPr>
            <p:cNvSpPr/>
            <p:nvPr/>
          </p:nvSpPr>
          <p:spPr bwMode="auto">
            <a:xfrm>
              <a:off x="3196432" y="4745038"/>
              <a:ext cx="1362075" cy="1316038"/>
            </a:xfrm>
            <a:custGeom>
              <a:avLst/>
              <a:gdLst>
                <a:gd name="T0" fmla="*/ 0 w 858"/>
                <a:gd name="T1" fmla="*/ 274 h 829"/>
                <a:gd name="T2" fmla="*/ 99 w 858"/>
                <a:gd name="T3" fmla="*/ 593 h 829"/>
                <a:gd name="T4" fmla="*/ 296 w 858"/>
                <a:gd name="T5" fmla="*/ 761 h 829"/>
                <a:gd name="T6" fmla="*/ 296 w 858"/>
                <a:gd name="T7" fmla="*/ 829 h 829"/>
                <a:gd name="T8" fmla="*/ 729 w 858"/>
                <a:gd name="T9" fmla="*/ 829 h 829"/>
                <a:gd name="T10" fmla="*/ 858 w 858"/>
                <a:gd name="T11" fmla="*/ 335 h 829"/>
                <a:gd name="T12" fmla="*/ 570 w 858"/>
                <a:gd name="T13" fmla="*/ 0 h 829"/>
                <a:gd name="T14" fmla="*/ 0 w 858"/>
                <a:gd name="T15" fmla="*/ 274 h 8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8" h="829">
                  <a:moveTo>
                    <a:pt x="0" y="274"/>
                  </a:moveTo>
                  <a:lnTo>
                    <a:pt x="99" y="593"/>
                  </a:lnTo>
                  <a:lnTo>
                    <a:pt x="296" y="761"/>
                  </a:lnTo>
                  <a:lnTo>
                    <a:pt x="296" y="829"/>
                  </a:lnTo>
                  <a:lnTo>
                    <a:pt x="729" y="829"/>
                  </a:lnTo>
                  <a:lnTo>
                    <a:pt x="858" y="335"/>
                  </a:lnTo>
                  <a:lnTo>
                    <a:pt x="570" y="0"/>
                  </a:lnTo>
                  <a:lnTo>
                    <a:pt x="0" y="274"/>
                  </a:lnTo>
                  <a:close/>
                </a:path>
              </a:pathLst>
            </a:custGeom>
            <a:solidFill>
              <a:srgbClr val="F9A2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ŝļïḍé">
              <a:extLst>
                <a:ext uri="{FF2B5EF4-FFF2-40B4-BE49-F238E27FC236}">
                  <a16:creationId xmlns:a16="http://schemas.microsoft.com/office/drawing/2014/main" id="{587AD4A7-391D-F73D-3F3B-2BFBBE1F9C6C}"/>
                </a:ext>
              </a:extLst>
            </p:cNvPr>
            <p:cNvSpPr/>
            <p:nvPr/>
          </p:nvSpPr>
          <p:spPr bwMode="auto">
            <a:xfrm>
              <a:off x="3594894" y="5988050"/>
              <a:ext cx="915987" cy="290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 name="ïsḻíďè">
              <a:extLst>
                <a:ext uri="{FF2B5EF4-FFF2-40B4-BE49-F238E27FC236}">
                  <a16:creationId xmlns:a16="http://schemas.microsoft.com/office/drawing/2014/main" id="{E917C805-067E-C9F9-16E0-5530D6C52E10}"/>
                </a:ext>
              </a:extLst>
            </p:cNvPr>
            <p:cNvSpPr/>
            <p:nvPr/>
          </p:nvSpPr>
          <p:spPr bwMode="auto">
            <a:xfrm>
              <a:off x="3461544" y="6145213"/>
              <a:ext cx="1181100" cy="723900"/>
            </a:xfrm>
            <a:prstGeom prst="rect">
              <a:avLst/>
            </a:prstGeom>
            <a:solidFill>
              <a:srgbClr val="1387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îşļíḍè">
              <a:extLst>
                <a:ext uri="{FF2B5EF4-FFF2-40B4-BE49-F238E27FC236}">
                  <a16:creationId xmlns:a16="http://schemas.microsoft.com/office/drawing/2014/main" id="{FB711DC4-C67B-0303-885F-815D40E0438E}"/>
                </a:ext>
              </a:extLst>
            </p:cNvPr>
            <p:cNvSpPr/>
            <p:nvPr/>
          </p:nvSpPr>
          <p:spPr bwMode="auto">
            <a:xfrm>
              <a:off x="6114257" y="2162175"/>
              <a:ext cx="1976437" cy="3597275"/>
            </a:xfrm>
            <a:custGeom>
              <a:avLst/>
              <a:gdLst>
                <a:gd name="T0" fmla="*/ 0 w 164"/>
                <a:gd name="T1" fmla="*/ 298 h 298"/>
                <a:gd name="T2" fmla="*/ 164 w 164"/>
                <a:gd name="T3" fmla="*/ 39 h 298"/>
                <a:gd name="T4" fmla="*/ 161 w 164"/>
                <a:gd name="T5" fmla="*/ 0 h 298"/>
                <a:gd name="T6" fmla="*/ 2 w 164"/>
                <a:gd name="T7" fmla="*/ 48 h 298"/>
                <a:gd name="T8" fmla="*/ 0 w 164"/>
                <a:gd name="T9" fmla="*/ 298 h 298"/>
              </a:gdLst>
              <a:ahLst/>
              <a:cxnLst>
                <a:cxn ang="0">
                  <a:pos x="T0" y="T1"/>
                </a:cxn>
                <a:cxn ang="0">
                  <a:pos x="T2" y="T3"/>
                </a:cxn>
                <a:cxn ang="0">
                  <a:pos x="T4" y="T5"/>
                </a:cxn>
                <a:cxn ang="0">
                  <a:pos x="T6" y="T7"/>
                </a:cxn>
                <a:cxn ang="0">
                  <a:pos x="T8" y="T9"/>
                </a:cxn>
              </a:cxnLst>
              <a:rect l="0" t="0" r="r" b="b"/>
              <a:pathLst>
                <a:path w="164" h="298">
                  <a:moveTo>
                    <a:pt x="0" y="298"/>
                  </a:moveTo>
                  <a:cubicBezTo>
                    <a:pt x="164" y="39"/>
                    <a:pt x="164" y="39"/>
                    <a:pt x="164" y="39"/>
                  </a:cubicBezTo>
                  <a:cubicBezTo>
                    <a:pt x="161" y="0"/>
                    <a:pt x="161" y="0"/>
                    <a:pt x="161" y="0"/>
                  </a:cubicBezTo>
                  <a:cubicBezTo>
                    <a:pt x="161" y="0"/>
                    <a:pt x="2" y="15"/>
                    <a:pt x="2" y="48"/>
                  </a:cubicBezTo>
                  <a:cubicBezTo>
                    <a:pt x="2" y="71"/>
                    <a:pt x="0" y="298"/>
                    <a:pt x="0" y="2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ṥlîḋé">
              <a:extLst>
                <a:ext uri="{FF2B5EF4-FFF2-40B4-BE49-F238E27FC236}">
                  <a16:creationId xmlns:a16="http://schemas.microsoft.com/office/drawing/2014/main" id="{688AFFF6-D0ED-FF88-2FB9-38209EF30907}"/>
                </a:ext>
              </a:extLst>
            </p:cNvPr>
            <p:cNvSpPr/>
            <p:nvPr/>
          </p:nvSpPr>
          <p:spPr bwMode="auto">
            <a:xfrm>
              <a:off x="6161882" y="2259013"/>
              <a:ext cx="2122487" cy="3500438"/>
            </a:xfrm>
            <a:custGeom>
              <a:avLst/>
              <a:gdLst>
                <a:gd name="T0" fmla="*/ 0 w 176"/>
                <a:gd name="T1" fmla="*/ 290 h 290"/>
                <a:gd name="T2" fmla="*/ 176 w 176"/>
                <a:gd name="T3" fmla="*/ 40 h 290"/>
                <a:gd name="T4" fmla="*/ 173 w 176"/>
                <a:gd name="T5" fmla="*/ 0 h 290"/>
                <a:gd name="T6" fmla="*/ 3 w 176"/>
                <a:gd name="T7" fmla="*/ 40 h 290"/>
                <a:gd name="T8" fmla="*/ 0 w 176"/>
                <a:gd name="T9" fmla="*/ 290 h 290"/>
              </a:gdLst>
              <a:ahLst/>
              <a:cxnLst>
                <a:cxn ang="0">
                  <a:pos x="T0" y="T1"/>
                </a:cxn>
                <a:cxn ang="0">
                  <a:pos x="T2" y="T3"/>
                </a:cxn>
                <a:cxn ang="0">
                  <a:pos x="T4" y="T5"/>
                </a:cxn>
                <a:cxn ang="0">
                  <a:pos x="T6" y="T7"/>
                </a:cxn>
                <a:cxn ang="0">
                  <a:pos x="T8" y="T9"/>
                </a:cxn>
              </a:cxnLst>
              <a:rect l="0" t="0" r="r" b="b"/>
              <a:pathLst>
                <a:path w="176" h="290">
                  <a:moveTo>
                    <a:pt x="0" y="290"/>
                  </a:moveTo>
                  <a:cubicBezTo>
                    <a:pt x="176" y="40"/>
                    <a:pt x="176" y="40"/>
                    <a:pt x="176" y="40"/>
                  </a:cubicBezTo>
                  <a:cubicBezTo>
                    <a:pt x="173" y="0"/>
                    <a:pt x="173" y="0"/>
                    <a:pt x="173" y="0"/>
                  </a:cubicBezTo>
                  <a:cubicBezTo>
                    <a:pt x="173" y="0"/>
                    <a:pt x="3" y="16"/>
                    <a:pt x="3" y="40"/>
                  </a:cubicBezTo>
                  <a:cubicBezTo>
                    <a:pt x="3" y="63"/>
                    <a:pt x="0" y="290"/>
                    <a:pt x="0" y="290"/>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sḻíḍê">
              <a:extLst>
                <a:ext uri="{FF2B5EF4-FFF2-40B4-BE49-F238E27FC236}">
                  <a16:creationId xmlns:a16="http://schemas.microsoft.com/office/drawing/2014/main" id="{6FF7FCDA-31F7-9D67-7701-A613EF24900A}"/>
                </a:ext>
              </a:extLst>
            </p:cNvPr>
            <p:cNvSpPr/>
            <p:nvPr/>
          </p:nvSpPr>
          <p:spPr bwMode="auto">
            <a:xfrm>
              <a:off x="6161882" y="2343150"/>
              <a:ext cx="2206625" cy="3427413"/>
            </a:xfrm>
            <a:custGeom>
              <a:avLst/>
              <a:gdLst>
                <a:gd name="T0" fmla="*/ 0 w 183"/>
                <a:gd name="T1" fmla="*/ 284 h 284"/>
                <a:gd name="T2" fmla="*/ 183 w 183"/>
                <a:gd name="T3" fmla="*/ 27 h 284"/>
                <a:gd name="T4" fmla="*/ 183 w 183"/>
                <a:gd name="T5" fmla="*/ 0 h 284"/>
                <a:gd name="T6" fmla="*/ 10 w 183"/>
                <a:gd name="T7" fmla="*/ 35 h 284"/>
                <a:gd name="T8" fmla="*/ 0 w 183"/>
                <a:gd name="T9" fmla="*/ 284 h 284"/>
              </a:gdLst>
              <a:ahLst/>
              <a:cxnLst>
                <a:cxn ang="0">
                  <a:pos x="T0" y="T1"/>
                </a:cxn>
                <a:cxn ang="0">
                  <a:pos x="T2" y="T3"/>
                </a:cxn>
                <a:cxn ang="0">
                  <a:pos x="T4" y="T5"/>
                </a:cxn>
                <a:cxn ang="0">
                  <a:pos x="T6" y="T7"/>
                </a:cxn>
                <a:cxn ang="0">
                  <a:pos x="T8" y="T9"/>
                </a:cxn>
              </a:cxnLst>
              <a:rect l="0" t="0" r="r" b="b"/>
              <a:pathLst>
                <a:path w="183" h="284">
                  <a:moveTo>
                    <a:pt x="0" y="284"/>
                  </a:moveTo>
                  <a:cubicBezTo>
                    <a:pt x="183" y="27"/>
                    <a:pt x="183" y="27"/>
                    <a:pt x="183" y="27"/>
                  </a:cubicBezTo>
                  <a:cubicBezTo>
                    <a:pt x="183" y="0"/>
                    <a:pt x="183" y="0"/>
                    <a:pt x="183" y="0"/>
                  </a:cubicBezTo>
                  <a:cubicBezTo>
                    <a:pt x="183" y="0"/>
                    <a:pt x="10" y="10"/>
                    <a:pt x="10" y="35"/>
                  </a:cubicBezTo>
                  <a:cubicBezTo>
                    <a:pt x="10" y="59"/>
                    <a:pt x="0" y="284"/>
                    <a:pt x="0"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îşľíḑê">
              <a:extLst>
                <a:ext uri="{FF2B5EF4-FFF2-40B4-BE49-F238E27FC236}">
                  <a16:creationId xmlns:a16="http://schemas.microsoft.com/office/drawing/2014/main" id="{87BC7DE0-C985-F362-2F0F-669A9236CBC8}"/>
                </a:ext>
              </a:extLst>
            </p:cNvPr>
            <p:cNvSpPr/>
            <p:nvPr/>
          </p:nvSpPr>
          <p:spPr bwMode="auto">
            <a:xfrm>
              <a:off x="6150769" y="2439988"/>
              <a:ext cx="2349500" cy="3379788"/>
            </a:xfrm>
            <a:custGeom>
              <a:avLst/>
              <a:gdLst>
                <a:gd name="T0" fmla="*/ 1 w 195"/>
                <a:gd name="T1" fmla="*/ 280 h 280"/>
                <a:gd name="T2" fmla="*/ 195 w 195"/>
                <a:gd name="T3" fmla="*/ 39 h 280"/>
                <a:gd name="T4" fmla="*/ 195 w 195"/>
                <a:gd name="T5" fmla="*/ 0 h 280"/>
                <a:gd name="T6" fmla="*/ 17 w 195"/>
                <a:gd name="T7" fmla="*/ 25 h 280"/>
                <a:gd name="T8" fmla="*/ 1 w 195"/>
                <a:gd name="T9" fmla="*/ 280 h 280"/>
              </a:gdLst>
              <a:ahLst/>
              <a:cxnLst>
                <a:cxn ang="0">
                  <a:pos x="T0" y="T1"/>
                </a:cxn>
                <a:cxn ang="0">
                  <a:pos x="T2" y="T3"/>
                </a:cxn>
                <a:cxn ang="0">
                  <a:pos x="T4" y="T5"/>
                </a:cxn>
                <a:cxn ang="0">
                  <a:pos x="T6" y="T7"/>
                </a:cxn>
                <a:cxn ang="0">
                  <a:pos x="T8" y="T9"/>
                </a:cxn>
              </a:cxnLst>
              <a:rect l="0" t="0" r="r" b="b"/>
              <a:pathLst>
                <a:path w="195" h="280">
                  <a:moveTo>
                    <a:pt x="1" y="280"/>
                  </a:moveTo>
                  <a:cubicBezTo>
                    <a:pt x="195" y="39"/>
                    <a:pt x="195" y="39"/>
                    <a:pt x="195" y="39"/>
                  </a:cubicBezTo>
                  <a:cubicBezTo>
                    <a:pt x="195" y="0"/>
                    <a:pt x="195" y="0"/>
                    <a:pt x="195" y="0"/>
                  </a:cubicBezTo>
                  <a:cubicBezTo>
                    <a:pt x="195" y="0"/>
                    <a:pt x="35" y="7"/>
                    <a:pt x="17" y="25"/>
                  </a:cubicBezTo>
                  <a:cubicBezTo>
                    <a:pt x="0" y="43"/>
                    <a:pt x="1" y="280"/>
                    <a:pt x="1" y="280"/>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slîďè">
              <a:extLst>
                <a:ext uri="{FF2B5EF4-FFF2-40B4-BE49-F238E27FC236}">
                  <a16:creationId xmlns:a16="http://schemas.microsoft.com/office/drawing/2014/main" id="{B091D1DD-E7ED-5121-7B5D-7AB9627E1A4D}"/>
                </a:ext>
              </a:extLst>
            </p:cNvPr>
            <p:cNvSpPr/>
            <p:nvPr/>
          </p:nvSpPr>
          <p:spPr bwMode="auto">
            <a:xfrm>
              <a:off x="3991769" y="2259013"/>
              <a:ext cx="2146300" cy="3500438"/>
            </a:xfrm>
            <a:custGeom>
              <a:avLst/>
              <a:gdLst>
                <a:gd name="T0" fmla="*/ 176 w 178"/>
                <a:gd name="T1" fmla="*/ 290 h 290"/>
                <a:gd name="T2" fmla="*/ 0 w 178"/>
                <a:gd name="T3" fmla="*/ 40 h 290"/>
                <a:gd name="T4" fmla="*/ 3 w 178"/>
                <a:gd name="T5" fmla="*/ 0 h 290"/>
                <a:gd name="T6" fmla="*/ 178 w 178"/>
                <a:gd name="T7" fmla="*/ 40 h 290"/>
                <a:gd name="T8" fmla="*/ 176 w 178"/>
                <a:gd name="T9" fmla="*/ 290 h 290"/>
              </a:gdLst>
              <a:ahLst/>
              <a:cxnLst>
                <a:cxn ang="0">
                  <a:pos x="T0" y="T1"/>
                </a:cxn>
                <a:cxn ang="0">
                  <a:pos x="T2" y="T3"/>
                </a:cxn>
                <a:cxn ang="0">
                  <a:pos x="T4" y="T5"/>
                </a:cxn>
                <a:cxn ang="0">
                  <a:pos x="T6" y="T7"/>
                </a:cxn>
                <a:cxn ang="0">
                  <a:pos x="T8" y="T9"/>
                </a:cxn>
              </a:cxnLst>
              <a:rect l="0" t="0" r="r" b="b"/>
              <a:pathLst>
                <a:path w="178" h="290">
                  <a:moveTo>
                    <a:pt x="176" y="290"/>
                  </a:moveTo>
                  <a:cubicBezTo>
                    <a:pt x="0" y="40"/>
                    <a:pt x="0" y="40"/>
                    <a:pt x="0" y="40"/>
                  </a:cubicBezTo>
                  <a:cubicBezTo>
                    <a:pt x="3" y="0"/>
                    <a:pt x="3" y="0"/>
                    <a:pt x="3" y="0"/>
                  </a:cubicBezTo>
                  <a:cubicBezTo>
                    <a:pt x="3" y="0"/>
                    <a:pt x="178" y="16"/>
                    <a:pt x="178" y="40"/>
                  </a:cubicBezTo>
                  <a:cubicBezTo>
                    <a:pt x="178" y="63"/>
                    <a:pt x="176" y="290"/>
                    <a:pt x="176" y="2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î$ḻiḓè">
              <a:extLst>
                <a:ext uri="{FF2B5EF4-FFF2-40B4-BE49-F238E27FC236}">
                  <a16:creationId xmlns:a16="http://schemas.microsoft.com/office/drawing/2014/main" id="{5E3007A5-512E-44CD-15E0-6A456309C826}"/>
                </a:ext>
              </a:extLst>
            </p:cNvPr>
            <p:cNvSpPr/>
            <p:nvPr/>
          </p:nvSpPr>
          <p:spPr bwMode="auto">
            <a:xfrm>
              <a:off x="3907632" y="2343150"/>
              <a:ext cx="2206625" cy="3427413"/>
            </a:xfrm>
            <a:custGeom>
              <a:avLst/>
              <a:gdLst>
                <a:gd name="T0" fmla="*/ 183 w 183"/>
                <a:gd name="T1" fmla="*/ 284 h 284"/>
                <a:gd name="T2" fmla="*/ 0 w 183"/>
                <a:gd name="T3" fmla="*/ 27 h 284"/>
                <a:gd name="T4" fmla="*/ 0 w 183"/>
                <a:gd name="T5" fmla="*/ 0 h 284"/>
                <a:gd name="T6" fmla="*/ 181 w 183"/>
                <a:gd name="T7" fmla="*/ 35 h 284"/>
                <a:gd name="T8" fmla="*/ 183 w 183"/>
                <a:gd name="T9" fmla="*/ 284 h 284"/>
              </a:gdLst>
              <a:ahLst/>
              <a:cxnLst>
                <a:cxn ang="0">
                  <a:pos x="T0" y="T1"/>
                </a:cxn>
                <a:cxn ang="0">
                  <a:pos x="T2" y="T3"/>
                </a:cxn>
                <a:cxn ang="0">
                  <a:pos x="T4" y="T5"/>
                </a:cxn>
                <a:cxn ang="0">
                  <a:pos x="T6" y="T7"/>
                </a:cxn>
                <a:cxn ang="0">
                  <a:pos x="T8" y="T9"/>
                </a:cxn>
              </a:cxnLst>
              <a:rect l="0" t="0" r="r" b="b"/>
              <a:pathLst>
                <a:path w="183" h="284">
                  <a:moveTo>
                    <a:pt x="183" y="284"/>
                  </a:moveTo>
                  <a:cubicBezTo>
                    <a:pt x="0" y="27"/>
                    <a:pt x="0" y="27"/>
                    <a:pt x="0" y="27"/>
                  </a:cubicBezTo>
                  <a:cubicBezTo>
                    <a:pt x="0" y="0"/>
                    <a:pt x="0" y="0"/>
                    <a:pt x="0" y="0"/>
                  </a:cubicBezTo>
                  <a:cubicBezTo>
                    <a:pt x="0" y="0"/>
                    <a:pt x="181" y="10"/>
                    <a:pt x="181" y="35"/>
                  </a:cubicBezTo>
                  <a:cubicBezTo>
                    <a:pt x="181" y="59"/>
                    <a:pt x="183" y="284"/>
                    <a:pt x="183" y="284"/>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ṧlïďe">
              <a:extLst>
                <a:ext uri="{FF2B5EF4-FFF2-40B4-BE49-F238E27FC236}">
                  <a16:creationId xmlns:a16="http://schemas.microsoft.com/office/drawing/2014/main" id="{A0F1A477-0D46-E481-6210-0D5DEF981648}"/>
                </a:ext>
              </a:extLst>
            </p:cNvPr>
            <p:cNvSpPr/>
            <p:nvPr/>
          </p:nvSpPr>
          <p:spPr bwMode="auto">
            <a:xfrm>
              <a:off x="3775869" y="2439988"/>
              <a:ext cx="2459037" cy="3379788"/>
            </a:xfrm>
            <a:custGeom>
              <a:avLst/>
              <a:gdLst>
                <a:gd name="T0" fmla="*/ 194 w 204"/>
                <a:gd name="T1" fmla="*/ 280 h 280"/>
                <a:gd name="T2" fmla="*/ 0 w 204"/>
                <a:gd name="T3" fmla="*/ 39 h 280"/>
                <a:gd name="T4" fmla="*/ 0 w 204"/>
                <a:gd name="T5" fmla="*/ 0 h 280"/>
                <a:gd name="T6" fmla="*/ 186 w 204"/>
                <a:gd name="T7" fmla="*/ 25 h 280"/>
                <a:gd name="T8" fmla="*/ 194 w 204"/>
                <a:gd name="T9" fmla="*/ 280 h 280"/>
              </a:gdLst>
              <a:ahLst/>
              <a:cxnLst>
                <a:cxn ang="0">
                  <a:pos x="T0" y="T1"/>
                </a:cxn>
                <a:cxn ang="0">
                  <a:pos x="T2" y="T3"/>
                </a:cxn>
                <a:cxn ang="0">
                  <a:pos x="T4" y="T5"/>
                </a:cxn>
                <a:cxn ang="0">
                  <a:pos x="T6" y="T7"/>
                </a:cxn>
                <a:cxn ang="0">
                  <a:pos x="T8" y="T9"/>
                </a:cxn>
              </a:cxnLst>
              <a:rect l="0" t="0" r="r" b="b"/>
              <a:pathLst>
                <a:path w="204" h="280">
                  <a:moveTo>
                    <a:pt x="194" y="280"/>
                  </a:moveTo>
                  <a:cubicBezTo>
                    <a:pt x="0" y="39"/>
                    <a:pt x="0" y="39"/>
                    <a:pt x="0" y="39"/>
                  </a:cubicBezTo>
                  <a:cubicBezTo>
                    <a:pt x="0" y="0"/>
                    <a:pt x="0" y="0"/>
                    <a:pt x="0" y="0"/>
                  </a:cubicBezTo>
                  <a:cubicBezTo>
                    <a:pt x="0" y="0"/>
                    <a:pt x="169" y="7"/>
                    <a:pt x="186" y="25"/>
                  </a:cubicBezTo>
                  <a:cubicBezTo>
                    <a:pt x="204" y="43"/>
                    <a:pt x="194" y="280"/>
                    <a:pt x="194" y="2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îṣľïḓè">
              <a:extLst>
                <a:ext uri="{FF2B5EF4-FFF2-40B4-BE49-F238E27FC236}">
                  <a16:creationId xmlns:a16="http://schemas.microsoft.com/office/drawing/2014/main" id="{17999345-243E-BBA2-8C6D-4698F3E5B89D}"/>
                </a:ext>
              </a:extLst>
            </p:cNvPr>
            <p:cNvSpPr/>
            <p:nvPr/>
          </p:nvSpPr>
          <p:spPr bwMode="auto">
            <a:xfrm>
              <a:off x="6487319" y="2571750"/>
              <a:ext cx="2146300" cy="3248025"/>
            </a:xfrm>
            <a:custGeom>
              <a:avLst/>
              <a:gdLst>
                <a:gd name="T0" fmla="*/ 0 w 178"/>
                <a:gd name="T1" fmla="*/ 269 h 269"/>
                <a:gd name="T2" fmla="*/ 170 w 178"/>
                <a:gd name="T3" fmla="*/ 255 h 269"/>
                <a:gd name="T4" fmla="*/ 178 w 178"/>
                <a:gd name="T5" fmla="*/ 246 h 269"/>
                <a:gd name="T6" fmla="*/ 178 w 178"/>
                <a:gd name="T7" fmla="*/ 9 h 269"/>
                <a:gd name="T8" fmla="*/ 169 w 178"/>
                <a:gd name="T9" fmla="*/ 0 h 269"/>
                <a:gd name="T10" fmla="*/ 0 w 178"/>
                <a:gd name="T11" fmla="*/ 14 h 269"/>
                <a:gd name="T12" fmla="*/ 0 w 178"/>
                <a:gd name="T13" fmla="*/ 269 h 269"/>
              </a:gdLst>
              <a:ahLst/>
              <a:cxnLst>
                <a:cxn ang="0">
                  <a:pos x="T0" y="T1"/>
                </a:cxn>
                <a:cxn ang="0">
                  <a:pos x="T2" y="T3"/>
                </a:cxn>
                <a:cxn ang="0">
                  <a:pos x="T4" y="T5"/>
                </a:cxn>
                <a:cxn ang="0">
                  <a:pos x="T6" y="T7"/>
                </a:cxn>
                <a:cxn ang="0">
                  <a:pos x="T8" y="T9"/>
                </a:cxn>
                <a:cxn ang="0">
                  <a:pos x="T10" y="T11"/>
                </a:cxn>
                <a:cxn ang="0">
                  <a:pos x="T12" y="T13"/>
                </a:cxn>
              </a:cxnLst>
              <a:rect l="0" t="0" r="r" b="b"/>
              <a:pathLst>
                <a:path w="178" h="269">
                  <a:moveTo>
                    <a:pt x="0" y="269"/>
                  </a:moveTo>
                  <a:cubicBezTo>
                    <a:pt x="170" y="255"/>
                    <a:pt x="170" y="255"/>
                    <a:pt x="170" y="255"/>
                  </a:cubicBezTo>
                  <a:cubicBezTo>
                    <a:pt x="175" y="254"/>
                    <a:pt x="178" y="251"/>
                    <a:pt x="178" y="246"/>
                  </a:cubicBezTo>
                  <a:cubicBezTo>
                    <a:pt x="178" y="9"/>
                    <a:pt x="178" y="9"/>
                    <a:pt x="178" y="9"/>
                  </a:cubicBezTo>
                  <a:cubicBezTo>
                    <a:pt x="178" y="4"/>
                    <a:pt x="174" y="0"/>
                    <a:pt x="169" y="0"/>
                  </a:cubicBezTo>
                  <a:cubicBezTo>
                    <a:pt x="0" y="14"/>
                    <a:pt x="0" y="14"/>
                    <a:pt x="0" y="14"/>
                  </a:cubicBezTo>
                  <a:lnTo>
                    <a:pt x="0" y="269"/>
                  </a:lnTo>
                  <a:close/>
                </a:path>
              </a:pathLst>
            </a:custGeom>
            <a:solidFill>
              <a:srgbClr val="754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îṩḷïḓê">
              <a:extLst>
                <a:ext uri="{FF2B5EF4-FFF2-40B4-BE49-F238E27FC236}">
                  <a16:creationId xmlns:a16="http://schemas.microsoft.com/office/drawing/2014/main" id="{00787916-607C-B320-B61E-3A994E399F39}"/>
                </a:ext>
              </a:extLst>
            </p:cNvPr>
            <p:cNvSpPr/>
            <p:nvPr/>
          </p:nvSpPr>
          <p:spPr bwMode="auto">
            <a:xfrm>
              <a:off x="3642519" y="2571750"/>
              <a:ext cx="2146300" cy="3248025"/>
            </a:xfrm>
            <a:custGeom>
              <a:avLst/>
              <a:gdLst>
                <a:gd name="T0" fmla="*/ 178 w 178"/>
                <a:gd name="T1" fmla="*/ 269 h 269"/>
                <a:gd name="T2" fmla="*/ 8 w 178"/>
                <a:gd name="T3" fmla="*/ 255 h 269"/>
                <a:gd name="T4" fmla="*/ 0 w 178"/>
                <a:gd name="T5" fmla="*/ 246 h 269"/>
                <a:gd name="T6" fmla="*/ 0 w 178"/>
                <a:gd name="T7" fmla="*/ 9 h 269"/>
                <a:gd name="T8" fmla="*/ 9 w 178"/>
                <a:gd name="T9" fmla="*/ 0 h 269"/>
                <a:gd name="T10" fmla="*/ 178 w 178"/>
                <a:gd name="T11" fmla="*/ 14 h 269"/>
                <a:gd name="T12" fmla="*/ 178 w 178"/>
                <a:gd name="T13" fmla="*/ 269 h 269"/>
              </a:gdLst>
              <a:ahLst/>
              <a:cxnLst>
                <a:cxn ang="0">
                  <a:pos x="T0" y="T1"/>
                </a:cxn>
                <a:cxn ang="0">
                  <a:pos x="T2" y="T3"/>
                </a:cxn>
                <a:cxn ang="0">
                  <a:pos x="T4" y="T5"/>
                </a:cxn>
                <a:cxn ang="0">
                  <a:pos x="T6" y="T7"/>
                </a:cxn>
                <a:cxn ang="0">
                  <a:pos x="T8" y="T9"/>
                </a:cxn>
                <a:cxn ang="0">
                  <a:pos x="T10" y="T11"/>
                </a:cxn>
                <a:cxn ang="0">
                  <a:pos x="T12" y="T13"/>
                </a:cxn>
              </a:cxnLst>
              <a:rect l="0" t="0" r="r" b="b"/>
              <a:pathLst>
                <a:path w="178" h="269">
                  <a:moveTo>
                    <a:pt x="178" y="269"/>
                  </a:moveTo>
                  <a:cubicBezTo>
                    <a:pt x="8" y="255"/>
                    <a:pt x="8" y="255"/>
                    <a:pt x="8" y="255"/>
                  </a:cubicBezTo>
                  <a:cubicBezTo>
                    <a:pt x="4" y="254"/>
                    <a:pt x="0" y="251"/>
                    <a:pt x="0" y="246"/>
                  </a:cubicBezTo>
                  <a:cubicBezTo>
                    <a:pt x="0" y="9"/>
                    <a:pt x="0" y="9"/>
                    <a:pt x="0" y="9"/>
                  </a:cubicBezTo>
                  <a:cubicBezTo>
                    <a:pt x="0" y="4"/>
                    <a:pt x="4" y="0"/>
                    <a:pt x="9" y="0"/>
                  </a:cubicBezTo>
                  <a:cubicBezTo>
                    <a:pt x="178" y="14"/>
                    <a:pt x="178" y="14"/>
                    <a:pt x="178" y="14"/>
                  </a:cubicBezTo>
                  <a:lnTo>
                    <a:pt x="178" y="269"/>
                  </a:lnTo>
                  <a:close/>
                </a:path>
              </a:pathLst>
            </a:custGeom>
            <a:solidFill>
              <a:srgbClr val="754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slîḋè">
              <a:extLst>
                <a:ext uri="{FF2B5EF4-FFF2-40B4-BE49-F238E27FC236}">
                  <a16:creationId xmlns:a16="http://schemas.microsoft.com/office/drawing/2014/main" id="{786AEBC9-BE96-AA93-EDE8-AE71CD552B13}"/>
                </a:ext>
              </a:extLst>
            </p:cNvPr>
            <p:cNvSpPr/>
            <p:nvPr/>
          </p:nvSpPr>
          <p:spPr bwMode="auto">
            <a:xfrm>
              <a:off x="5788819" y="2741613"/>
              <a:ext cx="698500" cy="422275"/>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i$ļïďe">
              <a:extLst>
                <a:ext uri="{FF2B5EF4-FFF2-40B4-BE49-F238E27FC236}">
                  <a16:creationId xmlns:a16="http://schemas.microsoft.com/office/drawing/2014/main" id="{E67E7DF2-787D-8781-14B6-9C40B6455419}"/>
                </a:ext>
              </a:extLst>
            </p:cNvPr>
            <p:cNvSpPr/>
            <p:nvPr/>
          </p:nvSpPr>
          <p:spPr bwMode="auto">
            <a:xfrm>
              <a:off x="5788819" y="2741613"/>
              <a:ext cx="698500" cy="3222625"/>
            </a:xfrm>
            <a:custGeom>
              <a:avLst/>
              <a:gdLst>
                <a:gd name="T0" fmla="*/ 58 w 58"/>
                <a:gd name="T1" fmla="*/ 255 h 267"/>
                <a:gd name="T2" fmla="*/ 0 w 58"/>
                <a:gd name="T3" fmla="*/ 255 h 267"/>
                <a:gd name="T4" fmla="*/ 0 w 58"/>
                <a:gd name="T5" fmla="*/ 0 h 267"/>
                <a:gd name="T6" fmla="*/ 29 w 58"/>
                <a:gd name="T7" fmla="*/ 11 h 267"/>
                <a:gd name="T8" fmla="*/ 58 w 58"/>
                <a:gd name="T9" fmla="*/ 0 h 267"/>
                <a:gd name="T10" fmla="*/ 58 w 58"/>
                <a:gd name="T11" fmla="*/ 255 h 267"/>
              </a:gdLst>
              <a:ahLst/>
              <a:cxnLst>
                <a:cxn ang="0">
                  <a:pos x="T0" y="T1"/>
                </a:cxn>
                <a:cxn ang="0">
                  <a:pos x="T2" y="T3"/>
                </a:cxn>
                <a:cxn ang="0">
                  <a:pos x="T4" y="T5"/>
                </a:cxn>
                <a:cxn ang="0">
                  <a:pos x="T6" y="T7"/>
                </a:cxn>
                <a:cxn ang="0">
                  <a:pos x="T8" y="T9"/>
                </a:cxn>
                <a:cxn ang="0">
                  <a:pos x="T10" y="T11"/>
                </a:cxn>
              </a:cxnLst>
              <a:rect l="0" t="0" r="r" b="b"/>
              <a:pathLst>
                <a:path w="58" h="267">
                  <a:moveTo>
                    <a:pt x="58" y="255"/>
                  </a:moveTo>
                  <a:cubicBezTo>
                    <a:pt x="58" y="265"/>
                    <a:pt x="0" y="267"/>
                    <a:pt x="0" y="255"/>
                  </a:cubicBezTo>
                  <a:cubicBezTo>
                    <a:pt x="0" y="242"/>
                    <a:pt x="0" y="0"/>
                    <a:pt x="0" y="0"/>
                  </a:cubicBezTo>
                  <a:cubicBezTo>
                    <a:pt x="0" y="0"/>
                    <a:pt x="3" y="11"/>
                    <a:pt x="29" y="11"/>
                  </a:cubicBezTo>
                  <a:cubicBezTo>
                    <a:pt x="55" y="11"/>
                    <a:pt x="58" y="0"/>
                    <a:pt x="58" y="0"/>
                  </a:cubicBezTo>
                  <a:cubicBezTo>
                    <a:pt x="58" y="0"/>
                    <a:pt x="58" y="244"/>
                    <a:pt x="58" y="255"/>
                  </a:cubicBezTo>
                  <a:close/>
                </a:path>
              </a:pathLst>
            </a:custGeom>
            <a:solidFill>
              <a:srgbClr val="FFB3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şľîḋé">
              <a:extLst>
                <a:ext uri="{FF2B5EF4-FFF2-40B4-BE49-F238E27FC236}">
                  <a16:creationId xmlns:a16="http://schemas.microsoft.com/office/drawing/2014/main" id="{5DFB2BFC-4A58-3AF6-B7AF-62A953F3BC92}"/>
                </a:ext>
              </a:extLst>
            </p:cNvPr>
            <p:cNvSpPr/>
            <p:nvPr/>
          </p:nvSpPr>
          <p:spPr bwMode="auto">
            <a:xfrm>
              <a:off x="5788819" y="3332163"/>
              <a:ext cx="698500" cy="555625"/>
            </a:xfrm>
            <a:custGeom>
              <a:avLst/>
              <a:gdLst>
                <a:gd name="T0" fmla="*/ 0 w 58"/>
                <a:gd name="T1" fmla="*/ 0 h 46"/>
                <a:gd name="T2" fmla="*/ 0 w 58"/>
                <a:gd name="T3" fmla="*/ 41 h 46"/>
                <a:gd name="T4" fmla="*/ 29 w 58"/>
                <a:gd name="T5" fmla="*/ 46 h 46"/>
                <a:gd name="T6" fmla="*/ 58 w 58"/>
                <a:gd name="T7" fmla="*/ 41 h 46"/>
                <a:gd name="T8" fmla="*/ 58 w 58"/>
                <a:gd name="T9" fmla="*/ 0 h 46"/>
                <a:gd name="T10" fmla="*/ 29 w 58"/>
                <a:gd name="T11" fmla="*/ 6 h 46"/>
                <a:gd name="T12" fmla="*/ 0 w 58"/>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58" h="46">
                  <a:moveTo>
                    <a:pt x="0" y="0"/>
                  </a:moveTo>
                  <a:cubicBezTo>
                    <a:pt x="0" y="12"/>
                    <a:pt x="0" y="26"/>
                    <a:pt x="0" y="41"/>
                  </a:cubicBezTo>
                  <a:cubicBezTo>
                    <a:pt x="5" y="44"/>
                    <a:pt x="14" y="46"/>
                    <a:pt x="29" y="46"/>
                  </a:cubicBezTo>
                  <a:cubicBezTo>
                    <a:pt x="44" y="46"/>
                    <a:pt x="53" y="44"/>
                    <a:pt x="58" y="41"/>
                  </a:cubicBezTo>
                  <a:cubicBezTo>
                    <a:pt x="58" y="26"/>
                    <a:pt x="58" y="12"/>
                    <a:pt x="58" y="0"/>
                  </a:cubicBezTo>
                  <a:cubicBezTo>
                    <a:pt x="54" y="2"/>
                    <a:pt x="45" y="6"/>
                    <a:pt x="29" y="6"/>
                  </a:cubicBezTo>
                  <a:cubicBezTo>
                    <a:pt x="13" y="6"/>
                    <a:pt x="4" y="2"/>
                    <a:pt x="0" y="0"/>
                  </a:cubicBezTo>
                  <a:close/>
                </a:path>
              </a:pathLst>
            </a:custGeom>
            <a:solidFill>
              <a:srgbClr val="FF45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ṥ1íḓe">
              <a:extLst>
                <a:ext uri="{FF2B5EF4-FFF2-40B4-BE49-F238E27FC236}">
                  <a16:creationId xmlns:a16="http://schemas.microsoft.com/office/drawing/2014/main" id="{D55BCEF1-2EFA-1FC5-D35F-24989810B0BF}"/>
                </a:ext>
              </a:extLst>
            </p:cNvPr>
            <p:cNvSpPr/>
            <p:nvPr/>
          </p:nvSpPr>
          <p:spPr bwMode="auto">
            <a:xfrm>
              <a:off x="5860257" y="4008438"/>
              <a:ext cx="555625" cy="180975"/>
            </a:xfrm>
            <a:custGeom>
              <a:avLst/>
              <a:gdLst>
                <a:gd name="T0" fmla="*/ 0 w 46"/>
                <a:gd name="T1" fmla="*/ 0 h 15"/>
                <a:gd name="T2" fmla="*/ 0 w 46"/>
                <a:gd name="T3" fmla="*/ 13 h 15"/>
                <a:gd name="T4" fmla="*/ 23 w 46"/>
                <a:gd name="T5" fmla="*/ 15 h 15"/>
                <a:gd name="T6" fmla="*/ 46 w 46"/>
                <a:gd name="T7" fmla="*/ 13 h 15"/>
                <a:gd name="T8" fmla="*/ 46 w 46"/>
                <a:gd name="T9" fmla="*/ 0 h 15"/>
                <a:gd name="T10" fmla="*/ 23 w 46"/>
                <a:gd name="T11" fmla="*/ 3 h 15"/>
                <a:gd name="T12" fmla="*/ 0 w 4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6" h="15">
                  <a:moveTo>
                    <a:pt x="0" y="0"/>
                  </a:moveTo>
                  <a:cubicBezTo>
                    <a:pt x="0" y="13"/>
                    <a:pt x="0" y="13"/>
                    <a:pt x="0" y="13"/>
                  </a:cubicBezTo>
                  <a:cubicBezTo>
                    <a:pt x="5" y="14"/>
                    <a:pt x="13" y="15"/>
                    <a:pt x="23" y="15"/>
                  </a:cubicBezTo>
                  <a:cubicBezTo>
                    <a:pt x="33" y="15"/>
                    <a:pt x="41" y="14"/>
                    <a:pt x="46" y="13"/>
                  </a:cubicBezTo>
                  <a:cubicBezTo>
                    <a:pt x="46" y="0"/>
                    <a:pt x="46" y="0"/>
                    <a:pt x="46" y="0"/>
                  </a:cubicBezTo>
                  <a:cubicBezTo>
                    <a:pt x="41" y="2"/>
                    <a:pt x="34" y="3"/>
                    <a:pt x="23" y="3"/>
                  </a:cubicBezTo>
                  <a:cubicBezTo>
                    <a:pt x="12" y="3"/>
                    <a:pt x="5" y="2"/>
                    <a:pt x="0" y="0"/>
                  </a:cubicBezTo>
                  <a:close/>
                </a:path>
              </a:pathLst>
            </a:custGeom>
            <a:solidFill>
              <a:srgbClr val="FF45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ľïdè">
              <a:extLst>
                <a:ext uri="{FF2B5EF4-FFF2-40B4-BE49-F238E27FC236}">
                  <a16:creationId xmlns:a16="http://schemas.microsoft.com/office/drawing/2014/main" id="{65C3075B-EE62-F558-C0A3-DC59EA99A566}"/>
                </a:ext>
              </a:extLst>
            </p:cNvPr>
            <p:cNvSpPr/>
            <p:nvPr/>
          </p:nvSpPr>
          <p:spPr bwMode="auto">
            <a:xfrm>
              <a:off x="7898607" y="4335463"/>
              <a:ext cx="1000125" cy="265113"/>
            </a:xfrm>
            <a:custGeom>
              <a:avLst/>
              <a:gdLst>
                <a:gd name="T0" fmla="*/ 75 w 83"/>
                <a:gd name="T1" fmla="*/ 20 h 22"/>
                <a:gd name="T2" fmla="*/ 73 w 83"/>
                <a:gd name="T3" fmla="*/ 20 h 22"/>
                <a:gd name="T4" fmla="*/ 11 w 83"/>
                <a:gd name="T5" fmla="*/ 22 h 22"/>
                <a:gd name="T6" fmla="*/ 0 w 83"/>
                <a:gd name="T7" fmla="*/ 12 h 22"/>
                <a:gd name="T8" fmla="*/ 10 w 83"/>
                <a:gd name="T9" fmla="*/ 1 h 22"/>
                <a:gd name="T10" fmla="*/ 72 w 83"/>
                <a:gd name="T11" fmla="*/ 0 h 22"/>
                <a:gd name="T12" fmla="*/ 83 w 83"/>
                <a:gd name="T13" fmla="*/ 10 h 22"/>
                <a:gd name="T14" fmla="*/ 75 w 83"/>
                <a:gd name="T15" fmla="*/ 2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2">
                  <a:moveTo>
                    <a:pt x="75" y="20"/>
                  </a:moveTo>
                  <a:cubicBezTo>
                    <a:pt x="75" y="20"/>
                    <a:pt x="74" y="20"/>
                    <a:pt x="73" y="20"/>
                  </a:cubicBezTo>
                  <a:cubicBezTo>
                    <a:pt x="11" y="22"/>
                    <a:pt x="11" y="22"/>
                    <a:pt x="11" y="22"/>
                  </a:cubicBezTo>
                  <a:cubicBezTo>
                    <a:pt x="5" y="22"/>
                    <a:pt x="1" y="17"/>
                    <a:pt x="0" y="12"/>
                  </a:cubicBezTo>
                  <a:cubicBezTo>
                    <a:pt x="0" y="6"/>
                    <a:pt x="5" y="1"/>
                    <a:pt x="10" y="1"/>
                  </a:cubicBezTo>
                  <a:cubicBezTo>
                    <a:pt x="72" y="0"/>
                    <a:pt x="72" y="0"/>
                    <a:pt x="72" y="0"/>
                  </a:cubicBezTo>
                  <a:cubicBezTo>
                    <a:pt x="78" y="0"/>
                    <a:pt x="83" y="4"/>
                    <a:pt x="83" y="10"/>
                  </a:cubicBezTo>
                  <a:cubicBezTo>
                    <a:pt x="83" y="14"/>
                    <a:pt x="80" y="18"/>
                    <a:pt x="75" y="20"/>
                  </a:cubicBezTo>
                  <a:close/>
                </a:path>
              </a:pathLst>
            </a:custGeom>
            <a:solidFill>
              <a:srgbClr val="FFBB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ṣľiḍé">
              <a:extLst>
                <a:ext uri="{FF2B5EF4-FFF2-40B4-BE49-F238E27FC236}">
                  <a16:creationId xmlns:a16="http://schemas.microsoft.com/office/drawing/2014/main" id="{586AB16D-F473-2DAD-F77E-64964ED90626}"/>
                </a:ext>
              </a:extLst>
            </p:cNvPr>
            <p:cNvSpPr/>
            <p:nvPr/>
          </p:nvSpPr>
          <p:spPr bwMode="auto">
            <a:xfrm>
              <a:off x="7970044" y="4516438"/>
              <a:ext cx="1001712" cy="373063"/>
            </a:xfrm>
            <a:custGeom>
              <a:avLst/>
              <a:gdLst>
                <a:gd name="T0" fmla="*/ 75 w 83"/>
                <a:gd name="T1" fmla="*/ 21 h 31"/>
                <a:gd name="T2" fmla="*/ 73 w 83"/>
                <a:gd name="T3" fmla="*/ 21 h 31"/>
                <a:gd name="T4" fmla="*/ 12 w 83"/>
                <a:gd name="T5" fmla="*/ 30 h 31"/>
                <a:gd name="T6" fmla="*/ 1 w 83"/>
                <a:gd name="T7" fmla="*/ 21 h 31"/>
                <a:gd name="T8" fmla="*/ 9 w 83"/>
                <a:gd name="T9" fmla="*/ 10 h 31"/>
                <a:gd name="T10" fmla="*/ 71 w 83"/>
                <a:gd name="T11" fmla="*/ 1 h 31"/>
                <a:gd name="T12" fmla="*/ 82 w 83"/>
                <a:gd name="T13" fmla="*/ 10 h 31"/>
                <a:gd name="T14" fmla="*/ 75 w 83"/>
                <a:gd name="T15" fmla="*/ 2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31">
                  <a:moveTo>
                    <a:pt x="75" y="21"/>
                  </a:moveTo>
                  <a:cubicBezTo>
                    <a:pt x="74" y="21"/>
                    <a:pt x="74" y="21"/>
                    <a:pt x="73" y="21"/>
                  </a:cubicBezTo>
                  <a:cubicBezTo>
                    <a:pt x="12" y="30"/>
                    <a:pt x="12" y="30"/>
                    <a:pt x="12" y="30"/>
                  </a:cubicBezTo>
                  <a:cubicBezTo>
                    <a:pt x="7" y="31"/>
                    <a:pt x="2" y="27"/>
                    <a:pt x="1" y="21"/>
                  </a:cubicBezTo>
                  <a:cubicBezTo>
                    <a:pt x="0" y="16"/>
                    <a:pt x="4" y="10"/>
                    <a:pt x="9" y="10"/>
                  </a:cubicBezTo>
                  <a:cubicBezTo>
                    <a:pt x="71" y="1"/>
                    <a:pt x="71" y="1"/>
                    <a:pt x="71" y="1"/>
                  </a:cubicBezTo>
                  <a:cubicBezTo>
                    <a:pt x="76" y="0"/>
                    <a:pt x="81" y="4"/>
                    <a:pt x="82" y="10"/>
                  </a:cubicBezTo>
                  <a:cubicBezTo>
                    <a:pt x="83" y="15"/>
                    <a:pt x="80" y="19"/>
                    <a:pt x="75" y="21"/>
                  </a:cubicBezTo>
                  <a:close/>
                </a:path>
              </a:pathLst>
            </a:custGeom>
            <a:solidFill>
              <a:srgbClr val="FFBB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ṣļïḓé">
              <a:extLst>
                <a:ext uri="{FF2B5EF4-FFF2-40B4-BE49-F238E27FC236}">
                  <a16:creationId xmlns:a16="http://schemas.microsoft.com/office/drawing/2014/main" id="{B5BDE447-F664-9FC3-3691-7F68F5ED2933}"/>
                </a:ext>
              </a:extLst>
            </p:cNvPr>
            <p:cNvSpPr/>
            <p:nvPr/>
          </p:nvSpPr>
          <p:spPr bwMode="auto">
            <a:xfrm>
              <a:off x="8043069" y="4733925"/>
              <a:ext cx="963612" cy="422275"/>
            </a:xfrm>
            <a:custGeom>
              <a:avLst/>
              <a:gdLst>
                <a:gd name="T0" fmla="*/ 72 w 80"/>
                <a:gd name="T1" fmla="*/ 21 h 35"/>
                <a:gd name="T2" fmla="*/ 71 w 80"/>
                <a:gd name="T3" fmla="*/ 21 h 35"/>
                <a:gd name="T4" fmla="*/ 13 w 80"/>
                <a:gd name="T5" fmla="*/ 34 h 35"/>
                <a:gd name="T6" fmla="*/ 1 w 80"/>
                <a:gd name="T7" fmla="*/ 26 h 35"/>
                <a:gd name="T8" fmla="*/ 9 w 80"/>
                <a:gd name="T9" fmla="*/ 14 h 35"/>
                <a:gd name="T10" fmla="*/ 67 w 80"/>
                <a:gd name="T11" fmla="*/ 1 h 35"/>
                <a:gd name="T12" fmla="*/ 79 w 80"/>
                <a:gd name="T13" fmla="*/ 9 h 35"/>
                <a:gd name="T14" fmla="*/ 72 w 80"/>
                <a:gd name="T15" fmla="*/ 21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5">
                  <a:moveTo>
                    <a:pt x="72" y="21"/>
                  </a:moveTo>
                  <a:cubicBezTo>
                    <a:pt x="72" y="21"/>
                    <a:pt x="72" y="21"/>
                    <a:pt x="71" y="21"/>
                  </a:cubicBezTo>
                  <a:cubicBezTo>
                    <a:pt x="13" y="34"/>
                    <a:pt x="13" y="34"/>
                    <a:pt x="13" y="34"/>
                  </a:cubicBezTo>
                  <a:cubicBezTo>
                    <a:pt x="8" y="35"/>
                    <a:pt x="2" y="31"/>
                    <a:pt x="1" y="26"/>
                  </a:cubicBezTo>
                  <a:cubicBezTo>
                    <a:pt x="0" y="20"/>
                    <a:pt x="3" y="15"/>
                    <a:pt x="9" y="14"/>
                  </a:cubicBezTo>
                  <a:cubicBezTo>
                    <a:pt x="67" y="1"/>
                    <a:pt x="67" y="1"/>
                    <a:pt x="67" y="1"/>
                  </a:cubicBezTo>
                  <a:cubicBezTo>
                    <a:pt x="73" y="0"/>
                    <a:pt x="78" y="4"/>
                    <a:pt x="79" y="9"/>
                  </a:cubicBezTo>
                  <a:cubicBezTo>
                    <a:pt x="80" y="15"/>
                    <a:pt x="77" y="20"/>
                    <a:pt x="72" y="21"/>
                  </a:cubicBezTo>
                  <a:close/>
                </a:path>
              </a:pathLst>
            </a:custGeom>
            <a:solidFill>
              <a:srgbClr val="FFBB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îṧḷíḋé">
              <a:extLst>
                <a:ext uri="{FF2B5EF4-FFF2-40B4-BE49-F238E27FC236}">
                  <a16:creationId xmlns:a16="http://schemas.microsoft.com/office/drawing/2014/main" id="{2E2A12CA-F77A-0A0E-6307-F51BD82FB852}"/>
                </a:ext>
              </a:extLst>
            </p:cNvPr>
            <p:cNvSpPr/>
            <p:nvPr/>
          </p:nvSpPr>
          <p:spPr bwMode="auto">
            <a:xfrm>
              <a:off x="8151019" y="4962525"/>
              <a:ext cx="892175" cy="434975"/>
            </a:xfrm>
            <a:custGeom>
              <a:avLst/>
              <a:gdLst>
                <a:gd name="T0" fmla="*/ 66 w 74"/>
                <a:gd name="T1" fmla="*/ 21 h 36"/>
                <a:gd name="T2" fmla="*/ 66 w 74"/>
                <a:gd name="T3" fmla="*/ 21 h 36"/>
                <a:gd name="T4" fmla="*/ 13 w 74"/>
                <a:gd name="T5" fmla="*/ 35 h 36"/>
                <a:gd name="T6" fmla="*/ 1 w 74"/>
                <a:gd name="T7" fmla="*/ 27 h 36"/>
                <a:gd name="T8" fmla="*/ 8 w 74"/>
                <a:gd name="T9" fmla="*/ 15 h 36"/>
                <a:gd name="T10" fmla="*/ 61 w 74"/>
                <a:gd name="T11" fmla="*/ 1 h 36"/>
                <a:gd name="T12" fmla="*/ 73 w 74"/>
                <a:gd name="T13" fmla="*/ 9 h 36"/>
                <a:gd name="T14" fmla="*/ 66 w 74"/>
                <a:gd name="T15" fmla="*/ 2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36">
                  <a:moveTo>
                    <a:pt x="66" y="21"/>
                  </a:moveTo>
                  <a:cubicBezTo>
                    <a:pt x="66" y="21"/>
                    <a:pt x="66" y="21"/>
                    <a:pt x="66" y="21"/>
                  </a:cubicBezTo>
                  <a:cubicBezTo>
                    <a:pt x="13" y="35"/>
                    <a:pt x="13" y="35"/>
                    <a:pt x="13" y="35"/>
                  </a:cubicBezTo>
                  <a:cubicBezTo>
                    <a:pt x="8" y="36"/>
                    <a:pt x="2" y="33"/>
                    <a:pt x="1" y="27"/>
                  </a:cubicBezTo>
                  <a:cubicBezTo>
                    <a:pt x="0" y="22"/>
                    <a:pt x="3" y="16"/>
                    <a:pt x="8" y="15"/>
                  </a:cubicBezTo>
                  <a:cubicBezTo>
                    <a:pt x="61" y="1"/>
                    <a:pt x="61" y="1"/>
                    <a:pt x="61" y="1"/>
                  </a:cubicBezTo>
                  <a:cubicBezTo>
                    <a:pt x="66" y="0"/>
                    <a:pt x="72" y="3"/>
                    <a:pt x="73" y="9"/>
                  </a:cubicBezTo>
                  <a:cubicBezTo>
                    <a:pt x="74" y="14"/>
                    <a:pt x="71" y="20"/>
                    <a:pt x="66" y="21"/>
                  </a:cubicBezTo>
                  <a:close/>
                </a:path>
              </a:pathLst>
            </a:custGeom>
            <a:solidFill>
              <a:srgbClr val="FFBB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Sliḍe">
              <a:extLst>
                <a:ext uri="{FF2B5EF4-FFF2-40B4-BE49-F238E27FC236}">
                  <a16:creationId xmlns:a16="http://schemas.microsoft.com/office/drawing/2014/main" id="{35C0932B-C01A-33B7-2A5C-CAE832F6E3E6}"/>
                </a:ext>
              </a:extLst>
            </p:cNvPr>
            <p:cNvSpPr/>
            <p:nvPr/>
          </p:nvSpPr>
          <p:spPr bwMode="auto">
            <a:xfrm>
              <a:off x="3293269" y="4335463"/>
              <a:ext cx="1000125" cy="265113"/>
            </a:xfrm>
            <a:custGeom>
              <a:avLst/>
              <a:gdLst>
                <a:gd name="T0" fmla="*/ 8 w 83"/>
                <a:gd name="T1" fmla="*/ 20 h 22"/>
                <a:gd name="T2" fmla="*/ 11 w 83"/>
                <a:gd name="T3" fmla="*/ 20 h 22"/>
                <a:gd name="T4" fmla="*/ 72 w 83"/>
                <a:gd name="T5" fmla="*/ 22 h 22"/>
                <a:gd name="T6" fmla="*/ 83 w 83"/>
                <a:gd name="T7" fmla="*/ 12 h 22"/>
                <a:gd name="T8" fmla="*/ 73 w 83"/>
                <a:gd name="T9" fmla="*/ 1 h 22"/>
                <a:gd name="T10" fmla="*/ 11 w 83"/>
                <a:gd name="T11" fmla="*/ 0 h 22"/>
                <a:gd name="T12" fmla="*/ 1 w 83"/>
                <a:gd name="T13" fmla="*/ 10 h 22"/>
                <a:gd name="T14" fmla="*/ 8 w 83"/>
                <a:gd name="T15" fmla="*/ 2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2">
                  <a:moveTo>
                    <a:pt x="8" y="20"/>
                  </a:moveTo>
                  <a:cubicBezTo>
                    <a:pt x="9" y="20"/>
                    <a:pt x="10" y="20"/>
                    <a:pt x="11" y="20"/>
                  </a:cubicBezTo>
                  <a:cubicBezTo>
                    <a:pt x="72" y="22"/>
                    <a:pt x="72" y="22"/>
                    <a:pt x="72" y="22"/>
                  </a:cubicBezTo>
                  <a:cubicBezTo>
                    <a:pt x="78" y="22"/>
                    <a:pt x="83" y="17"/>
                    <a:pt x="83" y="12"/>
                  </a:cubicBezTo>
                  <a:cubicBezTo>
                    <a:pt x="83" y="6"/>
                    <a:pt x="78" y="1"/>
                    <a:pt x="73" y="1"/>
                  </a:cubicBezTo>
                  <a:cubicBezTo>
                    <a:pt x="11" y="0"/>
                    <a:pt x="11" y="0"/>
                    <a:pt x="11" y="0"/>
                  </a:cubicBezTo>
                  <a:cubicBezTo>
                    <a:pt x="5" y="0"/>
                    <a:pt x="1" y="4"/>
                    <a:pt x="1" y="10"/>
                  </a:cubicBezTo>
                  <a:cubicBezTo>
                    <a:pt x="0" y="14"/>
                    <a:pt x="4" y="18"/>
                    <a:pt x="8" y="20"/>
                  </a:cubicBezTo>
                  <a:close/>
                </a:path>
              </a:pathLst>
            </a:custGeom>
            <a:solidFill>
              <a:srgbClr val="FFBB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ṡlíde">
              <a:extLst>
                <a:ext uri="{FF2B5EF4-FFF2-40B4-BE49-F238E27FC236}">
                  <a16:creationId xmlns:a16="http://schemas.microsoft.com/office/drawing/2014/main" id="{10E5EB48-12C5-5030-9FA7-39C06D37DFB8}"/>
                </a:ext>
              </a:extLst>
            </p:cNvPr>
            <p:cNvSpPr/>
            <p:nvPr/>
          </p:nvSpPr>
          <p:spPr bwMode="auto">
            <a:xfrm>
              <a:off x="3220244" y="4516438"/>
              <a:ext cx="1001712" cy="373063"/>
            </a:xfrm>
            <a:custGeom>
              <a:avLst/>
              <a:gdLst>
                <a:gd name="T0" fmla="*/ 8 w 83"/>
                <a:gd name="T1" fmla="*/ 21 h 31"/>
                <a:gd name="T2" fmla="*/ 10 w 83"/>
                <a:gd name="T3" fmla="*/ 21 h 31"/>
                <a:gd name="T4" fmla="*/ 71 w 83"/>
                <a:gd name="T5" fmla="*/ 30 h 31"/>
                <a:gd name="T6" fmla="*/ 82 w 83"/>
                <a:gd name="T7" fmla="*/ 21 h 31"/>
                <a:gd name="T8" fmla="*/ 74 w 83"/>
                <a:gd name="T9" fmla="*/ 10 h 31"/>
                <a:gd name="T10" fmla="*/ 13 w 83"/>
                <a:gd name="T11" fmla="*/ 1 h 31"/>
                <a:gd name="T12" fmla="*/ 1 w 83"/>
                <a:gd name="T13" fmla="*/ 10 h 31"/>
                <a:gd name="T14" fmla="*/ 8 w 83"/>
                <a:gd name="T15" fmla="*/ 2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31">
                  <a:moveTo>
                    <a:pt x="8" y="21"/>
                  </a:moveTo>
                  <a:cubicBezTo>
                    <a:pt x="9" y="21"/>
                    <a:pt x="9" y="21"/>
                    <a:pt x="10" y="21"/>
                  </a:cubicBezTo>
                  <a:cubicBezTo>
                    <a:pt x="71" y="30"/>
                    <a:pt x="71" y="30"/>
                    <a:pt x="71" y="30"/>
                  </a:cubicBezTo>
                  <a:cubicBezTo>
                    <a:pt x="77" y="31"/>
                    <a:pt x="82" y="27"/>
                    <a:pt x="82" y="21"/>
                  </a:cubicBezTo>
                  <a:cubicBezTo>
                    <a:pt x="83" y="16"/>
                    <a:pt x="79" y="10"/>
                    <a:pt x="74" y="10"/>
                  </a:cubicBezTo>
                  <a:cubicBezTo>
                    <a:pt x="13" y="1"/>
                    <a:pt x="13" y="1"/>
                    <a:pt x="13" y="1"/>
                  </a:cubicBezTo>
                  <a:cubicBezTo>
                    <a:pt x="7" y="0"/>
                    <a:pt x="2" y="4"/>
                    <a:pt x="1" y="10"/>
                  </a:cubicBezTo>
                  <a:cubicBezTo>
                    <a:pt x="0" y="15"/>
                    <a:pt x="3" y="19"/>
                    <a:pt x="8" y="21"/>
                  </a:cubicBezTo>
                  <a:close/>
                </a:path>
              </a:pathLst>
            </a:custGeom>
            <a:solidFill>
              <a:srgbClr val="FFBB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ś1idè">
              <a:extLst>
                <a:ext uri="{FF2B5EF4-FFF2-40B4-BE49-F238E27FC236}">
                  <a16:creationId xmlns:a16="http://schemas.microsoft.com/office/drawing/2014/main" id="{A92A6F93-E128-9843-AE79-2650B832C619}"/>
                </a:ext>
              </a:extLst>
            </p:cNvPr>
            <p:cNvSpPr/>
            <p:nvPr/>
          </p:nvSpPr>
          <p:spPr bwMode="auto">
            <a:xfrm>
              <a:off x="3183732" y="4733925"/>
              <a:ext cx="965200" cy="422275"/>
            </a:xfrm>
            <a:custGeom>
              <a:avLst/>
              <a:gdLst>
                <a:gd name="T0" fmla="*/ 8 w 80"/>
                <a:gd name="T1" fmla="*/ 21 h 35"/>
                <a:gd name="T2" fmla="*/ 9 w 80"/>
                <a:gd name="T3" fmla="*/ 21 h 35"/>
                <a:gd name="T4" fmla="*/ 67 w 80"/>
                <a:gd name="T5" fmla="*/ 34 h 35"/>
                <a:gd name="T6" fmla="*/ 79 w 80"/>
                <a:gd name="T7" fmla="*/ 26 h 35"/>
                <a:gd name="T8" fmla="*/ 71 w 80"/>
                <a:gd name="T9" fmla="*/ 14 h 35"/>
                <a:gd name="T10" fmla="*/ 13 w 80"/>
                <a:gd name="T11" fmla="*/ 1 h 35"/>
                <a:gd name="T12" fmla="*/ 1 w 80"/>
                <a:gd name="T13" fmla="*/ 9 h 35"/>
                <a:gd name="T14" fmla="*/ 8 w 80"/>
                <a:gd name="T15" fmla="*/ 21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5">
                  <a:moveTo>
                    <a:pt x="8" y="21"/>
                  </a:moveTo>
                  <a:cubicBezTo>
                    <a:pt x="8" y="21"/>
                    <a:pt x="8" y="21"/>
                    <a:pt x="9" y="21"/>
                  </a:cubicBezTo>
                  <a:cubicBezTo>
                    <a:pt x="67" y="34"/>
                    <a:pt x="67" y="34"/>
                    <a:pt x="67" y="34"/>
                  </a:cubicBezTo>
                  <a:cubicBezTo>
                    <a:pt x="73" y="35"/>
                    <a:pt x="78" y="31"/>
                    <a:pt x="79" y="26"/>
                  </a:cubicBezTo>
                  <a:cubicBezTo>
                    <a:pt x="80" y="20"/>
                    <a:pt x="77" y="15"/>
                    <a:pt x="71" y="14"/>
                  </a:cubicBezTo>
                  <a:cubicBezTo>
                    <a:pt x="13" y="1"/>
                    <a:pt x="13" y="1"/>
                    <a:pt x="13" y="1"/>
                  </a:cubicBezTo>
                  <a:cubicBezTo>
                    <a:pt x="7" y="0"/>
                    <a:pt x="2" y="4"/>
                    <a:pt x="1" y="9"/>
                  </a:cubicBezTo>
                  <a:cubicBezTo>
                    <a:pt x="0" y="15"/>
                    <a:pt x="3" y="20"/>
                    <a:pt x="8" y="21"/>
                  </a:cubicBezTo>
                  <a:close/>
                </a:path>
              </a:pathLst>
            </a:custGeom>
            <a:solidFill>
              <a:srgbClr val="FFBB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ŝļîḍé">
              <a:extLst>
                <a:ext uri="{FF2B5EF4-FFF2-40B4-BE49-F238E27FC236}">
                  <a16:creationId xmlns:a16="http://schemas.microsoft.com/office/drawing/2014/main" id="{49B5920F-3351-C39A-86A8-ECBAD9F209E7}"/>
                </a:ext>
              </a:extLst>
            </p:cNvPr>
            <p:cNvSpPr/>
            <p:nvPr/>
          </p:nvSpPr>
          <p:spPr bwMode="auto">
            <a:xfrm>
              <a:off x="3148807" y="4962525"/>
              <a:ext cx="903287" cy="434975"/>
            </a:xfrm>
            <a:custGeom>
              <a:avLst/>
              <a:gdLst>
                <a:gd name="T0" fmla="*/ 8 w 75"/>
                <a:gd name="T1" fmla="*/ 21 h 36"/>
                <a:gd name="T2" fmla="*/ 9 w 75"/>
                <a:gd name="T3" fmla="*/ 21 h 36"/>
                <a:gd name="T4" fmla="*/ 61 w 75"/>
                <a:gd name="T5" fmla="*/ 35 h 36"/>
                <a:gd name="T6" fmla="*/ 73 w 75"/>
                <a:gd name="T7" fmla="*/ 27 h 36"/>
                <a:gd name="T8" fmla="*/ 66 w 75"/>
                <a:gd name="T9" fmla="*/ 15 h 36"/>
                <a:gd name="T10" fmla="*/ 14 w 75"/>
                <a:gd name="T11" fmla="*/ 1 h 36"/>
                <a:gd name="T12" fmla="*/ 1 w 75"/>
                <a:gd name="T13" fmla="*/ 9 h 36"/>
                <a:gd name="T14" fmla="*/ 8 w 75"/>
                <a:gd name="T15" fmla="*/ 2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36">
                  <a:moveTo>
                    <a:pt x="8" y="21"/>
                  </a:moveTo>
                  <a:cubicBezTo>
                    <a:pt x="8" y="21"/>
                    <a:pt x="8" y="21"/>
                    <a:pt x="9" y="21"/>
                  </a:cubicBezTo>
                  <a:cubicBezTo>
                    <a:pt x="61" y="35"/>
                    <a:pt x="61" y="35"/>
                    <a:pt x="61" y="35"/>
                  </a:cubicBezTo>
                  <a:cubicBezTo>
                    <a:pt x="66" y="36"/>
                    <a:pt x="72" y="33"/>
                    <a:pt x="73" y="27"/>
                  </a:cubicBezTo>
                  <a:cubicBezTo>
                    <a:pt x="75" y="22"/>
                    <a:pt x="71" y="16"/>
                    <a:pt x="66" y="15"/>
                  </a:cubicBezTo>
                  <a:cubicBezTo>
                    <a:pt x="14" y="1"/>
                    <a:pt x="14" y="1"/>
                    <a:pt x="14" y="1"/>
                  </a:cubicBezTo>
                  <a:cubicBezTo>
                    <a:pt x="8" y="0"/>
                    <a:pt x="3" y="3"/>
                    <a:pt x="1" y="9"/>
                  </a:cubicBezTo>
                  <a:cubicBezTo>
                    <a:pt x="0" y="14"/>
                    <a:pt x="3" y="20"/>
                    <a:pt x="8" y="21"/>
                  </a:cubicBezTo>
                  <a:close/>
                </a:path>
              </a:pathLst>
            </a:custGeom>
            <a:solidFill>
              <a:srgbClr val="FFBB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ṣḷíďê">
              <a:extLst>
                <a:ext uri="{FF2B5EF4-FFF2-40B4-BE49-F238E27FC236}">
                  <a16:creationId xmlns:a16="http://schemas.microsoft.com/office/drawing/2014/main" id="{FF7B7B20-A123-848A-BABB-28CA783860B9}"/>
                </a:ext>
              </a:extLst>
            </p:cNvPr>
            <p:cNvSpPr/>
            <p:nvPr/>
          </p:nvSpPr>
          <p:spPr bwMode="auto">
            <a:xfrm>
              <a:off x="4763294" y="2620963"/>
              <a:ext cx="277812" cy="1436688"/>
            </a:xfrm>
            <a:custGeom>
              <a:avLst/>
              <a:gdLst>
                <a:gd name="T0" fmla="*/ 175 w 175"/>
                <a:gd name="T1" fmla="*/ 775 h 905"/>
                <a:gd name="T2" fmla="*/ 0 w 175"/>
                <a:gd name="T3" fmla="*/ 905 h 905"/>
                <a:gd name="T4" fmla="*/ 0 w 175"/>
                <a:gd name="T5" fmla="*/ 0 h 905"/>
                <a:gd name="T6" fmla="*/ 175 w 175"/>
                <a:gd name="T7" fmla="*/ 23 h 905"/>
                <a:gd name="T8" fmla="*/ 175 w 175"/>
                <a:gd name="T9" fmla="*/ 775 h 905"/>
              </a:gdLst>
              <a:ahLst/>
              <a:cxnLst>
                <a:cxn ang="0">
                  <a:pos x="T0" y="T1"/>
                </a:cxn>
                <a:cxn ang="0">
                  <a:pos x="T2" y="T3"/>
                </a:cxn>
                <a:cxn ang="0">
                  <a:pos x="T4" y="T5"/>
                </a:cxn>
                <a:cxn ang="0">
                  <a:pos x="T6" y="T7"/>
                </a:cxn>
                <a:cxn ang="0">
                  <a:pos x="T8" y="T9"/>
                </a:cxn>
              </a:cxnLst>
              <a:rect l="0" t="0" r="r" b="b"/>
              <a:pathLst>
                <a:path w="175" h="905">
                  <a:moveTo>
                    <a:pt x="175" y="775"/>
                  </a:moveTo>
                  <a:lnTo>
                    <a:pt x="0" y="905"/>
                  </a:lnTo>
                  <a:lnTo>
                    <a:pt x="0" y="0"/>
                  </a:lnTo>
                  <a:lnTo>
                    <a:pt x="175" y="23"/>
                  </a:lnTo>
                  <a:lnTo>
                    <a:pt x="175" y="775"/>
                  </a:lnTo>
                  <a:close/>
                </a:path>
              </a:pathLst>
            </a:custGeom>
            <a:solidFill>
              <a:srgbClr val="A5BF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3271F-92FB-9CB7-017D-550793E2EFB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76F4682-C8F6-0353-4894-266259DB2D4C}"/>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教坛阶梯：教师专业发展永远在路上</a:t>
            </a:r>
          </a:p>
        </p:txBody>
      </p:sp>
      <p:sp>
        <p:nvSpPr>
          <p:cNvPr id="6" name="文本框 5">
            <a:extLst>
              <a:ext uri="{FF2B5EF4-FFF2-40B4-BE49-F238E27FC236}">
                <a16:creationId xmlns:a16="http://schemas.microsoft.com/office/drawing/2014/main" id="{3820BF70-7048-BDCA-6EB4-380CA44B0F7D}"/>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26CA9074-8B3A-17BE-2512-9B4ECF00034E}"/>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90B05D0E-8863-10E3-9C6F-C3E2373B46B2}"/>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11F17DC6-25FB-7E37-2BA3-6B1649D62CFF}"/>
              </a:ext>
            </a:extLst>
          </p:cNvPr>
          <p:cNvSpPr txBox="1"/>
          <p:nvPr/>
        </p:nvSpPr>
        <p:spPr>
          <a:xfrm>
            <a:off x="590564" y="1660850"/>
            <a:ext cx="10935003" cy="4659609"/>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深耕：让研究成为成长的快车道</a:t>
            </a:r>
            <a:endParaRPr lang="en-US" altLang="zh-CN" sz="2000" b="1" dirty="0">
              <a:solidFill>
                <a:schemeClr val="accent5"/>
              </a:solidFill>
            </a:endParaRPr>
          </a:p>
          <a:p>
            <a:pPr indent="457200" algn="just" fontAlgn="auto">
              <a:lnSpc>
                <a:spcPct val="150000"/>
              </a:lnSpc>
            </a:pPr>
            <a:r>
              <a:rPr lang="zh-CN" altLang="en-US" dirty="0"/>
              <a:t>优秀教师是有问题意识、善于反思的人。研究是卓越教师成长的必由之路。精研课堂，是教师专业成长的快车道。璩艳霞研究的第一位名师是余映潮老师。观课、看论文、读书籍，认真研究余老师“板块式教学、主问题设计”的内在逻辑，璩艳霞不断提升自己的课程设计能力。渐渐地，她不满足于研究一位名师，于漪、于永正、黄厚江等教师也被划进了她的研究范围。璩艳霞拼命汲取营养并形成自己的教学主张，坚信并践行语文教育是为学生的终身发展奠基的教育实践活动。</a:t>
            </a:r>
            <a:endParaRPr lang="en-US" altLang="zh-CN" dirty="0"/>
          </a:p>
          <a:p>
            <a:pPr indent="457200" algn="just" fontAlgn="auto">
              <a:lnSpc>
                <a:spcPct val="150000"/>
              </a:lnSpc>
            </a:pPr>
            <a:r>
              <a:rPr lang="zh-CN" altLang="en-US" dirty="0"/>
              <a:t>如果说课堂研究是教师专业成长的快车道，那么课题研究则是助力教师发展的助推器。璩艳霞善于在教育实践中发现问题、聚焦主题、查阅文献，开展深入研究，寻求解决问题的方法。璩艳霞工作室紧紧围绕“整本书阅读教学”这一主题，从读什么、怎么读、如何教、怎么评价等维度进行研究，结出了累累硕果。针对“整本书阅读”，他们开发了</a:t>
            </a:r>
            <a:r>
              <a:rPr lang="en-US" altLang="zh-CN" dirty="0"/>
              <a:t>24</a:t>
            </a:r>
            <a:r>
              <a:rPr lang="zh-CN" altLang="en-US" dirty="0"/>
              <a:t>本学生读本、</a:t>
            </a:r>
            <a:r>
              <a:rPr lang="en-US" altLang="zh-CN" dirty="0"/>
              <a:t>24</a:t>
            </a:r>
            <a:r>
              <a:rPr lang="zh-CN" altLang="en-US" dirty="0"/>
              <a:t>节示范课、</a:t>
            </a:r>
            <a:r>
              <a:rPr lang="en-US" altLang="zh-CN" dirty="0"/>
              <a:t>96</a:t>
            </a:r>
            <a:r>
              <a:rPr lang="zh-CN" altLang="en-US" dirty="0"/>
              <a:t>个微课、</a:t>
            </a:r>
            <a:r>
              <a:rPr lang="en-US" altLang="zh-CN" dirty="0"/>
              <a:t>55</a:t>
            </a:r>
            <a:r>
              <a:rPr lang="zh-CN" altLang="en-US" dirty="0"/>
              <a:t>个课后服务课程，所有资源上传至新华书店官网供全省师生免费使用。</a:t>
            </a:r>
            <a:endParaRPr lang="en-US" altLang="zh-CN" dirty="0">
              <a:solidFill>
                <a:schemeClr val="tx1"/>
              </a:solidFill>
              <a:latin typeface="微软雅黑" charset="0"/>
              <a:ea typeface="微软雅黑" charset="0"/>
              <a:cs typeface="微软雅黑" charset="0"/>
            </a:endParaRPr>
          </a:p>
        </p:txBody>
      </p:sp>
    </p:spTree>
    <p:extLst>
      <p:ext uri="{BB962C8B-B14F-4D97-AF65-F5344CB8AC3E}">
        <p14:creationId xmlns:p14="http://schemas.microsoft.com/office/powerpoint/2010/main" val="3405193789"/>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CC8E6-36B4-D007-B6CE-693D27877F7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AF41068-E6A7-65F7-D9D2-9C47B059A779}"/>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教坛阶梯：教师专业发展永远在路上</a:t>
            </a:r>
          </a:p>
        </p:txBody>
      </p:sp>
      <p:sp>
        <p:nvSpPr>
          <p:cNvPr id="6" name="文本框 5">
            <a:extLst>
              <a:ext uri="{FF2B5EF4-FFF2-40B4-BE49-F238E27FC236}">
                <a16:creationId xmlns:a16="http://schemas.microsoft.com/office/drawing/2014/main" id="{132BB834-1DCF-71C1-C2B9-40512B403522}"/>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D2A93DD4-9867-B65C-0273-3782A39C152C}"/>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B08FE0D5-9B7F-5A7C-E64A-8A1CAEE6B9B3}"/>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a:extLst>
              <a:ext uri="{FF2B5EF4-FFF2-40B4-BE49-F238E27FC236}">
                <a16:creationId xmlns:a16="http://schemas.microsoft.com/office/drawing/2014/main" id="{0CC7CBD1-14C5-51B8-E77D-410617FBA4A1}"/>
              </a:ext>
            </a:extLst>
          </p:cNvPr>
          <p:cNvSpPr txBox="1"/>
          <p:nvPr/>
        </p:nvSpPr>
        <p:spPr>
          <a:xfrm>
            <a:off x="590564" y="1660850"/>
            <a:ext cx="10935003" cy="4244111"/>
          </a:xfrm>
          <a:prstGeom prst="rect">
            <a:avLst/>
          </a:prstGeom>
          <a:noFill/>
        </p:spPr>
        <p:txBody>
          <a:bodyPr wrap="square">
            <a:spAutoFit/>
          </a:bodyPr>
          <a:lstStyle/>
          <a:p>
            <a:pPr indent="457200" algn="just" fontAlgn="auto">
              <a:lnSpc>
                <a:spcPct val="150000"/>
              </a:lnSpc>
            </a:pPr>
            <a:r>
              <a:rPr lang="zh-CN" altLang="en-US" sz="2000" b="1" dirty="0">
                <a:solidFill>
                  <a:schemeClr val="accent5"/>
                </a:solidFill>
              </a:rPr>
              <a:t>超越：服务国培成己达人</a:t>
            </a:r>
            <a:endParaRPr lang="en-US" altLang="zh-CN" sz="2000" b="1" dirty="0">
              <a:solidFill>
                <a:schemeClr val="accent5"/>
              </a:solidFill>
            </a:endParaRPr>
          </a:p>
          <a:p>
            <a:pPr indent="457200" algn="just" fontAlgn="auto">
              <a:lnSpc>
                <a:spcPct val="150000"/>
              </a:lnSpc>
            </a:pPr>
            <a:r>
              <a:rPr lang="zh-CN" altLang="en-US" dirty="0"/>
              <a:t>国培学习是璩艳霞专业成长的关键事件，</a:t>
            </a:r>
            <a:r>
              <a:rPr lang="en-US" altLang="zh-CN" dirty="0"/>
              <a:t>2015</a:t>
            </a:r>
            <a:r>
              <a:rPr lang="zh-CN" altLang="en-US" dirty="0"/>
              <a:t>年至</a:t>
            </a:r>
            <a:r>
              <a:rPr lang="en-US" altLang="zh-CN" dirty="0"/>
              <a:t>2021</a:t>
            </a:r>
            <a:r>
              <a:rPr lang="zh-CN" altLang="en-US" dirty="0"/>
              <a:t>年，她先后成为“湖南省初中青年精英教师”“湖南省首批教师培训师”“新时代中小学名师名校长培养工程”三个国培项目的培养对象。经过系统的培养和专家引领，无论是教育教学水平还是教育科研能力、教师培训技巧，她都得到了快速提升。</a:t>
            </a:r>
            <a:endParaRPr lang="en-US" altLang="zh-CN" dirty="0"/>
          </a:p>
          <a:p>
            <a:pPr indent="457200" algn="just" fontAlgn="auto">
              <a:lnSpc>
                <a:spcPct val="150000"/>
              </a:lnSpc>
            </a:pPr>
            <a:r>
              <a:rPr lang="zh-CN" altLang="en-US" dirty="0"/>
              <a:t>如果参与国培学习是输入与积累，那么服务国培项目便是输出与沉淀。这些年，璩艳霞先后接受清华大学、北京师范大学等几十所高校以及各级教育行政部门的邀请，成为各级培训项目的首席专家或授课教师。在每场培训活动中，璩艳霞认真做前期调研，根据需求有针对性地设计培训课程，努力做到理论与实践相结合，真正带给教师干货和思考。</a:t>
            </a:r>
            <a:r>
              <a:rPr lang="en-US" altLang="zh-CN" dirty="0"/>
              <a:t>2023</a:t>
            </a:r>
            <a:r>
              <a:rPr lang="zh-CN" altLang="en-US" dirty="0"/>
              <a:t>年，四川省教育厅联系她成立了四川省璩艳霞名导师工作室，在与四川省省级名师一年多的交流中，璩艳霞得到了教师们的高度认可与信任，也实现了彼此生命的共生共长。</a:t>
            </a:r>
            <a:endParaRPr lang="en-US" altLang="zh-CN" dirty="0"/>
          </a:p>
          <a:p>
            <a:pPr indent="457200" algn="r" fontAlgn="auto">
              <a:lnSpc>
                <a:spcPct val="150000"/>
              </a:lnSpc>
            </a:pPr>
            <a:r>
              <a:rPr lang="zh-CN" altLang="en-US" dirty="0"/>
              <a:t>（资料来源：</a:t>
            </a:r>
            <a:r>
              <a:rPr lang="en-US" altLang="zh-CN" dirty="0"/>
              <a:t>《</a:t>
            </a:r>
            <a:r>
              <a:rPr lang="zh-CN" altLang="en-US" dirty="0"/>
              <a:t>中国教师报</a:t>
            </a:r>
            <a:r>
              <a:rPr lang="en-US" altLang="zh-CN" dirty="0"/>
              <a:t>》</a:t>
            </a:r>
            <a:r>
              <a:rPr lang="zh-CN" altLang="en-US" dirty="0"/>
              <a:t>，</a:t>
            </a:r>
            <a:r>
              <a:rPr lang="en-US" altLang="zh-CN" dirty="0"/>
              <a:t>2023-12-27</a:t>
            </a:r>
            <a:r>
              <a:rPr lang="zh-CN" altLang="en-US" dirty="0"/>
              <a:t>，有删改）</a:t>
            </a:r>
            <a:endParaRPr lang="en-US" altLang="zh-CN" dirty="0">
              <a:solidFill>
                <a:schemeClr val="tx1"/>
              </a:solidFill>
              <a:latin typeface="微软雅黑" charset="0"/>
              <a:ea typeface="微软雅黑" charset="0"/>
              <a:cs typeface="微软雅黑" charset="0"/>
            </a:endParaRPr>
          </a:p>
        </p:txBody>
      </p:sp>
    </p:spTree>
    <p:extLst>
      <p:ext uri="{BB962C8B-B14F-4D97-AF65-F5344CB8AC3E}">
        <p14:creationId xmlns:p14="http://schemas.microsoft.com/office/powerpoint/2010/main" val="2979946223"/>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DB855-9FBA-AC50-B34A-568365F9D43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0D2CC1F-0E35-A6FA-D7B1-679A08E4D205}"/>
              </a:ext>
            </a:extLst>
          </p:cNvPr>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教坛阶梯：教师专业发展永远在路上</a:t>
            </a:r>
          </a:p>
        </p:txBody>
      </p:sp>
      <p:sp>
        <p:nvSpPr>
          <p:cNvPr id="6" name="文本框 5">
            <a:extLst>
              <a:ext uri="{FF2B5EF4-FFF2-40B4-BE49-F238E27FC236}">
                <a16:creationId xmlns:a16="http://schemas.microsoft.com/office/drawing/2014/main" id="{8A204137-2DFC-FF4F-0A5F-2D8194306241}"/>
              </a:ext>
            </a:extLst>
          </p:cNvPr>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a:extLst>
              <a:ext uri="{FF2B5EF4-FFF2-40B4-BE49-F238E27FC236}">
                <a16:creationId xmlns:a16="http://schemas.microsoft.com/office/drawing/2014/main" id="{F106980B-5FC0-607E-9519-1367EF7ADAE9}"/>
              </a:ext>
            </a:extLst>
          </p:cNvPr>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a:extLst>
              <a:ext uri="{FF2B5EF4-FFF2-40B4-BE49-F238E27FC236}">
                <a16:creationId xmlns:a16="http://schemas.microsoft.com/office/drawing/2014/main" id="{8DFEDCB2-3292-6921-BB57-953AF297EB43}"/>
              </a:ext>
            </a:extLst>
          </p:cNvPr>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3" name="云形标注 1">
            <a:extLst>
              <a:ext uri="{FF2B5EF4-FFF2-40B4-BE49-F238E27FC236}">
                <a16:creationId xmlns:a16="http://schemas.microsoft.com/office/drawing/2014/main" id="{130DA44C-B3CE-7FDB-BA56-8BC36347BEB4}"/>
              </a:ext>
            </a:extLst>
          </p:cNvPr>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a:extLst>
              <a:ext uri="{FF2B5EF4-FFF2-40B4-BE49-F238E27FC236}">
                <a16:creationId xmlns:a16="http://schemas.microsoft.com/office/drawing/2014/main" id="{9C86BCCD-4DC4-BE09-56DA-5644ADE5F6A8}"/>
              </a:ext>
            </a:extLst>
          </p:cNvPr>
          <p:cNvSpPr txBox="1"/>
          <p:nvPr/>
        </p:nvSpPr>
        <p:spPr>
          <a:xfrm>
            <a:off x="3260617" y="2942549"/>
            <a:ext cx="6106886" cy="1422441"/>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）璩艳霞的专业发展体现出哪些特点？</a:t>
            </a:r>
            <a:endParaRPr lang="en-US" altLang="zh-CN" sz="2000" b="1" dirty="0"/>
          </a:p>
          <a:p>
            <a:pPr>
              <a:lnSpc>
                <a:spcPct val="150000"/>
              </a:lnSpc>
            </a:pPr>
            <a:r>
              <a:rPr lang="zh-CN" altLang="en-US" sz="2000" b="1" dirty="0"/>
              <a:t>（</a:t>
            </a:r>
            <a:r>
              <a:rPr lang="en-US" altLang="zh-CN" sz="2000" b="1" dirty="0"/>
              <a:t>2</a:t>
            </a:r>
            <a:r>
              <a:rPr lang="zh-CN" altLang="en-US" sz="2000" b="1" dirty="0"/>
              <a:t>）璩艳霞的专业成长路径有哪些？</a:t>
            </a:r>
          </a:p>
        </p:txBody>
      </p:sp>
    </p:spTree>
    <p:extLst>
      <p:ext uri="{BB962C8B-B14F-4D97-AF65-F5344CB8AC3E}">
        <p14:creationId xmlns:p14="http://schemas.microsoft.com/office/powerpoint/2010/main" val="230758763"/>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dirty="0"/>
              <a:t>教师专业化与教师专业发展</a:t>
            </a:r>
            <a:endParaRPr lang="en-US" sz="6000" dirty="0"/>
          </a:p>
        </p:txBody>
      </p:sp>
    </p:spTree>
    <p:custDataLst>
      <p:tags r:id="rId1"/>
    </p:custDataLst>
    <p:extLst>
      <p:ext uri="{BB962C8B-B14F-4D97-AF65-F5344CB8AC3E}">
        <p14:creationId xmlns:p14="http://schemas.microsoft.com/office/powerpoint/2010/main" val="697636362"/>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OFFICEPLUS.IMAGE" val="New_Batches_0403_Outline/20240403/images_texture_8001_9000/49a7ed74-380e-45fb-8639-ac2c0d1b74c1-3.source.default.zh-Hans.jpg"/>
  <p:tag name="OFFICEPLUS.THEME" val="New_Batches_0403_Outline/20240403/images_texture_8001_9000/49a7ed74-380e-45fb-8639-ac2c0d1b74c1-3.source.default.zh-Hans-1.pptx"/>
  <p:tag name="OFFICEPLUS.OUTLINE" val="1695342"/>
  <p:tag name="OFFICEPLUS.OUTLINEEXTERNAL" val="07290b6c-444d-249c-f9e0-774a188c55a9"/>
</p:tagLst>
</file>

<file path=ppt/tags/tag10.xml><?xml version="1.0" encoding="utf-8"?>
<p:tagLst xmlns:a="http://schemas.openxmlformats.org/drawingml/2006/main" xmlns:r="http://schemas.openxmlformats.org/officeDocument/2006/relationships" xmlns:p="http://schemas.openxmlformats.org/presentationml/2006/main">
  <p:tag name="OP_SCP_ITEM_INDEX" val="3"/>
</p:tagLst>
</file>

<file path=ppt/tags/tag11.xml><?xml version="1.0" encoding="utf-8"?>
<p:tagLst xmlns:a="http://schemas.openxmlformats.org/drawingml/2006/main" xmlns:r="http://schemas.openxmlformats.org/officeDocument/2006/relationships" xmlns:p="http://schemas.openxmlformats.org/presentationml/2006/main">
  <p:tag name="OP_SCP_ITEM_INDEX" val="3"/>
</p:tagLst>
</file>

<file path=ppt/tags/tag12.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3"/>
</p:tagLst>
</file>

<file path=ppt/tags/tag13.xml><?xml version="1.0" encoding="utf-8"?>
<p:tagLst xmlns:a="http://schemas.openxmlformats.org/drawingml/2006/main" xmlns:r="http://schemas.openxmlformats.org/officeDocument/2006/relationships" xmlns:p="http://schemas.openxmlformats.org/presentationml/2006/main">
  <p:tag name="OP_SCP_ITEM_INDEX" val="2"/>
</p:tagLst>
</file>

<file path=ppt/tags/tag14.xml><?xml version="1.0" encoding="utf-8"?>
<p:tagLst xmlns:a="http://schemas.openxmlformats.org/drawingml/2006/main" xmlns:r="http://schemas.openxmlformats.org/officeDocument/2006/relationships" xmlns:p="http://schemas.openxmlformats.org/presentationml/2006/main">
  <p:tag name="OP_SCP_ITEM_INDEX" val="2"/>
</p:tagLst>
</file>

<file path=ppt/tags/tag15.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
</p:tagLst>
</file>

<file path=ppt/tags/tag16.xml><?xml version="1.0" encoding="utf-8"?>
<p:tagLst xmlns:a="http://schemas.openxmlformats.org/drawingml/2006/main" xmlns:r="http://schemas.openxmlformats.org/officeDocument/2006/relationships" xmlns:p="http://schemas.openxmlformats.org/presentationml/2006/main">
  <p:tag name="OP_SCP_ITEM_INDEX" val="1"/>
</p:tagLst>
</file>

<file path=ppt/tags/tag17.xml><?xml version="1.0" encoding="utf-8"?>
<p:tagLst xmlns:a="http://schemas.openxmlformats.org/drawingml/2006/main" xmlns:r="http://schemas.openxmlformats.org/officeDocument/2006/relationships" xmlns:p="http://schemas.openxmlformats.org/presentationml/2006/main">
  <p:tag name="OP_SCP_ITEM_INDEX" val="1"/>
</p:tagLst>
</file>

<file path=ppt/tags/tag18.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1"/>
</p:tagLst>
</file>

<file path=ppt/tags/tag19.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63"/>
  <p:tag name="OP_SCP_COMPONENT_INFO" val="{&quot;title&quot;:&quot;渐变3项列表PPT组件&quot;,&quot;description&quot;:&quot;渐变3项列表PPT组件&quot;,&quot;keywords&quot;:[&quot;渐变&quot;,&quot;3项&quot;,&quot;列表&quot;,&quot;PPT组件&quot;],&quot;labels&quot;:[]}"/>
  <p:tag name="OP_SCP_GROUP_ID" val="e2292e4c-04d8-b0eb-431f-cdd2e2ce3ff0"/>
  <p:tag name="OP_SCP_ITEM_COUNT" val="3"/>
</p:tagLst>
</file>

<file path=ppt/tags/tag2.xml><?xml version="1.0" encoding="utf-8"?>
<p:tagLst xmlns:a="http://schemas.openxmlformats.org/drawingml/2006/main" xmlns:r="http://schemas.openxmlformats.org/officeDocument/2006/relationships" xmlns:p="http://schemas.openxmlformats.org/presentationml/2006/main">
  <p:tag name="OFFICEPLUS.TAG" val="03a12446-4040-4dad-8d54-bb681f108928"/>
</p:tagLst>
</file>

<file path=ppt/tags/tag20.xml><?xml version="1.0" encoding="utf-8"?>
<p:tagLst xmlns:a="http://schemas.openxmlformats.org/drawingml/2006/main" xmlns:r="http://schemas.openxmlformats.org/officeDocument/2006/relationships" xmlns:p="http://schemas.openxmlformats.org/presentationml/2006/main">
  <p:tag name="OP_SCP_ITEM_INDEX" val="2"/>
</p:tagLst>
</file>

<file path=ppt/tags/tag2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22.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2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24.xml><?xml version="1.0" encoding="utf-8"?>
<p:tagLst xmlns:a="http://schemas.openxmlformats.org/drawingml/2006/main" xmlns:r="http://schemas.openxmlformats.org/officeDocument/2006/relationships" xmlns:p="http://schemas.openxmlformats.org/presentationml/2006/main">
  <p:tag name="OP_SCP_ITEM_INDEX" val="3"/>
</p:tagLst>
</file>

<file path=ppt/tags/tag25.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单击此处添加文本。"/>
</p:tagLst>
</file>

<file path=ppt/tags/tag2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03"/>
</p:tagLst>
</file>

<file path=ppt/tags/tag2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28.xml><?xml version="1.0" encoding="utf-8"?>
<p:tagLst xmlns:a="http://schemas.openxmlformats.org/drawingml/2006/main" xmlns:r="http://schemas.openxmlformats.org/officeDocument/2006/relationships" xmlns:p="http://schemas.openxmlformats.org/presentationml/2006/main">
  <p:tag name="OP_SCP_ITEM_INDEX" val="1"/>
</p:tagLst>
</file>

<file path=ppt/tags/tag2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xml><?xml version="1.0" encoding="utf-8"?>
<p:tagLst xmlns:a="http://schemas.openxmlformats.org/drawingml/2006/main" xmlns:r="http://schemas.openxmlformats.org/officeDocument/2006/relationships" xmlns:p="http://schemas.openxmlformats.org/presentationml/2006/main">
  <p:tag name="OFFICEPLUS.TAG" val="7bbc12ee-40ec-489f-ab8c-4fa55cf2bf59"/>
  <p:tag name="OFFICEPLUS.TEMPLATE" val="96b9ae34-36f7-4b48-95be-77dbdbcf38eb.pptx"/>
</p:tagLst>
</file>

<file path=ppt/tags/tag3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2.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33.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41"/>
  <p:tag name="OP_SCP_COMPONENT_INFO" val="{&quot;title&quot;:&quot;渐变2项列表PPT组件&quot;,&quot;description&quot;:&quot;渐变2项列表PPT组件&quot;,&quot;keywords&quot;:[&quot;渐变&quot;,&quot;2项&quot;,&quot;列表&quot;,&quot;PPT组件&quot;],&quot;labels&quot;:[]}"/>
  <p:tag name="OP_SCP_GROUP_ID" val="e2292e4c-04d8-b0eb-431f-cdd2e2ce3ff0"/>
  <p:tag name="OP_SCP_ITEM_COUNT" val="2"/>
</p:tagLst>
</file>

<file path=ppt/tags/tag34.xml><?xml version="1.0" encoding="utf-8"?>
<p:tagLst xmlns:a="http://schemas.openxmlformats.org/drawingml/2006/main" xmlns:r="http://schemas.openxmlformats.org/officeDocument/2006/relationships" xmlns:p="http://schemas.openxmlformats.org/presentationml/2006/main">
  <p:tag name="OP_SCP_ITEM_INDEX" val="2"/>
</p:tagLst>
</file>

<file path=ppt/tags/tag3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36.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3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38.xml><?xml version="1.0" encoding="utf-8"?>
<p:tagLst xmlns:a="http://schemas.openxmlformats.org/drawingml/2006/main" xmlns:r="http://schemas.openxmlformats.org/officeDocument/2006/relationships" xmlns:p="http://schemas.openxmlformats.org/presentationml/2006/main">
  <p:tag name="OP_SCP_ITEM_INDEX" val="1"/>
</p:tagLst>
</file>

<file path=ppt/tags/tag3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xml><?xml version="1.0" encoding="utf-8"?>
<p:tagLst xmlns:a="http://schemas.openxmlformats.org/drawingml/2006/main" xmlns:r="http://schemas.openxmlformats.org/officeDocument/2006/relationships" xmlns:p="http://schemas.openxmlformats.org/presentationml/2006/main">
  <p:tag name="OFFICEPLUS.TEMPLATE" val="2f38a169-d8db-404f-bcd0-1f31caec2321.pptx"/>
  <p:tag name="OFFICEPLUS.TAG" val="bd142c3d-b2ac-49d2-945d-a40ea7d68a02"/>
  <p:tag name="OFFICEPLUS.OUTLINECONTENT" val="42497746"/>
</p:tagLst>
</file>

<file path=ppt/tags/tag4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4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42.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41"/>
  <p:tag name="OP_SCP_COMPONENT_INFO" val="{&quot;title&quot;:&quot;渐变2项列表PPT组件&quot;,&quot;description&quot;:&quot;渐变2项列表PPT组件&quot;,&quot;keywords&quot;:[&quot;渐变&quot;,&quot;2项&quot;,&quot;列表&quot;,&quot;PPT组件&quot;],&quot;labels&quot;:[]}"/>
  <p:tag name="OP_SCP_GROUP_ID" val="e2292e4c-04d8-b0eb-431f-cdd2e2ce3ff0"/>
  <p:tag name="OP_SCP_ITEM_COUNT" val="2"/>
</p:tagLst>
</file>

<file path=ppt/tags/tag43.xml><?xml version="1.0" encoding="utf-8"?>
<p:tagLst xmlns:a="http://schemas.openxmlformats.org/drawingml/2006/main" xmlns:r="http://schemas.openxmlformats.org/officeDocument/2006/relationships" xmlns:p="http://schemas.openxmlformats.org/presentationml/2006/main">
  <p:tag name="OP_SCP_ITEM_INDEX" val="2"/>
</p:tagLst>
</file>

<file path=ppt/tags/tag4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45.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4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7.xml><?xml version="1.0" encoding="utf-8"?>
<p:tagLst xmlns:a="http://schemas.openxmlformats.org/drawingml/2006/main" xmlns:r="http://schemas.openxmlformats.org/officeDocument/2006/relationships" xmlns:p="http://schemas.openxmlformats.org/presentationml/2006/main">
  <p:tag name="OP_SCP_ITEM_INDEX" val="1"/>
</p:tagLst>
</file>

<file path=ppt/tags/tag4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9.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5.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5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51.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63"/>
  <p:tag name="OP_SCP_COMPONENT_INFO" val="{&quot;title&quot;:&quot;渐变3项列表PPT组件&quot;,&quot;description&quot;:&quot;渐变3项列表PPT组件&quot;,&quot;keywords&quot;:[&quot;渐变&quot;,&quot;3项&quot;,&quot;列表&quot;,&quot;PPT组件&quot;],&quot;labels&quot;:[]}"/>
  <p:tag name="OP_SCP_GROUP_ID" val="e2292e4c-04d8-b0eb-431f-cdd2e2ce3ff0"/>
  <p:tag name="OP_SCP_ITEM_COUNT" val="3"/>
</p:tagLst>
</file>

<file path=ppt/tags/tag52.xml><?xml version="1.0" encoding="utf-8"?>
<p:tagLst xmlns:a="http://schemas.openxmlformats.org/drawingml/2006/main" xmlns:r="http://schemas.openxmlformats.org/officeDocument/2006/relationships" xmlns:p="http://schemas.openxmlformats.org/presentationml/2006/main">
  <p:tag name="OP_SCP_ITEM_INDEX" val="2"/>
</p:tagLst>
</file>

<file path=ppt/tags/tag5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54.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5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56.xml><?xml version="1.0" encoding="utf-8"?>
<p:tagLst xmlns:a="http://schemas.openxmlformats.org/drawingml/2006/main" xmlns:r="http://schemas.openxmlformats.org/officeDocument/2006/relationships" xmlns:p="http://schemas.openxmlformats.org/presentationml/2006/main">
  <p:tag name="OP_SCP_ITEM_INDEX" val="3"/>
</p:tagLst>
</file>

<file path=ppt/tags/tag57.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单击此处添加文本。"/>
</p:tagLst>
</file>

<file path=ppt/tags/tag5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03"/>
</p:tagLst>
</file>

<file path=ppt/tags/tag5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6.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591"/>
  <p:tag name="OP_SCP_COMPONENT_INFO" val="{&quot;title&quot;:&quot;扁平4项纯文本PPT组件&quot;,&quot;description&quot;:&quot;扁平4项纯文本PPT组件：四项纯文本布局，适用于复杂信息展示，设计美观。&quot;,&quot;keywords&quot;:[&quot;扁平&quot;,&quot;4项&quot;,&quot;纯文本&quot;,&quot;PPT组件&quot;],&quot;labels&quot;:[]}"/>
  <p:tag name="OP_SCP_GROUP_ID" val="1d4980a9-2ef7-ea7b-a0c5-07d8cea0ac8d"/>
  <p:tag name="OP_SCP_ITEM_COUNT" val="4"/>
</p:tagLst>
</file>

<file path=ppt/tags/tag60.xml><?xml version="1.0" encoding="utf-8"?>
<p:tagLst xmlns:a="http://schemas.openxmlformats.org/drawingml/2006/main" xmlns:r="http://schemas.openxmlformats.org/officeDocument/2006/relationships" xmlns:p="http://schemas.openxmlformats.org/presentationml/2006/main">
  <p:tag name="OP_SCP_ITEM_INDEX" val="1"/>
</p:tagLst>
</file>

<file path=ppt/tags/tag6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2.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6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64.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63"/>
  <p:tag name="OP_SCP_COMPONENT_INFO" val="{&quot;title&quot;:&quot;渐变3项列表PPT组件&quot;,&quot;description&quot;:&quot;渐变3项列表PPT组件&quot;,&quot;keywords&quot;:[&quot;渐变&quot;,&quot;3项&quot;,&quot;列表&quot;,&quot;PPT组件&quot;],&quot;labels&quot;:[]}"/>
  <p:tag name="OP_SCP_GROUP_ID" val="e2292e4c-04d8-b0eb-431f-cdd2e2ce3ff0"/>
  <p:tag name="OP_SCP_ITEM_COUNT" val="3"/>
</p:tagLst>
</file>

<file path=ppt/tags/tag65.xml><?xml version="1.0" encoding="utf-8"?>
<p:tagLst xmlns:a="http://schemas.openxmlformats.org/drawingml/2006/main" xmlns:r="http://schemas.openxmlformats.org/officeDocument/2006/relationships" xmlns:p="http://schemas.openxmlformats.org/presentationml/2006/main">
  <p:tag name="OP_SCP_ITEM_INDEX" val="2"/>
</p:tagLst>
</file>

<file path=ppt/tags/tag6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67.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6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9.xml><?xml version="1.0" encoding="utf-8"?>
<p:tagLst xmlns:a="http://schemas.openxmlformats.org/drawingml/2006/main" xmlns:r="http://schemas.openxmlformats.org/officeDocument/2006/relationships" xmlns:p="http://schemas.openxmlformats.org/presentationml/2006/main">
  <p:tag name="OP_SCP_ITEM_INDEX" val="3"/>
</p:tagLst>
</file>

<file path=ppt/tags/tag7.xml><?xml version="1.0" encoding="utf-8"?>
<p:tagLst xmlns:a="http://schemas.openxmlformats.org/drawingml/2006/main" xmlns:r="http://schemas.openxmlformats.org/officeDocument/2006/relationships" xmlns:p="http://schemas.openxmlformats.org/presentationml/2006/main">
  <p:tag name="OP_SCP_ITEM_INDEX" val="4"/>
</p:tagLst>
</file>

<file path=ppt/tags/tag70.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单击此处添加文本。"/>
</p:tagLst>
</file>

<file path=ppt/tags/tag7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03"/>
</p:tagLst>
</file>

<file path=ppt/tags/tag7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73.xml><?xml version="1.0" encoding="utf-8"?>
<p:tagLst xmlns:a="http://schemas.openxmlformats.org/drawingml/2006/main" xmlns:r="http://schemas.openxmlformats.org/officeDocument/2006/relationships" xmlns:p="http://schemas.openxmlformats.org/presentationml/2006/main">
  <p:tag name="OP_SCP_ITEM_INDEX" val="1"/>
</p:tagLst>
</file>

<file path=ppt/tags/tag7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7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77.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78.xml><?xml version="1.0" encoding="utf-8"?>
<p:tagLst xmlns:a="http://schemas.openxmlformats.org/drawingml/2006/main" xmlns:r="http://schemas.openxmlformats.org/officeDocument/2006/relationships" xmlns:p="http://schemas.openxmlformats.org/presentationml/2006/main">
  <p:tag name="OFFICEPLUS.TAG" val="e69c5ac3-dafd-4b9a-bbf1-d26a1016f816"/>
</p:tagLst>
</file>

<file path=ppt/tags/tag8.xml><?xml version="1.0" encoding="utf-8"?>
<p:tagLst xmlns:a="http://schemas.openxmlformats.org/drawingml/2006/main" xmlns:r="http://schemas.openxmlformats.org/officeDocument/2006/relationships" xmlns:p="http://schemas.openxmlformats.org/presentationml/2006/main">
  <p:tag name="OP_SCP_ITEM_INDEX" val="4"/>
</p:tagLst>
</file>

<file path=ppt/tags/tag9.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4"/>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PLUS"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269</TotalTime>
  <Words>6633</Words>
  <Application>Microsoft Office PowerPoint</Application>
  <PresentationFormat>宽屏</PresentationFormat>
  <Paragraphs>260</Paragraphs>
  <Slides>45</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45</vt:i4>
      </vt:variant>
    </vt:vector>
  </HeadingPairs>
  <TitlesOfParts>
    <vt:vector size="50" baseType="lpstr">
      <vt:lpstr>Microsoft YaHei</vt:lpstr>
      <vt:lpstr>Microsoft YaHei</vt:lpstr>
      <vt:lpstr>Arial</vt:lpstr>
      <vt:lpstr>等线</vt:lpstr>
      <vt:lpstr>Designed by OfficePLUS</vt:lpstr>
      <vt:lpstr>第一章 教师专业发展初探</vt:lpstr>
      <vt:lpstr>PowerPoint 演示文稿</vt:lpstr>
      <vt:lpstr>导语</vt:lpstr>
      <vt:lpstr>学习目标</vt:lpstr>
      <vt:lpstr>教坛阶梯：教师专业发展永远在路上</vt:lpstr>
      <vt:lpstr>教坛阶梯：教师专业发展永远在路上</vt:lpstr>
      <vt:lpstr>教坛阶梯：教师专业发展永远在路上</vt:lpstr>
      <vt:lpstr>教坛阶梯：教师专业发展永远在路上</vt:lpstr>
      <vt:lpstr>第一节   教师专业化与教师专业发展</vt:lpstr>
      <vt:lpstr>一、教师职业</vt:lpstr>
      <vt:lpstr>一、教师职业</vt:lpstr>
      <vt:lpstr>一、教师职业</vt:lpstr>
      <vt:lpstr>一、教师职业</vt:lpstr>
      <vt:lpstr>一、教师职业</vt:lpstr>
      <vt:lpstr>教育视窗：人工智能赋能教育</vt:lpstr>
      <vt:lpstr>教育视窗：人工智能赋能教育</vt:lpstr>
      <vt:lpstr>二、教师专业化</vt:lpstr>
      <vt:lpstr>二、教师专业化</vt:lpstr>
      <vt:lpstr>二、教师专业化</vt:lpstr>
      <vt:lpstr>二、教师专业化</vt:lpstr>
      <vt:lpstr>教育视窗：“教师专业化”的误区及其批判</vt:lpstr>
      <vt:lpstr>教育视窗：“教师专业化”的误区及其批判</vt:lpstr>
      <vt:lpstr>教育视窗：“教师专业化”的误区及其批判</vt:lpstr>
      <vt:lpstr>三、教师专业发展</vt:lpstr>
      <vt:lpstr>三、教师专业发展</vt:lpstr>
      <vt:lpstr>第二节   教师专业角色</vt:lpstr>
      <vt:lpstr>一、教师专业角色的内涵与特点</vt:lpstr>
      <vt:lpstr>二、不同背景下的教师角色观</vt:lpstr>
      <vt:lpstr>二、不同背景下的教师角色观</vt:lpstr>
      <vt:lpstr>二、不同背景下的教师角色观</vt:lpstr>
      <vt:lpstr>二、不同背景下的教师角色观</vt:lpstr>
      <vt:lpstr>教师风采:“1+X”专业成长之路</vt:lpstr>
      <vt:lpstr>教师风采:“1+X”专业成长之路</vt:lpstr>
      <vt:lpstr>教师风采:“1+X”专业成长之路</vt:lpstr>
      <vt:lpstr>第三节   教师专业发展的影响因素</vt:lpstr>
      <vt:lpstr>一、外部因素</vt:lpstr>
      <vt:lpstr>二、内部因素</vt:lpstr>
      <vt:lpstr>二、内部因素</vt:lpstr>
      <vt:lpstr>教育直通车：高质量教师队伍发展的“成功密码”</vt:lpstr>
      <vt:lpstr>教育直通车：高质量教师队伍发展的“成功密码”</vt:lpstr>
      <vt:lpstr>教育直通车：高质量教师队伍发展的“成功密码”</vt:lpstr>
      <vt:lpstr>教育直通车：高质量教师队伍发展的“成功密码”</vt:lpstr>
      <vt:lpstr>PowerPoint 演示文稿</vt:lpstr>
      <vt:lpstr>PowerPoint 演示文稿</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哈哈 王</cp:lastModifiedBy>
  <cp:revision>6</cp:revision>
  <dcterms:created xsi:type="dcterms:W3CDTF">2023-07-20T03:04:31Z</dcterms:created>
  <dcterms:modified xsi:type="dcterms:W3CDTF">2025-03-15T14:43:19Z</dcterms:modified>
</cp:coreProperties>
</file>