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18.xml" ContentType="application/vnd.openxmlformats-officedocument.drawingml.diagramColors+xml"/>
  <Override PartName="/ppt/diagrams/colors19.xml" ContentType="application/vnd.openxmlformats-officedocument.drawingml.diagramColors+xml"/>
  <Override PartName="/ppt/diagrams/colors2.xml" ContentType="application/vnd.openxmlformats-officedocument.drawingml.diagramColors+xml"/>
  <Override PartName="/ppt/diagrams/colors20.xml" ContentType="application/vnd.openxmlformats-officedocument.drawingml.diagramColors+xml"/>
  <Override PartName="/ppt/diagrams/colors21.xml" ContentType="application/vnd.openxmlformats-officedocument.drawingml.diagramColors+xml"/>
  <Override PartName="/ppt/diagrams/colors22.xml" ContentType="application/vnd.openxmlformats-officedocument.drawingml.diagramColors+xml"/>
  <Override PartName="/ppt/diagrams/colors23.xml" ContentType="application/vnd.openxmlformats-officedocument.drawingml.diagramColors+xml"/>
  <Override PartName="/ppt/diagrams/colors24.xml" ContentType="application/vnd.openxmlformats-officedocument.drawingml.diagramColors+xml"/>
  <Override PartName="/ppt/diagrams/colors25.xml" ContentType="application/vnd.openxmlformats-officedocument.drawingml.diagramColors+xml"/>
  <Override PartName="/ppt/diagrams/colors26.xml" ContentType="application/vnd.openxmlformats-officedocument.drawingml.diagramColors+xml"/>
  <Override PartName="/ppt/diagrams/colors27.xml" ContentType="application/vnd.openxmlformats-officedocument.drawingml.diagramColors+xml"/>
  <Override PartName="/ppt/diagrams/colors28.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18.xml" ContentType="application/vnd.openxmlformats-officedocument.drawingml.diagramData+xml"/>
  <Override PartName="/ppt/diagrams/data19.xml" ContentType="application/vnd.openxmlformats-officedocument.drawingml.diagramData+xml"/>
  <Override PartName="/ppt/diagrams/data2.xml" ContentType="application/vnd.openxmlformats-officedocument.drawingml.diagramData+xml"/>
  <Override PartName="/ppt/diagrams/data20.xml" ContentType="application/vnd.openxmlformats-officedocument.drawingml.diagramData+xml"/>
  <Override PartName="/ppt/diagrams/data21.xml" ContentType="application/vnd.openxmlformats-officedocument.drawingml.diagramData+xml"/>
  <Override PartName="/ppt/diagrams/data22.xml" ContentType="application/vnd.openxmlformats-officedocument.drawingml.diagramData+xml"/>
  <Override PartName="/ppt/diagrams/data23.xml" ContentType="application/vnd.openxmlformats-officedocument.drawingml.diagramData+xml"/>
  <Override PartName="/ppt/diagrams/data24.xml" ContentType="application/vnd.openxmlformats-officedocument.drawingml.diagramData+xml"/>
  <Override PartName="/ppt/diagrams/data25.xml" ContentType="application/vnd.openxmlformats-officedocument.drawingml.diagramData+xml"/>
  <Override PartName="/ppt/diagrams/data26.xml" ContentType="application/vnd.openxmlformats-officedocument.drawingml.diagramData+xml"/>
  <Override PartName="/ppt/diagrams/data27.xml" ContentType="application/vnd.openxmlformats-officedocument.drawingml.diagramData+xml"/>
  <Override PartName="/ppt/diagrams/data28.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18.xml" ContentType="application/vnd.ms-office.drawingml.diagramDrawing+xml"/>
  <Override PartName="/ppt/diagrams/drawing19.xml" ContentType="application/vnd.ms-office.drawingml.diagramDrawing+xml"/>
  <Override PartName="/ppt/diagrams/drawing2.xml" ContentType="application/vnd.ms-office.drawingml.diagramDrawing+xml"/>
  <Override PartName="/ppt/diagrams/drawing20.xml" ContentType="application/vnd.ms-office.drawingml.diagramDrawing+xml"/>
  <Override PartName="/ppt/diagrams/drawing21.xml" ContentType="application/vnd.ms-office.drawingml.diagramDrawing+xml"/>
  <Override PartName="/ppt/diagrams/drawing22.xml" ContentType="application/vnd.ms-office.drawingml.diagramDrawing+xml"/>
  <Override PartName="/ppt/diagrams/drawing23.xml" ContentType="application/vnd.ms-office.drawingml.diagramDrawing+xml"/>
  <Override PartName="/ppt/diagrams/drawing24.xml" ContentType="application/vnd.ms-office.drawingml.diagramDrawing+xml"/>
  <Override PartName="/ppt/diagrams/drawing25.xml" ContentType="application/vnd.ms-office.drawingml.diagramDrawing+xml"/>
  <Override PartName="/ppt/diagrams/drawing26.xml" ContentType="application/vnd.ms-office.drawingml.diagramDrawing+xml"/>
  <Override PartName="/ppt/diagrams/drawing27.xml" ContentType="application/vnd.ms-office.drawingml.diagramDrawing+xml"/>
  <Override PartName="/ppt/diagrams/drawing28.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18.xml" ContentType="application/vnd.openxmlformats-officedocument.drawingml.diagramLayout+xml"/>
  <Override PartName="/ppt/diagrams/layout19.xml" ContentType="application/vnd.openxmlformats-officedocument.drawingml.diagramLayout+xml"/>
  <Override PartName="/ppt/diagrams/layout2.xml" ContentType="application/vnd.openxmlformats-officedocument.drawingml.diagramLayout+xml"/>
  <Override PartName="/ppt/diagrams/layout20.xml" ContentType="application/vnd.openxmlformats-officedocument.drawingml.diagramLayout+xml"/>
  <Override PartName="/ppt/diagrams/layout21.xml" ContentType="application/vnd.openxmlformats-officedocument.drawingml.diagramLayout+xml"/>
  <Override PartName="/ppt/diagrams/layout22.xml" ContentType="application/vnd.openxmlformats-officedocument.drawingml.diagramLayout+xml"/>
  <Override PartName="/ppt/diagrams/layout23.xml" ContentType="application/vnd.openxmlformats-officedocument.drawingml.diagramLayout+xml"/>
  <Override PartName="/ppt/diagrams/layout24.xml" ContentType="application/vnd.openxmlformats-officedocument.drawingml.diagramLayout+xml"/>
  <Override PartName="/ppt/diagrams/layout25.xml" ContentType="application/vnd.openxmlformats-officedocument.drawingml.diagramLayout+xml"/>
  <Override PartName="/ppt/diagrams/layout26.xml" ContentType="application/vnd.openxmlformats-officedocument.drawingml.diagramLayout+xml"/>
  <Override PartName="/ppt/diagrams/layout27.xml" ContentType="application/vnd.openxmlformats-officedocument.drawingml.diagramLayout+xml"/>
  <Override PartName="/ppt/diagrams/layout28.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18.xml" ContentType="application/vnd.openxmlformats-officedocument.drawingml.diagramStyle+xml"/>
  <Override PartName="/ppt/diagrams/quickStyle19.xml" ContentType="application/vnd.openxmlformats-officedocument.drawingml.diagramStyle+xml"/>
  <Override PartName="/ppt/diagrams/quickStyle2.xml" ContentType="application/vnd.openxmlformats-officedocument.drawingml.diagramStyle+xml"/>
  <Override PartName="/ppt/diagrams/quickStyle20.xml" ContentType="application/vnd.openxmlformats-officedocument.drawingml.diagramStyle+xml"/>
  <Override PartName="/ppt/diagrams/quickStyle21.xml" ContentType="application/vnd.openxmlformats-officedocument.drawingml.diagramStyle+xml"/>
  <Override PartName="/ppt/diagrams/quickStyle22.xml" ContentType="application/vnd.openxmlformats-officedocument.drawingml.diagramStyle+xml"/>
  <Override PartName="/ppt/diagrams/quickStyle23.xml" ContentType="application/vnd.openxmlformats-officedocument.drawingml.diagramStyle+xml"/>
  <Override PartName="/ppt/diagrams/quickStyle24.xml" ContentType="application/vnd.openxmlformats-officedocument.drawingml.diagramStyle+xml"/>
  <Override PartName="/ppt/diagrams/quickStyle25.xml" ContentType="application/vnd.openxmlformats-officedocument.drawingml.diagramStyle+xml"/>
  <Override PartName="/ppt/diagrams/quickStyle26.xml" ContentType="application/vnd.openxmlformats-officedocument.drawingml.diagramStyle+xml"/>
  <Override PartName="/ppt/diagrams/quickStyle27.xml" ContentType="application/vnd.openxmlformats-officedocument.drawingml.diagramStyle+xml"/>
  <Override PartName="/ppt/diagrams/quickStyle28.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8"/>
  </p:notesMasterIdLst>
  <p:sldIdLst>
    <p:sldId id="257" r:id="rId3"/>
    <p:sldId id="258" r:id="rId4"/>
    <p:sldId id="1047" r:id="rId5"/>
    <p:sldId id="1046" r:id="rId6"/>
    <p:sldId id="1148" r:id="rId7"/>
    <p:sldId id="1004" r:id="rId8"/>
    <p:sldId id="1149" r:id="rId9"/>
    <p:sldId id="1150" r:id="rId10"/>
    <p:sldId id="1050" r:id="rId11"/>
    <p:sldId id="259" r:id="rId12"/>
    <p:sldId id="1151" r:id="rId13"/>
    <p:sldId id="1023" r:id="rId14"/>
    <p:sldId id="1152" r:id="rId15"/>
    <p:sldId id="1154" r:id="rId16"/>
    <p:sldId id="1155" r:id="rId17"/>
    <p:sldId id="1156" r:id="rId18"/>
    <p:sldId id="1130" r:id="rId19"/>
    <p:sldId id="1157" r:id="rId20"/>
    <p:sldId id="1158" r:id="rId21"/>
    <p:sldId id="1159" r:id="rId22"/>
    <p:sldId id="1160" r:id="rId23"/>
    <p:sldId id="1134" r:id="rId24"/>
    <p:sldId id="1161" r:id="rId25"/>
    <p:sldId id="1162" r:id="rId26"/>
    <p:sldId id="1163" r:id="rId27"/>
    <p:sldId id="1164" r:id="rId28"/>
    <p:sldId id="1135" r:id="rId29"/>
    <p:sldId id="1066" r:id="rId30"/>
    <p:sldId id="1068" r:id="rId31"/>
    <p:sldId id="1165" r:id="rId32"/>
    <p:sldId id="1166" r:id="rId33"/>
    <p:sldId id="1167" r:id="rId34"/>
    <p:sldId id="1168" r:id="rId35"/>
    <p:sldId id="1169" r:id="rId36"/>
    <p:sldId id="1171" r:id="rId37"/>
    <p:sldId id="1170" r:id="rId38"/>
    <p:sldId id="1172" r:id="rId39"/>
    <p:sldId id="1173" r:id="rId40"/>
    <p:sldId id="1067" r:id="rId41"/>
    <p:sldId id="1077" r:id="rId42"/>
    <p:sldId id="1174" r:id="rId43"/>
    <p:sldId id="1175" r:id="rId44"/>
    <p:sldId id="1176" r:id="rId45"/>
    <p:sldId id="1177" r:id="rId46"/>
    <p:sldId id="1180" r:id="rId47"/>
    <p:sldId id="1183" r:id="rId48"/>
    <p:sldId id="1181" r:id="rId49"/>
    <p:sldId id="1184" r:id="rId50"/>
    <p:sldId id="1185" r:id="rId51"/>
    <p:sldId id="1186" r:id="rId52"/>
    <p:sldId id="1188" r:id="rId53"/>
    <p:sldId id="1187" r:id="rId54"/>
    <p:sldId id="1139" r:id="rId55"/>
    <p:sldId id="1192" r:id="rId56"/>
    <p:sldId id="1193" r:id="rId57"/>
    <p:sldId id="1194" r:id="rId58"/>
    <p:sldId id="1195" r:id="rId59"/>
    <p:sldId id="1196" r:id="rId60"/>
    <p:sldId id="1082" r:id="rId61"/>
    <p:sldId id="1189" r:id="rId62"/>
    <p:sldId id="1190" r:id="rId63"/>
    <p:sldId id="1191" r:id="rId64"/>
    <p:sldId id="1144" r:id="rId65"/>
    <p:sldId id="1127" r:id="rId66"/>
    <p:sldId id="289" r:id="rId67"/>
  </p:sldIdLst>
  <p:sldSz cx="12192000" cy="6858000"/>
  <p:notesSz cx="6858000" cy="9144000"/>
  <p:custDataLst>
    <p:tags r:id="rId7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92FF"/>
    <a:srgbClr val="004BBE"/>
    <a:srgbClr val="005AE5"/>
    <a:srgbClr val="B46CC9"/>
    <a:srgbClr val="1881FB"/>
    <a:srgbClr val="003B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86483" autoAdjust="0"/>
  </p:normalViewPr>
  <p:slideViewPr>
    <p:cSldViewPr snapToGrid="0">
      <p:cViewPr varScale="1">
        <p:scale>
          <a:sx n="96" d="100"/>
          <a:sy n="96" d="100"/>
        </p:scale>
        <p:origin x="130"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2" Type="http://schemas.openxmlformats.org/officeDocument/2006/relationships/tags" Target="tags/tag100.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5.xml"/><Relationship Id="rId69" Type="http://schemas.openxmlformats.org/officeDocument/2006/relationships/presProps" Target="presProps.xml"/><Relationship Id="rId68" Type="http://schemas.openxmlformats.org/officeDocument/2006/relationships/notesMaster" Target="notesMasters/notesMaster1.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cxnId="{F2427C94-5665-44A4-ADD9-F317D94D71C8}" type="parTrans">
      <dgm:prSet/>
      <dgm:spPr/>
      <dgm:t>
        <a:bodyPr/>
        <a:lstStyle/>
        <a:p>
          <a:endParaRPr lang="zh-CN" altLang="en-US"/>
        </a:p>
      </dgm:t>
    </dgm:pt>
    <dgm:pt modelId="{F0AB42D7-3406-4661-992E-3DEBAE5C469A}" cxnId="{F2427C94-5665-44A4-ADD9-F317D94D71C8}" type="sibTrans">
      <dgm:prSet/>
      <dgm:spPr/>
      <dgm:t>
        <a:bodyPr/>
        <a:lstStyle/>
        <a:p>
          <a:endParaRPr lang="zh-CN" altLang="en-US"/>
        </a:p>
      </dgm:t>
    </dgm:pt>
    <dgm:pt modelId="{C53A126B-8AD4-4E1D-AABF-AA122D123298}">
      <dgm:prSet phldrT="[文本]"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）了解常见的教师专业发展途径。</a:t>
          </a:r>
          <a:endParaRPr lang="zh-CN" altLang="en-US" sz="2000" dirty="0"/>
        </a:p>
      </dgm:t>
    </dgm:pt>
    <dgm:pt modelId="{48A149FE-FC20-4286-B8BA-E57ED0E93857}" cxnId="{6725FECA-8070-4932-BF06-86B6163A9EA3}" type="parTrans">
      <dgm:prSet/>
      <dgm:spPr/>
      <dgm:t>
        <a:bodyPr/>
        <a:lstStyle/>
        <a:p>
          <a:endParaRPr lang="zh-CN" altLang="en-US"/>
        </a:p>
      </dgm:t>
    </dgm:pt>
    <dgm:pt modelId="{12C07D2F-CA6B-413C-BF84-81301163758C}" cxnId="{6725FECA-8070-4932-BF06-86B6163A9EA3}" type="sibTrans">
      <dgm:prSet/>
      <dgm:spPr/>
      <dgm:t>
        <a:bodyPr/>
        <a:lstStyle/>
        <a:p>
          <a:endParaRPr lang="zh-CN" altLang="en-US"/>
        </a:p>
      </dgm:t>
    </dgm:pt>
    <dgm:pt modelId="{8AE605EB-3C0E-4DF0-B875-328975CB9F27}">
      <dgm:prSet phldrT="[文本]" custT="1"/>
      <dgm:spPr/>
      <dgm:t>
        <a:bodyPr/>
        <a:lstStyle/>
        <a:p>
          <a:r>
            <a:rPr lang="zh-CN" altLang="en-US" sz="2400" b="1" dirty="0"/>
            <a:t>能力目标</a:t>
          </a:r>
        </a:p>
      </dgm:t>
    </dgm:pt>
    <dgm:pt modelId="{9C203DDE-9F70-4C59-AD52-2707066B6A60}" cxnId="{7D7381E7-0A3B-496E-B9B4-4A4F02A5CBEB}" type="parTrans">
      <dgm:prSet/>
      <dgm:spPr/>
      <dgm:t>
        <a:bodyPr/>
        <a:lstStyle/>
        <a:p>
          <a:endParaRPr lang="zh-CN" altLang="en-US"/>
        </a:p>
      </dgm:t>
    </dgm:pt>
    <dgm:pt modelId="{8398BEC2-462A-4804-9B9F-DF4314B7499F}" cxnId="{7D7381E7-0A3B-496E-B9B4-4A4F02A5CBEB}" type="sibTrans">
      <dgm:prSet/>
      <dgm:spPr/>
      <dgm:t>
        <a:bodyPr/>
        <a:lstStyle/>
        <a:p>
          <a:endParaRPr lang="zh-CN" altLang="en-US"/>
        </a:p>
      </dgm:t>
    </dgm:pt>
    <dgm:pt modelId="{C5355562-9C6C-403C-8127-330697777D69}">
      <dgm:prSet phldrT="[文本]" custT="1"/>
      <dgm:spPr/>
      <dgm:t>
        <a:bodyPr/>
        <a:lstStyle/>
        <a:p>
          <a:r>
            <a:rPr lang="zh-CN" altLang="zh-CN" sz="2000" dirty="0">
              <a:latin typeface="+mn-ea"/>
              <a:ea typeface="+mn-ea"/>
            </a:rPr>
            <a:t>（</a:t>
          </a:r>
          <a:r>
            <a:rPr lang="en-US" altLang="zh-CN" sz="2000" dirty="0">
              <a:latin typeface="+mn-ea"/>
              <a:ea typeface="+mn-ea"/>
            </a:rPr>
            <a:t>1</a:t>
          </a:r>
          <a:r>
            <a:rPr lang="zh-CN" altLang="zh-CN" sz="2000" dirty="0">
              <a:latin typeface="+mn-ea"/>
              <a:ea typeface="+mn-ea"/>
            </a:rPr>
            <a:t>）能够掌握教师反思、教师学习、教师教育研究及教师合作的方法。</a:t>
          </a:r>
          <a:endParaRPr lang="zh-CN" altLang="en-US" sz="2000" dirty="0"/>
        </a:p>
      </dgm:t>
    </dgm:pt>
    <dgm:pt modelId="{79C421EF-8FA3-4E99-AF40-BEAD78628A54}" cxnId="{F21E5A10-4CA0-40B8-A4B3-6C5028F5B48C}" type="parTrans">
      <dgm:prSet/>
      <dgm:spPr/>
      <dgm:t>
        <a:bodyPr/>
        <a:lstStyle/>
        <a:p>
          <a:endParaRPr lang="zh-CN" altLang="en-US"/>
        </a:p>
      </dgm:t>
    </dgm:pt>
    <dgm:pt modelId="{A979D0FB-800A-4C57-AABC-08CFB148CE60}" cxnId="{F21E5A10-4CA0-40B8-A4B3-6C5028F5B48C}" type="sibTrans">
      <dgm:prSet/>
      <dgm:spPr/>
      <dgm:t>
        <a:bodyPr/>
        <a:lstStyle/>
        <a:p>
          <a:endParaRPr lang="zh-CN" altLang="en-US"/>
        </a:p>
      </dgm:t>
    </dgm:pt>
    <dgm:pt modelId="{D3D174E1-70E6-435F-93F8-F793A8BB1390}">
      <dgm:prSet custT="1"/>
      <dgm:spPr/>
      <dgm:t>
        <a:bodyPr/>
        <a:lstStyle/>
        <a:p>
          <a:r>
            <a:rPr lang="zh-CN" altLang="en-US" sz="2400" b="1" dirty="0">
              <a:latin typeface="+mn-ea"/>
              <a:ea typeface="+mn-ea"/>
            </a:rPr>
            <a:t>素养目标</a:t>
          </a:r>
        </a:p>
      </dgm:t>
    </dgm:pt>
    <dgm:pt modelId="{D0139EEB-3E6F-47B0-B474-437593C57AAA}" cxnId="{D2372C0B-A3AF-4F7B-BDF0-343EB0E7EBFA}" type="parTrans">
      <dgm:prSet/>
      <dgm:spPr/>
      <dgm:t>
        <a:bodyPr/>
        <a:lstStyle/>
        <a:p>
          <a:endParaRPr lang="zh-CN" altLang="en-US"/>
        </a:p>
      </dgm:t>
    </dgm:pt>
    <dgm:pt modelId="{D02FB8C5-C48D-4945-A8EE-BE4DC0BB603A}" cxnId="{D2372C0B-A3AF-4F7B-BDF0-343EB0E7EBFA}" type="sibTrans">
      <dgm:prSet/>
      <dgm:spPr/>
      <dgm:t>
        <a:bodyPr/>
        <a:lstStyle/>
        <a:p>
          <a:endParaRPr lang="zh-CN" altLang="en-US"/>
        </a:p>
      </dgm:t>
    </dgm:pt>
    <dgm:pt modelId="{A1A5593F-B6C4-4E73-AAA9-30CDAB48314A}">
      <dgm:prSet custT="1"/>
      <dgm:spPr/>
      <dgm:t>
        <a:bodyPr/>
        <a:lstStyle/>
        <a:p>
          <a:r>
            <a:rPr lang="zh-CN" altLang="en-US" sz="2000" dirty="0">
              <a:latin typeface="+mn-ea"/>
              <a:ea typeface="+mn-ea"/>
            </a:rPr>
            <a:t>（</a:t>
          </a:r>
          <a:r>
            <a:rPr lang="en-US" altLang="en-US" sz="2000" dirty="0">
              <a:latin typeface="+mn-ea"/>
              <a:ea typeface="+mn-ea"/>
            </a:rPr>
            <a:t>1</a:t>
          </a:r>
          <a:r>
            <a:rPr lang="zh-CN" altLang="en-US" sz="2000" dirty="0">
              <a:latin typeface="+mn-ea"/>
              <a:ea typeface="+mn-ea"/>
            </a:rPr>
            <a:t>）自觉进行专业化建构，积极探索适合自己的专业发展途径。</a:t>
          </a:r>
        </a:p>
      </dgm:t>
    </dgm:pt>
    <dgm:pt modelId="{F755487E-A3C5-457D-8DFE-B906694C2931}" cxnId="{3D6CA423-90DE-4510-8A88-DB32DD6693DC}" type="parTrans">
      <dgm:prSet/>
      <dgm:spPr/>
      <dgm:t>
        <a:bodyPr/>
        <a:lstStyle/>
        <a:p>
          <a:endParaRPr lang="zh-CN" altLang="en-US"/>
        </a:p>
      </dgm:t>
    </dgm:pt>
    <dgm:pt modelId="{4368A566-9E58-4806-B45B-1607EA8CDACF}" cxnId="{3D6CA423-90DE-4510-8A88-DB32DD6693DC}" type="sibTrans">
      <dgm:prSet/>
      <dgm:spPr/>
      <dgm:t>
        <a:bodyPr/>
        <a:lstStyle/>
        <a:p>
          <a:endParaRPr lang="zh-CN" altLang="en-US"/>
        </a:p>
      </dgm:t>
    </dgm:pt>
    <dgm:pt modelId="{55371DF0-68B5-47A7-9665-CA57A998B40A}">
      <dgm:prSet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）熟悉教师反思、教师学习、教师教育研究及教师合作的含义和特点。</a:t>
          </a:r>
        </a:p>
      </dgm:t>
    </dgm:pt>
    <dgm:pt modelId="{439B05E3-C7B5-4170-82AC-00D5E24832B8}" cxnId="{98705EDF-E165-4BF5-877F-06748F3DCE22}" type="parTrans">
      <dgm:prSet/>
      <dgm:spPr/>
      <dgm:t>
        <a:bodyPr/>
        <a:lstStyle/>
        <a:p>
          <a:endParaRPr lang="zh-CN" altLang="en-US"/>
        </a:p>
      </dgm:t>
    </dgm:pt>
    <dgm:pt modelId="{F770AD75-4796-4FFC-AC3C-A6A68F5B0BBF}" cxnId="{98705EDF-E165-4BF5-877F-06748F3DCE22}" type="sibTrans">
      <dgm:prSet/>
      <dgm:spPr/>
      <dgm:t>
        <a:bodyPr/>
        <a:lstStyle/>
        <a:p>
          <a:endParaRPr lang="zh-CN" altLang="en-US"/>
        </a:p>
      </dgm:t>
    </dgm:pt>
    <dgm:pt modelId="{3DE9AE02-D88B-46E1-A60C-8D660D254851}">
      <dgm:prSet custT="1"/>
      <dgm:spPr/>
      <dgm:t>
        <a:bodyPr/>
        <a:lstStyle/>
        <a:p>
          <a:r>
            <a:rPr lang="zh-CN" altLang="zh-CN" sz="2000" dirty="0">
              <a:latin typeface="+mn-ea"/>
              <a:ea typeface="+mn-ea"/>
            </a:rPr>
            <a:t>（</a:t>
          </a:r>
          <a:r>
            <a:rPr lang="en-US" altLang="zh-CN" sz="2000" dirty="0">
              <a:latin typeface="+mn-ea"/>
              <a:ea typeface="+mn-ea"/>
            </a:rPr>
            <a:t>2</a:t>
          </a:r>
          <a:r>
            <a:rPr lang="zh-CN" altLang="zh-CN" sz="2000" dirty="0">
              <a:latin typeface="+mn-ea"/>
              <a:ea typeface="+mn-ea"/>
            </a:rPr>
            <a:t>）能够认识到不同阶段教师需要解决的问题，时刻保持学习的状态。</a:t>
          </a:r>
        </a:p>
      </dgm:t>
    </dgm:pt>
    <dgm:pt modelId="{05DBD328-E5E7-4A54-B57E-082AA07A873B}" cxnId="{62CA6812-E51A-4C6C-876E-651595D2A6F0}" type="parTrans">
      <dgm:prSet/>
      <dgm:spPr/>
      <dgm:t>
        <a:bodyPr/>
        <a:lstStyle/>
        <a:p>
          <a:endParaRPr lang="zh-CN" altLang="en-US"/>
        </a:p>
      </dgm:t>
    </dgm:pt>
    <dgm:pt modelId="{F7DB5C71-FA6E-48CD-B3E0-A6CE0C756CDC}" cxnId="{62CA6812-E51A-4C6C-876E-651595D2A6F0}" type="sibTrans">
      <dgm:prSet/>
      <dgm:spPr/>
      <dgm:t>
        <a:bodyPr/>
        <a:lstStyle/>
        <a:p>
          <a:endParaRPr lang="zh-CN" altLang="en-US"/>
        </a:p>
      </dgm:t>
    </dgm:pt>
    <dgm:pt modelId="{26F53E74-8EE5-431F-B250-8A1F0252A5D5}">
      <dgm:prSet custT="1"/>
      <dgm:spPr/>
      <dgm:t>
        <a:bodyPr/>
        <a:lstStyle/>
        <a:p>
          <a:r>
            <a:rPr lang="zh-CN" altLang="en-US" sz="2000" dirty="0">
              <a:latin typeface="+mn-ea"/>
              <a:ea typeface="+mn-ea"/>
            </a:rPr>
            <a:t>（</a:t>
          </a:r>
          <a:r>
            <a:rPr lang="en-US" altLang="en-US" sz="2000" dirty="0">
              <a:latin typeface="+mn-ea"/>
              <a:ea typeface="+mn-ea"/>
            </a:rPr>
            <a:t>2</a:t>
          </a:r>
          <a:r>
            <a:rPr lang="zh-CN" altLang="en-US" sz="2000" dirty="0">
              <a:latin typeface="+mn-ea"/>
              <a:ea typeface="+mn-ea"/>
            </a:rPr>
            <a:t>）树立终身学习的理念，养成刻苦钻研、严谨笃学的态度。</a:t>
          </a:r>
        </a:p>
      </dgm:t>
    </dgm:pt>
    <dgm:pt modelId="{3369FA77-BCBD-45BA-A565-3F1A73224C7B}" cxnId="{C8D05189-FD7E-481E-BDB5-C1A1542971C6}" type="parTrans">
      <dgm:prSet/>
      <dgm:spPr/>
      <dgm:t>
        <a:bodyPr/>
        <a:lstStyle/>
        <a:p>
          <a:endParaRPr lang="zh-CN" altLang="en-US"/>
        </a:p>
      </dgm:t>
    </dgm:pt>
    <dgm:pt modelId="{D64A07B2-BB8E-4245-81FB-8281271BDE07}" cxnId="{C8D05189-FD7E-481E-BDB5-C1A1542971C6}" type="sibTrans">
      <dgm:prSet/>
      <dgm:spPr/>
      <dgm:t>
        <a:bodyPr/>
        <a:lstStyle/>
        <a:p>
          <a:endParaRPr lang="zh-CN" altLang="en-US"/>
        </a:p>
      </dgm:t>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Lbl="node1" presStyleIdx="0" presStyleCnt="3"/>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Lbl="node1" presStyleIdx="0" presStyleCnt="3"/>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Lbl="node1" presStyleIdx="1" presStyleCnt="3"/>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04BDF503-EDB0-4043-BF97-10647A23DB4B}" type="presOf" srcId="{26F53E74-8EE5-431F-B250-8A1F0252A5D5}" destId="{473D8C8D-89BA-4FD8-ADBE-57794E01063A}" srcOrd="0" destOrd="1" presId="urn:microsoft.com/office/officeart/2005/8/layout/list1"/>
    <dgm:cxn modelId="{63ABC006-1EB5-460D-A21A-BD9A39EDC550}" type="presOf" srcId="{AF26E4BB-AE0B-4288-B180-7313991A9104}" destId="{C3857240-692F-4409-BD36-6691C8B09EB9}" srcOrd="0" destOrd="0" presId="urn:microsoft.com/office/officeart/2005/8/layout/list1"/>
    <dgm:cxn modelId="{D2372C0B-A3AF-4F7B-BDF0-343EB0E7EBFA}" srcId="{AF26E4BB-AE0B-4288-B180-7313991A9104}" destId="{D3D174E1-70E6-435F-93F8-F793A8BB1390}" srcOrd="2" destOrd="0" parTransId="{D0139EEB-3E6F-47B0-B474-437593C57AAA}" sibTransId="{D02FB8C5-C48D-4945-A8EE-BE4DC0BB603A}"/>
    <dgm:cxn modelId="{82AB670F-19D6-4646-B19C-4C07EEFBB830}" type="presOf" srcId="{3DE9AE02-D88B-46E1-A60C-8D660D254851}" destId="{6A208469-C04B-4AEB-98DD-F806CDCEF7C1}" srcOrd="0" destOrd="1" presId="urn:microsoft.com/office/officeart/2005/8/layout/list1"/>
    <dgm:cxn modelId="{F21E5A10-4CA0-40B8-A4B3-6C5028F5B48C}" srcId="{8AE605EB-3C0E-4DF0-B875-328975CB9F27}" destId="{C5355562-9C6C-403C-8127-330697777D69}" srcOrd="0" destOrd="0" parTransId="{79C421EF-8FA3-4E99-AF40-BEAD78628A54}" sibTransId="{A979D0FB-800A-4C57-AABC-08CFB148CE60}"/>
    <dgm:cxn modelId="{62CA6812-E51A-4C6C-876E-651595D2A6F0}" srcId="{8AE605EB-3C0E-4DF0-B875-328975CB9F27}" destId="{3DE9AE02-D88B-46E1-A60C-8D660D254851}" srcOrd="1" destOrd="0" parTransId="{05DBD328-E5E7-4A54-B57E-082AA07A873B}" sibTransId="{F7DB5C71-FA6E-48CD-B3E0-A6CE0C756CDC}"/>
    <dgm:cxn modelId="{7917201C-26A0-46A9-8232-1A9EFD5368A4}" type="presOf" srcId="{55371DF0-68B5-47A7-9665-CA57A998B40A}" destId="{34525C93-0F27-4EB3-9B0F-F159053854B9}" srcOrd="0" destOrd="1" presId="urn:microsoft.com/office/officeart/2005/8/layout/list1"/>
    <dgm:cxn modelId="{3D6CA423-90DE-4510-8A88-DB32DD6693DC}" srcId="{D3D174E1-70E6-435F-93F8-F793A8BB1390}" destId="{A1A5593F-B6C4-4E73-AAA9-30CDAB48314A}" srcOrd="0" destOrd="0" parTransId="{F755487E-A3C5-457D-8DFE-B906694C2931}" sibTransId="{4368A566-9E58-4806-B45B-1607EA8CDACF}"/>
    <dgm:cxn modelId="{51741028-FF78-4150-98E9-1232DE949360}" type="presOf" srcId="{C5355562-9C6C-403C-8127-330697777D69}" destId="{6A208469-C04B-4AEB-98DD-F806CDCEF7C1}" srcOrd="0" destOrd="0" presId="urn:microsoft.com/office/officeart/2005/8/layout/list1"/>
    <dgm:cxn modelId="{BF01A528-C586-40EA-84E9-D103A13BDDD1}" type="presOf" srcId="{D3D174E1-70E6-435F-93F8-F793A8BB1390}" destId="{B82FF8A8-01B2-4E47-9903-88EACCA09735}" srcOrd="0" destOrd="0" presId="urn:microsoft.com/office/officeart/2005/8/layout/list1"/>
    <dgm:cxn modelId="{6E5F683C-53C4-4C21-A9F4-028355E55C5E}" type="presOf" srcId="{A1A5593F-B6C4-4E73-AAA9-30CDAB48314A}" destId="{473D8C8D-89BA-4FD8-ADBE-57794E01063A}" srcOrd="0" destOrd="0" presId="urn:microsoft.com/office/officeart/2005/8/layout/list1"/>
    <dgm:cxn modelId="{E5522F4C-4F4D-4F7D-B61B-20A9DAF4AF42}" type="presOf" srcId="{130B3AB2-C2C8-49AC-B03D-3EC8B6DC2248}" destId="{4FE04C43-D13F-4599-9E2D-2398653DBB25}" srcOrd="0" destOrd="0" presId="urn:microsoft.com/office/officeart/2005/8/layout/list1"/>
    <dgm:cxn modelId="{C8D05189-FD7E-481E-BDB5-C1A1542971C6}" srcId="{D3D174E1-70E6-435F-93F8-F793A8BB1390}" destId="{26F53E74-8EE5-431F-B250-8A1F0252A5D5}" srcOrd="1" destOrd="0" parTransId="{3369FA77-BCBD-45BA-A565-3F1A73224C7B}" sibTransId="{D64A07B2-BB8E-4245-81FB-8281271BDE07}"/>
    <dgm:cxn modelId="{F2427C94-5665-44A4-ADD9-F317D94D71C8}" srcId="{AF26E4BB-AE0B-4288-B180-7313991A9104}" destId="{130B3AB2-C2C8-49AC-B03D-3EC8B6DC2248}" srcOrd="0" destOrd="0" parTransId="{B409620C-8FA7-48FC-B6D5-F85348700BB9}" sibTransId="{F0AB42D7-3406-4661-992E-3DEBAE5C469A}"/>
    <dgm:cxn modelId="{1913F89D-749B-4D26-A524-9EC113CFFB17}" type="presOf" srcId="{8AE605EB-3C0E-4DF0-B875-328975CB9F27}" destId="{D1A05115-FC95-4F32-B110-EA8F1B06A8DF}" srcOrd="0" destOrd="0" presId="urn:microsoft.com/office/officeart/2005/8/layout/list1"/>
    <dgm:cxn modelId="{E12C82A5-19A5-4CD5-977A-7E83C534621F}" type="presOf" srcId="{8AE605EB-3C0E-4DF0-B875-328975CB9F27}" destId="{0A9955B3-5D54-48D7-B28F-E326E008BC42}" srcOrd="1" destOrd="0" presId="urn:microsoft.com/office/officeart/2005/8/layout/list1"/>
    <dgm:cxn modelId="{9E9E24B5-EE90-4EEE-93B5-D0C6D435B1B3}" type="presOf" srcId="{D3D174E1-70E6-435F-93F8-F793A8BB1390}" destId="{0A7A0A3E-ED59-4A29-A6CF-1B35C6F4777B}" srcOrd="1" destOrd="0" presId="urn:microsoft.com/office/officeart/2005/8/layout/list1"/>
    <dgm:cxn modelId="{6725FECA-8070-4932-BF06-86B6163A9EA3}" srcId="{130B3AB2-C2C8-49AC-B03D-3EC8B6DC2248}" destId="{C53A126B-8AD4-4E1D-AABF-AA122D123298}" srcOrd="0" destOrd="0" parTransId="{48A149FE-FC20-4286-B8BA-E57ED0E93857}" sibTransId="{12C07D2F-CA6B-413C-BF84-81301163758C}"/>
    <dgm:cxn modelId="{574FC7CF-C976-43F2-BC41-091ED4252ECB}" type="presOf" srcId="{C53A126B-8AD4-4E1D-AABF-AA122D123298}" destId="{34525C93-0F27-4EB3-9B0F-F159053854B9}" srcOrd="0" destOrd="0" presId="urn:microsoft.com/office/officeart/2005/8/layout/list1"/>
    <dgm:cxn modelId="{98705EDF-E165-4BF5-877F-06748F3DCE22}" srcId="{130B3AB2-C2C8-49AC-B03D-3EC8B6DC2248}" destId="{55371DF0-68B5-47A7-9665-CA57A998B40A}" srcOrd="1" destOrd="0" parTransId="{439B05E3-C7B5-4170-82AC-00D5E24832B8}" sibTransId="{F770AD75-4796-4FFC-AC3C-A6A68F5B0BBF}"/>
    <dgm:cxn modelId="{7DD4F6E4-8E42-4712-9502-817AB7F81434}" type="presOf" srcId="{130B3AB2-C2C8-49AC-B03D-3EC8B6DC2248}" destId="{925B57BB-DDBA-46F7-8554-54A0769CD8DA}" srcOrd="1" destOrd="0" presId="urn:microsoft.com/office/officeart/2005/8/layout/list1"/>
    <dgm:cxn modelId="{7D7381E7-0A3B-496E-B9B4-4A4F02A5CBEB}" srcId="{AF26E4BB-AE0B-4288-B180-7313991A9104}" destId="{8AE605EB-3C0E-4DF0-B875-328975CB9F27}" srcOrd="1" destOrd="0" parTransId="{9C203DDE-9F70-4C59-AD52-2707066B6A60}" sibTransId="{8398BEC2-462A-4804-9B9F-DF4314B7499F}"/>
    <dgm:cxn modelId="{B4E0E56C-92FD-4892-A713-6C3031098BF4}" type="presParOf" srcId="{C3857240-692F-4409-BD36-6691C8B09EB9}" destId="{B92ACAFF-9FA6-4B6A-9618-25359B858D08}" srcOrd="0" destOrd="0" presId="urn:microsoft.com/office/officeart/2005/8/layout/list1"/>
    <dgm:cxn modelId="{64008AA8-532B-4AE6-AE69-D1D95BCB43E8}" type="presParOf" srcId="{B92ACAFF-9FA6-4B6A-9618-25359B858D08}" destId="{4FE04C43-D13F-4599-9E2D-2398653DBB25}" srcOrd="0" destOrd="0" presId="urn:microsoft.com/office/officeart/2005/8/layout/list1"/>
    <dgm:cxn modelId="{155BBEF9-47E5-41E8-8531-1E23C2A65CB1}" type="presParOf" srcId="{B92ACAFF-9FA6-4B6A-9618-25359B858D08}" destId="{925B57BB-DDBA-46F7-8554-54A0769CD8DA}" srcOrd="1" destOrd="0" presId="urn:microsoft.com/office/officeart/2005/8/layout/list1"/>
    <dgm:cxn modelId="{7E5B8991-39AF-4326-BC26-1FF0579AF891}" type="presParOf" srcId="{C3857240-692F-4409-BD36-6691C8B09EB9}" destId="{0BFCB152-483A-4FF0-890B-DE213C093AA4}" srcOrd="1" destOrd="0" presId="urn:microsoft.com/office/officeart/2005/8/layout/list1"/>
    <dgm:cxn modelId="{60DD35B0-D5E4-4093-B733-76B0D7F56423}" type="presParOf" srcId="{C3857240-692F-4409-BD36-6691C8B09EB9}" destId="{34525C93-0F27-4EB3-9B0F-F159053854B9}" srcOrd="2" destOrd="0" presId="urn:microsoft.com/office/officeart/2005/8/layout/list1"/>
    <dgm:cxn modelId="{E13435F7-49C4-4363-B9A5-7E3820C20C96}" type="presParOf" srcId="{C3857240-692F-4409-BD36-6691C8B09EB9}" destId="{7642437F-135A-4798-A9D9-AA193B265F71}" srcOrd="3" destOrd="0" presId="urn:microsoft.com/office/officeart/2005/8/layout/list1"/>
    <dgm:cxn modelId="{D898F14F-D8B1-4783-B034-63A174082974}" type="presParOf" srcId="{C3857240-692F-4409-BD36-6691C8B09EB9}" destId="{FA3D6709-80DD-4147-97F9-B6F42EF4FDC3}" srcOrd="4" destOrd="0" presId="urn:microsoft.com/office/officeart/2005/8/layout/list1"/>
    <dgm:cxn modelId="{A0726207-9CD5-49BA-AC65-43EFC1DEBF56}" type="presParOf" srcId="{FA3D6709-80DD-4147-97F9-B6F42EF4FDC3}" destId="{D1A05115-FC95-4F32-B110-EA8F1B06A8DF}" srcOrd="0" destOrd="0" presId="urn:microsoft.com/office/officeart/2005/8/layout/list1"/>
    <dgm:cxn modelId="{7348F46A-0379-40EA-9880-AE5F16805420}" type="presParOf" srcId="{FA3D6709-80DD-4147-97F9-B6F42EF4FDC3}" destId="{0A9955B3-5D54-48D7-B28F-E326E008BC42}" srcOrd="1" destOrd="0" presId="urn:microsoft.com/office/officeart/2005/8/layout/list1"/>
    <dgm:cxn modelId="{FD52395D-9B68-4D58-8289-B31A1AD6BB5A}" type="presParOf" srcId="{C3857240-692F-4409-BD36-6691C8B09EB9}" destId="{2797E932-0946-49D9-AAD9-5376B341B25B}" srcOrd="5" destOrd="0" presId="urn:microsoft.com/office/officeart/2005/8/layout/list1"/>
    <dgm:cxn modelId="{C950F362-21AE-4642-AF9B-7B6A89162BD5}" type="presParOf" srcId="{C3857240-692F-4409-BD36-6691C8B09EB9}" destId="{6A208469-C04B-4AEB-98DD-F806CDCEF7C1}" srcOrd="6" destOrd="0" presId="urn:microsoft.com/office/officeart/2005/8/layout/list1"/>
    <dgm:cxn modelId="{E1FEEABE-69DC-48C0-A001-F25FCD52276D}" type="presParOf" srcId="{C3857240-692F-4409-BD36-6691C8B09EB9}" destId="{16D0A55F-2567-4736-9593-C9CE8EBCA5ED}" srcOrd="7" destOrd="0" presId="urn:microsoft.com/office/officeart/2005/8/layout/list1"/>
    <dgm:cxn modelId="{F20B0C77-7BFA-4B55-87FB-34E338D6195A}" type="presParOf" srcId="{C3857240-692F-4409-BD36-6691C8B09EB9}" destId="{350F3570-9B25-41DA-BA6E-DC06E7F750AB}" srcOrd="8" destOrd="0" presId="urn:microsoft.com/office/officeart/2005/8/layout/list1"/>
    <dgm:cxn modelId="{8E4FC7BA-8774-4F8B-AA65-9003581B9E46}" type="presParOf" srcId="{350F3570-9B25-41DA-BA6E-DC06E7F750AB}" destId="{B82FF8A8-01B2-4E47-9903-88EACCA09735}" srcOrd="0" destOrd="0" presId="urn:microsoft.com/office/officeart/2005/8/layout/list1"/>
    <dgm:cxn modelId="{56D21380-4BED-4207-BF8C-E3509BE3E2C3}" type="presParOf" srcId="{350F3570-9B25-41DA-BA6E-DC06E7F750AB}" destId="{0A7A0A3E-ED59-4A29-A6CF-1B35C6F4777B}" srcOrd="1" destOrd="0" presId="urn:microsoft.com/office/officeart/2005/8/layout/list1"/>
    <dgm:cxn modelId="{A1C1D62A-D945-4D3C-9162-C8D7332010EA}" type="presParOf" srcId="{C3857240-692F-4409-BD36-6691C8B09EB9}" destId="{626FB8EE-4D25-4C29-AF0C-4F95A2CF07C2}" srcOrd="9" destOrd="0" presId="urn:microsoft.com/office/officeart/2005/8/layout/list1"/>
    <dgm:cxn modelId="{5ED3BEEF-32B9-4838-B064-5D0BE51EC0DD}" type="presParOf" srcId="{C3857240-692F-4409-BD36-6691C8B09EB9}" destId="{473D8C8D-89BA-4FD8-ADBE-57794E01063A}"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A4A4BF6-72C7-4AC6-83D8-3C9DB80BF3E2}"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14F9BFE2-3F22-4CCB-8810-3C4FFFC83132}">
      <dgm:prSet phldrT="[文本]" custT="1"/>
      <dgm:spPr/>
      <dgm:t>
        <a:bodyPr/>
        <a:lstStyle/>
        <a:p>
          <a:r>
            <a:rPr lang="zh-CN" altLang="en-US" sz="2400" b="1" dirty="0"/>
            <a:t>为改进自己的教学而学习</a:t>
          </a:r>
        </a:p>
      </dgm:t>
    </dgm:pt>
    <dgm:pt modelId="{B9A6E6A1-0C87-40AF-9329-39F9B1FDC127}" cxnId="{4AD06629-92CC-4A66-AFE5-FC739F60D7E6}" type="parTrans">
      <dgm:prSet/>
      <dgm:spPr/>
      <dgm:t>
        <a:bodyPr/>
        <a:lstStyle/>
        <a:p>
          <a:endParaRPr lang="zh-CN" altLang="en-US"/>
        </a:p>
      </dgm:t>
    </dgm:pt>
    <dgm:pt modelId="{BD4DEDA9-6F36-4B97-AEFC-A803340E237F}" cxnId="{4AD06629-92CC-4A66-AFE5-FC739F60D7E6}" type="sibTrans">
      <dgm:prSet/>
      <dgm:spPr/>
      <dgm:t>
        <a:bodyPr/>
        <a:lstStyle/>
        <a:p>
          <a:endParaRPr lang="zh-CN" altLang="en-US"/>
        </a:p>
      </dgm:t>
    </dgm:pt>
    <dgm:pt modelId="{0F7485EE-A5C3-483C-ADB5-1CE2BAA1CEB0}">
      <dgm:prSet phldrT="[文本]" custT="1"/>
      <dgm:spPr/>
      <dgm:t>
        <a:bodyPr/>
        <a:lstStyle/>
        <a:p>
          <a:r>
            <a:rPr lang="zh-CN" altLang="en-US" sz="2400" b="1" dirty="0"/>
            <a:t>针对自己的教学问题而学习</a:t>
          </a:r>
        </a:p>
      </dgm:t>
    </dgm:pt>
    <dgm:pt modelId="{E6624DFF-2621-467F-885C-7E21F88EB149}" cxnId="{06243DFF-8D4A-427F-A025-91BE52271B9D}" type="parTrans">
      <dgm:prSet/>
      <dgm:spPr/>
      <dgm:t>
        <a:bodyPr/>
        <a:lstStyle/>
        <a:p>
          <a:endParaRPr lang="zh-CN" altLang="en-US"/>
        </a:p>
      </dgm:t>
    </dgm:pt>
    <dgm:pt modelId="{D5145C29-106E-4666-BB73-9726D4546C75}" cxnId="{06243DFF-8D4A-427F-A025-91BE52271B9D}" type="sibTrans">
      <dgm:prSet/>
      <dgm:spPr/>
      <dgm:t>
        <a:bodyPr/>
        <a:lstStyle/>
        <a:p>
          <a:endParaRPr lang="zh-CN" altLang="en-US"/>
        </a:p>
      </dgm:t>
    </dgm:pt>
    <dgm:pt modelId="{C84A6D47-CD6C-4BE0-A37E-EE65F0E725B0}">
      <dgm:prSet phldrT="[文本]" custT="1"/>
      <dgm:spPr/>
      <dgm:t>
        <a:bodyPr/>
        <a:lstStyle/>
        <a:p>
          <a:r>
            <a:rPr lang="zh-CN" altLang="en-US" sz="2400" b="1" dirty="0"/>
            <a:t>在自己的教学过程中学习</a:t>
          </a:r>
        </a:p>
      </dgm:t>
    </dgm:pt>
    <dgm:pt modelId="{1237696E-48F6-425B-A1C8-BA15FD61E02D}" cxnId="{D9C41B94-EB65-49BD-BD90-BB6A483E7798}" type="parTrans">
      <dgm:prSet/>
      <dgm:spPr/>
      <dgm:t>
        <a:bodyPr/>
        <a:lstStyle/>
        <a:p>
          <a:endParaRPr lang="zh-CN" altLang="en-US"/>
        </a:p>
      </dgm:t>
    </dgm:pt>
    <dgm:pt modelId="{A41C5AC9-1090-47BD-9B55-5722F06451F3}" cxnId="{D9C41B94-EB65-49BD-BD90-BB6A483E7798}" type="sibTrans">
      <dgm:prSet/>
      <dgm:spPr/>
      <dgm:t>
        <a:bodyPr/>
        <a:lstStyle/>
        <a:p>
          <a:endParaRPr lang="zh-CN" altLang="en-US"/>
        </a:p>
      </dgm:t>
    </dgm:pt>
    <dgm:pt modelId="{1733C66B-75C6-46C2-B756-F83F24E6C321}" type="pres">
      <dgm:prSet presAssocID="{CA4A4BF6-72C7-4AC6-83D8-3C9DB80BF3E2}" presName="linear" presStyleCnt="0">
        <dgm:presLayoutVars>
          <dgm:animLvl val="lvl"/>
          <dgm:resizeHandles val="exact"/>
        </dgm:presLayoutVars>
      </dgm:prSet>
      <dgm:spPr/>
    </dgm:pt>
    <dgm:pt modelId="{5951EB21-9D3C-41F1-AB0A-7263A6A6DF39}" type="pres">
      <dgm:prSet presAssocID="{14F9BFE2-3F22-4CCB-8810-3C4FFFC83132}" presName="parentText" presStyleLbl="node1" presStyleIdx="0" presStyleCnt="3">
        <dgm:presLayoutVars>
          <dgm:chMax val="0"/>
          <dgm:bulletEnabled val="1"/>
        </dgm:presLayoutVars>
      </dgm:prSet>
      <dgm:spPr/>
    </dgm:pt>
    <dgm:pt modelId="{29B211B7-3A32-451D-AF22-2EE7515135E0}" type="pres">
      <dgm:prSet presAssocID="{BD4DEDA9-6F36-4B97-AEFC-A803340E237F}" presName="spacer" presStyleCnt="0"/>
      <dgm:spPr/>
    </dgm:pt>
    <dgm:pt modelId="{955243D9-C0F1-4A57-AE0C-FA2628516CA2}" type="pres">
      <dgm:prSet presAssocID="{0F7485EE-A5C3-483C-ADB5-1CE2BAA1CEB0}" presName="parentText" presStyleLbl="node1" presStyleIdx="1" presStyleCnt="3">
        <dgm:presLayoutVars>
          <dgm:chMax val="0"/>
          <dgm:bulletEnabled val="1"/>
        </dgm:presLayoutVars>
      </dgm:prSet>
      <dgm:spPr/>
    </dgm:pt>
    <dgm:pt modelId="{C57AB5BB-1596-4006-AE9D-726E74DF367F}" type="pres">
      <dgm:prSet presAssocID="{D5145C29-106E-4666-BB73-9726D4546C75}" presName="spacer" presStyleCnt="0"/>
      <dgm:spPr/>
    </dgm:pt>
    <dgm:pt modelId="{3D31D65E-1C9D-4662-9438-F93B5DE2983F}" type="pres">
      <dgm:prSet presAssocID="{C84A6D47-CD6C-4BE0-A37E-EE65F0E725B0}" presName="parentText" presStyleLbl="node1" presStyleIdx="2" presStyleCnt="3">
        <dgm:presLayoutVars>
          <dgm:chMax val="0"/>
          <dgm:bulletEnabled val="1"/>
        </dgm:presLayoutVars>
      </dgm:prSet>
      <dgm:spPr/>
    </dgm:pt>
  </dgm:ptLst>
  <dgm:cxnLst>
    <dgm:cxn modelId="{4AD06629-92CC-4A66-AFE5-FC739F60D7E6}" srcId="{CA4A4BF6-72C7-4AC6-83D8-3C9DB80BF3E2}" destId="{14F9BFE2-3F22-4CCB-8810-3C4FFFC83132}" srcOrd="0" destOrd="0" parTransId="{B9A6E6A1-0C87-40AF-9329-39F9B1FDC127}" sibTransId="{BD4DEDA9-6F36-4B97-AEFC-A803340E237F}"/>
    <dgm:cxn modelId="{75E11492-799B-4083-B38E-694817689C7B}" type="presOf" srcId="{C84A6D47-CD6C-4BE0-A37E-EE65F0E725B0}" destId="{3D31D65E-1C9D-4662-9438-F93B5DE2983F}" srcOrd="0" destOrd="0" presId="urn:microsoft.com/office/officeart/2005/8/layout/vList2"/>
    <dgm:cxn modelId="{92CE8B92-3C41-4DC3-B744-1B21CBE22DDC}" type="presOf" srcId="{CA4A4BF6-72C7-4AC6-83D8-3C9DB80BF3E2}" destId="{1733C66B-75C6-46C2-B756-F83F24E6C321}" srcOrd="0" destOrd="0" presId="urn:microsoft.com/office/officeart/2005/8/layout/vList2"/>
    <dgm:cxn modelId="{D9C41B94-EB65-49BD-BD90-BB6A483E7798}" srcId="{CA4A4BF6-72C7-4AC6-83D8-3C9DB80BF3E2}" destId="{C84A6D47-CD6C-4BE0-A37E-EE65F0E725B0}" srcOrd="2" destOrd="0" parTransId="{1237696E-48F6-425B-A1C8-BA15FD61E02D}" sibTransId="{A41C5AC9-1090-47BD-9B55-5722F06451F3}"/>
    <dgm:cxn modelId="{2E026EB7-2C0B-4A74-A94E-3BB5E6F7ADFB}" type="presOf" srcId="{0F7485EE-A5C3-483C-ADB5-1CE2BAA1CEB0}" destId="{955243D9-C0F1-4A57-AE0C-FA2628516CA2}" srcOrd="0" destOrd="0" presId="urn:microsoft.com/office/officeart/2005/8/layout/vList2"/>
    <dgm:cxn modelId="{800F19D3-0F9B-4CE4-885A-9542B6C37CAF}" type="presOf" srcId="{14F9BFE2-3F22-4CCB-8810-3C4FFFC83132}" destId="{5951EB21-9D3C-41F1-AB0A-7263A6A6DF39}" srcOrd="0" destOrd="0" presId="urn:microsoft.com/office/officeart/2005/8/layout/vList2"/>
    <dgm:cxn modelId="{06243DFF-8D4A-427F-A025-91BE52271B9D}" srcId="{CA4A4BF6-72C7-4AC6-83D8-3C9DB80BF3E2}" destId="{0F7485EE-A5C3-483C-ADB5-1CE2BAA1CEB0}" srcOrd="1" destOrd="0" parTransId="{E6624DFF-2621-467F-885C-7E21F88EB149}" sibTransId="{D5145C29-106E-4666-BB73-9726D4546C75}"/>
    <dgm:cxn modelId="{4FCF43C3-1D00-4E2E-B34D-3E2003C27332}" type="presParOf" srcId="{1733C66B-75C6-46C2-B756-F83F24E6C321}" destId="{5951EB21-9D3C-41F1-AB0A-7263A6A6DF39}" srcOrd="0" destOrd="0" presId="urn:microsoft.com/office/officeart/2005/8/layout/vList2"/>
    <dgm:cxn modelId="{FB31D164-F90C-49E8-AF61-A704CF44A9A5}" type="presParOf" srcId="{1733C66B-75C6-46C2-B756-F83F24E6C321}" destId="{29B211B7-3A32-451D-AF22-2EE7515135E0}" srcOrd="1" destOrd="0" presId="urn:microsoft.com/office/officeart/2005/8/layout/vList2"/>
    <dgm:cxn modelId="{387A35BB-10EC-47DF-8DDF-85628C87FE94}" type="presParOf" srcId="{1733C66B-75C6-46C2-B756-F83F24E6C321}" destId="{955243D9-C0F1-4A57-AE0C-FA2628516CA2}" srcOrd="2" destOrd="0" presId="urn:microsoft.com/office/officeart/2005/8/layout/vList2"/>
    <dgm:cxn modelId="{B49D90FA-7104-4660-903D-6BE4C145A10E}" type="presParOf" srcId="{1733C66B-75C6-46C2-B756-F83F24E6C321}" destId="{C57AB5BB-1596-4006-AE9D-726E74DF367F}" srcOrd="3" destOrd="0" presId="urn:microsoft.com/office/officeart/2005/8/layout/vList2"/>
    <dgm:cxn modelId="{B769753D-E3BB-42C3-9353-90DD8E8C79CE}" type="presParOf" srcId="{1733C66B-75C6-46C2-B756-F83F24E6C321}" destId="{3D31D65E-1C9D-4662-9438-F93B5DE2983F}"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A4A4BF6-72C7-4AC6-83D8-3C9DB80BF3E2}"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14F9BFE2-3F22-4CCB-8810-3C4FFFC83132}">
      <dgm:prSet phldrT="[文本]" custT="1"/>
      <dgm:spPr/>
      <dgm:t>
        <a:bodyPr/>
        <a:lstStyle/>
        <a:p>
          <a:r>
            <a:rPr lang="zh-CN" altLang="en-US" sz="2400" b="1" dirty="0"/>
            <a:t>指导型的合作学习</a:t>
          </a:r>
        </a:p>
      </dgm:t>
    </dgm:pt>
    <dgm:pt modelId="{B9A6E6A1-0C87-40AF-9329-39F9B1FDC127}" cxnId="{4AD06629-92CC-4A66-AFE5-FC739F60D7E6}" type="parTrans">
      <dgm:prSet/>
      <dgm:spPr/>
      <dgm:t>
        <a:bodyPr/>
        <a:lstStyle/>
        <a:p>
          <a:endParaRPr lang="zh-CN" altLang="en-US"/>
        </a:p>
      </dgm:t>
    </dgm:pt>
    <dgm:pt modelId="{BD4DEDA9-6F36-4B97-AEFC-A803340E237F}" cxnId="{4AD06629-92CC-4A66-AFE5-FC739F60D7E6}" type="sibTrans">
      <dgm:prSet/>
      <dgm:spPr/>
      <dgm:t>
        <a:bodyPr/>
        <a:lstStyle/>
        <a:p>
          <a:endParaRPr lang="zh-CN" altLang="en-US"/>
        </a:p>
      </dgm:t>
    </dgm:pt>
    <dgm:pt modelId="{0F7485EE-A5C3-483C-ADB5-1CE2BAA1CEB0}">
      <dgm:prSet phldrT="[文本]" custT="1"/>
      <dgm:spPr/>
      <dgm:t>
        <a:bodyPr/>
        <a:lstStyle/>
        <a:p>
          <a:r>
            <a:rPr lang="zh-CN" altLang="en-US" sz="2400" b="1" dirty="0"/>
            <a:t>表现型的合作学习</a:t>
          </a:r>
        </a:p>
      </dgm:t>
    </dgm:pt>
    <dgm:pt modelId="{E6624DFF-2621-467F-885C-7E21F88EB149}" cxnId="{06243DFF-8D4A-427F-A025-91BE52271B9D}" type="parTrans">
      <dgm:prSet/>
      <dgm:spPr/>
      <dgm:t>
        <a:bodyPr/>
        <a:lstStyle/>
        <a:p>
          <a:endParaRPr lang="zh-CN" altLang="en-US"/>
        </a:p>
      </dgm:t>
    </dgm:pt>
    <dgm:pt modelId="{D5145C29-106E-4666-BB73-9726D4546C75}" cxnId="{06243DFF-8D4A-427F-A025-91BE52271B9D}" type="sibTrans">
      <dgm:prSet/>
      <dgm:spPr/>
      <dgm:t>
        <a:bodyPr/>
        <a:lstStyle/>
        <a:p>
          <a:endParaRPr lang="zh-CN" altLang="en-US"/>
        </a:p>
      </dgm:t>
    </dgm:pt>
    <dgm:pt modelId="{C84A6D47-CD6C-4BE0-A37E-EE65F0E725B0}">
      <dgm:prSet phldrT="[文本]" custT="1"/>
      <dgm:spPr/>
      <dgm:t>
        <a:bodyPr/>
        <a:lstStyle/>
        <a:p>
          <a:r>
            <a:rPr lang="zh-CN" altLang="en-US" sz="2400" b="1" dirty="0"/>
            <a:t>研究型的合作学习</a:t>
          </a:r>
        </a:p>
      </dgm:t>
    </dgm:pt>
    <dgm:pt modelId="{1237696E-48F6-425B-A1C8-BA15FD61E02D}" cxnId="{D9C41B94-EB65-49BD-BD90-BB6A483E7798}" type="parTrans">
      <dgm:prSet/>
      <dgm:spPr/>
      <dgm:t>
        <a:bodyPr/>
        <a:lstStyle/>
        <a:p>
          <a:endParaRPr lang="zh-CN" altLang="en-US"/>
        </a:p>
      </dgm:t>
    </dgm:pt>
    <dgm:pt modelId="{A41C5AC9-1090-47BD-9B55-5722F06451F3}" cxnId="{D9C41B94-EB65-49BD-BD90-BB6A483E7798}" type="sibTrans">
      <dgm:prSet/>
      <dgm:spPr/>
      <dgm:t>
        <a:bodyPr/>
        <a:lstStyle/>
        <a:p>
          <a:endParaRPr lang="zh-CN" altLang="en-US"/>
        </a:p>
      </dgm:t>
    </dgm:pt>
    <dgm:pt modelId="{01ADEE4F-658A-4ED2-8AB1-3BDC548C5E3A}">
      <dgm:prSet phldrT="[文本]" custT="1"/>
      <dgm:spPr/>
      <dgm:t>
        <a:bodyPr/>
        <a:lstStyle/>
        <a:p>
          <a:r>
            <a:rPr lang="zh-CN" altLang="en-US" sz="2000" b="0" dirty="0"/>
            <a:t>如校外专家、教研员、学科带头人对教师的指导。</a:t>
          </a:r>
        </a:p>
      </dgm:t>
    </dgm:pt>
    <dgm:pt modelId="{54AD11B2-8F96-4EF0-A1BA-6378FF682091}" cxnId="{B565F7EA-42DB-40DC-8413-D388821D3864}" type="parTrans">
      <dgm:prSet/>
      <dgm:spPr/>
      <dgm:t>
        <a:bodyPr/>
        <a:lstStyle/>
        <a:p>
          <a:endParaRPr lang="zh-CN" altLang="en-US"/>
        </a:p>
      </dgm:t>
    </dgm:pt>
    <dgm:pt modelId="{36B9179F-819A-4F87-9A3B-668636350380}" cxnId="{B565F7EA-42DB-40DC-8413-D388821D3864}" type="sibTrans">
      <dgm:prSet/>
      <dgm:spPr/>
      <dgm:t>
        <a:bodyPr/>
        <a:lstStyle/>
        <a:p>
          <a:endParaRPr lang="zh-CN" altLang="en-US"/>
        </a:p>
      </dgm:t>
    </dgm:pt>
    <dgm:pt modelId="{01B653B1-0547-4639-975C-9231B6267AFA}">
      <dgm:prSet phldrT="[文本]" custT="1"/>
      <dgm:spPr/>
      <dgm:t>
        <a:bodyPr/>
        <a:lstStyle/>
        <a:p>
          <a:r>
            <a:rPr lang="zh-CN" altLang="en-US" sz="2000" b="0" dirty="0"/>
            <a:t>如开公开课、教学成果展示、读书汇报会等。</a:t>
          </a:r>
        </a:p>
      </dgm:t>
    </dgm:pt>
    <dgm:pt modelId="{6E9FBCB8-6ACF-4243-9CC1-97E621C40619}" cxnId="{35E5F026-AE08-494C-B95B-26867BF10259}" type="parTrans">
      <dgm:prSet/>
      <dgm:spPr/>
      <dgm:t>
        <a:bodyPr/>
        <a:lstStyle/>
        <a:p>
          <a:endParaRPr lang="zh-CN" altLang="en-US"/>
        </a:p>
      </dgm:t>
    </dgm:pt>
    <dgm:pt modelId="{0A371EF0-C0DE-4FAE-9D2A-B3E8B4F13E77}" cxnId="{35E5F026-AE08-494C-B95B-26867BF10259}" type="sibTrans">
      <dgm:prSet/>
      <dgm:spPr/>
      <dgm:t>
        <a:bodyPr/>
        <a:lstStyle/>
        <a:p>
          <a:endParaRPr lang="zh-CN" altLang="en-US"/>
        </a:p>
      </dgm:t>
    </dgm:pt>
    <dgm:pt modelId="{692D6BF5-B80D-4110-9A09-B2CF7983DBA2}">
      <dgm:prSet phldrT="[文本]" custT="1"/>
      <dgm:spPr/>
      <dgm:t>
        <a:bodyPr/>
        <a:lstStyle/>
        <a:p>
          <a:r>
            <a:rPr lang="zh-CN" altLang="en-US" sz="2000" b="0" dirty="0"/>
            <a:t>如专题讨论、课题研究等。</a:t>
          </a:r>
        </a:p>
      </dgm:t>
    </dgm:pt>
    <dgm:pt modelId="{3EB6F912-8078-4BFC-A00D-D41F3D0F704B}" cxnId="{8B3B10CC-A9B0-4896-8C1E-3C806B96AF93}" type="parTrans">
      <dgm:prSet/>
      <dgm:spPr/>
      <dgm:t>
        <a:bodyPr/>
        <a:lstStyle/>
        <a:p>
          <a:endParaRPr lang="zh-CN" altLang="en-US"/>
        </a:p>
      </dgm:t>
    </dgm:pt>
    <dgm:pt modelId="{50DF6D1D-C67F-496E-BBCF-1F9BDB8DCAD8}" cxnId="{8B3B10CC-A9B0-4896-8C1E-3C806B96AF93}" type="sibTrans">
      <dgm:prSet/>
      <dgm:spPr/>
      <dgm:t>
        <a:bodyPr/>
        <a:lstStyle/>
        <a:p>
          <a:endParaRPr lang="zh-CN" altLang="en-US"/>
        </a:p>
      </dgm:t>
    </dgm:pt>
    <dgm:pt modelId="{1733C66B-75C6-46C2-B756-F83F24E6C321}" type="pres">
      <dgm:prSet presAssocID="{CA4A4BF6-72C7-4AC6-83D8-3C9DB80BF3E2}" presName="linear" presStyleCnt="0">
        <dgm:presLayoutVars>
          <dgm:animLvl val="lvl"/>
          <dgm:resizeHandles val="exact"/>
        </dgm:presLayoutVars>
      </dgm:prSet>
      <dgm:spPr/>
    </dgm:pt>
    <dgm:pt modelId="{5951EB21-9D3C-41F1-AB0A-7263A6A6DF39}" type="pres">
      <dgm:prSet presAssocID="{14F9BFE2-3F22-4CCB-8810-3C4FFFC83132}" presName="parentText" presStyleLbl="node1" presStyleIdx="0" presStyleCnt="3">
        <dgm:presLayoutVars>
          <dgm:chMax val="0"/>
          <dgm:bulletEnabled val="1"/>
        </dgm:presLayoutVars>
      </dgm:prSet>
      <dgm:spPr/>
    </dgm:pt>
    <dgm:pt modelId="{841D4ABA-9E75-466F-93E3-85B8965059D4}" type="pres">
      <dgm:prSet presAssocID="{14F9BFE2-3F22-4CCB-8810-3C4FFFC83132}" presName="childText" presStyleLbl="revTx" presStyleIdx="0" presStyleCnt="3">
        <dgm:presLayoutVars>
          <dgm:bulletEnabled val="1"/>
        </dgm:presLayoutVars>
      </dgm:prSet>
      <dgm:spPr/>
    </dgm:pt>
    <dgm:pt modelId="{955243D9-C0F1-4A57-AE0C-FA2628516CA2}" type="pres">
      <dgm:prSet presAssocID="{0F7485EE-A5C3-483C-ADB5-1CE2BAA1CEB0}" presName="parentText" presStyleLbl="node1" presStyleIdx="1" presStyleCnt="3">
        <dgm:presLayoutVars>
          <dgm:chMax val="0"/>
          <dgm:bulletEnabled val="1"/>
        </dgm:presLayoutVars>
      </dgm:prSet>
      <dgm:spPr/>
    </dgm:pt>
    <dgm:pt modelId="{D26124B3-8BC7-44CA-9EEC-F75C693A277F}" type="pres">
      <dgm:prSet presAssocID="{0F7485EE-A5C3-483C-ADB5-1CE2BAA1CEB0}" presName="childText" presStyleLbl="revTx" presStyleIdx="1" presStyleCnt="3">
        <dgm:presLayoutVars>
          <dgm:bulletEnabled val="1"/>
        </dgm:presLayoutVars>
      </dgm:prSet>
      <dgm:spPr/>
    </dgm:pt>
    <dgm:pt modelId="{3D31D65E-1C9D-4662-9438-F93B5DE2983F}" type="pres">
      <dgm:prSet presAssocID="{C84A6D47-CD6C-4BE0-A37E-EE65F0E725B0}" presName="parentText" presStyleLbl="node1" presStyleIdx="2" presStyleCnt="3">
        <dgm:presLayoutVars>
          <dgm:chMax val="0"/>
          <dgm:bulletEnabled val="1"/>
        </dgm:presLayoutVars>
      </dgm:prSet>
      <dgm:spPr/>
    </dgm:pt>
    <dgm:pt modelId="{86930B29-AFAA-490F-8A6F-630E60F6CF48}" type="pres">
      <dgm:prSet presAssocID="{C84A6D47-CD6C-4BE0-A37E-EE65F0E725B0}" presName="childText" presStyleLbl="revTx" presStyleIdx="2" presStyleCnt="3">
        <dgm:presLayoutVars>
          <dgm:bulletEnabled val="1"/>
        </dgm:presLayoutVars>
      </dgm:prSet>
      <dgm:spPr/>
    </dgm:pt>
  </dgm:ptLst>
  <dgm:cxnLst>
    <dgm:cxn modelId="{7F9F3309-982C-4A35-BCBF-AC0D02EC86B6}" type="presOf" srcId="{01ADEE4F-658A-4ED2-8AB1-3BDC548C5E3A}" destId="{841D4ABA-9E75-466F-93E3-85B8965059D4}" srcOrd="0" destOrd="0" presId="urn:microsoft.com/office/officeart/2005/8/layout/vList2"/>
    <dgm:cxn modelId="{35E5F026-AE08-494C-B95B-26867BF10259}" srcId="{0F7485EE-A5C3-483C-ADB5-1CE2BAA1CEB0}" destId="{01B653B1-0547-4639-975C-9231B6267AFA}" srcOrd="0" destOrd="0" parTransId="{6E9FBCB8-6ACF-4243-9CC1-97E621C40619}" sibTransId="{0A371EF0-C0DE-4FAE-9D2A-B3E8B4F13E77}"/>
    <dgm:cxn modelId="{4AD06629-92CC-4A66-AFE5-FC739F60D7E6}" srcId="{CA4A4BF6-72C7-4AC6-83D8-3C9DB80BF3E2}" destId="{14F9BFE2-3F22-4CCB-8810-3C4FFFC83132}" srcOrd="0" destOrd="0" parTransId="{B9A6E6A1-0C87-40AF-9329-39F9B1FDC127}" sibTransId="{BD4DEDA9-6F36-4B97-AEFC-A803340E237F}"/>
    <dgm:cxn modelId="{2DC61B86-AC1B-4F66-BB87-B32D2076E679}" type="presOf" srcId="{01B653B1-0547-4639-975C-9231B6267AFA}" destId="{D26124B3-8BC7-44CA-9EEC-F75C693A277F}" srcOrd="0" destOrd="0" presId="urn:microsoft.com/office/officeart/2005/8/layout/vList2"/>
    <dgm:cxn modelId="{75E11492-799B-4083-B38E-694817689C7B}" type="presOf" srcId="{C84A6D47-CD6C-4BE0-A37E-EE65F0E725B0}" destId="{3D31D65E-1C9D-4662-9438-F93B5DE2983F}" srcOrd="0" destOrd="0" presId="urn:microsoft.com/office/officeart/2005/8/layout/vList2"/>
    <dgm:cxn modelId="{92CE8B92-3C41-4DC3-B744-1B21CBE22DDC}" type="presOf" srcId="{CA4A4BF6-72C7-4AC6-83D8-3C9DB80BF3E2}" destId="{1733C66B-75C6-46C2-B756-F83F24E6C321}" srcOrd="0" destOrd="0" presId="urn:microsoft.com/office/officeart/2005/8/layout/vList2"/>
    <dgm:cxn modelId="{D9C41B94-EB65-49BD-BD90-BB6A483E7798}" srcId="{CA4A4BF6-72C7-4AC6-83D8-3C9DB80BF3E2}" destId="{C84A6D47-CD6C-4BE0-A37E-EE65F0E725B0}" srcOrd="2" destOrd="0" parTransId="{1237696E-48F6-425B-A1C8-BA15FD61E02D}" sibTransId="{A41C5AC9-1090-47BD-9B55-5722F06451F3}"/>
    <dgm:cxn modelId="{2E026EB7-2C0B-4A74-A94E-3BB5E6F7ADFB}" type="presOf" srcId="{0F7485EE-A5C3-483C-ADB5-1CE2BAA1CEB0}" destId="{955243D9-C0F1-4A57-AE0C-FA2628516CA2}" srcOrd="0" destOrd="0" presId="urn:microsoft.com/office/officeart/2005/8/layout/vList2"/>
    <dgm:cxn modelId="{8B3B10CC-A9B0-4896-8C1E-3C806B96AF93}" srcId="{C84A6D47-CD6C-4BE0-A37E-EE65F0E725B0}" destId="{692D6BF5-B80D-4110-9A09-B2CF7983DBA2}" srcOrd="0" destOrd="0" parTransId="{3EB6F912-8078-4BFC-A00D-D41F3D0F704B}" sibTransId="{50DF6D1D-C67F-496E-BBCF-1F9BDB8DCAD8}"/>
    <dgm:cxn modelId="{800F19D3-0F9B-4CE4-885A-9542B6C37CAF}" type="presOf" srcId="{14F9BFE2-3F22-4CCB-8810-3C4FFFC83132}" destId="{5951EB21-9D3C-41F1-AB0A-7263A6A6DF39}" srcOrd="0" destOrd="0" presId="urn:microsoft.com/office/officeart/2005/8/layout/vList2"/>
    <dgm:cxn modelId="{D3EC86E3-5B95-4F33-9D01-4C8B9FA27BA2}" type="presOf" srcId="{692D6BF5-B80D-4110-9A09-B2CF7983DBA2}" destId="{86930B29-AFAA-490F-8A6F-630E60F6CF48}" srcOrd="0" destOrd="0" presId="urn:microsoft.com/office/officeart/2005/8/layout/vList2"/>
    <dgm:cxn modelId="{B565F7EA-42DB-40DC-8413-D388821D3864}" srcId="{14F9BFE2-3F22-4CCB-8810-3C4FFFC83132}" destId="{01ADEE4F-658A-4ED2-8AB1-3BDC548C5E3A}" srcOrd="0" destOrd="0" parTransId="{54AD11B2-8F96-4EF0-A1BA-6378FF682091}" sibTransId="{36B9179F-819A-4F87-9A3B-668636350380}"/>
    <dgm:cxn modelId="{06243DFF-8D4A-427F-A025-91BE52271B9D}" srcId="{CA4A4BF6-72C7-4AC6-83D8-3C9DB80BF3E2}" destId="{0F7485EE-A5C3-483C-ADB5-1CE2BAA1CEB0}" srcOrd="1" destOrd="0" parTransId="{E6624DFF-2621-467F-885C-7E21F88EB149}" sibTransId="{D5145C29-106E-4666-BB73-9726D4546C75}"/>
    <dgm:cxn modelId="{4FCF43C3-1D00-4E2E-B34D-3E2003C27332}" type="presParOf" srcId="{1733C66B-75C6-46C2-B756-F83F24E6C321}" destId="{5951EB21-9D3C-41F1-AB0A-7263A6A6DF39}" srcOrd="0" destOrd="0" presId="urn:microsoft.com/office/officeart/2005/8/layout/vList2"/>
    <dgm:cxn modelId="{74C265C2-280C-4179-8AAD-EEC3B7C219C8}" type="presParOf" srcId="{1733C66B-75C6-46C2-B756-F83F24E6C321}" destId="{841D4ABA-9E75-466F-93E3-85B8965059D4}" srcOrd="1" destOrd="0" presId="urn:microsoft.com/office/officeart/2005/8/layout/vList2"/>
    <dgm:cxn modelId="{387A35BB-10EC-47DF-8DDF-85628C87FE94}" type="presParOf" srcId="{1733C66B-75C6-46C2-B756-F83F24E6C321}" destId="{955243D9-C0F1-4A57-AE0C-FA2628516CA2}" srcOrd="2" destOrd="0" presId="urn:microsoft.com/office/officeart/2005/8/layout/vList2"/>
    <dgm:cxn modelId="{ECC62956-C766-47DF-BFA6-A7E05D524EB3}" type="presParOf" srcId="{1733C66B-75C6-46C2-B756-F83F24E6C321}" destId="{D26124B3-8BC7-44CA-9EEC-F75C693A277F}" srcOrd="3" destOrd="0" presId="urn:microsoft.com/office/officeart/2005/8/layout/vList2"/>
    <dgm:cxn modelId="{B769753D-E3BB-42C3-9353-90DD8E8C79CE}" type="presParOf" srcId="{1733C66B-75C6-46C2-B756-F83F24E6C321}" destId="{3D31D65E-1C9D-4662-9438-F93B5DE2983F}" srcOrd="4" destOrd="0" presId="urn:microsoft.com/office/officeart/2005/8/layout/vList2"/>
    <dgm:cxn modelId="{DEE7A9F8-DC7D-468B-A443-796A2A63E304}" type="presParOf" srcId="{1733C66B-75C6-46C2-B756-F83F24E6C321}" destId="{86930B29-AFAA-490F-8A6F-630E60F6CF48}"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A4A4BF6-72C7-4AC6-83D8-3C9DB80BF3E2}"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14F9BFE2-3F22-4CCB-8810-3C4FFFC83132}">
      <dgm:prSet phldrT="[文本]" custT="1"/>
      <dgm:spPr/>
      <dgm:t>
        <a:bodyPr/>
        <a:lstStyle/>
        <a:p>
          <a:r>
            <a:rPr lang="zh-CN" altLang="en-US" sz="2400" b="1" dirty="0"/>
            <a:t>时代呼唤教育研究工作者深入教学实践中，时代也要求从事教学实践工作的教师不仅仅是教案的执行者，还必须是教学问题的研究者。</a:t>
          </a:r>
        </a:p>
      </dgm:t>
    </dgm:pt>
    <dgm:pt modelId="{B9A6E6A1-0C87-40AF-9329-39F9B1FDC127}" cxnId="{4AD06629-92CC-4A66-AFE5-FC739F60D7E6}" type="parTrans">
      <dgm:prSet/>
      <dgm:spPr/>
      <dgm:t>
        <a:bodyPr/>
        <a:lstStyle/>
        <a:p>
          <a:endParaRPr lang="zh-CN" altLang="en-US"/>
        </a:p>
      </dgm:t>
    </dgm:pt>
    <dgm:pt modelId="{BD4DEDA9-6F36-4B97-AEFC-A803340E237F}" cxnId="{4AD06629-92CC-4A66-AFE5-FC739F60D7E6}" type="sibTrans">
      <dgm:prSet/>
      <dgm:spPr/>
      <dgm:t>
        <a:bodyPr/>
        <a:lstStyle/>
        <a:p>
          <a:endParaRPr lang="zh-CN" altLang="en-US"/>
        </a:p>
      </dgm:t>
    </dgm:pt>
    <dgm:pt modelId="{0F7485EE-A5C3-483C-ADB5-1CE2BAA1CEB0}">
      <dgm:prSet phldrT="[文本]" custT="1"/>
      <dgm:spPr/>
      <dgm:t>
        <a:bodyPr/>
        <a:lstStyle/>
        <a:p>
          <a:r>
            <a:rPr lang="zh-CN" altLang="en-US" sz="2400" b="1" dirty="0"/>
            <a:t>人们认识自己及其周围的环境都是通过建构个人理论的方式来进行的。</a:t>
          </a:r>
        </a:p>
      </dgm:t>
    </dgm:pt>
    <dgm:pt modelId="{E6624DFF-2621-467F-885C-7E21F88EB149}" cxnId="{06243DFF-8D4A-427F-A025-91BE52271B9D}" type="parTrans">
      <dgm:prSet/>
      <dgm:spPr/>
      <dgm:t>
        <a:bodyPr/>
        <a:lstStyle/>
        <a:p>
          <a:endParaRPr lang="zh-CN" altLang="en-US"/>
        </a:p>
      </dgm:t>
    </dgm:pt>
    <dgm:pt modelId="{D5145C29-106E-4666-BB73-9726D4546C75}" cxnId="{06243DFF-8D4A-427F-A025-91BE52271B9D}" type="sibTrans">
      <dgm:prSet/>
      <dgm:spPr/>
      <dgm:t>
        <a:bodyPr/>
        <a:lstStyle/>
        <a:p>
          <a:endParaRPr lang="zh-CN" altLang="en-US"/>
        </a:p>
      </dgm:t>
    </dgm:pt>
    <dgm:pt modelId="{7EBB2B19-9CF1-4618-A606-95B5FEF03850}">
      <dgm:prSet phldrT="[文本]" custT="1"/>
      <dgm:spPr/>
      <dgm:t>
        <a:bodyPr/>
        <a:lstStyle/>
        <a:p>
          <a:r>
            <a:rPr lang="zh-CN" altLang="en-US" sz="2400" b="1" dirty="0"/>
            <a:t>认识的过程就是一个提出假设和检验假设的过程。</a:t>
          </a:r>
        </a:p>
      </dgm:t>
    </dgm:pt>
    <dgm:pt modelId="{31EFBFF0-66EF-4952-AF50-8D83B715A1BC}" cxnId="{E43B07D7-7FFB-41A5-AAC9-62200548CA21}" type="parTrans">
      <dgm:prSet/>
      <dgm:spPr/>
      <dgm:t>
        <a:bodyPr/>
        <a:lstStyle/>
        <a:p>
          <a:endParaRPr lang="zh-CN" altLang="en-US"/>
        </a:p>
      </dgm:t>
    </dgm:pt>
    <dgm:pt modelId="{03FC54D4-4F34-42E7-AD5F-F9F0EC90C4BD}" cxnId="{E43B07D7-7FFB-41A5-AAC9-62200548CA21}" type="sibTrans">
      <dgm:prSet/>
      <dgm:spPr/>
      <dgm:t>
        <a:bodyPr/>
        <a:lstStyle/>
        <a:p>
          <a:endParaRPr lang="zh-CN" altLang="en-US"/>
        </a:p>
      </dgm:t>
    </dgm:pt>
    <dgm:pt modelId="{1733C66B-75C6-46C2-B756-F83F24E6C321}" type="pres">
      <dgm:prSet presAssocID="{CA4A4BF6-72C7-4AC6-83D8-3C9DB80BF3E2}" presName="linear" presStyleCnt="0">
        <dgm:presLayoutVars>
          <dgm:animLvl val="lvl"/>
          <dgm:resizeHandles val="exact"/>
        </dgm:presLayoutVars>
      </dgm:prSet>
      <dgm:spPr/>
    </dgm:pt>
    <dgm:pt modelId="{5951EB21-9D3C-41F1-AB0A-7263A6A6DF39}" type="pres">
      <dgm:prSet presAssocID="{14F9BFE2-3F22-4CCB-8810-3C4FFFC83132}" presName="parentText" presStyleLbl="node1" presStyleIdx="0" presStyleCnt="3">
        <dgm:presLayoutVars>
          <dgm:chMax val="0"/>
          <dgm:bulletEnabled val="1"/>
        </dgm:presLayoutVars>
      </dgm:prSet>
      <dgm:spPr/>
    </dgm:pt>
    <dgm:pt modelId="{DCEE746D-CC5C-44F9-9D72-B15ABA5F3150}" type="pres">
      <dgm:prSet presAssocID="{BD4DEDA9-6F36-4B97-AEFC-A803340E237F}" presName="spacer" presStyleCnt="0"/>
      <dgm:spPr/>
    </dgm:pt>
    <dgm:pt modelId="{955243D9-C0F1-4A57-AE0C-FA2628516CA2}" type="pres">
      <dgm:prSet presAssocID="{0F7485EE-A5C3-483C-ADB5-1CE2BAA1CEB0}" presName="parentText" presStyleLbl="node1" presStyleIdx="1" presStyleCnt="3">
        <dgm:presLayoutVars>
          <dgm:chMax val="0"/>
          <dgm:bulletEnabled val="1"/>
        </dgm:presLayoutVars>
      </dgm:prSet>
      <dgm:spPr/>
    </dgm:pt>
    <dgm:pt modelId="{1E4F6A45-1359-4532-A049-5B894AAA9BE7}" type="pres">
      <dgm:prSet presAssocID="{D5145C29-106E-4666-BB73-9726D4546C75}" presName="spacer" presStyleCnt="0"/>
      <dgm:spPr/>
    </dgm:pt>
    <dgm:pt modelId="{5B969D4E-ECFC-4C31-8370-31E0DED53657}" type="pres">
      <dgm:prSet presAssocID="{7EBB2B19-9CF1-4618-A606-95B5FEF03850}" presName="parentText" presStyleLbl="node1" presStyleIdx="2" presStyleCnt="3">
        <dgm:presLayoutVars>
          <dgm:chMax val="0"/>
          <dgm:bulletEnabled val="1"/>
        </dgm:presLayoutVars>
      </dgm:prSet>
      <dgm:spPr/>
    </dgm:pt>
  </dgm:ptLst>
  <dgm:cxnLst>
    <dgm:cxn modelId="{4AD06629-92CC-4A66-AFE5-FC739F60D7E6}" srcId="{CA4A4BF6-72C7-4AC6-83D8-3C9DB80BF3E2}" destId="{14F9BFE2-3F22-4CCB-8810-3C4FFFC83132}" srcOrd="0" destOrd="0" parTransId="{B9A6E6A1-0C87-40AF-9329-39F9B1FDC127}" sibTransId="{BD4DEDA9-6F36-4B97-AEFC-A803340E237F}"/>
    <dgm:cxn modelId="{F7BCCB43-E2DE-4638-B3CC-9C8BEAB408C3}" type="presOf" srcId="{7EBB2B19-9CF1-4618-A606-95B5FEF03850}" destId="{5B969D4E-ECFC-4C31-8370-31E0DED53657}" srcOrd="0" destOrd="0" presId="urn:microsoft.com/office/officeart/2005/8/layout/vList2"/>
    <dgm:cxn modelId="{92CE8B92-3C41-4DC3-B744-1B21CBE22DDC}" type="presOf" srcId="{CA4A4BF6-72C7-4AC6-83D8-3C9DB80BF3E2}" destId="{1733C66B-75C6-46C2-B756-F83F24E6C321}" srcOrd="0" destOrd="0" presId="urn:microsoft.com/office/officeart/2005/8/layout/vList2"/>
    <dgm:cxn modelId="{2E026EB7-2C0B-4A74-A94E-3BB5E6F7ADFB}" type="presOf" srcId="{0F7485EE-A5C3-483C-ADB5-1CE2BAA1CEB0}" destId="{955243D9-C0F1-4A57-AE0C-FA2628516CA2}" srcOrd="0" destOrd="0" presId="urn:microsoft.com/office/officeart/2005/8/layout/vList2"/>
    <dgm:cxn modelId="{800F19D3-0F9B-4CE4-885A-9542B6C37CAF}" type="presOf" srcId="{14F9BFE2-3F22-4CCB-8810-3C4FFFC83132}" destId="{5951EB21-9D3C-41F1-AB0A-7263A6A6DF39}" srcOrd="0" destOrd="0" presId="urn:microsoft.com/office/officeart/2005/8/layout/vList2"/>
    <dgm:cxn modelId="{E43B07D7-7FFB-41A5-AAC9-62200548CA21}" srcId="{CA4A4BF6-72C7-4AC6-83D8-3C9DB80BF3E2}" destId="{7EBB2B19-9CF1-4618-A606-95B5FEF03850}" srcOrd="2" destOrd="0" parTransId="{31EFBFF0-66EF-4952-AF50-8D83B715A1BC}" sibTransId="{03FC54D4-4F34-42E7-AD5F-F9F0EC90C4BD}"/>
    <dgm:cxn modelId="{06243DFF-8D4A-427F-A025-91BE52271B9D}" srcId="{CA4A4BF6-72C7-4AC6-83D8-3C9DB80BF3E2}" destId="{0F7485EE-A5C3-483C-ADB5-1CE2BAA1CEB0}" srcOrd="1" destOrd="0" parTransId="{E6624DFF-2621-467F-885C-7E21F88EB149}" sibTransId="{D5145C29-106E-4666-BB73-9726D4546C75}"/>
    <dgm:cxn modelId="{4FCF43C3-1D00-4E2E-B34D-3E2003C27332}" type="presParOf" srcId="{1733C66B-75C6-46C2-B756-F83F24E6C321}" destId="{5951EB21-9D3C-41F1-AB0A-7263A6A6DF39}" srcOrd="0" destOrd="0" presId="urn:microsoft.com/office/officeart/2005/8/layout/vList2"/>
    <dgm:cxn modelId="{01F98FDF-015B-4215-A4EF-3ACC29EC3A15}" type="presParOf" srcId="{1733C66B-75C6-46C2-B756-F83F24E6C321}" destId="{DCEE746D-CC5C-44F9-9D72-B15ABA5F3150}" srcOrd="1" destOrd="0" presId="urn:microsoft.com/office/officeart/2005/8/layout/vList2"/>
    <dgm:cxn modelId="{387A35BB-10EC-47DF-8DDF-85628C87FE94}" type="presParOf" srcId="{1733C66B-75C6-46C2-B756-F83F24E6C321}" destId="{955243D9-C0F1-4A57-AE0C-FA2628516CA2}" srcOrd="2" destOrd="0" presId="urn:microsoft.com/office/officeart/2005/8/layout/vList2"/>
    <dgm:cxn modelId="{1F91E61F-42A5-4F57-951A-228953BEF227}" type="presParOf" srcId="{1733C66B-75C6-46C2-B756-F83F24E6C321}" destId="{1E4F6A45-1359-4532-A049-5B894AAA9BE7}" srcOrd="3" destOrd="0" presId="urn:microsoft.com/office/officeart/2005/8/layout/vList2"/>
    <dgm:cxn modelId="{E26B22B4-658E-449B-B707-6A8C7337A991}" type="presParOf" srcId="{1733C66B-75C6-46C2-B756-F83F24E6C321}" destId="{5B969D4E-ECFC-4C31-8370-31E0DED53657}"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A4A4BF6-72C7-4AC6-83D8-3C9DB80BF3E2}"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14F9BFE2-3F22-4CCB-8810-3C4FFFC83132}">
      <dgm:prSet phldrT="[文本]" custT="1"/>
      <dgm:spPr/>
      <dgm:t>
        <a:bodyPr/>
        <a:lstStyle/>
        <a:p>
          <a:r>
            <a:rPr lang="zh-CN" altLang="en-US" sz="2400" b="1" dirty="0"/>
            <a:t>如果不进行批判和反思，我们生活在当今也无异于生活在过去的牢笼里。</a:t>
          </a:r>
        </a:p>
      </dgm:t>
    </dgm:pt>
    <dgm:pt modelId="{B9A6E6A1-0C87-40AF-9329-39F9B1FDC127}" cxnId="{4AD06629-92CC-4A66-AFE5-FC739F60D7E6}" type="parTrans">
      <dgm:prSet/>
      <dgm:spPr/>
      <dgm:t>
        <a:bodyPr/>
        <a:lstStyle/>
        <a:p>
          <a:endParaRPr lang="zh-CN" altLang="en-US"/>
        </a:p>
      </dgm:t>
    </dgm:pt>
    <dgm:pt modelId="{BD4DEDA9-6F36-4B97-AEFC-A803340E237F}" cxnId="{4AD06629-92CC-4A66-AFE5-FC739F60D7E6}" type="sibTrans">
      <dgm:prSet/>
      <dgm:spPr/>
      <dgm:t>
        <a:bodyPr/>
        <a:lstStyle/>
        <a:p>
          <a:endParaRPr lang="zh-CN" altLang="en-US"/>
        </a:p>
      </dgm:t>
    </dgm:pt>
    <dgm:pt modelId="{0F7485EE-A5C3-483C-ADB5-1CE2BAA1CEB0}">
      <dgm:prSet phldrT="[文本]" custT="1"/>
      <dgm:spPr/>
      <dgm:t>
        <a:bodyPr/>
        <a:lstStyle/>
        <a:p>
          <a:r>
            <a:rPr lang="zh-CN" altLang="en-US" sz="2400" b="1" dirty="0"/>
            <a:t>如果不进行批判和反思，我们就会总是认为事情的对与错、是与非应当由专家说了算。</a:t>
          </a:r>
        </a:p>
      </dgm:t>
    </dgm:pt>
    <dgm:pt modelId="{E6624DFF-2621-467F-885C-7E21F88EB149}" cxnId="{06243DFF-8D4A-427F-A025-91BE52271B9D}" type="parTrans">
      <dgm:prSet/>
      <dgm:spPr/>
      <dgm:t>
        <a:bodyPr/>
        <a:lstStyle/>
        <a:p>
          <a:endParaRPr lang="zh-CN" altLang="en-US"/>
        </a:p>
      </dgm:t>
    </dgm:pt>
    <dgm:pt modelId="{D5145C29-106E-4666-BB73-9726D4546C75}" cxnId="{06243DFF-8D4A-427F-A025-91BE52271B9D}" type="sibTrans">
      <dgm:prSet/>
      <dgm:spPr/>
      <dgm:t>
        <a:bodyPr/>
        <a:lstStyle/>
        <a:p>
          <a:endParaRPr lang="zh-CN" altLang="en-US"/>
        </a:p>
      </dgm:t>
    </dgm:pt>
    <dgm:pt modelId="{7EBB2B19-9CF1-4618-A606-95B5FEF03850}">
      <dgm:prSet phldrT="[文本]" custT="1"/>
      <dgm:spPr/>
      <dgm:t>
        <a:bodyPr/>
        <a:lstStyle/>
        <a:p>
          <a:r>
            <a:rPr lang="zh-CN" altLang="en-US" sz="2400" b="1" dirty="0"/>
            <a:t>教师的工作性质决定了只有教师自身的研究和反思才能触及教学实践的本身。</a:t>
          </a:r>
        </a:p>
      </dgm:t>
    </dgm:pt>
    <dgm:pt modelId="{31EFBFF0-66EF-4952-AF50-8D83B715A1BC}" cxnId="{E43B07D7-7FFB-41A5-AAC9-62200548CA21}" type="parTrans">
      <dgm:prSet/>
      <dgm:spPr/>
      <dgm:t>
        <a:bodyPr/>
        <a:lstStyle/>
        <a:p>
          <a:endParaRPr lang="zh-CN" altLang="en-US"/>
        </a:p>
      </dgm:t>
    </dgm:pt>
    <dgm:pt modelId="{03FC54D4-4F34-42E7-AD5F-F9F0EC90C4BD}" cxnId="{E43B07D7-7FFB-41A5-AAC9-62200548CA21}" type="sibTrans">
      <dgm:prSet/>
      <dgm:spPr/>
      <dgm:t>
        <a:bodyPr/>
        <a:lstStyle/>
        <a:p>
          <a:endParaRPr lang="zh-CN" altLang="en-US"/>
        </a:p>
      </dgm:t>
    </dgm:pt>
    <dgm:pt modelId="{1733C66B-75C6-46C2-B756-F83F24E6C321}" type="pres">
      <dgm:prSet presAssocID="{CA4A4BF6-72C7-4AC6-83D8-3C9DB80BF3E2}" presName="linear" presStyleCnt="0">
        <dgm:presLayoutVars>
          <dgm:animLvl val="lvl"/>
          <dgm:resizeHandles val="exact"/>
        </dgm:presLayoutVars>
      </dgm:prSet>
      <dgm:spPr/>
    </dgm:pt>
    <dgm:pt modelId="{5951EB21-9D3C-41F1-AB0A-7263A6A6DF39}" type="pres">
      <dgm:prSet presAssocID="{14F9BFE2-3F22-4CCB-8810-3C4FFFC83132}" presName="parentText" presStyleLbl="node1" presStyleIdx="0" presStyleCnt="3">
        <dgm:presLayoutVars>
          <dgm:chMax val="0"/>
          <dgm:bulletEnabled val="1"/>
        </dgm:presLayoutVars>
      </dgm:prSet>
      <dgm:spPr/>
    </dgm:pt>
    <dgm:pt modelId="{DCEE746D-CC5C-44F9-9D72-B15ABA5F3150}" type="pres">
      <dgm:prSet presAssocID="{BD4DEDA9-6F36-4B97-AEFC-A803340E237F}" presName="spacer" presStyleCnt="0"/>
      <dgm:spPr/>
    </dgm:pt>
    <dgm:pt modelId="{955243D9-C0F1-4A57-AE0C-FA2628516CA2}" type="pres">
      <dgm:prSet presAssocID="{0F7485EE-A5C3-483C-ADB5-1CE2BAA1CEB0}" presName="parentText" presStyleLbl="node1" presStyleIdx="1" presStyleCnt="3">
        <dgm:presLayoutVars>
          <dgm:chMax val="0"/>
          <dgm:bulletEnabled val="1"/>
        </dgm:presLayoutVars>
      </dgm:prSet>
      <dgm:spPr/>
    </dgm:pt>
    <dgm:pt modelId="{1E4F6A45-1359-4532-A049-5B894AAA9BE7}" type="pres">
      <dgm:prSet presAssocID="{D5145C29-106E-4666-BB73-9726D4546C75}" presName="spacer" presStyleCnt="0"/>
      <dgm:spPr/>
    </dgm:pt>
    <dgm:pt modelId="{5B969D4E-ECFC-4C31-8370-31E0DED53657}" type="pres">
      <dgm:prSet presAssocID="{7EBB2B19-9CF1-4618-A606-95B5FEF03850}" presName="parentText" presStyleLbl="node1" presStyleIdx="2" presStyleCnt="3">
        <dgm:presLayoutVars>
          <dgm:chMax val="0"/>
          <dgm:bulletEnabled val="1"/>
        </dgm:presLayoutVars>
      </dgm:prSet>
      <dgm:spPr/>
    </dgm:pt>
  </dgm:ptLst>
  <dgm:cxnLst>
    <dgm:cxn modelId="{4AD06629-92CC-4A66-AFE5-FC739F60D7E6}" srcId="{CA4A4BF6-72C7-4AC6-83D8-3C9DB80BF3E2}" destId="{14F9BFE2-3F22-4CCB-8810-3C4FFFC83132}" srcOrd="0" destOrd="0" parTransId="{B9A6E6A1-0C87-40AF-9329-39F9B1FDC127}" sibTransId="{BD4DEDA9-6F36-4B97-AEFC-A803340E237F}"/>
    <dgm:cxn modelId="{F7BCCB43-E2DE-4638-B3CC-9C8BEAB408C3}" type="presOf" srcId="{7EBB2B19-9CF1-4618-A606-95B5FEF03850}" destId="{5B969D4E-ECFC-4C31-8370-31E0DED53657}" srcOrd="0" destOrd="0" presId="urn:microsoft.com/office/officeart/2005/8/layout/vList2"/>
    <dgm:cxn modelId="{92CE8B92-3C41-4DC3-B744-1B21CBE22DDC}" type="presOf" srcId="{CA4A4BF6-72C7-4AC6-83D8-3C9DB80BF3E2}" destId="{1733C66B-75C6-46C2-B756-F83F24E6C321}" srcOrd="0" destOrd="0" presId="urn:microsoft.com/office/officeart/2005/8/layout/vList2"/>
    <dgm:cxn modelId="{2E026EB7-2C0B-4A74-A94E-3BB5E6F7ADFB}" type="presOf" srcId="{0F7485EE-A5C3-483C-ADB5-1CE2BAA1CEB0}" destId="{955243D9-C0F1-4A57-AE0C-FA2628516CA2}" srcOrd="0" destOrd="0" presId="urn:microsoft.com/office/officeart/2005/8/layout/vList2"/>
    <dgm:cxn modelId="{800F19D3-0F9B-4CE4-885A-9542B6C37CAF}" type="presOf" srcId="{14F9BFE2-3F22-4CCB-8810-3C4FFFC83132}" destId="{5951EB21-9D3C-41F1-AB0A-7263A6A6DF39}" srcOrd="0" destOrd="0" presId="urn:microsoft.com/office/officeart/2005/8/layout/vList2"/>
    <dgm:cxn modelId="{E43B07D7-7FFB-41A5-AAC9-62200548CA21}" srcId="{CA4A4BF6-72C7-4AC6-83D8-3C9DB80BF3E2}" destId="{7EBB2B19-9CF1-4618-A606-95B5FEF03850}" srcOrd="2" destOrd="0" parTransId="{31EFBFF0-66EF-4952-AF50-8D83B715A1BC}" sibTransId="{03FC54D4-4F34-42E7-AD5F-F9F0EC90C4BD}"/>
    <dgm:cxn modelId="{06243DFF-8D4A-427F-A025-91BE52271B9D}" srcId="{CA4A4BF6-72C7-4AC6-83D8-3C9DB80BF3E2}" destId="{0F7485EE-A5C3-483C-ADB5-1CE2BAA1CEB0}" srcOrd="1" destOrd="0" parTransId="{E6624DFF-2621-467F-885C-7E21F88EB149}" sibTransId="{D5145C29-106E-4666-BB73-9726D4546C75}"/>
    <dgm:cxn modelId="{4FCF43C3-1D00-4E2E-B34D-3E2003C27332}" type="presParOf" srcId="{1733C66B-75C6-46C2-B756-F83F24E6C321}" destId="{5951EB21-9D3C-41F1-AB0A-7263A6A6DF39}" srcOrd="0" destOrd="0" presId="urn:microsoft.com/office/officeart/2005/8/layout/vList2"/>
    <dgm:cxn modelId="{01F98FDF-015B-4215-A4EF-3ACC29EC3A15}" type="presParOf" srcId="{1733C66B-75C6-46C2-B756-F83F24E6C321}" destId="{DCEE746D-CC5C-44F9-9D72-B15ABA5F3150}" srcOrd="1" destOrd="0" presId="urn:microsoft.com/office/officeart/2005/8/layout/vList2"/>
    <dgm:cxn modelId="{387A35BB-10EC-47DF-8DDF-85628C87FE94}" type="presParOf" srcId="{1733C66B-75C6-46C2-B756-F83F24E6C321}" destId="{955243D9-C0F1-4A57-AE0C-FA2628516CA2}" srcOrd="2" destOrd="0" presId="urn:microsoft.com/office/officeart/2005/8/layout/vList2"/>
    <dgm:cxn modelId="{1F91E61F-42A5-4F57-951A-228953BEF227}" type="presParOf" srcId="{1733C66B-75C6-46C2-B756-F83F24E6C321}" destId="{1E4F6A45-1359-4532-A049-5B894AAA9BE7}" srcOrd="3" destOrd="0" presId="urn:microsoft.com/office/officeart/2005/8/layout/vList2"/>
    <dgm:cxn modelId="{E26B22B4-658E-449B-B707-6A8C7337A991}" type="presParOf" srcId="{1733C66B-75C6-46C2-B756-F83F24E6C321}" destId="{5B969D4E-ECFC-4C31-8370-31E0DED53657}"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40BF4BB-9CE6-4518-B088-EFE67810171E}"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EDBC34EF-7EB0-479F-A59E-9EF7ACE14A1D}">
      <dgm:prSet phldrT="[文本]" custT="1"/>
      <dgm:spPr/>
      <dgm:t>
        <a:bodyPr/>
        <a:lstStyle/>
        <a:p>
          <a:r>
            <a:rPr lang="en-US" altLang="en-US" sz="2400" b="1" dirty="0"/>
            <a:t>1.</a:t>
          </a:r>
          <a:r>
            <a:rPr lang="zh-CN" altLang="en-US" sz="2400" b="1" dirty="0"/>
            <a:t>角色转化</a:t>
          </a:r>
        </a:p>
      </dgm:t>
    </dgm:pt>
    <dgm:pt modelId="{3F1D315F-D159-4843-80FA-8355B347E073}" cxnId="{EEF9C2CE-7BD5-4990-A6F9-3FC48F354F9B}" type="parTrans">
      <dgm:prSet/>
      <dgm:spPr/>
      <dgm:t>
        <a:bodyPr/>
        <a:lstStyle/>
        <a:p>
          <a:endParaRPr lang="zh-CN" altLang="en-US"/>
        </a:p>
      </dgm:t>
    </dgm:pt>
    <dgm:pt modelId="{4D274AAF-0529-4029-A0EB-911743555027}" cxnId="{EEF9C2CE-7BD5-4990-A6F9-3FC48F354F9B}" type="sibTrans">
      <dgm:prSet/>
      <dgm:spPr/>
      <dgm:t>
        <a:bodyPr/>
        <a:lstStyle/>
        <a:p>
          <a:endParaRPr lang="zh-CN" altLang="en-US"/>
        </a:p>
      </dgm:t>
    </dgm:pt>
    <dgm:pt modelId="{48A74EE4-7E7A-4359-BE02-FA26E5C048D7}">
      <dgm:prSet phldrT="[文本]" custT="1"/>
      <dgm:spPr/>
      <dgm:t>
        <a:bodyPr/>
        <a:lstStyle/>
        <a:p>
          <a:r>
            <a:rPr lang="zh-CN" altLang="en-US" sz="2000" dirty="0"/>
            <a:t>学习能促使他们尽快了解教师职业的各种职能和职业道德规范，尽快体验到教师与学生在身份、职位、职责上的区别，尽快完成从学生到教师的角色转变。</a:t>
          </a:r>
        </a:p>
      </dgm:t>
    </dgm:pt>
    <dgm:pt modelId="{85C740B1-A0F3-40DB-AE2B-ED9489FA0424}" cxnId="{582EBFFA-3F57-4029-8DEE-38922576BB67}" type="parTrans">
      <dgm:prSet/>
      <dgm:spPr/>
      <dgm:t>
        <a:bodyPr/>
        <a:lstStyle/>
        <a:p>
          <a:endParaRPr lang="zh-CN" altLang="en-US"/>
        </a:p>
      </dgm:t>
    </dgm:pt>
    <dgm:pt modelId="{D2EDF179-F8BC-456C-A184-D357566DB7CC}" cxnId="{582EBFFA-3F57-4029-8DEE-38922576BB67}" type="sibTrans">
      <dgm:prSet/>
      <dgm:spPr/>
      <dgm:t>
        <a:bodyPr/>
        <a:lstStyle/>
        <a:p>
          <a:endParaRPr lang="zh-CN" altLang="en-US"/>
        </a:p>
      </dgm:t>
    </dgm:pt>
    <dgm:pt modelId="{BD7C5A2D-5DA8-40E2-971B-123FD9C578E7}">
      <dgm:prSet phldrT="[文本]" custT="1"/>
      <dgm:spPr/>
      <dgm:t>
        <a:bodyPr/>
        <a:lstStyle/>
        <a:p>
          <a:r>
            <a:rPr lang="en-US" altLang="en-US" sz="2400" b="1" dirty="0"/>
            <a:t>2.</a:t>
          </a:r>
          <a:r>
            <a:rPr lang="zh-CN" altLang="en-US" sz="2400" b="1" dirty="0"/>
            <a:t>能力转化</a:t>
          </a:r>
        </a:p>
      </dgm:t>
    </dgm:pt>
    <dgm:pt modelId="{77BD4A8E-A679-46CC-8711-B5C5784A0CB5}" cxnId="{4C992A1C-0CCB-495F-98F0-ED7403F63CAE}" type="parTrans">
      <dgm:prSet/>
      <dgm:spPr/>
      <dgm:t>
        <a:bodyPr/>
        <a:lstStyle/>
        <a:p>
          <a:endParaRPr lang="zh-CN" altLang="en-US"/>
        </a:p>
      </dgm:t>
    </dgm:pt>
    <dgm:pt modelId="{4C6E1DBF-9A33-4605-BD1B-B77C6C64652A}" cxnId="{4C992A1C-0CCB-495F-98F0-ED7403F63CAE}" type="sibTrans">
      <dgm:prSet/>
      <dgm:spPr/>
      <dgm:t>
        <a:bodyPr/>
        <a:lstStyle/>
        <a:p>
          <a:endParaRPr lang="zh-CN" altLang="en-US"/>
        </a:p>
      </dgm:t>
    </dgm:pt>
    <dgm:pt modelId="{4A9BD174-F487-4557-BCBD-9966CFFC0E44}">
      <dgm:prSet phldrT="[文本]" custT="1"/>
      <dgm:spPr/>
      <dgm:t>
        <a:bodyPr/>
        <a:lstStyle/>
        <a:p>
          <a:r>
            <a:rPr lang="zh-CN" altLang="en-US" sz="2000" dirty="0"/>
            <a:t>新手教师应初步熟悉和把握所教学科的教材内容、教材特点、教学要求及一些基本的教学方法、教学程序等，将学生时代学到的教学理论知识和文化专业知识转化为实际的教育教学能力。</a:t>
          </a:r>
        </a:p>
      </dgm:t>
    </dgm:pt>
    <dgm:pt modelId="{BCF326B8-90F2-4681-B5C5-BA06B3B354FA}" cxnId="{9BA30BFA-6C03-486F-8AB0-9376815CA801}" type="parTrans">
      <dgm:prSet/>
      <dgm:spPr/>
      <dgm:t>
        <a:bodyPr/>
        <a:lstStyle/>
        <a:p>
          <a:endParaRPr lang="zh-CN" altLang="en-US"/>
        </a:p>
      </dgm:t>
    </dgm:pt>
    <dgm:pt modelId="{78409580-8536-40F4-946F-C47CF19867BA}" cxnId="{9BA30BFA-6C03-486F-8AB0-9376815CA801}" type="sibTrans">
      <dgm:prSet/>
      <dgm:spPr/>
      <dgm:t>
        <a:bodyPr/>
        <a:lstStyle/>
        <a:p>
          <a:endParaRPr lang="zh-CN" altLang="en-US"/>
        </a:p>
      </dgm:t>
    </dgm:pt>
    <dgm:pt modelId="{9D6A77FB-58A8-4E1F-8E3A-1E39895DB249}">
      <dgm:prSet phldrT="[文本]" custT="1"/>
      <dgm:spPr/>
      <dgm:t>
        <a:bodyPr/>
        <a:lstStyle/>
        <a:p>
          <a:r>
            <a:rPr lang="en-US" altLang="en-US" sz="2400" b="1" dirty="0"/>
            <a:t>3.</a:t>
          </a:r>
          <a:r>
            <a:rPr lang="zh-CN" altLang="en-US" sz="2400" b="1" dirty="0"/>
            <a:t>知识体系转化</a:t>
          </a:r>
        </a:p>
      </dgm:t>
    </dgm:pt>
    <dgm:pt modelId="{FB2C7E21-EE0E-4294-A0D6-ED17AF2AAD12}" cxnId="{83D54406-8DEB-488C-89FB-49CECD7989F2}" type="parTrans">
      <dgm:prSet/>
      <dgm:spPr/>
      <dgm:t>
        <a:bodyPr/>
        <a:lstStyle/>
        <a:p>
          <a:endParaRPr lang="zh-CN" altLang="en-US"/>
        </a:p>
      </dgm:t>
    </dgm:pt>
    <dgm:pt modelId="{C859E404-148D-4830-9357-51327C4300A7}" cxnId="{83D54406-8DEB-488C-89FB-49CECD7989F2}" type="sibTrans">
      <dgm:prSet/>
      <dgm:spPr/>
      <dgm:t>
        <a:bodyPr/>
        <a:lstStyle/>
        <a:p>
          <a:endParaRPr lang="zh-CN" altLang="en-US"/>
        </a:p>
      </dgm:t>
    </dgm:pt>
    <dgm:pt modelId="{8B21AC33-3686-43CB-8BF4-1756CB06FCF0}">
      <dgm:prSet phldrT="[文本]" custT="1"/>
      <dgm:spPr/>
      <dgm:t>
        <a:bodyPr/>
        <a:lstStyle/>
        <a:p>
          <a:r>
            <a:rPr lang="zh-CN" altLang="en-US" sz="2000" dirty="0"/>
            <a:t>为弥补教学上的知识缺漏，尤其是将所学知识和知识体系转化为所讲知识和知识体系，进行适应期的学习有重要的意义。</a:t>
          </a:r>
        </a:p>
      </dgm:t>
    </dgm:pt>
    <dgm:pt modelId="{D3ECFED1-E4E7-4E72-AFB4-844B8940B519}" cxnId="{8E9DA304-C74D-4582-95EC-076071C299E8}" type="parTrans">
      <dgm:prSet/>
      <dgm:spPr/>
      <dgm:t>
        <a:bodyPr/>
        <a:lstStyle/>
        <a:p>
          <a:endParaRPr lang="zh-CN" altLang="en-US"/>
        </a:p>
      </dgm:t>
    </dgm:pt>
    <dgm:pt modelId="{4B6A0049-33A5-4316-97F0-66765E1FB637}" cxnId="{8E9DA304-C74D-4582-95EC-076071C299E8}" type="sibTrans">
      <dgm:prSet/>
      <dgm:spPr/>
      <dgm:t>
        <a:bodyPr/>
        <a:lstStyle/>
        <a:p>
          <a:endParaRPr lang="zh-CN" altLang="en-US"/>
        </a:p>
      </dgm:t>
    </dgm:pt>
    <dgm:pt modelId="{DCE70EA2-C6A7-4CAD-BFD8-081E16ED9008}" type="pres">
      <dgm:prSet presAssocID="{C40BF4BB-9CE6-4518-B088-EFE67810171E}" presName="linear" presStyleCnt="0">
        <dgm:presLayoutVars>
          <dgm:animLvl val="lvl"/>
          <dgm:resizeHandles val="exact"/>
        </dgm:presLayoutVars>
      </dgm:prSet>
      <dgm:spPr/>
    </dgm:pt>
    <dgm:pt modelId="{08EDF66B-2A4F-4188-9853-DF5EEDEE742B}" type="pres">
      <dgm:prSet presAssocID="{EDBC34EF-7EB0-479F-A59E-9EF7ACE14A1D}" presName="parentText" presStyleLbl="node1" presStyleIdx="0" presStyleCnt="3">
        <dgm:presLayoutVars>
          <dgm:chMax val="0"/>
          <dgm:bulletEnabled val="1"/>
        </dgm:presLayoutVars>
      </dgm:prSet>
      <dgm:spPr/>
    </dgm:pt>
    <dgm:pt modelId="{4BEF5D26-5DA2-44E7-B0BC-CF2FCB1F642B}" type="pres">
      <dgm:prSet presAssocID="{EDBC34EF-7EB0-479F-A59E-9EF7ACE14A1D}" presName="childText" presStyleLbl="revTx" presStyleIdx="0" presStyleCnt="3">
        <dgm:presLayoutVars>
          <dgm:bulletEnabled val="1"/>
        </dgm:presLayoutVars>
      </dgm:prSet>
      <dgm:spPr/>
    </dgm:pt>
    <dgm:pt modelId="{6AD08873-026D-4491-B255-DB3A87406D43}" type="pres">
      <dgm:prSet presAssocID="{BD7C5A2D-5DA8-40E2-971B-123FD9C578E7}" presName="parentText" presStyleLbl="node1" presStyleIdx="1" presStyleCnt="3">
        <dgm:presLayoutVars>
          <dgm:chMax val="0"/>
          <dgm:bulletEnabled val="1"/>
        </dgm:presLayoutVars>
      </dgm:prSet>
      <dgm:spPr/>
    </dgm:pt>
    <dgm:pt modelId="{C7BA88E0-5A26-4391-B06E-DC8566BF696C}" type="pres">
      <dgm:prSet presAssocID="{BD7C5A2D-5DA8-40E2-971B-123FD9C578E7}" presName="childText" presStyleLbl="revTx" presStyleIdx="1" presStyleCnt="3">
        <dgm:presLayoutVars>
          <dgm:bulletEnabled val="1"/>
        </dgm:presLayoutVars>
      </dgm:prSet>
      <dgm:spPr/>
    </dgm:pt>
    <dgm:pt modelId="{04A39B6B-9EDF-4A6F-8774-514180AC11F9}" type="pres">
      <dgm:prSet presAssocID="{9D6A77FB-58A8-4E1F-8E3A-1E39895DB249}" presName="parentText" presStyleLbl="node1" presStyleIdx="2" presStyleCnt="3">
        <dgm:presLayoutVars>
          <dgm:chMax val="0"/>
          <dgm:bulletEnabled val="1"/>
        </dgm:presLayoutVars>
      </dgm:prSet>
      <dgm:spPr/>
    </dgm:pt>
    <dgm:pt modelId="{509535D9-802B-405D-BDA1-132B459A42BB}" type="pres">
      <dgm:prSet presAssocID="{9D6A77FB-58A8-4E1F-8E3A-1E39895DB249}" presName="childText" presStyleLbl="revTx" presStyleIdx="2" presStyleCnt="3">
        <dgm:presLayoutVars>
          <dgm:bulletEnabled val="1"/>
        </dgm:presLayoutVars>
      </dgm:prSet>
      <dgm:spPr/>
    </dgm:pt>
  </dgm:ptLst>
  <dgm:cxnLst>
    <dgm:cxn modelId="{97D0BC00-EAB5-4902-BA1C-D7B2E6CE8417}" type="presOf" srcId="{BD7C5A2D-5DA8-40E2-971B-123FD9C578E7}" destId="{6AD08873-026D-4491-B255-DB3A87406D43}" srcOrd="0" destOrd="0" presId="urn:microsoft.com/office/officeart/2005/8/layout/vList2"/>
    <dgm:cxn modelId="{8E9DA304-C74D-4582-95EC-076071C299E8}" srcId="{9D6A77FB-58A8-4E1F-8E3A-1E39895DB249}" destId="{8B21AC33-3686-43CB-8BF4-1756CB06FCF0}" srcOrd="0" destOrd="0" parTransId="{D3ECFED1-E4E7-4E72-AFB4-844B8940B519}" sibTransId="{4B6A0049-33A5-4316-97F0-66765E1FB637}"/>
    <dgm:cxn modelId="{83D54406-8DEB-488C-89FB-49CECD7989F2}" srcId="{C40BF4BB-9CE6-4518-B088-EFE67810171E}" destId="{9D6A77FB-58A8-4E1F-8E3A-1E39895DB249}" srcOrd="2" destOrd="0" parTransId="{FB2C7E21-EE0E-4294-A0D6-ED17AF2AAD12}" sibTransId="{C859E404-148D-4830-9357-51327C4300A7}"/>
    <dgm:cxn modelId="{4C992A1C-0CCB-495F-98F0-ED7403F63CAE}" srcId="{C40BF4BB-9CE6-4518-B088-EFE67810171E}" destId="{BD7C5A2D-5DA8-40E2-971B-123FD9C578E7}" srcOrd="1" destOrd="0" parTransId="{77BD4A8E-A679-46CC-8711-B5C5784A0CB5}" sibTransId="{4C6E1DBF-9A33-4605-BD1B-B77C6C64652A}"/>
    <dgm:cxn modelId="{0A1FA15E-60A6-41DC-AE3A-148C75B94080}" type="presOf" srcId="{4A9BD174-F487-4557-BCBD-9966CFFC0E44}" destId="{C7BA88E0-5A26-4391-B06E-DC8566BF696C}" srcOrd="0" destOrd="0" presId="urn:microsoft.com/office/officeart/2005/8/layout/vList2"/>
    <dgm:cxn modelId="{7FABD181-A152-4553-91E1-034940A90C7E}" type="presOf" srcId="{C40BF4BB-9CE6-4518-B088-EFE67810171E}" destId="{DCE70EA2-C6A7-4CAD-BFD8-081E16ED9008}" srcOrd="0" destOrd="0" presId="urn:microsoft.com/office/officeart/2005/8/layout/vList2"/>
    <dgm:cxn modelId="{EF9F2288-9C18-4B2A-8C1A-46BB77099FF9}" type="presOf" srcId="{EDBC34EF-7EB0-479F-A59E-9EF7ACE14A1D}" destId="{08EDF66B-2A4F-4188-9853-DF5EEDEE742B}" srcOrd="0" destOrd="0" presId="urn:microsoft.com/office/officeart/2005/8/layout/vList2"/>
    <dgm:cxn modelId="{BD098CAC-A8ED-4201-9361-76535E8C1264}" type="presOf" srcId="{9D6A77FB-58A8-4E1F-8E3A-1E39895DB249}" destId="{04A39B6B-9EDF-4A6F-8774-514180AC11F9}" srcOrd="0" destOrd="0" presId="urn:microsoft.com/office/officeart/2005/8/layout/vList2"/>
    <dgm:cxn modelId="{CCD1CFAC-6B3B-44C3-90AF-9532B740F270}" type="presOf" srcId="{8B21AC33-3686-43CB-8BF4-1756CB06FCF0}" destId="{509535D9-802B-405D-BDA1-132B459A42BB}" srcOrd="0" destOrd="0" presId="urn:microsoft.com/office/officeart/2005/8/layout/vList2"/>
    <dgm:cxn modelId="{EEF9C2CE-7BD5-4990-A6F9-3FC48F354F9B}" srcId="{C40BF4BB-9CE6-4518-B088-EFE67810171E}" destId="{EDBC34EF-7EB0-479F-A59E-9EF7ACE14A1D}" srcOrd="0" destOrd="0" parTransId="{3F1D315F-D159-4843-80FA-8355B347E073}" sibTransId="{4D274AAF-0529-4029-A0EB-911743555027}"/>
    <dgm:cxn modelId="{7691E8DA-0018-4620-9F13-6E1A6373497A}" type="presOf" srcId="{48A74EE4-7E7A-4359-BE02-FA26E5C048D7}" destId="{4BEF5D26-5DA2-44E7-B0BC-CF2FCB1F642B}" srcOrd="0" destOrd="0" presId="urn:microsoft.com/office/officeart/2005/8/layout/vList2"/>
    <dgm:cxn modelId="{9BA30BFA-6C03-486F-8AB0-9376815CA801}" srcId="{BD7C5A2D-5DA8-40E2-971B-123FD9C578E7}" destId="{4A9BD174-F487-4557-BCBD-9966CFFC0E44}" srcOrd="0" destOrd="0" parTransId="{BCF326B8-90F2-4681-B5C5-BA06B3B354FA}" sibTransId="{78409580-8536-40F4-946F-C47CF19867BA}"/>
    <dgm:cxn modelId="{582EBFFA-3F57-4029-8DEE-38922576BB67}" srcId="{EDBC34EF-7EB0-479F-A59E-9EF7ACE14A1D}" destId="{48A74EE4-7E7A-4359-BE02-FA26E5C048D7}" srcOrd="0" destOrd="0" parTransId="{85C740B1-A0F3-40DB-AE2B-ED9489FA0424}" sibTransId="{D2EDF179-F8BC-456C-A184-D357566DB7CC}"/>
    <dgm:cxn modelId="{81E34AA2-9D79-4461-B4B9-4F63D3A910F7}" type="presParOf" srcId="{DCE70EA2-C6A7-4CAD-BFD8-081E16ED9008}" destId="{08EDF66B-2A4F-4188-9853-DF5EEDEE742B}" srcOrd="0" destOrd="0" presId="urn:microsoft.com/office/officeart/2005/8/layout/vList2"/>
    <dgm:cxn modelId="{82374604-D440-4DBB-B7FB-0C74E2BC3143}" type="presParOf" srcId="{DCE70EA2-C6A7-4CAD-BFD8-081E16ED9008}" destId="{4BEF5D26-5DA2-44E7-B0BC-CF2FCB1F642B}" srcOrd="1" destOrd="0" presId="urn:microsoft.com/office/officeart/2005/8/layout/vList2"/>
    <dgm:cxn modelId="{B1051DD2-1C04-4DA3-B36E-93AA5A14161F}" type="presParOf" srcId="{DCE70EA2-C6A7-4CAD-BFD8-081E16ED9008}" destId="{6AD08873-026D-4491-B255-DB3A87406D43}" srcOrd="2" destOrd="0" presId="urn:microsoft.com/office/officeart/2005/8/layout/vList2"/>
    <dgm:cxn modelId="{39100DF7-C3FB-44DE-907E-04DD214BAE9C}" type="presParOf" srcId="{DCE70EA2-C6A7-4CAD-BFD8-081E16ED9008}" destId="{C7BA88E0-5A26-4391-B06E-DC8566BF696C}" srcOrd="3" destOrd="0" presId="urn:microsoft.com/office/officeart/2005/8/layout/vList2"/>
    <dgm:cxn modelId="{1195CA9F-2248-45F9-9100-EDC7EDE15C52}" type="presParOf" srcId="{DCE70EA2-C6A7-4CAD-BFD8-081E16ED9008}" destId="{04A39B6B-9EDF-4A6F-8774-514180AC11F9}" srcOrd="4" destOrd="0" presId="urn:microsoft.com/office/officeart/2005/8/layout/vList2"/>
    <dgm:cxn modelId="{32DF48CC-9C4D-4F7D-B15B-E6DF10AB4B9F}" type="presParOf" srcId="{DCE70EA2-C6A7-4CAD-BFD8-081E16ED9008}" destId="{509535D9-802B-405D-BDA1-132B459A42BB}"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40BF4BB-9CE6-4518-B088-EFE67810171E}"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EDBC34EF-7EB0-479F-A59E-9EF7ACE14A1D}">
      <dgm:prSet phldrT="[文本]" custT="1"/>
      <dgm:spPr/>
      <dgm:t>
        <a:bodyPr/>
        <a:lstStyle/>
        <a:p>
          <a:r>
            <a:rPr lang="en-US" altLang="en-US" sz="2400" b="1" dirty="0"/>
            <a:t>1.</a:t>
          </a:r>
          <a:r>
            <a:rPr lang="zh-CN" altLang="en-US" sz="2400" b="1" dirty="0"/>
            <a:t>提高认识</a:t>
          </a:r>
        </a:p>
      </dgm:t>
    </dgm:pt>
    <dgm:pt modelId="{3F1D315F-D159-4843-80FA-8355B347E073}" cxnId="{EEF9C2CE-7BD5-4990-A6F9-3FC48F354F9B}" type="parTrans">
      <dgm:prSet/>
      <dgm:spPr/>
      <dgm:t>
        <a:bodyPr/>
        <a:lstStyle/>
        <a:p>
          <a:endParaRPr lang="zh-CN" altLang="en-US"/>
        </a:p>
      </dgm:t>
    </dgm:pt>
    <dgm:pt modelId="{4D274AAF-0529-4029-A0EB-911743555027}" cxnId="{EEF9C2CE-7BD5-4990-A6F9-3FC48F354F9B}" type="sibTrans">
      <dgm:prSet/>
      <dgm:spPr/>
      <dgm:t>
        <a:bodyPr/>
        <a:lstStyle/>
        <a:p>
          <a:endParaRPr lang="zh-CN" altLang="en-US"/>
        </a:p>
      </dgm:t>
    </dgm:pt>
    <dgm:pt modelId="{48A74EE4-7E7A-4359-BE02-FA26E5C048D7}">
      <dgm:prSet phldrT="[文本]" custT="1"/>
      <dgm:spPr/>
      <dgm:t>
        <a:bodyPr/>
        <a:lstStyle/>
        <a:p>
          <a:r>
            <a:rPr lang="zh-CN" altLang="en-US" sz="2000" dirty="0"/>
            <a:t>教师在学习过程中，对自己的已有水平提出新要求，在面对新知识、新对象、新路径、新要求时具有胜任感，促使他们创造性地运用他人的经验，走出教育教学过程中认识和行为的误区。</a:t>
          </a:r>
        </a:p>
      </dgm:t>
    </dgm:pt>
    <dgm:pt modelId="{85C740B1-A0F3-40DB-AE2B-ED9489FA0424}" cxnId="{582EBFFA-3F57-4029-8DEE-38922576BB67}" type="parTrans">
      <dgm:prSet/>
      <dgm:spPr/>
      <dgm:t>
        <a:bodyPr/>
        <a:lstStyle/>
        <a:p>
          <a:endParaRPr lang="zh-CN" altLang="en-US"/>
        </a:p>
      </dgm:t>
    </dgm:pt>
    <dgm:pt modelId="{D2EDF179-F8BC-456C-A184-D357566DB7CC}" cxnId="{582EBFFA-3F57-4029-8DEE-38922576BB67}" type="sibTrans">
      <dgm:prSet/>
      <dgm:spPr/>
      <dgm:t>
        <a:bodyPr/>
        <a:lstStyle/>
        <a:p>
          <a:endParaRPr lang="zh-CN" altLang="en-US"/>
        </a:p>
      </dgm:t>
    </dgm:pt>
    <dgm:pt modelId="{BD7C5A2D-5DA8-40E2-971B-123FD9C578E7}">
      <dgm:prSet phldrT="[文本]" custT="1"/>
      <dgm:spPr/>
      <dgm:t>
        <a:bodyPr/>
        <a:lstStyle/>
        <a:p>
          <a:r>
            <a:rPr lang="en-US" altLang="en-US" sz="2400" b="1" dirty="0"/>
            <a:t>2.</a:t>
          </a:r>
          <a:r>
            <a:rPr lang="zh-CN" altLang="en-US" sz="2400" b="1" dirty="0"/>
            <a:t>拓宽知识面</a:t>
          </a:r>
        </a:p>
      </dgm:t>
    </dgm:pt>
    <dgm:pt modelId="{77BD4A8E-A679-46CC-8711-B5C5784A0CB5}" cxnId="{4C992A1C-0CCB-495F-98F0-ED7403F63CAE}" type="parTrans">
      <dgm:prSet/>
      <dgm:spPr/>
      <dgm:t>
        <a:bodyPr/>
        <a:lstStyle/>
        <a:p>
          <a:endParaRPr lang="zh-CN" altLang="en-US"/>
        </a:p>
      </dgm:t>
    </dgm:pt>
    <dgm:pt modelId="{4C6E1DBF-9A33-4605-BD1B-B77C6C64652A}" cxnId="{4C992A1C-0CCB-495F-98F0-ED7403F63CAE}" type="sibTrans">
      <dgm:prSet/>
      <dgm:spPr/>
      <dgm:t>
        <a:bodyPr/>
        <a:lstStyle/>
        <a:p>
          <a:endParaRPr lang="zh-CN" altLang="en-US"/>
        </a:p>
      </dgm:t>
    </dgm:pt>
    <dgm:pt modelId="{4A9BD174-F487-4557-BCBD-9966CFFC0E44}">
      <dgm:prSet phldrT="[文本]" custT="1"/>
      <dgm:spPr/>
      <dgm:t>
        <a:bodyPr/>
        <a:lstStyle/>
        <a:p>
          <a:r>
            <a:rPr lang="zh-CN" altLang="en-US" sz="2000" dirty="0"/>
            <a:t>教师要通过学习，进一步拓宽自己的知识面，扩展自己的教学视野，扩充信息储藏量，更新知识和教育观念，获得新知识、新理论、新观点和新方法。</a:t>
          </a:r>
        </a:p>
      </dgm:t>
    </dgm:pt>
    <dgm:pt modelId="{BCF326B8-90F2-4681-B5C5-BA06B3B354FA}" cxnId="{9BA30BFA-6C03-486F-8AB0-9376815CA801}" type="parTrans">
      <dgm:prSet/>
      <dgm:spPr/>
      <dgm:t>
        <a:bodyPr/>
        <a:lstStyle/>
        <a:p>
          <a:endParaRPr lang="zh-CN" altLang="en-US"/>
        </a:p>
      </dgm:t>
    </dgm:pt>
    <dgm:pt modelId="{78409580-8536-40F4-946F-C47CF19867BA}" cxnId="{9BA30BFA-6C03-486F-8AB0-9376815CA801}" type="sibTrans">
      <dgm:prSet/>
      <dgm:spPr/>
      <dgm:t>
        <a:bodyPr/>
        <a:lstStyle/>
        <a:p>
          <a:endParaRPr lang="zh-CN" altLang="en-US"/>
        </a:p>
      </dgm:t>
    </dgm:pt>
    <dgm:pt modelId="{9D6A77FB-58A8-4E1F-8E3A-1E39895DB249}">
      <dgm:prSet phldrT="[文本]" custT="1"/>
      <dgm:spPr/>
      <dgm:t>
        <a:bodyPr/>
        <a:lstStyle/>
        <a:p>
          <a:r>
            <a:rPr lang="en-US" altLang="en-US" sz="2400" b="1" dirty="0"/>
            <a:t>3.</a:t>
          </a:r>
          <a:r>
            <a:rPr lang="zh-CN" altLang="en-US" sz="2400" b="1" dirty="0"/>
            <a:t>提高教学胜任能力</a:t>
          </a:r>
        </a:p>
      </dgm:t>
    </dgm:pt>
    <dgm:pt modelId="{FB2C7E21-EE0E-4294-A0D6-ED17AF2AAD12}" cxnId="{83D54406-8DEB-488C-89FB-49CECD7989F2}" type="parTrans">
      <dgm:prSet/>
      <dgm:spPr/>
      <dgm:t>
        <a:bodyPr/>
        <a:lstStyle/>
        <a:p>
          <a:endParaRPr lang="zh-CN" altLang="en-US"/>
        </a:p>
      </dgm:t>
    </dgm:pt>
    <dgm:pt modelId="{C859E404-148D-4830-9357-51327C4300A7}" cxnId="{83D54406-8DEB-488C-89FB-49CECD7989F2}" type="sibTrans">
      <dgm:prSet/>
      <dgm:spPr/>
      <dgm:t>
        <a:bodyPr/>
        <a:lstStyle/>
        <a:p>
          <a:endParaRPr lang="zh-CN" altLang="en-US"/>
        </a:p>
      </dgm:t>
    </dgm:pt>
    <dgm:pt modelId="{8B21AC33-3686-43CB-8BF4-1756CB06FCF0}">
      <dgm:prSet phldrT="[文本]" custT="1"/>
      <dgm:spPr/>
      <dgm:t>
        <a:bodyPr/>
        <a:lstStyle/>
        <a:p>
          <a:r>
            <a:rPr lang="zh-CN" altLang="en-US" sz="2000" dirty="0"/>
            <a:t>要求</a:t>
          </a:r>
          <a:r>
            <a:rPr lang="zh-CN" altLang="en-US" sz="2000"/>
            <a:t>教师学习发展心理学、儿童心理学、青年心理学等知识，结合实际教学中的问题，展开讨论研究，从而提高自己的教学胜任能力。</a:t>
          </a:r>
          <a:endParaRPr lang="zh-CN" altLang="en-US" sz="2000" dirty="0"/>
        </a:p>
      </dgm:t>
    </dgm:pt>
    <dgm:pt modelId="{D3ECFED1-E4E7-4E72-AFB4-844B8940B519}" cxnId="{8E9DA304-C74D-4582-95EC-076071C299E8}" type="parTrans">
      <dgm:prSet/>
      <dgm:spPr/>
      <dgm:t>
        <a:bodyPr/>
        <a:lstStyle/>
        <a:p>
          <a:endParaRPr lang="zh-CN" altLang="en-US"/>
        </a:p>
      </dgm:t>
    </dgm:pt>
    <dgm:pt modelId="{4B6A0049-33A5-4316-97F0-66765E1FB637}" cxnId="{8E9DA304-C74D-4582-95EC-076071C299E8}" type="sibTrans">
      <dgm:prSet/>
      <dgm:spPr/>
      <dgm:t>
        <a:bodyPr/>
        <a:lstStyle/>
        <a:p>
          <a:endParaRPr lang="zh-CN" altLang="en-US"/>
        </a:p>
      </dgm:t>
    </dgm:pt>
    <dgm:pt modelId="{DCE70EA2-C6A7-4CAD-BFD8-081E16ED9008}" type="pres">
      <dgm:prSet presAssocID="{C40BF4BB-9CE6-4518-B088-EFE67810171E}" presName="linear" presStyleCnt="0">
        <dgm:presLayoutVars>
          <dgm:animLvl val="lvl"/>
          <dgm:resizeHandles val="exact"/>
        </dgm:presLayoutVars>
      </dgm:prSet>
      <dgm:spPr/>
    </dgm:pt>
    <dgm:pt modelId="{08EDF66B-2A4F-4188-9853-DF5EEDEE742B}" type="pres">
      <dgm:prSet presAssocID="{EDBC34EF-7EB0-479F-A59E-9EF7ACE14A1D}" presName="parentText" presStyleLbl="node1" presStyleIdx="0" presStyleCnt="3">
        <dgm:presLayoutVars>
          <dgm:chMax val="0"/>
          <dgm:bulletEnabled val="1"/>
        </dgm:presLayoutVars>
      </dgm:prSet>
      <dgm:spPr/>
    </dgm:pt>
    <dgm:pt modelId="{4BEF5D26-5DA2-44E7-B0BC-CF2FCB1F642B}" type="pres">
      <dgm:prSet presAssocID="{EDBC34EF-7EB0-479F-A59E-9EF7ACE14A1D}" presName="childText" presStyleLbl="revTx" presStyleIdx="0" presStyleCnt="3">
        <dgm:presLayoutVars>
          <dgm:bulletEnabled val="1"/>
        </dgm:presLayoutVars>
      </dgm:prSet>
      <dgm:spPr/>
    </dgm:pt>
    <dgm:pt modelId="{6AD08873-026D-4491-B255-DB3A87406D43}" type="pres">
      <dgm:prSet presAssocID="{BD7C5A2D-5DA8-40E2-971B-123FD9C578E7}" presName="parentText" presStyleLbl="node1" presStyleIdx="1" presStyleCnt="3">
        <dgm:presLayoutVars>
          <dgm:chMax val="0"/>
          <dgm:bulletEnabled val="1"/>
        </dgm:presLayoutVars>
      </dgm:prSet>
      <dgm:spPr/>
    </dgm:pt>
    <dgm:pt modelId="{C7BA88E0-5A26-4391-B06E-DC8566BF696C}" type="pres">
      <dgm:prSet presAssocID="{BD7C5A2D-5DA8-40E2-971B-123FD9C578E7}" presName="childText" presStyleLbl="revTx" presStyleIdx="1" presStyleCnt="3">
        <dgm:presLayoutVars>
          <dgm:bulletEnabled val="1"/>
        </dgm:presLayoutVars>
      </dgm:prSet>
      <dgm:spPr/>
    </dgm:pt>
    <dgm:pt modelId="{04A39B6B-9EDF-4A6F-8774-514180AC11F9}" type="pres">
      <dgm:prSet presAssocID="{9D6A77FB-58A8-4E1F-8E3A-1E39895DB249}" presName="parentText" presStyleLbl="node1" presStyleIdx="2" presStyleCnt="3">
        <dgm:presLayoutVars>
          <dgm:chMax val="0"/>
          <dgm:bulletEnabled val="1"/>
        </dgm:presLayoutVars>
      </dgm:prSet>
      <dgm:spPr/>
    </dgm:pt>
    <dgm:pt modelId="{509535D9-802B-405D-BDA1-132B459A42BB}" type="pres">
      <dgm:prSet presAssocID="{9D6A77FB-58A8-4E1F-8E3A-1E39895DB249}" presName="childText" presStyleLbl="revTx" presStyleIdx="2" presStyleCnt="3">
        <dgm:presLayoutVars>
          <dgm:bulletEnabled val="1"/>
        </dgm:presLayoutVars>
      </dgm:prSet>
      <dgm:spPr/>
    </dgm:pt>
  </dgm:ptLst>
  <dgm:cxnLst>
    <dgm:cxn modelId="{97D0BC00-EAB5-4902-BA1C-D7B2E6CE8417}" type="presOf" srcId="{BD7C5A2D-5DA8-40E2-971B-123FD9C578E7}" destId="{6AD08873-026D-4491-B255-DB3A87406D43}" srcOrd="0" destOrd="0" presId="urn:microsoft.com/office/officeart/2005/8/layout/vList2"/>
    <dgm:cxn modelId="{8E9DA304-C74D-4582-95EC-076071C299E8}" srcId="{9D6A77FB-58A8-4E1F-8E3A-1E39895DB249}" destId="{8B21AC33-3686-43CB-8BF4-1756CB06FCF0}" srcOrd="0" destOrd="0" parTransId="{D3ECFED1-E4E7-4E72-AFB4-844B8940B519}" sibTransId="{4B6A0049-33A5-4316-97F0-66765E1FB637}"/>
    <dgm:cxn modelId="{83D54406-8DEB-488C-89FB-49CECD7989F2}" srcId="{C40BF4BB-9CE6-4518-B088-EFE67810171E}" destId="{9D6A77FB-58A8-4E1F-8E3A-1E39895DB249}" srcOrd="2" destOrd="0" parTransId="{FB2C7E21-EE0E-4294-A0D6-ED17AF2AAD12}" sibTransId="{C859E404-148D-4830-9357-51327C4300A7}"/>
    <dgm:cxn modelId="{4C992A1C-0CCB-495F-98F0-ED7403F63CAE}" srcId="{C40BF4BB-9CE6-4518-B088-EFE67810171E}" destId="{BD7C5A2D-5DA8-40E2-971B-123FD9C578E7}" srcOrd="1" destOrd="0" parTransId="{77BD4A8E-A679-46CC-8711-B5C5784A0CB5}" sibTransId="{4C6E1DBF-9A33-4605-BD1B-B77C6C64652A}"/>
    <dgm:cxn modelId="{0A1FA15E-60A6-41DC-AE3A-148C75B94080}" type="presOf" srcId="{4A9BD174-F487-4557-BCBD-9966CFFC0E44}" destId="{C7BA88E0-5A26-4391-B06E-DC8566BF696C}" srcOrd="0" destOrd="0" presId="urn:microsoft.com/office/officeart/2005/8/layout/vList2"/>
    <dgm:cxn modelId="{7FABD181-A152-4553-91E1-034940A90C7E}" type="presOf" srcId="{C40BF4BB-9CE6-4518-B088-EFE67810171E}" destId="{DCE70EA2-C6A7-4CAD-BFD8-081E16ED9008}" srcOrd="0" destOrd="0" presId="urn:microsoft.com/office/officeart/2005/8/layout/vList2"/>
    <dgm:cxn modelId="{EF9F2288-9C18-4B2A-8C1A-46BB77099FF9}" type="presOf" srcId="{EDBC34EF-7EB0-479F-A59E-9EF7ACE14A1D}" destId="{08EDF66B-2A4F-4188-9853-DF5EEDEE742B}" srcOrd="0" destOrd="0" presId="urn:microsoft.com/office/officeart/2005/8/layout/vList2"/>
    <dgm:cxn modelId="{BD098CAC-A8ED-4201-9361-76535E8C1264}" type="presOf" srcId="{9D6A77FB-58A8-4E1F-8E3A-1E39895DB249}" destId="{04A39B6B-9EDF-4A6F-8774-514180AC11F9}" srcOrd="0" destOrd="0" presId="urn:microsoft.com/office/officeart/2005/8/layout/vList2"/>
    <dgm:cxn modelId="{CCD1CFAC-6B3B-44C3-90AF-9532B740F270}" type="presOf" srcId="{8B21AC33-3686-43CB-8BF4-1756CB06FCF0}" destId="{509535D9-802B-405D-BDA1-132B459A42BB}" srcOrd="0" destOrd="0" presId="urn:microsoft.com/office/officeart/2005/8/layout/vList2"/>
    <dgm:cxn modelId="{EEF9C2CE-7BD5-4990-A6F9-3FC48F354F9B}" srcId="{C40BF4BB-9CE6-4518-B088-EFE67810171E}" destId="{EDBC34EF-7EB0-479F-A59E-9EF7ACE14A1D}" srcOrd="0" destOrd="0" parTransId="{3F1D315F-D159-4843-80FA-8355B347E073}" sibTransId="{4D274AAF-0529-4029-A0EB-911743555027}"/>
    <dgm:cxn modelId="{7691E8DA-0018-4620-9F13-6E1A6373497A}" type="presOf" srcId="{48A74EE4-7E7A-4359-BE02-FA26E5C048D7}" destId="{4BEF5D26-5DA2-44E7-B0BC-CF2FCB1F642B}" srcOrd="0" destOrd="0" presId="urn:microsoft.com/office/officeart/2005/8/layout/vList2"/>
    <dgm:cxn modelId="{9BA30BFA-6C03-486F-8AB0-9376815CA801}" srcId="{BD7C5A2D-5DA8-40E2-971B-123FD9C578E7}" destId="{4A9BD174-F487-4557-BCBD-9966CFFC0E44}" srcOrd="0" destOrd="0" parTransId="{BCF326B8-90F2-4681-B5C5-BA06B3B354FA}" sibTransId="{78409580-8536-40F4-946F-C47CF19867BA}"/>
    <dgm:cxn modelId="{582EBFFA-3F57-4029-8DEE-38922576BB67}" srcId="{EDBC34EF-7EB0-479F-A59E-9EF7ACE14A1D}" destId="{48A74EE4-7E7A-4359-BE02-FA26E5C048D7}" srcOrd="0" destOrd="0" parTransId="{85C740B1-A0F3-40DB-AE2B-ED9489FA0424}" sibTransId="{D2EDF179-F8BC-456C-A184-D357566DB7CC}"/>
    <dgm:cxn modelId="{81E34AA2-9D79-4461-B4B9-4F63D3A910F7}" type="presParOf" srcId="{DCE70EA2-C6A7-4CAD-BFD8-081E16ED9008}" destId="{08EDF66B-2A4F-4188-9853-DF5EEDEE742B}" srcOrd="0" destOrd="0" presId="urn:microsoft.com/office/officeart/2005/8/layout/vList2"/>
    <dgm:cxn modelId="{82374604-D440-4DBB-B7FB-0C74E2BC3143}" type="presParOf" srcId="{DCE70EA2-C6A7-4CAD-BFD8-081E16ED9008}" destId="{4BEF5D26-5DA2-44E7-B0BC-CF2FCB1F642B}" srcOrd="1" destOrd="0" presId="urn:microsoft.com/office/officeart/2005/8/layout/vList2"/>
    <dgm:cxn modelId="{B1051DD2-1C04-4DA3-B36E-93AA5A14161F}" type="presParOf" srcId="{DCE70EA2-C6A7-4CAD-BFD8-081E16ED9008}" destId="{6AD08873-026D-4491-B255-DB3A87406D43}" srcOrd="2" destOrd="0" presId="urn:microsoft.com/office/officeart/2005/8/layout/vList2"/>
    <dgm:cxn modelId="{39100DF7-C3FB-44DE-907E-04DD214BAE9C}" type="presParOf" srcId="{DCE70EA2-C6A7-4CAD-BFD8-081E16ED9008}" destId="{C7BA88E0-5A26-4391-B06E-DC8566BF696C}" srcOrd="3" destOrd="0" presId="urn:microsoft.com/office/officeart/2005/8/layout/vList2"/>
    <dgm:cxn modelId="{1195CA9F-2248-45F9-9100-EDC7EDE15C52}" type="presParOf" srcId="{DCE70EA2-C6A7-4CAD-BFD8-081E16ED9008}" destId="{04A39B6B-9EDF-4A6F-8774-514180AC11F9}" srcOrd="4" destOrd="0" presId="urn:microsoft.com/office/officeart/2005/8/layout/vList2"/>
    <dgm:cxn modelId="{32DF48CC-9C4D-4F7D-B15B-E6DF10AB4B9F}" type="presParOf" srcId="{DCE70EA2-C6A7-4CAD-BFD8-081E16ED9008}" destId="{509535D9-802B-405D-BDA1-132B459A42BB}"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C1E60D9-F22E-4D8F-932E-4ADB9DE1DBA9}"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zh-CN" altLang="en-US"/>
        </a:p>
      </dgm:t>
    </dgm:pt>
    <dgm:pt modelId="{0B4144FA-6BBC-4479-9239-6BAFD0FA8D87}">
      <dgm:prSet phldrT="[文本]" custT="1"/>
      <dgm:spPr/>
      <dgm:t>
        <a:bodyPr/>
        <a:lstStyle/>
        <a:p>
          <a:pPr algn="l"/>
          <a:r>
            <a:rPr lang="zh-CN" altLang="en-US" sz="2000" b="1" dirty="0"/>
            <a:t>首先，做好调查前的准备</a:t>
          </a:r>
        </a:p>
      </dgm:t>
    </dgm:pt>
    <dgm:pt modelId="{618159F3-5F2E-4664-8F0A-D901A88C568D}" cxnId="{B027D25D-399A-4D1F-A40D-61024CED7AE5}" type="parTrans">
      <dgm:prSet/>
      <dgm:spPr/>
      <dgm:t>
        <a:bodyPr/>
        <a:lstStyle/>
        <a:p>
          <a:endParaRPr lang="zh-CN" altLang="en-US"/>
        </a:p>
      </dgm:t>
    </dgm:pt>
    <dgm:pt modelId="{9633E742-02EE-4B48-979A-DC4A601C902C}" cxnId="{B027D25D-399A-4D1F-A40D-61024CED7AE5}" type="sibTrans">
      <dgm:prSet/>
      <dgm:spPr/>
      <dgm:t>
        <a:bodyPr/>
        <a:lstStyle/>
        <a:p>
          <a:endParaRPr lang="zh-CN" altLang="en-US"/>
        </a:p>
      </dgm:t>
    </dgm:pt>
    <dgm:pt modelId="{A5CB0D61-1CD3-4F55-AC77-A00108F600CD}">
      <dgm:prSet phldrT="[文本]" custT="1"/>
      <dgm:spPr/>
      <dgm:t>
        <a:bodyPr/>
        <a:lstStyle/>
        <a:p>
          <a:pPr algn="l"/>
          <a:r>
            <a:rPr lang="zh-CN" altLang="en-US" sz="2000" b="1" dirty="0"/>
            <a:t>其次，按计划进行调查</a:t>
          </a:r>
        </a:p>
      </dgm:t>
    </dgm:pt>
    <dgm:pt modelId="{185A96E9-1405-4BF5-9CDA-A8442B44A68F}" cxnId="{9F28CFED-8DBF-49AD-A90B-E565A1C8F639}" type="parTrans">
      <dgm:prSet/>
      <dgm:spPr/>
      <dgm:t>
        <a:bodyPr/>
        <a:lstStyle/>
        <a:p>
          <a:endParaRPr lang="zh-CN" altLang="en-US"/>
        </a:p>
      </dgm:t>
    </dgm:pt>
    <dgm:pt modelId="{A311CEF6-6324-4CC4-986F-69311AE5CF0E}" cxnId="{9F28CFED-8DBF-49AD-A90B-E565A1C8F639}" type="sibTrans">
      <dgm:prSet/>
      <dgm:spPr/>
      <dgm:t>
        <a:bodyPr/>
        <a:lstStyle/>
        <a:p>
          <a:endParaRPr lang="zh-CN" altLang="en-US"/>
        </a:p>
      </dgm:t>
    </dgm:pt>
    <dgm:pt modelId="{03CFDAE9-0CF9-467D-90E0-5FC4CBD56F50}">
      <dgm:prSet phldrT="[文本]" custT="1"/>
      <dgm:spPr/>
      <dgm:t>
        <a:bodyPr/>
        <a:lstStyle/>
        <a:p>
          <a:pPr algn="l"/>
          <a:r>
            <a:rPr lang="zh-CN" altLang="en-US" sz="2000" b="1" dirty="0"/>
            <a:t>最后，整理材料，分析情况，写出调查报告</a:t>
          </a:r>
        </a:p>
      </dgm:t>
    </dgm:pt>
    <dgm:pt modelId="{0C32E0BB-149F-410B-8F8C-986D4AB3F381}" cxnId="{0E27BAB9-43D4-4EF4-BEAB-630F9E8A618E}" type="parTrans">
      <dgm:prSet/>
      <dgm:spPr/>
      <dgm:t>
        <a:bodyPr/>
        <a:lstStyle/>
        <a:p>
          <a:endParaRPr lang="zh-CN" altLang="en-US"/>
        </a:p>
      </dgm:t>
    </dgm:pt>
    <dgm:pt modelId="{33070F91-BDBF-4D9A-ADE9-F9E1C8A7C5A7}" cxnId="{0E27BAB9-43D4-4EF4-BEAB-630F9E8A618E}" type="sibTrans">
      <dgm:prSet/>
      <dgm:spPr/>
      <dgm:t>
        <a:bodyPr/>
        <a:lstStyle/>
        <a:p>
          <a:endParaRPr lang="zh-CN" altLang="en-US"/>
        </a:p>
      </dgm:t>
    </dgm:pt>
    <dgm:pt modelId="{EB6BF54D-F7D8-4D38-B45B-8ACC3B731F67}" type="pres">
      <dgm:prSet presAssocID="{6C1E60D9-F22E-4D8F-932E-4ADB9DE1DBA9}" presName="Name0" presStyleCnt="0">
        <dgm:presLayoutVars>
          <dgm:dir/>
          <dgm:animLvl val="lvl"/>
          <dgm:resizeHandles val="exact"/>
        </dgm:presLayoutVars>
      </dgm:prSet>
      <dgm:spPr/>
    </dgm:pt>
    <dgm:pt modelId="{767B03DD-3703-4B7B-B0BA-78DDD80BB3C4}" type="pres">
      <dgm:prSet presAssocID="{0B4144FA-6BBC-4479-9239-6BAFD0FA8D87}" presName="linNode" presStyleCnt="0"/>
      <dgm:spPr/>
    </dgm:pt>
    <dgm:pt modelId="{B72A65FE-3E6A-4EA1-8BF1-3DF23AADFF61}" type="pres">
      <dgm:prSet presAssocID="{0B4144FA-6BBC-4479-9239-6BAFD0FA8D87}" presName="parentText" presStyleLbl="node1" presStyleIdx="0" presStyleCnt="3" custScaleX="182550">
        <dgm:presLayoutVars>
          <dgm:chMax val="1"/>
          <dgm:bulletEnabled val="1"/>
        </dgm:presLayoutVars>
      </dgm:prSet>
      <dgm:spPr/>
    </dgm:pt>
    <dgm:pt modelId="{E788A6B2-E324-4D5E-97F5-9441D4BD2261}" type="pres">
      <dgm:prSet presAssocID="{9633E742-02EE-4B48-979A-DC4A601C902C}" presName="sp" presStyleCnt="0"/>
      <dgm:spPr/>
    </dgm:pt>
    <dgm:pt modelId="{AA9C108D-AE7F-4793-B830-CE84847AA144}" type="pres">
      <dgm:prSet presAssocID="{A5CB0D61-1CD3-4F55-AC77-A00108F600CD}" presName="linNode" presStyleCnt="0"/>
      <dgm:spPr/>
    </dgm:pt>
    <dgm:pt modelId="{9332FC68-0B8F-4EFD-A111-B0D9ACD81EC5}" type="pres">
      <dgm:prSet presAssocID="{A5CB0D61-1CD3-4F55-AC77-A00108F600CD}" presName="parentText" presStyleLbl="node1" presStyleIdx="1" presStyleCnt="3" custScaleX="182550">
        <dgm:presLayoutVars>
          <dgm:chMax val="1"/>
          <dgm:bulletEnabled val="1"/>
        </dgm:presLayoutVars>
      </dgm:prSet>
      <dgm:spPr/>
    </dgm:pt>
    <dgm:pt modelId="{75A4BFC0-EBC1-4060-94CD-B4B42FE0627E}" type="pres">
      <dgm:prSet presAssocID="{A311CEF6-6324-4CC4-986F-69311AE5CF0E}" presName="sp" presStyleCnt="0"/>
      <dgm:spPr/>
    </dgm:pt>
    <dgm:pt modelId="{BE4E2353-6B9B-449B-AC33-F9C7D0301B54}" type="pres">
      <dgm:prSet presAssocID="{03CFDAE9-0CF9-467D-90E0-5FC4CBD56F50}" presName="linNode" presStyleCnt="0"/>
      <dgm:spPr/>
    </dgm:pt>
    <dgm:pt modelId="{295F9383-1D7E-4798-A4E9-D84F9E94320F}" type="pres">
      <dgm:prSet presAssocID="{03CFDAE9-0CF9-467D-90E0-5FC4CBD56F50}" presName="parentText" presStyleLbl="node1" presStyleIdx="2" presStyleCnt="3" custScaleX="182550">
        <dgm:presLayoutVars>
          <dgm:chMax val="1"/>
          <dgm:bulletEnabled val="1"/>
        </dgm:presLayoutVars>
      </dgm:prSet>
      <dgm:spPr/>
    </dgm:pt>
  </dgm:ptLst>
  <dgm:cxnLst>
    <dgm:cxn modelId="{32892706-F7B4-49BC-919B-A229855E7119}" type="presOf" srcId="{A5CB0D61-1CD3-4F55-AC77-A00108F600CD}" destId="{9332FC68-0B8F-4EFD-A111-B0D9ACD81EC5}" srcOrd="0" destOrd="0" presId="urn:microsoft.com/office/officeart/2005/8/layout/vList5"/>
    <dgm:cxn modelId="{B027D25D-399A-4D1F-A40D-61024CED7AE5}" srcId="{6C1E60D9-F22E-4D8F-932E-4ADB9DE1DBA9}" destId="{0B4144FA-6BBC-4479-9239-6BAFD0FA8D87}" srcOrd="0" destOrd="0" parTransId="{618159F3-5F2E-4664-8F0A-D901A88C568D}" sibTransId="{9633E742-02EE-4B48-979A-DC4A601C902C}"/>
    <dgm:cxn modelId="{8DD8C87F-3460-4E7A-889F-340B71DBB248}" type="presOf" srcId="{03CFDAE9-0CF9-467D-90E0-5FC4CBD56F50}" destId="{295F9383-1D7E-4798-A4E9-D84F9E94320F}" srcOrd="0" destOrd="0" presId="urn:microsoft.com/office/officeart/2005/8/layout/vList5"/>
    <dgm:cxn modelId="{6C7D7E81-5F57-49D1-B49C-59F421FDEBCE}" type="presOf" srcId="{0B4144FA-6BBC-4479-9239-6BAFD0FA8D87}" destId="{B72A65FE-3E6A-4EA1-8BF1-3DF23AADFF61}" srcOrd="0" destOrd="0" presId="urn:microsoft.com/office/officeart/2005/8/layout/vList5"/>
    <dgm:cxn modelId="{5CECB2A4-8DFD-4E7A-BC61-966600C78B5F}" type="presOf" srcId="{6C1E60D9-F22E-4D8F-932E-4ADB9DE1DBA9}" destId="{EB6BF54D-F7D8-4D38-B45B-8ACC3B731F67}" srcOrd="0" destOrd="0" presId="urn:microsoft.com/office/officeart/2005/8/layout/vList5"/>
    <dgm:cxn modelId="{0E27BAB9-43D4-4EF4-BEAB-630F9E8A618E}" srcId="{6C1E60D9-F22E-4D8F-932E-4ADB9DE1DBA9}" destId="{03CFDAE9-0CF9-467D-90E0-5FC4CBD56F50}" srcOrd="2" destOrd="0" parTransId="{0C32E0BB-149F-410B-8F8C-986D4AB3F381}" sibTransId="{33070F91-BDBF-4D9A-ADE9-F9E1C8A7C5A7}"/>
    <dgm:cxn modelId="{9F28CFED-8DBF-49AD-A90B-E565A1C8F639}" srcId="{6C1E60D9-F22E-4D8F-932E-4ADB9DE1DBA9}" destId="{A5CB0D61-1CD3-4F55-AC77-A00108F600CD}" srcOrd="1" destOrd="0" parTransId="{185A96E9-1405-4BF5-9CDA-A8442B44A68F}" sibTransId="{A311CEF6-6324-4CC4-986F-69311AE5CF0E}"/>
    <dgm:cxn modelId="{F012803F-C051-4938-AAF4-C748F6B21A27}" type="presParOf" srcId="{EB6BF54D-F7D8-4D38-B45B-8ACC3B731F67}" destId="{767B03DD-3703-4B7B-B0BA-78DDD80BB3C4}" srcOrd="0" destOrd="0" presId="urn:microsoft.com/office/officeart/2005/8/layout/vList5"/>
    <dgm:cxn modelId="{78E3A30F-AD39-4943-ACA9-78C283887EFC}" type="presParOf" srcId="{767B03DD-3703-4B7B-B0BA-78DDD80BB3C4}" destId="{B72A65FE-3E6A-4EA1-8BF1-3DF23AADFF61}" srcOrd="0" destOrd="0" presId="urn:microsoft.com/office/officeart/2005/8/layout/vList5"/>
    <dgm:cxn modelId="{25389B85-F3F5-45BA-9385-192C5902573D}" type="presParOf" srcId="{EB6BF54D-F7D8-4D38-B45B-8ACC3B731F67}" destId="{E788A6B2-E324-4D5E-97F5-9441D4BD2261}" srcOrd="1" destOrd="0" presId="urn:microsoft.com/office/officeart/2005/8/layout/vList5"/>
    <dgm:cxn modelId="{E3E33ABE-5C4D-472D-8313-625B3BC420A4}" type="presParOf" srcId="{EB6BF54D-F7D8-4D38-B45B-8ACC3B731F67}" destId="{AA9C108D-AE7F-4793-B830-CE84847AA144}" srcOrd="2" destOrd="0" presId="urn:microsoft.com/office/officeart/2005/8/layout/vList5"/>
    <dgm:cxn modelId="{2FC49A48-017E-41C0-9A16-C5ED8CF6CD70}" type="presParOf" srcId="{AA9C108D-AE7F-4793-B830-CE84847AA144}" destId="{9332FC68-0B8F-4EFD-A111-B0D9ACD81EC5}" srcOrd="0" destOrd="0" presId="urn:microsoft.com/office/officeart/2005/8/layout/vList5"/>
    <dgm:cxn modelId="{AE3047F0-03E3-4188-BA4F-BC1C94A66E7B}" type="presParOf" srcId="{EB6BF54D-F7D8-4D38-B45B-8ACC3B731F67}" destId="{75A4BFC0-EBC1-4060-94CD-B4B42FE0627E}" srcOrd="3" destOrd="0" presId="urn:microsoft.com/office/officeart/2005/8/layout/vList5"/>
    <dgm:cxn modelId="{39F811FC-44FD-4280-9791-8CC65754B8C6}" type="presParOf" srcId="{EB6BF54D-F7D8-4D38-B45B-8ACC3B731F67}" destId="{BE4E2353-6B9B-449B-AC33-F9C7D0301B54}" srcOrd="4" destOrd="0" presId="urn:microsoft.com/office/officeart/2005/8/layout/vList5"/>
    <dgm:cxn modelId="{F67D315E-3F92-45CA-852E-7AC169D4D753}" type="presParOf" srcId="{BE4E2353-6B9B-449B-AC33-F9C7D0301B54}" destId="{295F9383-1D7E-4798-A4E9-D84F9E94320F}"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7A5B1E6-CDCA-4826-9616-DFD8FACB3AE1}"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BBDFBB03-F649-4CF8-96A3-7325DADD245D}">
      <dgm:prSet phldrT="[文本]" custT="1"/>
      <dgm:spPr/>
      <dgm:t>
        <a:bodyPr/>
        <a:lstStyle/>
        <a:p>
          <a:r>
            <a:rPr lang="zh-CN" altLang="en-US" sz="2000" b="1" dirty="0"/>
            <a:t>①预诊</a:t>
          </a:r>
        </a:p>
      </dgm:t>
    </dgm:pt>
    <dgm:pt modelId="{9880D344-0075-40BD-956F-6284CD2B5A06}" cxnId="{E6E41908-17CA-48CC-8070-942FDB139357}" type="parTrans">
      <dgm:prSet/>
      <dgm:spPr/>
      <dgm:t>
        <a:bodyPr/>
        <a:lstStyle/>
        <a:p>
          <a:endParaRPr lang="zh-CN" altLang="en-US"/>
        </a:p>
      </dgm:t>
    </dgm:pt>
    <dgm:pt modelId="{941F7E70-AB5C-45C5-B118-3BD922B8E576}" cxnId="{E6E41908-17CA-48CC-8070-942FDB139357}" type="sibTrans">
      <dgm:prSet/>
      <dgm:spPr/>
      <dgm:t>
        <a:bodyPr/>
        <a:lstStyle/>
        <a:p>
          <a:endParaRPr lang="zh-CN" altLang="en-US"/>
        </a:p>
      </dgm:t>
    </dgm:pt>
    <dgm:pt modelId="{F8109DC3-D08F-4A9F-92CC-DFA362EC9F11}">
      <dgm:prSet phldrT="[文本]" custT="1"/>
      <dgm:spPr/>
      <dgm:t>
        <a:bodyPr/>
        <a:lstStyle/>
        <a:p>
          <a:r>
            <a:rPr lang="zh-CN" altLang="en-US" sz="2000" b="1" dirty="0"/>
            <a:t>②收集资料、初步研究</a:t>
          </a:r>
        </a:p>
      </dgm:t>
    </dgm:pt>
    <dgm:pt modelId="{BC270F71-CF31-4533-AF05-259F876E486E}" cxnId="{A7572658-CB26-4EF1-8852-077AC5F75362}" type="parTrans">
      <dgm:prSet/>
      <dgm:spPr/>
      <dgm:t>
        <a:bodyPr/>
        <a:lstStyle/>
        <a:p>
          <a:endParaRPr lang="zh-CN" altLang="en-US"/>
        </a:p>
      </dgm:t>
    </dgm:pt>
    <dgm:pt modelId="{5B138239-DF20-4797-AA35-219AB2D96611}" cxnId="{A7572658-CB26-4EF1-8852-077AC5F75362}" type="sibTrans">
      <dgm:prSet/>
      <dgm:spPr/>
      <dgm:t>
        <a:bodyPr/>
        <a:lstStyle/>
        <a:p>
          <a:endParaRPr lang="zh-CN" altLang="en-US"/>
        </a:p>
      </dgm:t>
    </dgm:pt>
    <dgm:pt modelId="{254CE706-3EF4-4E7A-9649-8F26B4396705}">
      <dgm:prSet phldrT="[文本]" custT="1"/>
      <dgm:spPr/>
      <dgm:t>
        <a:bodyPr/>
        <a:lstStyle/>
        <a:p>
          <a:r>
            <a:rPr lang="zh-CN" altLang="en-US" sz="2000" b="1" dirty="0"/>
            <a:t>③拟订总体计划</a:t>
          </a:r>
        </a:p>
      </dgm:t>
    </dgm:pt>
    <dgm:pt modelId="{F9EF948F-E7A9-4FE4-BE54-91EADA76050D}" cxnId="{CF6DAA49-0BFE-4984-960A-2736BDCFC911}" type="parTrans">
      <dgm:prSet/>
      <dgm:spPr/>
      <dgm:t>
        <a:bodyPr/>
        <a:lstStyle/>
        <a:p>
          <a:endParaRPr lang="zh-CN" altLang="en-US"/>
        </a:p>
      </dgm:t>
    </dgm:pt>
    <dgm:pt modelId="{E2B9CDCF-786C-470A-BF08-1965355A8F41}" cxnId="{CF6DAA49-0BFE-4984-960A-2736BDCFC911}" type="sibTrans">
      <dgm:prSet/>
      <dgm:spPr/>
      <dgm:t>
        <a:bodyPr/>
        <a:lstStyle/>
        <a:p>
          <a:endParaRPr lang="zh-CN" altLang="en-US"/>
        </a:p>
      </dgm:t>
    </dgm:pt>
    <dgm:pt modelId="{7753F181-E166-49BE-AB25-9BEDFFC096EF}" type="pres">
      <dgm:prSet presAssocID="{C7A5B1E6-CDCA-4826-9616-DFD8FACB3AE1}" presName="linear" presStyleCnt="0">
        <dgm:presLayoutVars>
          <dgm:animLvl val="lvl"/>
          <dgm:resizeHandles val="exact"/>
        </dgm:presLayoutVars>
      </dgm:prSet>
      <dgm:spPr/>
    </dgm:pt>
    <dgm:pt modelId="{A51777EB-1D3F-4895-BD27-BF39E0C98D95}" type="pres">
      <dgm:prSet presAssocID="{BBDFBB03-F649-4CF8-96A3-7325DADD245D}" presName="parentText" presStyleLbl="node1" presStyleIdx="0" presStyleCnt="3">
        <dgm:presLayoutVars>
          <dgm:chMax val="0"/>
          <dgm:bulletEnabled val="1"/>
        </dgm:presLayoutVars>
      </dgm:prSet>
      <dgm:spPr/>
    </dgm:pt>
    <dgm:pt modelId="{B7F06577-3EF1-4618-BF3E-BF20334D91DF}" type="pres">
      <dgm:prSet presAssocID="{941F7E70-AB5C-45C5-B118-3BD922B8E576}" presName="spacer" presStyleCnt="0"/>
      <dgm:spPr/>
    </dgm:pt>
    <dgm:pt modelId="{AE8F2E88-BA94-4E76-9594-A52C61B35A08}" type="pres">
      <dgm:prSet presAssocID="{F8109DC3-D08F-4A9F-92CC-DFA362EC9F11}" presName="parentText" presStyleLbl="node1" presStyleIdx="1" presStyleCnt="3">
        <dgm:presLayoutVars>
          <dgm:chMax val="0"/>
          <dgm:bulletEnabled val="1"/>
        </dgm:presLayoutVars>
      </dgm:prSet>
      <dgm:spPr/>
    </dgm:pt>
    <dgm:pt modelId="{1605E428-7EA9-4635-8BAD-06BA5396EC49}" type="pres">
      <dgm:prSet presAssocID="{5B138239-DF20-4797-AA35-219AB2D96611}" presName="spacer" presStyleCnt="0"/>
      <dgm:spPr/>
    </dgm:pt>
    <dgm:pt modelId="{65F76F29-57C9-414D-9588-17BD3AAC41F8}" type="pres">
      <dgm:prSet presAssocID="{254CE706-3EF4-4E7A-9649-8F26B4396705}" presName="parentText" presStyleLbl="node1" presStyleIdx="2" presStyleCnt="3">
        <dgm:presLayoutVars>
          <dgm:chMax val="0"/>
          <dgm:bulletEnabled val="1"/>
        </dgm:presLayoutVars>
      </dgm:prSet>
      <dgm:spPr/>
    </dgm:pt>
  </dgm:ptLst>
  <dgm:cxnLst>
    <dgm:cxn modelId="{E6E41908-17CA-48CC-8070-942FDB139357}" srcId="{C7A5B1E6-CDCA-4826-9616-DFD8FACB3AE1}" destId="{BBDFBB03-F649-4CF8-96A3-7325DADD245D}" srcOrd="0" destOrd="0" parTransId="{9880D344-0075-40BD-956F-6284CD2B5A06}" sibTransId="{941F7E70-AB5C-45C5-B118-3BD922B8E576}"/>
    <dgm:cxn modelId="{1B242228-0915-460B-9402-9E46B0703ECE}" type="presOf" srcId="{F8109DC3-D08F-4A9F-92CC-DFA362EC9F11}" destId="{AE8F2E88-BA94-4E76-9594-A52C61B35A08}" srcOrd="0" destOrd="0" presId="urn:microsoft.com/office/officeart/2005/8/layout/vList2"/>
    <dgm:cxn modelId="{0C6B4D29-3E64-4F61-8CFA-273D30D05479}" type="presOf" srcId="{BBDFBB03-F649-4CF8-96A3-7325DADD245D}" destId="{A51777EB-1D3F-4895-BD27-BF39E0C98D95}" srcOrd="0" destOrd="0" presId="urn:microsoft.com/office/officeart/2005/8/layout/vList2"/>
    <dgm:cxn modelId="{DC4D395F-A370-4771-8C1B-9613044365E9}" type="presOf" srcId="{254CE706-3EF4-4E7A-9649-8F26B4396705}" destId="{65F76F29-57C9-414D-9588-17BD3AAC41F8}" srcOrd="0" destOrd="0" presId="urn:microsoft.com/office/officeart/2005/8/layout/vList2"/>
    <dgm:cxn modelId="{CF6DAA49-0BFE-4984-960A-2736BDCFC911}" srcId="{C7A5B1E6-CDCA-4826-9616-DFD8FACB3AE1}" destId="{254CE706-3EF4-4E7A-9649-8F26B4396705}" srcOrd="2" destOrd="0" parTransId="{F9EF948F-E7A9-4FE4-BE54-91EADA76050D}" sibTransId="{E2B9CDCF-786C-470A-BF08-1965355A8F41}"/>
    <dgm:cxn modelId="{A7572658-CB26-4EF1-8852-077AC5F75362}" srcId="{C7A5B1E6-CDCA-4826-9616-DFD8FACB3AE1}" destId="{F8109DC3-D08F-4A9F-92CC-DFA362EC9F11}" srcOrd="1" destOrd="0" parTransId="{BC270F71-CF31-4533-AF05-259F876E486E}" sibTransId="{5B138239-DF20-4797-AA35-219AB2D96611}"/>
    <dgm:cxn modelId="{E98505C4-931F-4E86-ACD9-1756A1D6255D}" type="presOf" srcId="{C7A5B1E6-CDCA-4826-9616-DFD8FACB3AE1}" destId="{7753F181-E166-49BE-AB25-9BEDFFC096EF}" srcOrd="0" destOrd="0" presId="urn:microsoft.com/office/officeart/2005/8/layout/vList2"/>
    <dgm:cxn modelId="{C0EBE5F2-7E83-4637-9F55-D6AD3190D543}" type="presParOf" srcId="{7753F181-E166-49BE-AB25-9BEDFFC096EF}" destId="{A51777EB-1D3F-4895-BD27-BF39E0C98D95}" srcOrd="0" destOrd="0" presId="urn:microsoft.com/office/officeart/2005/8/layout/vList2"/>
    <dgm:cxn modelId="{FEB3E02F-1350-4D7A-83FD-DB50CFA93E79}" type="presParOf" srcId="{7753F181-E166-49BE-AB25-9BEDFFC096EF}" destId="{B7F06577-3EF1-4618-BF3E-BF20334D91DF}" srcOrd="1" destOrd="0" presId="urn:microsoft.com/office/officeart/2005/8/layout/vList2"/>
    <dgm:cxn modelId="{79EB04D2-830C-48F4-B39C-C0227C913FF6}" type="presParOf" srcId="{7753F181-E166-49BE-AB25-9BEDFFC096EF}" destId="{AE8F2E88-BA94-4E76-9594-A52C61B35A08}" srcOrd="2" destOrd="0" presId="urn:microsoft.com/office/officeart/2005/8/layout/vList2"/>
    <dgm:cxn modelId="{07D043F8-342A-4EFE-ADB4-9FFAC3F57DEF}" type="presParOf" srcId="{7753F181-E166-49BE-AB25-9BEDFFC096EF}" destId="{1605E428-7EA9-4635-8BAD-06BA5396EC49}" srcOrd="3" destOrd="0" presId="urn:microsoft.com/office/officeart/2005/8/layout/vList2"/>
    <dgm:cxn modelId="{85D477AD-E9D7-403B-84AC-983CE04421A2}" type="presParOf" srcId="{7753F181-E166-49BE-AB25-9BEDFFC096EF}" destId="{65F76F29-57C9-414D-9588-17BD3AAC41F8}"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7A5B1E6-CDCA-4826-9616-DFD8FACB3AE1}"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zh-CN" altLang="en-US"/>
        </a:p>
      </dgm:t>
    </dgm:pt>
    <dgm:pt modelId="{BBDFBB03-F649-4CF8-96A3-7325DADD245D}">
      <dgm:prSet phldrT="[文本]" custT="1"/>
      <dgm:spPr/>
      <dgm:t>
        <a:bodyPr/>
        <a:lstStyle/>
        <a:p>
          <a:r>
            <a:rPr lang="zh-CN" altLang="en-US" sz="2000" b="1" dirty="0"/>
            <a:t>④制订具体计划</a:t>
          </a:r>
        </a:p>
      </dgm:t>
    </dgm:pt>
    <dgm:pt modelId="{9880D344-0075-40BD-956F-6284CD2B5A06}" cxnId="{E6E41908-17CA-48CC-8070-942FDB139357}" type="parTrans">
      <dgm:prSet/>
      <dgm:spPr/>
      <dgm:t>
        <a:bodyPr/>
        <a:lstStyle/>
        <a:p>
          <a:endParaRPr lang="zh-CN" altLang="en-US"/>
        </a:p>
      </dgm:t>
    </dgm:pt>
    <dgm:pt modelId="{941F7E70-AB5C-45C5-B118-3BD922B8E576}" cxnId="{E6E41908-17CA-48CC-8070-942FDB139357}" type="sibTrans">
      <dgm:prSet/>
      <dgm:spPr/>
      <dgm:t>
        <a:bodyPr/>
        <a:lstStyle/>
        <a:p>
          <a:endParaRPr lang="zh-CN" altLang="en-US"/>
        </a:p>
      </dgm:t>
    </dgm:pt>
    <dgm:pt modelId="{1264A52E-07A3-40F8-BCD7-1B22C71CFCA7}">
      <dgm:prSet custT="1"/>
      <dgm:spPr/>
      <dgm:t>
        <a:bodyPr/>
        <a:lstStyle/>
        <a:p>
          <a:r>
            <a:rPr lang="zh-CN" altLang="en-US" sz="2000" b="1" dirty="0"/>
            <a:t>⑤行动</a:t>
          </a:r>
        </a:p>
      </dgm:t>
    </dgm:pt>
    <dgm:pt modelId="{85AFB1E1-E553-439D-A3F6-B4CC455973BA}" cxnId="{2995B58E-0D44-43D6-90C4-B837D0FF7AA1}" type="parTrans">
      <dgm:prSet/>
      <dgm:spPr/>
      <dgm:t>
        <a:bodyPr/>
        <a:lstStyle/>
        <a:p>
          <a:endParaRPr lang="zh-CN" altLang="en-US"/>
        </a:p>
      </dgm:t>
    </dgm:pt>
    <dgm:pt modelId="{94639119-CB7E-4CC5-89DF-5B342CC4D5C2}" cxnId="{2995B58E-0D44-43D6-90C4-B837D0FF7AA1}" type="sibTrans">
      <dgm:prSet/>
      <dgm:spPr/>
      <dgm:t>
        <a:bodyPr/>
        <a:lstStyle/>
        <a:p>
          <a:endParaRPr lang="zh-CN" altLang="en-US"/>
        </a:p>
      </dgm:t>
    </dgm:pt>
    <dgm:pt modelId="{6FAF17B5-BEDD-493F-9324-5C23B0A6AD0C}">
      <dgm:prSet custT="1"/>
      <dgm:spPr/>
      <dgm:t>
        <a:bodyPr/>
        <a:lstStyle/>
        <a:p>
          <a:r>
            <a:rPr lang="zh-CN" altLang="en-US" sz="2000" b="1" dirty="0"/>
            <a:t>⑥总结评价</a:t>
          </a:r>
        </a:p>
      </dgm:t>
    </dgm:pt>
    <dgm:pt modelId="{781C2978-E4B6-464D-8B28-52AD76262C54}" cxnId="{850D7A3C-0B7C-4132-930A-E52371C08ABD}" type="parTrans">
      <dgm:prSet/>
      <dgm:spPr/>
      <dgm:t>
        <a:bodyPr/>
        <a:lstStyle/>
        <a:p>
          <a:endParaRPr lang="zh-CN" altLang="en-US"/>
        </a:p>
      </dgm:t>
    </dgm:pt>
    <dgm:pt modelId="{0FFE35AA-42BC-4BFE-A324-6610086FAE91}" cxnId="{850D7A3C-0B7C-4132-930A-E52371C08ABD}" type="sibTrans">
      <dgm:prSet/>
      <dgm:spPr/>
      <dgm:t>
        <a:bodyPr/>
        <a:lstStyle/>
        <a:p>
          <a:endParaRPr lang="zh-CN" altLang="en-US"/>
        </a:p>
      </dgm:t>
    </dgm:pt>
    <dgm:pt modelId="{7753F181-E166-49BE-AB25-9BEDFFC096EF}" type="pres">
      <dgm:prSet presAssocID="{C7A5B1E6-CDCA-4826-9616-DFD8FACB3AE1}" presName="linear" presStyleCnt="0">
        <dgm:presLayoutVars>
          <dgm:animLvl val="lvl"/>
          <dgm:resizeHandles val="exact"/>
        </dgm:presLayoutVars>
      </dgm:prSet>
      <dgm:spPr/>
    </dgm:pt>
    <dgm:pt modelId="{A51777EB-1D3F-4895-BD27-BF39E0C98D95}" type="pres">
      <dgm:prSet presAssocID="{BBDFBB03-F649-4CF8-96A3-7325DADD245D}" presName="parentText" presStyleLbl="node1" presStyleIdx="0" presStyleCnt="3">
        <dgm:presLayoutVars>
          <dgm:chMax val="0"/>
          <dgm:bulletEnabled val="1"/>
        </dgm:presLayoutVars>
      </dgm:prSet>
      <dgm:spPr/>
    </dgm:pt>
    <dgm:pt modelId="{B7F06577-3EF1-4618-BF3E-BF20334D91DF}" type="pres">
      <dgm:prSet presAssocID="{941F7E70-AB5C-45C5-B118-3BD922B8E576}" presName="spacer" presStyleCnt="0"/>
      <dgm:spPr/>
    </dgm:pt>
    <dgm:pt modelId="{44F4DB01-1D4E-40DC-A585-613F741143B2}" type="pres">
      <dgm:prSet presAssocID="{1264A52E-07A3-40F8-BCD7-1B22C71CFCA7}" presName="parentText" presStyleLbl="node1" presStyleIdx="1" presStyleCnt="3">
        <dgm:presLayoutVars>
          <dgm:chMax val="0"/>
          <dgm:bulletEnabled val="1"/>
        </dgm:presLayoutVars>
      </dgm:prSet>
      <dgm:spPr/>
    </dgm:pt>
    <dgm:pt modelId="{40CE9874-4CB7-46FE-9B81-44938959E308}" type="pres">
      <dgm:prSet presAssocID="{94639119-CB7E-4CC5-89DF-5B342CC4D5C2}" presName="spacer" presStyleCnt="0"/>
      <dgm:spPr/>
    </dgm:pt>
    <dgm:pt modelId="{5A8C14DC-1145-410B-8CA9-92B012F88220}" type="pres">
      <dgm:prSet presAssocID="{6FAF17B5-BEDD-493F-9324-5C23B0A6AD0C}" presName="parentText" presStyleLbl="node1" presStyleIdx="2" presStyleCnt="3">
        <dgm:presLayoutVars>
          <dgm:chMax val="0"/>
          <dgm:bulletEnabled val="1"/>
        </dgm:presLayoutVars>
      </dgm:prSet>
      <dgm:spPr/>
    </dgm:pt>
  </dgm:ptLst>
  <dgm:cxnLst>
    <dgm:cxn modelId="{E6E41908-17CA-48CC-8070-942FDB139357}" srcId="{C7A5B1E6-CDCA-4826-9616-DFD8FACB3AE1}" destId="{BBDFBB03-F649-4CF8-96A3-7325DADD245D}" srcOrd="0" destOrd="0" parTransId="{9880D344-0075-40BD-956F-6284CD2B5A06}" sibTransId="{941F7E70-AB5C-45C5-B118-3BD922B8E576}"/>
    <dgm:cxn modelId="{0C6B4D29-3E64-4F61-8CFA-273D30D05479}" type="presOf" srcId="{BBDFBB03-F649-4CF8-96A3-7325DADD245D}" destId="{A51777EB-1D3F-4895-BD27-BF39E0C98D95}" srcOrd="0" destOrd="0" presId="urn:microsoft.com/office/officeart/2005/8/layout/vList2"/>
    <dgm:cxn modelId="{850D7A3C-0B7C-4132-930A-E52371C08ABD}" srcId="{C7A5B1E6-CDCA-4826-9616-DFD8FACB3AE1}" destId="{6FAF17B5-BEDD-493F-9324-5C23B0A6AD0C}" srcOrd="2" destOrd="0" parTransId="{781C2978-E4B6-464D-8B28-52AD76262C54}" sibTransId="{0FFE35AA-42BC-4BFE-A324-6610086FAE91}"/>
    <dgm:cxn modelId="{2BEA1668-E2ED-42E6-A6D3-3FADE080157B}" type="presOf" srcId="{6FAF17B5-BEDD-493F-9324-5C23B0A6AD0C}" destId="{5A8C14DC-1145-410B-8CA9-92B012F88220}" srcOrd="0" destOrd="0" presId="urn:microsoft.com/office/officeart/2005/8/layout/vList2"/>
    <dgm:cxn modelId="{2995B58E-0D44-43D6-90C4-B837D0FF7AA1}" srcId="{C7A5B1E6-CDCA-4826-9616-DFD8FACB3AE1}" destId="{1264A52E-07A3-40F8-BCD7-1B22C71CFCA7}" srcOrd="1" destOrd="0" parTransId="{85AFB1E1-E553-439D-A3F6-B4CC455973BA}" sibTransId="{94639119-CB7E-4CC5-89DF-5B342CC4D5C2}"/>
    <dgm:cxn modelId="{E98505C4-931F-4E86-ACD9-1756A1D6255D}" type="presOf" srcId="{C7A5B1E6-CDCA-4826-9616-DFD8FACB3AE1}" destId="{7753F181-E166-49BE-AB25-9BEDFFC096EF}" srcOrd="0" destOrd="0" presId="urn:microsoft.com/office/officeart/2005/8/layout/vList2"/>
    <dgm:cxn modelId="{8E42A6EF-8353-4F39-B319-C73079F6CF34}" type="presOf" srcId="{1264A52E-07A3-40F8-BCD7-1B22C71CFCA7}" destId="{44F4DB01-1D4E-40DC-A585-613F741143B2}" srcOrd="0" destOrd="0" presId="urn:microsoft.com/office/officeart/2005/8/layout/vList2"/>
    <dgm:cxn modelId="{C0EBE5F2-7E83-4637-9F55-D6AD3190D543}" type="presParOf" srcId="{7753F181-E166-49BE-AB25-9BEDFFC096EF}" destId="{A51777EB-1D3F-4895-BD27-BF39E0C98D95}" srcOrd="0" destOrd="0" presId="urn:microsoft.com/office/officeart/2005/8/layout/vList2"/>
    <dgm:cxn modelId="{FEB3E02F-1350-4D7A-83FD-DB50CFA93E79}" type="presParOf" srcId="{7753F181-E166-49BE-AB25-9BEDFFC096EF}" destId="{B7F06577-3EF1-4618-BF3E-BF20334D91DF}" srcOrd="1" destOrd="0" presId="urn:microsoft.com/office/officeart/2005/8/layout/vList2"/>
    <dgm:cxn modelId="{23E68103-ADF1-48B4-9D74-457D51A9AD87}" type="presParOf" srcId="{7753F181-E166-49BE-AB25-9BEDFFC096EF}" destId="{44F4DB01-1D4E-40DC-A585-613F741143B2}" srcOrd="2" destOrd="0" presId="urn:microsoft.com/office/officeart/2005/8/layout/vList2"/>
    <dgm:cxn modelId="{8ABCCD36-E0EB-4A3D-BE61-1A70915EA191}" type="presParOf" srcId="{7753F181-E166-49BE-AB25-9BEDFFC096EF}" destId="{40CE9874-4CB7-46FE-9B81-44938959E308}" srcOrd="3" destOrd="0" presId="urn:microsoft.com/office/officeart/2005/8/layout/vList2"/>
    <dgm:cxn modelId="{602BAF73-6E08-445E-B63C-EE23D1F774EF}" type="presParOf" srcId="{7753F181-E166-49BE-AB25-9BEDFFC096EF}" destId="{5A8C14DC-1145-410B-8CA9-92B012F88220}" srcOrd="4"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A26851D-A15A-4E94-9F94-BBAE38492FA0}"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EB7E8D59-A2A9-43AE-807C-2D44A6B1FECB}">
      <dgm:prSet phldrT="[文本]"/>
      <dgm:spPr/>
      <dgm:t>
        <a:bodyPr/>
        <a:lstStyle/>
        <a:p>
          <a:r>
            <a:rPr lang="zh-CN" altLang="en-US" b="1" dirty="0"/>
            <a:t>（一）教育叙事研究对教师专业发展的促进</a:t>
          </a:r>
        </a:p>
      </dgm:t>
    </dgm:pt>
    <dgm:pt modelId="{6D9F229D-26B4-43CE-B04D-6EDAED4F23C9}" cxnId="{2D11E1BC-D404-4FA8-95E2-4806D97A4780}" type="parTrans">
      <dgm:prSet/>
      <dgm:spPr/>
      <dgm:t>
        <a:bodyPr/>
        <a:lstStyle/>
        <a:p>
          <a:endParaRPr lang="zh-CN" altLang="en-US"/>
        </a:p>
      </dgm:t>
    </dgm:pt>
    <dgm:pt modelId="{7A50095E-3DD3-4CE6-AB83-C3770833C563}" cxnId="{2D11E1BC-D404-4FA8-95E2-4806D97A4780}" type="sibTrans">
      <dgm:prSet/>
      <dgm:spPr/>
      <dgm:t>
        <a:bodyPr/>
        <a:lstStyle/>
        <a:p>
          <a:endParaRPr lang="zh-CN" altLang="en-US"/>
        </a:p>
      </dgm:t>
    </dgm:pt>
    <dgm:pt modelId="{CD630DEA-78D0-436F-98A4-1E2FF01381E6}">
      <dgm:prSet phldrT="[文本]" custT="1"/>
      <dgm:spPr/>
      <dgm:t>
        <a:bodyPr/>
        <a:lstStyle/>
        <a:p>
          <a:r>
            <a:rPr lang="zh-CN" altLang="en-US" sz="1800" dirty="0"/>
            <a:t>有效帮助教师更好地发展自我、认识自我、提高自我，并在相互交流中推动教师队伍整体的全面进步与全面提升。</a:t>
          </a:r>
        </a:p>
      </dgm:t>
    </dgm:pt>
    <dgm:pt modelId="{9A70CAD2-30EA-47D8-BF69-86F8EE444F7B}" cxnId="{0C5E3BC6-BC42-4940-8B1B-EBD99C473E31}" type="parTrans">
      <dgm:prSet/>
      <dgm:spPr/>
      <dgm:t>
        <a:bodyPr/>
        <a:lstStyle/>
        <a:p>
          <a:endParaRPr lang="zh-CN" altLang="en-US"/>
        </a:p>
      </dgm:t>
    </dgm:pt>
    <dgm:pt modelId="{0D95C2D4-B2E5-4EF1-8873-5F05893E6421}" cxnId="{0C5E3BC6-BC42-4940-8B1B-EBD99C473E31}" type="sibTrans">
      <dgm:prSet/>
      <dgm:spPr/>
      <dgm:t>
        <a:bodyPr/>
        <a:lstStyle/>
        <a:p>
          <a:endParaRPr lang="zh-CN" altLang="en-US"/>
        </a:p>
      </dgm:t>
    </dgm:pt>
    <dgm:pt modelId="{2F4CF9E5-247D-48A3-B1BE-B30671CEB204}">
      <dgm:prSet phldrT="[文本]"/>
      <dgm:spPr/>
      <dgm:t>
        <a:bodyPr/>
        <a:lstStyle/>
        <a:p>
          <a:r>
            <a:rPr lang="zh-CN" altLang="en-US" b="1" dirty="0"/>
            <a:t>（二）课例研究对教师专业发展的促进</a:t>
          </a:r>
        </a:p>
      </dgm:t>
    </dgm:pt>
    <dgm:pt modelId="{909E0395-DF09-41F9-AAC0-2A8CB780E427}" cxnId="{B54569F1-1953-4DDD-BEB7-6A935941C2EE}" type="parTrans">
      <dgm:prSet/>
      <dgm:spPr/>
      <dgm:t>
        <a:bodyPr/>
        <a:lstStyle/>
        <a:p>
          <a:endParaRPr lang="zh-CN" altLang="en-US"/>
        </a:p>
      </dgm:t>
    </dgm:pt>
    <dgm:pt modelId="{D8F74DBF-D7E7-44A2-B392-B20286AE8C48}" cxnId="{B54569F1-1953-4DDD-BEB7-6A935941C2EE}" type="sibTrans">
      <dgm:prSet/>
      <dgm:spPr/>
      <dgm:t>
        <a:bodyPr/>
        <a:lstStyle/>
        <a:p>
          <a:endParaRPr lang="zh-CN" altLang="en-US"/>
        </a:p>
      </dgm:t>
    </dgm:pt>
    <dgm:pt modelId="{94B5BEC7-D4F0-401A-9AD4-A9AAD55ADE7A}">
      <dgm:prSet phldrT="[文本]" custT="1"/>
      <dgm:spPr/>
      <dgm:t>
        <a:bodyPr/>
        <a:lstStyle/>
        <a:p>
          <a:r>
            <a:rPr lang="zh-CN" altLang="en-US" sz="1800" dirty="0"/>
            <a:t>课例研究是真正属于一线教师的教育科研课题。</a:t>
          </a:r>
        </a:p>
      </dgm:t>
    </dgm:pt>
    <dgm:pt modelId="{643E7C06-E5DF-4CF2-A6D2-86E25825E21C}" cxnId="{E3DC7390-0D56-4BCE-994B-F88A36D109E0}" type="parTrans">
      <dgm:prSet/>
      <dgm:spPr/>
      <dgm:t>
        <a:bodyPr/>
        <a:lstStyle/>
        <a:p>
          <a:endParaRPr lang="zh-CN" altLang="en-US"/>
        </a:p>
      </dgm:t>
    </dgm:pt>
    <dgm:pt modelId="{4AB04FA1-417A-4E35-8CA7-7D6912D04616}" cxnId="{E3DC7390-0D56-4BCE-994B-F88A36D109E0}" type="sibTrans">
      <dgm:prSet/>
      <dgm:spPr/>
      <dgm:t>
        <a:bodyPr/>
        <a:lstStyle/>
        <a:p>
          <a:endParaRPr lang="zh-CN" altLang="en-US"/>
        </a:p>
      </dgm:t>
    </dgm:pt>
    <dgm:pt modelId="{7654EF3B-0586-4DD4-A0F2-1A2014505194}">
      <dgm:prSet phldrT="[文本]"/>
      <dgm:spPr/>
      <dgm:t>
        <a:bodyPr/>
        <a:lstStyle/>
        <a:p>
          <a:r>
            <a:rPr lang="zh-CN" altLang="en-US" b="1" dirty="0"/>
            <a:t>（三）科研沙龙对教师专业发展的促进</a:t>
          </a:r>
        </a:p>
      </dgm:t>
    </dgm:pt>
    <dgm:pt modelId="{106A8D85-2D7A-444F-A2D8-7CAA06C9FE65}" cxnId="{83B154AA-A97B-4CD9-88D7-EF806CB299B6}" type="parTrans">
      <dgm:prSet/>
      <dgm:spPr/>
      <dgm:t>
        <a:bodyPr/>
        <a:lstStyle/>
        <a:p>
          <a:endParaRPr lang="zh-CN" altLang="en-US"/>
        </a:p>
      </dgm:t>
    </dgm:pt>
    <dgm:pt modelId="{B3A4437D-D71B-4407-99D8-279888C24789}" cxnId="{83B154AA-A97B-4CD9-88D7-EF806CB299B6}" type="sibTrans">
      <dgm:prSet/>
      <dgm:spPr/>
      <dgm:t>
        <a:bodyPr/>
        <a:lstStyle/>
        <a:p>
          <a:endParaRPr lang="zh-CN" altLang="en-US"/>
        </a:p>
      </dgm:t>
    </dgm:pt>
    <dgm:pt modelId="{34E83A93-9B5C-4D94-92E7-CA29A1E0416B}">
      <dgm:prSet phldrT="[文本]" custT="1"/>
      <dgm:spPr/>
      <dgm:t>
        <a:bodyPr/>
        <a:lstStyle/>
        <a:p>
          <a:r>
            <a:rPr lang="zh-CN" altLang="en-US" sz="1800" dirty="0"/>
            <a:t>科研沙龙既是教师互相交流的平台，也是教师教育科研的学术论坛，又是教师专业成长的重要途径和策略。</a:t>
          </a:r>
        </a:p>
      </dgm:t>
    </dgm:pt>
    <dgm:pt modelId="{837D1588-0A83-4848-A091-2D1D5148CD23}" cxnId="{924C4AD6-8BC8-4B1E-BFE7-DBED75F90722}" type="parTrans">
      <dgm:prSet/>
      <dgm:spPr/>
      <dgm:t>
        <a:bodyPr/>
        <a:lstStyle/>
        <a:p>
          <a:endParaRPr lang="zh-CN" altLang="en-US"/>
        </a:p>
      </dgm:t>
    </dgm:pt>
    <dgm:pt modelId="{C1EBBB94-FEFE-4136-9093-6034139D23D0}" cxnId="{924C4AD6-8BC8-4B1E-BFE7-DBED75F90722}" type="sibTrans">
      <dgm:prSet/>
      <dgm:spPr/>
      <dgm:t>
        <a:bodyPr/>
        <a:lstStyle/>
        <a:p>
          <a:endParaRPr lang="zh-CN" altLang="en-US"/>
        </a:p>
      </dgm:t>
    </dgm:pt>
    <dgm:pt modelId="{309B7D57-17F0-42DC-8876-3B9F6F0E1240}">
      <dgm:prSet phldrT="[文本]" custT="1"/>
      <dgm:spPr/>
      <dgm:t>
        <a:bodyPr/>
        <a:lstStyle/>
        <a:p>
          <a:r>
            <a:rPr lang="zh-CN" altLang="en-US" sz="1800" dirty="0"/>
            <a:t>反思性教学研究开拓了教师培养的新思路，开辟了提高教学质量的新途径，它在促进教师的专业成长、培养学者型教师方面具有积极的意义。</a:t>
          </a:r>
        </a:p>
      </dgm:t>
    </dgm:pt>
    <dgm:pt modelId="{265A4B08-FAC5-48EA-B486-D9C200B54E53}" cxnId="{B4FB5F28-F1DC-44FB-8CB2-905326B66554}" type="parTrans">
      <dgm:prSet/>
      <dgm:spPr/>
      <dgm:t>
        <a:bodyPr/>
        <a:lstStyle/>
        <a:p>
          <a:endParaRPr lang="zh-CN" altLang="en-US"/>
        </a:p>
      </dgm:t>
    </dgm:pt>
    <dgm:pt modelId="{9068F023-932B-4F4B-B63E-C9F2E27FDD50}" cxnId="{B4FB5F28-F1DC-44FB-8CB2-905326B66554}" type="sibTrans">
      <dgm:prSet/>
      <dgm:spPr/>
      <dgm:t>
        <a:bodyPr/>
        <a:lstStyle/>
        <a:p>
          <a:endParaRPr lang="zh-CN" altLang="en-US"/>
        </a:p>
      </dgm:t>
    </dgm:pt>
    <dgm:pt modelId="{4DA8A53C-8694-440E-BA77-DEC8705506E6}">
      <dgm:prSet phldrT="[文本]"/>
      <dgm:spPr/>
      <dgm:t>
        <a:bodyPr/>
        <a:lstStyle/>
        <a:p>
          <a:r>
            <a:rPr lang="zh-CN" altLang="en-US" b="1" dirty="0"/>
            <a:t>（四）反思性教学研究对教师专业发展的促进</a:t>
          </a:r>
        </a:p>
      </dgm:t>
    </dgm:pt>
    <dgm:pt modelId="{771F7B73-46C8-468C-8D12-A82C2D6D99BE}" cxnId="{657FE84F-C954-4168-B64E-319474BC6DB1}" type="parTrans">
      <dgm:prSet/>
      <dgm:spPr/>
      <dgm:t>
        <a:bodyPr/>
        <a:lstStyle/>
        <a:p>
          <a:endParaRPr lang="zh-CN" altLang="en-US"/>
        </a:p>
      </dgm:t>
    </dgm:pt>
    <dgm:pt modelId="{5355BE3C-5771-4657-9EBC-34B146E3BC96}" cxnId="{657FE84F-C954-4168-B64E-319474BC6DB1}" type="sibTrans">
      <dgm:prSet/>
      <dgm:spPr/>
      <dgm:t>
        <a:bodyPr/>
        <a:lstStyle/>
        <a:p>
          <a:endParaRPr lang="zh-CN" altLang="en-US"/>
        </a:p>
      </dgm:t>
    </dgm:pt>
    <dgm:pt modelId="{95F6AB9C-224F-4594-A5D7-1C583EA97F2C}" type="pres">
      <dgm:prSet presAssocID="{6A26851D-A15A-4E94-9F94-BBAE38492FA0}" presName="linear" presStyleCnt="0">
        <dgm:presLayoutVars>
          <dgm:animLvl val="lvl"/>
          <dgm:resizeHandles val="exact"/>
        </dgm:presLayoutVars>
      </dgm:prSet>
      <dgm:spPr/>
    </dgm:pt>
    <dgm:pt modelId="{CD61E910-9AF0-4320-AE8E-B46DB0493420}" type="pres">
      <dgm:prSet presAssocID="{EB7E8D59-A2A9-43AE-807C-2D44A6B1FECB}" presName="parentText" presStyleLbl="node1" presStyleIdx="0" presStyleCnt="4">
        <dgm:presLayoutVars>
          <dgm:chMax val="0"/>
          <dgm:bulletEnabled val="1"/>
        </dgm:presLayoutVars>
      </dgm:prSet>
      <dgm:spPr/>
    </dgm:pt>
    <dgm:pt modelId="{6ED4940F-3A7C-4F8F-900D-C48E72484479}" type="pres">
      <dgm:prSet presAssocID="{EB7E8D59-A2A9-43AE-807C-2D44A6B1FECB}" presName="childText" presStyleLbl="revTx" presStyleIdx="0" presStyleCnt="4">
        <dgm:presLayoutVars>
          <dgm:bulletEnabled val="1"/>
        </dgm:presLayoutVars>
      </dgm:prSet>
      <dgm:spPr/>
    </dgm:pt>
    <dgm:pt modelId="{42F8C85A-335C-4E72-9497-DD2C742E1F99}" type="pres">
      <dgm:prSet presAssocID="{2F4CF9E5-247D-48A3-B1BE-B30671CEB204}" presName="parentText" presStyleLbl="node1" presStyleIdx="1" presStyleCnt="4">
        <dgm:presLayoutVars>
          <dgm:chMax val="0"/>
          <dgm:bulletEnabled val="1"/>
        </dgm:presLayoutVars>
      </dgm:prSet>
      <dgm:spPr/>
    </dgm:pt>
    <dgm:pt modelId="{DD7B5CAC-C531-4642-871A-C67737EA444F}" type="pres">
      <dgm:prSet presAssocID="{2F4CF9E5-247D-48A3-B1BE-B30671CEB204}" presName="childText" presStyleLbl="revTx" presStyleIdx="1" presStyleCnt="4">
        <dgm:presLayoutVars>
          <dgm:bulletEnabled val="1"/>
        </dgm:presLayoutVars>
      </dgm:prSet>
      <dgm:spPr/>
    </dgm:pt>
    <dgm:pt modelId="{8B3FB81D-7DD4-4D11-AB78-C46FB7628D50}" type="pres">
      <dgm:prSet presAssocID="{7654EF3B-0586-4DD4-A0F2-1A2014505194}" presName="parentText" presStyleLbl="node1" presStyleIdx="2" presStyleCnt="4">
        <dgm:presLayoutVars>
          <dgm:chMax val="0"/>
          <dgm:bulletEnabled val="1"/>
        </dgm:presLayoutVars>
      </dgm:prSet>
      <dgm:spPr/>
    </dgm:pt>
    <dgm:pt modelId="{BD229601-3E03-48BD-B731-AB2A26D48155}" type="pres">
      <dgm:prSet presAssocID="{7654EF3B-0586-4DD4-A0F2-1A2014505194}" presName="childText" presStyleLbl="revTx" presStyleIdx="2" presStyleCnt="4">
        <dgm:presLayoutVars>
          <dgm:bulletEnabled val="1"/>
        </dgm:presLayoutVars>
      </dgm:prSet>
      <dgm:spPr/>
    </dgm:pt>
    <dgm:pt modelId="{03EBA718-7A12-4A1D-91EC-9C065EDF4001}" type="pres">
      <dgm:prSet presAssocID="{4DA8A53C-8694-440E-BA77-DEC8705506E6}" presName="parentText" presStyleLbl="node1" presStyleIdx="3" presStyleCnt="4">
        <dgm:presLayoutVars>
          <dgm:chMax val="0"/>
          <dgm:bulletEnabled val="1"/>
        </dgm:presLayoutVars>
      </dgm:prSet>
      <dgm:spPr/>
    </dgm:pt>
    <dgm:pt modelId="{A9421246-479A-441B-B702-CC2A23086D76}" type="pres">
      <dgm:prSet presAssocID="{4DA8A53C-8694-440E-BA77-DEC8705506E6}" presName="childText" presStyleLbl="revTx" presStyleIdx="3" presStyleCnt="4">
        <dgm:presLayoutVars>
          <dgm:bulletEnabled val="1"/>
        </dgm:presLayoutVars>
      </dgm:prSet>
      <dgm:spPr/>
    </dgm:pt>
  </dgm:ptLst>
  <dgm:cxnLst>
    <dgm:cxn modelId="{B4FB5F28-F1DC-44FB-8CB2-905326B66554}" srcId="{4DA8A53C-8694-440E-BA77-DEC8705506E6}" destId="{309B7D57-17F0-42DC-8876-3B9F6F0E1240}" srcOrd="0" destOrd="0" parTransId="{265A4B08-FAC5-48EA-B486-D9C200B54E53}" sibTransId="{9068F023-932B-4F4B-B63E-C9F2E27FDD50}"/>
    <dgm:cxn modelId="{8918A761-1420-49DA-A5C6-7FC49DF7C067}" type="presOf" srcId="{309B7D57-17F0-42DC-8876-3B9F6F0E1240}" destId="{A9421246-479A-441B-B702-CC2A23086D76}" srcOrd="0" destOrd="0" presId="urn:microsoft.com/office/officeart/2005/8/layout/vList2"/>
    <dgm:cxn modelId="{7C90356C-3F3A-4B91-8EA8-10B3FAE62791}" type="presOf" srcId="{EB7E8D59-A2A9-43AE-807C-2D44A6B1FECB}" destId="{CD61E910-9AF0-4320-AE8E-B46DB0493420}" srcOrd="0" destOrd="0" presId="urn:microsoft.com/office/officeart/2005/8/layout/vList2"/>
    <dgm:cxn modelId="{2B45E86F-6D4E-40AC-9290-250B2CBE8399}" type="presOf" srcId="{CD630DEA-78D0-436F-98A4-1E2FF01381E6}" destId="{6ED4940F-3A7C-4F8F-900D-C48E72484479}" srcOrd="0" destOrd="0" presId="urn:microsoft.com/office/officeart/2005/8/layout/vList2"/>
    <dgm:cxn modelId="{657FE84F-C954-4168-B64E-319474BC6DB1}" srcId="{6A26851D-A15A-4E94-9F94-BBAE38492FA0}" destId="{4DA8A53C-8694-440E-BA77-DEC8705506E6}" srcOrd="3" destOrd="0" parTransId="{771F7B73-46C8-468C-8D12-A82C2D6D99BE}" sibTransId="{5355BE3C-5771-4657-9EBC-34B146E3BC96}"/>
    <dgm:cxn modelId="{E3DC7390-0D56-4BCE-994B-F88A36D109E0}" srcId="{2F4CF9E5-247D-48A3-B1BE-B30671CEB204}" destId="{94B5BEC7-D4F0-401A-9AD4-A9AAD55ADE7A}" srcOrd="0" destOrd="0" parTransId="{643E7C06-E5DF-4CF2-A6D2-86E25825E21C}" sibTransId="{4AB04FA1-417A-4E35-8CA7-7D6912D04616}"/>
    <dgm:cxn modelId="{83B154AA-A97B-4CD9-88D7-EF806CB299B6}" srcId="{6A26851D-A15A-4E94-9F94-BBAE38492FA0}" destId="{7654EF3B-0586-4DD4-A0F2-1A2014505194}" srcOrd="2" destOrd="0" parTransId="{106A8D85-2D7A-444F-A2D8-7CAA06C9FE65}" sibTransId="{B3A4437D-D71B-4407-99D8-279888C24789}"/>
    <dgm:cxn modelId="{F65697B7-6429-4187-960D-E272F7A1213A}" type="presOf" srcId="{94B5BEC7-D4F0-401A-9AD4-A9AAD55ADE7A}" destId="{DD7B5CAC-C531-4642-871A-C67737EA444F}" srcOrd="0" destOrd="0" presId="urn:microsoft.com/office/officeart/2005/8/layout/vList2"/>
    <dgm:cxn modelId="{D45AC3BC-C477-4FB3-ACCC-4126E115FC6B}" type="presOf" srcId="{34E83A93-9B5C-4D94-92E7-CA29A1E0416B}" destId="{BD229601-3E03-48BD-B731-AB2A26D48155}" srcOrd="0" destOrd="0" presId="urn:microsoft.com/office/officeart/2005/8/layout/vList2"/>
    <dgm:cxn modelId="{2D11E1BC-D404-4FA8-95E2-4806D97A4780}" srcId="{6A26851D-A15A-4E94-9F94-BBAE38492FA0}" destId="{EB7E8D59-A2A9-43AE-807C-2D44A6B1FECB}" srcOrd="0" destOrd="0" parTransId="{6D9F229D-26B4-43CE-B04D-6EDAED4F23C9}" sibTransId="{7A50095E-3DD3-4CE6-AB83-C3770833C563}"/>
    <dgm:cxn modelId="{0C5E3BC6-BC42-4940-8B1B-EBD99C473E31}" srcId="{EB7E8D59-A2A9-43AE-807C-2D44A6B1FECB}" destId="{CD630DEA-78D0-436F-98A4-1E2FF01381E6}" srcOrd="0" destOrd="0" parTransId="{9A70CAD2-30EA-47D8-BF69-86F8EE444F7B}" sibTransId="{0D95C2D4-B2E5-4EF1-8873-5F05893E6421}"/>
    <dgm:cxn modelId="{924C4AD6-8BC8-4B1E-BFE7-DBED75F90722}" srcId="{7654EF3B-0586-4DD4-A0F2-1A2014505194}" destId="{34E83A93-9B5C-4D94-92E7-CA29A1E0416B}" srcOrd="0" destOrd="0" parTransId="{837D1588-0A83-4848-A091-2D1D5148CD23}" sibTransId="{C1EBBB94-FEFE-4136-9093-6034139D23D0}"/>
    <dgm:cxn modelId="{D046ECD6-5E1C-4552-8622-C326741D28C2}" type="presOf" srcId="{2F4CF9E5-247D-48A3-B1BE-B30671CEB204}" destId="{42F8C85A-335C-4E72-9497-DD2C742E1F99}" srcOrd="0" destOrd="0" presId="urn:microsoft.com/office/officeart/2005/8/layout/vList2"/>
    <dgm:cxn modelId="{E30EC0D7-DFD7-4E77-AC2A-BCC85114D75A}" type="presOf" srcId="{4DA8A53C-8694-440E-BA77-DEC8705506E6}" destId="{03EBA718-7A12-4A1D-91EC-9C065EDF4001}" srcOrd="0" destOrd="0" presId="urn:microsoft.com/office/officeart/2005/8/layout/vList2"/>
    <dgm:cxn modelId="{E7BFE9E9-A143-4DD5-9E41-4BB5200CD508}" type="presOf" srcId="{7654EF3B-0586-4DD4-A0F2-1A2014505194}" destId="{8B3FB81D-7DD4-4D11-AB78-C46FB7628D50}" srcOrd="0" destOrd="0" presId="urn:microsoft.com/office/officeart/2005/8/layout/vList2"/>
    <dgm:cxn modelId="{693F77ED-DEDB-48CF-9C16-0A4C52210CE1}" type="presOf" srcId="{6A26851D-A15A-4E94-9F94-BBAE38492FA0}" destId="{95F6AB9C-224F-4594-A5D7-1C583EA97F2C}" srcOrd="0" destOrd="0" presId="urn:microsoft.com/office/officeart/2005/8/layout/vList2"/>
    <dgm:cxn modelId="{B54569F1-1953-4DDD-BEB7-6A935941C2EE}" srcId="{6A26851D-A15A-4E94-9F94-BBAE38492FA0}" destId="{2F4CF9E5-247D-48A3-B1BE-B30671CEB204}" srcOrd="1" destOrd="0" parTransId="{909E0395-DF09-41F9-AAC0-2A8CB780E427}" sibTransId="{D8F74DBF-D7E7-44A2-B392-B20286AE8C48}"/>
    <dgm:cxn modelId="{E9F512BE-C107-4E1D-91BA-72B04E814314}" type="presParOf" srcId="{95F6AB9C-224F-4594-A5D7-1C583EA97F2C}" destId="{CD61E910-9AF0-4320-AE8E-B46DB0493420}" srcOrd="0" destOrd="0" presId="urn:microsoft.com/office/officeart/2005/8/layout/vList2"/>
    <dgm:cxn modelId="{164CF972-D401-4C40-BF72-337D4074396D}" type="presParOf" srcId="{95F6AB9C-224F-4594-A5D7-1C583EA97F2C}" destId="{6ED4940F-3A7C-4F8F-900D-C48E72484479}" srcOrd="1" destOrd="0" presId="urn:microsoft.com/office/officeart/2005/8/layout/vList2"/>
    <dgm:cxn modelId="{879B540A-E39E-4854-833E-48B6D4B09CB6}" type="presParOf" srcId="{95F6AB9C-224F-4594-A5D7-1C583EA97F2C}" destId="{42F8C85A-335C-4E72-9497-DD2C742E1F99}" srcOrd="2" destOrd="0" presId="urn:microsoft.com/office/officeart/2005/8/layout/vList2"/>
    <dgm:cxn modelId="{6F2E101A-6319-498D-AC93-EF0297EE6D70}" type="presParOf" srcId="{95F6AB9C-224F-4594-A5D7-1C583EA97F2C}" destId="{DD7B5CAC-C531-4642-871A-C67737EA444F}" srcOrd="3" destOrd="0" presId="urn:microsoft.com/office/officeart/2005/8/layout/vList2"/>
    <dgm:cxn modelId="{FF8F9920-8E21-4C8C-813B-484E40C88198}" type="presParOf" srcId="{95F6AB9C-224F-4594-A5D7-1C583EA97F2C}" destId="{8B3FB81D-7DD4-4D11-AB78-C46FB7628D50}" srcOrd="4" destOrd="0" presId="urn:microsoft.com/office/officeart/2005/8/layout/vList2"/>
    <dgm:cxn modelId="{BBA9E26C-4E85-491C-8652-44EEA5FFC9EA}" type="presParOf" srcId="{95F6AB9C-224F-4594-A5D7-1C583EA97F2C}" destId="{BD229601-3E03-48BD-B731-AB2A26D48155}" srcOrd="5" destOrd="0" presId="urn:microsoft.com/office/officeart/2005/8/layout/vList2"/>
    <dgm:cxn modelId="{5B49B058-02DD-45EB-A949-1EECE701F451}" type="presParOf" srcId="{95F6AB9C-224F-4594-A5D7-1C583EA97F2C}" destId="{03EBA718-7A12-4A1D-91EC-9C065EDF4001}" srcOrd="6" destOrd="0" presId="urn:microsoft.com/office/officeart/2005/8/layout/vList2"/>
    <dgm:cxn modelId="{5923E17D-7D3B-443F-A90A-08BC1C860BC8}" type="presParOf" srcId="{95F6AB9C-224F-4594-A5D7-1C583EA97F2C}" destId="{A9421246-479A-441B-B702-CC2A23086D76}" srcOrd="7"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B12ED5-ED6B-4456-90E3-EDB36E48D0BC}"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47B4AF20-0696-4F6A-8E5E-CEFFCB16D37C}">
      <dgm:prSet phldrT="[文本]" custT="1"/>
      <dgm:spPr/>
      <dgm:t>
        <a:bodyPr/>
        <a:lstStyle/>
        <a:p>
          <a:r>
            <a:rPr lang="zh-CN" altLang="en-US" sz="2000" b="1" dirty="0"/>
            <a:t>对教学经验的反思，又称为反思性实践（</a:t>
          </a:r>
          <a:r>
            <a:rPr lang="en-US" altLang="en-US" sz="2000" b="1" dirty="0" err="1"/>
            <a:t>reflectivepractice</a:t>
          </a:r>
          <a:r>
            <a:rPr lang="zh-CN" altLang="en-US" sz="2000" b="1" dirty="0"/>
            <a:t>）。</a:t>
          </a:r>
        </a:p>
      </dgm:t>
    </dgm:pt>
    <dgm:pt modelId="{DE0A841A-B337-40F7-AC22-A1C896B6189B}" cxnId="{280031D6-C36D-4906-961A-5519E0201BFA}" type="parTrans">
      <dgm:prSet/>
      <dgm:spPr/>
      <dgm:t>
        <a:bodyPr/>
        <a:lstStyle/>
        <a:p>
          <a:endParaRPr lang="zh-CN" altLang="en-US"/>
        </a:p>
      </dgm:t>
    </dgm:pt>
    <dgm:pt modelId="{C1095011-BB1A-4770-B239-1E72D73A2F3F}" cxnId="{280031D6-C36D-4906-961A-5519E0201BFA}" type="sibTrans">
      <dgm:prSet/>
      <dgm:spPr/>
      <dgm:t>
        <a:bodyPr/>
        <a:lstStyle/>
        <a:p>
          <a:endParaRPr lang="zh-CN" altLang="en-US"/>
        </a:p>
      </dgm:t>
    </dgm:pt>
    <dgm:pt modelId="{E2C7ACD4-2F88-4161-B3A3-78AADC02E1CA}">
      <dgm:prSet phldrT="[文本]" custT="1"/>
      <dgm:spPr/>
      <dgm:t>
        <a:bodyPr/>
        <a:lstStyle/>
        <a:p>
          <a:r>
            <a:rPr lang="zh-CN" altLang="en-US" sz="2000" b="1" dirty="0"/>
            <a:t>它是一种思考教育问题的方式，要求教师具有做出理性选择并对这些选择承担责任的能力。</a:t>
          </a:r>
        </a:p>
      </dgm:t>
    </dgm:pt>
    <dgm:pt modelId="{7B250055-4629-41C5-977E-0937C28BCF95}" cxnId="{BEA548AD-6438-4763-8087-399B018FAE4E}" type="parTrans">
      <dgm:prSet/>
      <dgm:spPr/>
      <dgm:t>
        <a:bodyPr/>
        <a:lstStyle/>
        <a:p>
          <a:endParaRPr lang="zh-CN" altLang="en-US"/>
        </a:p>
      </dgm:t>
    </dgm:pt>
    <dgm:pt modelId="{A7F0BA60-42C8-48DB-8711-7B62D899E614}" cxnId="{BEA548AD-6438-4763-8087-399B018FAE4E}" type="sibTrans">
      <dgm:prSet/>
      <dgm:spPr/>
      <dgm:t>
        <a:bodyPr/>
        <a:lstStyle/>
        <a:p>
          <a:endParaRPr lang="zh-CN" altLang="en-US"/>
        </a:p>
      </dgm:t>
    </dgm:pt>
    <dgm:pt modelId="{3624D2D5-ECAF-48A3-BBD1-FA6DE5D2D999}">
      <dgm:prSet phldrT="[文本]" custT="1"/>
      <dgm:spPr/>
      <dgm:t>
        <a:bodyPr/>
        <a:lstStyle/>
        <a:p>
          <a:r>
            <a:rPr lang="zh-CN" altLang="en-US" sz="2000" b="1" dirty="0"/>
            <a:t>波斯纳（</a:t>
          </a:r>
          <a:r>
            <a:rPr lang="en-US" altLang="en-US" sz="2000" b="1" dirty="0" err="1"/>
            <a:t>G.J.Posner</a:t>
          </a:r>
          <a:r>
            <a:rPr lang="zh-CN" altLang="en-US" sz="2000" b="1" dirty="0"/>
            <a:t>）提出一个教师成长公式：经验</a:t>
          </a:r>
          <a:r>
            <a:rPr lang="en-US" altLang="en-US" sz="2000" b="1" dirty="0"/>
            <a:t>+</a:t>
          </a:r>
          <a:r>
            <a:rPr lang="zh-CN" altLang="en-US" sz="2000" b="1" dirty="0"/>
            <a:t>反思</a:t>
          </a:r>
          <a:r>
            <a:rPr lang="en-US" altLang="en-US" sz="2000" b="1" dirty="0"/>
            <a:t>=</a:t>
          </a:r>
          <a:r>
            <a:rPr lang="zh-CN" altLang="en-US" sz="2000" b="1" dirty="0"/>
            <a:t>成长。</a:t>
          </a:r>
        </a:p>
      </dgm:t>
    </dgm:pt>
    <dgm:pt modelId="{3093206B-8F8D-42AC-837F-A769D1A3DEDD}" cxnId="{A5C9E87D-8F2A-448D-B7BC-E75787DC0710}" type="parTrans">
      <dgm:prSet/>
      <dgm:spPr/>
      <dgm:t>
        <a:bodyPr/>
        <a:lstStyle/>
        <a:p>
          <a:endParaRPr lang="zh-CN" altLang="en-US"/>
        </a:p>
      </dgm:t>
    </dgm:pt>
    <dgm:pt modelId="{D63CD72C-26D3-4E6D-93F7-165CA081C376}" cxnId="{A5C9E87D-8F2A-448D-B7BC-E75787DC0710}" type="sibTrans">
      <dgm:prSet/>
      <dgm:spPr/>
      <dgm:t>
        <a:bodyPr/>
        <a:lstStyle/>
        <a:p>
          <a:endParaRPr lang="zh-CN" altLang="en-US"/>
        </a:p>
      </dgm:t>
    </dgm:pt>
    <dgm:pt modelId="{E02D714F-C69A-4F1D-80E5-C41DD26BD437}">
      <dgm:prSet phldrT="[文本]" custT="1"/>
      <dgm:spPr/>
      <dgm:t>
        <a:bodyPr/>
        <a:lstStyle/>
        <a:p>
          <a:r>
            <a:rPr lang="zh-CN" altLang="en-US" sz="2000" b="1" dirty="0"/>
            <a:t>没有反思的经验是狭隘的经验，至多只能形成肤浅的知识。</a:t>
          </a:r>
        </a:p>
      </dgm:t>
    </dgm:pt>
    <dgm:pt modelId="{9ABC4876-C891-4130-87F2-D34B1BAA8E29}" cxnId="{369797FB-1C89-46F2-9C7D-3260325396CD}" type="parTrans">
      <dgm:prSet/>
      <dgm:spPr/>
      <dgm:t>
        <a:bodyPr/>
        <a:lstStyle/>
        <a:p>
          <a:endParaRPr lang="zh-CN" altLang="en-US"/>
        </a:p>
      </dgm:t>
    </dgm:pt>
    <dgm:pt modelId="{9ADAEADF-C63C-484E-8A96-8A0F3FB7C641}" cxnId="{369797FB-1C89-46F2-9C7D-3260325396CD}" type="sibTrans">
      <dgm:prSet/>
      <dgm:spPr/>
      <dgm:t>
        <a:bodyPr/>
        <a:lstStyle/>
        <a:p>
          <a:endParaRPr lang="zh-CN" altLang="en-US"/>
        </a:p>
      </dgm:t>
    </dgm:pt>
    <dgm:pt modelId="{52F608D8-AFA2-4509-9B3C-F2763046B8E4}">
      <dgm:prSet phldrT="[文本]" custT="1"/>
      <dgm:spPr/>
      <dgm:t>
        <a:bodyPr/>
        <a:lstStyle/>
        <a:p>
          <a:r>
            <a:rPr lang="zh-CN" altLang="en-US" sz="2000" b="1" dirty="0"/>
            <a:t>如果教师仅仅满足于获得经验而不对经验进行深入思考，那么他的发展将大受限制。</a:t>
          </a:r>
        </a:p>
      </dgm:t>
    </dgm:pt>
    <dgm:pt modelId="{DD37C6BD-73F9-4785-BC59-2DEB1065EC04}" cxnId="{0DB5EEA7-9427-42F9-B6B2-55871A197980}" type="parTrans">
      <dgm:prSet/>
      <dgm:spPr/>
      <dgm:t>
        <a:bodyPr/>
        <a:lstStyle/>
        <a:p>
          <a:endParaRPr lang="zh-CN" altLang="en-US"/>
        </a:p>
      </dgm:t>
    </dgm:pt>
    <dgm:pt modelId="{AA990A2B-C59E-46A3-BD0F-CC8343C0F1F3}" cxnId="{0DB5EEA7-9427-42F9-B6B2-55871A197980}" type="sibTrans">
      <dgm:prSet/>
      <dgm:spPr/>
      <dgm:t>
        <a:bodyPr/>
        <a:lstStyle/>
        <a:p>
          <a:endParaRPr lang="zh-CN" altLang="en-US"/>
        </a:p>
      </dgm:t>
    </dgm:pt>
    <dgm:pt modelId="{BCC2C03E-8372-4B4A-8C0D-248171A0324E}" type="pres">
      <dgm:prSet presAssocID="{2BB12ED5-ED6B-4456-90E3-EDB36E48D0BC}" presName="Name0" presStyleCnt="0">
        <dgm:presLayoutVars>
          <dgm:dir/>
          <dgm:animLvl val="lvl"/>
          <dgm:resizeHandles val="exact"/>
        </dgm:presLayoutVars>
      </dgm:prSet>
      <dgm:spPr/>
    </dgm:pt>
    <dgm:pt modelId="{555185F9-1A8A-4AF8-8956-649BC3CD41AF}" type="pres">
      <dgm:prSet presAssocID="{47B4AF20-0696-4F6A-8E5E-CEFFCB16D37C}" presName="linNode" presStyleCnt="0"/>
      <dgm:spPr/>
    </dgm:pt>
    <dgm:pt modelId="{5D3FFF99-D71F-4D39-BBB0-5C48F660050D}" type="pres">
      <dgm:prSet presAssocID="{47B4AF20-0696-4F6A-8E5E-CEFFCB16D37C}" presName="parentText" presStyleLbl="node1" presStyleIdx="0" presStyleCnt="5" custScaleX="267832">
        <dgm:presLayoutVars>
          <dgm:chMax val="1"/>
          <dgm:bulletEnabled val="1"/>
        </dgm:presLayoutVars>
      </dgm:prSet>
      <dgm:spPr/>
    </dgm:pt>
    <dgm:pt modelId="{A30B8848-2A1E-43DE-8944-AD76EAB9839A}" type="pres">
      <dgm:prSet presAssocID="{C1095011-BB1A-4770-B239-1E72D73A2F3F}" presName="sp" presStyleCnt="0"/>
      <dgm:spPr/>
    </dgm:pt>
    <dgm:pt modelId="{70976BA5-118C-4D55-9E8A-659E202D0703}" type="pres">
      <dgm:prSet presAssocID="{E2C7ACD4-2F88-4161-B3A3-78AADC02E1CA}" presName="linNode" presStyleCnt="0"/>
      <dgm:spPr/>
    </dgm:pt>
    <dgm:pt modelId="{71A602BB-D663-416F-A3BA-C53F9631FDF3}" type="pres">
      <dgm:prSet presAssocID="{E2C7ACD4-2F88-4161-B3A3-78AADC02E1CA}" presName="parentText" presStyleLbl="node1" presStyleIdx="1" presStyleCnt="5" custScaleX="267832">
        <dgm:presLayoutVars>
          <dgm:chMax val="1"/>
          <dgm:bulletEnabled val="1"/>
        </dgm:presLayoutVars>
      </dgm:prSet>
      <dgm:spPr/>
    </dgm:pt>
    <dgm:pt modelId="{9EB2F865-BDDB-4427-9396-6D22ADCAC7AE}" type="pres">
      <dgm:prSet presAssocID="{A7F0BA60-42C8-48DB-8711-7B62D899E614}" presName="sp" presStyleCnt="0"/>
      <dgm:spPr/>
    </dgm:pt>
    <dgm:pt modelId="{54CF3423-5AC4-461B-B961-A3C468CB0E5C}" type="pres">
      <dgm:prSet presAssocID="{3624D2D5-ECAF-48A3-BBD1-FA6DE5D2D999}" presName="linNode" presStyleCnt="0"/>
      <dgm:spPr/>
    </dgm:pt>
    <dgm:pt modelId="{6BBDFF86-F55B-4B5A-A44C-9BD580AAD1F5}" type="pres">
      <dgm:prSet presAssocID="{3624D2D5-ECAF-48A3-BBD1-FA6DE5D2D999}" presName="parentText" presStyleLbl="node1" presStyleIdx="2" presStyleCnt="5" custScaleX="267832">
        <dgm:presLayoutVars>
          <dgm:chMax val="1"/>
          <dgm:bulletEnabled val="1"/>
        </dgm:presLayoutVars>
      </dgm:prSet>
      <dgm:spPr/>
    </dgm:pt>
    <dgm:pt modelId="{A170DE2F-1208-4889-AD44-7D4CE473DB24}" type="pres">
      <dgm:prSet presAssocID="{D63CD72C-26D3-4E6D-93F7-165CA081C376}" presName="sp" presStyleCnt="0"/>
      <dgm:spPr/>
    </dgm:pt>
    <dgm:pt modelId="{337BE918-F912-4FE2-B440-FAD27B08855B}" type="pres">
      <dgm:prSet presAssocID="{E02D714F-C69A-4F1D-80E5-C41DD26BD437}" presName="linNode" presStyleCnt="0"/>
      <dgm:spPr/>
    </dgm:pt>
    <dgm:pt modelId="{53EE3A31-C097-4754-B55B-692376718589}" type="pres">
      <dgm:prSet presAssocID="{E02D714F-C69A-4F1D-80E5-C41DD26BD437}" presName="parentText" presStyleLbl="node1" presStyleIdx="3" presStyleCnt="5" custScaleX="267832">
        <dgm:presLayoutVars>
          <dgm:chMax val="1"/>
          <dgm:bulletEnabled val="1"/>
        </dgm:presLayoutVars>
      </dgm:prSet>
      <dgm:spPr/>
    </dgm:pt>
    <dgm:pt modelId="{3A234026-456F-4432-88B4-70910B63B84A}" type="pres">
      <dgm:prSet presAssocID="{9ADAEADF-C63C-484E-8A96-8A0F3FB7C641}" presName="sp" presStyleCnt="0"/>
      <dgm:spPr/>
    </dgm:pt>
    <dgm:pt modelId="{FEA0A1A3-F3AF-42A0-B8D7-D4C2AB0E2793}" type="pres">
      <dgm:prSet presAssocID="{52F608D8-AFA2-4509-9B3C-F2763046B8E4}" presName="linNode" presStyleCnt="0"/>
      <dgm:spPr/>
    </dgm:pt>
    <dgm:pt modelId="{BF9DBC11-1040-47B2-9DA1-B8063E266B91}" type="pres">
      <dgm:prSet presAssocID="{52F608D8-AFA2-4509-9B3C-F2763046B8E4}" presName="parentText" presStyleLbl="node1" presStyleIdx="4" presStyleCnt="5" custScaleX="267832">
        <dgm:presLayoutVars>
          <dgm:chMax val="1"/>
          <dgm:bulletEnabled val="1"/>
        </dgm:presLayoutVars>
      </dgm:prSet>
      <dgm:spPr/>
    </dgm:pt>
  </dgm:ptLst>
  <dgm:cxnLst>
    <dgm:cxn modelId="{A5C9E87D-8F2A-448D-B7BC-E75787DC0710}" srcId="{2BB12ED5-ED6B-4456-90E3-EDB36E48D0BC}" destId="{3624D2D5-ECAF-48A3-BBD1-FA6DE5D2D999}" srcOrd="2" destOrd="0" parTransId="{3093206B-8F8D-42AC-837F-A769D1A3DEDD}" sibTransId="{D63CD72C-26D3-4E6D-93F7-165CA081C376}"/>
    <dgm:cxn modelId="{CD725F85-2391-49BE-9967-471B4146FDF9}" type="presOf" srcId="{E2C7ACD4-2F88-4161-B3A3-78AADC02E1CA}" destId="{71A602BB-D663-416F-A3BA-C53F9631FDF3}" srcOrd="0" destOrd="0" presId="urn:microsoft.com/office/officeart/2005/8/layout/vList5"/>
    <dgm:cxn modelId="{0DB5EEA7-9427-42F9-B6B2-55871A197980}" srcId="{2BB12ED5-ED6B-4456-90E3-EDB36E48D0BC}" destId="{52F608D8-AFA2-4509-9B3C-F2763046B8E4}" srcOrd="4" destOrd="0" parTransId="{DD37C6BD-73F9-4785-BC59-2DEB1065EC04}" sibTransId="{AA990A2B-C59E-46A3-BD0F-CC8343C0F1F3}"/>
    <dgm:cxn modelId="{BEA548AD-6438-4763-8087-399B018FAE4E}" srcId="{2BB12ED5-ED6B-4456-90E3-EDB36E48D0BC}" destId="{E2C7ACD4-2F88-4161-B3A3-78AADC02E1CA}" srcOrd="1" destOrd="0" parTransId="{7B250055-4629-41C5-977E-0937C28BCF95}" sibTransId="{A7F0BA60-42C8-48DB-8711-7B62D899E614}"/>
    <dgm:cxn modelId="{51798AD4-55E6-47B8-AAE7-B94F1EFF9A64}" type="presOf" srcId="{47B4AF20-0696-4F6A-8E5E-CEFFCB16D37C}" destId="{5D3FFF99-D71F-4D39-BBB0-5C48F660050D}" srcOrd="0" destOrd="0" presId="urn:microsoft.com/office/officeart/2005/8/layout/vList5"/>
    <dgm:cxn modelId="{280031D6-C36D-4906-961A-5519E0201BFA}" srcId="{2BB12ED5-ED6B-4456-90E3-EDB36E48D0BC}" destId="{47B4AF20-0696-4F6A-8E5E-CEFFCB16D37C}" srcOrd="0" destOrd="0" parTransId="{DE0A841A-B337-40F7-AC22-A1C896B6189B}" sibTransId="{C1095011-BB1A-4770-B239-1E72D73A2F3F}"/>
    <dgm:cxn modelId="{EC5895ED-F735-4402-AFF5-288F6FBFB939}" type="presOf" srcId="{3624D2D5-ECAF-48A3-BBD1-FA6DE5D2D999}" destId="{6BBDFF86-F55B-4B5A-A44C-9BD580AAD1F5}" srcOrd="0" destOrd="0" presId="urn:microsoft.com/office/officeart/2005/8/layout/vList5"/>
    <dgm:cxn modelId="{D98368F1-7CBD-4970-B184-1F4564BCE13F}" type="presOf" srcId="{2BB12ED5-ED6B-4456-90E3-EDB36E48D0BC}" destId="{BCC2C03E-8372-4B4A-8C0D-248171A0324E}" srcOrd="0" destOrd="0" presId="urn:microsoft.com/office/officeart/2005/8/layout/vList5"/>
    <dgm:cxn modelId="{85D0DCF2-D2F0-4442-BBD6-449DBDDD576E}" type="presOf" srcId="{52F608D8-AFA2-4509-9B3C-F2763046B8E4}" destId="{BF9DBC11-1040-47B2-9DA1-B8063E266B91}" srcOrd="0" destOrd="0" presId="urn:microsoft.com/office/officeart/2005/8/layout/vList5"/>
    <dgm:cxn modelId="{369797FB-1C89-46F2-9C7D-3260325396CD}" srcId="{2BB12ED5-ED6B-4456-90E3-EDB36E48D0BC}" destId="{E02D714F-C69A-4F1D-80E5-C41DD26BD437}" srcOrd="3" destOrd="0" parTransId="{9ABC4876-C891-4130-87F2-D34B1BAA8E29}" sibTransId="{9ADAEADF-C63C-484E-8A96-8A0F3FB7C641}"/>
    <dgm:cxn modelId="{029DA3FC-179C-4871-89F1-37A098C8BCEE}" type="presOf" srcId="{E02D714F-C69A-4F1D-80E5-C41DD26BD437}" destId="{53EE3A31-C097-4754-B55B-692376718589}" srcOrd="0" destOrd="0" presId="urn:microsoft.com/office/officeart/2005/8/layout/vList5"/>
    <dgm:cxn modelId="{7F307FA4-D41B-4D83-940E-C2C06EA12A6E}" type="presParOf" srcId="{BCC2C03E-8372-4B4A-8C0D-248171A0324E}" destId="{555185F9-1A8A-4AF8-8956-649BC3CD41AF}" srcOrd="0" destOrd="0" presId="urn:microsoft.com/office/officeart/2005/8/layout/vList5"/>
    <dgm:cxn modelId="{82A843C1-904F-4114-88C3-D5BC194D035B}" type="presParOf" srcId="{555185F9-1A8A-4AF8-8956-649BC3CD41AF}" destId="{5D3FFF99-D71F-4D39-BBB0-5C48F660050D}" srcOrd="0" destOrd="0" presId="urn:microsoft.com/office/officeart/2005/8/layout/vList5"/>
    <dgm:cxn modelId="{924243C2-9EB0-4BB6-8295-60A81AB49CC9}" type="presParOf" srcId="{BCC2C03E-8372-4B4A-8C0D-248171A0324E}" destId="{A30B8848-2A1E-43DE-8944-AD76EAB9839A}" srcOrd="1" destOrd="0" presId="urn:microsoft.com/office/officeart/2005/8/layout/vList5"/>
    <dgm:cxn modelId="{2C7A58B1-5BC6-43FB-BF53-3D014702FFBC}" type="presParOf" srcId="{BCC2C03E-8372-4B4A-8C0D-248171A0324E}" destId="{70976BA5-118C-4D55-9E8A-659E202D0703}" srcOrd="2" destOrd="0" presId="urn:microsoft.com/office/officeart/2005/8/layout/vList5"/>
    <dgm:cxn modelId="{CB37B26D-BFD7-4DC5-A677-0F6D73FADE19}" type="presParOf" srcId="{70976BA5-118C-4D55-9E8A-659E202D0703}" destId="{71A602BB-D663-416F-A3BA-C53F9631FDF3}" srcOrd="0" destOrd="0" presId="urn:microsoft.com/office/officeart/2005/8/layout/vList5"/>
    <dgm:cxn modelId="{269B6A9F-9E77-46B5-BF47-E0E0B3C22FDF}" type="presParOf" srcId="{BCC2C03E-8372-4B4A-8C0D-248171A0324E}" destId="{9EB2F865-BDDB-4427-9396-6D22ADCAC7AE}" srcOrd="3" destOrd="0" presId="urn:microsoft.com/office/officeart/2005/8/layout/vList5"/>
    <dgm:cxn modelId="{F4B25082-1C74-4890-9BFE-C12041EA5F09}" type="presParOf" srcId="{BCC2C03E-8372-4B4A-8C0D-248171A0324E}" destId="{54CF3423-5AC4-461B-B961-A3C468CB0E5C}" srcOrd="4" destOrd="0" presId="urn:microsoft.com/office/officeart/2005/8/layout/vList5"/>
    <dgm:cxn modelId="{431D79A1-54F2-4B17-A815-C641D091E39F}" type="presParOf" srcId="{54CF3423-5AC4-461B-B961-A3C468CB0E5C}" destId="{6BBDFF86-F55B-4B5A-A44C-9BD580AAD1F5}" srcOrd="0" destOrd="0" presId="urn:microsoft.com/office/officeart/2005/8/layout/vList5"/>
    <dgm:cxn modelId="{D1350208-F8EE-47FB-B2E9-904D19BA4857}" type="presParOf" srcId="{BCC2C03E-8372-4B4A-8C0D-248171A0324E}" destId="{A170DE2F-1208-4889-AD44-7D4CE473DB24}" srcOrd="5" destOrd="0" presId="urn:microsoft.com/office/officeart/2005/8/layout/vList5"/>
    <dgm:cxn modelId="{69BE3795-44D5-4C5A-B573-505EAEA42D00}" type="presParOf" srcId="{BCC2C03E-8372-4B4A-8C0D-248171A0324E}" destId="{337BE918-F912-4FE2-B440-FAD27B08855B}" srcOrd="6" destOrd="0" presId="urn:microsoft.com/office/officeart/2005/8/layout/vList5"/>
    <dgm:cxn modelId="{E5122089-AEA7-440E-8CDF-B7F199A0C417}" type="presParOf" srcId="{337BE918-F912-4FE2-B440-FAD27B08855B}" destId="{53EE3A31-C097-4754-B55B-692376718589}" srcOrd="0" destOrd="0" presId="urn:microsoft.com/office/officeart/2005/8/layout/vList5"/>
    <dgm:cxn modelId="{0C04D314-E9F5-4671-9663-3B0569C0EB1B}" type="presParOf" srcId="{BCC2C03E-8372-4B4A-8C0D-248171A0324E}" destId="{3A234026-456F-4432-88B4-70910B63B84A}" srcOrd="7" destOrd="0" presId="urn:microsoft.com/office/officeart/2005/8/layout/vList5"/>
    <dgm:cxn modelId="{CF02E625-7E28-4F2A-AB16-FEDBA123C648}" type="presParOf" srcId="{BCC2C03E-8372-4B4A-8C0D-248171A0324E}" destId="{FEA0A1A3-F3AF-42A0-B8D7-D4C2AB0E2793}" srcOrd="8" destOrd="0" presId="urn:microsoft.com/office/officeart/2005/8/layout/vList5"/>
    <dgm:cxn modelId="{D1BF698E-1F33-4A47-8BB4-A00FCFD3C791}" type="presParOf" srcId="{FEA0A1A3-F3AF-42A0-B8D7-D4C2AB0E2793}" destId="{BF9DBC11-1040-47B2-9DA1-B8063E266B91}"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F4E238A4-C89A-4111-ABCF-45FD12FE80E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A504B5CE-BB2E-450B-8D5A-454447F9F52B}">
      <dgm:prSet phldrT="[文本]" custT="1"/>
      <dgm:spPr/>
      <dgm:t>
        <a:bodyPr/>
        <a:lstStyle/>
        <a:p>
          <a:r>
            <a:rPr lang="zh-CN" altLang="en-US" sz="2000" dirty="0"/>
            <a:t>教师专业共同体运行于学校，作用于学校，因而具有很强的实践性，这也是它的一个根本性特点。</a:t>
          </a:r>
        </a:p>
      </dgm:t>
    </dgm:pt>
    <dgm:pt modelId="{E57F8C78-E204-4C88-B0CF-DF818288B710}" cxnId="{D371E9A1-1B83-40E7-BB74-17ED223AD0A9}" type="parTrans">
      <dgm:prSet/>
      <dgm:spPr/>
      <dgm:t>
        <a:bodyPr/>
        <a:lstStyle/>
        <a:p>
          <a:endParaRPr lang="zh-CN" altLang="en-US"/>
        </a:p>
      </dgm:t>
    </dgm:pt>
    <dgm:pt modelId="{9E49E3D8-9926-4E52-BCF4-F3F76B4EDD39}" cxnId="{D371E9A1-1B83-40E7-BB74-17ED223AD0A9}" type="sibTrans">
      <dgm:prSet/>
      <dgm:spPr/>
      <dgm:t>
        <a:bodyPr/>
        <a:lstStyle/>
        <a:p>
          <a:endParaRPr lang="zh-CN" altLang="en-US"/>
        </a:p>
      </dgm:t>
    </dgm:pt>
    <dgm:pt modelId="{5B8C9B9B-125C-4350-B230-2CE8AEC8AE72}">
      <dgm:prSet phldrT="[文本]" custT="1"/>
      <dgm:spPr/>
      <dgm:t>
        <a:bodyPr/>
        <a:lstStyle/>
        <a:p>
          <a:r>
            <a:rPr lang="zh-CN" altLang="en-US" sz="2000" dirty="0"/>
            <a:t>教师专业共同体是以研究教师在教育教学中所遇到的问题为主要活动内容的，这种研究是一种合作性的同伴研究。</a:t>
          </a:r>
        </a:p>
      </dgm:t>
    </dgm:pt>
    <dgm:pt modelId="{3161F192-FF5E-40E7-B6F8-C1BB465DC85D}" cxnId="{8E8715A3-4186-4FC7-BA82-2B728EE46337}" type="parTrans">
      <dgm:prSet/>
      <dgm:spPr/>
      <dgm:t>
        <a:bodyPr/>
        <a:lstStyle/>
        <a:p>
          <a:endParaRPr lang="zh-CN" altLang="en-US"/>
        </a:p>
      </dgm:t>
    </dgm:pt>
    <dgm:pt modelId="{495DA3CF-FFA3-4FF2-A94A-0EDEF3F6CF88}" cxnId="{8E8715A3-4186-4FC7-BA82-2B728EE46337}" type="sibTrans">
      <dgm:prSet/>
      <dgm:spPr/>
      <dgm:t>
        <a:bodyPr/>
        <a:lstStyle/>
        <a:p>
          <a:endParaRPr lang="zh-CN" altLang="en-US"/>
        </a:p>
      </dgm:t>
    </dgm:pt>
    <dgm:pt modelId="{E02D4B45-9BC7-4D78-A7D0-16195CF5BD77}">
      <dgm:prSet phldrT="[文本]" custT="1"/>
      <dgm:spPr/>
      <dgm:t>
        <a:bodyPr/>
        <a:lstStyle/>
        <a:p>
          <a:r>
            <a:rPr lang="zh-CN" altLang="en-US" sz="2000" dirty="0"/>
            <a:t>教师专业共同体是由教师群体中的人员自愿组成的专业团队，其活动目的、活动</a:t>
          </a:r>
          <a:r>
            <a:rPr lang="zh-CN" altLang="en-US" sz="2000"/>
            <a:t>内容、活动方式和活动结果都与教师各自的专业和专业成长密不可分。</a:t>
          </a:r>
          <a:endParaRPr lang="zh-CN" altLang="en-US" sz="2000" dirty="0"/>
        </a:p>
      </dgm:t>
    </dgm:pt>
    <dgm:pt modelId="{903A7D9C-2C2C-4CE0-9B1F-000B58A2DBFB}" cxnId="{BF766BE2-F5E1-46D2-8E0A-801AAA99A71C}" type="parTrans">
      <dgm:prSet/>
      <dgm:spPr/>
      <dgm:t>
        <a:bodyPr/>
        <a:lstStyle/>
        <a:p>
          <a:endParaRPr lang="zh-CN" altLang="en-US"/>
        </a:p>
      </dgm:t>
    </dgm:pt>
    <dgm:pt modelId="{B9E50DD5-43EB-4138-8AB0-ECBBB6EB8A8E}" cxnId="{BF766BE2-F5E1-46D2-8E0A-801AAA99A71C}" type="sibTrans">
      <dgm:prSet/>
      <dgm:spPr/>
      <dgm:t>
        <a:bodyPr/>
        <a:lstStyle/>
        <a:p>
          <a:endParaRPr lang="zh-CN" altLang="en-US"/>
        </a:p>
      </dgm:t>
    </dgm:pt>
    <dgm:pt modelId="{ED52CA7A-90DA-4CB9-B5F8-E9C8F32483CD}">
      <dgm:prSet phldrT="[文本]" custT="1"/>
      <dgm:spPr/>
      <dgm:t>
        <a:bodyPr/>
        <a:lstStyle/>
        <a:p>
          <a:r>
            <a:rPr lang="en-US" altLang="en-US" sz="2400" b="1" dirty="0">
              <a:solidFill>
                <a:schemeClr val="accent3"/>
              </a:solidFill>
            </a:rPr>
            <a:t>1.</a:t>
          </a:r>
          <a:r>
            <a:rPr lang="zh-CN" altLang="en-US" sz="2400" b="1" dirty="0">
              <a:solidFill>
                <a:schemeClr val="accent3"/>
              </a:solidFill>
            </a:rPr>
            <a:t>实践性</a:t>
          </a:r>
        </a:p>
      </dgm:t>
    </dgm:pt>
    <dgm:pt modelId="{6F10351A-A37C-46D9-A3E5-E7371D8A5DEC}" cxnId="{E119D975-D061-4960-A556-AB294EEB9837}" type="parTrans">
      <dgm:prSet/>
      <dgm:spPr/>
      <dgm:t>
        <a:bodyPr/>
        <a:lstStyle/>
        <a:p>
          <a:endParaRPr lang="zh-CN" altLang="en-US"/>
        </a:p>
      </dgm:t>
    </dgm:pt>
    <dgm:pt modelId="{981D5ADB-555F-4BCC-9C67-849A3A15A8BD}" cxnId="{E119D975-D061-4960-A556-AB294EEB9837}" type="sibTrans">
      <dgm:prSet/>
      <dgm:spPr/>
      <dgm:t>
        <a:bodyPr/>
        <a:lstStyle/>
        <a:p>
          <a:endParaRPr lang="zh-CN" altLang="en-US"/>
        </a:p>
      </dgm:t>
    </dgm:pt>
    <dgm:pt modelId="{F03E06E6-5C37-473E-860A-20CB3E417E67}">
      <dgm:prSet phldrT="[文本]" custT="1"/>
      <dgm:spPr/>
      <dgm:t>
        <a:bodyPr/>
        <a:lstStyle/>
        <a:p>
          <a:r>
            <a:rPr lang="en-US" altLang="en-US" sz="2400" b="1" dirty="0">
              <a:solidFill>
                <a:schemeClr val="accent3"/>
              </a:solidFill>
            </a:rPr>
            <a:t>2.</a:t>
          </a:r>
          <a:r>
            <a:rPr lang="zh-CN" altLang="en-US" sz="2400" b="1" dirty="0">
              <a:solidFill>
                <a:schemeClr val="accent3"/>
              </a:solidFill>
            </a:rPr>
            <a:t>研究性</a:t>
          </a:r>
        </a:p>
      </dgm:t>
    </dgm:pt>
    <dgm:pt modelId="{68A31EB8-A15B-4FB5-9090-1C370ECA1CF0}" cxnId="{87D8D3F1-39AE-40AF-91FF-C48B7EDD053E}" type="parTrans">
      <dgm:prSet/>
      <dgm:spPr/>
      <dgm:t>
        <a:bodyPr/>
        <a:lstStyle/>
        <a:p>
          <a:endParaRPr lang="zh-CN" altLang="en-US"/>
        </a:p>
      </dgm:t>
    </dgm:pt>
    <dgm:pt modelId="{9F6E2AB2-9881-4943-975F-0875498C130A}" cxnId="{87D8D3F1-39AE-40AF-91FF-C48B7EDD053E}" type="sibTrans">
      <dgm:prSet/>
      <dgm:spPr/>
      <dgm:t>
        <a:bodyPr/>
        <a:lstStyle/>
        <a:p>
          <a:endParaRPr lang="zh-CN" altLang="en-US"/>
        </a:p>
      </dgm:t>
    </dgm:pt>
    <dgm:pt modelId="{969A81E4-0F05-4515-B831-21A8D66291B1}">
      <dgm:prSet phldrT="[文本]" custT="1"/>
      <dgm:spPr/>
      <dgm:t>
        <a:bodyPr/>
        <a:lstStyle/>
        <a:p>
          <a:r>
            <a:rPr lang="en-US" altLang="en-US" sz="2400" b="1" dirty="0">
              <a:solidFill>
                <a:schemeClr val="accent3"/>
              </a:solidFill>
            </a:rPr>
            <a:t>3.</a:t>
          </a:r>
          <a:r>
            <a:rPr lang="zh-CN" altLang="en-US" sz="2400" b="1" dirty="0">
              <a:solidFill>
                <a:schemeClr val="accent3"/>
              </a:solidFill>
            </a:rPr>
            <a:t>专业性</a:t>
          </a:r>
        </a:p>
      </dgm:t>
    </dgm:pt>
    <dgm:pt modelId="{939C498E-AC90-4257-8D82-7D804C1DAD6D}" cxnId="{DB407886-9FB0-4365-A471-D958B48B4C8D}" type="parTrans">
      <dgm:prSet/>
      <dgm:spPr/>
      <dgm:t>
        <a:bodyPr/>
        <a:lstStyle/>
        <a:p>
          <a:endParaRPr lang="zh-CN" altLang="en-US"/>
        </a:p>
      </dgm:t>
    </dgm:pt>
    <dgm:pt modelId="{45D36E9F-D85F-414E-A8E5-5BEED49D66B6}" cxnId="{DB407886-9FB0-4365-A471-D958B48B4C8D}" type="sibTrans">
      <dgm:prSet/>
      <dgm:spPr/>
      <dgm:t>
        <a:bodyPr/>
        <a:lstStyle/>
        <a:p>
          <a:endParaRPr lang="zh-CN" altLang="en-US"/>
        </a:p>
      </dgm:t>
    </dgm:pt>
    <dgm:pt modelId="{AA404AA5-A4EB-4425-B69C-698F3F627EBB}" type="pres">
      <dgm:prSet presAssocID="{F4E238A4-C89A-4111-ABCF-45FD12FE80E9}" presName="vert0" presStyleCnt="0">
        <dgm:presLayoutVars>
          <dgm:dir/>
          <dgm:animOne val="branch"/>
          <dgm:animLvl val="lvl"/>
        </dgm:presLayoutVars>
      </dgm:prSet>
      <dgm:spPr/>
    </dgm:pt>
    <dgm:pt modelId="{9EB22BA7-8BEE-4E78-BE73-74C23E1835A7}" type="pres">
      <dgm:prSet presAssocID="{ED52CA7A-90DA-4CB9-B5F8-E9C8F32483CD}" presName="thickLine" presStyleLbl="alignNode1" presStyleIdx="0" presStyleCnt="3"/>
      <dgm:spPr/>
    </dgm:pt>
    <dgm:pt modelId="{BA328542-DF2E-4898-AFA8-38B7AC3B65E7}" type="pres">
      <dgm:prSet presAssocID="{ED52CA7A-90DA-4CB9-B5F8-E9C8F32483CD}" presName="horz1" presStyleCnt="0"/>
      <dgm:spPr/>
    </dgm:pt>
    <dgm:pt modelId="{A9DB7132-2758-49EB-A7DE-B50787A4DB38}" type="pres">
      <dgm:prSet presAssocID="{ED52CA7A-90DA-4CB9-B5F8-E9C8F32483CD}" presName="tx1" presStyleLbl="revTx" presStyleIdx="0" presStyleCnt="6" custScaleX="89225"/>
      <dgm:spPr/>
    </dgm:pt>
    <dgm:pt modelId="{B51A5EFF-9B85-47E0-A826-132EEED30239}" type="pres">
      <dgm:prSet presAssocID="{ED52CA7A-90DA-4CB9-B5F8-E9C8F32483CD}" presName="vert1" presStyleCnt="0"/>
      <dgm:spPr/>
    </dgm:pt>
    <dgm:pt modelId="{967E1A5F-94E2-45C9-85E0-64EE395A8C82}" type="pres">
      <dgm:prSet presAssocID="{A504B5CE-BB2E-450B-8D5A-454447F9F52B}" presName="vertSpace2a" presStyleCnt="0"/>
      <dgm:spPr/>
    </dgm:pt>
    <dgm:pt modelId="{08D7AE4E-C266-42E8-B486-B86BB85FDB45}" type="pres">
      <dgm:prSet presAssocID="{A504B5CE-BB2E-450B-8D5A-454447F9F52B}" presName="horz2" presStyleCnt="0"/>
      <dgm:spPr/>
    </dgm:pt>
    <dgm:pt modelId="{0BD2EEE1-1F5F-4E1F-B2AB-25916A899319}" type="pres">
      <dgm:prSet presAssocID="{A504B5CE-BB2E-450B-8D5A-454447F9F52B}" presName="horzSpace2" presStyleCnt="0"/>
      <dgm:spPr/>
    </dgm:pt>
    <dgm:pt modelId="{EE610BD1-2EE6-4D40-A2B2-6EAFAB749FE5}" type="pres">
      <dgm:prSet presAssocID="{A504B5CE-BB2E-450B-8D5A-454447F9F52B}" presName="tx2" presStyleLbl="revTx" presStyleIdx="1" presStyleCnt="6"/>
      <dgm:spPr/>
    </dgm:pt>
    <dgm:pt modelId="{17C2D3DC-6C62-43FB-84E5-F6D6E9B333C8}" type="pres">
      <dgm:prSet presAssocID="{A504B5CE-BB2E-450B-8D5A-454447F9F52B}" presName="vert2" presStyleCnt="0"/>
      <dgm:spPr/>
    </dgm:pt>
    <dgm:pt modelId="{8DA9DC75-7D78-49A0-BFE2-BE78B2D51AE5}" type="pres">
      <dgm:prSet presAssocID="{A504B5CE-BB2E-450B-8D5A-454447F9F52B}" presName="thinLine2b" presStyleLbl="callout" presStyleIdx="0" presStyleCnt="3"/>
      <dgm:spPr/>
    </dgm:pt>
    <dgm:pt modelId="{E1A3EA9B-17B4-49F8-830E-522EAAC57DA1}" type="pres">
      <dgm:prSet presAssocID="{A504B5CE-BB2E-450B-8D5A-454447F9F52B}" presName="vertSpace2b" presStyleCnt="0"/>
      <dgm:spPr/>
    </dgm:pt>
    <dgm:pt modelId="{1417760C-156A-4B59-95E3-6F43462B29B9}" type="pres">
      <dgm:prSet presAssocID="{F03E06E6-5C37-473E-860A-20CB3E417E67}" presName="thickLine" presStyleLbl="alignNode1" presStyleIdx="1" presStyleCnt="3"/>
      <dgm:spPr/>
    </dgm:pt>
    <dgm:pt modelId="{BA5743AE-D2F6-48CE-AFC0-17DDA31CA33C}" type="pres">
      <dgm:prSet presAssocID="{F03E06E6-5C37-473E-860A-20CB3E417E67}" presName="horz1" presStyleCnt="0"/>
      <dgm:spPr/>
    </dgm:pt>
    <dgm:pt modelId="{10E9BAD1-7CB4-4E18-B9F6-0C46C9717D78}" type="pres">
      <dgm:prSet presAssocID="{F03E06E6-5C37-473E-860A-20CB3E417E67}" presName="tx1" presStyleLbl="revTx" presStyleIdx="2" presStyleCnt="6" custScaleX="89225"/>
      <dgm:spPr/>
    </dgm:pt>
    <dgm:pt modelId="{AEDFF910-C71C-4123-A446-5F0FC7EE40DC}" type="pres">
      <dgm:prSet presAssocID="{F03E06E6-5C37-473E-860A-20CB3E417E67}" presName="vert1" presStyleCnt="0"/>
      <dgm:spPr/>
    </dgm:pt>
    <dgm:pt modelId="{A76A378C-E9AA-47ED-BF7D-7B793150EDB8}" type="pres">
      <dgm:prSet presAssocID="{5B8C9B9B-125C-4350-B230-2CE8AEC8AE72}" presName="vertSpace2a" presStyleCnt="0"/>
      <dgm:spPr/>
    </dgm:pt>
    <dgm:pt modelId="{59C26B5A-2C18-49F8-9F08-A6E4C85E0438}" type="pres">
      <dgm:prSet presAssocID="{5B8C9B9B-125C-4350-B230-2CE8AEC8AE72}" presName="horz2" presStyleCnt="0"/>
      <dgm:spPr/>
    </dgm:pt>
    <dgm:pt modelId="{3A317039-5516-4457-8839-D249B23D65D9}" type="pres">
      <dgm:prSet presAssocID="{5B8C9B9B-125C-4350-B230-2CE8AEC8AE72}" presName="horzSpace2" presStyleCnt="0"/>
      <dgm:spPr/>
    </dgm:pt>
    <dgm:pt modelId="{CE288942-6369-41C8-B53A-AC4D11BD9ED8}" type="pres">
      <dgm:prSet presAssocID="{5B8C9B9B-125C-4350-B230-2CE8AEC8AE72}" presName="tx2" presStyleLbl="revTx" presStyleIdx="3" presStyleCnt="6"/>
      <dgm:spPr/>
    </dgm:pt>
    <dgm:pt modelId="{68650BC1-2AD4-4F3F-AA00-2ABCFAC1F728}" type="pres">
      <dgm:prSet presAssocID="{5B8C9B9B-125C-4350-B230-2CE8AEC8AE72}" presName="vert2" presStyleCnt="0"/>
      <dgm:spPr/>
    </dgm:pt>
    <dgm:pt modelId="{34E75C5C-3B05-4A7F-A2E9-6E71631510DF}" type="pres">
      <dgm:prSet presAssocID="{5B8C9B9B-125C-4350-B230-2CE8AEC8AE72}" presName="thinLine2b" presStyleLbl="callout" presStyleIdx="1" presStyleCnt="3"/>
      <dgm:spPr/>
    </dgm:pt>
    <dgm:pt modelId="{1CC668A2-C552-4C51-9E9E-81A988E92A67}" type="pres">
      <dgm:prSet presAssocID="{5B8C9B9B-125C-4350-B230-2CE8AEC8AE72}" presName="vertSpace2b" presStyleCnt="0"/>
      <dgm:spPr/>
    </dgm:pt>
    <dgm:pt modelId="{A56272F5-2071-49CC-8E93-D5242227B8FA}" type="pres">
      <dgm:prSet presAssocID="{969A81E4-0F05-4515-B831-21A8D66291B1}" presName="thickLine" presStyleLbl="alignNode1" presStyleIdx="2" presStyleCnt="3"/>
      <dgm:spPr/>
    </dgm:pt>
    <dgm:pt modelId="{3E0D3B5F-B413-4CC9-95EE-71FB44689BAE}" type="pres">
      <dgm:prSet presAssocID="{969A81E4-0F05-4515-B831-21A8D66291B1}" presName="horz1" presStyleCnt="0"/>
      <dgm:spPr/>
    </dgm:pt>
    <dgm:pt modelId="{F17B318F-9B69-4660-A9C1-5D8F0CCB736E}" type="pres">
      <dgm:prSet presAssocID="{969A81E4-0F05-4515-B831-21A8D66291B1}" presName="tx1" presStyleLbl="revTx" presStyleIdx="4" presStyleCnt="6" custScaleX="89225"/>
      <dgm:spPr/>
    </dgm:pt>
    <dgm:pt modelId="{6489F31E-E5BF-4243-B6C9-58A878FA0A39}" type="pres">
      <dgm:prSet presAssocID="{969A81E4-0F05-4515-B831-21A8D66291B1}" presName="vert1" presStyleCnt="0"/>
      <dgm:spPr/>
    </dgm:pt>
    <dgm:pt modelId="{12754052-3C8B-4627-9BA9-4DB162F891C3}" type="pres">
      <dgm:prSet presAssocID="{E02D4B45-9BC7-4D78-A7D0-16195CF5BD77}" presName="vertSpace2a" presStyleCnt="0"/>
      <dgm:spPr/>
    </dgm:pt>
    <dgm:pt modelId="{0C1892C1-F63B-4509-8DB3-9EF326B2C809}" type="pres">
      <dgm:prSet presAssocID="{E02D4B45-9BC7-4D78-A7D0-16195CF5BD77}" presName="horz2" presStyleCnt="0"/>
      <dgm:spPr/>
    </dgm:pt>
    <dgm:pt modelId="{3FC50298-F415-4C56-9234-189316AF30EF}" type="pres">
      <dgm:prSet presAssocID="{E02D4B45-9BC7-4D78-A7D0-16195CF5BD77}" presName="horzSpace2" presStyleCnt="0"/>
      <dgm:spPr/>
    </dgm:pt>
    <dgm:pt modelId="{AB09A3B6-9FDC-4C02-92CD-A98CB4873FC0}" type="pres">
      <dgm:prSet presAssocID="{E02D4B45-9BC7-4D78-A7D0-16195CF5BD77}" presName="tx2" presStyleLbl="revTx" presStyleIdx="5" presStyleCnt="6"/>
      <dgm:spPr/>
    </dgm:pt>
    <dgm:pt modelId="{B3A52790-EE5F-4237-869A-584FEBBE9C74}" type="pres">
      <dgm:prSet presAssocID="{E02D4B45-9BC7-4D78-A7D0-16195CF5BD77}" presName="vert2" presStyleCnt="0"/>
      <dgm:spPr/>
    </dgm:pt>
    <dgm:pt modelId="{4C56AC0B-78A2-4D3D-BE93-14BDF65EDAB0}" type="pres">
      <dgm:prSet presAssocID="{E02D4B45-9BC7-4D78-A7D0-16195CF5BD77}" presName="thinLine2b" presStyleLbl="callout" presStyleIdx="2" presStyleCnt="3"/>
      <dgm:spPr/>
    </dgm:pt>
    <dgm:pt modelId="{87BC5A6B-CA8E-4B4D-B352-20C0201D5C67}" type="pres">
      <dgm:prSet presAssocID="{E02D4B45-9BC7-4D78-A7D0-16195CF5BD77}" presName="vertSpace2b" presStyleCnt="0"/>
      <dgm:spPr/>
    </dgm:pt>
  </dgm:ptLst>
  <dgm:cxnLst>
    <dgm:cxn modelId="{BD3EB61B-8370-4B28-A852-2346F999A845}" type="presOf" srcId="{969A81E4-0F05-4515-B831-21A8D66291B1}" destId="{F17B318F-9B69-4660-A9C1-5D8F0CCB736E}" srcOrd="0" destOrd="0" presId="urn:microsoft.com/office/officeart/2008/layout/LinedList"/>
    <dgm:cxn modelId="{82AEF838-3D37-48A7-8F5E-920A8383ACBD}" type="presOf" srcId="{A504B5CE-BB2E-450B-8D5A-454447F9F52B}" destId="{EE610BD1-2EE6-4D40-A2B2-6EAFAB749FE5}" srcOrd="0" destOrd="0" presId="urn:microsoft.com/office/officeart/2008/layout/LinedList"/>
    <dgm:cxn modelId="{E119D975-D061-4960-A556-AB294EEB9837}" srcId="{F4E238A4-C89A-4111-ABCF-45FD12FE80E9}" destId="{ED52CA7A-90DA-4CB9-B5F8-E9C8F32483CD}" srcOrd="0" destOrd="0" parTransId="{6F10351A-A37C-46D9-A3E5-E7371D8A5DEC}" sibTransId="{981D5ADB-555F-4BCC-9C67-849A3A15A8BD}"/>
    <dgm:cxn modelId="{DB407886-9FB0-4365-A471-D958B48B4C8D}" srcId="{F4E238A4-C89A-4111-ABCF-45FD12FE80E9}" destId="{969A81E4-0F05-4515-B831-21A8D66291B1}" srcOrd="2" destOrd="0" parTransId="{939C498E-AC90-4257-8D82-7D804C1DAD6D}" sibTransId="{45D36E9F-D85F-414E-A8E5-5BEED49D66B6}"/>
    <dgm:cxn modelId="{92F9E38E-07DC-4163-BA9F-7EDD3995F5AA}" type="presOf" srcId="{ED52CA7A-90DA-4CB9-B5F8-E9C8F32483CD}" destId="{A9DB7132-2758-49EB-A7DE-B50787A4DB38}" srcOrd="0" destOrd="0" presId="urn:microsoft.com/office/officeart/2008/layout/LinedList"/>
    <dgm:cxn modelId="{6EAE3A90-B2C9-438B-8206-D278B204D134}" type="presOf" srcId="{5B8C9B9B-125C-4350-B230-2CE8AEC8AE72}" destId="{CE288942-6369-41C8-B53A-AC4D11BD9ED8}" srcOrd="0" destOrd="0" presId="urn:microsoft.com/office/officeart/2008/layout/LinedList"/>
    <dgm:cxn modelId="{A9E15599-EB7C-4C1C-AC28-CA0BA690EA4C}" type="presOf" srcId="{F4E238A4-C89A-4111-ABCF-45FD12FE80E9}" destId="{AA404AA5-A4EB-4425-B69C-698F3F627EBB}" srcOrd="0" destOrd="0" presId="urn:microsoft.com/office/officeart/2008/layout/LinedList"/>
    <dgm:cxn modelId="{D371E9A1-1B83-40E7-BB74-17ED223AD0A9}" srcId="{ED52CA7A-90DA-4CB9-B5F8-E9C8F32483CD}" destId="{A504B5CE-BB2E-450B-8D5A-454447F9F52B}" srcOrd="0" destOrd="0" parTransId="{E57F8C78-E204-4C88-B0CF-DF818288B710}" sibTransId="{9E49E3D8-9926-4E52-BCF4-F3F76B4EDD39}"/>
    <dgm:cxn modelId="{8E8715A3-4186-4FC7-BA82-2B728EE46337}" srcId="{F03E06E6-5C37-473E-860A-20CB3E417E67}" destId="{5B8C9B9B-125C-4350-B230-2CE8AEC8AE72}" srcOrd="0" destOrd="0" parTransId="{3161F192-FF5E-40E7-B6F8-C1BB465DC85D}" sibTransId="{495DA3CF-FFA3-4FF2-A94A-0EDEF3F6CF88}"/>
    <dgm:cxn modelId="{45256DA5-32BD-4A00-B42C-2ADCD3A12C5B}" type="presOf" srcId="{E02D4B45-9BC7-4D78-A7D0-16195CF5BD77}" destId="{AB09A3B6-9FDC-4C02-92CD-A98CB4873FC0}" srcOrd="0" destOrd="0" presId="urn:microsoft.com/office/officeart/2008/layout/LinedList"/>
    <dgm:cxn modelId="{07E3BDAA-0E6B-445F-BBAA-ECF18032536B}" type="presOf" srcId="{F03E06E6-5C37-473E-860A-20CB3E417E67}" destId="{10E9BAD1-7CB4-4E18-B9F6-0C46C9717D78}" srcOrd="0" destOrd="0" presId="urn:microsoft.com/office/officeart/2008/layout/LinedList"/>
    <dgm:cxn modelId="{BF766BE2-F5E1-46D2-8E0A-801AAA99A71C}" srcId="{969A81E4-0F05-4515-B831-21A8D66291B1}" destId="{E02D4B45-9BC7-4D78-A7D0-16195CF5BD77}" srcOrd="0" destOrd="0" parTransId="{903A7D9C-2C2C-4CE0-9B1F-000B58A2DBFB}" sibTransId="{B9E50DD5-43EB-4138-8AB0-ECBBB6EB8A8E}"/>
    <dgm:cxn modelId="{87D8D3F1-39AE-40AF-91FF-C48B7EDD053E}" srcId="{F4E238A4-C89A-4111-ABCF-45FD12FE80E9}" destId="{F03E06E6-5C37-473E-860A-20CB3E417E67}" srcOrd="1" destOrd="0" parTransId="{68A31EB8-A15B-4FB5-9090-1C370ECA1CF0}" sibTransId="{9F6E2AB2-9881-4943-975F-0875498C130A}"/>
    <dgm:cxn modelId="{9509F65B-F802-4ADF-915E-37BFBFD00821}" type="presParOf" srcId="{AA404AA5-A4EB-4425-B69C-698F3F627EBB}" destId="{9EB22BA7-8BEE-4E78-BE73-74C23E1835A7}" srcOrd="0" destOrd="0" presId="urn:microsoft.com/office/officeart/2008/layout/LinedList"/>
    <dgm:cxn modelId="{5B24B4D5-7733-4940-9DDD-64E22535D0BE}" type="presParOf" srcId="{AA404AA5-A4EB-4425-B69C-698F3F627EBB}" destId="{BA328542-DF2E-4898-AFA8-38B7AC3B65E7}" srcOrd="1" destOrd="0" presId="urn:microsoft.com/office/officeart/2008/layout/LinedList"/>
    <dgm:cxn modelId="{67A134C7-C51B-4FA8-9170-F977DC6B0EE1}" type="presParOf" srcId="{BA328542-DF2E-4898-AFA8-38B7AC3B65E7}" destId="{A9DB7132-2758-49EB-A7DE-B50787A4DB38}" srcOrd="0" destOrd="0" presId="urn:microsoft.com/office/officeart/2008/layout/LinedList"/>
    <dgm:cxn modelId="{693D6283-E643-4119-B8CE-B5E5FCBEFED7}" type="presParOf" srcId="{BA328542-DF2E-4898-AFA8-38B7AC3B65E7}" destId="{B51A5EFF-9B85-47E0-A826-132EEED30239}" srcOrd="1" destOrd="0" presId="urn:microsoft.com/office/officeart/2008/layout/LinedList"/>
    <dgm:cxn modelId="{7FC1D0F8-182D-4A67-8FBD-860625761307}" type="presParOf" srcId="{B51A5EFF-9B85-47E0-A826-132EEED30239}" destId="{967E1A5F-94E2-45C9-85E0-64EE395A8C82}" srcOrd="0" destOrd="0" presId="urn:microsoft.com/office/officeart/2008/layout/LinedList"/>
    <dgm:cxn modelId="{1E97B3EF-D0E9-4EA5-B5F7-3F55A72DF15D}" type="presParOf" srcId="{B51A5EFF-9B85-47E0-A826-132EEED30239}" destId="{08D7AE4E-C266-42E8-B486-B86BB85FDB45}" srcOrd="1" destOrd="0" presId="urn:microsoft.com/office/officeart/2008/layout/LinedList"/>
    <dgm:cxn modelId="{D296B620-2337-4A3F-86BE-A75C88A1D468}" type="presParOf" srcId="{08D7AE4E-C266-42E8-B486-B86BB85FDB45}" destId="{0BD2EEE1-1F5F-4E1F-B2AB-25916A899319}" srcOrd="0" destOrd="0" presId="urn:microsoft.com/office/officeart/2008/layout/LinedList"/>
    <dgm:cxn modelId="{6D6E7B3A-1324-40E4-A8CA-DFA8AD7AF187}" type="presParOf" srcId="{08D7AE4E-C266-42E8-B486-B86BB85FDB45}" destId="{EE610BD1-2EE6-4D40-A2B2-6EAFAB749FE5}" srcOrd="1" destOrd="0" presId="urn:microsoft.com/office/officeart/2008/layout/LinedList"/>
    <dgm:cxn modelId="{02AF89D2-2794-4C0E-8696-2AF03F81CD4E}" type="presParOf" srcId="{08D7AE4E-C266-42E8-B486-B86BB85FDB45}" destId="{17C2D3DC-6C62-43FB-84E5-F6D6E9B333C8}" srcOrd="2" destOrd="0" presId="urn:microsoft.com/office/officeart/2008/layout/LinedList"/>
    <dgm:cxn modelId="{0954D98C-4BCB-4823-9BD0-AD9F5F125C8C}" type="presParOf" srcId="{B51A5EFF-9B85-47E0-A826-132EEED30239}" destId="{8DA9DC75-7D78-49A0-BFE2-BE78B2D51AE5}" srcOrd="2" destOrd="0" presId="urn:microsoft.com/office/officeart/2008/layout/LinedList"/>
    <dgm:cxn modelId="{B4D16A54-BF8C-45DA-A6D6-10E9453C8A50}" type="presParOf" srcId="{B51A5EFF-9B85-47E0-A826-132EEED30239}" destId="{E1A3EA9B-17B4-49F8-830E-522EAAC57DA1}" srcOrd="3" destOrd="0" presId="urn:microsoft.com/office/officeart/2008/layout/LinedList"/>
    <dgm:cxn modelId="{38DF0D68-A49F-4E0F-8D62-0459F5F25363}" type="presParOf" srcId="{AA404AA5-A4EB-4425-B69C-698F3F627EBB}" destId="{1417760C-156A-4B59-95E3-6F43462B29B9}" srcOrd="2" destOrd="0" presId="urn:microsoft.com/office/officeart/2008/layout/LinedList"/>
    <dgm:cxn modelId="{15270811-CA43-4743-BDFA-008F11689CA9}" type="presParOf" srcId="{AA404AA5-A4EB-4425-B69C-698F3F627EBB}" destId="{BA5743AE-D2F6-48CE-AFC0-17DDA31CA33C}" srcOrd="3" destOrd="0" presId="urn:microsoft.com/office/officeart/2008/layout/LinedList"/>
    <dgm:cxn modelId="{8E5821C2-8D12-4F1D-9C6B-5758E5A25DAD}" type="presParOf" srcId="{BA5743AE-D2F6-48CE-AFC0-17DDA31CA33C}" destId="{10E9BAD1-7CB4-4E18-B9F6-0C46C9717D78}" srcOrd="0" destOrd="0" presId="urn:microsoft.com/office/officeart/2008/layout/LinedList"/>
    <dgm:cxn modelId="{C74A31C0-0E2C-47FD-8CAB-6E2C9AA037D3}" type="presParOf" srcId="{BA5743AE-D2F6-48CE-AFC0-17DDA31CA33C}" destId="{AEDFF910-C71C-4123-A446-5F0FC7EE40DC}" srcOrd="1" destOrd="0" presId="urn:microsoft.com/office/officeart/2008/layout/LinedList"/>
    <dgm:cxn modelId="{9BB8B2B0-2F83-45C6-A4BC-7095A7D6859F}" type="presParOf" srcId="{AEDFF910-C71C-4123-A446-5F0FC7EE40DC}" destId="{A76A378C-E9AA-47ED-BF7D-7B793150EDB8}" srcOrd="0" destOrd="0" presId="urn:microsoft.com/office/officeart/2008/layout/LinedList"/>
    <dgm:cxn modelId="{397CF167-A066-4DD7-A283-1ACB39CEBDE3}" type="presParOf" srcId="{AEDFF910-C71C-4123-A446-5F0FC7EE40DC}" destId="{59C26B5A-2C18-49F8-9F08-A6E4C85E0438}" srcOrd="1" destOrd="0" presId="urn:microsoft.com/office/officeart/2008/layout/LinedList"/>
    <dgm:cxn modelId="{66493256-2B56-48F4-89C6-447693E059D5}" type="presParOf" srcId="{59C26B5A-2C18-49F8-9F08-A6E4C85E0438}" destId="{3A317039-5516-4457-8839-D249B23D65D9}" srcOrd="0" destOrd="0" presId="urn:microsoft.com/office/officeart/2008/layout/LinedList"/>
    <dgm:cxn modelId="{4A8C686D-93B1-458E-9B35-4499459BBFEB}" type="presParOf" srcId="{59C26B5A-2C18-49F8-9F08-A6E4C85E0438}" destId="{CE288942-6369-41C8-B53A-AC4D11BD9ED8}" srcOrd="1" destOrd="0" presId="urn:microsoft.com/office/officeart/2008/layout/LinedList"/>
    <dgm:cxn modelId="{83B37660-A11E-467F-842F-61DECFD7526A}" type="presParOf" srcId="{59C26B5A-2C18-49F8-9F08-A6E4C85E0438}" destId="{68650BC1-2AD4-4F3F-AA00-2ABCFAC1F728}" srcOrd="2" destOrd="0" presId="urn:microsoft.com/office/officeart/2008/layout/LinedList"/>
    <dgm:cxn modelId="{8A251702-7279-4F47-ADDB-F28F88286397}" type="presParOf" srcId="{AEDFF910-C71C-4123-A446-5F0FC7EE40DC}" destId="{34E75C5C-3B05-4A7F-A2E9-6E71631510DF}" srcOrd="2" destOrd="0" presId="urn:microsoft.com/office/officeart/2008/layout/LinedList"/>
    <dgm:cxn modelId="{929A0B05-CF31-4DD5-B0FF-E89CD44B258F}" type="presParOf" srcId="{AEDFF910-C71C-4123-A446-5F0FC7EE40DC}" destId="{1CC668A2-C552-4C51-9E9E-81A988E92A67}" srcOrd="3" destOrd="0" presId="urn:microsoft.com/office/officeart/2008/layout/LinedList"/>
    <dgm:cxn modelId="{3B466D5B-2369-441E-921E-6FFF8F6AA543}" type="presParOf" srcId="{AA404AA5-A4EB-4425-B69C-698F3F627EBB}" destId="{A56272F5-2071-49CC-8E93-D5242227B8FA}" srcOrd="4" destOrd="0" presId="urn:microsoft.com/office/officeart/2008/layout/LinedList"/>
    <dgm:cxn modelId="{6DCE2FD1-2D3D-41FB-BB75-B6A2060AFB38}" type="presParOf" srcId="{AA404AA5-A4EB-4425-B69C-698F3F627EBB}" destId="{3E0D3B5F-B413-4CC9-95EE-71FB44689BAE}" srcOrd="5" destOrd="0" presId="urn:microsoft.com/office/officeart/2008/layout/LinedList"/>
    <dgm:cxn modelId="{D826BBCC-CF8D-4DEE-B0A7-6CA017FFA523}" type="presParOf" srcId="{3E0D3B5F-B413-4CC9-95EE-71FB44689BAE}" destId="{F17B318F-9B69-4660-A9C1-5D8F0CCB736E}" srcOrd="0" destOrd="0" presId="urn:microsoft.com/office/officeart/2008/layout/LinedList"/>
    <dgm:cxn modelId="{E14730A2-F7E3-430C-B5D0-C30396DA7346}" type="presParOf" srcId="{3E0D3B5F-B413-4CC9-95EE-71FB44689BAE}" destId="{6489F31E-E5BF-4243-B6C9-58A878FA0A39}" srcOrd="1" destOrd="0" presId="urn:microsoft.com/office/officeart/2008/layout/LinedList"/>
    <dgm:cxn modelId="{DE9E0770-3114-4D34-B6E9-8884A28A4012}" type="presParOf" srcId="{6489F31E-E5BF-4243-B6C9-58A878FA0A39}" destId="{12754052-3C8B-4627-9BA9-4DB162F891C3}" srcOrd="0" destOrd="0" presId="urn:microsoft.com/office/officeart/2008/layout/LinedList"/>
    <dgm:cxn modelId="{62C5C0D7-2FCE-468C-BDD7-95BE10FDB5D2}" type="presParOf" srcId="{6489F31E-E5BF-4243-B6C9-58A878FA0A39}" destId="{0C1892C1-F63B-4509-8DB3-9EF326B2C809}" srcOrd="1" destOrd="0" presId="urn:microsoft.com/office/officeart/2008/layout/LinedList"/>
    <dgm:cxn modelId="{FE143E61-145E-49B2-82E9-313271B3C82E}" type="presParOf" srcId="{0C1892C1-F63B-4509-8DB3-9EF326B2C809}" destId="{3FC50298-F415-4C56-9234-189316AF30EF}" srcOrd="0" destOrd="0" presId="urn:microsoft.com/office/officeart/2008/layout/LinedList"/>
    <dgm:cxn modelId="{4C6D6B25-B5C3-46EE-A65F-E7232F816EF1}" type="presParOf" srcId="{0C1892C1-F63B-4509-8DB3-9EF326B2C809}" destId="{AB09A3B6-9FDC-4C02-92CD-A98CB4873FC0}" srcOrd="1" destOrd="0" presId="urn:microsoft.com/office/officeart/2008/layout/LinedList"/>
    <dgm:cxn modelId="{2E277142-870D-42C7-B058-375AE3691E24}" type="presParOf" srcId="{0C1892C1-F63B-4509-8DB3-9EF326B2C809}" destId="{B3A52790-EE5F-4237-869A-584FEBBE9C74}" srcOrd="2" destOrd="0" presId="urn:microsoft.com/office/officeart/2008/layout/LinedList"/>
    <dgm:cxn modelId="{66AADEDB-5400-48E2-87D4-2C8C20387F14}" type="presParOf" srcId="{6489F31E-E5BF-4243-B6C9-58A878FA0A39}" destId="{4C56AC0B-78A2-4D3D-BE93-14BDF65EDAB0}" srcOrd="2" destOrd="0" presId="urn:microsoft.com/office/officeart/2008/layout/LinedList"/>
    <dgm:cxn modelId="{956EDDFF-1062-4A04-92F8-17AFC6E475E2}" type="presParOf" srcId="{6489F31E-E5BF-4243-B6C9-58A878FA0A39}" destId="{87BC5A6B-CA8E-4B4D-B352-20C0201D5C67}" srcOrd="3"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A88EC83-1EC6-41F4-ACA2-4F17CCA0236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BA0E4E78-4B93-4BA4-87AA-C6A7DDA522E4}">
      <dgm:prSet phldrT="[文本]" custT="1"/>
      <dgm:spPr/>
      <dgm:t>
        <a:bodyPr/>
        <a:lstStyle/>
        <a:p>
          <a:r>
            <a:rPr lang="zh-CN" altLang="en-US" sz="2000" b="1" dirty="0"/>
            <a:t>首先</a:t>
          </a:r>
          <a:r>
            <a:rPr lang="zh-CN" altLang="en-US" sz="2000" dirty="0"/>
            <a:t>，教师专业共同体为教师之间的合作和教师的自主发展提供了安全、亲切而有效的平台。</a:t>
          </a:r>
        </a:p>
      </dgm:t>
    </dgm:pt>
    <dgm:pt modelId="{533C1DDA-208C-48F9-83AB-CFB288B13D67}" cxnId="{7A26C12A-75AE-4B46-B394-8BD6F2193D4B}" type="parTrans">
      <dgm:prSet/>
      <dgm:spPr/>
      <dgm:t>
        <a:bodyPr/>
        <a:lstStyle/>
        <a:p>
          <a:endParaRPr lang="zh-CN" altLang="en-US"/>
        </a:p>
      </dgm:t>
    </dgm:pt>
    <dgm:pt modelId="{FED7489F-1190-4525-BF5F-C34281EED0D3}" cxnId="{7A26C12A-75AE-4B46-B394-8BD6F2193D4B}" type="sibTrans">
      <dgm:prSet/>
      <dgm:spPr/>
      <dgm:t>
        <a:bodyPr/>
        <a:lstStyle/>
        <a:p>
          <a:endParaRPr lang="zh-CN" altLang="en-US"/>
        </a:p>
      </dgm:t>
    </dgm:pt>
    <dgm:pt modelId="{6E5B5189-8C43-401C-9A96-C6B795C42A54}">
      <dgm:prSet phldrT="[文本]" custT="1"/>
      <dgm:spPr/>
      <dgm:t>
        <a:bodyPr/>
        <a:lstStyle/>
        <a:p>
          <a:r>
            <a:rPr lang="zh-CN" altLang="en-US" sz="2000" b="1" dirty="0"/>
            <a:t>其次</a:t>
          </a:r>
          <a:r>
            <a:rPr lang="zh-CN" altLang="en-US" sz="2000" dirty="0"/>
            <a:t>，在教师专业共同体中，教师们在共同的专业生活中相互学习、共同研究，在教育教学实践中不断提升自己的专业发展水平，树立专业的自信，并获得自我的身份认同。</a:t>
          </a:r>
        </a:p>
      </dgm:t>
    </dgm:pt>
    <dgm:pt modelId="{11BC4156-9C50-42F7-9888-0E9EC6A0A0A8}" cxnId="{45C5C629-E394-4074-A18E-90CCF2F6E427}" type="parTrans">
      <dgm:prSet/>
      <dgm:spPr/>
      <dgm:t>
        <a:bodyPr/>
        <a:lstStyle/>
        <a:p>
          <a:endParaRPr lang="zh-CN" altLang="en-US"/>
        </a:p>
      </dgm:t>
    </dgm:pt>
    <dgm:pt modelId="{D6AF4849-3B3E-4B67-9E20-CD5F38E59CDE}" cxnId="{45C5C629-E394-4074-A18E-90CCF2F6E427}" type="sibTrans">
      <dgm:prSet/>
      <dgm:spPr/>
      <dgm:t>
        <a:bodyPr/>
        <a:lstStyle/>
        <a:p>
          <a:endParaRPr lang="zh-CN" altLang="en-US"/>
        </a:p>
      </dgm:t>
    </dgm:pt>
    <dgm:pt modelId="{F6476B4E-3737-4F70-A901-3AD909D7A148}">
      <dgm:prSet phldrT="[文本]" custT="1"/>
      <dgm:spPr/>
      <dgm:t>
        <a:bodyPr/>
        <a:lstStyle/>
        <a:p>
          <a:r>
            <a:rPr lang="zh-CN" altLang="en-US" sz="2000" b="1" dirty="0"/>
            <a:t>最后</a:t>
          </a:r>
          <a:r>
            <a:rPr lang="zh-CN" altLang="en-US" sz="2000" dirty="0"/>
            <a:t>，教师专业共同体为实现教师自身重要个人知识的传播和共享提供了有利的环境，为知识的立体化创造了条件。</a:t>
          </a:r>
        </a:p>
      </dgm:t>
    </dgm:pt>
    <dgm:pt modelId="{B3A4C4F5-FB6B-4819-ABF3-B33D361D4C84}" cxnId="{62C256E0-B0AD-478B-A220-197CBB3C75D4}" type="parTrans">
      <dgm:prSet/>
      <dgm:spPr/>
      <dgm:t>
        <a:bodyPr/>
        <a:lstStyle/>
        <a:p>
          <a:endParaRPr lang="zh-CN" altLang="en-US"/>
        </a:p>
      </dgm:t>
    </dgm:pt>
    <dgm:pt modelId="{E31539FF-467A-47D5-AFD6-E75D37E1AF8D}" cxnId="{62C256E0-B0AD-478B-A220-197CBB3C75D4}" type="sibTrans">
      <dgm:prSet/>
      <dgm:spPr/>
      <dgm:t>
        <a:bodyPr/>
        <a:lstStyle/>
        <a:p>
          <a:endParaRPr lang="zh-CN" altLang="en-US"/>
        </a:p>
      </dgm:t>
    </dgm:pt>
    <dgm:pt modelId="{577F5F1B-5C23-4989-828B-375DCDAA7B5D}" type="pres">
      <dgm:prSet presAssocID="{3A88EC83-1EC6-41F4-ACA2-4F17CCA02367}" presName="linear" presStyleCnt="0">
        <dgm:presLayoutVars>
          <dgm:animLvl val="lvl"/>
          <dgm:resizeHandles val="exact"/>
        </dgm:presLayoutVars>
      </dgm:prSet>
      <dgm:spPr/>
    </dgm:pt>
    <dgm:pt modelId="{F7D4D62F-E8E5-4536-B87B-64E0566D49C3}" type="pres">
      <dgm:prSet presAssocID="{BA0E4E78-4B93-4BA4-87AA-C6A7DDA522E4}" presName="parentText" presStyleLbl="node1" presStyleIdx="0" presStyleCnt="3">
        <dgm:presLayoutVars>
          <dgm:chMax val="0"/>
          <dgm:bulletEnabled val="1"/>
        </dgm:presLayoutVars>
      </dgm:prSet>
      <dgm:spPr/>
    </dgm:pt>
    <dgm:pt modelId="{F228582F-23E1-4605-BAF2-DEFEA1631A2F}" type="pres">
      <dgm:prSet presAssocID="{FED7489F-1190-4525-BF5F-C34281EED0D3}" presName="spacer" presStyleCnt="0"/>
      <dgm:spPr/>
    </dgm:pt>
    <dgm:pt modelId="{BBA69939-A005-48AC-958E-AA23587E55C3}" type="pres">
      <dgm:prSet presAssocID="{6E5B5189-8C43-401C-9A96-C6B795C42A54}" presName="parentText" presStyleLbl="node1" presStyleIdx="1" presStyleCnt="3">
        <dgm:presLayoutVars>
          <dgm:chMax val="0"/>
          <dgm:bulletEnabled val="1"/>
        </dgm:presLayoutVars>
      </dgm:prSet>
      <dgm:spPr/>
    </dgm:pt>
    <dgm:pt modelId="{421214FD-E2E9-47CB-BE7B-15D232BA2944}" type="pres">
      <dgm:prSet presAssocID="{D6AF4849-3B3E-4B67-9E20-CD5F38E59CDE}" presName="spacer" presStyleCnt="0"/>
      <dgm:spPr/>
    </dgm:pt>
    <dgm:pt modelId="{16D50254-507D-4270-90D2-DD4F2B476055}" type="pres">
      <dgm:prSet presAssocID="{F6476B4E-3737-4F70-A901-3AD909D7A148}" presName="parentText" presStyleLbl="node1" presStyleIdx="2" presStyleCnt="3">
        <dgm:presLayoutVars>
          <dgm:chMax val="0"/>
          <dgm:bulletEnabled val="1"/>
        </dgm:presLayoutVars>
      </dgm:prSet>
      <dgm:spPr/>
    </dgm:pt>
  </dgm:ptLst>
  <dgm:cxnLst>
    <dgm:cxn modelId="{851B1A1A-4000-4F18-814F-22204B7B8AB6}" type="presOf" srcId="{F6476B4E-3737-4F70-A901-3AD909D7A148}" destId="{16D50254-507D-4270-90D2-DD4F2B476055}" srcOrd="0" destOrd="0" presId="urn:microsoft.com/office/officeart/2005/8/layout/vList2"/>
    <dgm:cxn modelId="{45C5C629-E394-4074-A18E-90CCF2F6E427}" srcId="{3A88EC83-1EC6-41F4-ACA2-4F17CCA02367}" destId="{6E5B5189-8C43-401C-9A96-C6B795C42A54}" srcOrd="1" destOrd="0" parTransId="{11BC4156-9C50-42F7-9888-0E9EC6A0A0A8}" sibTransId="{D6AF4849-3B3E-4B67-9E20-CD5F38E59CDE}"/>
    <dgm:cxn modelId="{7A26C12A-75AE-4B46-B394-8BD6F2193D4B}" srcId="{3A88EC83-1EC6-41F4-ACA2-4F17CCA02367}" destId="{BA0E4E78-4B93-4BA4-87AA-C6A7DDA522E4}" srcOrd="0" destOrd="0" parTransId="{533C1DDA-208C-48F9-83AB-CFB288B13D67}" sibTransId="{FED7489F-1190-4525-BF5F-C34281EED0D3}"/>
    <dgm:cxn modelId="{3C0E1377-1566-4E6F-B9E8-F0B9ED1A3177}" type="presOf" srcId="{BA0E4E78-4B93-4BA4-87AA-C6A7DDA522E4}" destId="{F7D4D62F-E8E5-4536-B87B-64E0566D49C3}" srcOrd="0" destOrd="0" presId="urn:microsoft.com/office/officeart/2005/8/layout/vList2"/>
    <dgm:cxn modelId="{DF50D458-7E25-4B2A-9182-51DDDC2F3227}" type="presOf" srcId="{6E5B5189-8C43-401C-9A96-C6B795C42A54}" destId="{BBA69939-A005-48AC-958E-AA23587E55C3}" srcOrd="0" destOrd="0" presId="urn:microsoft.com/office/officeart/2005/8/layout/vList2"/>
    <dgm:cxn modelId="{62C256E0-B0AD-478B-A220-197CBB3C75D4}" srcId="{3A88EC83-1EC6-41F4-ACA2-4F17CCA02367}" destId="{F6476B4E-3737-4F70-A901-3AD909D7A148}" srcOrd="2" destOrd="0" parTransId="{B3A4C4F5-FB6B-4819-ABF3-B33D361D4C84}" sibTransId="{E31539FF-467A-47D5-AFD6-E75D37E1AF8D}"/>
    <dgm:cxn modelId="{2BA018F6-C90B-44B5-879E-C66617BF9192}" type="presOf" srcId="{3A88EC83-1EC6-41F4-ACA2-4F17CCA02367}" destId="{577F5F1B-5C23-4989-828B-375DCDAA7B5D}" srcOrd="0" destOrd="0" presId="urn:microsoft.com/office/officeart/2005/8/layout/vList2"/>
    <dgm:cxn modelId="{613C8487-6ED0-4CBF-A2CB-0576A409F650}" type="presParOf" srcId="{577F5F1B-5C23-4989-828B-375DCDAA7B5D}" destId="{F7D4D62F-E8E5-4536-B87B-64E0566D49C3}" srcOrd="0" destOrd="0" presId="urn:microsoft.com/office/officeart/2005/8/layout/vList2"/>
    <dgm:cxn modelId="{708FA4A6-706A-46CA-BB88-DB5F0D577468}" type="presParOf" srcId="{577F5F1B-5C23-4989-828B-375DCDAA7B5D}" destId="{F228582F-23E1-4605-BAF2-DEFEA1631A2F}" srcOrd="1" destOrd="0" presId="urn:microsoft.com/office/officeart/2005/8/layout/vList2"/>
    <dgm:cxn modelId="{4B648EA2-4B6E-436C-8C1A-91B09AC78BF7}" type="presParOf" srcId="{577F5F1B-5C23-4989-828B-375DCDAA7B5D}" destId="{BBA69939-A005-48AC-958E-AA23587E55C3}" srcOrd="2" destOrd="0" presId="urn:microsoft.com/office/officeart/2005/8/layout/vList2"/>
    <dgm:cxn modelId="{E5D58B18-1215-45AD-9680-492EFA377CE2}" type="presParOf" srcId="{577F5F1B-5C23-4989-828B-375DCDAA7B5D}" destId="{421214FD-E2E9-47CB-BE7B-15D232BA2944}" srcOrd="3" destOrd="0" presId="urn:microsoft.com/office/officeart/2005/8/layout/vList2"/>
    <dgm:cxn modelId="{C614016A-8F84-4157-9625-1E69F132B7C2}" type="presParOf" srcId="{577F5F1B-5C23-4989-828B-375DCDAA7B5D}" destId="{16D50254-507D-4270-90D2-DD4F2B476055}"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985D21C-C23C-4807-ADA0-49C01B530EF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99AB32AF-831B-454B-9DC3-B48CAF4C9163}">
      <dgm:prSet phldrT="[文本]" custT="1"/>
      <dgm:spPr/>
      <dgm:t>
        <a:bodyPr/>
        <a:lstStyle/>
        <a:p>
          <a:r>
            <a:rPr lang="zh-CN" altLang="en-US" sz="2000" dirty="0"/>
            <a:t>教师专业共同体建设的宗旨是促进教师专业自主发展，其活动以教学实践为基础。学生的学习和发展是教师专业共同体关注的重点，只有发现并解决学生学习与发展过程中存在的问题，教师专业发展才能真正实现。</a:t>
          </a:r>
        </a:p>
      </dgm:t>
    </dgm:pt>
    <dgm:pt modelId="{054E55DE-DE72-4A10-8361-6C4694FD00E9}" cxnId="{11503B57-83AA-45EC-8735-27907608B74A}" type="parTrans">
      <dgm:prSet/>
      <dgm:spPr/>
      <dgm:t>
        <a:bodyPr/>
        <a:lstStyle/>
        <a:p>
          <a:endParaRPr lang="zh-CN" altLang="en-US"/>
        </a:p>
      </dgm:t>
    </dgm:pt>
    <dgm:pt modelId="{FA72A61B-9436-43A6-AE5D-B97ADB849C28}" cxnId="{11503B57-83AA-45EC-8735-27907608B74A}" type="sibTrans">
      <dgm:prSet/>
      <dgm:spPr/>
      <dgm:t>
        <a:bodyPr/>
        <a:lstStyle/>
        <a:p>
          <a:endParaRPr lang="zh-CN" altLang="en-US"/>
        </a:p>
      </dgm:t>
    </dgm:pt>
    <dgm:pt modelId="{DACE0D8F-A4BD-45E6-9649-F52BBE6D4590}" type="pres">
      <dgm:prSet presAssocID="{4985D21C-C23C-4807-ADA0-49C01B530EF6}" presName="vert0" presStyleCnt="0">
        <dgm:presLayoutVars>
          <dgm:dir/>
          <dgm:animOne val="branch"/>
          <dgm:animLvl val="lvl"/>
        </dgm:presLayoutVars>
      </dgm:prSet>
      <dgm:spPr/>
    </dgm:pt>
    <dgm:pt modelId="{2F2CCB7B-24E3-494C-93E4-A5C1D469B0D7}" type="pres">
      <dgm:prSet presAssocID="{99AB32AF-831B-454B-9DC3-B48CAF4C9163}" presName="thickLine" presStyleLbl="alignNode1" presStyleIdx="0" presStyleCnt="1"/>
      <dgm:spPr/>
    </dgm:pt>
    <dgm:pt modelId="{F131C1ED-4365-4B14-A8A8-1A71CB0A0EA0}" type="pres">
      <dgm:prSet presAssocID="{99AB32AF-831B-454B-9DC3-B48CAF4C9163}" presName="horz1" presStyleCnt="0"/>
      <dgm:spPr/>
    </dgm:pt>
    <dgm:pt modelId="{5676AEE5-63BB-4E13-9899-6C875235D637}" type="pres">
      <dgm:prSet presAssocID="{99AB32AF-831B-454B-9DC3-B48CAF4C9163}" presName="tx1" presStyleLbl="revTx" presStyleIdx="0" presStyleCnt="1"/>
      <dgm:spPr/>
    </dgm:pt>
    <dgm:pt modelId="{5A63B8C1-58E0-405A-839B-2655370018FB}" type="pres">
      <dgm:prSet presAssocID="{99AB32AF-831B-454B-9DC3-B48CAF4C9163}" presName="vert1" presStyleCnt="0"/>
      <dgm:spPr/>
    </dgm:pt>
  </dgm:ptLst>
  <dgm:cxnLst>
    <dgm:cxn modelId="{11503B57-83AA-45EC-8735-27907608B74A}" srcId="{4985D21C-C23C-4807-ADA0-49C01B530EF6}" destId="{99AB32AF-831B-454B-9DC3-B48CAF4C9163}" srcOrd="0" destOrd="0" parTransId="{054E55DE-DE72-4A10-8361-6C4694FD00E9}" sibTransId="{FA72A61B-9436-43A6-AE5D-B97ADB849C28}"/>
    <dgm:cxn modelId="{FE4CDCC3-A17E-4A2B-A27D-4D40032B181D}" type="presOf" srcId="{4985D21C-C23C-4807-ADA0-49C01B530EF6}" destId="{DACE0D8F-A4BD-45E6-9649-F52BBE6D4590}" srcOrd="0" destOrd="0" presId="urn:microsoft.com/office/officeart/2008/layout/LinedList"/>
    <dgm:cxn modelId="{521644F3-A81B-44E3-84FA-6347995A8C56}" type="presOf" srcId="{99AB32AF-831B-454B-9DC3-B48CAF4C9163}" destId="{5676AEE5-63BB-4E13-9899-6C875235D637}" srcOrd="0" destOrd="0" presId="urn:microsoft.com/office/officeart/2008/layout/LinedList"/>
    <dgm:cxn modelId="{F7D775D6-5EBD-4A9F-AFF3-48EFD525482D}" type="presParOf" srcId="{DACE0D8F-A4BD-45E6-9649-F52BBE6D4590}" destId="{2F2CCB7B-24E3-494C-93E4-A5C1D469B0D7}" srcOrd="0" destOrd="0" presId="urn:microsoft.com/office/officeart/2008/layout/LinedList"/>
    <dgm:cxn modelId="{51C89BFE-E8C0-4CA5-B40D-38E9F887BCE2}" type="presParOf" srcId="{DACE0D8F-A4BD-45E6-9649-F52BBE6D4590}" destId="{F131C1ED-4365-4B14-A8A8-1A71CB0A0EA0}" srcOrd="1" destOrd="0" presId="urn:microsoft.com/office/officeart/2008/layout/LinedList"/>
    <dgm:cxn modelId="{5B8694F2-4146-486D-875D-08C253A94406}" type="presParOf" srcId="{F131C1ED-4365-4B14-A8A8-1A71CB0A0EA0}" destId="{5676AEE5-63BB-4E13-9899-6C875235D637}" srcOrd="0" destOrd="0" presId="urn:microsoft.com/office/officeart/2008/layout/LinedList"/>
    <dgm:cxn modelId="{10E1BA30-CD68-4887-8ADB-6825ABC01AFF}" type="presParOf" srcId="{F131C1ED-4365-4B14-A8A8-1A71CB0A0EA0}" destId="{5A63B8C1-58E0-405A-839B-2655370018FB}" srcOrd="1"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4985D21C-C23C-4807-ADA0-49C01B530EF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99AB32AF-831B-454B-9DC3-B48CAF4C9163}">
      <dgm:prSet phldrT="[文本]" custT="1"/>
      <dgm:spPr/>
      <dgm:t>
        <a:bodyPr/>
        <a:lstStyle/>
        <a:p>
          <a:r>
            <a:rPr lang="zh-CN" altLang="en-US" sz="2000" dirty="0"/>
            <a:t>学校改进是推动学校发展的动力，而学校改进的根本在于教学改进，教师是实现学校改进的主体。</a:t>
          </a:r>
        </a:p>
      </dgm:t>
    </dgm:pt>
    <dgm:pt modelId="{054E55DE-DE72-4A10-8361-6C4694FD00E9}" cxnId="{11503B57-83AA-45EC-8735-27907608B74A}" type="parTrans">
      <dgm:prSet/>
      <dgm:spPr/>
      <dgm:t>
        <a:bodyPr/>
        <a:lstStyle/>
        <a:p>
          <a:endParaRPr lang="zh-CN" altLang="en-US"/>
        </a:p>
      </dgm:t>
    </dgm:pt>
    <dgm:pt modelId="{FA72A61B-9436-43A6-AE5D-B97ADB849C28}" cxnId="{11503B57-83AA-45EC-8735-27907608B74A}" type="sibTrans">
      <dgm:prSet/>
      <dgm:spPr/>
      <dgm:t>
        <a:bodyPr/>
        <a:lstStyle/>
        <a:p>
          <a:endParaRPr lang="zh-CN" altLang="en-US"/>
        </a:p>
      </dgm:t>
    </dgm:pt>
    <dgm:pt modelId="{DACE0D8F-A4BD-45E6-9649-F52BBE6D4590}" type="pres">
      <dgm:prSet presAssocID="{4985D21C-C23C-4807-ADA0-49C01B530EF6}" presName="vert0" presStyleCnt="0">
        <dgm:presLayoutVars>
          <dgm:dir/>
          <dgm:animOne val="branch"/>
          <dgm:animLvl val="lvl"/>
        </dgm:presLayoutVars>
      </dgm:prSet>
      <dgm:spPr/>
    </dgm:pt>
    <dgm:pt modelId="{2F2CCB7B-24E3-494C-93E4-A5C1D469B0D7}" type="pres">
      <dgm:prSet presAssocID="{99AB32AF-831B-454B-9DC3-B48CAF4C9163}" presName="thickLine" presStyleLbl="alignNode1" presStyleIdx="0" presStyleCnt="1"/>
      <dgm:spPr/>
    </dgm:pt>
    <dgm:pt modelId="{F131C1ED-4365-4B14-A8A8-1A71CB0A0EA0}" type="pres">
      <dgm:prSet presAssocID="{99AB32AF-831B-454B-9DC3-B48CAF4C9163}" presName="horz1" presStyleCnt="0"/>
      <dgm:spPr/>
    </dgm:pt>
    <dgm:pt modelId="{5676AEE5-63BB-4E13-9899-6C875235D637}" type="pres">
      <dgm:prSet presAssocID="{99AB32AF-831B-454B-9DC3-B48CAF4C9163}" presName="tx1" presStyleLbl="revTx" presStyleIdx="0" presStyleCnt="1"/>
      <dgm:spPr/>
    </dgm:pt>
    <dgm:pt modelId="{5A63B8C1-58E0-405A-839B-2655370018FB}" type="pres">
      <dgm:prSet presAssocID="{99AB32AF-831B-454B-9DC3-B48CAF4C9163}" presName="vert1" presStyleCnt="0"/>
      <dgm:spPr/>
    </dgm:pt>
  </dgm:ptLst>
  <dgm:cxnLst>
    <dgm:cxn modelId="{11503B57-83AA-45EC-8735-27907608B74A}" srcId="{4985D21C-C23C-4807-ADA0-49C01B530EF6}" destId="{99AB32AF-831B-454B-9DC3-B48CAF4C9163}" srcOrd="0" destOrd="0" parTransId="{054E55DE-DE72-4A10-8361-6C4694FD00E9}" sibTransId="{FA72A61B-9436-43A6-AE5D-B97ADB849C28}"/>
    <dgm:cxn modelId="{FE4CDCC3-A17E-4A2B-A27D-4D40032B181D}" type="presOf" srcId="{4985D21C-C23C-4807-ADA0-49C01B530EF6}" destId="{DACE0D8F-A4BD-45E6-9649-F52BBE6D4590}" srcOrd="0" destOrd="0" presId="urn:microsoft.com/office/officeart/2008/layout/LinedList"/>
    <dgm:cxn modelId="{521644F3-A81B-44E3-84FA-6347995A8C56}" type="presOf" srcId="{99AB32AF-831B-454B-9DC3-B48CAF4C9163}" destId="{5676AEE5-63BB-4E13-9899-6C875235D637}" srcOrd="0" destOrd="0" presId="urn:microsoft.com/office/officeart/2008/layout/LinedList"/>
    <dgm:cxn modelId="{F7D775D6-5EBD-4A9F-AFF3-48EFD525482D}" type="presParOf" srcId="{DACE0D8F-A4BD-45E6-9649-F52BBE6D4590}" destId="{2F2CCB7B-24E3-494C-93E4-A5C1D469B0D7}" srcOrd="0" destOrd="0" presId="urn:microsoft.com/office/officeart/2008/layout/LinedList"/>
    <dgm:cxn modelId="{51C89BFE-E8C0-4CA5-B40D-38E9F887BCE2}" type="presParOf" srcId="{DACE0D8F-A4BD-45E6-9649-F52BBE6D4590}" destId="{F131C1ED-4365-4B14-A8A8-1A71CB0A0EA0}" srcOrd="1" destOrd="0" presId="urn:microsoft.com/office/officeart/2008/layout/LinedList"/>
    <dgm:cxn modelId="{5B8694F2-4146-486D-875D-08C253A94406}" type="presParOf" srcId="{F131C1ED-4365-4B14-A8A8-1A71CB0A0EA0}" destId="{5676AEE5-63BB-4E13-9899-6C875235D637}" srcOrd="0" destOrd="0" presId="urn:microsoft.com/office/officeart/2008/layout/LinedList"/>
    <dgm:cxn modelId="{10E1BA30-CD68-4887-8ADB-6825ABC01AFF}" type="presParOf" srcId="{F131C1ED-4365-4B14-A8A8-1A71CB0A0EA0}" destId="{5A63B8C1-58E0-405A-839B-2655370018FB}" srcOrd="1" destOrd="0" presId="urn:microsoft.com/office/officeart/2008/layout/Line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4985D21C-C23C-4807-ADA0-49C01B530EF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ACE0D8F-A4BD-45E6-9649-F52BBE6D4590}" type="pres">
      <dgm:prSet presAssocID="{4985D21C-C23C-4807-ADA0-49C01B530EF6}" presName="vert0" presStyleCnt="0">
        <dgm:presLayoutVars>
          <dgm:dir/>
          <dgm:animOne val="branch"/>
          <dgm:animLvl val="lvl"/>
        </dgm:presLayoutVars>
      </dgm:prSet>
      <dgm:spPr/>
    </dgm:pt>
  </dgm:ptLst>
  <dgm:cxnLst>
    <dgm:cxn modelId="{FE4CDCC3-A17E-4A2B-A27D-4D40032B181D}" type="presOf" srcId="{4985D21C-C23C-4807-ADA0-49C01B530EF6}" destId="{DACE0D8F-A4BD-45E6-9649-F52BBE6D4590}" srcOrd="0"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4985D21C-C23C-4807-ADA0-49C01B530EF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ACE0D8F-A4BD-45E6-9649-F52BBE6D4590}" type="pres">
      <dgm:prSet presAssocID="{4985D21C-C23C-4807-ADA0-49C01B530EF6}" presName="vert0" presStyleCnt="0">
        <dgm:presLayoutVars>
          <dgm:dir/>
          <dgm:animOne val="branch"/>
          <dgm:animLvl val="lvl"/>
        </dgm:presLayoutVars>
      </dgm:prSet>
      <dgm:spPr/>
    </dgm:pt>
  </dgm:ptLst>
  <dgm:cxnLst>
    <dgm:cxn modelId="{FE4CDCC3-A17E-4A2B-A27D-4D40032B181D}" type="presOf" srcId="{4985D21C-C23C-4807-ADA0-49C01B530EF6}" destId="{DACE0D8F-A4BD-45E6-9649-F52BBE6D4590}" srcOrd="0"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40FEED5D-EC83-406C-A1DA-15129DC70B8B}"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zh-CN" altLang="en-US"/>
        </a:p>
      </dgm:t>
    </dgm:pt>
    <dgm:pt modelId="{E9C7CBBE-7221-469F-9690-FA2766312FE2}">
      <dgm:prSet phldrT="[文本]" custT="1"/>
      <dgm:spPr/>
      <dgm:t>
        <a:bodyPr/>
        <a:lstStyle/>
        <a:p>
          <a:r>
            <a:rPr lang="en-US" altLang="en-US" sz="2400" b="1" dirty="0"/>
            <a:t>1.</a:t>
          </a:r>
          <a:r>
            <a:rPr lang="zh-CN" altLang="en-US" sz="2400" b="1" dirty="0"/>
            <a:t>一课多研</a:t>
          </a:r>
        </a:p>
      </dgm:t>
    </dgm:pt>
    <dgm:pt modelId="{CB94F1FD-8D01-4EE5-B06E-084536990C72}" cxnId="{549FA648-EE2A-43E1-9319-7A3877DFF2C8}" type="parTrans">
      <dgm:prSet/>
      <dgm:spPr/>
      <dgm:t>
        <a:bodyPr/>
        <a:lstStyle/>
        <a:p>
          <a:endParaRPr lang="zh-CN" altLang="en-US"/>
        </a:p>
      </dgm:t>
    </dgm:pt>
    <dgm:pt modelId="{5DD55D4B-609F-4C5F-80BB-65A448D150DA}" cxnId="{549FA648-EE2A-43E1-9319-7A3877DFF2C8}" type="sibTrans">
      <dgm:prSet/>
      <dgm:spPr/>
      <dgm:t>
        <a:bodyPr/>
        <a:lstStyle/>
        <a:p>
          <a:endParaRPr lang="zh-CN" altLang="en-US"/>
        </a:p>
      </dgm:t>
    </dgm:pt>
    <dgm:pt modelId="{C017BBD2-6010-4F9A-BDCE-D1968BAA2A82}">
      <dgm:prSet phldrT="[文本]" custT="1"/>
      <dgm:spPr/>
      <dgm:t>
        <a:bodyPr/>
        <a:lstStyle/>
        <a:p>
          <a:r>
            <a:rPr lang="zh-CN" altLang="en-US" sz="1800" dirty="0"/>
            <a:t>首先，由一名教师自己独立备课、上课，其他教师听课。</a:t>
          </a:r>
        </a:p>
      </dgm:t>
    </dgm:pt>
    <dgm:pt modelId="{9109C45E-D148-4A3B-9258-F30433D3302E}" cxnId="{E93BA535-FA1F-4616-84EC-CBBFE4DE50AE}" type="parTrans">
      <dgm:prSet/>
      <dgm:spPr/>
      <dgm:t>
        <a:bodyPr/>
        <a:lstStyle/>
        <a:p>
          <a:endParaRPr lang="zh-CN" altLang="en-US"/>
        </a:p>
      </dgm:t>
    </dgm:pt>
    <dgm:pt modelId="{65EDBE28-5249-4734-A712-299EC391BF9B}" cxnId="{E93BA535-FA1F-4616-84EC-CBBFE4DE50AE}" type="sibTrans">
      <dgm:prSet/>
      <dgm:spPr/>
      <dgm:t>
        <a:bodyPr/>
        <a:lstStyle/>
        <a:p>
          <a:endParaRPr lang="zh-CN" altLang="en-US"/>
        </a:p>
      </dgm:t>
    </dgm:pt>
    <dgm:pt modelId="{22B2FC0A-6CB5-4A80-A7BC-F2943C7BD8A6}">
      <dgm:prSet phldrT="[文本]" custT="1"/>
      <dgm:spPr/>
      <dgm:t>
        <a:bodyPr/>
        <a:lstStyle/>
        <a:p>
          <a:r>
            <a:rPr lang="en-US" altLang="en-US" sz="2400" b="1" dirty="0"/>
            <a:t>2.</a:t>
          </a:r>
          <a:r>
            <a:rPr lang="zh-CN" altLang="en-US" sz="2400" b="1" dirty="0"/>
            <a:t>专业对话</a:t>
          </a:r>
        </a:p>
      </dgm:t>
    </dgm:pt>
    <dgm:pt modelId="{EAC2ED1A-AEF0-4618-8586-B4BDF0BEE2B6}" cxnId="{9D0C46C3-2A54-4DFE-9E42-F5A177F6C2CB}" type="parTrans">
      <dgm:prSet/>
      <dgm:spPr/>
      <dgm:t>
        <a:bodyPr/>
        <a:lstStyle/>
        <a:p>
          <a:endParaRPr lang="zh-CN" altLang="en-US"/>
        </a:p>
      </dgm:t>
    </dgm:pt>
    <dgm:pt modelId="{317395BF-1D6B-4C7F-8E0D-87027690E734}" cxnId="{9D0C46C3-2A54-4DFE-9E42-F5A177F6C2CB}" type="sibTrans">
      <dgm:prSet/>
      <dgm:spPr/>
      <dgm:t>
        <a:bodyPr/>
        <a:lstStyle/>
        <a:p>
          <a:endParaRPr lang="zh-CN" altLang="en-US"/>
        </a:p>
      </dgm:t>
    </dgm:pt>
    <dgm:pt modelId="{0293D1EB-AA67-4ADE-80F3-756E8D5E3154}">
      <dgm:prSet phldrT="[文本]" custT="1"/>
      <dgm:spPr/>
      <dgm:t>
        <a:bodyPr/>
        <a:lstStyle/>
        <a:p>
          <a:r>
            <a:rPr lang="zh-CN" altLang="en-US" sz="1800" dirty="0"/>
            <a:t>专业对话是指教师之间共同分享教学经验，进而促进教师专业化成长，通过专业对话就学科教学、教研中存在的问题与同事进行深层次研讨，实现教研经验的共享。</a:t>
          </a:r>
        </a:p>
      </dgm:t>
    </dgm:pt>
    <dgm:pt modelId="{5D4B3424-A242-46E1-9C7F-5449A37B6DC9}" cxnId="{0D8BDAFF-A132-4FC0-914C-55F232EDA552}" type="parTrans">
      <dgm:prSet/>
      <dgm:spPr/>
      <dgm:t>
        <a:bodyPr/>
        <a:lstStyle/>
        <a:p>
          <a:endParaRPr lang="zh-CN" altLang="en-US"/>
        </a:p>
      </dgm:t>
    </dgm:pt>
    <dgm:pt modelId="{B7915C32-9FDB-4784-B402-6C00ED709784}" cxnId="{0D8BDAFF-A132-4FC0-914C-55F232EDA552}" type="sibTrans">
      <dgm:prSet/>
      <dgm:spPr/>
      <dgm:t>
        <a:bodyPr/>
        <a:lstStyle/>
        <a:p>
          <a:endParaRPr lang="zh-CN" altLang="en-US"/>
        </a:p>
      </dgm:t>
    </dgm:pt>
    <dgm:pt modelId="{6F9438F1-DF7D-45B3-AE8D-06048F57ADC0}">
      <dgm:prSet custT="1"/>
      <dgm:spPr/>
      <dgm:t>
        <a:bodyPr/>
        <a:lstStyle/>
        <a:p>
          <a:r>
            <a:rPr lang="zh-CN" altLang="en-US" sz="1800" dirty="0"/>
            <a:t>最后，在反思同伴建议的基础上，教师再次设计实践，其他教师再次听课、评课。</a:t>
          </a:r>
        </a:p>
      </dgm:t>
    </dgm:pt>
    <dgm:pt modelId="{0E71678D-471C-422E-8F6C-F79A4F506BCD}" cxnId="{7039A086-2D7D-46CD-9262-8A38A6B8FC04}" type="parTrans">
      <dgm:prSet/>
      <dgm:spPr/>
      <dgm:t>
        <a:bodyPr/>
        <a:lstStyle/>
        <a:p>
          <a:endParaRPr lang="zh-CN" altLang="en-US"/>
        </a:p>
      </dgm:t>
    </dgm:pt>
    <dgm:pt modelId="{2A5A7B7D-71A7-4718-AA8C-55D5065A7BA9}" cxnId="{7039A086-2D7D-46CD-9262-8A38A6B8FC04}" type="sibTrans">
      <dgm:prSet/>
      <dgm:spPr/>
      <dgm:t>
        <a:bodyPr/>
        <a:lstStyle/>
        <a:p>
          <a:endParaRPr lang="zh-CN" altLang="en-US"/>
        </a:p>
      </dgm:t>
    </dgm:pt>
    <dgm:pt modelId="{00A88311-D6F7-4E49-A360-94B28E01ED75}">
      <dgm:prSet custT="1"/>
      <dgm:spPr/>
      <dgm:t>
        <a:bodyPr/>
        <a:lstStyle/>
        <a:p>
          <a:r>
            <a:rPr lang="zh-CN" altLang="en-US" sz="1800" dirty="0"/>
            <a:t>其次，同伴之间进行评课，肯定成绩，找出不足，提出措施，并反思自己与他人的教学行为，取长补短，共同提高。</a:t>
          </a:r>
        </a:p>
      </dgm:t>
    </dgm:pt>
    <dgm:pt modelId="{583AB321-8287-452C-91DE-9D152CF98452}" cxnId="{97E12F43-EC2C-4E0D-A51B-718F1AE0676D}" type="parTrans">
      <dgm:prSet/>
      <dgm:spPr/>
      <dgm:t>
        <a:bodyPr/>
        <a:lstStyle/>
        <a:p>
          <a:endParaRPr lang="zh-CN" altLang="en-US"/>
        </a:p>
      </dgm:t>
    </dgm:pt>
    <dgm:pt modelId="{A10E1669-1AD9-4333-A787-CCA4FD92854C}" cxnId="{97E12F43-EC2C-4E0D-A51B-718F1AE0676D}" type="sibTrans">
      <dgm:prSet/>
      <dgm:spPr/>
      <dgm:t>
        <a:bodyPr/>
        <a:lstStyle/>
        <a:p>
          <a:endParaRPr lang="zh-CN" altLang="en-US"/>
        </a:p>
      </dgm:t>
    </dgm:pt>
    <dgm:pt modelId="{BC12D0B7-AD33-48C8-BFF2-8E51166E66EC}">
      <dgm:prSet phldrT="[文本]" custT="1"/>
      <dgm:spPr/>
      <dgm:t>
        <a:bodyPr/>
        <a:lstStyle/>
        <a:p>
          <a:r>
            <a:rPr lang="zh-CN" altLang="en-US" sz="1800" dirty="0"/>
            <a:t>包括信息交换、经验共享、深度会谈（课改沙龙）、专题讨论（辩论）、网上对话五种方式。</a:t>
          </a:r>
        </a:p>
      </dgm:t>
    </dgm:pt>
    <dgm:pt modelId="{EFE7BB46-1B31-469C-A85F-1B55443FC324}" cxnId="{2F8A635F-2987-41F7-A4F4-066697682CC1}" type="parTrans">
      <dgm:prSet/>
      <dgm:spPr/>
      <dgm:t>
        <a:bodyPr/>
        <a:lstStyle/>
        <a:p>
          <a:endParaRPr lang="zh-CN" altLang="en-US"/>
        </a:p>
      </dgm:t>
    </dgm:pt>
    <dgm:pt modelId="{3EFDBC5C-02B9-4B64-ACF0-0B15D70D1308}" cxnId="{2F8A635F-2987-41F7-A4F4-066697682CC1}" type="sibTrans">
      <dgm:prSet/>
      <dgm:spPr/>
      <dgm:t>
        <a:bodyPr/>
        <a:lstStyle/>
        <a:p>
          <a:endParaRPr lang="zh-CN" altLang="en-US"/>
        </a:p>
      </dgm:t>
    </dgm:pt>
    <dgm:pt modelId="{826D68F0-BE6A-43CA-A33C-2E8A3739261E}" type="pres">
      <dgm:prSet presAssocID="{40FEED5D-EC83-406C-A1DA-15129DC70B8B}" presName="Name0" presStyleCnt="0">
        <dgm:presLayoutVars>
          <dgm:dir/>
          <dgm:animLvl val="lvl"/>
          <dgm:resizeHandles val="exact"/>
        </dgm:presLayoutVars>
      </dgm:prSet>
      <dgm:spPr/>
    </dgm:pt>
    <dgm:pt modelId="{DB0AD6CE-2A35-4BDB-9679-9E490D39249B}" type="pres">
      <dgm:prSet presAssocID="{E9C7CBBE-7221-469F-9690-FA2766312FE2}" presName="linNode" presStyleCnt="0"/>
      <dgm:spPr/>
    </dgm:pt>
    <dgm:pt modelId="{345E655C-AC01-4579-92EB-BECD8F9C21DF}" type="pres">
      <dgm:prSet presAssocID="{E9C7CBBE-7221-469F-9690-FA2766312FE2}" presName="parentText" presStyleLbl="node1" presStyleIdx="0" presStyleCnt="2" custScaleX="56688">
        <dgm:presLayoutVars>
          <dgm:chMax val="1"/>
          <dgm:bulletEnabled val="1"/>
        </dgm:presLayoutVars>
      </dgm:prSet>
      <dgm:spPr/>
    </dgm:pt>
    <dgm:pt modelId="{BDBA8E91-CC84-409D-8A1D-AAF571E40DBE}" type="pres">
      <dgm:prSet presAssocID="{E9C7CBBE-7221-469F-9690-FA2766312FE2}" presName="descendantText" presStyleLbl="alignAccFollowNode1" presStyleIdx="0" presStyleCnt="2">
        <dgm:presLayoutVars>
          <dgm:bulletEnabled val="1"/>
        </dgm:presLayoutVars>
      </dgm:prSet>
      <dgm:spPr/>
    </dgm:pt>
    <dgm:pt modelId="{8D2E2E11-01F2-47E3-BB1D-26B30FEB075F}" type="pres">
      <dgm:prSet presAssocID="{5DD55D4B-609F-4C5F-80BB-65A448D150DA}" presName="sp" presStyleCnt="0"/>
      <dgm:spPr/>
    </dgm:pt>
    <dgm:pt modelId="{E582C4C5-EC60-4460-9EF8-E86C2549F65D}" type="pres">
      <dgm:prSet presAssocID="{22B2FC0A-6CB5-4A80-A7BC-F2943C7BD8A6}" presName="linNode" presStyleCnt="0"/>
      <dgm:spPr/>
    </dgm:pt>
    <dgm:pt modelId="{B735AF02-F35D-4FD2-9F0D-B254C147649F}" type="pres">
      <dgm:prSet presAssocID="{22B2FC0A-6CB5-4A80-A7BC-F2943C7BD8A6}" presName="parentText" presStyleLbl="node1" presStyleIdx="1" presStyleCnt="2" custScaleX="56688">
        <dgm:presLayoutVars>
          <dgm:chMax val="1"/>
          <dgm:bulletEnabled val="1"/>
        </dgm:presLayoutVars>
      </dgm:prSet>
      <dgm:spPr/>
    </dgm:pt>
    <dgm:pt modelId="{F19FA5DD-E552-4578-981A-E4A3FA71A58E}" type="pres">
      <dgm:prSet presAssocID="{22B2FC0A-6CB5-4A80-A7BC-F2943C7BD8A6}" presName="descendantText" presStyleLbl="alignAccFollowNode1" presStyleIdx="1" presStyleCnt="2">
        <dgm:presLayoutVars>
          <dgm:bulletEnabled val="1"/>
        </dgm:presLayoutVars>
      </dgm:prSet>
      <dgm:spPr/>
    </dgm:pt>
  </dgm:ptLst>
  <dgm:cxnLst>
    <dgm:cxn modelId="{8BDE241F-1DDB-4731-B30D-723CE6132A0F}" type="presOf" srcId="{C017BBD2-6010-4F9A-BDCE-D1968BAA2A82}" destId="{BDBA8E91-CC84-409D-8A1D-AAF571E40DBE}" srcOrd="0" destOrd="0" presId="urn:microsoft.com/office/officeart/2005/8/layout/vList5"/>
    <dgm:cxn modelId="{E93BA535-FA1F-4616-84EC-CBBFE4DE50AE}" srcId="{E9C7CBBE-7221-469F-9690-FA2766312FE2}" destId="{C017BBD2-6010-4F9A-BDCE-D1968BAA2A82}" srcOrd="0" destOrd="0" parTransId="{9109C45E-D148-4A3B-9258-F30433D3302E}" sibTransId="{65EDBE28-5249-4734-A712-299EC391BF9B}"/>
    <dgm:cxn modelId="{C7D2A93D-E1E6-42F0-A6E6-5A934EC66A11}" type="presOf" srcId="{40FEED5D-EC83-406C-A1DA-15129DC70B8B}" destId="{826D68F0-BE6A-43CA-A33C-2E8A3739261E}" srcOrd="0" destOrd="0" presId="urn:microsoft.com/office/officeart/2005/8/layout/vList5"/>
    <dgm:cxn modelId="{2F8A635F-2987-41F7-A4F4-066697682CC1}" srcId="{22B2FC0A-6CB5-4A80-A7BC-F2943C7BD8A6}" destId="{BC12D0B7-AD33-48C8-BFF2-8E51166E66EC}" srcOrd="1" destOrd="0" parTransId="{EFE7BB46-1B31-469C-A85F-1B55443FC324}" sibTransId="{3EFDBC5C-02B9-4B64-ACF0-0B15D70D1308}"/>
    <dgm:cxn modelId="{97E12F43-EC2C-4E0D-A51B-718F1AE0676D}" srcId="{E9C7CBBE-7221-469F-9690-FA2766312FE2}" destId="{00A88311-D6F7-4E49-A360-94B28E01ED75}" srcOrd="1" destOrd="0" parTransId="{583AB321-8287-452C-91DE-9D152CF98452}" sibTransId="{A10E1669-1AD9-4333-A787-CCA4FD92854C}"/>
    <dgm:cxn modelId="{549FA648-EE2A-43E1-9319-7A3877DFF2C8}" srcId="{40FEED5D-EC83-406C-A1DA-15129DC70B8B}" destId="{E9C7CBBE-7221-469F-9690-FA2766312FE2}" srcOrd="0" destOrd="0" parTransId="{CB94F1FD-8D01-4EE5-B06E-084536990C72}" sibTransId="{5DD55D4B-609F-4C5F-80BB-65A448D150DA}"/>
    <dgm:cxn modelId="{7039A086-2D7D-46CD-9262-8A38A6B8FC04}" srcId="{E9C7CBBE-7221-469F-9690-FA2766312FE2}" destId="{6F9438F1-DF7D-45B3-AE8D-06048F57ADC0}" srcOrd="2" destOrd="0" parTransId="{0E71678D-471C-422E-8F6C-F79A4F506BCD}" sibTransId="{2A5A7B7D-71A7-4718-AA8C-55D5065A7BA9}"/>
    <dgm:cxn modelId="{AFA93F8B-20C4-4CC4-B664-B1BC92F99AE7}" type="presOf" srcId="{22B2FC0A-6CB5-4A80-A7BC-F2943C7BD8A6}" destId="{B735AF02-F35D-4FD2-9F0D-B254C147649F}" srcOrd="0" destOrd="0" presId="urn:microsoft.com/office/officeart/2005/8/layout/vList5"/>
    <dgm:cxn modelId="{F4C5CC98-7853-4B89-B06C-4ED7A28EC473}" type="presOf" srcId="{6F9438F1-DF7D-45B3-AE8D-06048F57ADC0}" destId="{BDBA8E91-CC84-409D-8A1D-AAF571E40DBE}" srcOrd="0" destOrd="2" presId="urn:microsoft.com/office/officeart/2005/8/layout/vList5"/>
    <dgm:cxn modelId="{DAFEDA99-094F-42A3-B581-C516460D54B9}" type="presOf" srcId="{BC12D0B7-AD33-48C8-BFF2-8E51166E66EC}" destId="{F19FA5DD-E552-4578-981A-E4A3FA71A58E}" srcOrd="0" destOrd="1" presId="urn:microsoft.com/office/officeart/2005/8/layout/vList5"/>
    <dgm:cxn modelId="{4D5E84B9-60DE-4B97-B572-2D68F9A1047A}" type="presOf" srcId="{0293D1EB-AA67-4ADE-80F3-756E8D5E3154}" destId="{F19FA5DD-E552-4578-981A-E4A3FA71A58E}" srcOrd="0" destOrd="0" presId="urn:microsoft.com/office/officeart/2005/8/layout/vList5"/>
    <dgm:cxn modelId="{9D0C46C3-2A54-4DFE-9E42-F5A177F6C2CB}" srcId="{40FEED5D-EC83-406C-A1DA-15129DC70B8B}" destId="{22B2FC0A-6CB5-4A80-A7BC-F2943C7BD8A6}" srcOrd="1" destOrd="0" parTransId="{EAC2ED1A-AEF0-4618-8586-B4BDF0BEE2B6}" sibTransId="{317395BF-1D6B-4C7F-8E0D-87027690E734}"/>
    <dgm:cxn modelId="{F5E0B3E0-0898-4189-BDB0-633487944A38}" type="presOf" srcId="{00A88311-D6F7-4E49-A360-94B28E01ED75}" destId="{BDBA8E91-CC84-409D-8A1D-AAF571E40DBE}" srcOrd="0" destOrd="1" presId="urn:microsoft.com/office/officeart/2005/8/layout/vList5"/>
    <dgm:cxn modelId="{7EBDBDF4-77CD-4142-8E9A-92203D4F23D8}" type="presOf" srcId="{E9C7CBBE-7221-469F-9690-FA2766312FE2}" destId="{345E655C-AC01-4579-92EB-BECD8F9C21DF}" srcOrd="0" destOrd="0" presId="urn:microsoft.com/office/officeart/2005/8/layout/vList5"/>
    <dgm:cxn modelId="{0D8BDAFF-A132-4FC0-914C-55F232EDA552}" srcId="{22B2FC0A-6CB5-4A80-A7BC-F2943C7BD8A6}" destId="{0293D1EB-AA67-4ADE-80F3-756E8D5E3154}" srcOrd="0" destOrd="0" parTransId="{5D4B3424-A242-46E1-9C7F-5449A37B6DC9}" sibTransId="{B7915C32-9FDB-4784-B402-6C00ED709784}"/>
    <dgm:cxn modelId="{5A78F344-1B96-40E3-8797-CAB8027C00E0}" type="presParOf" srcId="{826D68F0-BE6A-43CA-A33C-2E8A3739261E}" destId="{DB0AD6CE-2A35-4BDB-9679-9E490D39249B}" srcOrd="0" destOrd="0" presId="urn:microsoft.com/office/officeart/2005/8/layout/vList5"/>
    <dgm:cxn modelId="{B338E216-968C-4EC9-ABDB-DB2410FF896A}" type="presParOf" srcId="{DB0AD6CE-2A35-4BDB-9679-9E490D39249B}" destId="{345E655C-AC01-4579-92EB-BECD8F9C21DF}" srcOrd="0" destOrd="0" presId="urn:microsoft.com/office/officeart/2005/8/layout/vList5"/>
    <dgm:cxn modelId="{B633D2CC-84A9-4205-90D1-AB63DDCDF115}" type="presParOf" srcId="{DB0AD6CE-2A35-4BDB-9679-9E490D39249B}" destId="{BDBA8E91-CC84-409D-8A1D-AAF571E40DBE}" srcOrd="1" destOrd="0" presId="urn:microsoft.com/office/officeart/2005/8/layout/vList5"/>
    <dgm:cxn modelId="{7DFC7716-0D67-44D2-912C-692988BD6E8A}" type="presParOf" srcId="{826D68F0-BE6A-43CA-A33C-2E8A3739261E}" destId="{8D2E2E11-01F2-47E3-BB1D-26B30FEB075F}" srcOrd="1" destOrd="0" presId="urn:microsoft.com/office/officeart/2005/8/layout/vList5"/>
    <dgm:cxn modelId="{6DA6BD26-91B0-41B7-B647-D28E757DF24D}" type="presParOf" srcId="{826D68F0-BE6A-43CA-A33C-2E8A3739261E}" destId="{E582C4C5-EC60-4460-9EF8-E86C2549F65D}" srcOrd="2" destOrd="0" presId="urn:microsoft.com/office/officeart/2005/8/layout/vList5"/>
    <dgm:cxn modelId="{D0AF5679-1083-4AC2-9E2D-870E1A69074D}" type="presParOf" srcId="{E582C4C5-EC60-4460-9EF8-E86C2549F65D}" destId="{B735AF02-F35D-4FD2-9F0D-B254C147649F}" srcOrd="0" destOrd="0" presId="urn:microsoft.com/office/officeart/2005/8/layout/vList5"/>
    <dgm:cxn modelId="{992A1DA5-9E4D-4D0A-9ED5-7F3BAC2B8F70}" type="presParOf" srcId="{E582C4C5-EC60-4460-9EF8-E86C2549F65D}" destId="{F19FA5DD-E552-4578-981A-E4A3FA71A58E}" srcOrd="1"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4985D21C-C23C-4807-ADA0-49C01B530EF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ACE0D8F-A4BD-45E6-9649-F52BBE6D4590}" type="pres">
      <dgm:prSet presAssocID="{4985D21C-C23C-4807-ADA0-49C01B530EF6}" presName="vert0" presStyleCnt="0">
        <dgm:presLayoutVars>
          <dgm:dir/>
          <dgm:animOne val="branch"/>
          <dgm:animLvl val="lvl"/>
        </dgm:presLayoutVars>
      </dgm:prSet>
      <dgm:spPr/>
    </dgm:pt>
  </dgm:ptLst>
  <dgm:cxnLst>
    <dgm:cxn modelId="{FE4CDCC3-A17E-4A2B-A27D-4D40032B181D}" type="presOf" srcId="{4985D21C-C23C-4807-ADA0-49C01B530EF6}" destId="{DACE0D8F-A4BD-45E6-9649-F52BBE6D4590}" srcOrd="0"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40FEED5D-EC83-406C-A1DA-15129DC70B8B}"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B456467E-F403-4EB9-B362-1430F6C09992}">
      <dgm:prSet phldrT="[文本]" custT="1"/>
      <dgm:spPr/>
      <dgm:t>
        <a:bodyPr/>
        <a:lstStyle/>
        <a:p>
          <a:r>
            <a:rPr lang="en-US" altLang="en-US" sz="2400" b="1" dirty="0"/>
            <a:t>3.</a:t>
          </a:r>
          <a:r>
            <a:rPr lang="zh-CN" altLang="en-US" sz="2400" b="1" dirty="0"/>
            <a:t>教研协作</a:t>
          </a:r>
        </a:p>
      </dgm:t>
    </dgm:pt>
    <dgm:pt modelId="{24613B55-7B28-4EEF-A58C-44499F043955}" cxnId="{39841C75-93ED-43A4-8973-FBF72547FF60}" type="parTrans">
      <dgm:prSet/>
      <dgm:spPr/>
      <dgm:t>
        <a:bodyPr/>
        <a:lstStyle/>
        <a:p>
          <a:endParaRPr lang="zh-CN" altLang="en-US"/>
        </a:p>
      </dgm:t>
    </dgm:pt>
    <dgm:pt modelId="{54EBF28A-72F8-4AFD-A7AA-6529B8B2C05E}" cxnId="{39841C75-93ED-43A4-8973-FBF72547FF60}" type="sibTrans">
      <dgm:prSet/>
      <dgm:spPr/>
      <dgm:t>
        <a:bodyPr/>
        <a:lstStyle/>
        <a:p>
          <a:endParaRPr lang="zh-CN" altLang="en-US"/>
        </a:p>
      </dgm:t>
    </dgm:pt>
    <dgm:pt modelId="{8470BEC9-6528-4211-8C91-AFF12A3615C9}">
      <dgm:prSet phldrT="[文本]" custT="1"/>
      <dgm:spPr/>
      <dgm:t>
        <a:bodyPr/>
        <a:lstStyle/>
        <a:p>
          <a:r>
            <a:rPr lang="zh-CN" altLang="en-US" sz="2000" dirty="0"/>
            <a:t>教研协作是指教师共同承担责任完成教研任务，群策群力，充分发挥每个教师的兴趣爱好和个性特长，使教师在相互补充、彼此合作互助中成长。</a:t>
          </a:r>
        </a:p>
      </dgm:t>
    </dgm:pt>
    <dgm:pt modelId="{E8CCDFD9-150A-435B-9254-E993B32FF7F9}" cxnId="{C241DDD0-AAA7-4073-9292-BEB3DB29F1E5}" type="parTrans">
      <dgm:prSet/>
      <dgm:spPr/>
      <dgm:t>
        <a:bodyPr/>
        <a:lstStyle/>
        <a:p>
          <a:endParaRPr lang="zh-CN" altLang="en-US"/>
        </a:p>
      </dgm:t>
    </dgm:pt>
    <dgm:pt modelId="{B9731EA3-808E-47C3-B47D-96D1E3212A1B}" cxnId="{C241DDD0-AAA7-4073-9292-BEB3DB29F1E5}" type="sibTrans">
      <dgm:prSet/>
      <dgm:spPr/>
      <dgm:t>
        <a:bodyPr/>
        <a:lstStyle/>
        <a:p>
          <a:endParaRPr lang="zh-CN" altLang="en-US"/>
        </a:p>
      </dgm:t>
    </dgm:pt>
    <dgm:pt modelId="{0134620A-B160-4C86-97B6-3337E599C61B}">
      <dgm:prSet phldrT="[文本]" custT="1"/>
      <dgm:spPr/>
      <dgm:t>
        <a:bodyPr/>
        <a:lstStyle/>
        <a:p>
          <a:r>
            <a:rPr lang="zh-CN" altLang="en-US" sz="2000" dirty="0"/>
            <a:t>同伴帮助是新老教师合作互助的形式，要求教学经验丰富、教学成绩突出的优秀教师帮助和指导新教师，使新教师尽快适应角色和环境，防止出现各自为战、孤立无助的现象。</a:t>
          </a:r>
        </a:p>
      </dgm:t>
    </dgm:pt>
    <dgm:pt modelId="{113467E1-CDC2-42F0-B514-A8A87310E2C5}" cxnId="{54E3F6C2-24EC-45B0-BD89-74F456C917B3}" type="parTrans">
      <dgm:prSet/>
      <dgm:spPr/>
      <dgm:t>
        <a:bodyPr/>
        <a:lstStyle/>
        <a:p>
          <a:endParaRPr lang="zh-CN" altLang="en-US"/>
        </a:p>
      </dgm:t>
    </dgm:pt>
    <dgm:pt modelId="{21BE4436-E52B-46A7-93C2-396326F96B9D}" cxnId="{54E3F6C2-24EC-45B0-BD89-74F456C917B3}" type="sibTrans">
      <dgm:prSet/>
      <dgm:spPr/>
      <dgm:t>
        <a:bodyPr/>
        <a:lstStyle/>
        <a:p>
          <a:endParaRPr lang="zh-CN" altLang="en-US"/>
        </a:p>
      </dgm:t>
    </dgm:pt>
    <dgm:pt modelId="{A4F833C3-A382-42D6-B461-2DD5FD146D15}">
      <dgm:prSet phldrT="[文本]" custT="1"/>
      <dgm:spPr/>
      <dgm:t>
        <a:bodyPr/>
        <a:lstStyle/>
        <a:p>
          <a:r>
            <a:rPr lang="en-US" altLang="en-US" sz="2400" b="1" dirty="0"/>
            <a:t>4.</a:t>
          </a:r>
          <a:r>
            <a:rPr lang="zh-CN" altLang="en-US" sz="2400" b="1" dirty="0"/>
            <a:t>同伴帮助</a:t>
          </a:r>
        </a:p>
      </dgm:t>
    </dgm:pt>
    <dgm:pt modelId="{691C968F-3807-46AF-B8D0-075DB4867F48}" cxnId="{73AF86BE-DB65-4039-9495-2B67E1FC5B83}" type="parTrans">
      <dgm:prSet/>
      <dgm:spPr/>
      <dgm:t>
        <a:bodyPr/>
        <a:lstStyle/>
        <a:p>
          <a:endParaRPr lang="zh-CN" altLang="en-US"/>
        </a:p>
      </dgm:t>
    </dgm:pt>
    <dgm:pt modelId="{1D475A22-60D4-486F-822A-EF2C9FFD7EB8}" cxnId="{73AF86BE-DB65-4039-9495-2B67E1FC5B83}" type="sibTrans">
      <dgm:prSet/>
      <dgm:spPr/>
      <dgm:t>
        <a:bodyPr/>
        <a:lstStyle/>
        <a:p>
          <a:endParaRPr lang="zh-CN" altLang="en-US"/>
        </a:p>
      </dgm:t>
    </dgm:pt>
    <dgm:pt modelId="{826D68F0-BE6A-43CA-A33C-2E8A3739261E}" type="pres">
      <dgm:prSet presAssocID="{40FEED5D-EC83-406C-A1DA-15129DC70B8B}" presName="Name0" presStyleCnt="0">
        <dgm:presLayoutVars>
          <dgm:dir/>
          <dgm:animLvl val="lvl"/>
          <dgm:resizeHandles val="exact"/>
        </dgm:presLayoutVars>
      </dgm:prSet>
      <dgm:spPr/>
    </dgm:pt>
    <dgm:pt modelId="{17C47A32-1D49-432B-98EF-3FEC14EC7D9B}" type="pres">
      <dgm:prSet presAssocID="{B456467E-F403-4EB9-B362-1430F6C09992}" presName="linNode" presStyleCnt="0"/>
      <dgm:spPr/>
    </dgm:pt>
    <dgm:pt modelId="{E52E8114-FA2F-4915-A539-2AB353417523}" type="pres">
      <dgm:prSet presAssocID="{B456467E-F403-4EB9-B362-1430F6C09992}" presName="parentText" presStyleLbl="node1" presStyleIdx="0" presStyleCnt="2" custScaleX="56688">
        <dgm:presLayoutVars>
          <dgm:chMax val="1"/>
          <dgm:bulletEnabled val="1"/>
        </dgm:presLayoutVars>
      </dgm:prSet>
      <dgm:spPr/>
    </dgm:pt>
    <dgm:pt modelId="{B948D28A-7654-4238-AC02-26721EB19586}" type="pres">
      <dgm:prSet presAssocID="{B456467E-F403-4EB9-B362-1430F6C09992}" presName="descendantText" presStyleLbl="alignAccFollowNode1" presStyleIdx="0" presStyleCnt="2">
        <dgm:presLayoutVars>
          <dgm:bulletEnabled val="1"/>
        </dgm:presLayoutVars>
      </dgm:prSet>
      <dgm:spPr/>
    </dgm:pt>
    <dgm:pt modelId="{E98524A4-03BE-40B0-A08F-E5DD27112A1B}" type="pres">
      <dgm:prSet presAssocID="{54EBF28A-72F8-4AFD-A7AA-6529B8B2C05E}" presName="sp" presStyleCnt="0"/>
      <dgm:spPr/>
    </dgm:pt>
    <dgm:pt modelId="{38DFBECB-58EF-473B-A659-AAD02E9C6EFF}" type="pres">
      <dgm:prSet presAssocID="{A4F833C3-A382-42D6-B461-2DD5FD146D15}" presName="linNode" presStyleCnt="0"/>
      <dgm:spPr/>
    </dgm:pt>
    <dgm:pt modelId="{B3952C70-02D8-43BD-9A17-5CF893527260}" type="pres">
      <dgm:prSet presAssocID="{A4F833C3-A382-42D6-B461-2DD5FD146D15}" presName="parentText" presStyleLbl="node1" presStyleIdx="1" presStyleCnt="2" custScaleX="56688">
        <dgm:presLayoutVars>
          <dgm:chMax val="1"/>
          <dgm:bulletEnabled val="1"/>
        </dgm:presLayoutVars>
      </dgm:prSet>
      <dgm:spPr/>
    </dgm:pt>
    <dgm:pt modelId="{8A935131-2B5D-4AF4-80D6-C6681E43A008}" type="pres">
      <dgm:prSet presAssocID="{A4F833C3-A382-42D6-B461-2DD5FD146D15}" presName="descendantText" presStyleLbl="alignAccFollowNode1" presStyleIdx="1" presStyleCnt="2">
        <dgm:presLayoutVars>
          <dgm:bulletEnabled val="1"/>
        </dgm:presLayoutVars>
      </dgm:prSet>
      <dgm:spPr/>
    </dgm:pt>
  </dgm:ptLst>
  <dgm:cxnLst>
    <dgm:cxn modelId="{B7D0C909-D558-4EA1-805B-0325F6D5C43E}" type="presOf" srcId="{A4F833C3-A382-42D6-B461-2DD5FD146D15}" destId="{B3952C70-02D8-43BD-9A17-5CF893527260}" srcOrd="0" destOrd="0" presId="urn:microsoft.com/office/officeart/2005/8/layout/vList5"/>
    <dgm:cxn modelId="{C7D2A93D-E1E6-42F0-A6E6-5A934EC66A11}" type="presOf" srcId="{40FEED5D-EC83-406C-A1DA-15129DC70B8B}" destId="{826D68F0-BE6A-43CA-A33C-2E8A3739261E}" srcOrd="0" destOrd="0" presId="urn:microsoft.com/office/officeart/2005/8/layout/vList5"/>
    <dgm:cxn modelId="{39841C75-93ED-43A4-8973-FBF72547FF60}" srcId="{40FEED5D-EC83-406C-A1DA-15129DC70B8B}" destId="{B456467E-F403-4EB9-B362-1430F6C09992}" srcOrd="0" destOrd="0" parTransId="{24613B55-7B28-4EEF-A58C-44499F043955}" sibTransId="{54EBF28A-72F8-4AFD-A7AA-6529B8B2C05E}"/>
    <dgm:cxn modelId="{C49751BB-4785-46A2-ADBA-F7A13A8C6B0C}" type="presOf" srcId="{8470BEC9-6528-4211-8C91-AFF12A3615C9}" destId="{B948D28A-7654-4238-AC02-26721EB19586}" srcOrd="0" destOrd="0" presId="urn:microsoft.com/office/officeart/2005/8/layout/vList5"/>
    <dgm:cxn modelId="{73AF86BE-DB65-4039-9495-2B67E1FC5B83}" srcId="{40FEED5D-EC83-406C-A1DA-15129DC70B8B}" destId="{A4F833C3-A382-42D6-B461-2DD5FD146D15}" srcOrd="1" destOrd="0" parTransId="{691C968F-3807-46AF-B8D0-075DB4867F48}" sibTransId="{1D475A22-60D4-486F-822A-EF2C9FFD7EB8}"/>
    <dgm:cxn modelId="{54E3F6C2-24EC-45B0-BD89-74F456C917B3}" srcId="{A4F833C3-A382-42D6-B461-2DD5FD146D15}" destId="{0134620A-B160-4C86-97B6-3337E599C61B}" srcOrd="0" destOrd="0" parTransId="{113467E1-CDC2-42F0-B514-A8A87310E2C5}" sibTransId="{21BE4436-E52B-46A7-93C2-396326F96B9D}"/>
    <dgm:cxn modelId="{C241DDD0-AAA7-4073-9292-BEB3DB29F1E5}" srcId="{B456467E-F403-4EB9-B362-1430F6C09992}" destId="{8470BEC9-6528-4211-8C91-AFF12A3615C9}" srcOrd="0" destOrd="0" parTransId="{E8CCDFD9-150A-435B-9254-E993B32FF7F9}" sibTransId="{B9731EA3-808E-47C3-B47D-96D1E3212A1B}"/>
    <dgm:cxn modelId="{F04CD8DB-46C4-488F-8F5D-BC04F5032644}" type="presOf" srcId="{B456467E-F403-4EB9-B362-1430F6C09992}" destId="{E52E8114-FA2F-4915-A539-2AB353417523}" srcOrd="0" destOrd="0" presId="urn:microsoft.com/office/officeart/2005/8/layout/vList5"/>
    <dgm:cxn modelId="{430BA7F8-7E14-4E73-89F2-6483401CBF34}" type="presOf" srcId="{0134620A-B160-4C86-97B6-3337E599C61B}" destId="{8A935131-2B5D-4AF4-80D6-C6681E43A008}" srcOrd="0" destOrd="0" presId="urn:microsoft.com/office/officeart/2005/8/layout/vList5"/>
    <dgm:cxn modelId="{288BB608-83FE-4F69-AF5E-3A1385044830}" type="presParOf" srcId="{826D68F0-BE6A-43CA-A33C-2E8A3739261E}" destId="{17C47A32-1D49-432B-98EF-3FEC14EC7D9B}" srcOrd="0" destOrd="0" presId="urn:microsoft.com/office/officeart/2005/8/layout/vList5"/>
    <dgm:cxn modelId="{D6E6362A-70F7-405F-BEE7-F1DFF14393CA}" type="presParOf" srcId="{17C47A32-1D49-432B-98EF-3FEC14EC7D9B}" destId="{E52E8114-FA2F-4915-A539-2AB353417523}" srcOrd="0" destOrd="0" presId="urn:microsoft.com/office/officeart/2005/8/layout/vList5"/>
    <dgm:cxn modelId="{C4A90C09-2D4A-4797-80BC-5D4470F84668}" type="presParOf" srcId="{17C47A32-1D49-432B-98EF-3FEC14EC7D9B}" destId="{B948D28A-7654-4238-AC02-26721EB19586}" srcOrd="1" destOrd="0" presId="urn:microsoft.com/office/officeart/2005/8/layout/vList5"/>
    <dgm:cxn modelId="{D98F9A92-F481-41D7-BB6F-8A7C363401B8}" type="presParOf" srcId="{826D68F0-BE6A-43CA-A33C-2E8A3739261E}" destId="{E98524A4-03BE-40B0-A08F-E5DD27112A1B}" srcOrd="1" destOrd="0" presId="urn:microsoft.com/office/officeart/2005/8/layout/vList5"/>
    <dgm:cxn modelId="{8D156C52-2BE9-4C4D-932F-60E971029B2E}" type="presParOf" srcId="{826D68F0-BE6A-43CA-A33C-2E8A3739261E}" destId="{38DFBECB-58EF-473B-A659-AAD02E9C6EFF}" srcOrd="2" destOrd="0" presId="urn:microsoft.com/office/officeart/2005/8/layout/vList5"/>
    <dgm:cxn modelId="{CA1DC9E0-EE24-457B-BBED-37B608B7FC57}" type="presParOf" srcId="{38DFBECB-58EF-473B-A659-AAD02E9C6EFF}" destId="{B3952C70-02D8-43BD-9A17-5CF893527260}" srcOrd="0" destOrd="0" presId="urn:microsoft.com/office/officeart/2005/8/layout/vList5"/>
    <dgm:cxn modelId="{3AE1578B-528C-4518-99F1-D774BA8671A6}" type="presParOf" srcId="{38DFBECB-58EF-473B-A659-AAD02E9C6EFF}" destId="{8A935131-2B5D-4AF4-80D6-C6681E43A008}" srcOrd="1"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F123000-189D-4669-8D0D-14BC718F5FE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5F66B66A-D5DB-400C-87ED-27AD27953689}">
      <dgm:prSet phldrT="[文本]" custT="1"/>
      <dgm:spPr/>
      <dgm:t>
        <a:bodyPr/>
        <a:lstStyle/>
        <a:p>
          <a:r>
            <a:rPr lang="zh-CN" altLang="en-US" sz="2000" b="1" dirty="0">
              <a:solidFill>
                <a:schemeClr val="accent5"/>
              </a:solidFill>
            </a:rPr>
            <a:t>（</a:t>
          </a:r>
          <a:r>
            <a:rPr lang="en-US" altLang="en-US" sz="2000" b="1" dirty="0">
              <a:solidFill>
                <a:schemeClr val="accent5"/>
              </a:solidFill>
            </a:rPr>
            <a:t>1</a:t>
          </a:r>
          <a:r>
            <a:rPr lang="zh-CN" altLang="en-US" sz="2000" b="1" dirty="0">
              <a:solidFill>
                <a:schemeClr val="accent5"/>
              </a:solidFill>
            </a:rPr>
            <a:t>）</a:t>
          </a:r>
          <a:r>
            <a:rPr lang="zh-CN" altLang="en-US" sz="2000" dirty="0"/>
            <a:t>教师反思是教学主体借助行动研究，不断探究与解决自身在教学方式及教学工具等方面存在的问题，将“学会教学”与“学会学习”结合起来，努力提升教学实践的合理性，使自己成为学者型教师的过程。该种界定明确指出了反思的方法论是行动研究。</a:t>
          </a:r>
        </a:p>
      </dgm:t>
    </dgm:pt>
    <dgm:pt modelId="{65FAA8FC-97EA-42C0-8DE4-A7BF6D2E3C6C}" cxnId="{68133ED9-F1CC-472F-9E39-6975C8C50DEF}" type="parTrans">
      <dgm:prSet/>
      <dgm:spPr/>
      <dgm:t>
        <a:bodyPr/>
        <a:lstStyle/>
        <a:p>
          <a:endParaRPr lang="zh-CN" altLang="en-US"/>
        </a:p>
      </dgm:t>
    </dgm:pt>
    <dgm:pt modelId="{981F25EA-BA64-4E0A-AD19-3A25EBBD2F01}" cxnId="{68133ED9-F1CC-472F-9E39-6975C8C50DEF}" type="sibTrans">
      <dgm:prSet/>
      <dgm:spPr/>
      <dgm:t>
        <a:bodyPr/>
        <a:lstStyle/>
        <a:p>
          <a:endParaRPr lang="zh-CN" altLang="en-US"/>
        </a:p>
      </dgm:t>
    </dgm:pt>
    <dgm:pt modelId="{81A28EEE-C994-4A1B-9DD8-1C5000E7111B}">
      <dgm:prSet phldrT="[文本]" custT="1"/>
      <dgm:spPr/>
      <dgm:t>
        <a:bodyPr/>
        <a:lstStyle/>
        <a:p>
          <a:r>
            <a:rPr lang="zh-CN" altLang="en-US" sz="2000" b="1" dirty="0">
              <a:solidFill>
                <a:schemeClr val="accent5"/>
              </a:solidFill>
            </a:rPr>
            <a:t>（</a:t>
          </a:r>
          <a:r>
            <a:rPr lang="en-US" altLang="en-US" sz="2000" b="1" dirty="0">
              <a:solidFill>
                <a:schemeClr val="accent5"/>
              </a:solidFill>
            </a:rPr>
            <a:t>2</a:t>
          </a:r>
          <a:r>
            <a:rPr lang="zh-CN" altLang="en-US" sz="2000" b="1" dirty="0">
              <a:solidFill>
                <a:schemeClr val="accent5"/>
              </a:solidFill>
            </a:rPr>
            <a:t>）</a:t>
          </a:r>
          <a:r>
            <a:rPr lang="zh-CN" altLang="en-US" sz="2000" dirty="0"/>
            <a:t>教师反思是教师以自己的教学活动过程为思考对象，对自己所做出的行为、决策以及由此产生的结果进行审视和分析的过程，是一种通过提高自我觉察水平来促进能力发展的途径。</a:t>
          </a:r>
        </a:p>
      </dgm:t>
    </dgm:pt>
    <dgm:pt modelId="{2926B332-7DEC-4F4A-8DEB-9DFDD5697314}" cxnId="{35AD1F7D-AE82-466F-BC42-427334587F04}" type="parTrans">
      <dgm:prSet/>
      <dgm:spPr/>
      <dgm:t>
        <a:bodyPr/>
        <a:lstStyle/>
        <a:p>
          <a:endParaRPr lang="zh-CN" altLang="en-US"/>
        </a:p>
      </dgm:t>
    </dgm:pt>
    <dgm:pt modelId="{AC088ADA-DD4E-4670-8FC3-11BC77D5E3F0}" cxnId="{35AD1F7D-AE82-466F-BC42-427334587F04}" type="sibTrans">
      <dgm:prSet/>
      <dgm:spPr/>
      <dgm:t>
        <a:bodyPr/>
        <a:lstStyle/>
        <a:p>
          <a:endParaRPr lang="zh-CN" altLang="en-US"/>
        </a:p>
      </dgm:t>
    </dgm:pt>
    <dgm:pt modelId="{AD42D792-FFAA-4E59-94DF-081185825CD2}">
      <dgm:prSet phldrT="[文本]" custT="1"/>
      <dgm:spPr/>
      <dgm:t>
        <a:bodyPr/>
        <a:lstStyle/>
        <a:p>
          <a:r>
            <a:rPr lang="zh-CN" altLang="en-US" sz="2000" b="1" dirty="0">
              <a:solidFill>
                <a:schemeClr val="accent5"/>
              </a:solidFill>
            </a:rPr>
            <a:t>（</a:t>
          </a:r>
          <a:r>
            <a:rPr lang="en-US" altLang="en-US" sz="2000" b="1" dirty="0">
              <a:solidFill>
                <a:schemeClr val="accent5"/>
              </a:solidFill>
            </a:rPr>
            <a:t>3</a:t>
          </a:r>
          <a:r>
            <a:rPr lang="zh-CN" altLang="en-US" sz="2000" b="1" dirty="0">
              <a:solidFill>
                <a:schemeClr val="accent5"/>
              </a:solidFill>
            </a:rPr>
            <a:t>）</a:t>
          </a:r>
          <a:r>
            <a:rPr lang="zh-CN" altLang="en-US" sz="2000" dirty="0"/>
            <a:t>教师反思是指教师在教育教学实践中，通过对自我行为表现及其行为之依据的“异位”进行解析和修正，进而不断提高自身教育教学效能和素养的过程。</a:t>
          </a:r>
        </a:p>
      </dgm:t>
    </dgm:pt>
    <dgm:pt modelId="{D53BC270-C07C-470B-9A6F-B5460630F5BB}" cxnId="{36AAECB6-7FE4-40FD-9934-977F5BAD771A}" type="parTrans">
      <dgm:prSet/>
      <dgm:spPr/>
      <dgm:t>
        <a:bodyPr/>
        <a:lstStyle/>
        <a:p>
          <a:endParaRPr lang="zh-CN" altLang="en-US"/>
        </a:p>
      </dgm:t>
    </dgm:pt>
    <dgm:pt modelId="{C2AC558E-114D-496D-99DF-6A1FF015F526}" cxnId="{36AAECB6-7FE4-40FD-9934-977F5BAD771A}" type="sibTrans">
      <dgm:prSet/>
      <dgm:spPr/>
      <dgm:t>
        <a:bodyPr/>
        <a:lstStyle/>
        <a:p>
          <a:endParaRPr lang="zh-CN" altLang="en-US"/>
        </a:p>
      </dgm:t>
    </dgm:pt>
    <dgm:pt modelId="{8FC536AD-16B5-41F4-8A95-DD989D628B19}" type="pres">
      <dgm:prSet presAssocID="{6F123000-189D-4669-8D0D-14BC718F5FE6}" presName="vert0" presStyleCnt="0">
        <dgm:presLayoutVars>
          <dgm:dir/>
          <dgm:animOne val="branch"/>
          <dgm:animLvl val="lvl"/>
        </dgm:presLayoutVars>
      </dgm:prSet>
      <dgm:spPr/>
    </dgm:pt>
    <dgm:pt modelId="{7A4148F8-8D57-421B-B153-D99C330B85F4}" type="pres">
      <dgm:prSet presAssocID="{5F66B66A-D5DB-400C-87ED-27AD27953689}" presName="thickLine" presStyleLbl="alignNode1" presStyleIdx="0" presStyleCnt="3"/>
      <dgm:spPr/>
    </dgm:pt>
    <dgm:pt modelId="{18396008-D3AD-46D0-A97C-B976EFBF9CB9}" type="pres">
      <dgm:prSet presAssocID="{5F66B66A-D5DB-400C-87ED-27AD27953689}" presName="horz1" presStyleCnt="0"/>
      <dgm:spPr/>
    </dgm:pt>
    <dgm:pt modelId="{FE6AFE05-6655-4512-B891-2BDE7499C3DD}" type="pres">
      <dgm:prSet presAssocID="{5F66B66A-D5DB-400C-87ED-27AD27953689}" presName="tx1" presStyleLbl="revTx" presStyleIdx="0" presStyleCnt="3"/>
      <dgm:spPr/>
    </dgm:pt>
    <dgm:pt modelId="{4BC39699-5E85-47D9-8A24-C133F859CEF6}" type="pres">
      <dgm:prSet presAssocID="{5F66B66A-D5DB-400C-87ED-27AD27953689}" presName="vert1" presStyleCnt="0"/>
      <dgm:spPr/>
    </dgm:pt>
    <dgm:pt modelId="{50DC29FB-4BF1-463A-8806-A8B2BDE045D6}" type="pres">
      <dgm:prSet presAssocID="{81A28EEE-C994-4A1B-9DD8-1C5000E7111B}" presName="thickLine" presStyleLbl="alignNode1" presStyleIdx="1" presStyleCnt="3"/>
      <dgm:spPr/>
    </dgm:pt>
    <dgm:pt modelId="{1671BBF3-F436-45EC-92D2-577680B1D9BE}" type="pres">
      <dgm:prSet presAssocID="{81A28EEE-C994-4A1B-9DD8-1C5000E7111B}" presName="horz1" presStyleCnt="0"/>
      <dgm:spPr/>
    </dgm:pt>
    <dgm:pt modelId="{5F735465-8C76-433F-881E-3382700A4D99}" type="pres">
      <dgm:prSet presAssocID="{81A28EEE-C994-4A1B-9DD8-1C5000E7111B}" presName="tx1" presStyleLbl="revTx" presStyleIdx="1" presStyleCnt="3"/>
      <dgm:spPr/>
    </dgm:pt>
    <dgm:pt modelId="{11488CDF-BD78-47BB-9BA0-BB9EB5AF4E19}" type="pres">
      <dgm:prSet presAssocID="{81A28EEE-C994-4A1B-9DD8-1C5000E7111B}" presName="vert1" presStyleCnt="0"/>
      <dgm:spPr/>
    </dgm:pt>
    <dgm:pt modelId="{C9AEDFBB-6CA1-45C6-839C-5C1A51FB38C1}" type="pres">
      <dgm:prSet presAssocID="{AD42D792-FFAA-4E59-94DF-081185825CD2}" presName="thickLine" presStyleLbl="alignNode1" presStyleIdx="2" presStyleCnt="3"/>
      <dgm:spPr/>
    </dgm:pt>
    <dgm:pt modelId="{4D05234C-B1EE-4ACE-AA60-B407BDF767D3}" type="pres">
      <dgm:prSet presAssocID="{AD42D792-FFAA-4E59-94DF-081185825CD2}" presName="horz1" presStyleCnt="0"/>
      <dgm:spPr/>
    </dgm:pt>
    <dgm:pt modelId="{2444B19A-D8F6-414D-BF83-0F6A87B2C251}" type="pres">
      <dgm:prSet presAssocID="{AD42D792-FFAA-4E59-94DF-081185825CD2}" presName="tx1" presStyleLbl="revTx" presStyleIdx="2" presStyleCnt="3"/>
      <dgm:spPr/>
    </dgm:pt>
    <dgm:pt modelId="{7271B952-0FA6-4769-A42C-2040E24611BE}" type="pres">
      <dgm:prSet presAssocID="{AD42D792-FFAA-4E59-94DF-081185825CD2}" presName="vert1" presStyleCnt="0"/>
      <dgm:spPr/>
    </dgm:pt>
  </dgm:ptLst>
  <dgm:cxnLst>
    <dgm:cxn modelId="{78FDEE63-5A30-46AA-B615-4A109B0F92DF}" type="presOf" srcId="{6F123000-189D-4669-8D0D-14BC718F5FE6}" destId="{8FC536AD-16B5-41F4-8A95-DD989D628B19}" srcOrd="0" destOrd="0" presId="urn:microsoft.com/office/officeart/2008/layout/LinedList"/>
    <dgm:cxn modelId="{35AD1F7D-AE82-466F-BC42-427334587F04}" srcId="{6F123000-189D-4669-8D0D-14BC718F5FE6}" destId="{81A28EEE-C994-4A1B-9DD8-1C5000E7111B}" srcOrd="1" destOrd="0" parTransId="{2926B332-7DEC-4F4A-8DEB-9DFDD5697314}" sibTransId="{AC088ADA-DD4E-4670-8FC3-11BC77D5E3F0}"/>
    <dgm:cxn modelId="{DF33D4A1-58EF-4877-B860-AFD3C680860B}" type="presOf" srcId="{5F66B66A-D5DB-400C-87ED-27AD27953689}" destId="{FE6AFE05-6655-4512-B891-2BDE7499C3DD}" srcOrd="0" destOrd="0" presId="urn:microsoft.com/office/officeart/2008/layout/LinedList"/>
    <dgm:cxn modelId="{36AAECB6-7FE4-40FD-9934-977F5BAD771A}" srcId="{6F123000-189D-4669-8D0D-14BC718F5FE6}" destId="{AD42D792-FFAA-4E59-94DF-081185825CD2}" srcOrd="2" destOrd="0" parTransId="{D53BC270-C07C-470B-9A6F-B5460630F5BB}" sibTransId="{C2AC558E-114D-496D-99DF-6A1FF015F526}"/>
    <dgm:cxn modelId="{6D3C0CC2-D29F-4D61-9C31-814E45578C16}" type="presOf" srcId="{AD42D792-FFAA-4E59-94DF-081185825CD2}" destId="{2444B19A-D8F6-414D-BF83-0F6A87B2C251}" srcOrd="0" destOrd="0" presId="urn:microsoft.com/office/officeart/2008/layout/LinedList"/>
    <dgm:cxn modelId="{68133ED9-F1CC-472F-9E39-6975C8C50DEF}" srcId="{6F123000-189D-4669-8D0D-14BC718F5FE6}" destId="{5F66B66A-D5DB-400C-87ED-27AD27953689}" srcOrd="0" destOrd="0" parTransId="{65FAA8FC-97EA-42C0-8DE4-A7BF6D2E3C6C}" sibTransId="{981F25EA-BA64-4E0A-AD19-3A25EBBD2F01}"/>
    <dgm:cxn modelId="{8F30C6FB-9AD7-4131-A918-55E5F43907E4}" type="presOf" srcId="{81A28EEE-C994-4A1B-9DD8-1C5000E7111B}" destId="{5F735465-8C76-433F-881E-3382700A4D99}" srcOrd="0" destOrd="0" presId="urn:microsoft.com/office/officeart/2008/layout/LinedList"/>
    <dgm:cxn modelId="{114B53DC-00E3-42AD-A84E-26C1883A5F9C}" type="presParOf" srcId="{8FC536AD-16B5-41F4-8A95-DD989D628B19}" destId="{7A4148F8-8D57-421B-B153-D99C330B85F4}" srcOrd="0" destOrd="0" presId="urn:microsoft.com/office/officeart/2008/layout/LinedList"/>
    <dgm:cxn modelId="{675C5972-75A6-44BB-8D66-CC6ABF49696C}" type="presParOf" srcId="{8FC536AD-16B5-41F4-8A95-DD989D628B19}" destId="{18396008-D3AD-46D0-A97C-B976EFBF9CB9}" srcOrd="1" destOrd="0" presId="urn:microsoft.com/office/officeart/2008/layout/LinedList"/>
    <dgm:cxn modelId="{B073431E-CB98-4564-B9B4-7CA858CEC334}" type="presParOf" srcId="{18396008-D3AD-46D0-A97C-B976EFBF9CB9}" destId="{FE6AFE05-6655-4512-B891-2BDE7499C3DD}" srcOrd="0" destOrd="0" presId="urn:microsoft.com/office/officeart/2008/layout/LinedList"/>
    <dgm:cxn modelId="{D6FA1C22-2AF5-46AE-8B5B-D3D091E8CE89}" type="presParOf" srcId="{18396008-D3AD-46D0-A97C-B976EFBF9CB9}" destId="{4BC39699-5E85-47D9-8A24-C133F859CEF6}" srcOrd="1" destOrd="0" presId="urn:microsoft.com/office/officeart/2008/layout/LinedList"/>
    <dgm:cxn modelId="{3B65CA74-4DC8-4705-AAA6-7EFBDB51D7D7}" type="presParOf" srcId="{8FC536AD-16B5-41F4-8A95-DD989D628B19}" destId="{50DC29FB-4BF1-463A-8806-A8B2BDE045D6}" srcOrd="2" destOrd="0" presId="urn:microsoft.com/office/officeart/2008/layout/LinedList"/>
    <dgm:cxn modelId="{DDC0B4FE-D29C-417C-93B7-2E18397266B4}" type="presParOf" srcId="{8FC536AD-16B5-41F4-8A95-DD989D628B19}" destId="{1671BBF3-F436-45EC-92D2-577680B1D9BE}" srcOrd="3" destOrd="0" presId="urn:microsoft.com/office/officeart/2008/layout/LinedList"/>
    <dgm:cxn modelId="{E7913985-6A53-44C0-A3E0-A44E28A397FE}" type="presParOf" srcId="{1671BBF3-F436-45EC-92D2-577680B1D9BE}" destId="{5F735465-8C76-433F-881E-3382700A4D99}" srcOrd="0" destOrd="0" presId="urn:microsoft.com/office/officeart/2008/layout/LinedList"/>
    <dgm:cxn modelId="{0D60EE4E-9827-41E4-9200-6B9566A9E815}" type="presParOf" srcId="{1671BBF3-F436-45EC-92D2-577680B1D9BE}" destId="{11488CDF-BD78-47BB-9BA0-BB9EB5AF4E19}" srcOrd="1" destOrd="0" presId="urn:microsoft.com/office/officeart/2008/layout/LinedList"/>
    <dgm:cxn modelId="{1F283C16-CE96-43F5-B896-1D765B6C9A54}" type="presParOf" srcId="{8FC536AD-16B5-41F4-8A95-DD989D628B19}" destId="{C9AEDFBB-6CA1-45C6-839C-5C1A51FB38C1}" srcOrd="4" destOrd="0" presId="urn:microsoft.com/office/officeart/2008/layout/LinedList"/>
    <dgm:cxn modelId="{75000741-6B60-4AC4-A596-E196C6634904}" type="presParOf" srcId="{8FC536AD-16B5-41F4-8A95-DD989D628B19}" destId="{4D05234C-B1EE-4ACE-AA60-B407BDF767D3}" srcOrd="5" destOrd="0" presId="urn:microsoft.com/office/officeart/2008/layout/LinedList"/>
    <dgm:cxn modelId="{37B75D40-BB13-4EA7-851A-B6FCCF1870BD}" type="presParOf" srcId="{4D05234C-B1EE-4ACE-AA60-B407BDF767D3}" destId="{2444B19A-D8F6-414D-BF83-0F6A87B2C251}" srcOrd="0" destOrd="0" presId="urn:microsoft.com/office/officeart/2008/layout/LinedList"/>
    <dgm:cxn modelId="{2FF01481-B266-46CB-A110-C78B5AD94901}" type="presParOf" srcId="{4D05234C-B1EE-4ACE-AA60-B407BDF767D3}" destId="{7271B952-0FA6-4769-A42C-2040E24611BE}" srcOrd="1"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F123000-189D-4669-8D0D-14BC718F5FE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5F66B66A-D5DB-400C-87ED-27AD27953689}">
      <dgm:prSet phldrT="[文本]" custT="1"/>
      <dgm:spPr/>
      <dgm:t>
        <a:bodyPr/>
        <a:lstStyle/>
        <a:p>
          <a:r>
            <a:rPr lang="zh-CN" altLang="en-US" sz="2000" b="1" dirty="0">
              <a:solidFill>
                <a:schemeClr val="accent5"/>
              </a:solidFill>
            </a:rPr>
            <a:t>（</a:t>
          </a:r>
          <a:r>
            <a:rPr lang="en-US" altLang="en-US" sz="2000" b="1" dirty="0">
              <a:solidFill>
                <a:schemeClr val="accent5"/>
              </a:solidFill>
            </a:rPr>
            <a:t>1</a:t>
          </a:r>
          <a:r>
            <a:rPr lang="zh-CN" altLang="en-US" sz="2000" b="1" dirty="0">
              <a:solidFill>
                <a:schemeClr val="accent5"/>
              </a:solidFill>
            </a:rPr>
            <a:t>）</a:t>
          </a:r>
          <a:r>
            <a:rPr lang="zh-CN" altLang="en-US" sz="2000" b="0" dirty="0">
              <a:solidFill>
                <a:schemeClr val="tx1"/>
              </a:solidFill>
            </a:rPr>
            <a:t>教师反思是对行动富有创见的思考，是对教育教学活动本身（尤其是教育教学能力、方法）的深入思考。</a:t>
          </a:r>
        </a:p>
      </dgm:t>
    </dgm:pt>
    <dgm:pt modelId="{65FAA8FC-97EA-42C0-8DE4-A7BF6D2E3C6C}" cxnId="{68133ED9-F1CC-472F-9E39-6975C8C50DEF}" type="parTrans">
      <dgm:prSet/>
      <dgm:spPr/>
      <dgm:t>
        <a:bodyPr/>
        <a:lstStyle/>
        <a:p>
          <a:endParaRPr lang="zh-CN" altLang="en-US"/>
        </a:p>
      </dgm:t>
    </dgm:pt>
    <dgm:pt modelId="{981F25EA-BA64-4E0A-AD19-3A25EBBD2F01}" cxnId="{68133ED9-F1CC-472F-9E39-6975C8C50DEF}" type="sibTrans">
      <dgm:prSet/>
      <dgm:spPr/>
      <dgm:t>
        <a:bodyPr/>
        <a:lstStyle/>
        <a:p>
          <a:endParaRPr lang="zh-CN" altLang="en-US"/>
        </a:p>
      </dgm:t>
    </dgm:pt>
    <dgm:pt modelId="{AD42D792-FFAA-4E59-94DF-081185825CD2}">
      <dgm:prSet phldrT="[文本]" custT="1"/>
      <dgm:spPr/>
      <dgm:t>
        <a:bodyPr/>
        <a:lstStyle/>
        <a:p>
          <a:r>
            <a:rPr lang="zh-CN" altLang="en-US" sz="2000" b="1" dirty="0">
              <a:solidFill>
                <a:schemeClr val="accent5"/>
              </a:solidFill>
            </a:rPr>
            <a:t>（</a:t>
          </a:r>
          <a:r>
            <a:rPr lang="en-US" altLang="en-US" sz="2000" b="1" dirty="0">
              <a:solidFill>
                <a:schemeClr val="accent5"/>
              </a:solidFill>
            </a:rPr>
            <a:t>3</a:t>
          </a:r>
          <a:r>
            <a:rPr lang="zh-CN" altLang="en-US" sz="2000" b="1" dirty="0">
              <a:solidFill>
                <a:schemeClr val="accent5"/>
              </a:solidFill>
            </a:rPr>
            <a:t>）</a:t>
          </a:r>
          <a:r>
            <a:rPr lang="zh-CN" altLang="en-US" sz="2000" b="0" dirty="0">
              <a:solidFill>
                <a:schemeClr val="tx1"/>
              </a:solidFill>
            </a:rPr>
            <a:t>教师反思是对教育经验的重新建构。</a:t>
          </a:r>
          <a:r>
            <a:rPr lang="zh-CN" altLang="en-US" sz="2000" b="1" dirty="0">
              <a:solidFill>
                <a:schemeClr val="tx1"/>
              </a:solidFill>
            </a:rPr>
            <a:t>达到三个目的</a:t>
          </a:r>
          <a:r>
            <a:rPr lang="zh-CN" altLang="en-US" sz="2000" b="0" dirty="0">
              <a:solidFill>
                <a:schemeClr val="tx1"/>
              </a:solidFill>
            </a:rPr>
            <a:t>：一是对各种教育教学活动的背景有新的理解；二是对自身作为教师和教育教学活动的文化环境有新的理解；三是对关于教育教学活动的一些想当然的假设有新的理解。</a:t>
          </a:r>
        </a:p>
      </dgm:t>
    </dgm:pt>
    <dgm:pt modelId="{D53BC270-C07C-470B-9A6F-B5460630F5BB}" cxnId="{36AAECB6-7FE4-40FD-9934-977F5BAD771A}" type="parTrans">
      <dgm:prSet/>
      <dgm:spPr/>
      <dgm:t>
        <a:bodyPr/>
        <a:lstStyle/>
        <a:p>
          <a:endParaRPr lang="zh-CN" altLang="en-US"/>
        </a:p>
      </dgm:t>
    </dgm:pt>
    <dgm:pt modelId="{C2AC558E-114D-496D-99DF-6A1FF015F526}" cxnId="{36AAECB6-7FE4-40FD-9934-977F5BAD771A}" type="sibTrans">
      <dgm:prSet/>
      <dgm:spPr/>
      <dgm:t>
        <a:bodyPr/>
        <a:lstStyle/>
        <a:p>
          <a:endParaRPr lang="zh-CN" altLang="en-US"/>
        </a:p>
      </dgm:t>
    </dgm:pt>
    <dgm:pt modelId="{1868B39A-9EC9-4CF2-87CF-4B87D15347A5}">
      <dgm:prSet custT="1"/>
      <dgm:spPr/>
      <dgm:t>
        <a:bodyPr/>
        <a:lstStyle/>
        <a:p>
          <a:r>
            <a:rPr lang="zh-CN" altLang="en-US" sz="2000" b="1" dirty="0">
              <a:solidFill>
                <a:schemeClr val="accent5"/>
              </a:solidFill>
            </a:rPr>
            <a:t>（</a:t>
          </a:r>
          <a:r>
            <a:rPr lang="en-US" altLang="en-US" sz="2000" b="1" dirty="0">
              <a:solidFill>
                <a:schemeClr val="accent5"/>
              </a:solidFill>
            </a:rPr>
            <a:t>2</a:t>
          </a:r>
          <a:r>
            <a:rPr lang="zh-CN" altLang="en-US" sz="2000" b="1" dirty="0">
              <a:solidFill>
                <a:schemeClr val="accent5"/>
              </a:solidFill>
            </a:rPr>
            <a:t>）</a:t>
          </a:r>
          <a:r>
            <a:rPr lang="zh-CN" altLang="en-US" sz="2000" b="0" dirty="0">
              <a:solidFill>
                <a:schemeClr val="tx1"/>
              </a:solidFill>
            </a:rPr>
            <a:t>教师反思是对各种有争议的“优秀教学观”进行深入思考，并以此做出选择，是对教育观念、教育背景的深入思考。</a:t>
          </a:r>
        </a:p>
      </dgm:t>
    </dgm:pt>
    <dgm:pt modelId="{C9C8E396-A406-4964-9CA6-5F1CB96D01C0}" cxnId="{CAF9EB23-7376-4065-8634-1E5DFBFB07A9}" type="parTrans">
      <dgm:prSet/>
      <dgm:spPr/>
      <dgm:t>
        <a:bodyPr/>
        <a:lstStyle/>
        <a:p>
          <a:endParaRPr lang="zh-CN" altLang="en-US"/>
        </a:p>
      </dgm:t>
    </dgm:pt>
    <dgm:pt modelId="{B2C94DB7-569A-4EE3-B9B7-AE3086DAB62A}" cxnId="{CAF9EB23-7376-4065-8634-1E5DFBFB07A9}" type="sibTrans">
      <dgm:prSet/>
      <dgm:spPr/>
      <dgm:t>
        <a:bodyPr/>
        <a:lstStyle/>
        <a:p>
          <a:endParaRPr lang="zh-CN" altLang="en-US"/>
        </a:p>
      </dgm:t>
    </dgm:pt>
    <dgm:pt modelId="{8FC536AD-16B5-41F4-8A95-DD989D628B19}" type="pres">
      <dgm:prSet presAssocID="{6F123000-189D-4669-8D0D-14BC718F5FE6}" presName="vert0" presStyleCnt="0">
        <dgm:presLayoutVars>
          <dgm:dir/>
          <dgm:animOne val="branch"/>
          <dgm:animLvl val="lvl"/>
        </dgm:presLayoutVars>
      </dgm:prSet>
      <dgm:spPr/>
    </dgm:pt>
    <dgm:pt modelId="{7A4148F8-8D57-421B-B153-D99C330B85F4}" type="pres">
      <dgm:prSet presAssocID="{5F66B66A-D5DB-400C-87ED-27AD27953689}" presName="thickLine" presStyleLbl="alignNode1" presStyleIdx="0" presStyleCnt="3"/>
      <dgm:spPr/>
    </dgm:pt>
    <dgm:pt modelId="{18396008-D3AD-46D0-A97C-B976EFBF9CB9}" type="pres">
      <dgm:prSet presAssocID="{5F66B66A-D5DB-400C-87ED-27AD27953689}" presName="horz1" presStyleCnt="0"/>
      <dgm:spPr/>
    </dgm:pt>
    <dgm:pt modelId="{FE6AFE05-6655-4512-B891-2BDE7499C3DD}" type="pres">
      <dgm:prSet presAssocID="{5F66B66A-D5DB-400C-87ED-27AD27953689}" presName="tx1" presStyleLbl="revTx" presStyleIdx="0" presStyleCnt="3" custScaleY="74927"/>
      <dgm:spPr/>
    </dgm:pt>
    <dgm:pt modelId="{4BC39699-5E85-47D9-8A24-C133F859CEF6}" type="pres">
      <dgm:prSet presAssocID="{5F66B66A-D5DB-400C-87ED-27AD27953689}" presName="vert1" presStyleCnt="0"/>
      <dgm:spPr/>
    </dgm:pt>
    <dgm:pt modelId="{EEB8C2E2-5D84-476F-BCC9-DED3AD9601BD}" type="pres">
      <dgm:prSet presAssocID="{1868B39A-9EC9-4CF2-87CF-4B87D15347A5}" presName="thickLine" presStyleLbl="alignNode1" presStyleIdx="1" presStyleCnt="3"/>
      <dgm:spPr/>
    </dgm:pt>
    <dgm:pt modelId="{9F6F40DC-907C-4EA6-A256-0E57E4CD4321}" type="pres">
      <dgm:prSet presAssocID="{1868B39A-9EC9-4CF2-87CF-4B87D15347A5}" presName="horz1" presStyleCnt="0"/>
      <dgm:spPr/>
    </dgm:pt>
    <dgm:pt modelId="{2FADE84D-E549-4359-994D-B6D1A9CE57B6}" type="pres">
      <dgm:prSet presAssocID="{1868B39A-9EC9-4CF2-87CF-4B87D15347A5}" presName="tx1" presStyleLbl="revTx" presStyleIdx="1" presStyleCnt="3" custScaleY="73172"/>
      <dgm:spPr/>
    </dgm:pt>
    <dgm:pt modelId="{604F553E-85DC-4DD7-B908-93C171383B82}" type="pres">
      <dgm:prSet presAssocID="{1868B39A-9EC9-4CF2-87CF-4B87D15347A5}" presName="vert1" presStyleCnt="0"/>
      <dgm:spPr/>
    </dgm:pt>
    <dgm:pt modelId="{C9AEDFBB-6CA1-45C6-839C-5C1A51FB38C1}" type="pres">
      <dgm:prSet presAssocID="{AD42D792-FFAA-4E59-94DF-081185825CD2}" presName="thickLine" presStyleLbl="alignNode1" presStyleIdx="2" presStyleCnt="3"/>
      <dgm:spPr/>
    </dgm:pt>
    <dgm:pt modelId="{4D05234C-B1EE-4ACE-AA60-B407BDF767D3}" type="pres">
      <dgm:prSet presAssocID="{AD42D792-FFAA-4E59-94DF-081185825CD2}" presName="horz1" presStyleCnt="0"/>
      <dgm:spPr/>
    </dgm:pt>
    <dgm:pt modelId="{2444B19A-D8F6-414D-BF83-0F6A87B2C251}" type="pres">
      <dgm:prSet presAssocID="{AD42D792-FFAA-4E59-94DF-081185825CD2}" presName="tx1" presStyleLbl="revTx" presStyleIdx="2" presStyleCnt="3"/>
      <dgm:spPr/>
    </dgm:pt>
    <dgm:pt modelId="{7271B952-0FA6-4769-A42C-2040E24611BE}" type="pres">
      <dgm:prSet presAssocID="{AD42D792-FFAA-4E59-94DF-081185825CD2}" presName="vert1" presStyleCnt="0"/>
      <dgm:spPr/>
    </dgm:pt>
  </dgm:ptLst>
  <dgm:cxnLst>
    <dgm:cxn modelId="{4470B40C-0D0F-4EBD-843C-E998AD0A1972}" type="presOf" srcId="{1868B39A-9EC9-4CF2-87CF-4B87D15347A5}" destId="{2FADE84D-E549-4359-994D-B6D1A9CE57B6}" srcOrd="0" destOrd="0" presId="urn:microsoft.com/office/officeart/2008/layout/LinedList"/>
    <dgm:cxn modelId="{CAF9EB23-7376-4065-8634-1E5DFBFB07A9}" srcId="{6F123000-189D-4669-8D0D-14BC718F5FE6}" destId="{1868B39A-9EC9-4CF2-87CF-4B87D15347A5}" srcOrd="1" destOrd="0" parTransId="{C9C8E396-A406-4964-9CA6-5F1CB96D01C0}" sibTransId="{B2C94DB7-569A-4EE3-B9B7-AE3086DAB62A}"/>
    <dgm:cxn modelId="{78FDEE63-5A30-46AA-B615-4A109B0F92DF}" type="presOf" srcId="{6F123000-189D-4669-8D0D-14BC718F5FE6}" destId="{8FC536AD-16B5-41F4-8A95-DD989D628B19}" srcOrd="0" destOrd="0" presId="urn:microsoft.com/office/officeart/2008/layout/LinedList"/>
    <dgm:cxn modelId="{DF33D4A1-58EF-4877-B860-AFD3C680860B}" type="presOf" srcId="{5F66B66A-D5DB-400C-87ED-27AD27953689}" destId="{FE6AFE05-6655-4512-B891-2BDE7499C3DD}" srcOrd="0" destOrd="0" presId="urn:microsoft.com/office/officeart/2008/layout/LinedList"/>
    <dgm:cxn modelId="{36AAECB6-7FE4-40FD-9934-977F5BAD771A}" srcId="{6F123000-189D-4669-8D0D-14BC718F5FE6}" destId="{AD42D792-FFAA-4E59-94DF-081185825CD2}" srcOrd="2" destOrd="0" parTransId="{D53BC270-C07C-470B-9A6F-B5460630F5BB}" sibTransId="{C2AC558E-114D-496D-99DF-6A1FF015F526}"/>
    <dgm:cxn modelId="{6D3C0CC2-D29F-4D61-9C31-814E45578C16}" type="presOf" srcId="{AD42D792-FFAA-4E59-94DF-081185825CD2}" destId="{2444B19A-D8F6-414D-BF83-0F6A87B2C251}" srcOrd="0" destOrd="0" presId="urn:microsoft.com/office/officeart/2008/layout/LinedList"/>
    <dgm:cxn modelId="{68133ED9-F1CC-472F-9E39-6975C8C50DEF}" srcId="{6F123000-189D-4669-8D0D-14BC718F5FE6}" destId="{5F66B66A-D5DB-400C-87ED-27AD27953689}" srcOrd="0" destOrd="0" parTransId="{65FAA8FC-97EA-42C0-8DE4-A7BF6D2E3C6C}" sibTransId="{981F25EA-BA64-4E0A-AD19-3A25EBBD2F01}"/>
    <dgm:cxn modelId="{114B53DC-00E3-42AD-A84E-26C1883A5F9C}" type="presParOf" srcId="{8FC536AD-16B5-41F4-8A95-DD989D628B19}" destId="{7A4148F8-8D57-421B-B153-D99C330B85F4}" srcOrd="0" destOrd="0" presId="urn:microsoft.com/office/officeart/2008/layout/LinedList"/>
    <dgm:cxn modelId="{675C5972-75A6-44BB-8D66-CC6ABF49696C}" type="presParOf" srcId="{8FC536AD-16B5-41F4-8A95-DD989D628B19}" destId="{18396008-D3AD-46D0-A97C-B976EFBF9CB9}" srcOrd="1" destOrd="0" presId="urn:microsoft.com/office/officeart/2008/layout/LinedList"/>
    <dgm:cxn modelId="{B073431E-CB98-4564-B9B4-7CA858CEC334}" type="presParOf" srcId="{18396008-D3AD-46D0-A97C-B976EFBF9CB9}" destId="{FE6AFE05-6655-4512-B891-2BDE7499C3DD}" srcOrd="0" destOrd="0" presId="urn:microsoft.com/office/officeart/2008/layout/LinedList"/>
    <dgm:cxn modelId="{D6FA1C22-2AF5-46AE-8B5B-D3D091E8CE89}" type="presParOf" srcId="{18396008-D3AD-46D0-A97C-B976EFBF9CB9}" destId="{4BC39699-5E85-47D9-8A24-C133F859CEF6}" srcOrd="1" destOrd="0" presId="urn:microsoft.com/office/officeart/2008/layout/LinedList"/>
    <dgm:cxn modelId="{C5DE86E2-5E57-4EFD-B3E4-C70261079A31}" type="presParOf" srcId="{8FC536AD-16B5-41F4-8A95-DD989D628B19}" destId="{EEB8C2E2-5D84-476F-BCC9-DED3AD9601BD}" srcOrd="2" destOrd="0" presId="urn:microsoft.com/office/officeart/2008/layout/LinedList"/>
    <dgm:cxn modelId="{3D179BAC-1F28-4228-81B9-DA009E958315}" type="presParOf" srcId="{8FC536AD-16B5-41F4-8A95-DD989D628B19}" destId="{9F6F40DC-907C-4EA6-A256-0E57E4CD4321}" srcOrd="3" destOrd="0" presId="urn:microsoft.com/office/officeart/2008/layout/LinedList"/>
    <dgm:cxn modelId="{AECAB2C7-8223-4998-B60D-9F3FB0969B79}" type="presParOf" srcId="{9F6F40DC-907C-4EA6-A256-0E57E4CD4321}" destId="{2FADE84D-E549-4359-994D-B6D1A9CE57B6}" srcOrd="0" destOrd="0" presId="urn:microsoft.com/office/officeart/2008/layout/LinedList"/>
    <dgm:cxn modelId="{A9209006-98D2-4318-A3F2-D3BB54D319BE}" type="presParOf" srcId="{9F6F40DC-907C-4EA6-A256-0E57E4CD4321}" destId="{604F553E-85DC-4DD7-B908-93C171383B82}" srcOrd="1" destOrd="0" presId="urn:microsoft.com/office/officeart/2008/layout/LinedList"/>
    <dgm:cxn modelId="{1F283C16-CE96-43F5-B896-1D765B6C9A54}" type="presParOf" srcId="{8FC536AD-16B5-41F4-8A95-DD989D628B19}" destId="{C9AEDFBB-6CA1-45C6-839C-5C1A51FB38C1}" srcOrd="4" destOrd="0" presId="urn:microsoft.com/office/officeart/2008/layout/LinedList"/>
    <dgm:cxn modelId="{75000741-6B60-4AC4-A596-E196C6634904}" type="presParOf" srcId="{8FC536AD-16B5-41F4-8A95-DD989D628B19}" destId="{4D05234C-B1EE-4ACE-AA60-B407BDF767D3}" srcOrd="5" destOrd="0" presId="urn:microsoft.com/office/officeart/2008/layout/LinedList"/>
    <dgm:cxn modelId="{37B75D40-BB13-4EA7-851A-B6FCCF1870BD}" type="presParOf" srcId="{4D05234C-B1EE-4ACE-AA60-B407BDF767D3}" destId="{2444B19A-D8F6-414D-BF83-0F6A87B2C251}" srcOrd="0" destOrd="0" presId="urn:microsoft.com/office/officeart/2008/layout/LinedList"/>
    <dgm:cxn modelId="{2FF01481-B266-46CB-A110-C78B5AD94901}" type="presParOf" srcId="{4D05234C-B1EE-4ACE-AA60-B407BDF767D3}" destId="{7271B952-0FA6-4769-A42C-2040E24611BE}" srcOrd="1"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24F40F4-6B67-49A0-A894-B16E0E5B8128}"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zh-CN" altLang="en-US"/>
        </a:p>
      </dgm:t>
    </dgm:pt>
    <dgm:pt modelId="{F0DA5B15-F52C-49C8-8A3A-B3C75D665B42}">
      <dgm:prSet phldrT="[文本]" custT="1"/>
      <dgm:spPr/>
      <dgm:t>
        <a:bodyPr/>
        <a:lstStyle/>
        <a:p>
          <a:r>
            <a:rPr lang="en-US" altLang="en-US" sz="2400" b="1" dirty="0"/>
            <a:t>1.</a:t>
          </a:r>
          <a:r>
            <a:rPr lang="zh-CN" altLang="en-US" sz="2400" b="1" dirty="0"/>
            <a:t>自省性</a:t>
          </a:r>
        </a:p>
      </dgm:t>
    </dgm:pt>
    <dgm:pt modelId="{3B317F14-AA25-42C2-BD93-7524642E4FF8}" cxnId="{649E02FD-647F-4515-BDE5-B9A1C75ABB7A}" type="parTrans">
      <dgm:prSet/>
      <dgm:spPr/>
      <dgm:t>
        <a:bodyPr/>
        <a:lstStyle/>
        <a:p>
          <a:endParaRPr lang="zh-CN" altLang="en-US"/>
        </a:p>
      </dgm:t>
    </dgm:pt>
    <dgm:pt modelId="{C6F54434-EEA0-40EE-8463-63D2865E3690}" cxnId="{649E02FD-647F-4515-BDE5-B9A1C75ABB7A}" type="sibTrans">
      <dgm:prSet/>
      <dgm:spPr/>
      <dgm:t>
        <a:bodyPr/>
        <a:lstStyle/>
        <a:p>
          <a:endParaRPr lang="zh-CN" altLang="en-US"/>
        </a:p>
      </dgm:t>
    </dgm:pt>
    <dgm:pt modelId="{78AEA6CD-713F-469A-925D-6A2F5F949C87}">
      <dgm:prSet phldrT="[文本]" custT="1"/>
      <dgm:spPr/>
      <dgm:t>
        <a:bodyPr/>
        <a:lstStyle/>
        <a:p>
          <a:r>
            <a:rPr lang="zh-CN" altLang="en-US" sz="2000" dirty="0"/>
            <a:t>自省性是教师反思的首要特征，教师自身既是反思的主体，又是反思的客体。</a:t>
          </a:r>
        </a:p>
      </dgm:t>
    </dgm:pt>
    <dgm:pt modelId="{AFE0B75F-8589-412D-BF7A-C1FFD6F21C73}" cxnId="{EE3FE130-BF2E-4DD7-871E-DF0F9F3C1225}" type="parTrans">
      <dgm:prSet/>
      <dgm:spPr/>
      <dgm:t>
        <a:bodyPr/>
        <a:lstStyle/>
        <a:p>
          <a:endParaRPr lang="zh-CN" altLang="en-US"/>
        </a:p>
      </dgm:t>
    </dgm:pt>
    <dgm:pt modelId="{0C2C7A32-F66C-4972-A8A4-2B36F00ED1AF}" cxnId="{EE3FE130-BF2E-4DD7-871E-DF0F9F3C1225}" type="sibTrans">
      <dgm:prSet/>
      <dgm:spPr/>
      <dgm:t>
        <a:bodyPr/>
        <a:lstStyle/>
        <a:p>
          <a:endParaRPr lang="zh-CN" altLang="en-US"/>
        </a:p>
      </dgm:t>
    </dgm:pt>
    <dgm:pt modelId="{CDC6C4A2-037A-4AA1-A2A0-7596FF967A4A}">
      <dgm:prSet phldrT="[文本]" custT="1"/>
      <dgm:spPr/>
      <dgm:t>
        <a:bodyPr/>
        <a:lstStyle/>
        <a:p>
          <a:r>
            <a:rPr lang="en-US" altLang="en-US" sz="2400" b="1" dirty="0"/>
            <a:t>2.</a:t>
          </a:r>
          <a:r>
            <a:rPr lang="zh-CN" altLang="en-US" sz="2400" b="1" dirty="0"/>
            <a:t>内隐性</a:t>
          </a:r>
        </a:p>
      </dgm:t>
    </dgm:pt>
    <dgm:pt modelId="{CC2D4531-BFE4-4517-9952-E83E0DD0AD74}" cxnId="{C843F633-458E-4570-99DC-5099DD42CFC9}" type="parTrans">
      <dgm:prSet/>
      <dgm:spPr/>
      <dgm:t>
        <a:bodyPr/>
        <a:lstStyle/>
        <a:p>
          <a:endParaRPr lang="zh-CN" altLang="en-US"/>
        </a:p>
      </dgm:t>
    </dgm:pt>
    <dgm:pt modelId="{CA159F93-0D98-44D7-8143-1DC6E3E40BC3}" cxnId="{C843F633-458E-4570-99DC-5099DD42CFC9}" type="sibTrans">
      <dgm:prSet/>
      <dgm:spPr/>
      <dgm:t>
        <a:bodyPr/>
        <a:lstStyle/>
        <a:p>
          <a:endParaRPr lang="zh-CN" altLang="en-US"/>
        </a:p>
      </dgm:t>
    </dgm:pt>
    <dgm:pt modelId="{D748F368-5F7B-423E-BDF7-FF1F9BEE7EFA}">
      <dgm:prSet phldrT="[文本]" custT="1"/>
      <dgm:spPr/>
      <dgm:t>
        <a:bodyPr/>
        <a:lstStyle/>
        <a:p>
          <a:r>
            <a:rPr lang="zh-CN" altLang="en-US" sz="2000" dirty="0"/>
            <a:t>反思是一个复杂的心理过程，都是在心灵深处展开的，看不见、摸不着，他人也无法窥视和描摹。</a:t>
          </a:r>
        </a:p>
      </dgm:t>
    </dgm:pt>
    <dgm:pt modelId="{A85BA034-FE27-47FC-9030-EA75A5C398CA}" cxnId="{26F18971-4008-4AC6-937F-5609DF272BD2}" type="parTrans">
      <dgm:prSet/>
      <dgm:spPr/>
      <dgm:t>
        <a:bodyPr/>
        <a:lstStyle/>
        <a:p>
          <a:endParaRPr lang="zh-CN" altLang="en-US"/>
        </a:p>
      </dgm:t>
    </dgm:pt>
    <dgm:pt modelId="{7DCD8FC8-DCF1-417B-8EFC-9580F81BCBFA}" cxnId="{26F18971-4008-4AC6-937F-5609DF272BD2}" type="sibTrans">
      <dgm:prSet/>
      <dgm:spPr/>
      <dgm:t>
        <a:bodyPr/>
        <a:lstStyle/>
        <a:p>
          <a:endParaRPr lang="zh-CN" altLang="en-US"/>
        </a:p>
      </dgm:t>
    </dgm:pt>
    <dgm:pt modelId="{89ACADF8-FE39-47FD-AFC4-72628A79A928}">
      <dgm:prSet phldrT="[文本]" custT="1"/>
      <dgm:spPr/>
      <dgm:t>
        <a:bodyPr/>
        <a:lstStyle/>
        <a:p>
          <a:r>
            <a:rPr lang="en-US" altLang="en-US" sz="2400" b="1" dirty="0"/>
            <a:t>3.</a:t>
          </a:r>
          <a:r>
            <a:rPr lang="zh-CN" altLang="en-US" sz="2400" b="1" dirty="0"/>
            <a:t>批判性</a:t>
          </a:r>
        </a:p>
      </dgm:t>
    </dgm:pt>
    <dgm:pt modelId="{59F3853B-E906-48D0-BAAA-9784EAA589D7}" cxnId="{396451C4-9FDE-46FE-9D62-3D7A07A1D498}" type="parTrans">
      <dgm:prSet/>
      <dgm:spPr/>
      <dgm:t>
        <a:bodyPr/>
        <a:lstStyle/>
        <a:p>
          <a:endParaRPr lang="zh-CN" altLang="en-US"/>
        </a:p>
      </dgm:t>
    </dgm:pt>
    <dgm:pt modelId="{C4F4676D-38E4-4795-A862-6E887CF547CF}" cxnId="{396451C4-9FDE-46FE-9D62-3D7A07A1D498}" type="sibTrans">
      <dgm:prSet/>
      <dgm:spPr/>
      <dgm:t>
        <a:bodyPr/>
        <a:lstStyle/>
        <a:p>
          <a:endParaRPr lang="zh-CN" altLang="en-US"/>
        </a:p>
      </dgm:t>
    </dgm:pt>
    <dgm:pt modelId="{F03B6688-95CB-449D-AD56-30B07B0FD816}">
      <dgm:prSet phldrT="[文本]" custT="1"/>
      <dgm:spPr/>
      <dgm:t>
        <a:bodyPr/>
        <a:lstStyle/>
        <a:p>
          <a:r>
            <a:rPr lang="zh-CN" altLang="en-US" sz="2000" dirty="0"/>
            <a:t>对自己的教育教学活动进行持续的评价和改进，发扬正确的，改正错误的，完善美好的。</a:t>
          </a:r>
        </a:p>
      </dgm:t>
    </dgm:pt>
    <dgm:pt modelId="{58C96935-2464-42B0-AA44-D6F46DD01970}" cxnId="{BA3C7FDB-C194-4355-BC0E-FCEACDC8A258}" type="parTrans">
      <dgm:prSet/>
      <dgm:spPr/>
      <dgm:t>
        <a:bodyPr/>
        <a:lstStyle/>
        <a:p>
          <a:endParaRPr lang="zh-CN" altLang="en-US"/>
        </a:p>
      </dgm:t>
    </dgm:pt>
    <dgm:pt modelId="{1D67D007-1C3D-4F9D-A3BD-994B9F1A2D50}" cxnId="{BA3C7FDB-C194-4355-BC0E-FCEACDC8A258}" type="sibTrans">
      <dgm:prSet/>
      <dgm:spPr/>
      <dgm:t>
        <a:bodyPr/>
        <a:lstStyle/>
        <a:p>
          <a:endParaRPr lang="zh-CN" altLang="en-US"/>
        </a:p>
      </dgm:t>
    </dgm:pt>
    <dgm:pt modelId="{32E81AAE-D030-4ADF-BC24-7BF74D9EBB11}" type="pres">
      <dgm:prSet presAssocID="{424F40F4-6B67-49A0-A894-B16E0E5B8128}" presName="Name0" presStyleCnt="0">
        <dgm:presLayoutVars>
          <dgm:dir/>
          <dgm:animLvl val="lvl"/>
          <dgm:resizeHandles val="exact"/>
        </dgm:presLayoutVars>
      </dgm:prSet>
      <dgm:spPr/>
    </dgm:pt>
    <dgm:pt modelId="{3AEA330D-F61F-4046-A3D4-8F634AE911DD}" type="pres">
      <dgm:prSet presAssocID="{F0DA5B15-F52C-49C8-8A3A-B3C75D665B42}" presName="linNode" presStyleCnt="0"/>
      <dgm:spPr/>
    </dgm:pt>
    <dgm:pt modelId="{7EB40179-2885-4DB1-96DA-AA4C154F7FE0}" type="pres">
      <dgm:prSet presAssocID="{F0DA5B15-F52C-49C8-8A3A-B3C75D665B42}" presName="parentText" presStyleLbl="node1" presStyleIdx="0" presStyleCnt="3" custScaleX="68384">
        <dgm:presLayoutVars>
          <dgm:chMax val="1"/>
          <dgm:bulletEnabled val="1"/>
        </dgm:presLayoutVars>
      </dgm:prSet>
      <dgm:spPr/>
    </dgm:pt>
    <dgm:pt modelId="{1349D907-D241-4D3C-8EA1-4C7D52AA6A7C}" type="pres">
      <dgm:prSet presAssocID="{F0DA5B15-F52C-49C8-8A3A-B3C75D665B42}" presName="descendantText" presStyleLbl="alignAccFollowNode1" presStyleIdx="0" presStyleCnt="3">
        <dgm:presLayoutVars>
          <dgm:bulletEnabled val="1"/>
        </dgm:presLayoutVars>
      </dgm:prSet>
      <dgm:spPr/>
    </dgm:pt>
    <dgm:pt modelId="{BD8FAE1E-B564-4053-899E-70E5648797EA}" type="pres">
      <dgm:prSet presAssocID="{C6F54434-EEA0-40EE-8463-63D2865E3690}" presName="sp" presStyleCnt="0"/>
      <dgm:spPr/>
    </dgm:pt>
    <dgm:pt modelId="{3F739A79-38CC-4CC4-8319-18411D1CFC8C}" type="pres">
      <dgm:prSet presAssocID="{CDC6C4A2-037A-4AA1-A2A0-7596FF967A4A}" presName="linNode" presStyleCnt="0"/>
      <dgm:spPr/>
    </dgm:pt>
    <dgm:pt modelId="{0473E04D-7870-4810-9B85-2F3C1C35EE01}" type="pres">
      <dgm:prSet presAssocID="{CDC6C4A2-037A-4AA1-A2A0-7596FF967A4A}" presName="parentText" presStyleLbl="node1" presStyleIdx="1" presStyleCnt="3" custScaleX="68384">
        <dgm:presLayoutVars>
          <dgm:chMax val="1"/>
          <dgm:bulletEnabled val="1"/>
        </dgm:presLayoutVars>
      </dgm:prSet>
      <dgm:spPr/>
    </dgm:pt>
    <dgm:pt modelId="{3C845E8F-5E33-45BD-96C3-BB8918F9677F}" type="pres">
      <dgm:prSet presAssocID="{CDC6C4A2-037A-4AA1-A2A0-7596FF967A4A}" presName="descendantText" presStyleLbl="alignAccFollowNode1" presStyleIdx="1" presStyleCnt="3">
        <dgm:presLayoutVars>
          <dgm:bulletEnabled val="1"/>
        </dgm:presLayoutVars>
      </dgm:prSet>
      <dgm:spPr/>
    </dgm:pt>
    <dgm:pt modelId="{EC8BF196-9372-4145-9B63-8C5EA3474ACA}" type="pres">
      <dgm:prSet presAssocID="{CA159F93-0D98-44D7-8143-1DC6E3E40BC3}" presName="sp" presStyleCnt="0"/>
      <dgm:spPr/>
    </dgm:pt>
    <dgm:pt modelId="{9FFEAB14-93F1-446D-BD4A-CD5FF6D2A281}" type="pres">
      <dgm:prSet presAssocID="{89ACADF8-FE39-47FD-AFC4-72628A79A928}" presName="linNode" presStyleCnt="0"/>
      <dgm:spPr/>
    </dgm:pt>
    <dgm:pt modelId="{3C25A5A0-DE4B-45C6-8153-13F1DB290F0F}" type="pres">
      <dgm:prSet presAssocID="{89ACADF8-FE39-47FD-AFC4-72628A79A928}" presName="parentText" presStyleLbl="node1" presStyleIdx="2" presStyleCnt="3" custScaleX="68384">
        <dgm:presLayoutVars>
          <dgm:chMax val="1"/>
          <dgm:bulletEnabled val="1"/>
        </dgm:presLayoutVars>
      </dgm:prSet>
      <dgm:spPr/>
    </dgm:pt>
    <dgm:pt modelId="{8C49B2ED-FD1A-44FE-B465-E87AEFF91534}" type="pres">
      <dgm:prSet presAssocID="{89ACADF8-FE39-47FD-AFC4-72628A79A928}" presName="descendantText" presStyleLbl="alignAccFollowNode1" presStyleIdx="2" presStyleCnt="3">
        <dgm:presLayoutVars>
          <dgm:bulletEnabled val="1"/>
        </dgm:presLayoutVars>
      </dgm:prSet>
      <dgm:spPr/>
    </dgm:pt>
  </dgm:ptLst>
  <dgm:cxnLst>
    <dgm:cxn modelId="{02183624-FE31-4C8E-9836-C8D5924E5C36}" type="presOf" srcId="{CDC6C4A2-037A-4AA1-A2A0-7596FF967A4A}" destId="{0473E04D-7870-4810-9B85-2F3C1C35EE01}" srcOrd="0" destOrd="0" presId="urn:microsoft.com/office/officeart/2005/8/layout/vList5"/>
    <dgm:cxn modelId="{EE3FE130-BF2E-4DD7-871E-DF0F9F3C1225}" srcId="{F0DA5B15-F52C-49C8-8A3A-B3C75D665B42}" destId="{78AEA6CD-713F-469A-925D-6A2F5F949C87}" srcOrd="0" destOrd="0" parTransId="{AFE0B75F-8589-412D-BF7A-C1FFD6F21C73}" sibTransId="{0C2C7A32-F66C-4972-A8A4-2B36F00ED1AF}"/>
    <dgm:cxn modelId="{C843F633-458E-4570-99DC-5099DD42CFC9}" srcId="{424F40F4-6B67-49A0-A894-B16E0E5B8128}" destId="{CDC6C4A2-037A-4AA1-A2A0-7596FF967A4A}" srcOrd="1" destOrd="0" parTransId="{CC2D4531-BFE4-4517-9952-E83E0DD0AD74}" sibTransId="{CA159F93-0D98-44D7-8143-1DC6E3E40BC3}"/>
    <dgm:cxn modelId="{26F18971-4008-4AC6-937F-5609DF272BD2}" srcId="{CDC6C4A2-037A-4AA1-A2A0-7596FF967A4A}" destId="{D748F368-5F7B-423E-BDF7-FF1F9BEE7EFA}" srcOrd="0" destOrd="0" parTransId="{A85BA034-FE27-47FC-9030-EA75A5C398CA}" sibTransId="{7DCD8FC8-DCF1-417B-8EFC-9580F81BCBFA}"/>
    <dgm:cxn modelId="{F78D4555-E22C-427E-B5C4-DFE3EA57A63F}" type="presOf" srcId="{D748F368-5F7B-423E-BDF7-FF1F9BEE7EFA}" destId="{3C845E8F-5E33-45BD-96C3-BB8918F9677F}" srcOrd="0" destOrd="0" presId="urn:microsoft.com/office/officeart/2005/8/layout/vList5"/>
    <dgm:cxn modelId="{BE09B257-01ED-40CC-A291-2C1936566C83}" type="presOf" srcId="{89ACADF8-FE39-47FD-AFC4-72628A79A928}" destId="{3C25A5A0-DE4B-45C6-8153-13F1DB290F0F}" srcOrd="0" destOrd="0" presId="urn:microsoft.com/office/officeart/2005/8/layout/vList5"/>
    <dgm:cxn modelId="{B08861A1-0968-41FD-962C-FD2430214FAC}" type="presOf" srcId="{424F40F4-6B67-49A0-A894-B16E0E5B8128}" destId="{32E81AAE-D030-4ADF-BC24-7BF74D9EBB11}" srcOrd="0" destOrd="0" presId="urn:microsoft.com/office/officeart/2005/8/layout/vList5"/>
    <dgm:cxn modelId="{1FAFA6C2-6A62-4984-A793-8B871D54D0BA}" type="presOf" srcId="{F0DA5B15-F52C-49C8-8A3A-B3C75D665B42}" destId="{7EB40179-2885-4DB1-96DA-AA4C154F7FE0}" srcOrd="0" destOrd="0" presId="urn:microsoft.com/office/officeart/2005/8/layout/vList5"/>
    <dgm:cxn modelId="{396451C4-9FDE-46FE-9D62-3D7A07A1D498}" srcId="{424F40F4-6B67-49A0-A894-B16E0E5B8128}" destId="{89ACADF8-FE39-47FD-AFC4-72628A79A928}" srcOrd="2" destOrd="0" parTransId="{59F3853B-E906-48D0-BAAA-9784EAA589D7}" sibTransId="{C4F4676D-38E4-4795-A862-6E887CF547CF}"/>
    <dgm:cxn modelId="{3E4D1DD1-56C1-4340-9CB6-097A1A3A7982}" type="presOf" srcId="{78AEA6CD-713F-469A-925D-6A2F5F949C87}" destId="{1349D907-D241-4D3C-8EA1-4C7D52AA6A7C}" srcOrd="0" destOrd="0" presId="urn:microsoft.com/office/officeart/2005/8/layout/vList5"/>
    <dgm:cxn modelId="{BA3C7FDB-C194-4355-BC0E-FCEACDC8A258}" srcId="{89ACADF8-FE39-47FD-AFC4-72628A79A928}" destId="{F03B6688-95CB-449D-AD56-30B07B0FD816}" srcOrd="0" destOrd="0" parTransId="{58C96935-2464-42B0-AA44-D6F46DD01970}" sibTransId="{1D67D007-1C3D-4F9D-A3BD-994B9F1A2D50}"/>
    <dgm:cxn modelId="{015478E3-F4D0-45DC-80A6-6E6D5274D432}" type="presOf" srcId="{F03B6688-95CB-449D-AD56-30B07B0FD816}" destId="{8C49B2ED-FD1A-44FE-B465-E87AEFF91534}" srcOrd="0" destOrd="0" presId="urn:microsoft.com/office/officeart/2005/8/layout/vList5"/>
    <dgm:cxn modelId="{649E02FD-647F-4515-BDE5-B9A1C75ABB7A}" srcId="{424F40F4-6B67-49A0-A894-B16E0E5B8128}" destId="{F0DA5B15-F52C-49C8-8A3A-B3C75D665B42}" srcOrd="0" destOrd="0" parTransId="{3B317F14-AA25-42C2-BD93-7524642E4FF8}" sibTransId="{C6F54434-EEA0-40EE-8463-63D2865E3690}"/>
    <dgm:cxn modelId="{96CB13AF-15C5-4228-ACB0-EAB4D8B4770E}" type="presParOf" srcId="{32E81AAE-D030-4ADF-BC24-7BF74D9EBB11}" destId="{3AEA330D-F61F-4046-A3D4-8F634AE911DD}" srcOrd="0" destOrd="0" presId="urn:microsoft.com/office/officeart/2005/8/layout/vList5"/>
    <dgm:cxn modelId="{93EC4D63-C4D5-49C2-AB58-9700C1DA01B5}" type="presParOf" srcId="{3AEA330D-F61F-4046-A3D4-8F634AE911DD}" destId="{7EB40179-2885-4DB1-96DA-AA4C154F7FE0}" srcOrd="0" destOrd="0" presId="urn:microsoft.com/office/officeart/2005/8/layout/vList5"/>
    <dgm:cxn modelId="{25862F98-5B76-48D4-B027-DA5886DC153D}" type="presParOf" srcId="{3AEA330D-F61F-4046-A3D4-8F634AE911DD}" destId="{1349D907-D241-4D3C-8EA1-4C7D52AA6A7C}" srcOrd="1" destOrd="0" presId="urn:microsoft.com/office/officeart/2005/8/layout/vList5"/>
    <dgm:cxn modelId="{B16D60DD-BE64-46B0-9E6A-3FF311DEA4C3}" type="presParOf" srcId="{32E81AAE-D030-4ADF-BC24-7BF74D9EBB11}" destId="{BD8FAE1E-B564-4053-899E-70E5648797EA}" srcOrd="1" destOrd="0" presId="urn:microsoft.com/office/officeart/2005/8/layout/vList5"/>
    <dgm:cxn modelId="{49D01549-53BA-4CA3-9DA4-ACB254E1A487}" type="presParOf" srcId="{32E81AAE-D030-4ADF-BC24-7BF74D9EBB11}" destId="{3F739A79-38CC-4CC4-8319-18411D1CFC8C}" srcOrd="2" destOrd="0" presId="urn:microsoft.com/office/officeart/2005/8/layout/vList5"/>
    <dgm:cxn modelId="{4B1EF18E-B9FE-43E9-BF34-306798944FDD}" type="presParOf" srcId="{3F739A79-38CC-4CC4-8319-18411D1CFC8C}" destId="{0473E04D-7870-4810-9B85-2F3C1C35EE01}" srcOrd="0" destOrd="0" presId="urn:microsoft.com/office/officeart/2005/8/layout/vList5"/>
    <dgm:cxn modelId="{98D16154-824B-4F9F-BE98-3F53BC254367}" type="presParOf" srcId="{3F739A79-38CC-4CC4-8319-18411D1CFC8C}" destId="{3C845E8F-5E33-45BD-96C3-BB8918F9677F}" srcOrd="1" destOrd="0" presId="urn:microsoft.com/office/officeart/2005/8/layout/vList5"/>
    <dgm:cxn modelId="{9F105211-6E34-4B2E-A6EB-8A26185C7F00}" type="presParOf" srcId="{32E81AAE-D030-4ADF-BC24-7BF74D9EBB11}" destId="{EC8BF196-9372-4145-9B63-8C5EA3474ACA}" srcOrd="3" destOrd="0" presId="urn:microsoft.com/office/officeart/2005/8/layout/vList5"/>
    <dgm:cxn modelId="{C9289B3A-0B43-47D7-9838-3241666A14CC}" type="presParOf" srcId="{32E81AAE-D030-4ADF-BC24-7BF74D9EBB11}" destId="{9FFEAB14-93F1-446D-BD4A-CD5FF6D2A281}" srcOrd="4" destOrd="0" presId="urn:microsoft.com/office/officeart/2005/8/layout/vList5"/>
    <dgm:cxn modelId="{07D7964D-5244-4D42-A8C3-1C971C586ECD}" type="presParOf" srcId="{9FFEAB14-93F1-446D-BD4A-CD5FF6D2A281}" destId="{3C25A5A0-DE4B-45C6-8153-13F1DB290F0F}" srcOrd="0" destOrd="0" presId="urn:microsoft.com/office/officeart/2005/8/layout/vList5"/>
    <dgm:cxn modelId="{E3C14B8C-EA9A-449C-825C-1CDD04204870}" type="presParOf" srcId="{9FFEAB14-93F1-446D-BD4A-CD5FF6D2A281}" destId="{8C49B2ED-FD1A-44FE-B465-E87AEFF91534}"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24F40F4-6B67-49A0-A894-B16E0E5B8128}"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zh-CN" altLang="en-US"/>
        </a:p>
      </dgm:t>
    </dgm:pt>
    <dgm:pt modelId="{F0DA5B15-F52C-49C8-8A3A-B3C75D665B42}">
      <dgm:prSet phldrT="[文本]" custT="1"/>
      <dgm:spPr/>
      <dgm:t>
        <a:bodyPr/>
        <a:lstStyle/>
        <a:p>
          <a:r>
            <a:rPr lang="en-US" altLang="en-US" sz="2400" b="1" dirty="0"/>
            <a:t>4.</a:t>
          </a:r>
          <a:r>
            <a:rPr lang="zh-CN" altLang="en-US" sz="2400" b="1" dirty="0"/>
            <a:t>顿悟性</a:t>
          </a:r>
        </a:p>
      </dgm:t>
    </dgm:pt>
    <dgm:pt modelId="{3B317F14-AA25-42C2-BD93-7524642E4FF8}" cxnId="{649E02FD-647F-4515-BDE5-B9A1C75ABB7A}" type="parTrans">
      <dgm:prSet/>
      <dgm:spPr/>
      <dgm:t>
        <a:bodyPr/>
        <a:lstStyle/>
        <a:p>
          <a:endParaRPr lang="zh-CN" altLang="en-US"/>
        </a:p>
      </dgm:t>
    </dgm:pt>
    <dgm:pt modelId="{C6F54434-EEA0-40EE-8463-63D2865E3690}" cxnId="{649E02FD-647F-4515-BDE5-B9A1C75ABB7A}" type="sibTrans">
      <dgm:prSet/>
      <dgm:spPr/>
      <dgm:t>
        <a:bodyPr/>
        <a:lstStyle/>
        <a:p>
          <a:endParaRPr lang="zh-CN" altLang="en-US"/>
        </a:p>
      </dgm:t>
    </dgm:pt>
    <dgm:pt modelId="{78AEA6CD-713F-469A-925D-6A2F5F949C87}">
      <dgm:prSet phldrT="[文本]" custT="1"/>
      <dgm:spPr/>
      <dgm:t>
        <a:bodyPr/>
        <a:lstStyle/>
        <a:p>
          <a:r>
            <a:rPr lang="zh-CN" altLang="en-US" sz="2000" dirty="0"/>
            <a:t>这种顿悟是教师长期思考和长期积累的结果，也是偶然中的必然。</a:t>
          </a:r>
        </a:p>
      </dgm:t>
    </dgm:pt>
    <dgm:pt modelId="{AFE0B75F-8589-412D-BF7A-C1FFD6F21C73}" cxnId="{EE3FE130-BF2E-4DD7-871E-DF0F9F3C1225}" type="parTrans">
      <dgm:prSet/>
      <dgm:spPr/>
      <dgm:t>
        <a:bodyPr/>
        <a:lstStyle/>
        <a:p>
          <a:endParaRPr lang="zh-CN" altLang="en-US"/>
        </a:p>
      </dgm:t>
    </dgm:pt>
    <dgm:pt modelId="{0C2C7A32-F66C-4972-A8A4-2B36F00ED1AF}" cxnId="{EE3FE130-BF2E-4DD7-871E-DF0F9F3C1225}" type="sibTrans">
      <dgm:prSet/>
      <dgm:spPr/>
      <dgm:t>
        <a:bodyPr/>
        <a:lstStyle/>
        <a:p>
          <a:endParaRPr lang="zh-CN" altLang="en-US"/>
        </a:p>
      </dgm:t>
    </dgm:pt>
    <dgm:pt modelId="{CDC6C4A2-037A-4AA1-A2A0-7596FF967A4A}">
      <dgm:prSet phldrT="[文本]" custT="1"/>
      <dgm:spPr/>
      <dgm:t>
        <a:bodyPr/>
        <a:lstStyle/>
        <a:p>
          <a:r>
            <a:rPr lang="en-US" altLang="en-US" sz="2400" b="1" dirty="0"/>
            <a:t>5.</a:t>
          </a:r>
          <a:r>
            <a:rPr lang="zh-CN" altLang="en-US" sz="2400" b="1" dirty="0"/>
            <a:t>主动性</a:t>
          </a:r>
        </a:p>
      </dgm:t>
    </dgm:pt>
    <dgm:pt modelId="{CC2D4531-BFE4-4517-9952-E83E0DD0AD74}" cxnId="{C843F633-458E-4570-99DC-5099DD42CFC9}" type="parTrans">
      <dgm:prSet/>
      <dgm:spPr/>
      <dgm:t>
        <a:bodyPr/>
        <a:lstStyle/>
        <a:p>
          <a:endParaRPr lang="zh-CN" altLang="en-US"/>
        </a:p>
      </dgm:t>
    </dgm:pt>
    <dgm:pt modelId="{CA159F93-0D98-44D7-8143-1DC6E3E40BC3}" cxnId="{C843F633-458E-4570-99DC-5099DD42CFC9}" type="sibTrans">
      <dgm:prSet/>
      <dgm:spPr/>
      <dgm:t>
        <a:bodyPr/>
        <a:lstStyle/>
        <a:p>
          <a:endParaRPr lang="zh-CN" altLang="en-US"/>
        </a:p>
      </dgm:t>
    </dgm:pt>
    <dgm:pt modelId="{D748F368-5F7B-423E-BDF7-FF1F9BEE7EFA}">
      <dgm:prSet phldrT="[文本]" custT="1"/>
      <dgm:spPr/>
      <dgm:t>
        <a:bodyPr/>
        <a:lstStyle/>
        <a:p>
          <a:r>
            <a:rPr lang="zh-CN" altLang="en-US" sz="2000" dirty="0"/>
            <a:t>反思的过程是教师主体独立地、自觉地对自己的教育教学实践进行认知加工的过程。</a:t>
          </a:r>
        </a:p>
      </dgm:t>
    </dgm:pt>
    <dgm:pt modelId="{A85BA034-FE27-47FC-9030-EA75A5C398CA}" cxnId="{26F18971-4008-4AC6-937F-5609DF272BD2}" type="parTrans">
      <dgm:prSet/>
      <dgm:spPr/>
      <dgm:t>
        <a:bodyPr/>
        <a:lstStyle/>
        <a:p>
          <a:endParaRPr lang="zh-CN" altLang="en-US"/>
        </a:p>
      </dgm:t>
    </dgm:pt>
    <dgm:pt modelId="{7DCD8FC8-DCF1-417B-8EFC-9580F81BCBFA}" cxnId="{26F18971-4008-4AC6-937F-5609DF272BD2}" type="sibTrans">
      <dgm:prSet/>
      <dgm:spPr/>
      <dgm:t>
        <a:bodyPr/>
        <a:lstStyle/>
        <a:p>
          <a:endParaRPr lang="zh-CN" altLang="en-US"/>
        </a:p>
      </dgm:t>
    </dgm:pt>
    <dgm:pt modelId="{89ACADF8-FE39-47FD-AFC4-72628A79A928}">
      <dgm:prSet phldrT="[文本]" custT="1"/>
      <dgm:spPr/>
      <dgm:t>
        <a:bodyPr/>
        <a:lstStyle/>
        <a:p>
          <a:r>
            <a:rPr lang="en-US" altLang="en-US" sz="2400" b="1" dirty="0"/>
            <a:t>6.</a:t>
          </a:r>
          <a:r>
            <a:rPr lang="zh-CN" altLang="en-US" sz="2400" b="1" dirty="0"/>
            <a:t>自我调控性</a:t>
          </a:r>
        </a:p>
      </dgm:t>
    </dgm:pt>
    <dgm:pt modelId="{59F3853B-E906-48D0-BAAA-9784EAA589D7}" cxnId="{396451C4-9FDE-46FE-9D62-3D7A07A1D498}" type="parTrans">
      <dgm:prSet/>
      <dgm:spPr/>
      <dgm:t>
        <a:bodyPr/>
        <a:lstStyle/>
        <a:p>
          <a:endParaRPr lang="zh-CN" altLang="en-US"/>
        </a:p>
      </dgm:t>
    </dgm:pt>
    <dgm:pt modelId="{C4F4676D-38E4-4795-A862-6E887CF547CF}" cxnId="{396451C4-9FDE-46FE-9D62-3D7A07A1D498}" type="sibTrans">
      <dgm:prSet/>
      <dgm:spPr/>
      <dgm:t>
        <a:bodyPr/>
        <a:lstStyle/>
        <a:p>
          <a:endParaRPr lang="zh-CN" altLang="en-US"/>
        </a:p>
      </dgm:t>
    </dgm:pt>
    <dgm:pt modelId="{F03B6688-95CB-449D-AD56-30B07B0FD816}">
      <dgm:prSet phldrT="[文本]" custT="1"/>
      <dgm:spPr/>
      <dgm:t>
        <a:bodyPr/>
        <a:lstStyle/>
        <a:p>
          <a:r>
            <a:rPr lang="zh-CN" altLang="en-US" sz="2000" dirty="0"/>
            <a:t>教师</a:t>
          </a:r>
          <a:r>
            <a:rPr lang="zh-CN" altLang="en-US" sz="2000"/>
            <a:t>根据自己相关的专业知识和已有的教学经验对自身教育教学实践中所遇到的问题进行的自我调控活动。</a:t>
          </a:r>
          <a:endParaRPr lang="zh-CN" altLang="en-US" sz="2000" dirty="0"/>
        </a:p>
      </dgm:t>
    </dgm:pt>
    <dgm:pt modelId="{58C96935-2464-42B0-AA44-D6F46DD01970}" cxnId="{BA3C7FDB-C194-4355-BC0E-FCEACDC8A258}" type="parTrans">
      <dgm:prSet/>
      <dgm:spPr/>
      <dgm:t>
        <a:bodyPr/>
        <a:lstStyle/>
        <a:p>
          <a:endParaRPr lang="zh-CN" altLang="en-US"/>
        </a:p>
      </dgm:t>
    </dgm:pt>
    <dgm:pt modelId="{1D67D007-1C3D-4F9D-A3BD-994B9F1A2D50}" cxnId="{BA3C7FDB-C194-4355-BC0E-FCEACDC8A258}" type="sibTrans">
      <dgm:prSet/>
      <dgm:spPr/>
      <dgm:t>
        <a:bodyPr/>
        <a:lstStyle/>
        <a:p>
          <a:endParaRPr lang="zh-CN" altLang="en-US"/>
        </a:p>
      </dgm:t>
    </dgm:pt>
    <dgm:pt modelId="{32E81AAE-D030-4ADF-BC24-7BF74D9EBB11}" type="pres">
      <dgm:prSet presAssocID="{424F40F4-6B67-49A0-A894-B16E0E5B8128}" presName="Name0" presStyleCnt="0">
        <dgm:presLayoutVars>
          <dgm:dir/>
          <dgm:animLvl val="lvl"/>
          <dgm:resizeHandles val="exact"/>
        </dgm:presLayoutVars>
      </dgm:prSet>
      <dgm:spPr/>
    </dgm:pt>
    <dgm:pt modelId="{3AEA330D-F61F-4046-A3D4-8F634AE911DD}" type="pres">
      <dgm:prSet presAssocID="{F0DA5B15-F52C-49C8-8A3A-B3C75D665B42}" presName="linNode" presStyleCnt="0"/>
      <dgm:spPr/>
    </dgm:pt>
    <dgm:pt modelId="{7EB40179-2885-4DB1-96DA-AA4C154F7FE0}" type="pres">
      <dgm:prSet presAssocID="{F0DA5B15-F52C-49C8-8A3A-B3C75D665B42}" presName="parentText" presStyleLbl="node1" presStyleIdx="0" presStyleCnt="3" custScaleX="68384">
        <dgm:presLayoutVars>
          <dgm:chMax val="1"/>
          <dgm:bulletEnabled val="1"/>
        </dgm:presLayoutVars>
      </dgm:prSet>
      <dgm:spPr/>
    </dgm:pt>
    <dgm:pt modelId="{1349D907-D241-4D3C-8EA1-4C7D52AA6A7C}" type="pres">
      <dgm:prSet presAssocID="{F0DA5B15-F52C-49C8-8A3A-B3C75D665B42}" presName="descendantText" presStyleLbl="alignAccFollowNode1" presStyleIdx="0" presStyleCnt="3">
        <dgm:presLayoutVars>
          <dgm:bulletEnabled val="1"/>
        </dgm:presLayoutVars>
      </dgm:prSet>
      <dgm:spPr/>
    </dgm:pt>
    <dgm:pt modelId="{BD8FAE1E-B564-4053-899E-70E5648797EA}" type="pres">
      <dgm:prSet presAssocID="{C6F54434-EEA0-40EE-8463-63D2865E3690}" presName="sp" presStyleCnt="0"/>
      <dgm:spPr/>
    </dgm:pt>
    <dgm:pt modelId="{3F739A79-38CC-4CC4-8319-18411D1CFC8C}" type="pres">
      <dgm:prSet presAssocID="{CDC6C4A2-037A-4AA1-A2A0-7596FF967A4A}" presName="linNode" presStyleCnt="0"/>
      <dgm:spPr/>
    </dgm:pt>
    <dgm:pt modelId="{0473E04D-7870-4810-9B85-2F3C1C35EE01}" type="pres">
      <dgm:prSet presAssocID="{CDC6C4A2-037A-4AA1-A2A0-7596FF967A4A}" presName="parentText" presStyleLbl="node1" presStyleIdx="1" presStyleCnt="3" custScaleX="68384">
        <dgm:presLayoutVars>
          <dgm:chMax val="1"/>
          <dgm:bulletEnabled val="1"/>
        </dgm:presLayoutVars>
      </dgm:prSet>
      <dgm:spPr/>
    </dgm:pt>
    <dgm:pt modelId="{3C845E8F-5E33-45BD-96C3-BB8918F9677F}" type="pres">
      <dgm:prSet presAssocID="{CDC6C4A2-037A-4AA1-A2A0-7596FF967A4A}" presName="descendantText" presStyleLbl="alignAccFollowNode1" presStyleIdx="1" presStyleCnt="3">
        <dgm:presLayoutVars>
          <dgm:bulletEnabled val="1"/>
        </dgm:presLayoutVars>
      </dgm:prSet>
      <dgm:spPr/>
    </dgm:pt>
    <dgm:pt modelId="{EC8BF196-9372-4145-9B63-8C5EA3474ACA}" type="pres">
      <dgm:prSet presAssocID="{CA159F93-0D98-44D7-8143-1DC6E3E40BC3}" presName="sp" presStyleCnt="0"/>
      <dgm:spPr/>
    </dgm:pt>
    <dgm:pt modelId="{9FFEAB14-93F1-446D-BD4A-CD5FF6D2A281}" type="pres">
      <dgm:prSet presAssocID="{89ACADF8-FE39-47FD-AFC4-72628A79A928}" presName="linNode" presStyleCnt="0"/>
      <dgm:spPr/>
    </dgm:pt>
    <dgm:pt modelId="{3C25A5A0-DE4B-45C6-8153-13F1DB290F0F}" type="pres">
      <dgm:prSet presAssocID="{89ACADF8-FE39-47FD-AFC4-72628A79A928}" presName="parentText" presStyleLbl="node1" presStyleIdx="2" presStyleCnt="3" custScaleX="68384">
        <dgm:presLayoutVars>
          <dgm:chMax val="1"/>
          <dgm:bulletEnabled val="1"/>
        </dgm:presLayoutVars>
      </dgm:prSet>
      <dgm:spPr/>
    </dgm:pt>
    <dgm:pt modelId="{8C49B2ED-FD1A-44FE-B465-E87AEFF91534}" type="pres">
      <dgm:prSet presAssocID="{89ACADF8-FE39-47FD-AFC4-72628A79A928}" presName="descendantText" presStyleLbl="alignAccFollowNode1" presStyleIdx="2" presStyleCnt="3">
        <dgm:presLayoutVars>
          <dgm:bulletEnabled val="1"/>
        </dgm:presLayoutVars>
      </dgm:prSet>
      <dgm:spPr/>
    </dgm:pt>
  </dgm:ptLst>
  <dgm:cxnLst>
    <dgm:cxn modelId="{02183624-FE31-4C8E-9836-C8D5924E5C36}" type="presOf" srcId="{CDC6C4A2-037A-4AA1-A2A0-7596FF967A4A}" destId="{0473E04D-7870-4810-9B85-2F3C1C35EE01}" srcOrd="0" destOrd="0" presId="urn:microsoft.com/office/officeart/2005/8/layout/vList5"/>
    <dgm:cxn modelId="{EE3FE130-BF2E-4DD7-871E-DF0F9F3C1225}" srcId="{F0DA5B15-F52C-49C8-8A3A-B3C75D665B42}" destId="{78AEA6CD-713F-469A-925D-6A2F5F949C87}" srcOrd="0" destOrd="0" parTransId="{AFE0B75F-8589-412D-BF7A-C1FFD6F21C73}" sibTransId="{0C2C7A32-F66C-4972-A8A4-2B36F00ED1AF}"/>
    <dgm:cxn modelId="{C843F633-458E-4570-99DC-5099DD42CFC9}" srcId="{424F40F4-6B67-49A0-A894-B16E0E5B8128}" destId="{CDC6C4A2-037A-4AA1-A2A0-7596FF967A4A}" srcOrd="1" destOrd="0" parTransId="{CC2D4531-BFE4-4517-9952-E83E0DD0AD74}" sibTransId="{CA159F93-0D98-44D7-8143-1DC6E3E40BC3}"/>
    <dgm:cxn modelId="{26F18971-4008-4AC6-937F-5609DF272BD2}" srcId="{CDC6C4A2-037A-4AA1-A2A0-7596FF967A4A}" destId="{D748F368-5F7B-423E-BDF7-FF1F9BEE7EFA}" srcOrd="0" destOrd="0" parTransId="{A85BA034-FE27-47FC-9030-EA75A5C398CA}" sibTransId="{7DCD8FC8-DCF1-417B-8EFC-9580F81BCBFA}"/>
    <dgm:cxn modelId="{F78D4555-E22C-427E-B5C4-DFE3EA57A63F}" type="presOf" srcId="{D748F368-5F7B-423E-BDF7-FF1F9BEE7EFA}" destId="{3C845E8F-5E33-45BD-96C3-BB8918F9677F}" srcOrd="0" destOrd="0" presId="urn:microsoft.com/office/officeart/2005/8/layout/vList5"/>
    <dgm:cxn modelId="{BE09B257-01ED-40CC-A291-2C1936566C83}" type="presOf" srcId="{89ACADF8-FE39-47FD-AFC4-72628A79A928}" destId="{3C25A5A0-DE4B-45C6-8153-13F1DB290F0F}" srcOrd="0" destOrd="0" presId="urn:microsoft.com/office/officeart/2005/8/layout/vList5"/>
    <dgm:cxn modelId="{B08861A1-0968-41FD-962C-FD2430214FAC}" type="presOf" srcId="{424F40F4-6B67-49A0-A894-B16E0E5B8128}" destId="{32E81AAE-D030-4ADF-BC24-7BF74D9EBB11}" srcOrd="0" destOrd="0" presId="urn:microsoft.com/office/officeart/2005/8/layout/vList5"/>
    <dgm:cxn modelId="{1FAFA6C2-6A62-4984-A793-8B871D54D0BA}" type="presOf" srcId="{F0DA5B15-F52C-49C8-8A3A-B3C75D665B42}" destId="{7EB40179-2885-4DB1-96DA-AA4C154F7FE0}" srcOrd="0" destOrd="0" presId="urn:microsoft.com/office/officeart/2005/8/layout/vList5"/>
    <dgm:cxn modelId="{396451C4-9FDE-46FE-9D62-3D7A07A1D498}" srcId="{424F40F4-6B67-49A0-A894-B16E0E5B8128}" destId="{89ACADF8-FE39-47FD-AFC4-72628A79A928}" srcOrd="2" destOrd="0" parTransId="{59F3853B-E906-48D0-BAAA-9784EAA589D7}" sibTransId="{C4F4676D-38E4-4795-A862-6E887CF547CF}"/>
    <dgm:cxn modelId="{3E4D1DD1-56C1-4340-9CB6-097A1A3A7982}" type="presOf" srcId="{78AEA6CD-713F-469A-925D-6A2F5F949C87}" destId="{1349D907-D241-4D3C-8EA1-4C7D52AA6A7C}" srcOrd="0" destOrd="0" presId="urn:microsoft.com/office/officeart/2005/8/layout/vList5"/>
    <dgm:cxn modelId="{BA3C7FDB-C194-4355-BC0E-FCEACDC8A258}" srcId="{89ACADF8-FE39-47FD-AFC4-72628A79A928}" destId="{F03B6688-95CB-449D-AD56-30B07B0FD816}" srcOrd="0" destOrd="0" parTransId="{58C96935-2464-42B0-AA44-D6F46DD01970}" sibTransId="{1D67D007-1C3D-4F9D-A3BD-994B9F1A2D50}"/>
    <dgm:cxn modelId="{015478E3-F4D0-45DC-80A6-6E6D5274D432}" type="presOf" srcId="{F03B6688-95CB-449D-AD56-30B07B0FD816}" destId="{8C49B2ED-FD1A-44FE-B465-E87AEFF91534}" srcOrd="0" destOrd="0" presId="urn:microsoft.com/office/officeart/2005/8/layout/vList5"/>
    <dgm:cxn modelId="{649E02FD-647F-4515-BDE5-B9A1C75ABB7A}" srcId="{424F40F4-6B67-49A0-A894-B16E0E5B8128}" destId="{F0DA5B15-F52C-49C8-8A3A-B3C75D665B42}" srcOrd="0" destOrd="0" parTransId="{3B317F14-AA25-42C2-BD93-7524642E4FF8}" sibTransId="{C6F54434-EEA0-40EE-8463-63D2865E3690}"/>
    <dgm:cxn modelId="{96CB13AF-15C5-4228-ACB0-EAB4D8B4770E}" type="presParOf" srcId="{32E81AAE-D030-4ADF-BC24-7BF74D9EBB11}" destId="{3AEA330D-F61F-4046-A3D4-8F634AE911DD}" srcOrd="0" destOrd="0" presId="urn:microsoft.com/office/officeart/2005/8/layout/vList5"/>
    <dgm:cxn modelId="{93EC4D63-C4D5-49C2-AB58-9700C1DA01B5}" type="presParOf" srcId="{3AEA330D-F61F-4046-A3D4-8F634AE911DD}" destId="{7EB40179-2885-4DB1-96DA-AA4C154F7FE0}" srcOrd="0" destOrd="0" presId="urn:microsoft.com/office/officeart/2005/8/layout/vList5"/>
    <dgm:cxn modelId="{25862F98-5B76-48D4-B027-DA5886DC153D}" type="presParOf" srcId="{3AEA330D-F61F-4046-A3D4-8F634AE911DD}" destId="{1349D907-D241-4D3C-8EA1-4C7D52AA6A7C}" srcOrd="1" destOrd="0" presId="urn:microsoft.com/office/officeart/2005/8/layout/vList5"/>
    <dgm:cxn modelId="{B16D60DD-BE64-46B0-9E6A-3FF311DEA4C3}" type="presParOf" srcId="{32E81AAE-D030-4ADF-BC24-7BF74D9EBB11}" destId="{BD8FAE1E-B564-4053-899E-70E5648797EA}" srcOrd="1" destOrd="0" presId="urn:microsoft.com/office/officeart/2005/8/layout/vList5"/>
    <dgm:cxn modelId="{49D01549-53BA-4CA3-9DA4-ACB254E1A487}" type="presParOf" srcId="{32E81AAE-D030-4ADF-BC24-7BF74D9EBB11}" destId="{3F739A79-38CC-4CC4-8319-18411D1CFC8C}" srcOrd="2" destOrd="0" presId="urn:microsoft.com/office/officeart/2005/8/layout/vList5"/>
    <dgm:cxn modelId="{4B1EF18E-B9FE-43E9-BF34-306798944FDD}" type="presParOf" srcId="{3F739A79-38CC-4CC4-8319-18411D1CFC8C}" destId="{0473E04D-7870-4810-9B85-2F3C1C35EE01}" srcOrd="0" destOrd="0" presId="urn:microsoft.com/office/officeart/2005/8/layout/vList5"/>
    <dgm:cxn modelId="{98D16154-824B-4F9F-BE98-3F53BC254367}" type="presParOf" srcId="{3F739A79-38CC-4CC4-8319-18411D1CFC8C}" destId="{3C845E8F-5E33-45BD-96C3-BB8918F9677F}" srcOrd="1" destOrd="0" presId="urn:microsoft.com/office/officeart/2005/8/layout/vList5"/>
    <dgm:cxn modelId="{9F105211-6E34-4B2E-A6EB-8A26185C7F00}" type="presParOf" srcId="{32E81AAE-D030-4ADF-BC24-7BF74D9EBB11}" destId="{EC8BF196-9372-4145-9B63-8C5EA3474ACA}" srcOrd="3" destOrd="0" presId="urn:microsoft.com/office/officeart/2005/8/layout/vList5"/>
    <dgm:cxn modelId="{C9289B3A-0B43-47D7-9838-3241666A14CC}" type="presParOf" srcId="{32E81AAE-D030-4ADF-BC24-7BF74D9EBB11}" destId="{9FFEAB14-93F1-446D-BD4A-CD5FF6D2A281}" srcOrd="4" destOrd="0" presId="urn:microsoft.com/office/officeart/2005/8/layout/vList5"/>
    <dgm:cxn modelId="{07D7964D-5244-4D42-A8C3-1C971C586ECD}" type="presParOf" srcId="{9FFEAB14-93F1-446D-BD4A-CD5FF6D2A281}" destId="{3C25A5A0-DE4B-45C6-8153-13F1DB290F0F}" srcOrd="0" destOrd="0" presId="urn:microsoft.com/office/officeart/2005/8/layout/vList5"/>
    <dgm:cxn modelId="{E3C14B8C-EA9A-449C-825C-1CDD04204870}" type="presParOf" srcId="{9FFEAB14-93F1-446D-BD4A-CD5FF6D2A281}" destId="{8C49B2ED-FD1A-44FE-B465-E87AEFF91534}"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4CE7A70-B5CC-49E9-9D58-33F19945D421}"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C4189BD9-75FC-4DDD-BF72-E74DAA559051}">
      <dgm:prSet phldrT="[文本]" custT="1"/>
      <dgm:spPr/>
      <dgm:t>
        <a:bodyPr/>
        <a:lstStyle/>
        <a:p>
          <a:r>
            <a:rPr lang="zh-CN" altLang="en-US" sz="2000" b="1" dirty="0"/>
            <a:t>（</a:t>
          </a:r>
          <a:r>
            <a:rPr lang="en-US" altLang="en-US" sz="2000" b="1" dirty="0"/>
            <a:t>1</a:t>
          </a:r>
          <a:r>
            <a:rPr lang="zh-CN" altLang="en-US" sz="2000" b="1" dirty="0"/>
            <a:t>）反观现实，发现问题</a:t>
          </a:r>
        </a:p>
      </dgm:t>
    </dgm:pt>
    <dgm:pt modelId="{A10F7E5C-0484-4B6B-B21B-C1C635CEA4C5}" cxnId="{D69E444B-D496-414A-B062-F6777BA9D1DA}" type="parTrans">
      <dgm:prSet/>
      <dgm:spPr/>
      <dgm:t>
        <a:bodyPr/>
        <a:lstStyle/>
        <a:p>
          <a:endParaRPr lang="zh-CN" altLang="en-US"/>
        </a:p>
      </dgm:t>
    </dgm:pt>
    <dgm:pt modelId="{B22371DA-7074-45D8-BC8B-9C08A8DE6479}" cxnId="{D69E444B-D496-414A-B062-F6777BA9D1DA}" type="sibTrans">
      <dgm:prSet/>
      <dgm:spPr/>
      <dgm:t>
        <a:bodyPr/>
        <a:lstStyle/>
        <a:p>
          <a:endParaRPr lang="zh-CN" altLang="en-US"/>
        </a:p>
      </dgm:t>
    </dgm:pt>
    <dgm:pt modelId="{94F47439-93E1-4D38-9A34-ADE95CE0C06A}">
      <dgm:prSet phldrT="[文本]" custT="1"/>
      <dgm:spPr/>
      <dgm:t>
        <a:bodyPr/>
        <a:lstStyle/>
        <a:p>
          <a:r>
            <a:rPr lang="zh-CN" altLang="en-US" sz="2000" b="1" dirty="0"/>
            <a:t>（</a:t>
          </a:r>
          <a:r>
            <a:rPr lang="en-US" altLang="en-US" sz="2000" b="1" dirty="0"/>
            <a:t>2</a:t>
          </a:r>
          <a:r>
            <a:rPr lang="zh-CN" altLang="en-US" sz="2000" b="1" dirty="0"/>
            <a:t>）自我审视，分析问题</a:t>
          </a:r>
        </a:p>
      </dgm:t>
    </dgm:pt>
    <dgm:pt modelId="{E786EB06-7342-4454-8B79-75744E64CB00}" cxnId="{A8EA515B-53C6-4B7E-A098-4FA63495C52B}" type="parTrans">
      <dgm:prSet/>
      <dgm:spPr/>
      <dgm:t>
        <a:bodyPr/>
        <a:lstStyle/>
        <a:p>
          <a:endParaRPr lang="zh-CN" altLang="en-US"/>
        </a:p>
      </dgm:t>
    </dgm:pt>
    <dgm:pt modelId="{0B8B92C1-A8FD-4773-8754-39CA9EE54512}" cxnId="{A8EA515B-53C6-4B7E-A098-4FA63495C52B}" type="sibTrans">
      <dgm:prSet/>
      <dgm:spPr/>
      <dgm:t>
        <a:bodyPr/>
        <a:lstStyle/>
        <a:p>
          <a:endParaRPr lang="zh-CN" altLang="en-US"/>
        </a:p>
      </dgm:t>
    </dgm:pt>
    <dgm:pt modelId="{063ADFDE-32B1-49DB-BD17-FD08C4F3FAC1}">
      <dgm:prSet phldrT="[文本]" custT="1"/>
      <dgm:spPr/>
      <dgm:t>
        <a:bodyPr/>
        <a:lstStyle/>
        <a:p>
          <a:r>
            <a:rPr lang="zh-CN" altLang="en-US" sz="2000" b="1" dirty="0"/>
            <a:t>（</a:t>
          </a:r>
          <a:r>
            <a:rPr lang="en-US" altLang="en-US" sz="2000" b="1" dirty="0"/>
            <a:t>3</a:t>
          </a:r>
          <a:r>
            <a:rPr lang="zh-CN" altLang="en-US" sz="2000" b="1" dirty="0"/>
            <a:t>）产生观念，评价判断</a:t>
          </a:r>
        </a:p>
      </dgm:t>
    </dgm:pt>
    <dgm:pt modelId="{88A4EA9D-F008-4C19-B7C9-29727365572E}" cxnId="{592E2B49-117A-4605-8761-E9920D1011A6}" type="parTrans">
      <dgm:prSet/>
      <dgm:spPr/>
      <dgm:t>
        <a:bodyPr/>
        <a:lstStyle/>
        <a:p>
          <a:endParaRPr lang="zh-CN" altLang="en-US"/>
        </a:p>
      </dgm:t>
    </dgm:pt>
    <dgm:pt modelId="{0F7A5505-7E8F-42FD-A1C6-2841064ADF12}" cxnId="{592E2B49-117A-4605-8761-E9920D1011A6}" type="sibTrans">
      <dgm:prSet/>
      <dgm:spPr/>
      <dgm:t>
        <a:bodyPr/>
        <a:lstStyle/>
        <a:p>
          <a:endParaRPr lang="zh-CN" altLang="en-US"/>
        </a:p>
      </dgm:t>
    </dgm:pt>
    <dgm:pt modelId="{BC9744D2-2CF7-474D-944F-E3CD86F3B988}">
      <dgm:prSet phldrT="[文本]" custT="1"/>
      <dgm:spPr/>
      <dgm:t>
        <a:bodyPr/>
        <a:lstStyle/>
        <a:p>
          <a:r>
            <a:rPr lang="zh-CN" altLang="en-US" sz="2000" b="1" dirty="0"/>
            <a:t>（</a:t>
          </a:r>
          <a:r>
            <a:rPr lang="en-US" altLang="en-US" sz="2000" b="1" dirty="0"/>
            <a:t>4</a:t>
          </a:r>
          <a:r>
            <a:rPr lang="zh-CN" altLang="en-US" sz="2000" b="1" dirty="0"/>
            <a:t>）概括经验，建立假设</a:t>
          </a:r>
        </a:p>
      </dgm:t>
    </dgm:pt>
    <dgm:pt modelId="{754702C6-97CA-42F6-9FD0-0BFBD1F49389}" cxnId="{40EB0923-FEB3-43BE-B3E0-5F242A16C340}" type="parTrans">
      <dgm:prSet/>
      <dgm:spPr/>
      <dgm:t>
        <a:bodyPr/>
        <a:lstStyle/>
        <a:p>
          <a:endParaRPr lang="zh-CN" altLang="en-US"/>
        </a:p>
      </dgm:t>
    </dgm:pt>
    <dgm:pt modelId="{27B2C5AA-05A7-417E-A5DB-B2208DED7400}" cxnId="{40EB0923-FEB3-43BE-B3E0-5F242A16C340}" type="sibTrans">
      <dgm:prSet/>
      <dgm:spPr/>
      <dgm:t>
        <a:bodyPr/>
        <a:lstStyle/>
        <a:p>
          <a:endParaRPr lang="zh-CN" altLang="en-US"/>
        </a:p>
      </dgm:t>
    </dgm:pt>
    <dgm:pt modelId="{C3539BD1-CF0E-48DB-97D2-4E08A86B08C2}">
      <dgm:prSet phldrT="[文本]" custT="1"/>
      <dgm:spPr/>
      <dgm:t>
        <a:bodyPr/>
        <a:lstStyle/>
        <a:p>
          <a:r>
            <a:rPr lang="zh-CN" altLang="en-US" sz="2000" b="1" dirty="0"/>
            <a:t>（</a:t>
          </a:r>
          <a:r>
            <a:rPr lang="en-US" altLang="en-US" sz="2000" b="1" dirty="0"/>
            <a:t>5</a:t>
          </a:r>
          <a:r>
            <a:rPr lang="zh-CN" altLang="en-US" sz="2000" b="1" dirty="0"/>
            <a:t>）返回实践，验证假设</a:t>
          </a:r>
        </a:p>
      </dgm:t>
    </dgm:pt>
    <dgm:pt modelId="{52BC2165-A711-44C9-A41B-9527FC5F1757}" cxnId="{D708BBC8-7980-4626-A205-235F9D4005A9}" type="parTrans">
      <dgm:prSet/>
      <dgm:spPr/>
      <dgm:t>
        <a:bodyPr/>
        <a:lstStyle/>
        <a:p>
          <a:endParaRPr lang="zh-CN" altLang="en-US"/>
        </a:p>
      </dgm:t>
    </dgm:pt>
    <dgm:pt modelId="{55B2835A-25AF-4813-BE2D-935F2F8BA31B}" cxnId="{D708BBC8-7980-4626-A205-235F9D4005A9}" type="sibTrans">
      <dgm:prSet/>
      <dgm:spPr/>
      <dgm:t>
        <a:bodyPr/>
        <a:lstStyle/>
        <a:p>
          <a:endParaRPr lang="zh-CN" altLang="en-US"/>
        </a:p>
      </dgm:t>
    </dgm:pt>
    <dgm:pt modelId="{86EAC7F3-D2E0-4BBD-889C-AFEB666A129F}" type="pres">
      <dgm:prSet presAssocID="{64CE7A70-B5CC-49E9-9D58-33F19945D421}" presName="linear" presStyleCnt="0">
        <dgm:presLayoutVars>
          <dgm:animLvl val="lvl"/>
          <dgm:resizeHandles val="exact"/>
        </dgm:presLayoutVars>
      </dgm:prSet>
      <dgm:spPr/>
    </dgm:pt>
    <dgm:pt modelId="{F43ECD6F-50E1-451F-BEE9-318DDE5E99D9}" type="pres">
      <dgm:prSet presAssocID="{C4189BD9-75FC-4DDD-BF72-E74DAA559051}" presName="parentText" presStyleLbl="node1" presStyleIdx="0" presStyleCnt="5">
        <dgm:presLayoutVars>
          <dgm:chMax val="0"/>
          <dgm:bulletEnabled val="1"/>
        </dgm:presLayoutVars>
      </dgm:prSet>
      <dgm:spPr/>
    </dgm:pt>
    <dgm:pt modelId="{A304DA22-F793-4F4B-84C9-7F0E990454E4}" type="pres">
      <dgm:prSet presAssocID="{B22371DA-7074-45D8-BC8B-9C08A8DE6479}" presName="spacer" presStyleCnt="0"/>
      <dgm:spPr/>
    </dgm:pt>
    <dgm:pt modelId="{05BF07D3-CE68-4B5D-8F99-FC825B734E67}" type="pres">
      <dgm:prSet presAssocID="{94F47439-93E1-4D38-9A34-ADE95CE0C06A}" presName="parentText" presStyleLbl="node1" presStyleIdx="1" presStyleCnt="5">
        <dgm:presLayoutVars>
          <dgm:chMax val="0"/>
          <dgm:bulletEnabled val="1"/>
        </dgm:presLayoutVars>
      </dgm:prSet>
      <dgm:spPr/>
    </dgm:pt>
    <dgm:pt modelId="{3BFEE82B-15B3-4A83-9686-2692257B0846}" type="pres">
      <dgm:prSet presAssocID="{0B8B92C1-A8FD-4773-8754-39CA9EE54512}" presName="spacer" presStyleCnt="0"/>
      <dgm:spPr/>
    </dgm:pt>
    <dgm:pt modelId="{DA4D18B7-903B-4B61-9769-48ACFF4B1E63}" type="pres">
      <dgm:prSet presAssocID="{063ADFDE-32B1-49DB-BD17-FD08C4F3FAC1}" presName="parentText" presStyleLbl="node1" presStyleIdx="2" presStyleCnt="5">
        <dgm:presLayoutVars>
          <dgm:chMax val="0"/>
          <dgm:bulletEnabled val="1"/>
        </dgm:presLayoutVars>
      </dgm:prSet>
      <dgm:spPr/>
    </dgm:pt>
    <dgm:pt modelId="{E1DB6184-1A7C-448F-B278-336C5EF5808D}" type="pres">
      <dgm:prSet presAssocID="{0F7A5505-7E8F-42FD-A1C6-2841064ADF12}" presName="spacer" presStyleCnt="0"/>
      <dgm:spPr/>
    </dgm:pt>
    <dgm:pt modelId="{D4ED30EB-72A5-453D-8F90-D97895CF63CE}" type="pres">
      <dgm:prSet presAssocID="{BC9744D2-2CF7-474D-944F-E3CD86F3B988}" presName="parentText" presStyleLbl="node1" presStyleIdx="3" presStyleCnt="5">
        <dgm:presLayoutVars>
          <dgm:chMax val="0"/>
          <dgm:bulletEnabled val="1"/>
        </dgm:presLayoutVars>
      </dgm:prSet>
      <dgm:spPr/>
    </dgm:pt>
    <dgm:pt modelId="{8A861F13-DB47-4D75-9755-46903AA861CE}" type="pres">
      <dgm:prSet presAssocID="{27B2C5AA-05A7-417E-A5DB-B2208DED7400}" presName="spacer" presStyleCnt="0"/>
      <dgm:spPr/>
    </dgm:pt>
    <dgm:pt modelId="{EA760E94-2898-40BA-ADC6-B43A0CBF6258}" type="pres">
      <dgm:prSet presAssocID="{C3539BD1-CF0E-48DB-97D2-4E08A86B08C2}" presName="parentText" presStyleLbl="node1" presStyleIdx="4" presStyleCnt="5">
        <dgm:presLayoutVars>
          <dgm:chMax val="0"/>
          <dgm:bulletEnabled val="1"/>
        </dgm:presLayoutVars>
      </dgm:prSet>
      <dgm:spPr/>
    </dgm:pt>
  </dgm:ptLst>
  <dgm:cxnLst>
    <dgm:cxn modelId="{40EB0923-FEB3-43BE-B3E0-5F242A16C340}" srcId="{64CE7A70-B5CC-49E9-9D58-33F19945D421}" destId="{BC9744D2-2CF7-474D-944F-E3CD86F3B988}" srcOrd="3" destOrd="0" parTransId="{754702C6-97CA-42F6-9FD0-0BFBD1F49389}" sibTransId="{27B2C5AA-05A7-417E-A5DB-B2208DED7400}"/>
    <dgm:cxn modelId="{A8EA515B-53C6-4B7E-A098-4FA63495C52B}" srcId="{64CE7A70-B5CC-49E9-9D58-33F19945D421}" destId="{94F47439-93E1-4D38-9A34-ADE95CE0C06A}" srcOrd="1" destOrd="0" parTransId="{E786EB06-7342-4454-8B79-75744E64CB00}" sibTransId="{0B8B92C1-A8FD-4773-8754-39CA9EE54512}"/>
    <dgm:cxn modelId="{592E2B49-117A-4605-8761-E9920D1011A6}" srcId="{64CE7A70-B5CC-49E9-9D58-33F19945D421}" destId="{063ADFDE-32B1-49DB-BD17-FD08C4F3FAC1}" srcOrd="2" destOrd="0" parTransId="{88A4EA9D-F008-4C19-B7C9-29727365572E}" sibTransId="{0F7A5505-7E8F-42FD-A1C6-2841064ADF12}"/>
    <dgm:cxn modelId="{C5FC7A49-17BC-49CC-B495-F1DA9B6A3048}" type="presOf" srcId="{94F47439-93E1-4D38-9A34-ADE95CE0C06A}" destId="{05BF07D3-CE68-4B5D-8F99-FC825B734E67}" srcOrd="0" destOrd="0" presId="urn:microsoft.com/office/officeart/2005/8/layout/vList2"/>
    <dgm:cxn modelId="{D69E444B-D496-414A-B062-F6777BA9D1DA}" srcId="{64CE7A70-B5CC-49E9-9D58-33F19945D421}" destId="{C4189BD9-75FC-4DDD-BF72-E74DAA559051}" srcOrd="0" destOrd="0" parTransId="{A10F7E5C-0484-4B6B-B21B-C1C635CEA4C5}" sibTransId="{B22371DA-7074-45D8-BC8B-9C08A8DE6479}"/>
    <dgm:cxn modelId="{F1630F55-775A-493A-9B0A-684732B8D965}" type="presOf" srcId="{C3539BD1-CF0E-48DB-97D2-4E08A86B08C2}" destId="{EA760E94-2898-40BA-ADC6-B43A0CBF6258}" srcOrd="0" destOrd="0" presId="urn:microsoft.com/office/officeart/2005/8/layout/vList2"/>
    <dgm:cxn modelId="{E00FAB7F-40E5-4E28-8AF8-E8D2CE96C61C}" type="presOf" srcId="{063ADFDE-32B1-49DB-BD17-FD08C4F3FAC1}" destId="{DA4D18B7-903B-4B61-9769-48ACFF4B1E63}" srcOrd="0" destOrd="0" presId="urn:microsoft.com/office/officeart/2005/8/layout/vList2"/>
    <dgm:cxn modelId="{4AF33CA5-6513-4DB1-99E3-FE9B570E3E1E}" type="presOf" srcId="{BC9744D2-2CF7-474D-944F-E3CD86F3B988}" destId="{D4ED30EB-72A5-453D-8F90-D97895CF63CE}" srcOrd="0" destOrd="0" presId="urn:microsoft.com/office/officeart/2005/8/layout/vList2"/>
    <dgm:cxn modelId="{F006D5AC-7A1D-473C-92BA-A44827E92E54}" type="presOf" srcId="{64CE7A70-B5CC-49E9-9D58-33F19945D421}" destId="{86EAC7F3-D2E0-4BBD-889C-AFEB666A129F}" srcOrd="0" destOrd="0" presId="urn:microsoft.com/office/officeart/2005/8/layout/vList2"/>
    <dgm:cxn modelId="{D708BBC8-7980-4626-A205-235F9D4005A9}" srcId="{64CE7A70-B5CC-49E9-9D58-33F19945D421}" destId="{C3539BD1-CF0E-48DB-97D2-4E08A86B08C2}" srcOrd="4" destOrd="0" parTransId="{52BC2165-A711-44C9-A41B-9527FC5F1757}" sibTransId="{55B2835A-25AF-4813-BE2D-935F2F8BA31B}"/>
    <dgm:cxn modelId="{C47E1BDA-F3D1-478F-A132-EA59EE7F2130}" type="presOf" srcId="{C4189BD9-75FC-4DDD-BF72-E74DAA559051}" destId="{F43ECD6F-50E1-451F-BEE9-318DDE5E99D9}" srcOrd="0" destOrd="0" presId="urn:microsoft.com/office/officeart/2005/8/layout/vList2"/>
    <dgm:cxn modelId="{04EA5258-A545-42D4-A27C-E475A128A9B5}" type="presParOf" srcId="{86EAC7F3-D2E0-4BBD-889C-AFEB666A129F}" destId="{F43ECD6F-50E1-451F-BEE9-318DDE5E99D9}" srcOrd="0" destOrd="0" presId="urn:microsoft.com/office/officeart/2005/8/layout/vList2"/>
    <dgm:cxn modelId="{0DCD243C-9735-4543-B96B-23D7D54E3C13}" type="presParOf" srcId="{86EAC7F3-D2E0-4BBD-889C-AFEB666A129F}" destId="{A304DA22-F793-4F4B-84C9-7F0E990454E4}" srcOrd="1" destOrd="0" presId="urn:microsoft.com/office/officeart/2005/8/layout/vList2"/>
    <dgm:cxn modelId="{0958D86D-E5AC-492F-91D7-FABA4C387352}" type="presParOf" srcId="{86EAC7F3-D2E0-4BBD-889C-AFEB666A129F}" destId="{05BF07D3-CE68-4B5D-8F99-FC825B734E67}" srcOrd="2" destOrd="0" presId="urn:microsoft.com/office/officeart/2005/8/layout/vList2"/>
    <dgm:cxn modelId="{706A94C6-BDFE-4571-9C0D-48ED1E3B2E51}" type="presParOf" srcId="{86EAC7F3-D2E0-4BBD-889C-AFEB666A129F}" destId="{3BFEE82B-15B3-4A83-9686-2692257B0846}" srcOrd="3" destOrd="0" presId="urn:microsoft.com/office/officeart/2005/8/layout/vList2"/>
    <dgm:cxn modelId="{E0EDE36E-8472-41C0-B61E-293F5F9EBC6F}" type="presParOf" srcId="{86EAC7F3-D2E0-4BBD-889C-AFEB666A129F}" destId="{DA4D18B7-903B-4B61-9769-48ACFF4B1E63}" srcOrd="4" destOrd="0" presId="urn:microsoft.com/office/officeart/2005/8/layout/vList2"/>
    <dgm:cxn modelId="{0321B659-BC57-4D66-93A2-C18291A54519}" type="presParOf" srcId="{86EAC7F3-D2E0-4BBD-889C-AFEB666A129F}" destId="{E1DB6184-1A7C-448F-B278-336C5EF5808D}" srcOrd="5" destOrd="0" presId="urn:microsoft.com/office/officeart/2005/8/layout/vList2"/>
    <dgm:cxn modelId="{0400E3E3-CA72-4D30-BC27-8ABBCE7DB7D5}" type="presParOf" srcId="{86EAC7F3-D2E0-4BBD-889C-AFEB666A129F}" destId="{D4ED30EB-72A5-453D-8F90-D97895CF63CE}" srcOrd="6" destOrd="0" presId="urn:microsoft.com/office/officeart/2005/8/layout/vList2"/>
    <dgm:cxn modelId="{0A1F331F-BB68-4952-9BAE-F631AA4CD5DE}" type="presParOf" srcId="{86EAC7F3-D2E0-4BBD-889C-AFEB666A129F}" destId="{8A861F13-DB47-4D75-9755-46903AA861CE}" srcOrd="7" destOrd="0" presId="urn:microsoft.com/office/officeart/2005/8/layout/vList2"/>
    <dgm:cxn modelId="{6BA367F3-438B-497D-8E14-39C369860AC3}" type="presParOf" srcId="{86EAC7F3-D2E0-4BBD-889C-AFEB666A129F}" destId="{EA760E94-2898-40BA-ADC6-B43A0CBF6258}"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4CD2315-C313-43FD-A3EC-3901E84BB4B6}"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0B19DD12-39ED-4F06-A645-C9633EE99DD5}">
      <dgm:prSet phldrT="[文本]" custT="1"/>
      <dgm:spPr/>
      <dgm:t>
        <a:bodyPr/>
        <a:lstStyle/>
        <a:p>
          <a:r>
            <a:rPr lang="zh-CN" altLang="en-US" sz="2400" b="1" dirty="0"/>
            <a:t>（一）个体学习</a:t>
          </a:r>
        </a:p>
      </dgm:t>
    </dgm:pt>
    <dgm:pt modelId="{33393FBC-62D9-46D1-988D-A417FB398155}" cxnId="{769A2898-E425-4A2C-A16A-A43BC6CD4EC8}" type="parTrans">
      <dgm:prSet/>
      <dgm:spPr/>
      <dgm:t>
        <a:bodyPr/>
        <a:lstStyle/>
        <a:p>
          <a:endParaRPr lang="zh-CN" altLang="en-US"/>
        </a:p>
      </dgm:t>
    </dgm:pt>
    <dgm:pt modelId="{621E71C2-7029-4B5E-B2BB-E1DF3B7E6794}" cxnId="{769A2898-E425-4A2C-A16A-A43BC6CD4EC8}" type="sibTrans">
      <dgm:prSet/>
      <dgm:spPr/>
      <dgm:t>
        <a:bodyPr/>
        <a:lstStyle/>
        <a:p>
          <a:endParaRPr lang="zh-CN" altLang="en-US"/>
        </a:p>
      </dgm:t>
    </dgm:pt>
    <dgm:pt modelId="{13E22E81-B858-46DB-BB7A-2EC5E0BE5F97}">
      <dgm:prSet phldrT="[文本]" custT="1"/>
      <dgm:spPr/>
      <dgm:t>
        <a:bodyPr/>
        <a:lstStyle/>
        <a:p>
          <a:r>
            <a:rPr lang="zh-CN" altLang="en-US" sz="2000" dirty="0"/>
            <a:t>教师应主动学习间接经验。其途径是向书本学习；向周围其他同事学习；利用互联网学习。</a:t>
          </a:r>
        </a:p>
      </dgm:t>
    </dgm:pt>
    <dgm:pt modelId="{460D5855-1DD6-423A-BDE0-98701054C01B}" cxnId="{D42FA9FE-AEF6-4A95-AC47-7027B6567926}" type="parTrans">
      <dgm:prSet/>
      <dgm:spPr/>
      <dgm:t>
        <a:bodyPr/>
        <a:lstStyle/>
        <a:p>
          <a:endParaRPr lang="zh-CN" altLang="en-US"/>
        </a:p>
      </dgm:t>
    </dgm:pt>
    <dgm:pt modelId="{0665A601-2558-4459-B95A-C6FFAB4B7603}" cxnId="{D42FA9FE-AEF6-4A95-AC47-7027B6567926}" type="sibTrans">
      <dgm:prSet/>
      <dgm:spPr/>
      <dgm:t>
        <a:bodyPr/>
        <a:lstStyle/>
        <a:p>
          <a:endParaRPr lang="zh-CN" altLang="en-US"/>
        </a:p>
      </dgm:t>
    </dgm:pt>
    <dgm:pt modelId="{DDFF65AD-6769-4D13-A183-76263CC11B32}">
      <dgm:prSet phldrT="[文本]" custT="1"/>
      <dgm:spPr/>
      <dgm:t>
        <a:bodyPr/>
        <a:lstStyle/>
        <a:p>
          <a:r>
            <a:rPr lang="zh-CN" altLang="en-US" sz="2400" b="1" dirty="0"/>
            <a:t>（二）互动学习</a:t>
          </a:r>
        </a:p>
      </dgm:t>
    </dgm:pt>
    <dgm:pt modelId="{20712CD2-55E0-4087-B47F-814A8A7F9B8D}" cxnId="{C2D68F71-2D37-41ED-A17B-B74EC2CD55B4}" type="parTrans">
      <dgm:prSet/>
      <dgm:spPr/>
      <dgm:t>
        <a:bodyPr/>
        <a:lstStyle/>
        <a:p>
          <a:endParaRPr lang="zh-CN" altLang="en-US"/>
        </a:p>
      </dgm:t>
    </dgm:pt>
    <dgm:pt modelId="{A860F5C5-0DB8-4F7A-BBE7-4FFC70525261}" cxnId="{C2D68F71-2D37-41ED-A17B-B74EC2CD55B4}" type="sibTrans">
      <dgm:prSet/>
      <dgm:spPr/>
      <dgm:t>
        <a:bodyPr/>
        <a:lstStyle/>
        <a:p>
          <a:endParaRPr lang="zh-CN" altLang="en-US"/>
        </a:p>
      </dgm:t>
    </dgm:pt>
    <dgm:pt modelId="{AB87A637-7147-4F1D-9299-ED55C650DE44}">
      <dgm:prSet phldrT="[文本]" custT="1"/>
      <dgm:spPr/>
      <dgm:t>
        <a:bodyPr/>
        <a:lstStyle/>
        <a:p>
          <a:r>
            <a:rPr lang="zh-CN" altLang="en-US" sz="2000" dirty="0"/>
            <a:t>课堂教学是对话、交流与知识建构的过程。教师是师生从事知识建构与发展的实验室，要积极实现师生间、生生间的互动探究活动。</a:t>
          </a:r>
        </a:p>
      </dgm:t>
    </dgm:pt>
    <dgm:pt modelId="{3A947458-D9D4-49FB-BD9E-97A1CDE070C7}" cxnId="{BF4CDC4C-B3BA-449D-B37C-F6B3D6AAF1F9}" type="parTrans">
      <dgm:prSet/>
      <dgm:spPr/>
      <dgm:t>
        <a:bodyPr/>
        <a:lstStyle/>
        <a:p>
          <a:endParaRPr lang="zh-CN" altLang="en-US"/>
        </a:p>
      </dgm:t>
    </dgm:pt>
    <dgm:pt modelId="{255D014E-5B5D-4822-883B-6B6BD1498E31}" cxnId="{BF4CDC4C-B3BA-449D-B37C-F6B3D6AAF1F9}" type="sibTrans">
      <dgm:prSet/>
      <dgm:spPr/>
      <dgm:t>
        <a:bodyPr/>
        <a:lstStyle/>
        <a:p>
          <a:endParaRPr lang="zh-CN" altLang="en-US"/>
        </a:p>
      </dgm:t>
    </dgm:pt>
    <dgm:pt modelId="{B260FDC4-60D5-45B7-B137-AB5E1C9F675D}">
      <dgm:prSet phldrT="[文本]" custT="1"/>
      <dgm:spPr/>
      <dgm:t>
        <a:bodyPr/>
        <a:lstStyle/>
        <a:p>
          <a:r>
            <a:rPr lang="zh-CN" altLang="en-US" sz="2000" dirty="0"/>
            <a:t>唯有教师集体参与的研究，才能形成一种研究的氛围、一种研究的文化，这样的研究才能真正提升学校的教育能力。</a:t>
          </a:r>
        </a:p>
      </dgm:t>
    </dgm:pt>
    <dgm:pt modelId="{2FCB4710-F2D4-4E27-B7D4-A9318FAB9AEA}" cxnId="{43C17C7C-5E12-40D7-AAD0-3D40266C5970}" type="parTrans">
      <dgm:prSet/>
      <dgm:spPr/>
      <dgm:t>
        <a:bodyPr/>
        <a:lstStyle/>
        <a:p>
          <a:endParaRPr lang="zh-CN" altLang="en-US"/>
        </a:p>
      </dgm:t>
    </dgm:pt>
    <dgm:pt modelId="{D3A7DFFA-DDB6-4E96-B4AC-30AE0A41ED7B}" cxnId="{43C17C7C-5E12-40D7-AAD0-3D40266C5970}" type="sibTrans">
      <dgm:prSet/>
      <dgm:spPr/>
      <dgm:t>
        <a:bodyPr/>
        <a:lstStyle/>
        <a:p>
          <a:endParaRPr lang="zh-CN" altLang="en-US"/>
        </a:p>
      </dgm:t>
    </dgm:pt>
    <dgm:pt modelId="{D8A16341-AFD0-4B18-A801-306C67C8EF5E}">
      <dgm:prSet phldrT="[文本]" custT="1"/>
      <dgm:spPr/>
      <dgm:t>
        <a:bodyPr/>
        <a:lstStyle/>
        <a:p>
          <a:r>
            <a:rPr lang="zh-CN" altLang="en-US" sz="2400" b="1" dirty="0"/>
            <a:t>（三）团队学习</a:t>
          </a:r>
        </a:p>
      </dgm:t>
    </dgm:pt>
    <dgm:pt modelId="{8D063B02-5AE2-48B4-AE06-D6C50B0F77A9}" cxnId="{F5BD28F7-9831-4D3A-AF2A-65F710DB5D11}" type="parTrans">
      <dgm:prSet/>
      <dgm:spPr/>
      <dgm:t>
        <a:bodyPr/>
        <a:lstStyle/>
        <a:p>
          <a:endParaRPr lang="zh-CN" altLang="en-US"/>
        </a:p>
      </dgm:t>
    </dgm:pt>
    <dgm:pt modelId="{A15A49F6-20ED-4371-B2F1-3EDAC751C91D}" cxnId="{F5BD28F7-9831-4D3A-AF2A-65F710DB5D11}" type="sibTrans">
      <dgm:prSet/>
      <dgm:spPr/>
      <dgm:t>
        <a:bodyPr/>
        <a:lstStyle/>
        <a:p>
          <a:endParaRPr lang="zh-CN" altLang="en-US"/>
        </a:p>
      </dgm:t>
    </dgm:pt>
    <dgm:pt modelId="{022E73CB-0877-4AE0-84EA-31803DD406D1}" type="pres">
      <dgm:prSet presAssocID="{D4CD2315-C313-43FD-A3EC-3901E84BB4B6}" presName="linear" presStyleCnt="0">
        <dgm:presLayoutVars>
          <dgm:animLvl val="lvl"/>
          <dgm:resizeHandles val="exact"/>
        </dgm:presLayoutVars>
      </dgm:prSet>
      <dgm:spPr/>
    </dgm:pt>
    <dgm:pt modelId="{920CD24E-96E3-419E-988A-259CA2FFA7B8}" type="pres">
      <dgm:prSet presAssocID="{0B19DD12-39ED-4F06-A645-C9633EE99DD5}" presName="parentText" presStyleLbl="node1" presStyleIdx="0" presStyleCnt="3">
        <dgm:presLayoutVars>
          <dgm:chMax val="0"/>
          <dgm:bulletEnabled val="1"/>
        </dgm:presLayoutVars>
      </dgm:prSet>
      <dgm:spPr/>
    </dgm:pt>
    <dgm:pt modelId="{F276F5DA-C9E8-49C1-80EA-F210D56081B9}" type="pres">
      <dgm:prSet presAssocID="{0B19DD12-39ED-4F06-A645-C9633EE99DD5}" presName="childText" presStyleLbl="revTx" presStyleIdx="0" presStyleCnt="3">
        <dgm:presLayoutVars>
          <dgm:bulletEnabled val="1"/>
        </dgm:presLayoutVars>
      </dgm:prSet>
      <dgm:spPr/>
    </dgm:pt>
    <dgm:pt modelId="{F290625F-96C8-405D-AC00-B5A5DDFDC37B}" type="pres">
      <dgm:prSet presAssocID="{DDFF65AD-6769-4D13-A183-76263CC11B32}" presName="parentText" presStyleLbl="node1" presStyleIdx="1" presStyleCnt="3">
        <dgm:presLayoutVars>
          <dgm:chMax val="0"/>
          <dgm:bulletEnabled val="1"/>
        </dgm:presLayoutVars>
      </dgm:prSet>
      <dgm:spPr/>
    </dgm:pt>
    <dgm:pt modelId="{04131225-6733-4712-9221-655649880D8B}" type="pres">
      <dgm:prSet presAssocID="{DDFF65AD-6769-4D13-A183-76263CC11B32}" presName="childText" presStyleLbl="revTx" presStyleIdx="1" presStyleCnt="3">
        <dgm:presLayoutVars>
          <dgm:bulletEnabled val="1"/>
        </dgm:presLayoutVars>
      </dgm:prSet>
      <dgm:spPr/>
    </dgm:pt>
    <dgm:pt modelId="{B71F768B-500A-4B26-848A-B057F45E9DDD}" type="pres">
      <dgm:prSet presAssocID="{D8A16341-AFD0-4B18-A801-306C67C8EF5E}" presName="parentText" presStyleLbl="node1" presStyleIdx="2" presStyleCnt="3">
        <dgm:presLayoutVars>
          <dgm:chMax val="0"/>
          <dgm:bulletEnabled val="1"/>
        </dgm:presLayoutVars>
      </dgm:prSet>
      <dgm:spPr/>
    </dgm:pt>
    <dgm:pt modelId="{2C6BA352-28BE-42D8-A073-8C3C23435088}" type="pres">
      <dgm:prSet presAssocID="{D8A16341-AFD0-4B18-A801-306C67C8EF5E}" presName="childText" presStyleLbl="revTx" presStyleIdx="2" presStyleCnt="3">
        <dgm:presLayoutVars>
          <dgm:bulletEnabled val="1"/>
        </dgm:presLayoutVars>
      </dgm:prSet>
      <dgm:spPr/>
    </dgm:pt>
  </dgm:ptLst>
  <dgm:cxnLst>
    <dgm:cxn modelId="{C0694C04-B44E-45E8-A73F-E34E9B822FC8}" type="presOf" srcId="{AB87A637-7147-4F1D-9299-ED55C650DE44}" destId="{04131225-6733-4712-9221-655649880D8B}" srcOrd="0" destOrd="0" presId="urn:microsoft.com/office/officeart/2005/8/layout/vList2"/>
    <dgm:cxn modelId="{BF4CDC4C-B3BA-449D-B37C-F6B3D6AAF1F9}" srcId="{DDFF65AD-6769-4D13-A183-76263CC11B32}" destId="{AB87A637-7147-4F1D-9299-ED55C650DE44}" srcOrd="0" destOrd="0" parTransId="{3A947458-D9D4-49FB-BD9E-97A1CDE070C7}" sibTransId="{255D014E-5B5D-4822-883B-6B6BD1498E31}"/>
    <dgm:cxn modelId="{235D7870-D0E3-474C-BE73-4567797DDCCB}" type="presOf" srcId="{13E22E81-B858-46DB-BB7A-2EC5E0BE5F97}" destId="{F276F5DA-C9E8-49C1-80EA-F210D56081B9}" srcOrd="0" destOrd="0" presId="urn:microsoft.com/office/officeart/2005/8/layout/vList2"/>
    <dgm:cxn modelId="{C2D68F71-2D37-41ED-A17B-B74EC2CD55B4}" srcId="{D4CD2315-C313-43FD-A3EC-3901E84BB4B6}" destId="{DDFF65AD-6769-4D13-A183-76263CC11B32}" srcOrd="1" destOrd="0" parTransId="{20712CD2-55E0-4087-B47F-814A8A7F9B8D}" sibTransId="{A860F5C5-0DB8-4F7A-BBE7-4FFC70525261}"/>
    <dgm:cxn modelId="{43C17C7C-5E12-40D7-AAD0-3D40266C5970}" srcId="{D8A16341-AFD0-4B18-A801-306C67C8EF5E}" destId="{B260FDC4-60D5-45B7-B137-AB5E1C9F675D}" srcOrd="0" destOrd="0" parTransId="{2FCB4710-F2D4-4E27-B7D4-A9318FAB9AEA}" sibTransId="{D3A7DFFA-DDB6-4E96-B4AC-30AE0A41ED7B}"/>
    <dgm:cxn modelId="{769A2898-E425-4A2C-A16A-A43BC6CD4EC8}" srcId="{D4CD2315-C313-43FD-A3EC-3901E84BB4B6}" destId="{0B19DD12-39ED-4F06-A645-C9633EE99DD5}" srcOrd="0" destOrd="0" parTransId="{33393FBC-62D9-46D1-988D-A417FB398155}" sibTransId="{621E71C2-7029-4B5E-B2BB-E1DF3B7E6794}"/>
    <dgm:cxn modelId="{6AE50499-120A-428A-B870-9737A4DC8D04}" type="presOf" srcId="{D4CD2315-C313-43FD-A3EC-3901E84BB4B6}" destId="{022E73CB-0877-4AE0-84EA-31803DD406D1}" srcOrd="0" destOrd="0" presId="urn:microsoft.com/office/officeart/2005/8/layout/vList2"/>
    <dgm:cxn modelId="{4153C6AD-5CAF-4151-9B7F-536FE1F85804}" type="presOf" srcId="{DDFF65AD-6769-4D13-A183-76263CC11B32}" destId="{F290625F-96C8-405D-AC00-B5A5DDFDC37B}" srcOrd="0" destOrd="0" presId="urn:microsoft.com/office/officeart/2005/8/layout/vList2"/>
    <dgm:cxn modelId="{E6FC49B4-27AD-4266-B13E-14653736F437}" type="presOf" srcId="{D8A16341-AFD0-4B18-A801-306C67C8EF5E}" destId="{B71F768B-500A-4B26-848A-B057F45E9DDD}" srcOrd="0" destOrd="0" presId="urn:microsoft.com/office/officeart/2005/8/layout/vList2"/>
    <dgm:cxn modelId="{3CE7B1E1-CCDB-49B2-BB68-15E88592801F}" type="presOf" srcId="{0B19DD12-39ED-4F06-A645-C9633EE99DD5}" destId="{920CD24E-96E3-419E-988A-259CA2FFA7B8}" srcOrd="0" destOrd="0" presId="urn:microsoft.com/office/officeart/2005/8/layout/vList2"/>
    <dgm:cxn modelId="{8BBA02F3-A788-4FB9-A0FA-4381B6A69434}" type="presOf" srcId="{B260FDC4-60D5-45B7-B137-AB5E1C9F675D}" destId="{2C6BA352-28BE-42D8-A073-8C3C23435088}" srcOrd="0" destOrd="0" presId="urn:microsoft.com/office/officeart/2005/8/layout/vList2"/>
    <dgm:cxn modelId="{F5BD28F7-9831-4D3A-AF2A-65F710DB5D11}" srcId="{D4CD2315-C313-43FD-A3EC-3901E84BB4B6}" destId="{D8A16341-AFD0-4B18-A801-306C67C8EF5E}" srcOrd="2" destOrd="0" parTransId="{8D063B02-5AE2-48B4-AE06-D6C50B0F77A9}" sibTransId="{A15A49F6-20ED-4371-B2F1-3EDAC751C91D}"/>
    <dgm:cxn modelId="{D42FA9FE-AEF6-4A95-AC47-7027B6567926}" srcId="{0B19DD12-39ED-4F06-A645-C9633EE99DD5}" destId="{13E22E81-B858-46DB-BB7A-2EC5E0BE5F97}" srcOrd="0" destOrd="0" parTransId="{460D5855-1DD6-423A-BDE0-98701054C01B}" sibTransId="{0665A601-2558-4459-B95A-C6FFAB4B7603}"/>
    <dgm:cxn modelId="{CFA38564-225F-41FE-9E05-BA11ABECAA59}" type="presParOf" srcId="{022E73CB-0877-4AE0-84EA-31803DD406D1}" destId="{920CD24E-96E3-419E-988A-259CA2FFA7B8}" srcOrd="0" destOrd="0" presId="urn:microsoft.com/office/officeart/2005/8/layout/vList2"/>
    <dgm:cxn modelId="{9674BE35-D876-4CE1-A6A8-0C0506E7369D}" type="presParOf" srcId="{022E73CB-0877-4AE0-84EA-31803DD406D1}" destId="{F276F5DA-C9E8-49C1-80EA-F210D56081B9}" srcOrd="1" destOrd="0" presId="urn:microsoft.com/office/officeart/2005/8/layout/vList2"/>
    <dgm:cxn modelId="{4CB4FA83-258C-4835-9444-11BA84F0B3CB}" type="presParOf" srcId="{022E73CB-0877-4AE0-84EA-31803DD406D1}" destId="{F290625F-96C8-405D-AC00-B5A5DDFDC37B}" srcOrd="2" destOrd="0" presId="urn:microsoft.com/office/officeart/2005/8/layout/vList2"/>
    <dgm:cxn modelId="{24911DC4-C22B-4EDF-9D84-862FDE4F0B3E}" type="presParOf" srcId="{022E73CB-0877-4AE0-84EA-31803DD406D1}" destId="{04131225-6733-4712-9221-655649880D8B}" srcOrd="3" destOrd="0" presId="urn:microsoft.com/office/officeart/2005/8/layout/vList2"/>
    <dgm:cxn modelId="{7CD2AC89-AF75-442C-99A6-AD2A6652328F}" type="presParOf" srcId="{022E73CB-0877-4AE0-84EA-31803DD406D1}" destId="{B71F768B-500A-4B26-848A-B057F45E9DDD}" srcOrd="4" destOrd="0" presId="urn:microsoft.com/office/officeart/2005/8/layout/vList2"/>
    <dgm:cxn modelId="{A538AAA5-080D-462E-BE62-C36BFDD32A2C}" type="presParOf" srcId="{022E73CB-0877-4AE0-84EA-31803DD406D1}" destId="{2C6BA352-28BE-42D8-A073-8C3C23435088}"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A4A4BF6-72C7-4AC6-83D8-3C9DB80BF3E2}"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14F9BFE2-3F22-4CCB-8810-3C4FFFC83132}">
      <dgm:prSet phldrT="[文本]" custT="1"/>
      <dgm:spPr/>
      <dgm:t>
        <a:bodyPr/>
        <a:lstStyle/>
        <a:p>
          <a:r>
            <a:rPr lang="zh-CN" altLang="en-US" sz="2000" dirty="0"/>
            <a:t>基于建构主义的学习观，学习不是获得某种认知符号，而是参与到真实情境中的活动。</a:t>
          </a:r>
        </a:p>
      </dgm:t>
    </dgm:pt>
    <dgm:pt modelId="{B9A6E6A1-0C87-40AF-9329-39F9B1FDC127}" cxnId="{4AD06629-92CC-4A66-AFE5-FC739F60D7E6}" type="parTrans">
      <dgm:prSet/>
      <dgm:spPr/>
      <dgm:t>
        <a:bodyPr/>
        <a:lstStyle/>
        <a:p>
          <a:endParaRPr lang="zh-CN" altLang="en-US"/>
        </a:p>
      </dgm:t>
    </dgm:pt>
    <dgm:pt modelId="{BD4DEDA9-6F36-4B97-AEFC-A803340E237F}" cxnId="{4AD06629-92CC-4A66-AFE5-FC739F60D7E6}" type="sibTrans">
      <dgm:prSet/>
      <dgm:spPr/>
      <dgm:t>
        <a:bodyPr/>
        <a:lstStyle/>
        <a:p>
          <a:endParaRPr lang="zh-CN" altLang="en-US"/>
        </a:p>
      </dgm:t>
    </dgm:pt>
    <dgm:pt modelId="{A58F9AF4-BF4B-480E-80B0-0A06314380AB}">
      <dgm:prSet phldrT="[文本]" custT="1"/>
      <dgm:spPr/>
      <dgm:t>
        <a:bodyPr/>
        <a:lstStyle/>
        <a:p>
          <a:r>
            <a:rPr lang="zh-CN" altLang="en-US" sz="2000" dirty="0"/>
            <a:t>教师的有效学习不是纯概念的识记和新理论的接收，而是在生动、鲜活的案例背景下的情境学习。</a:t>
          </a:r>
        </a:p>
      </dgm:t>
    </dgm:pt>
    <dgm:pt modelId="{3067A88A-B738-47F8-85C0-16CD82494A0C}" cxnId="{CA9AB319-4A0B-4060-929B-1B0CA38764CA}" type="parTrans">
      <dgm:prSet/>
      <dgm:spPr/>
      <dgm:t>
        <a:bodyPr/>
        <a:lstStyle/>
        <a:p>
          <a:endParaRPr lang="zh-CN" altLang="en-US"/>
        </a:p>
      </dgm:t>
    </dgm:pt>
    <dgm:pt modelId="{2AD98A8D-671F-43F4-ADFE-5255FD2416C2}" cxnId="{CA9AB319-4A0B-4060-929B-1B0CA38764CA}" type="sibTrans">
      <dgm:prSet/>
      <dgm:spPr/>
      <dgm:t>
        <a:bodyPr/>
        <a:lstStyle/>
        <a:p>
          <a:endParaRPr lang="zh-CN" altLang="en-US"/>
        </a:p>
      </dgm:t>
    </dgm:pt>
    <dgm:pt modelId="{C6B59F2B-D30E-44C3-AC88-794B5963355D}">
      <dgm:prSet phldrT="[文本]" custT="1"/>
      <dgm:spPr/>
      <dgm:t>
        <a:bodyPr/>
        <a:lstStyle/>
        <a:p>
          <a:r>
            <a:rPr lang="zh-CN" altLang="en-US" sz="2000" dirty="0"/>
            <a:t>正是生动而鲜活的案例架起了专家理论话语系统和教师实践话语系统之间的桥梁。</a:t>
          </a:r>
        </a:p>
      </dgm:t>
    </dgm:pt>
    <dgm:pt modelId="{98DE2A7D-CA5A-4C46-B7A8-EB31697B3023}" cxnId="{3F1A1BF4-61DF-4170-8491-CF37D42ED9C2}" type="parTrans">
      <dgm:prSet/>
      <dgm:spPr/>
      <dgm:t>
        <a:bodyPr/>
        <a:lstStyle/>
        <a:p>
          <a:endParaRPr lang="zh-CN" altLang="en-US"/>
        </a:p>
      </dgm:t>
    </dgm:pt>
    <dgm:pt modelId="{299721A0-EEEF-45E6-803B-33BD7B2BEE77}" cxnId="{3F1A1BF4-61DF-4170-8491-CF37D42ED9C2}" type="sibTrans">
      <dgm:prSet/>
      <dgm:spPr/>
      <dgm:t>
        <a:bodyPr/>
        <a:lstStyle/>
        <a:p>
          <a:endParaRPr lang="zh-CN" altLang="en-US"/>
        </a:p>
      </dgm:t>
    </dgm:pt>
    <dgm:pt modelId="{1733C66B-75C6-46C2-B756-F83F24E6C321}" type="pres">
      <dgm:prSet presAssocID="{CA4A4BF6-72C7-4AC6-83D8-3C9DB80BF3E2}" presName="linear" presStyleCnt="0">
        <dgm:presLayoutVars>
          <dgm:animLvl val="lvl"/>
          <dgm:resizeHandles val="exact"/>
        </dgm:presLayoutVars>
      </dgm:prSet>
      <dgm:spPr/>
    </dgm:pt>
    <dgm:pt modelId="{5951EB21-9D3C-41F1-AB0A-7263A6A6DF39}" type="pres">
      <dgm:prSet presAssocID="{14F9BFE2-3F22-4CCB-8810-3C4FFFC83132}" presName="parentText" presStyleLbl="node1" presStyleIdx="0" presStyleCnt="3">
        <dgm:presLayoutVars>
          <dgm:chMax val="0"/>
          <dgm:bulletEnabled val="1"/>
        </dgm:presLayoutVars>
      </dgm:prSet>
      <dgm:spPr/>
    </dgm:pt>
    <dgm:pt modelId="{24B15E97-85F0-40C3-9D3B-CE93856932D5}" type="pres">
      <dgm:prSet presAssocID="{BD4DEDA9-6F36-4B97-AEFC-A803340E237F}" presName="spacer" presStyleCnt="0"/>
      <dgm:spPr/>
    </dgm:pt>
    <dgm:pt modelId="{CF9B12EF-A27F-4E58-8074-DA707CC71FBB}" type="pres">
      <dgm:prSet presAssocID="{A58F9AF4-BF4B-480E-80B0-0A06314380AB}" presName="parentText" presStyleLbl="node1" presStyleIdx="1" presStyleCnt="3">
        <dgm:presLayoutVars>
          <dgm:chMax val="0"/>
          <dgm:bulletEnabled val="1"/>
        </dgm:presLayoutVars>
      </dgm:prSet>
      <dgm:spPr/>
    </dgm:pt>
    <dgm:pt modelId="{0F001871-4DB5-48D6-A86F-A3CBAC2E536F}" type="pres">
      <dgm:prSet presAssocID="{2AD98A8D-671F-43F4-ADFE-5255FD2416C2}" presName="spacer" presStyleCnt="0"/>
      <dgm:spPr/>
    </dgm:pt>
    <dgm:pt modelId="{FD87B601-6483-4279-8D78-009E54FF767B}" type="pres">
      <dgm:prSet presAssocID="{C6B59F2B-D30E-44C3-AC88-794B5963355D}" presName="parentText" presStyleLbl="node1" presStyleIdx="2" presStyleCnt="3">
        <dgm:presLayoutVars>
          <dgm:chMax val="0"/>
          <dgm:bulletEnabled val="1"/>
        </dgm:presLayoutVars>
      </dgm:prSet>
      <dgm:spPr/>
    </dgm:pt>
  </dgm:ptLst>
  <dgm:cxnLst>
    <dgm:cxn modelId="{CA9AB319-4A0B-4060-929B-1B0CA38764CA}" srcId="{CA4A4BF6-72C7-4AC6-83D8-3C9DB80BF3E2}" destId="{A58F9AF4-BF4B-480E-80B0-0A06314380AB}" srcOrd="1" destOrd="0" parTransId="{3067A88A-B738-47F8-85C0-16CD82494A0C}" sibTransId="{2AD98A8D-671F-43F4-ADFE-5255FD2416C2}"/>
    <dgm:cxn modelId="{4AD06629-92CC-4A66-AFE5-FC739F60D7E6}" srcId="{CA4A4BF6-72C7-4AC6-83D8-3C9DB80BF3E2}" destId="{14F9BFE2-3F22-4CCB-8810-3C4FFFC83132}" srcOrd="0" destOrd="0" parTransId="{B9A6E6A1-0C87-40AF-9329-39F9B1FDC127}" sibTransId="{BD4DEDA9-6F36-4B97-AEFC-A803340E237F}"/>
    <dgm:cxn modelId="{7B1E593E-72EA-433B-8B23-35CB1197A59A}" type="presOf" srcId="{C6B59F2B-D30E-44C3-AC88-794B5963355D}" destId="{FD87B601-6483-4279-8D78-009E54FF767B}" srcOrd="0" destOrd="0" presId="urn:microsoft.com/office/officeart/2005/8/layout/vList2"/>
    <dgm:cxn modelId="{92CE8B92-3C41-4DC3-B744-1B21CBE22DDC}" type="presOf" srcId="{CA4A4BF6-72C7-4AC6-83D8-3C9DB80BF3E2}" destId="{1733C66B-75C6-46C2-B756-F83F24E6C321}" srcOrd="0" destOrd="0" presId="urn:microsoft.com/office/officeart/2005/8/layout/vList2"/>
    <dgm:cxn modelId="{800F19D3-0F9B-4CE4-885A-9542B6C37CAF}" type="presOf" srcId="{14F9BFE2-3F22-4CCB-8810-3C4FFFC83132}" destId="{5951EB21-9D3C-41F1-AB0A-7263A6A6DF39}" srcOrd="0" destOrd="0" presId="urn:microsoft.com/office/officeart/2005/8/layout/vList2"/>
    <dgm:cxn modelId="{1CCEDBE9-4E15-4E5C-8F11-C4A79CDF50A3}" type="presOf" srcId="{A58F9AF4-BF4B-480E-80B0-0A06314380AB}" destId="{CF9B12EF-A27F-4E58-8074-DA707CC71FBB}" srcOrd="0" destOrd="0" presId="urn:microsoft.com/office/officeart/2005/8/layout/vList2"/>
    <dgm:cxn modelId="{3F1A1BF4-61DF-4170-8491-CF37D42ED9C2}" srcId="{CA4A4BF6-72C7-4AC6-83D8-3C9DB80BF3E2}" destId="{C6B59F2B-D30E-44C3-AC88-794B5963355D}" srcOrd="2" destOrd="0" parTransId="{98DE2A7D-CA5A-4C46-B7A8-EB31697B3023}" sibTransId="{299721A0-EEEF-45E6-803B-33BD7B2BEE77}"/>
    <dgm:cxn modelId="{4FCF43C3-1D00-4E2E-B34D-3E2003C27332}" type="presParOf" srcId="{1733C66B-75C6-46C2-B756-F83F24E6C321}" destId="{5951EB21-9D3C-41F1-AB0A-7263A6A6DF39}" srcOrd="0" destOrd="0" presId="urn:microsoft.com/office/officeart/2005/8/layout/vList2"/>
    <dgm:cxn modelId="{97B542F4-35CC-4560-A2ED-CF8F0A6A6D40}" type="presParOf" srcId="{1733C66B-75C6-46C2-B756-F83F24E6C321}" destId="{24B15E97-85F0-40C3-9D3B-CE93856932D5}" srcOrd="1" destOrd="0" presId="urn:microsoft.com/office/officeart/2005/8/layout/vList2"/>
    <dgm:cxn modelId="{5DB7530D-37A2-419E-8BFB-F98CF1DBDE74}" type="presParOf" srcId="{1733C66B-75C6-46C2-B756-F83F24E6C321}" destId="{CF9B12EF-A27F-4E58-8074-DA707CC71FBB}" srcOrd="2" destOrd="0" presId="urn:microsoft.com/office/officeart/2005/8/layout/vList2"/>
    <dgm:cxn modelId="{B57C23B1-2AD2-4E15-868D-659B7E447025}" type="presParOf" srcId="{1733C66B-75C6-46C2-B756-F83F24E6C321}" destId="{0F001871-4DB5-48D6-A86F-A3CBAC2E536F}" srcOrd="3" destOrd="0" presId="urn:microsoft.com/office/officeart/2005/8/layout/vList2"/>
    <dgm:cxn modelId="{17AF079F-6F9E-4E72-8320-EEF467AF452D}" type="presParOf" srcId="{1733C66B-75C6-46C2-B756-F83F24E6C321}" destId="{FD87B601-6483-4279-8D78-009E54FF767B}"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665567" cy="5382367"/>
        <a:chOff x="0" y="0"/>
        <a:chExt cx="10665567" cy="5382367"/>
      </a:xfrm>
    </dsp:grpSpPr>
    <dsp:sp modelId="{34525C93-0F27-4EB3-9B0F-F159053854B9}">
      <dsp:nvSpPr>
        <dsp:cNvPr id="5" name="矩形 4"/>
        <dsp:cNvSpPr/>
      </dsp:nvSpPr>
      <dsp:spPr bwMode="white">
        <a:xfrm>
          <a:off x="0" y="380404"/>
          <a:ext cx="10665567" cy="1336040"/>
        </a:xfrm>
        <a:prstGeom prst="rect">
          <a:avLst/>
        </a:prstGeom>
      </dsp:spPr>
      <dsp:style>
        <a:lnRef idx="2">
          <a:schemeClr val="accent2"/>
        </a:lnRef>
        <a:fillRef idx="1">
          <a:schemeClr val="lt1">
            <a:alpha val="90000"/>
          </a:schemeClr>
        </a:fillRef>
        <a:effectRef idx="0">
          <a:scrgbClr r="0" g="0" b="0"/>
        </a:effectRef>
        <a:fontRef idx="minor"/>
      </dsp:style>
      <dsp:txBody>
        <a:bodyPr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zh-CN" altLang="zh-CN" sz="2000" dirty="0">
              <a:solidFill>
                <a:schemeClr val="dk1"/>
              </a:solidFill>
              <a:latin typeface="微软雅黑" panose="020B0503020204020204" pitchFamily="34" charset="-122"/>
              <a:ea typeface="微软雅黑" panose="020B0503020204020204" pitchFamily="34" charset="-122"/>
            </a:rPr>
            <a:t>（</a:t>
          </a:r>
          <a:r>
            <a:rPr lang="en-US" altLang="zh-CN" sz="2000" dirty="0">
              <a:solidFill>
                <a:schemeClr val="dk1"/>
              </a:solidFill>
              <a:latin typeface="微软雅黑" panose="020B0503020204020204" pitchFamily="34" charset="-122"/>
              <a:ea typeface="微软雅黑" panose="020B0503020204020204" pitchFamily="34" charset="-122"/>
            </a:rPr>
            <a:t>1</a:t>
          </a:r>
          <a:r>
            <a:rPr lang="zh-CN" altLang="zh-CN" sz="2000" dirty="0">
              <a:solidFill>
                <a:schemeClr val="dk1"/>
              </a:solidFill>
              <a:latin typeface="微软雅黑" panose="020B0503020204020204" pitchFamily="34" charset="-122"/>
              <a:ea typeface="微软雅黑" panose="020B0503020204020204" pitchFamily="34" charset="-122"/>
            </a:rPr>
            <a:t>）了解常见的教师专业发展途径。</a:t>
          </a:r>
          <a:endParaRPr lang="zh-CN" altLang="en-US" sz="2000" dirty="0">
            <a:solidFill>
              <a:schemeClr val="dk1"/>
            </a:solidFill>
          </a:endParaRPr>
        </a:p>
        <a:p>
          <a:pPr marL="228600" lvl="1" indent="-228600">
            <a:lnSpc>
              <a:spcPct val="100000"/>
            </a:lnSpc>
            <a:spcBef>
              <a:spcPct val="0"/>
            </a:spcBef>
            <a:spcAft>
              <a:spcPct val="15000"/>
            </a:spcAft>
            <a:buChar char="•"/>
          </a:pPr>
          <a:r>
            <a:rPr lang="zh-CN" altLang="zh-CN" sz="2000" dirty="0">
              <a:solidFill>
                <a:schemeClr val="dk1"/>
              </a:solidFill>
              <a:latin typeface="微软雅黑" panose="020B0503020204020204" pitchFamily="34" charset="-122"/>
              <a:ea typeface="微软雅黑" panose="020B0503020204020204" pitchFamily="34" charset="-122"/>
            </a:rPr>
            <a:t>（</a:t>
          </a:r>
          <a:r>
            <a:rPr lang="en-US" altLang="zh-CN" sz="2000" dirty="0">
              <a:solidFill>
                <a:schemeClr val="dk1"/>
              </a:solidFill>
              <a:latin typeface="微软雅黑" panose="020B0503020204020204" pitchFamily="34" charset="-122"/>
              <a:ea typeface="微软雅黑" panose="020B0503020204020204" pitchFamily="34" charset="-122"/>
            </a:rPr>
            <a:t>2</a:t>
          </a:r>
          <a:r>
            <a:rPr lang="zh-CN" altLang="zh-CN" sz="2000" dirty="0">
              <a:solidFill>
                <a:schemeClr val="dk1"/>
              </a:solidFill>
              <a:latin typeface="微软雅黑" panose="020B0503020204020204" pitchFamily="34" charset="-122"/>
              <a:ea typeface="微软雅黑" panose="020B0503020204020204" pitchFamily="34" charset="-122"/>
            </a:rPr>
            <a:t>）熟悉教师反思、教师学习、教师教育研究及教师合作的含义和特点。</a:t>
          </a:r>
          <a:endParaRPr>
            <a:solidFill>
              <a:schemeClr val="dk1"/>
            </a:solidFill>
          </a:endParaRPr>
        </a:p>
      </dsp:txBody>
      <dsp:txXfrm>
        <a:off x="0" y="380404"/>
        <a:ext cx="10665567" cy="1336040"/>
      </dsp:txXfrm>
    </dsp:sp>
    <dsp:sp modelId="{925B57BB-DDBA-46F7-8554-54A0769CD8DA}">
      <dsp:nvSpPr>
        <dsp:cNvPr id="4" name="圆角矩形 3"/>
        <dsp:cNvSpPr/>
      </dsp:nvSpPr>
      <dsp:spPr bwMode="white">
        <a:xfrm>
          <a:off x="533278" y="26164"/>
          <a:ext cx="7465897" cy="708480"/>
        </a:xfrm>
        <a:prstGeom prst="roundRect">
          <a:avLst/>
        </a:prstGeom>
      </dsp:spPr>
      <dsp:style>
        <a:lnRef idx="2">
          <a:schemeClr val="lt1"/>
        </a:lnRef>
        <a:fillRef idx="1">
          <a:schemeClr val="accent2"/>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t>知识目标</a:t>
          </a:r>
        </a:p>
      </dsp:txBody>
      <dsp:txXfrm>
        <a:off x="533278" y="26164"/>
        <a:ext cx="7465897" cy="708480"/>
      </dsp:txXfrm>
    </dsp:sp>
    <dsp:sp modelId="{6A208469-C04B-4AEB-98DD-F806CDCEF7C1}">
      <dsp:nvSpPr>
        <dsp:cNvPr id="8" name="矩形 7"/>
        <dsp:cNvSpPr/>
      </dsp:nvSpPr>
      <dsp:spPr bwMode="white">
        <a:xfrm>
          <a:off x="0" y="2180731"/>
          <a:ext cx="10665567" cy="1336040"/>
        </a:xfrm>
        <a:prstGeom prst="rect">
          <a:avLst/>
        </a:prstGeom>
      </dsp:spPr>
      <dsp:style>
        <a:lnRef idx="2">
          <a:schemeClr val="accent3"/>
        </a:lnRef>
        <a:fillRef idx="1">
          <a:schemeClr val="lt1">
            <a:alpha val="90000"/>
          </a:schemeClr>
        </a:fillRef>
        <a:effectRef idx="0">
          <a:scrgbClr r="0" g="0" b="0"/>
        </a:effectRef>
        <a:fontRef idx="minor"/>
      </dsp:style>
      <dsp:txBody>
        <a:bodyPr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zh-CN" altLang="zh-CN" sz="2000" dirty="0">
              <a:solidFill>
                <a:schemeClr val="dk1"/>
              </a:solidFill>
              <a:latin typeface="+mn-ea"/>
              <a:ea typeface="+mn-ea"/>
            </a:rPr>
            <a:t>（</a:t>
          </a:r>
          <a:r>
            <a:rPr lang="en-US" altLang="zh-CN" sz="2000" dirty="0">
              <a:solidFill>
                <a:schemeClr val="dk1"/>
              </a:solidFill>
              <a:latin typeface="+mn-ea"/>
              <a:ea typeface="+mn-ea"/>
            </a:rPr>
            <a:t>1</a:t>
          </a:r>
          <a:r>
            <a:rPr lang="zh-CN" altLang="zh-CN" sz="2000" dirty="0">
              <a:solidFill>
                <a:schemeClr val="dk1"/>
              </a:solidFill>
              <a:latin typeface="+mn-ea"/>
              <a:ea typeface="+mn-ea"/>
            </a:rPr>
            <a:t>）能够掌握教师反思、教师学习、教师教育研究及教师合作的方法。</a:t>
          </a:r>
          <a:endParaRPr lang="zh-CN" altLang="en-US" sz="2000" dirty="0">
            <a:solidFill>
              <a:schemeClr val="dk1"/>
            </a:solidFill>
          </a:endParaRPr>
        </a:p>
        <a:p>
          <a:pPr marL="228600" lvl="1" indent="-228600">
            <a:lnSpc>
              <a:spcPct val="100000"/>
            </a:lnSpc>
            <a:spcBef>
              <a:spcPct val="0"/>
            </a:spcBef>
            <a:spcAft>
              <a:spcPct val="15000"/>
            </a:spcAft>
            <a:buChar char="•"/>
          </a:pPr>
          <a:r>
            <a:rPr lang="zh-CN" altLang="zh-CN" sz="2000" dirty="0">
              <a:solidFill>
                <a:schemeClr val="dk1"/>
              </a:solidFill>
              <a:latin typeface="+mn-ea"/>
              <a:ea typeface="+mn-ea"/>
            </a:rPr>
            <a:t>（</a:t>
          </a:r>
          <a:r>
            <a:rPr lang="en-US" altLang="zh-CN" sz="2000" dirty="0">
              <a:solidFill>
                <a:schemeClr val="dk1"/>
              </a:solidFill>
              <a:latin typeface="+mn-ea"/>
              <a:ea typeface="+mn-ea"/>
            </a:rPr>
            <a:t>2</a:t>
          </a:r>
          <a:r>
            <a:rPr lang="zh-CN" altLang="zh-CN" sz="2000" dirty="0">
              <a:solidFill>
                <a:schemeClr val="dk1"/>
              </a:solidFill>
              <a:latin typeface="+mn-ea"/>
              <a:ea typeface="+mn-ea"/>
            </a:rPr>
            <a:t>）能够认识到不同阶段教师需要解决的问题，时刻保持学习的状态。</a:t>
          </a:r>
          <a:endParaRPr>
            <a:solidFill>
              <a:schemeClr val="dk1"/>
            </a:solidFill>
          </a:endParaRPr>
        </a:p>
      </dsp:txBody>
      <dsp:txXfrm>
        <a:off x="0" y="2180731"/>
        <a:ext cx="10665567" cy="1336040"/>
      </dsp:txXfrm>
    </dsp:sp>
    <dsp:sp modelId="{0A9955B3-5D54-48D7-B28F-E326E008BC42}">
      <dsp:nvSpPr>
        <dsp:cNvPr id="7" name="圆角矩形 6"/>
        <dsp:cNvSpPr/>
      </dsp:nvSpPr>
      <dsp:spPr bwMode="white">
        <a:xfrm>
          <a:off x="573034" y="1762556"/>
          <a:ext cx="7465897" cy="708480"/>
        </a:xfrm>
        <a:prstGeom prst="roundRect">
          <a:avLst/>
        </a:prstGeom>
      </dsp:spPr>
      <dsp:style>
        <a:lnRef idx="2">
          <a:schemeClr val="lt1"/>
        </a:lnRef>
        <a:fillRef idx="1">
          <a:schemeClr val="accent3"/>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t>能力目标</a:t>
          </a:r>
        </a:p>
      </dsp:txBody>
      <dsp:txXfrm>
        <a:off x="573034" y="1762556"/>
        <a:ext cx="7465897" cy="708480"/>
      </dsp:txXfrm>
    </dsp:sp>
    <dsp:sp modelId="{473D8C8D-89BA-4FD8-ADBE-57794E01063A}">
      <dsp:nvSpPr>
        <dsp:cNvPr id="11" name="矩形 10"/>
        <dsp:cNvSpPr/>
      </dsp:nvSpPr>
      <dsp:spPr bwMode="white">
        <a:xfrm>
          <a:off x="0" y="4020164"/>
          <a:ext cx="10665567" cy="1336040"/>
        </a:xfrm>
        <a:prstGeom prst="rect">
          <a:avLst/>
        </a:prstGeom>
      </dsp:spPr>
      <dsp:style>
        <a:lnRef idx="2">
          <a:schemeClr val="accent4"/>
        </a:lnRef>
        <a:fillRef idx="1">
          <a:schemeClr val="lt1">
            <a:alpha val="90000"/>
          </a:schemeClr>
        </a:fillRef>
        <a:effectRef idx="0">
          <a:scrgbClr r="0" g="0" b="0"/>
        </a:effectRef>
        <a:fontRef idx="minor"/>
      </dsp:style>
      <dsp:txBody>
        <a:bodyPr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zh-CN" altLang="en-US" sz="2000" dirty="0">
              <a:solidFill>
                <a:schemeClr val="dk1"/>
              </a:solidFill>
              <a:latin typeface="+mn-ea"/>
              <a:ea typeface="+mn-ea"/>
            </a:rPr>
            <a:t>（</a:t>
          </a:r>
          <a:r>
            <a:rPr lang="en-US" altLang="en-US" sz="2000" dirty="0">
              <a:solidFill>
                <a:schemeClr val="dk1"/>
              </a:solidFill>
              <a:latin typeface="+mn-ea"/>
              <a:ea typeface="+mn-ea"/>
            </a:rPr>
            <a:t>1</a:t>
          </a:r>
          <a:r>
            <a:rPr lang="zh-CN" altLang="en-US" sz="2000" dirty="0">
              <a:solidFill>
                <a:schemeClr val="dk1"/>
              </a:solidFill>
              <a:latin typeface="+mn-ea"/>
              <a:ea typeface="+mn-ea"/>
            </a:rPr>
            <a:t>）自觉进行专业化建构，积极探索适合自己的专业发展途径。</a:t>
          </a:r>
          <a:endParaRPr lang="zh-CN" altLang="en-US" sz="2000" dirty="0">
            <a:solidFill>
              <a:schemeClr val="dk1"/>
            </a:solidFill>
            <a:latin typeface="+mn-ea"/>
            <a:ea typeface="+mn-ea"/>
          </a:endParaRPr>
        </a:p>
        <a:p>
          <a:pPr marL="228600" lvl="1" indent="-228600">
            <a:lnSpc>
              <a:spcPct val="100000"/>
            </a:lnSpc>
            <a:spcBef>
              <a:spcPct val="0"/>
            </a:spcBef>
            <a:spcAft>
              <a:spcPct val="15000"/>
            </a:spcAft>
            <a:buChar char="•"/>
          </a:pPr>
          <a:r>
            <a:rPr lang="zh-CN" altLang="en-US" sz="2000" dirty="0">
              <a:solidFill>
                <a:schemeClr val="dk1"/>
              </a:solidFill>
              <a:latin typeface="+mn-ea"/>
              <a:ea typeface="+mn-ea"/>
            </a:rPr>
            <a:t>（</a:t>
          </a:r>
          <a:r>
            <a:rPr lang="en-US" altLang="en-US" sz="2000" dirty="0">
              <a:solidFill>
                <a:schemeClr val="dk1"/>
              </a:solidFill>
              <a:latin typeface="+mn-ea"/>
              <a:ea typeface="+mn-ea"/>
            </a:rPr>
            <a:t>2</a:t>
          </a:r>
          <a:r>
            <a:rPr lang="zh-CN" altLang="en-US" sz="2000" dirty="0">
              <a:solidFill>
                <a:schemeClr val="dk1"/>
              </a:solidFill>
              <a:latin typeface="+mn-ea"/>
              <a:ea typeface="+mn-ea"/>
            </a:rPr>
            <a:t>）树立终身学习的理念，养成刻苦钻研、严谨笃学的态度。</a:t>
          </a:r>
          <a:endParaRPr>
            <a:solidFill>
              <a:schemeClr val="dk1"/>
            </a:solidFill>
          </a:endParaRPr>
        </a:p>
      </dsp:txBody>
      <dsp:txXfrm>
        <a:off x="0" y="4020164"/>
        <a:ext cx="10665567" cy="1336040"/>
      </dsp:txXfrm>
    </dsp:sp>
    <dsp:sp modelId="{0A7A0A3E-ED59-4A29-A6CF-1B35C6F4777B}">
      <dsp:nvSpPr>
        <dsp:cNvPr id="10" name="圆角矩形 9"/>
        <dsp:cNvSpPr/>
      </dsp:nvSpPr>
      <dsp:spPr bwMode="white">
        <a:xfrm>
          <a:off x="533278" y="3665924"/>
          <a:ext cx="7465897" cy="708480"/>
        </a:xfrm>
        <a:prstGeom prst="roundRect">
          <a:avLst/>
        </a:prstGeom>
      </dsp:spPr>
      <dsp:style>
        <a:lnRef idx="2">
          <a:schemeClr val="lt1"/>
        </a:lnRef>
        <a:fillRef idx="1">
          <a:schemeClr val="accent4"/>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latin typeface="+mn-ea"/>
              <a:ea typeface="+mn-ea"/>
            </a:rPr>
            <a:t>素养目标</a:t>
          </a:r>
        </a:p>
      </dsp:txBody>
      <dsp:txXfrm>
        <a:off x="533278" y="3665924"/>
        <a:ext cx="7465897" cy="708480"/>
      </dsp:txXfrm>
    </dsp:sp>
    <dsp:sp modelId="{4FE04C43-D13F-4599-9E2D-2398653DBB25}">
      <dsp:nvSpPr>
        <dsp:cNvPr id="3" name="矩形 2" hidden="1"/>
        <dsp:cNvSpPr/>
      </dsp:nvSpPr>
      <dsp:spPr>
        <a:xfrm>
          <a:off x="0" y="26164"/>
          <a:ext cx="533278" cy="708480"/>
        </a:xfrm>
        <a:prstGeom prst="rect">
          <a:avLst/>
        </a:prstGeom>
      </dsp:spPr>
      <dsp:txXfrm>
        <a:off x="0" y="26164"/>
        <a:ext cx="533278" cy="708480"/>
      </dsp:txXfrm>
    </dsp:sp>
    <dsp:sp modelId="{D1A05115-FC95-4F32-B110-EA8F1B06A8DF}">
      <dsp:nvSpPr>
        <dsp:cNvPr id="6" name="矩形 5" hidden="1"/>
        <dsp:cNvSpPr/>
      </dsp:nvSpPr>
      <dsp:spPr>
        <a:xfrm>
          <a:off x="0" y="1846044"/>
          <a:ext cx="533278" cy="708480"/>
        </a:xfrm>
        <a:prstGeom prst="rect">
          <a:avLst/>
        </a:prstGeom>
      </dsp:spPr>
      <dsp:txXfrm>
        <a:off x="0" y="1846044"/>
        <a:ext cx="533278" cy="708480"/>
      </dsp:txXfrm>
    </dsp:sp>
    <dsp:sp modelId="{B82FF8A8-01B2-4E47-9903-88EACCA09735}">
      <dsp:nvSpPr>
        <dsp:cNvPr id="9" name="矩形 8" hidden="1"/>
        <dsp:cNvSpPr/>
      </dsp:nvSpPr>
      <dsp:spPr>
        <a:xfrm>
          <a:off x="0" y="3665924"/>
          <a:ext cx="533278" cy="708480"/>
        </a:xfrm>
        <a:prstGeom prst="rect">
          <a:avLst/>
        </a:prstGeom>
      </dsp:spPr>
      <dsp:txXfrm>
        <a:off x="0" y="3665924"/>
        <a:ext cx="533278" cy="708480"/>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288581" cy="4161481"/>
        <a:chOff x="0" y="0"/>
        <a:chExt cx="4288581" cy="4161481"/>
      </a:xfrm>
    </dsp:grpSpPr>
    <dsp:sp modelId="{5951EB21-9D3C-41F1-AB0A-7263A6A6DF39}">
      <dsp:nvSpPr>
        <dsp:cNvPr id="3" name="圆角矩形 2"/>
        <dsp:cNvSpPr/>
      </dsp:nvSpPr>
      <dsp:spPr bwMode="white">
        <a:xfrm>
          <a:off x="0" y="68340"/>
          <a:ext cx="4288581" cy="121680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为改进自己的教学而学习</a:t>
          </a:r>
        </a:p>
      </dsp:txBody>
      <dsp:txXfrm>
        <a:off x="0" y="68340"/>
        <a:ext cx="4288581" cy="1216800"/>
      </dsp:txXfrm>
    </dsp:sp>
    <dsp:sp modelId="{955243D9-C0F1-4A57-AE0C-FA2628516CA2}">
      <dsp:nvSpPr>
        <dsp:cNvPr id="4" name="圆角矩形 3"/>
        <dsp:cNvSpPr/>
      </dsp:nvSpPr>
      <dsp:spPr bwMode="white">
        <a:xfrm>
          <a:off x="0" y="1472341"/>
          <a:ext cx="4288581" cy="121680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针对自己的教学问题而学习</a:t>
          </a:r>
        </a:p>
      </dsp:txBody>
      <dsp:txXfrm>
        <a:off x="0" y="1472341"/>
        <a:ext cx="4288581" cy="1216800"/>
      </dsp:txXfrm>
    </dsp:sp>
    <dsp:sp modelId="{3D31D65E-1C9D-4662-9438-F93B5DE2983F}">
      <dsp:nvSpPr>
        <dsp:cNvPr id="5" name="圆角矩形 4"/>
        <dsp:cNvSpPr/>
      </dsp:nvSpPr>
      <dsp:spPr bwMode="white">
        <a:xfrm>
          <a:off x="0" y="2876341"/>
          <a:ext cx="4288581" cy="121680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在自己的教学过程中学习</a:t>
          </a:r>
        </a:p>
      </dsp:txBody>
      <dsp:txXfrm>
        <a:off x="0" y="2876341"/>
        <a:ext cx="4288581" cy="12168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292234" cy="4161481"/>
        <a:chOff x="0" y="0"/>
        <a:chExt cx="6292234" cy="4161481"/>
      </a:xfrm>
    </dsp:grpSpPr>
    <dsp:sp modelId="{5951EB21-9D3C-41F1-AB0A-7263A6A6DF39}">
      <dsp:nvSpPr>
        <dsp:cNvPr id="3" name="圆角矩形 2"/>
        <dsp:cNvSpPr/>
      </dsp:nvSpPr>
      <dsp:spPr bwMode="white">
        <a:xfrm>
          <a:off x="0" y="16860"/>
          <a:ext cx="6292234" cy="73008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400" b="1" dirty="0"/>
            <a:t>指导型的合作学习</a:t>
          </a:r>
        </a:p>
      </dsp:txBody>
      <dsp:txXfrm>
        <a:off x="0" y="16860"/>
        <a:ext cx="6292234" cy="730080"/>
      </dsp:txXfrm>
    </dsp:sp>
    <dsp:sp modelId="{841D4ABA-9E75-466F-93E3-85B8965059D4}">
      <dsp:nvSpPr>
        <dsp:cNvPr id="4" name="矩形 3"/>
        <dsp:cNvSpPr/>
      </dsp:nvSpPr>
      <dsp:spPr bwMode="white">
        <a:xfrm>
          <a:off x="0" y="746941"/>
          <a:ext cx="6292234" cy="64584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99778" tIns="25400" rIns="142240" bIns="25400" anchor="t"/>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marL="228600" lvl="1" indent="-228600">
            <a:lnSpc>
              <a:spcPct val="100000"/>
            </a:lnSpc>
            <a:spcBef>
              <a:spcPct val="0"/>
            </a:spcBef>
            <a:spcAft>
              <a:spcPct val="20000"/>
            </a:spcAft>
            <a:buChar char="•"/>
          </a:pPr>
          <a:r>
            <a:rPr lang="zh-CN" altLang="en-US" sz="2000" b="0" dirty="0">
              <a:solidFill>
                <a:schemeClr val="tx1"/>
              </a:solidFill>
            </a:rPr>
            <a:t>如校外专家、教研员、学科带头人对教师的指导。</a:t>
          </a:r>
          <a:endParaRPr>
            <a:solidFill>
              <a:schemeClr val="tx1"/>
            </a:solidFill>
          </a:endParaRPr>
        </a:p>
      </dsp:txBody>
      <dsp:txXfrm>
        <a:off x="0" y="746941"/>
        <a:ext cx="6292234" cy="645840"/>
      </dsp:txXfrm>
    </dsp:sp>
    <dsp:sp modelId="{955243D9-C0F1-4A57-AE0C-FA2628516CA2}">
      <dsp:nvSpPr>
        <dsp:cNvPr id="5" name="圆角矩形 4"/>
        <dsp:cNvSpPr/>
      </dsp:nvSpPr>
      <dsp:spPr bwMode="white">
        <a:xfrm>
          <a:off x="0" y="1392781"/>
          <a:ext cx="6292234" cy="73008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91439" tIns="91439" rIns="91439" bIns="91439"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400" b="1" dirty="0"/>
            <a:t>表现型的合作学习</a:t>
          </a:r>
        </a:p>
      </dsp:txBody>
      <dsp:txXfrm>
        <a:off x="0" y="1392781"/>
        <a:ext cx="6292234" cy="730080"/>
      </dsp:txXfrm>
    </dsp:sp>
    <dsp:sp modelId="{D26124B3-8BC7-44CA-9EEC-F75C693A277F}">
      <dsp:nvSpPr>
        <dsp:cNvPr id="6" name="矩形 5"/>
        <dsp:cNvSpPr/>
      </dsp:nvSpPr>
      <dsp:spPr bwMode="white">
        <a:xfrm>
          <a:off x="0" y="2122861"/>
          <a:ext cx="6292234" cy="64584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99778" tIns="25400" rIns="142240" bIns="25400" anchor="t"/>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marL="228600" lvl="1" indent="-228600">
            <a:lnSpc>
              <a:spcPct val="100000"/>
            </a:lnSpc>
            <a:spcBef>
              <a:spcPct val="0"/>
            </a:spcBef>
            <a:spcAft>
              <a:spcPct val="20000"/>
            </a:spcAft>
            <a:buChar char="•"/>
          </a:pPr>
          <a:r>
            <a:rPr lang="zh-CN" altLang="en-US" sz="2000" b="0" dirty="0">
              <a:solidFill>
                <a:schemeClr val="tx1"/>
              </a:solidFill>
            </a:rPr>
            <a:t>如开公开课、教学成果展示、读书汇报会等。</a:t>
          </a:r>
          <a:endParaRPr>
            <a:solidFill>
              <a:schemeClr val="tx1"/>
            </a:solidFill>
          </a:endParaRPr>
        </a:p>
      </dsp:txBody>
      <dsp:txXfrm>
        <a:off x="0" y="2122861"/>
        <a:ext cx="6292234" cy="645840"/>
      </dsp:txXfrm>
    </dsp:sp>
    <dsp:sp modelId="{3D31D65E-1C9D-4662-9438-F93B5DE2983F}">
      <dsp:nvSpPr>
        <dsp:cNvPr id="7" name="圆角矩形 6"/>
        <dsp:cNvSpPr/>
      </dsp:nvSpPr>
      <dsp:spPr bwMode="white">
        <a:xfrm>
          <a:off x="0" y="2768701"/>
          <a:ext cx="6292234" cy="73008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91439" tIns="91439" rIns="91439" bIns="91439"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400" b="1" dirty="0"/>
            <a:t>研究型的合作学习</a:t>
          </a:r>
        </a:p>
      </dsp:txBody>
      <dsp:txXfrm>
        <a:off x="0" y="2768701"/>
        <a:ext cx="6292234" cy="730080"/>
      </dsp:txXfrm>
    </dsp:sp>
    <dsp:sp modelId="{86930B29-AFAA-490F-8A6F-630E60F6CF48}">
      <dsp:nvSpPr>
        <dsp:cNvPr id="8" name="矩形 7"/>
        <dsp:cNvSpPr/>
      </dsp:nvSpPr>
      <dsp:spPr bwMode="white">
        <a:xfrm>
          <a:off x="0" y="3498781"/>
          <a:ext cx="6292234" cy="64584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99778" tIns="25400" rIns="142240" bIns="25400" anchor="t"/>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marL="228600" lvl="1" indent="-228600">
            <a:lnSpc>
              <a:spcPct val="100000"/>
            </a:lnSpc>
            <a:spcBef>
              <a:spcPct val="0"/>
            </a:spcBef>
            <a:spcAft>
              <a:spcPct val="20000"/>
            </a:spcAft>
            <a:buChar char="•"/>
          </a:pPr>
          <a:r>
            <a:rPr lang="zh-CN" altLang="en-US" sz="2000" b="0" dirty="0">
              <a:solidFill>
                <a:schemeClr val="tx1"/>
              </a:solidFill>
            </a:rPr>
            <a:t>如专题讨论、课题研究等。</a:t>
          </a:r>
          <a:endParaRPr>
            <a:solidFill>
              <a:schemeClr val="tx1"/>
            </a:solidFill>
          </a:endParaRPr>
        </a:p>
      </dsp:txBody>
      <dsp:txXfrm>
        <a:off x="0" y="3498781"/>
        <a:ext cx="6292234" cy="645840"/>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758352" cy="3932881"/>
        <a:chOff x="0" y="0"/>
        <a:chExt cx="10758352" cy="3932881"/>
      </a:xfrm>
    </dsp:grpSpPr>
    <dsp:sp modelId="{5951EB21-9D3C-41F1-AB0A-7263A6A6DF39}">
      <dsp:nvSpPr>
        <dsp:cNvPr id="3" name="圆角矩形 2"/>
        <dsp:cNvSpPr/>
      </dsp:nvSpPr>
      <dsp:spPr bwMode="white">
        <a:xfrm>
          <a:off x="0" y="15960"/>
          <a:ext cx="10758352" cy="117936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时代呼唤教育研究工作者深入教学实践中，时代也要求从事教学实践工作的教师不仅仅是教案的执行者，还必须是教学问题的研究者。</a:t>
          </a:r>
        </a:p>
      </dsp:txBody>
      <dsp:txXfrm>
        <a:off x="0" y="15960"/>
        <a:ext cx="10758352" cy="1179360"/>
      </dsp:txXfrm>
    </dsp:sp>
    <dsp:sp modelId="{955243D9-C0F1-4A57-AE0C-FA2628516CA2}">
      <dsp:nvSpPr>
        <dsp:cNvPr id="4" name="圆角矩形 3"/>
        <dsp:cNvSpPr/>
      </dsp:nvSpPr>
      <dsp:spPr bwMode="white">
        <a:xfrm>
          <a:off x="0" y="1376761"/>
          <a:ext cx="10758352" cy="117936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91439" tIns="91439" rIns="91439" bIns="91439"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人们认识自己及其周围的环境都是通过建构个人理论的方式来进行的。</a:t>
          </a:r>
        </a:p>
      </dsp:txBody>
      <dsp:txXfrm>
        <a:off x="0" y="1376761"/>
        <a:ext cx="10758352" cy="1179360"/>
      </dsp:txXfrm>
    </dsp:sp>
    <dsp:sp modelId="{5B969D4E-ECFC-4C31-8370-31E0DED53657}">
      <dsp:nvSpPr>
        <dsp:cNvPr id="5" name="圆角矩形 4"/>
        <dsp:cNvSpPr/>
      </dsp:nvSpPr>
      <dsp:spPr bwMode="white">
        <a:xfrm>
          <a:off x="0" y="2737561"/>
          <a:ext cx="10758352" cy="117936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91439" rIns="91439" bIns="91439"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认识的过程就是一个提出假设和检验假设的过程。</a:t>
          </a:r>
        </a:p>
      </dsp:txBody>
      <dsp:txXfrm>
        <a:off x="0" y="2737561"/>
        <a:ext cx="10758352" cy="1179360"/>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758352" cy="3932881"/>
        <a:chOff x="0" y="0"/>
        <a:chExt cx="10758352" cy="3932881"/>
      </a:xfrm>
    </dsp:grpSpPr>
    <dsp:sp modelId="{5951EB21-9D3C-41F1-AB0A-7263A6A6DF39}">
      <dsp:nvSpPr>
        <dsp:cNvPr id="3" name="圆角矩形 2"/>
        <dsp:cNvSpPr/>
      </dsp:nvSpPr>
      <dsp:spPr bwMode="white">
        <a:xfrm>
          <a:off x="0" y="15960"/>
          <a:ext cx="10758352" cy="1179360"/>
        </a:xfrm>
        <a:prstGeom prst="roundRect">
          <a:avLst/>
        </a:prstGeom>
      </dsp:spPr>
      <dsp:style>
        <a:lnRef idx="2">
          <a:schemeClr val="lt1"/>
        </a:lnRef>
        <a:fillRef idx="1">
          <a:schemeClr val="accent2"/>
        </a:fillRef>
        <a:effectRef idx="0">
          <a:scrgbClr r="0" g="0" b="0"/>
        </a:effectRef>
        <a:fontRef idx="minor">
          <a:schemeClr val="lt1"/>
        </a:fontRef>
      </dsp:style>
      <dsp:txBody>
        <a:bodyPr lIns="91439" tIns="91439" rIns="91439" bIns="91439"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如果不进行批判和反思，我们生活在当今也无异于生活在过去的牢笼里。</a:t>
          </a:r>
        </a:p>
      </dsp:txBody>
      <dsp:txXfrm>
        <a:off x="0" y="15960"/>
        <a:ext cx="10758352" cy="1179360"/>
      </dsp:txXfrm>
    </dsp:sp>
    <dsp:sp modelId="{955243D9-C0F1-4A57-AE0C-FA2628516CA2}">
      <dsp:nvSpPr>
        <dsp:cNvPr id="4" name="圆角矩形 3"/>
        <dsp:cNvSpPr/>
      </dsp:nvSpPr>
      <dsp:spPr bwMode="white">
        <a:xfrm>
          <a:off x="0" y="1376761"/>
          <a:ext cx="10758352" cy="1179360"/>
        </a:xfrm>
        <a:prstGeom prst="roundRect">
          <a:avLst/>
        </a:prstGeom>
      </dsp:spPr>
      <dsp:style>
        <a:lnRef idx="2">
          <a:schemeClr val="lt1"/>
        </a:lnRef>
        <a:fillRef idx="1">
          <a:schemeClr val="accent3"/>
        </a:fillRef>
        <a:effectRef idx="0">
          <a:scrgbClr r="0" g="0" b="0"/>
        </a:effectRef>
        <a:fontRef idx="minor">
          <a:schemeClr val="lt1"/>
        </a:fontRef>
      </dsp:style>
      <dsp:txBody>
        <a:bodyPr lIns="91439" tIns="91439" rIns="91439" bIns="91439"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如果不进行批判和反思，我们就会总是认为事情的对与错、是与非应当由专家说了算。</a:t>
          </a:r>
        </a:p>
      </dsp:txBody>
      <dsp:txXfrm>
        <a:off x="0" y="1376761"/>
        <a:ext cx="10758352" cy="1179360"/>
      </dsp:txXfrm>
    </dsp:sp>
    <dsp:sp modelId="{5B969D4E-ECFC-4C31-8370-31E0DED53657}">
      <dsp:nvSpPr>
        <dsp:cNvPr id="5" name="圆角矩形 4"/>
        <dsp:cNvSpPr/>
      </dsp:nvSpPr>
      <dsp:spPr bwMode="white">
        <a:xfrm>
          <a:off x="0" y="2737561"/>
          <a:ext cx="10758352" cy="1179360"/>
        </a:xfrm>
        <a:prstGeom prst="roundRect">
          <a:avLst/>
        </a:prstGeom>
      </dsp:spPr>
      <dsp:style>
        <a:lnRef idx="2">
          <a:schemeClr val="lt1"/>
        </a:lnRef>
        <a:fillRef idx="1">
          <a:schemeClr val="accent4"/>
        </a:fillRef>
        <a:effectRef idx="0">
          <a:scrgbClr r="0" g="0" b="0"/>
        </a:effectRef>
        <a:fontRef idx="minor">
          <a:schemeClr val="lt1"/>
        </a:fontRef>
      </dsp:style>
      <dsp:txBody>
        <a:bodyPr lIns="91439" tIns="91439" rIns="91439" bIns="91439"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教师的工作性质决定了只有教师自身的研究和反思才能触及教学实践的本身。</a:t>
          </a:r>
        </a:p>
      </dsp:txBody>
      <dsp:txXfrm>
        <a:off x="0" y="2737561"/>
        <a:ext cx="10758352" cy="1179360"/>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177035" cy="4357424"/>
        <a:chOff x="0" y="0"/>
        <a:chExt cx="11177035" cy="4357424"/>
      </a:xfrm>
    </dsp:grpSpPr>
    <dsp:sp modelId="{08EDF66B-2A4F-4188-9853-DF5EEDEE742B}">
      <dsp:nvSpPr>
        <dsp:cNvPr id="3" name="圆角矩形 2"/>
        <dsp:cNvSpPr/>
      </dsp:nvSpPr>
      <dsp:spPr bwMode="white">
        <a:xfrm>
          <a:off x="0" y="3495"/>
          <a:ext cx="11177035" cy="76752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en-US" altLang="en-US" sz="2400" b="1" dirty="0"/>
            <a:t>1.</a:t>
          </a:r>
          <a:r>
            <a:rPr lang="zh-CN" altLang="en-US" sz="2400" b="1" dirty="0"/>
            <a:t>角色转化</a:t>
          </a:r>
        </a:p>
      </dsp:txBody>
      <dsp:txXfrm>
        <a:off x="0" y="3495"/>
        <a:ext cx="11177035" cy="767520"/>
      </dsp:txXfrm>
    </dsp:sp>
    <dsp:sp modelId="{4BEF5D26-5DA2-44E7-B0BC-CF2FCB1F642B}">
      <dsp:nvSpPr>
        <dsp:cNvPr id="4" name="矩形 3"/>
        <dsp:cNvSpPr/>
      </dsp:nvSpPr>
      <dsp:spPr bwMode="white">
        <a:xfrm>
          <a:off x="0" y="771015"/>
          <a:ext cx="11177035" cy="6826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54870" tIns="25400" rIns="142240" bIns="25400" anchor="t"/>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228600" lvl="1" indent="-228600">
            <a:lnSpc>
              <a:spcPct val="100000"/>
            </a:lnSpc>
            <a:spcBef>
              <a:spcPct val="0"/>
            </a:spcBef>
            <a:spcAft>
              <a:spcPct val="20000"/>
            </a:spcAft>
            <a:buChar char="•"/>
          </a:pPr>
          <a:r>
            <a:rPr lang="zh-CN" altLang="en-US" sz="2000" dirty="0">
              <a:solidFill>
                <a:schemeClr val="tx1"/>
              </a:solidFill>
            </a:rPr>
            <a:t>学习能促使他们尽快了解教师职业的各种职能和职业道德规范，尽快体验到教师与学生在身份、职位、职责上的区别，尽快完成从学生到教师的角色转变。</a:t>
          </a:r>
          <a:endParaRPr>
            <a:solidFill>
              <a:schemeClr val="tx1"/>
            </a:solidFill>
          </a:endParaRPr>
        </a:p>
      </dsp:txBody>
      <dsp:txXfrm>
        <a:off x="0" y="771015"/>
        <a:ext cx="11177035" cy="682625"/>
      </dsp:txXfrm>
    </dsp:sp>
    <dsp:sp modelId="{6AD08873-026D-4491-B255-DB3A87406D43}">
      <dsp:nvSpPr>
        <dsp:cNvPr id="5" name="圆角矩形 4"/>
        <dsp:cNvSpPr/>
      </dsp:nvSpPr>
      <dsp:spPr bwMode="white">
        <a:xfrm>
          <a:off x="0" y="1453640"/>
          <a:ext cx="11177035" cy="76752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91439" tIns="91439" rIns="91439" bIns="91439" anchor="ctr"/>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en-US" altLang="en-US" sz="2400" b="1" dirty="0"/>
            <a:t>2.</a:t>
          </a:r>
          <a:r>
            <a:rPr lang="zh-CN" altLang="en-US" sz="2400" b="1" dirty="0"/>
            <a:t>能力转化</a:t>
          </a:r>
        </a:p>
      </dsp:txBody>
      <dsp:txXfrm>
        <a:off x="0" y="1453640"/>
        <a:ext cx="11177035" cy="767520"/>
      </dsp:txXfrm>
    </dsp:sp>
    <dsp:sp modelId="{C7BA88E0-5A26-4391-B06E-DC8566BF696C}">
      <dsp:nvSpPr>
        <dsp:cNvPr id="6" name="矩形 5"/>
        <dsp:cNvSpPr/>
      </dsp:nvSpPr>
      <dsp:spPr bwMode="white">
        <a:xfrm>
          <a:off x="0" y="2221160"/>
          <a:ext cx="11177035" cy="6826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54870" tIns="25400" rIns="142240" bIns="25400" anchor="t"/>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228600" lvl="1" indent="-228600">
            <a:lnSpc>
              <a:spcPct val="100000"/>
            </a:lnSpc>
            <a:spcBef>
              <a:spcPct val="0"/>
            </a:spcBef>
            <a:spcAft>
              <a:spcPct val="20000"/>
            </a:spcAft>
            <a:buChar char="•"/>
          </a:pPr>
          <a:r>
            <a:rPr lang="zh-CN" altLang="en-US" sz="2000" dirty="0">
              <a:solidFill>
                <a:schemeClr val="tx1"/>
              </a:solidFill>
            </a:rPr>
            <a:t>新手教师应初步熟悉和把握所教学科的教材内容、教材特点、教学要求及一些基本的教学方法、教学程序等，将学生时代学到的教学理论知识和文化专业知识转化为实际的教育教学能力。</a:t>
          </a:r>
          <a:endParaRPr>
            <a:solidFill>
              <a:schemeClr val="tx1"/>
            </a:solidFill>
          </a:endParaRPr>
        </a:p>
      </dsp:txBody>
      <dsp:txXfrm>
        <a:off x="0" y="2221160"/>
        <a:ext cx="11177035" cy="682625"/>
      </dsp:txXfrm>
    </dsp:sp>
    <dsp:sp modelId="{04A39B6B-9EDF-4A6F-8774-514180AC11F9}">
      <dsp:nvSpPr>
        <dsp:cNvPr id="7" name="圆角矩形 6"/>
        <dsp:cNvSpPr/>
      </dsp:nvSpPr>
      <dsp:spPr bwMode="white">
        <a:xfrm>
          <a:off x="0" y="2903785"/>
          <a:ext cx="11177035" cy="76752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91439" tIns="91439" rIns="91439" bIns="91439" anchor="ctr"/>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en-US" altLang="en-US" sz="2400" b="1" dirty="0"/>
            <a:t>3.</a:t>
          </a:r>
          <a:r>
            <a:rPr lang="zh-CN" altLang="en-US" sz="2400" b="1" dirty="0"/>
            <a:t>知识体系转化</a:t>
          </a:r>
        </a:p>
      </dsp:txBody>
      <dsp:txXfrm>
        <a:off x="0" y="2903785"/>
        <a:ext cx="11177035" cy="767520"/>
      </dsp:txXfrm>
    </dsp:sp>
    <dsp:sp modelId="{509535D9-802B-405D-BDA1-132B459A42BB}">
      <dsp:nvSpPr>
        <dsp:cNvPr id="8" name="矩形 7"/>
        <dsp:cNvSpPr/>
      </dsp:nvSpPr>
      <dsp:spPr bwMode="white">
        <a:xfrm>
          <a:off x="0" y="3671304"/>
          <a:ext cx="11177035" cy="6826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54870" tIns="25400" rIns="142240" bIns="25400" anchor="t"/>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228600" lvl="1" indent="-228600">
            <a:lnSpc>
              <a:spcPct val="100000"/>
            </a:lnSpc>
            <a:spcBef>
              <a:spcPct val="0"/>
            </a:spcBef>
            <a:spcAft>
              <a:spcPct val="20000"/>
            </a:spcAft>
            <a:buChar char="•"/>
          </a:pPr>
          <a:r>
            <a:rPr lang="zh-CN" altLang="en-US" sz="2000" dirty="0">
              <a:solidFill>
                <a:schemeClr val="tx1"/>
              </a:solidFill>
            </a:rPr>
            <a:t>为弥补教学上的知识缺漏，尤其是将所学知识和知识体系转化为所讲知识和知识体系，进行适应期的学习有重要的意义。</a:t>
          </a:r>
          <a:endParaRPr>
            <a:solidFill>
              <a:schemeClr val="tx1"/>
            </a:solidFill>
          </a:endParaRPr>
        </a:p>
      </dsp:txBody>
      <dsp:txXfrm>
        <a:off x="0" y="3671304"/>
        <a:ext cx="11177035" cy="682625"/>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210472" cy="4583719"/>
        <a:chOff x="0" y="0"/>
        <a:chExt cx="11210472" cy="4583719"/>
      </a:xfrm>
    </dsp:grpSpPr>
    <dsp:sp modelId="{08EDF66B-2A4F-4188-9853-DF5EEDEE742B}">
      <dsp:nvSpPr>
        <dsp:cNvPr id="3" name="圆角矩形 2"/>
        <dsp:cNvSpPr/>
      </dsp:nvSpPr>
      <dsp:spPr bwMode="white">
        <a:xfrm>
          <a:off x="0" y="16299"/>
          <a:ext cx="11210472" cy="80496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en-US" altLang="en-US" sz="2400" b="1" dirty="0"/>
            <a:t>1.</a:t>
          </a:r>
          <a:r>
            <a:rPr lang="zh-CN" altLang="en-US" sz="2400" b="1" dirty="0"/>
            <a:t>提高认识</a:t>
          </a:r>
        </a:p>
      </dsp:txBody>
      <dsp:txXfrm>
        <a:off x="0" y="16299"/>
        <a:ext cx="11210472" cy="804960"/>
      </dsp:txXfrm>
    </dsp:sp>
    <dsp:sp modelId="{4BEF5D26-5DA2-44E7-B0BC-CF2FCB1F642B}">
      <dsp:nvSpPr>
        <dsp:cNvPr id="4" name="矩形 3"/>
        <dsp:cNvSpPr/>
      </dsp:nvSpPr>
      <dsp:spPr bwMode="white">
        <a:xfrm>
          <a:off x="0" y="821259"/>
          <a:ext cx="11210472" cy="7120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55932" tIns="25400" rIns="142240" bIns="25400" anchor="t"/>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marL="228600" lvl="1" indent="-228600">
            <a:lnSpc>
              <a:spcPct val="100000"/>
            </a:lnSpc>
            <a:spcBef>
              <a:spcPct val="0"/>
            </a:spcBef>
            <a:spcAft>
              <a:spcPct val="20000"/>
            </a:spcAft>
            <a:buChar char="•"/>
          </a:pPr>
          <a:r>
            <a:rPr lang="zh-CN" altLang="en-US" sz="2000" dirty="0">
              <a:solidFill>
                <a:schemeClr val="tx1"/>
              </a:solidFill>
            </a:rPr>
            <a:t>教师在学习过程中，对自己的已有水平提出新要求，在面对新知识、新对象、新路径、新要求时具有胜任感，促使他们创造性地运用他人的经验，走出教育教学过程中认识和行为的误区。</a:t>
          </a:r>
          <a:endParaRPr>
            <a:solidFill>
              <a:schemeClr val="tx1"/>
            </a:solidFill>
          </a:endParaRPr>
        </a:p>
      </dsp:txBody>
      <dsp:txXfrm>
        <a:off x="0" y="821259"/>
        <a:ext cx="11210472" cy="712080"/>
      </dsp:txXfrm>
    </dsp:sp>
    <dsp:sp modelId="{6AD08873-026D-4491-B255-DB3A87406D43}">
      <dsp:nvSpPr>
        <dsp:cNvPr id="5" name="圆角矩形 4"/>
        <dsp:cNvSpPr/>
      </dsp:nvSpPr>
      <dsp:spPr bwMode="white">
        <a:xfrm>
          <a:off x="0" y="1533340"/>
          <a:ext cx="11210472" cy="80496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91439" tIns="91439" rIns="91439" bIns="91439"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en-US" altLang="en-US" sz="2400" b="1" dirty="0"/>
            <a:t>2.</a:t>
          </a:r>
          <a:r>
            <a:rPr lang="zh-CN" altLang="en-US" sz="2400" b="1" dirty="0"/>
            <a:t>拓宽知识面</a:t>
          </a:r>
        </a:p>
      </dsp:txBody>
      <dsp:txXfrm>
        <a:off x="0" y="1533340"/>
        <a:ext cx="11210472" cy="804960"/>
      </dsp:txXfrm>
    </dsp:sp>
    <dsp:sp modelId="{C7BA88E0-5A26-4391-B06E-DC8566BF696C}">
      <dsp:nvSpPr>
        <dsp:cNvPr id="6" name="矩形 5"/>
        <dsp:cNvSpPr/>
      </dsp:nvSpPr>
      <dsp:spPr bwMode="white">
        <a:xfrm>
          <a:off x="0" y="2338300"/>
          <a:ext cx="11210472" cy="7120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55932" tIns="25400" rIns="142240" bIns="25400" anchor="t"/>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marL="228600" lvl="1" indent="-228600">
            <a:lnSpc>
              <a:spcPct val="100000"/>
            </a:lnSpc>
            <a:spcBef>
              <a:spcPct val="0"/>
            </a:spcBef>
            <a:spcAft>
              <a:spcPct val="20000"/>
            </a:spcAft>
            <a:buChar char="•"/>
          </a:pPr>
          <a:r>
            <a:rPr lang="zh-CN" altLang="en-US" sz="2000" dirty="0">
              <a:solidFill>
                <a:schemeClr val="tx1"/>
              </a:solidFill>
            </a:rPr>
            <a:t>教师要通过学习，进一步拓宽自己的知识面，扩展自己的教学视野，扩充信息储藏量，更新知识和教育观念，获得新知识、新理论、新观点和新方法。</a:t>
          </a:r>
          <a:endParaRPr>
            <a:solidFill>
              <a:schemeClr val="tx1"/>
            </a:solidFill>
          </a:endParaRPr>
        </a:p>
      </dsp:txBody>
      <dsp:txXfrm>
        <a:off x="0" y="2338300"/>
        <a:ext cx="11210472" cy="712080"/>
      </dsp:txXfrm>
    </dsp:sp>
    <dsp:sp modelId="{04A39B6B-9EDF-4A6F-8774-514180AC11F9}">
      <dsp:nvSpPr>
        <dsp:cNvPr id="7" name="圆角矩形 6"/>
        <dsp:cNvSpPr/>
      </dsp:nvSpPr>
      <dsp:spPr bwMode="white">
        <a:xfrm>
          <a:off x="0" y="3050380"/>
          <a:ext cx="11210472" cy="80496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91439" tIns="91439" rIns="91439" bIns="91439"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en-US" altLang="en-US" sz="2400" b="1" dirty="0"/>
            <a:t>3.</a:t>
          </a:r>
          <a:r>
            <a:rPr lang="zh-CN" altLang="en-US" sz="2400" b="1" dirty="0"/>
            <a:t>提高教学胜任能力</a:t>
          </a:r>
        </a:p>
      </dsp:txBody>
      <dsp:txXfrm>
        <a:off x="0" y="3050380"/>
        <a:ext cx="11210472" cy="804960"/>
      </dsp:txXfrm>
    </dsp:sp>
    <dsp:sp modelId="{509535D9-802B-405D-BDA1-132B459A42BB}">
      <dsp:nvSpPr>
        <dsp:cNvPr id="8" name="矩形 7"/>
        <dsp:cNvSpPr/>
      </dsp:nvSpPr>
      <dsp:spPr bwMode="white">
        <a:xfrm>
          <a:off x="0" y="3855340"/>
          <a:ext cx="11210472" cy="7120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55932" tIns="25400" rIns="142240" bIns="25400" anchor="t"/>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marL="228600" lvl="1" indent="-228600">
            <a:lnSpc>
              <a:spcPct val="100000"/>
            </a:lnSpc>
            <a:spcBef>
              <a:spcPct val="0"/>
            </a:spcBef>
            <a:spcAft>
              <a:spcPct val="20000"/>
            </a:spcAft>
            <a:buChar char="•"/>
          </a:pPr>
          <a:r>
            <a:rPr lang="zh-CN" altLang="en-US" sz="2000" dirty="0">
              <a:solidFill>
                <a:schemeClr val="tx1"/>
              </a:solidFill>
            </a:rPr>
            <a:t>要求</a:t>
          </a:r>
          <a:r>
            <a:rPr lang="zh-CN" altLang="en-US" sz="2000">
              <a:solidFill>
                <a:schemeClr val="tx1"/>
              </a:solidFill>
            </a:rPr>
            <a:t>教师学习发展心理学、儿童心理学、青年心理学等知识，结合实际教学中的问题，展开讨论研究，从而提高自己的教学胜任能力。</a:t>
          </a:r>
          <a:endParaRPr lang="zh-CN" altLang="en-US" sz="2000" dirty="0">
            <a:solidFill>
              <a:schemeClr val="tx1"/>
            </a:solidFill>
          </a:endParaRPr>
        </a:p>
      </dsp:txBody>
      <dsp:txXfrm>
        <a:off x="0" y="3855340"/>
        <a:ext cx="11210472" cy="712080"/>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3219056"/>
        <a:chOff x="0" y="0"/>
        <a:chExt cx="8128000" cy="3219056"/>
      </a:xfrm>
    </dsp:grpSpPr>
    <dsp:sp modelId="{B72A65FE-3E6A-4EA1-8BF1-3DF23AADFF61}">
      <dsp:nvSpPr>
        <dsp:cNvPr id="3" name="圆角矩形 2"/>
        <dsp:cNvSpPr/>
      </dsp:nvSpPr>
      <dsp:spPr bwMode="white">
        <a:xfrm>
          <a:off x="1393220" y="0"/>
          <a:ext cx="5341559" cy="1038405"/>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a:t>首先，做好调查前的准备</a:t>
          </a:r>
        </a:p>
      </dsp:txBody>
      <dsp:txXfrm>
        <a:off x="1393220" y="0"/>
        <a:ext cx="5341559" cy="1038405"/>
      </dsp:txXfrm>
    </dsp:sp>
    <dsp:sp modelId="{9332FC68-0B8F-4EFD-A111-B0D9ACD81EC5}">
      <dsp:nvSpPr>
        <dsp:cNvPr id="4" name="圆角矩形 3"/>
        <dsp:cNvSpPr/>
      </dsp:nvSpPr>
      <dsp:spPr bwMode="white">
        <a:xfrm>
          <a:off x="1393220" y="1090325"/>
          <a:ext cx="5341559" cy="1038405"/>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a:t>其次，按计划进行调查</a:t>
          </a:r>
        </a:p>
      </dsp:txBody>
      <dsp:txXfrm>
        <a:off x="1393220" y="1090325"/>
        <a:ext cx="5341559" cy="1038405"/>
      </dsp:txXfrm>
    </dsp:sp>
    <dsp:sp modelId="{295F9383-1D7E-4798-A4E9-D84F9E94320F}">
      <dsp:nvSpPr>
        <dsp:cNvPr id="5" name="圆角矩形 4"/>
        <dsp:cNvSpPr/>
      </dsp:nvSpPr>
      <dsp:spPr bwMode="white">
        <a:xfrm>
          <a:off x="1393220" y="2180651"/>
          <a:ext cx="5341559" cy="1038405"/>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a:t>最后，整理材料，分析情况，写出调查报告</a:t>
          </a:r>
        </a:p>
      </dsp:txBody>
      <dsp:txXfrm>
        <a:off x="1393220" y="2180651"/>
        <a:ext cx="5341559" cy="1038405"/>
      </dsp:txXfrm>
    </dsp:sp>
  </dsp:spTree>
</dsp:drawing>
</file>

<file path=ppt/diagrams/drawing1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013529" cy="3593468"/>
        <a:chOff x="0" y="0"/>
        <a:chExt cx="3013529" cy="3593468"/>
      </a:xfrm>
    </dsp:grpSpPr>
    <dsp:sp modelId="{A51777EB-1D3F-4895-BD27-BF39E0C98D95}">
      <dsp:nvSpPr>
        <dsp:cNvPr id="3" name="圆角矩形 2"/>
        <dsp:cNvSpPr/>
      </dsp:nvSpPr>
      <dsp:spPr bwMode="white">
        <a:xfrm>
          <a:off x="0" y="1054"/>
          <a:ext cx="3013529" cy="108576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5800"/>
          </a:lvl1pPr>
          <a:lvl2pPr marL="285750" indent="-285750" algn="l">
            <a:defRPr sz="4500"/>
          </a:lvl2pPr>
          <a:lvl3pPr marL="571500" indent="-285750" algn="l">
            <a:defRPr sz="4500"/>
          </a:lvl3pPr>
          <a:lvl4pPr marL="857250" indent="-285750" algn="l">
            <a:defRPr sz="4500"/>
          </a:lvl4pPr>
          <a:lvl5pPr marL="1143000" indent="-285750" algn="l">
            <a:defRPr sz="4500"/>
          </a:lvl5pPr>
          <a:lvl6pPr marL="1428750" indent="-285750" algn="l">
            <a:defRPr sz="4500"/>
          </a:lvl6pPr>
          <a:lvl7pPr marL="1714500" indent="-285750" algn="l">
            <a:defRPr sz="4500"/>
          </a:lvl7pPr>
          <a:lvl8pPr marL="2000250" indent="-285750" algn="l">
            <a:defRPr sz="4500"/>
          </a:lvl8pPr>
          <a:lvl9pPr marL="2286000" indent="-285750" algn="l">
            <a:defRPr sz="4500"/>
          </a:lvl9pPr>
        </a:lstStyle>
        <a:p>
          <a:pPr lvl="0">
            <a:lnSpc>
              <a:spcPct val="100000"/>
            </a:lnSpc>
            <a:spcBef>
              <a:spcPct val="0"/>
            </a:spcBef>
            <a:spcAft>
              <a:spcPct val="35000"/>
            </a:spcAft>
          </a:pPr>
          <a:r>
            <a:rPr lang="zh-CN" altLang="en-US" sz="2000" b="1" dirty="0"/>
            <a:t>①预诊</a:t>
          </a:r>
        </a:p>
      </dsp:txBody>
      <dsp:txXfrm>
        <a:off x="0" y="1054"/>
        <a:ext cx="3013529" cy="1085760"/>
      </dsp:txXfrm>
    </dsp:sp>
    <dsp:sp modelId="{AE8F2E88-BA94-4E76-9594-A52C61B35A08}">
      <dsp:nvSpPr>
        <dsp:cNvPr id="4" name="圆角矩形 3"/>
        <dsp:cNvSpPr/>
      </dsp:nvSpPr>
      <dsp:spPr bwMode="white">
        <a:xfrm>
          <a:off x="0" y="1253854"/>
          <a:ext cx="3013529" cy="108576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76200" tIns="76200" rIns="76200" bIns="76200" anchor="ctr"/>
        <a:lstStyle>
          <a:lvl1pPr algn="l">
            <a:defRPr sz="5800"/>
          </a:lvl1pPr>
          <a:lvl2pPr marL="285750" indent="-285750" algn="l">
            <a:defRPr sz="4500"/>
          </a:lvl2pPr>
          <a:lvl3pPr marL="571500" indent="-285750" algn="l">
            <a:defRPr sz="4500"/>
          </a:lvl3pPr>
          <a:lvl4pPr marL="857250" indent="-285750" algn="l">
            <a:defRPr sz="4500"/>
          </a:lvl4pPr>
          <a:lvl5pPr marL="1143000" indent="-285750" algn="l">
            <a:defRPr sz="4500"/>
          </a:lvl5pPr>
          <a:lvl6pPr marL="1428750" indent="-285750" algn="l">
            <a:defRPr sz="4500"/>
          </a:lvl6pPr>
          <a:lvl7pPr marL="1714500" indent="-285750" algn="l">
            <a:defRPr sz="4500"/>
          </a:lvl7pPr>
          <a:lvl8pPr marL="2000250" indent="-285750" algn="l">
            <a:defRPr sz="4500"/>
          </a:lvl8pPr>
          <a:lvl9pPr marL="2286000" indent="-285750" algn="l">
            <a:defRPr sz="4500"/>
          </a:lvl9pPr>
        </a:lstStyle>
        <a:p>
          <a:pPr lvl="0">
            <a:lnSpc>
              <a:spcPct val="100000"/>
            </a:lnSpc>
            <a:spcBef>
              <a:spcPct val="0"/>
            </a:spcBef>
            <a:spcAft>
              <a:spcPct val="35000"/>
            </a:spcAft>
          </a:pPr>
          <a:r>
            <a:rPr lang="zh-CN" altLang="en-US" sz="2000" b="1" dirty="0"/>
            <a:t>②收集资料、初步研究</a:t>
          </a:r>
        </a:p>
      </dsp:txBody>
      <dsp:txXfrm>
        <a:off x="0" y="1253854"/>
        <a:ext cx="3013529" cy="1085760"/>
      </dsp:txXfrm>
    </dsp:sp>
    <dsp:sp modelId="{65F76F29-57C9-414D-9588-17BD3AAC41F8}">
      <dsp:nvSpPr>
        <dsp:cNvPr id="5" name="圆角矩形 4"/>
        <dsp:cNvSpPr/>
      </dsp:nvSpPr>
      <dsp:spPr bwMode="white">
        <a:xfrm>
          <a:off x="0" y="2506654"/>
          <a:ext cx="3013529" cy="108576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76200" tIns="76200" rIns="76200" bIns="76200" anchor="ctr"/>
        <a:lstStyle>
          <a:lvl1pPr algn="l">
            <a:defRPr sz="5800"/>
          </a:lvl1pPr>
          <a:lvl2pPr marL="285750" indent="-285750" algn="l">
            <a:defRPr sz="4500"/>
          </a:lvl2pPr>
          <a:lvl3pPr marL="571500" indent="-285750" algn="l">
            <a:defRPr sz="4500"/>
          </a:lvl3pPr>
          <a:lvl4pPr marL="857250" indent="-285750" algn="l">
            <a:defRPr sz="4500"/>
          </a:lvl4pPr>
          <a:lvl5pPr marL="1143000" indent="-285750" algn="l">
            <a:defRPr sz="4500"/>
          </a:lvl5pPr>
          <a:lvl6pPr marL="1428750" indent="-285750" algn="l">
            <a:defRPr sz="4500"/>
          </a:lvl6pPr>
          <a:lvl7pPr marL="1714500" indent="-285750" algn="l">
            <a:defRPr sz="4500"/>
          </a:lvl7pPr>
          <a:lvl8pPr marL="2000250" indent="-285750" algn="l">
            <a:defRPr sz="4500"/>
          </a:lvl8pPr>
          <a:lvl9pPr marL="2286000" indent="-285750" algn="l">
            <a:defRPr sz="4500"/>
          </a:lvl9pPr>
        </a:lstStyle>
        <a:p>
          <a:pPr lvl="0">
            <a:lnSpc>
              <a:spcPct val="100000"/>
            </a:lnSpc>
            <a:spcBef>
              <a:spcPct val="0"/>
            </a:spcBef>
            <a:spcAft>
              <a:spcPct val="35000"/>
            </a:spcAft>
          </a:pPr>
          <a:r>
            <a:rPr lang="zh-CN" altLang="en-US" sz="2000" b="1" dirty="0"/>
            <a:t>③拟订总体计划</a:t>
          </a:r>
        </a:p>
      </dsp:txBody>
      <dsp:txXfrm>
        <a:off x="0" y="2506654"/>
        <a:ext cx="3013529" cy="1085760"/>
      </dsp:txXfrm>
    </dsp:sp>
  </dsp:spTree>
</dsp:drawing>
</file>

<file path=ppt/diagrams/drawing1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013529" cy="3593468"/>
        <a:chOff x="0" y="0"/>
        <a:chExt cx="3013529" cy="3593468"/>
      </a:xfrm>
    </dsp:grpSpPr>
    <dsp:sp modelId="{A51777EB-1D3F-4895-BD27-BF39E0C98D95}">
      <dsp:nvSpPr>
        <dsp:cNvPr id="3" name="圆角矩形 2"/>
        <dsp:cNvSpPr/>
      </dsp:nvSpPr>
      <dsp:spPr bwMode="white">
        <a:xfrm>
          <a:off x="0" y="1054"/>
          <a:ext cx="3013529" cy="1085760"/>
        </a:xfrm>
        <a:prstGeom prst="roundRect">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5800"/>
          </a:lvl1pPr>
          <a:lvl2pPr marL="285750" indent="-285750" algn="l">
            <a:defRPr sz="4500"/>
          </a:lvl2pPr>
          <a:lvl3pPr marL="571500" indent="-285750" algn="l">
            <a:defRPr sz="4500"/>
          </a:lvl3pPr>
          <a:lvl4pPr marL="857250" indent="-285750" algn="l">
            <a:defRPr sz="4500"/>
          </a:lvl4pPr>
          <a:lvl5pPr marL="1143000" indent="-285750" algn="l">
            <a:defRPr sz="4500"/>
          </a:lvl5pPr>
          <a:lvl6pPr marL="1428750" indent="-285750" algn="l">
            <a:defRPr sz="4500"/>
          </a:lvl6pPr>
          <a:lvl7pPr marL="1714500" indent="-285750" algn="l">
            <a:defRPr sz="4500"/>
          </a:lvl7pPr>
          <a:lvl8pPr marL="2000250" indent="-285750" algn="l">
            <a:defRPr sz="4500"/>
          </a:lvl8pPr>
          <a:lvl9pPr marL="2286000" indent="-285750" algn="l">
            <a:defRPr sz="4500"/>
          </a:lvl9pPr>
        </a:lstStyle>
        <a:p>
          <a:pPr lvl="0">
            <a:lnSpc>
              <a:spcPct val="100000"/>
            </a:lnSpc>
            <a:spcBef>
              <a:spcPct val="0"/>
            </a:spcBef>
            <a:spcAft>
              <a:spcPct val="35000"/>
            </a:spcAft>
          </a:pPr>
          <a:r>
            <a:rPr lang="zh-CN" altLang="en-US" sz="2000" b="1" dirty="0"/>
            <a:t>④制订具体计划</a:t>
          </a:r>
        </a:p>
      </dsp:txBody>
      <dsp:txXfrm>
        <a:off x="0" y="1054"/>
        <a:ext cx="3013529" cy="1085760"/>
      </dsp:txXfrm>
    </dsp:sp>
    <dsp:sp modelId="{44F4DB01-1D4E-40DC-A585-613F741143B2}">
      <dsp:nvSpPr>
        <dsp:cNvPr id="4" name="圆角矩形 3"/>
        <dsp:cNvSpPr/>
      </dsp:nvSpPr>
      <dsp:spPr bwMode="white">
        <a:xfrm>
          <a:off x="0" y="1253854"/>
          <a:ext cx="3013529" cy="1085760"/>
        </a:xfrm>
        <a:prstGeom prst="roundRect">
          <a:avLst/>
        </a:prstGeom>
      </dsp:spPr>
      <dsp:style>
        <a:lnRef idx="2">
          <a:schemeClr val="lt1"/>
        </a:lnRef>
        <a:fillRef idx="1">
          <a:schemeClr val="accent4">
            <a:hueOff val="-2100000"/>
            <a:satOff val="26863"/>
            <a:lumOff val="-8038"/>
            <a:alpha val="100000"/>
          </a:schemeClr>
        </a:fillRef>
        <a:effectRef idx="0">
          <a:scrgbClr r="0" g="0" b="0"/>
        </a:effectRef>
        <a:fontRef idx="minor">
          <a:schemeClr val="lt1"/>
        </a:fontRef>
      </dsp:style>
      <dsp:txBody>
        <a:bodyPr lIns="76200" tIns="76200" rIns="76200" bIns="76200" anchor="ctr"/>
        <a:lstStyle>
          <a:lvl1pPr algn="l">
            <a:defRPr sz="5800"/>
          </a:lvl1pPr>
          <a:lvl2pPr marL="285750" indent="-285750" algn="l">
            <a:defRPr sz="4500"/>
          </a:lvl2pPr>
          <a:lvl3pPr marL="571500" indent="-285750" algn="l">
            <a:defRPr sz="4500"/>
          </a:lvl3pPr>
          <a:lvl4pPr marL="857250" indent="-285750" algn="l">
            <a:defRPr sz="4500"/>
          </a:lvl4pPr>
          <a:lvl5pPr marL="1143000" indent="-285750" algn="l">
            <a:defRPr sz="4500"/>
          </a:lvl5pPr>
          <a:lvl6pPr marL="1428750" indent="-285750" algn="l">
            <a:defRPr sz="4500"/>
          </a:lvl6pPr>
          <a:lvl7pPr marL="1714500" indent="-285750" algn="l">
            <a:defRPr sz="4500"/>
          </a:lvl7pPr>
          <a:lvl8pPr marL="2000250" indent="-285750" algn="l">
            <a:defRPr sz="4500"/>
          </a:lvl8pPr>
          <a:lvl9pPr marL="2286000" indent="-285750" algn="l">
            <a:defRPr sz="4500"/>
          </a:lvl9pPr>
        </a:lstStyle>
        <a:p>
          <a:pPr lvl="0">
            <a:lnSpc>
              <a:spcPct val="100000"/>
            </a:lnSpc>
            <a:spcBef>
              <a:spcPct val="0"/>
            </a:spcBef>
            <a:spcAft>
              <a:spcPct val="35000"/>
            </a:spcAft>
          </a:pPr>
          <a:r>
            <a:rPr lang="zh-CN" altLang="en-US" sz="2000" b="1" dirty="0"/>
            <a:t>⑤行动</a:t>
          </a:r>
        </a:p>
      </dsp:txBody>
      <dsp:txXfrm>
        <a:off x="0" y="1253854"/>
        <a:ext cx="3013529" cy="1085760"/>
      </dsp:txXfrm>
    </dsp:sp>
    <dsp:sp modelId="{5A8C14DC-1145-410B-8CA9-92B012F88220}">
      <dsp:nvSpPr>
        <dsp:cNvPr id="5" name="圆角矩形 4"/>
        <dsp:cNvSpPr/>
      </dsp:nvSpPr>
      <dsp:spPr bwMode="white">
        <a:xfrm>
          <a:off x="0" y="2506654"/>
          <a:ext cx="3013529" cy="1085760"/>
        </a:xfrm>
        <a:prstGeom prst="roundRect">
          <a:avLst/>
        </a:prstGeom>
      </dsp:spPr>
      <dsp:style>
        <a:lnRef idx="2">
          <a:schemeClr val="lt1"/>
        </a:lnRef>
        <a:fillRef idx="1">
          <a:schemeClr val="accent4">
            <a:hueOff val="-4200000"/>
            <a:satOff val="53725"/>
            <a:lumOff val="-16077"/>
            <a:alpha val="100000"/>
          </a:schemeClr>
        </a:fillRef>
        <a:effectRef idx="0">
          <a:scrgbClr r="0" g="0" b="0"/>
        </a:effectRef>
        <a:fontRef idx="minor">
          <a:schemeClr val="lt1"/>
        </a:fontRef>
      </dsp:style>
      <dsp:txBody>
        <a:bodyPr lIns="76200" tIns="76200" rIns="76200" bIns="76200" anchor="ctr"/>
        <a:lstStyle>
          <a:lvl1pPr algn="l">
            <a:defRPr sz="5800"/>
          </a:lvl1pPr>
          <a:lvl2pPr marL="285750" indent="-285750" algn="l">
            <a:defRPr sz="4500"/>
          </a:lvl2pPr>
          <a:lvl3pPr marL="571500" indent="-285750" algn="l">
            <a:defRPr sz="4500"/>
          </a:lvl3pPr>
          <a:lvl4pPr marL="857250" indent="-285750" algn="l">
            <a:defRPr sz="4500"/>
          </a:lvl4pPr>
          <a:lvl5pPr marL="1143000" indent="-285750" algn="l">
            <a:defRPr sz="4500"/>
          </a:lvl5pPr>
          <a:lvl6pPr marL="1428750" indent="-285750" algn="l">
            <a:defRPr sz="4500"/>
          </a:lvl6pPr>
          <a:lvl7pPr marL="1714500" indent="-285750" algn="l">
            <a:defRPr sz="4500"/>
          </a:lvl7pPr>
          <a:lvl8pPr marL="2000250" indent="-285750" algn="l">
            <a:defRPr sz="4500"/>
          </a:lvl8pPr>
          <a:lvl9pPr marL="2286000" indent="-285750" algn="l">
            <a:defRPr sz="4500"/>
          </a:lvl9pPr>
        </a:lstStyle>
        <a:p>
          <a:pPr lvl="0">
            <a:lnSpc>
              <a:spcPct val="100000"/>
            </a:lnSpc>
            <a:spcBef>
              <a:spcPct val="0"/>
            </a:spcBef>
            <a:spcAft>
              <a:spcPct val="35000"/>
            </a:spcAft>
          </a:pPr>
          <a:r>
            <a:rPr lang="zh-CN" altLang="en-US" sz="2000" b="1" dirty="0"/>
            <a:t>⑥总结评价</a:t>
          </a:r>
        </a:p>
      </dsp:txBody>
      <dsp:txXfrm>
        <a:off x="0" y="2506654"/>
        <a:ext cx="3013529" cy="1085760"/>
      </dsp:txXfrm>
    </dsp:sp>
  </dsp:spTree>
</dsp:drawing>
</file>

<file path=ppt/diagrams/drawing1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5437414"/>
        <a:chOff x="0" y="0"/>
        <a:chExt cx="10858500" cy="5437414"/>
      </a:xfrm>
    </dsp:grpSpPr>
    <dsp:sp modelId="{CD61E910-9AF0-4320-AE8E-B46DB0493420}">
      <dsp:nvSpPr>
        <dsp:cNvPr id="3" name="圆角矩形 2"/>
        <dsp:cNvSpPr/>
      </dsp:nvSpPr>
      <dsp:spPr bwMode="white">
        <a:xfrm>
          <a:off x="0" y="20820"/>
          <a:ext cx="10858500" cy="76835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b="1" dirty="0"/>
            <a:t>（一）教育叙事研究对教师专业发展的促进</a:t>
          </a:r>
        </a:p>
      </dsp:txBody>
      <dsp:txXfrm>
        <a:off x="0" y="20820"/>
        <a:ext cx="10858500" cy="768350"/>
      </dsp:txXfrm>
    </dsp:sp>
    <dsp:sp modelId="{6ED4940F-3A7C-4F8F-900D-C48E72484479}">
      <dsp:nvSpPr>
        <dsp:cNvPr id="4" name="矩形 3"/>
        <dsp:cNvSpPr/>
      </dsp:nvSpPr>
      <dsp:spPr bwMode="white">
        <a:xfrm>
          <a:off x="0" y="789170"/>
          <a:ext cx="10858500" cy="61404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marL="171450" lvl="1" indent="-171450">
            <a:lnSpc>
              <a:spcPct val="100000"/>
            </a:lnSpc>
            <a:spcBef>
              <a:spcPct val="0"/>
            </a:spcBef>
            <a:spcAft>
              <a:spcPct val="20000"/>
            </a:spcAft>
            <a:buChar char="•"/>
          </a:pPr>
          <a:r>
            <a:rPr lang="zh-CN" altLang="en-US" sz="1800" dirty="0">
              <a:solidFill>
                <a:schemeClr val="tx1"/>
              </a:solidFill>
            </a:rPr>
            <a:t>有效帮助教师更好地发展自我、认识自我、提高自我，并在相互交流中推动教师队伍整体的全面进步与全面提升。</a:t>
          </a:r>
          <a:endParaRPr>
            <a:solidFill>
              <a:schemeClr val="tx1"/>
            </a:solidFill>
          </a:endParaRPr>
        </a:p>
      </dsp:txBody>
      <dsp:txXfrm>
        <a:off x="0" y="789170"/>
        <a:ext cx="10858500" cy="614045"/>
      </dsp:txXfrm>
    </dsp:sp>
    <dsp:sp modelId="{42F8C85A-335C-4E72-9497-DD2C742E1F99}">
      <dsp:nvSpPr>
        <dsp:cNvPr id="5" name="圆角矩形 4"/>
        <dsp:cNvSpPr/>
      </dsp:nvSpPr>
      <dsp:spPr bwMode="white">
        <a:xfrm>
          <a:off x="0" y="1403215"/>
          <a:ext cx="10858500" cy="768350"/>
        </a:xfrm>
        <a:prstGeom prst="roundRect">
          <a:avLst/>
        </a:prstGeom>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b="1" dirty="0"/>
            <a:t>（二）课例研究对教师专业发展的促进</a:t>
          </a:r>
        </a:p>
      </dsp:txBody>
      <dsp:txXfrm>
        <a:off x="0" y="1403215"/>
        <a:ext cx="10858500" cy="768350"/>
      </dsp:txXfrm>
    </dsp:sp>
    <dsp:sp modelId="{DD7B5CAC-C531-4642-871A-C67737EA444F}">
      <dsp:nvSpPr>
        <dsp:cNvPr id="6" name="矩形 5"/>
        <dsp:cNvSpPr/>
      </dsp:nvSpPr>
      <dsp:spPr bwMode="white">
        <a:xfrm>
          <a:off x="0" y="2171565"/>
          <a:ext cx="10858500" cy="48024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marL="171450" lvl="1" indent="-171450">
            <a:lnSpc>
              <a:spcPct val="100000"/>
            </a:lnSpc>
            <a:spcBef>
              <a:spcPct val="0"/>
            </a:spcBef>
            <a:spcAft>
              <a:spcPct val="20000"/>
            </a:spcAft>
            <a:buChar char="•"/>
          </a:pPr>
          <a:r>
            <a:rPr lang="zh-CN" altLang="en-US" sz="1800" dirty="0">
              <a:solidFill>
                <a:schemeClr val="tx1"/>
              </a:solidFill>
            </a:rPr>
            <a:t>课例研究是真正属于一线教师的教育科研课题。</a:t>
          </a:r>
          <a:endParaRPr>
            <a:solidFill>
              <a:schemeClr val="tx1"/>
            </a:solidFill>
          </a:endParaRPr>
        </a:p>
      </dsp:txBody>
      <dsp:txXfrm>
        <a:off x="0" y="2171565"/>
        <a:ext cx="10858500" cy="480240"/>
      </dsp:txXfrm>
    </dsp:sp>
    <dsp:sp modelId="{8B3FB81D-7DD4-4D11-AB78-C46FB7628D50}">
      <dsp:nvSpPr>
        <dsp:cNvPr id="7" name="圆角矩形 6"/>
        <dsp:cNvSpPr/>
      </dsp:nvSpPr>
      <dsp:spPr bwMode="white">
        <a:xfrm>
          <a:off x="0" y="2651805"/>
          <a:ext cx="10858500" cy="768350"/>
        </a:xfrm>
        <a:prstGeom prst="roundRect">
          <a:avLst/>
        </a:prstGeom>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b="1" dirty="0"/>
            <a:t>（三）科研沙龙对教师专业发展的促进</a:t>
          </a:r>
        </a:p>
      </dsp:txBody>
      <dsp:txXfrm>
        <a:off x="0" y="2651805"/>
        <a:ext cx="10858500" cy="768350"/>
      </dsp:txXfrm>
    </dsp:sp>
    <dsp:sp modelId="{BD229601-3E03-48BD-B731-AB2A26D48155}">
      <dsp:nvSpPr>
        <dsp:cNvPr id="8" name="矩形 7"/>
        <dsp:cNvSpPr/>
      </dsp:nvSpPr>
      <dsp:spPr bwMode="white">
        <a:xfrm>
          <a:off x="0" y="3420155"/>
          <a:ext cx="10858500" cy="61404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marL="171450" lvl="1" indent="-171450">
            <a:lnSpc>
              <a:spcPct val="100000"/>
            </a:lnSpc>
            <a:spcBef>
              <a:spcPct val="0"/>
            </a:spcBef>
            <a:spcAft>
              <a:spcPct val="20000"/>
            </a:spcAft>
            <a:buChar char="•"/>
          </a:pPr>
          <a:r>
            <a:rPr lang="zh-CN" altLang="en-US" sz="1800" dirty="0">
              <a:solidFill>
                <a:schemeClr val="tx1"/>
              </a:solidFill>
            </a:rPr>
            <a:t>科研沙龙既是教师互相交流的平台，也是教师教育科研的学术论坛，又是教师专业成长的重要途径和策略。</a:t>
          </a:r>
          <a:endParaRPr>
            <a:solidFill>
              <a:schemeClr val="tx1"/>
            </a:solidFill>
          </a:endParaRPr>
        </a:p>
      </dsp:txBody>
      <dsp:txXfrm>
        <a:off x="0" y="3420155"/>
        <a:ext cx="10858500" cy="614045"/>
      </dsp:txXfrm>
    </dsp:sp>
    <dsp:sp modelId="{03EBA718-7A12-4A1D-91EC-9C065EDF4001}">
      <dsp:nvSpPr>
        <dsp:cNvPr id="9" name="圆角矩形 8"/>
        <dsp:cNvSpPr/>
      </dsp:nvSpPr>
      <dsp:spPr bwMode="white">
        <a:xfrm>
          <a:off x="0" y="4034200"/>
          <a:ext cx="10858500" cy="76835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b="1" dirty="0"/>
            <a:t>（四）反思性教学研究对教师专业发展的促进</a:t>
          </a:r>
        </a:p>
      </dsp:txBody>
      <dsp:txXfrm>
        <a:off x="0" y="4034200"/>
        <a:ext cx="10858500" cy="768350"/>
      </dsp:txXfrm>
    </dsp:sp>
    <dsp:sp modelId="{A9421246-479A-441B-B702-CC2A23086D76}">
      <dsp:nvSpPr>
        <dsp:cNvPr id="10" name="矩形 9"/>
        <dsp:cNvSpPr/>
      </dsp:nvSpPr>
      <dsp:spPr bwMode="white">
        <a:xfrm>
          <a:off x="0" y="4802550"/>
          <a:ext cx="10858500" cy="61404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marL="171450" lvl="1" indent="-171450">
            <a:lnSpc>
              <a:spcPct val="100000"/>
            </a:lnSpc>
            <a:spcBef>
              <a:spcPct val="0"/>
            </a:spcBef>
            <a:spcAft>
              <a:spcPct val="20000"/>
            </a:spcAft>
            <a:buChar char="•"/>
          </a:pPr>
          <a:r>
            <a:rPr lang="zh-CN" altLang="en-US" sz="1800" dirty="0">
              <a:solidFill>
                <a:schemeClr val="tx1"/>
              </a:solidFill>
            </a:rPr>
            <a:t>反思性教学研究开拓了教师培养的新思路，开辟了提高教学质量的新途径，它在促进教师的专业成长、培养学者型教师方面具有积极的意义。</a:t>
          </a:r>
          <a:endParaRPr>
            <a:solidFill>
              <a:schemeClr val="tx1"/>
            </a:solidFill>
          </a:endParaRPr>
        </a:p>
      </dsp:txBody>
      <dsp:txXfrm>
        <a:off x="0" y="4802550"/>
        <a:ext cx="10858500" cy="61404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3473" cy="5176157"/>
        <a:chOff x="0" y="0"/>
        <a:chExt cx="11083473" cy="5176157"/>
      </a:xfrm>
    </dsp:grpSpPr>
    <dsp:sp modelId="{5D3FFF99-D71F-4D39-BBB0-5C48F660050D}">
      <dsp:nvSpPr>
        <dsp:cNvPr id="3" name="圆角矩形 2"/>
        <dsp:cNvSpPr/>
      </dsp:nvSpPr>
      <dsp:spPr bwMode="white">
        <a:xfrm>
          <a:off x="198421" y="0"/>
          <a:ext cx="10686631" cy="995415"/>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a:t>对教学经验的反思，又称为反思性实践（</a:t>
          </a:r>
          <a:r>
            <a:rPr lang="en-US" altLang="en-US" sz="2000" b="1" dirty="0" err="1"/>
            <a:t>reflectivepractice</a:t>
          </a:r>
          <a:r>
            <a:rPr lang="zh-CN" altLang="en-US" sz="2000" b="1" dirty="0"/>
            <a:t>）。</a:t>
          </a:r>
        </a:p>
      </dsp:txBody>
      <dsp:txXfrm>
        <a:off x="198421" y="0"/>
        <a:ext cx="10686631" cy="995415"/>
      </dsp:txXfrm>
    </dsp:sp>
    <dsp:sp modelId="{71A602BB-D663-416F-A3BA-C53F9631FDF3}">
      <dsp:nvSpPr>
        <dsp:cNvPr id="4" name="圆角矩形 3"/>
        <dsp:cNvSpPr/>
      </dsp:nvSpPr>
      <dsp:spPr bwMode="white">
        <a:xfrm>
          <a:off x="198421" y="1045186"/>
          <a:ext cx="10686631" cy="995415"/>
        </a:xfrm>
        <a:prstGeom prst="roundRect">
          <a:avLst/>
        </a:prstGeom>
      </dsp:spPr>
      <dsp:style>
        <a:lnRef idx="2">
          <a:schemeClr val="lt1"/>
        </a:lnRef>
        <a:fillRef idx="1">
          <a:schemeClr val="accent3">
            <a:hueOff val="1110000"/>
            <a:satOff val="-13430"/>
            <a:lumOff val="1471"/>
            <a:alpha val="100000"/>
          </a:schemeClr>
        </a:fillRef>
        <a:effectRef idx="0">
          <a:scrgbClr r="0" g="0" b="0"/>
        </a:effectRef>
        <a:fontRef idx="minor">
          <a:schemeClr val="lt1"/>
        </a:fontRef>
      </dsp:style>
      <dsp:txBody>
        <a:bodyPr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a:t>它是一种思考教育问题的方式，要求教师具有做出理性选择并对这些选择承担责任的能力。</a:t>
          </a:r>
        </a:p>
      </dsp:txBody>
      <dsp:txXfrm>
        <a:off x="198421" y="1045186"/>
        <a:ext cx="10686631" cy="995415"/>
      </dsp:txXfrm>
    </dsp:sp>
    <dsp:sp modelId="{6BBDFF86-F55B-4B5A-A44C-9BD580AAD1F5}">
      <dsp:nvSpPr>
        <dsp:cNvPr id="5" name="圆角矩形 4"/>
        <dsp:cNvSpPr/>
      </dsp:nvSpPr>
      <dsp:spPr bwMode="white">
        <a:xfrm>
          <a:off x="198421" y="2090371"/>
          <a:ext cx="10686631" cy="995415"/>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a:t>波斯纳（</a:t>
          </a:r>
          <a:r>
            <a:rPr lang="en-US" altLang="en-US" sz="2000" b="1" dirty="0" err="1"/>
            <a:t>G.J.Posner</a:t>
          </a:r>
          <a:r>
            <a:rPr lang="zh-CN" altLang="en-US" sz="2000" b="1" dirty="0"/>
            <a:t>）提出一个教师成长公式：经验</a:t>
          </a:r>
          <a:r>
            <a:rPr lang="en-US" altLang="en-US" sz="2000" b="1" dirty="0"/>
            <a:t>+</a:t>
          </a:r>
          <a:r>
            <a:rPr lang="zh-CN" altLang="en-US" sz="2000" b="1" dirty="0"/>
            <a:t>反思</a:t>
          </a:r>
          <a:r>
            <a:rPr lang="en-US" altLang="en-US" sz="2000" b="1" dirty="0"/>
            <a:t>=</a:t>
          </a:r>
          <a:r>
            <a:rPr lang="zh-CN" altLang="en-US" sz="2000" b="1" dirty="0"/>
            <a:t>成长。</a:t>
          </a:r>
        </a:p>
      </dsp:txBody>
      <dsp:txXfrm>
        <a:off x="198421" y="2090371"/>
        <a:ext cx="10686631" cy="995415"/>
      </dsp:txXfrm>
    </dsp:sp>
    <dsp:sp modelId="{53EE3A31-C097-4754-B55B-692376718589}">
      <dsp:nvSpPr>
        <dsp:cNvPr id="6" name="圆角矩形 5"/>
        <dsp:cNvSpPr/>
      </dsp:nvSpPr>
      <dsp:spPr bwMode="white">
        <a:xfrm>
          <a:off x="198421" y="3135557"/>
          <a:ext cx="10686631" cy="995415"/>
        </a:xfrm>
        <a:prstGeom prst="roundRect">
          <a:avLst/>
        </a:prstGeom>
      </dsp:spPr>
      <dsp:style>
        <a:lnRef idx="2">
          <a:schemeClr val="lt1"/>
        </a:lnRef>
        <a:fillRef idx="1">
          <a:schemeClr val="accent3">
            <a:hueOff val="3330000"/>
            <a:satOff val="-40293"/>
            <a:lumOff val="4412"/>
            <a:alpha val="100000"/>
          </a:schemeClr>
        </a:fillRef>
        <a:effectRef idx="0">
          <a:scrgbClr r="0" g="0" b="0"/>
        </a:effectRef>
        <a:fontRef idx="minor">
          <a:schemeClr val="lt1"/>
        </a:fontRef>
      </dsp:style>
      <dsp:txBody>
        <a:bodyPr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a:t>没有反思的经验是狭隘的经验，至多只能形成肤浅的知识。</a:t>
          </a:r>
        </a:p>
      </dsp:txBody>
      <dsp:txXfrm>
        <a:off x="198421" y="3135557"/>
        <a:ext cx="10686631" cy="995415"/>
      </dsp:txXfrm>
    </dsp:sp>
    <dsp:sp modelId="{BF9DBC11-1040-47B2-9DA1-B8063E266B91}">
      <dsp:nvSpPr>
        <dsp:cNvPr id="7" name="圆角矩形 6"/>
        <dsp:cNvSpPr/>
      </dsp:nvSpPr>
      <dsp:spPr bwMode="white">
        <a:xfrm>
          <a:off x="198421" y="4180742"/>
          <a:ext cx="10686631" cy="995415"/>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a:t>如果教师仅仅满足于获得经验而不对经验进行深入思考，那么他的发展将大受限制。</a:t>
          </a:r>
        </a:p>
      </dsp:txBody>
      <dsp:txXfrm>
        <a:off x="198421" y="4180742"/>
        <a:ext cx="10686631" cy="995415"/>
      </dsp:txXfrm>
    </dsp:sp>
  </dsp:spTree>
</dsp:drawing>
</file>

<file path=ppt/diagrams/drawing2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607815" cy="4338791"/>
        <a:chOff x="0" y="0"/>
        <a:chExt cx="10607815" cy="4338791"/>
      </a:xfrm>
    </dsp:grpSpPr>
    <dsp:sp modelId="{9EB22BA7-8BEE-4E78-BE73-74C23E1835A7}">
      <dsp:nvSpPr>
        <dsp:cNvPr id="3" name="直接连接符 2"/>
        <dsp:cNvSpPr/>
      </dsp:nvSpPr>
      <dsp:spPr bwMode="white">
        <a:xfrm>
          <a:off x="0" y="0"/>
          <a:ext cx="10607815" cy="0"/>
        </a:xfrm>
        <a:prstGeom prst="line">
          <a:avLst/>
        </a:prstGeom>
      </dsp:spPr>
      <dsp:style>
        <a:lnRef idx="2">
          <a:schemeClr val="accent1"/>
        </a:lnRef>
        <a:fillRef idx="1">
          <a:schemeClr val="accent1"/>
        </a:fillRef>
        <a:effectRef idx="0">
          <a:scrgbClr r="0" g="0" b="0"/>
        </a:effectRef>
        <a:fontRef idx="minor">
          <a:schemeClr val="lt1"/>
        </a:fontRef>
      </dsp:style>
      <dsp:txXfrm>
        <a:off x="0" y="0"/>
        <a:ext cx="10607815" cy="0"/>
      </dsp:txXfrm>
    </dsp:sp>
    <dsp:sp modelId="{A9DB7132-2758-49EB-A7DE-B50787A4DB38}">
      <dsp:nvSpPr>
        <dsp:cNvPr id="4" name="矩形 3"/>
        <dsp:cNvSpPr/>
      </dsp:nvSpPr>
      <dsp:spPr bwMode="white">
        <a:xfrm>
          <a:off x="0" y="0"/>
          <a:ext cx="2121563" cy="1446264"/>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1439" tIns="91439" rIns="91439" bIns="91439"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en-US" sz="2400" b="1" dirty="0">
              <a:solidFill>
                <a:schemeClr val="accent3"/>
              </a:solidFill>
            </a:rPr>
            <a:t>1.</a:t>
          </a:r>
          <a:r>
            <a:rPr lang="zh-CN" altLang="en-US" sz="2400" b="1" dirty="0">
              <a:solidFill>
                <a:schemeClr val="accent3"/>
              </a:solidFill>
            </a:rPr>
            <a:t>实践性</a:t>
          </a:r>
          <a:endParaRPr>
            <a:solidFill>
              <a:schemeClr val="tx1"/>
            </a:solidFill>
          </a:endParaRPr>
        </a:p>
      </dsp:txBody>
      <dsp:txXfrm>
        <a:off x="0" y="0"/>
        <a:ext cx="2121563" cy="1446264"/>
      </dsp:txXfrm>
    </dsp:sp>
    <dsp:sp modelId="{EE610BD1-2EE6-4D40-A2B2-6EAFAB749FE5}">
      <dsp:nvSpPr>
        <dsp:cNvPr id="5" name="矩形 4"/>
        <dsp:cNvSpPr/>
      </dsp:nvSpPr>
      <dsp:spPr bwMode="white">
        <a:xfrm>
          <a:off x="2280680" y="65739"/>
          <a:ext cx="8327135" cy="131478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dirty="0">
              <a:solidFill>
                <a:schemeClr val="tx1"/>
              </a:solidFill>
            </a:rPr>
            <a:t>教师专业共同体运行于学校，作用于学校，因而具有很强的实践性，这也是它的一个根本性特点。</a:t>
          </a:r>
          <a:endParaRPr>
            <a:solidFill>
              <a:schemeClr val="tx1"/>
            </a:solidFill>
          </a:endParaRPr>
        </a:p>
      </dsp:txBody>
      <dsp:txXfrm>
        <a:off x="2280680" y="65739"/>
        <a:ext cx="8327135" cy="1314785"/>
      </dsp:txXfrm>
    </dsp:sp>
    <dsp:sp modelId="{8DA9DC75-7D78-49A0-BFE2-BE78B2D51AE5}">
      <dsp:nvSpPr>
        <dsp:cNvPr id="6" name="直接连接符 5"/>
        <dsp:cNvSpPr/>
      </dsp:nvSpPr>
      <dsp:spPr bwMode="white">
        <a:xfrm>
          <a:off x="2121563" y="1380524"/>
          <a:ext cx="8486252" cy="0"/>
        </a:xfrm>
        <a:prstGeom prst="line">
          <a:avLst/>
        </a:prstGeom>
      </dsp:spPr>
      <dsp:style>
        <a:lnRef idx="2">
          <a:schemeClr val="accent1">
            <a:tint val="50000"/>
          </a:schemeClr>
        </a:lnRef>
        <a:fillRef idx="1">
          <a:schemeClr val="accent1"/>
        </a:fillRef>
        <a:effectRef idx="0">
          <a:scrgbClr r="0" g="0" b="0"/>
        </a:effectRef>
        <a:fontRef idx="minor"/>
      </dsp:style>
      <dsp:txXfrm>
        <a:off x="2121563" y="1380524"/>
        <a:ext cx="8486252" cy="0"/>
      </dsp:txXfrm>
    </dsp:sp>
    <dsp:sp modelId="{1417760C-156A-4B59-95E3-6F43462B29B9}">
      <dsp:nvSpPr>
        <dsp:cNvPr id="7" name="直接连接符 6"/>
        <dsp:cNvSpPr/>
      </dsp:nvSpPr>
      <dsp:spPr bwMode="white">
        <a:xfrm>
          <a:off x="0" y="1446264"/>
          <a:ext cx="10607815" cy="0"/>
        </a:xfrm>
        <a:prstGeom prst="line">
          <a:avLst/>
        </a:prstGeom>
      </dsp:spPr>
      <dsp:style>
        <a:lnRef idx="2">
          <a:schemeClr val="accent1"/>
        </a:lnRef>
        <a:fillRef idx="1">
          <a:schemeClr val="accent1"/>
        </a:fillRef>
        <a:effectRef idx="0">
          <a:scrgbClr r="0" g="0" b="0"/>
        </a:effectRef>
        <a:fontRef idx="minor">
          <a:schemeClr val="lt1"/>
        </a:fontRef>
      </dsp:style>
      <dsp:txXfrm>
        <a:off x="0" y="1446264"/>
        <a:ext cx="10607815" cy="0"/>
      </dsp:txXfrm>
    </dsp:sp>
    <dsp:sp modelId="{10E9BAD1-7CB4-4E18-B9F6-0C46C9717D78}">
      <dsp:nvSpPr>
        <dsp:cNvPr id="8" name="矩形 7"/>
        <dsp:cNvSpPr/>
      </dsp:nvSpPr>
      <dsp:spPr bwMode="white">
        <a:xfrm>
          <a:off x="0" y="1446264"/>
          <a:ext cx="2121563" cy="1446264"/>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1439" tIns="91439" rIns="91439" bIns="91439"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en-US" sz="2400" b="1" dirty="0">
              <a:solidFill>
                <a:schemeClr val="accent3"/>
              </a:solidFill>
            </a:rPr>
            <a:t>2.</a:t>
          </a:r>
          <a:r>
            <a:rPr lang="zh-CN" altLang="en-US" sz="2400" b="1" dirty="0">
              <a:solidFill>
                <a:schemeClr val="accent3"/>
              </a:solidFill>
            </a:rPr>
            <a:t>研究性</a:t>
          </a:r>
          <a:endParaRPr>
            <a:solidFill>
              <a:schemeClr val="tx1"/>
            </a:solidFill>
          </a:endParaRPr>
        </a:p>
      </dsp:txBody>
      <dsp:txXfrm>
        <a:off x="0" y="1446264"/>
        <a:ext cx="2121563" cy="1446264"/>
      </dsp:txXfrm>
    </dsp:sp>
    <dsp:sp modelId="{CE288942-6369-41C8-B53A-AC4D11BD9ED8}">
      <dsp:nvSpPr>
        <dsp:cNvPr id="9" name="矩形 8"/>
        <dsp:cNvSpPr/>
      </dsp:nvSpPr>
      <dsp:spPr bwMode="white">
        <a:xfrm>
          <a:off x="2280680" y="1512003"/>
          <a:ext cx="8327135" cy="131478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dirty="0">
              <a:solidFill>
                <a:schemeClr val="tx1"/>
              </a:solidFill>
            </a:rPr>
            <a:t>教师专业共同体是以研究教师在教育教学中所遇到的问题为主要活动内容的，这种研究是一种合作性的同伴研究。</a:t>
          </a:r>
          <a:endParaRPr>
            <a:solidFill>
              <a:schemeClr val="tx1"/>
            </a:solidFill>
          </a:endParaRPr>
        </a:p>
      </dsp:txBody>
      <dsp:txXfrm>
        <a:off x="2280680" y="1512003"/>
        <a:ext cx="8327135" cy="1314785"/>
      </dsp:txXfrm>
    </dsp:sp>
    <dsp:sp modelId="{34E75C5C-3B05-4A7F-A2E9-6E71631510DF}">
      <dsp:nvSpPr>
        <dsp:cNvPr id="10" name="直接连接符 9"/>
        <dsp:cNvSpPr/>
      </dsp:nvSpPr>
      <dsp:spPr bwMode="white">
        <a:xfrm>
          <a:off x="2121563" y="2826788"/>
          <a:ext cx="8486252" cy="0"/>
        </a:xfrm>
        <a:prstGeom prst="line">
          <a:avLst/>
        </a:prstGeom>
      </dsp:spPr>
      <dsp:style>
        <a:lnRef idx="2">
          <a:schemeClr val="accent1">
            <a:tint val="50000"/>
          </a:schemeClr>
        </a:lnRef>
        <a:fillRef idx="1">
          <a:schemeClr val="accent1"/>
        </a:fillRef>
        <a:effectRef idx="0">
          <a:scrgbClr r="0" g="0" b="0"/>
        </a:effectRef>
        <a:fontRef idx="minor"/>
      </dsp:style>
      <dsp:txXfrm>
        <a:off x="2121563" y="2826788"/>
        <a:ext cx="8486252" cy="0"/>
      </dsp:txXfrm>
    </dsp:sp>
    <dsp:sp modelId="{A56272F5-2071-49CC-8E93-D5242227B8FA}">
      <dsp:nvSpPr>
        <dsp:cNvPr id="11" name="直接连接符 10"/>
        <dsp:cNvSpPr/>
      </dsp:nvSpPr>
      <dsp:spPr bwMode="white">
        <a:xfrm>
          <a:off x="0" y="2892527"/>
          <a:ext cx="10607815" cy="0"/>
        </a:xfrm>
        <a:prstGeom prst="line">
          <a:avLst/>
        </a:prstGeom>
      </dsp:spPr>
      <dsp:style>
        <a:lnRef idx="2">
          <a:schemeClr val="accent1"/>
        </a:lnRef>
        <a:fillRef idx="1">
          <a:schemeClr val="accent1"/>
        </a:fillRef>
        <a:effectRef idx="0">
          <a:scrgbClr r="0" g="0" b="0"/>
        </a:effectRef>
        <a:fontRef idx="minor">
          <a:schemeClr val="lt1"/>
        </a:fontRef>
      </dsp:style>
      <dsp:txXfrm>
        <a:off x="0" y="2892527"/>
        <a:ext cx="10607815" cy="0"/>
      </dsp:txXfrm>
    </dsp:sp>
    <dsp:sp modelId="{F17B318F-9B69-4660-A9C1-5D8F0CCB736E}">
      <dsp:nvSpPr>
        <dsp:cNvPr id="12" name="矩形 11"/>
        <dsp:cNvSpPr/>
      </dsp:nvSpPr>
      <dsp:spPr bwMode="white">
        <a:xfrm>
          <a:off x="0" y="2892527"/>
          <a:ext cx="2121563" cy="1446264"/>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1439" tIns="91439" rIns="91439" bIns="91439"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en-US" sz="2400" b="1" dirty="0">
              <a:solidFill>
                <a:schemeClr val="accent3"/>
              </a:solidFill>
            </a:rPr>
            <a:t>3.</a:t>
          </a:r>
          <a:r>
            <a:rPr lang="zh-CN" altLang="en-US" sz="2400" b="1" dirty="0">
              <a:solidFill>
                <a:schemeClr val="accent3"/>
              </a:solidFill>
            </a:rPr>
            <a:t>专业性</a:t>
          </a:r>
          <a:endParaRPr>
            <a:solidFill>
              <a:schemeClr val="tx1"/>
            </a:solidFill>
          </a:endParaRPr>
        </a:p>
      </dsp:txBody>
      <dsp:txXfrm>
        <a:off x="0" y="2892527"/>
        <a:ext cx="2121563" cy="1446264"/>
      </dsp:txXfrm>
    </dsp:sp>
    <dsp:sp modelId="{AB09A3B6-9FDC-4C02-92CD-A98CB4873FC0}">
      <dsp:nvSpPr>
        <dsp:cNvPr id="13" name="矩形 12"/>
        <dsp:cNvSpPr/>
      </dsp:nvSpPr>
      <dsp:spPr bwMode="white">
        <a:xfrm>
          <a:off x="2280680" y="2958267"/>
          <a:ext cx="8327135" cy="131478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dirty="0">
              <a:solidFill>
                <a:schemeClr val="tx1"/>
              </a:solidFill>
            </a:rPr>
            <a:t>教师专业共同体是由教师群体中的人员自愿组成的专业团队，其活动目的、活动</a:t>
          </a:r>
          <a:r>
            <a:rPr lang="zh-CN" altLang="en-US" sz="2000">
              <a:solidFill>
                <a:schemeClr val="tx1"/>
              </a:solidFill>
            </a:rPr>
            <a:t>内容、活动方式和活动结果都与教师各自的专业和专业成长密不可分。</a:t>
          </a:r>
          <a:endParaRPr lang="zh-CN" altLang="en-US" sz="2000" dirty="0">
            <a:solidFill>
              <a:schemeClr val="tx1"/>
            </a:solidFill>
          </a:endParaRPr>
        </a:p>
      </dsp:txBody>
      <dsp:txXfrm>
        <a:off x="2280680" y="2958267"/>
        <a:ext cx="8327135" cy="1314785"/>
      </dsp:txXfrm>
    </dsp:sp>
    <dsp:sp modelId="{4C56AC0B-78A2-4D3D-BE93-14BDF65EDAB0}">
      <dsp:nvSpPr>
        <dsp:cNvPr id="14" name="直接连接符 13"/>
        <dsp:cNvSpPr/>
      </dsp:nvSpPr>
      <dsp:spPr bwMode="white">
        <a:xfrm>
          <a:off x="2121563" y="4273052"/>
          <a:ext cx="8486252" cy="0"/>
        </a:xfrm>
        <a:prstGeom prst="line">
          <a:avLst/>
        </a:prstGeom>
      </dsp:spPr>
      <dsp:style>
        <a:lnRef idx="2">
          <a:schemeClr val="accent1">
            <a:tint val="50000"/>
          </a:schemeClr>
        </a:lnRef>
        <a:fillRef idx="1">
          <a:schemeClr val="accent1"/>
        </a:fillRef>
        <a:effectRef idx="0">
          <a:scrgbClr r="0" g="0" b="0"/>
        </a:effectRef>
        <a:fontRef idx="minor"/>
      </dsp:style>
      <dsp:txXfrm>
        <a:off x="2121563" y="4273052"/>
        <a:ext cx="8486252" cy="0"/>
      </dsp:txXfrm>
    </dsp:sp>
  </dsp:spTree>
</dsp:drawing>
</file>

<file path=ppt/diagrams/drawing2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921612" cy="4443932"/>
        <a:chOff x="0" y="0"/>
        <a:chExt cx="10921612" cy="4443932"/>
      </a:xfrm>
    </dsp:grpSpPr>
    <dsp:sp modelId="{F7D4D62F-E8E5-4536-B87B-64E0566D49C3}">
      <dsp:nvSpPr>
        <dsp:cNvPr id="3" name="圆角矩形 2"/>
        <dsp:cNvSpPr/>
      </dsp:nvSpPr>
      <dsp:spPr bwMode="white">
        <a:xfrm>
          <a:off x="0" y="209566"/>
          <a:ext cx="10921612" cy="121680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b="1" dirty="0"/>
            <a:t>首先</a:t>
          </a:r>
          <a:r>
            <a:rPr lang="zh-CN" altLang="en-US" sz="2000" dirty="0"/>
            <a:t>，教师专业共同体为教师之间的合作和教师的自主发展提供了安全、亲切而有效的平台。</a:t>
          </a:r>
        </a:p>
      </dsp:txBody>
      <dsp:txXfrm>
        <a:off x="0" y="209566"/>
        <a:ext cx="10921612" cy="1216800"/>
      </dsp:txXfrm>
    </dsp:sp>
    <dsp:sp modelId="{BBA69939-A005-48AC-958E-AA23587E55C3}">
      <dsp:nvSpPr>
        <dsp:cNvPr id="4" name="圆角矩形 3"/>
        <dsp:cNvSpPr/>
      </dsp:nvSpPr>
      <dsp:spPr bwMode="white">
        <a:xfrm>
          <a:off x="0" y="1613566"/>
          <a:ext cx="10921612" cy="121680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76200" tIns="76200" rIns="76200" bIns="762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b="1" dirty="0"/>
            <a:t>其次</a:t>
          </a:r>
          <a:r>
            <a:rPr lang="zh-CN" altLang="en-US" sz="2000" dirty="0"/>
            <a:t>，在教师专业共同体中，教师们在共同的专业生活中相互学习、共同研究，在教育教学实践中不断提升自己的专业发展水平，树立专业的自信，并获得自我的身份认同。</a:t>
          </a:r>
        </a:p>
      </dsp:txBody>
      <dsp:txXfrm>
        <a:off x="0" y="1613566"/>
        <a:ext cx="10921612" cy="1216800"/>
      </dsp:txXfrm>
    </dsp:sp>
    <dsp:sp modelId="{16D50254-507D-4270-90D2-DD4F2B476055}">
      <dsp:nvSpPr>
        <dsp:cNvPr id="5" name="圆角矩形 4"/>
        <dsp:cNvSpPr/>
      </dsp:nvSpPr>
      <dsp:spPr bwMode="white">
        <a:xfrm>
          <a:off x="0" y="3017566"/>
          <a:ext cx="10921612" cy="121680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76200" tIns="76200" rIns="76200" bIns="762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b="1" dirty="0"/>
            <a:t>最后</a:t>
          </a:r>
          <a:r>
            <a:rPr lang="zh-CN" altLang="en-US" sz="2000" dirty="0"/>
            <a:t>，教师专业共同体为实现教师自身重要个人知识的传播和共享提供了有利的环境，为知识的立体化创造了条件。</a:t>
          </a:r>
        </a:p>
      </dsp:txBody>
      <dsp:txXfrm>
        <a:off x="0" y="3017566"/>
        <a:ext cx="10921612" cy="1216800"/>
      </dsp:txXfrm>
    </dsp:sp>
  </dsp:spTree>
</dsp:drawing>
</file>

<file path=ppt/diagrams/drawing2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71204" cy="1285628"/>
        <a:chOff x="0" y="0"/>
        <a:chExt cx="10871204" cy="1285628"/>
      </a:xfrm>
    </dsp:grpSpPr>
    <dsp:sp modelId="{2F2CCB7B-24E3-494C-93E4-A5C1D469B0D7}">
      <dsp:nvSpPr>
        <dsp:cNvPr id="3" name="直接连接符 2"/>
        <dsp:cNvSpPr/>
      </dsp:nvSpPr>
      <dsp:spPr bwMode="white">
        <a:xfrm>
          <a:off x="0" y="0"/>
          <a:ext cx="10871204" cy="0"/>
        </a:xfrm>
        <a:prstGeom prst="line">
          <a:avLst/>
        </a:prstGeom>
      </dsp:spPr>
      <dsp:style>
        <a:lnRef idx="2">
          <a:schemeClr val="accent1"/>
        </a:lnRef>
        <a:fillRef idx="1">
          <a:schemeClr val="accent1"/>
        </a:fillRef>
        <a:effectRef idx="0">
          <a:scrgbClr r="0" g="0" b="0"/>
        </a:effectRef>
        <a:fontRef idx="minor">
          <a:schemeClr val="lt1"/>
        </a:fontRef>
      </dsp:style>
      <dsp:txXfrm>
        <a:off x="0" y="0"/>
        <a:ext cx="10871204" cy="0"/>
      </dsp:txXfrm>
    </dsp:sp>
    <dsp:sp modelId="{5676AEE5-63BB-4E13-9899-6C875235D637}">
      <dsp:nvSpPr>
        <dsp:cNvPr id="4" name="矩形 3"/>
        <dsp:cNvSpPr/>
      </dsp:nvSpPr>
      <dsp:spPr bwMode="white">
        <a:xfrm>
          <a:off x="0" y="0"/>
          <a:ext cx="10871204" cy="1285628"/>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dirty="0">
              <a:solidFill>
                <a:schemeClr val="tx1"/>
              </a:solidFill>
            </a:rPr>
            <a:t>教师专业共同体建设的宗旨是促进教师专业自主发展，其活动以教学实践为基础。学生的学习和发展是教师专业共同体关注的重点，只有发现并解决学生学习与发展过程中存在的问题，教师专业发展才能真正实现。</a:t>
          </a:r>
          <a:endParaRPr>
            <a:solidFill>
              <a:schemeClr val="tx1"/>
            </a:solidFill>
          </a:endParaRPr>
        </a:p>
      </dsp:txBody>
      <dsp:txXfrm>
        <a:off x="0" y="0"/>
        <a:ext cx="10871204" cy="1285628"/>
      </dsp:txXfrm>
    </dsp:sp>
  </dsp:spTree>
</dsp:drawing>
</file>

<file path=ppt/diagrams/drawing2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71204" cy="1285628"/>
        <a:chOff x="0" y="0"/>
        <a:chExt cx="10871204" cy="1285628"/>
      </a:xfrm>
    </dsp:grpSpPr>
    <dsp:sp modelId="{2F2CCB7B-24E3-494C-93E4-A5C1D469B0D7}">
      <dsp:nvSpPr>
        <dsp:cNvPr id="3" name="直接连接符 2"/>
        <dsp:cNvSpPr/>
      </dsp:nvSpPr>
      <dsp:spPr bwMode="white">
        <a:xfrm>
          <a:off x="0" y="0"/>
          <a:ext cx="10871204" cy="0"/>
        </a:xfrm>
        <a:prstGeom prst="line">
          <a:avLst/>
        </a:prstGeom>
      </dsp:spPr>
      <dsp:style>
        <a:lnRef idx="2">
          <a:schemeClr val="accent1"/>
        </a:lnRef>
        <a:fillRef idx="1">
          <a:schemeClr val="accent1"/>
        </a:fillRef>
        <a:effectRef idx="0">
          <a:scrgbClr r="0" g="0" b="0"/>
        </a:effectRef>
        <a:fontRef idx="minor">
          <a:schemeClr val="lt1"/>
        </a:fontRef>
      </dsp:style>
      <dsp:txXfrm>
        <a:off x="0" y="0"/>
        <a:ext cx="10871204" cy="0"/>
      </dsp:txXfrm>
    </dsp:sp>
    <dsp:sp modelId="{5676AEE5-63BB-4E13-9899-6C875235D637}">
      <dsp:nvSpPr>
        <dsp:cNvPr id="4" name="矩形 3"/>
        <dsp:cNvSpPr/>
      </dsp:nvSpPr>
      <dsp:spPr bwMode="white">
        <a:xfrm>
          <a:off x="0" y="0"/>
          <a:ext cx="10871204" cy="1285628"/>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dirty="0">
              <a:solidFill>
                <a:schemeClr val="tx1"/>
              </a:solidFill>
            </a:rPr>
            <a:t>学校改进是推动学校发展的动力，而学校改进的根本在于教学改进，教师是实现学校改进的主体。</a:t>
          </a:r>
          <a:endParaRPr>
            <a:solidFill>
              <a:schemeClr val="tx1"/>
            </a:solidFill>
          </a:endParaRPr>
        </a:p>
      </dsp:txBody>
      <dsp:txXfrm>
        <a:off x="0" y="0"/>
        <a:ext cx="10871204" cy="1285628"/>
      </dsp:txXfrm>
    </dsp:sp>
  </dsp:spTree>
</dsp:drawing>
</file>

<file path=ppt/diagrams/drawing2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865101" cy="4716652"/>
        <a:chOff x="0" y="0"/>
        <a:chExt cx="12865101" cy="4716652"/>
      </a:xfrm>
    </dsp:grpSpPr>
    <dsp:sp modelId="{BDBA8E91-CC84-409D-8A1D-AAF571E40DBE}">
      <dsp:nvSpPr>
        <dsp:cNvPr id="4" name="同侧圆角矩形 3"/>
        <dsp:cNvSpPr/>
      </dsp:nvSpPr>
      <dsp:spPr bwMode="white">
        <a:xfrm rot="5400000">
          <a:off x="6824962" y="-2966429"/>
          <a:ext cx="1840645" cy="8233665"/>
        </a:xfrm>
        <a:prstGeom prst="round2SameRect">
          <a:avLst/>
        </a:prstGeom>
      </dsp:spPr>
      <dsp:style>
        <a:lnRef idx="2">
          <a:schemeClr val="accent5">
            <a:tint val="40000"/>
            <a:alpha val="90000"/>
            <a:hueOff val="0"/>
            <a:satOff val="0"/>
            <a:lumOff val="0"/>
            <a:alpha val="90196"/>
          </a:schemeClr>
        </a:lnRef>
        <a:fillRef idx="1">
          <a:schemeClr val="accent5">
            <a:tint val="40000"/>
            <a:alpha val="90000"/>
            <a:hueOff val="0"/>
            <a:satOff val="0"/>
            <a:lumOff val="0"/>
            <a:alpha val="90196"/>
          </a:schemeClr>
        </a:fillRef>
        <a:effectRef idx="0">
          <a:scrgbClr r="0" g="0" b="0"/>
        </a:effectRef>
        <a:fontRef idx="minor"/>
      </dsp:style>
      <dsp:txBody>
        <a:bodyPr rot="-5400000" lIns="68580" tIns="34290" rIns="68580" bIns="3429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a:solidFill>
                <a:schemeClr val="dk1"/>
              </a:solidFill>
            </a:rPr>
            <a:t>首先，由一名教师自己独立备课、上课，其他教师听课。</a:t>
          </a:r>
          <a:endParaRPr lang="zh-CN" altLang="en-US" sz="1800" dirty="0">
            <a:solidFill>
              <a:schemeClr val="dk1"/>
            </a:solidFill>
          </a:endParaRPr>
        </a:p>
        <a:p>
          <a:pPr marL="171450" lvl="1" indent="-171450">
            <a:lnSpc>
              <a:spcPct val="100000"/>
            </a:lnSpc>
            <a:spcBef>
              <a:spcPct val="0"/>
            </a:spcBef>
            <a:spcAft>
              <a:spcPct val="15000"/>
            </a:spcAft>
            <a:buChar char="•"/>
          </a:pPr>
          <a:r>
            <a:rPr lang="zh-CN" altLang="en-US" sz="1800" dirty="0">
              <a:solidFill>
                <a:schemeClr val="dk1"/>
              </a:solidFill>
            </a:rPr>
            <a:t>其次，同伴之间进行评课，肯定成绩，找出不足，提出措施，并反思自己与他人的教学行为，取长补短，共同提高。</a:t>
          </a:r>
          <a:endParaRPr lang="zh-CN" altLang="en-US" sz="1800" dirty="0">
            <a:solidFill>
              <a:schemeClr val="dk1"/>
            </a:solidFill>
          </a:endParaRPr>
        </a:p>
        <a:p>
          <a:pPr marL="171450" lvl="1" indent="-171450">
            <a:lnSpc>
              <a:spcPct val="100000"/>
            </a:lnSpc>
            <a:spcBef>
              <a:spcPct val="0"/>
            </a:spcBef>
            <a:spcAft>
              <a:spcPct val="15000"/>
            </a:spcAft>
            <a:buChar char="•"/>
          </a:pPr>
          <a:r>
            <a:rPr lang="zh-CN" altLang="en-US" sz="1800" dirty="0">
              <a:solidFill>
                <a:schemeClr val="dk1"/>
              </a:solidFill>
            </a:rPr>
            <a:t>最后，在反思同伴建议的基础上，教师再次设计实践，其他教师再次听课、评课。</a:t>
          </a:r>
          <a:endParaRPr>
            <a:solidFill>
              <a:schemeClr val="dk1"/>
            </a:solidFill>
          </a:endParaRPr>
        </a:p>
      </dsp:txBody>
      <dsp:txXfrm rot="5400000">
        <a:off x="6824962" y="-2966429"/>
        <a:ext cx="1840645" cy="8233665"/>
      </dsp:txXfrm>
    </dsp:sp>
    <dsp:sp modelId="{345E655C-AC01-4579-92EB-BECD8F9C21DF}">
      <dsp:nvSpPr>
        <dsp:cNvPr id="3" name="圆角矩形 2"/>
        <dsp:cNvSpPr/>
      </dsp:nvSpPr>
      <dsp:spPr bwMode="white">
        <a:xfrm>
          <a:off x="1002984" y="0"/>
          <a:ext cx="2625469" cy="2300806"/>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1.</a:t>
          </a:r>
          <a:r>
            <a:rPr lang="zh-CN" altLang="en-US" sz="2400" b="1" dirty="0"/>
            <a:t>一课多研</a:t>
          </a:r>
        </a:p>
      </dsp:txBody>
      <dsp:txXfrm>
        <a:off x="1002984" y="0"/>
        <a:ext cx="2625469" cy="2300806"/>
      </dsp:txXfrm>
    </dsp:sp>
    <dsp:sp modelId="{F19FA5DD-E552-4578-981A-E4A3FA71A58E}">
      <dsp:nvSpPr>
        <dsp:cNvPr id="6" name="同侧圆角矩形 5"/>
        <dsp:cNvSpPr/>
      </dsp:nvSpPr>
      <dsp:spPr bwMode="white">
        <a:xfrm rot="5400000">
          <a:off x="6824962" y="-550583"/>
          <a:ext cx="1840645" cy="8233665"/>
        </a:xfrm>
        <a:prstGeom prst="round2SameRect">
          <a:avLst/>
        </a:prstGeom>
      </dsp:spPr>
      <dsp:style>
        <a:lnRef idx="2">
          <a:schemeClr val="accent5">
            <a:tint val="40000"/>
            <a:alpha val="90000"/>
            <a:hueOff val="-1140000"/>
            <a:satOff val="32157"/>
            <a:lumOff val="3922"/>
            <a:alpha val="90196"/>
          </a:schemeClr>
        </a:lnRef>
        <a:fillRef idx="1">
          <a:schemeClr val="accent5">
            <a:tint val="40000"/>
            <a:alpha val="90000"/>
            <a:hueOff val="-1140000"/>
            <a:satOff val="32157"/>
            <a:lumOff val="3922"/>
            <a:alpha val="90196"/>
          </a:schemeClr>
        </a:fillRef>
        <a:effectRef idx="0">
          <a:scrgbClr r="0" g="0" b="0"/>
        </a:effectRef>
        <a:fontRef idx="minor"/>
      </dsp:style>
      <dsp:txBody>
        <a:bodyPr rot="-5400000" lIns="68580" tIns="34290" rIns="68580" bIns="3429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a:solidFill>
                <a:schemeClr val="dk1"/>
              </a:solidFill>
            </a:rPr>
            <a:t>专业对话是指教师之间共同分享教学经验，进而促进教师专业化成长，通过专业对话就学科教学、教研中存在的问题与同事进行深层次研讨，实现教研经验的共享。</a:t>
          </a:r>
          <a:endParaRPr lang="zh-CN" altLang="en-US" sz="1800" dirty="0">
            <a:solidFill>
              <a:schemeClr val="dk1"/>
            </a:solidFill>
          </a:endParaRPr>
        </a:p>
        <a:p>
          <a:pPr marL="171450" lvl="1" indent="-171450">
            <a:lnSpc>
              <a:spcPct val="100000"/>
            </a:lnSpc>
            <a:spcBef>
              <a:spcPct val="0"/>
            </a:spcBef>
            <a:spcAft>
              <a:spcPct val="15000"/>
            </a:spcAft>
            <a:buChar char="•"/>
          </a:pPr>
          <a:r>
            <a:rPr lang="zh-CN" altLang="en-US" sz="1800" dirty="0">
              <a:solidFill>
                <a:schemeClr val="dk1"/>
              </a:solidFill>
            </a:rPr>
            <a:t>包括信息交换、经验共享、深度会谈（课改沙龙）、专题讨论（辩论）、网上对话五种方式。</a:t>
          </a:r>
          <a:endParaRPr>
            <a:solidFill>
              <a:schemeClr val="dk1"/>
            </a:solidFill>
          </a:endParaRPr>
        </a:p>
      </dsp:txBody>
      <dsp:txXfrm rot="5400000">
        <a:off x="6824962" y="-550583"/>
        <a:ext cx="1840645" cy="8233665"/>
      </dsp:txXfrm>
    </dsp:sp>
    <dsp:sp modelId="{B735AF02-F35D-4FD2-9F0D-B254C147649F}">
      <dsp:nvSpPr>
        <dsp:cNvPr id="5" name="圆角矩形 4"/>
        <dsp:cNvSpPr/>
      </dsp:nvSpPr>
      <dsp:spPr bwMode="white">
        <a:xfrm>
          <a:off x="1002984" y="2415846"/>
          <a:ext cx="2625469" cy="2300806"/>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2.</a:t>
          </a:r>
          <a:r>
            <a:rPr lang="zh-CN" altLang="en-US" sz="2400" b="1" dirty="0"/>
            <a:t>专业对话</a:t>
          </a:r>
        </a:p>
      </dsp:txBody>
      <dsp:txXfrm>
        <a:off x="1002984" y="2415846"/>
        <a:ext cx="2625469" cy="2300806"/>
      </dsp:txXfrm>
    </dsp:sp>
  </dsp:spTree>
</dsp:drawing>
</file>

<file path=ppt/diagrams/drawing2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865101" cy="4716652"/>
        <a:chOff x="0" y="0"/>
        <a:chExt cx="12865101" cy="4716652"/>
      </a:xfrm>
    </dsp:grpSpPr>
    <dsp:sp modelId="{B948D28A-7654-4238-AC02-26721EB19586}">
      <dsp:nvSpPr>
        <dsp:cNvPr id="4" name="同侧圆角矩形 3"/>
        <dsp:cNvSpPr/>
      </dsp:nvSpPr>
      <dsp:spPr bwMode="white">
        <a:xfrm rot="5400000">
          <a:off x="6824962" y="-2966429"/>
          <a:ext cx="1840645" cy="8233665"/>
        </a:xfrm>
        <a:prstGeom prst="round2SameRect">
          <a:avLst/>
        </a:prstGeom>
      </dsp:spPr>
      <dsp:style>
        <a:lnRef idx="2">
          <a:schemeClr val="accent4">
            <a:tint val="40000"/>
            <a:alpha val="90000"/>
            <a:hueOff val="0"/>
            <a:satOff val="0"/>
            <a:lumOff val="0"/>
            <a:alpha val="90196"/>
          </a:schemeClr>
        </a:lnRef>
        <a:fillRef idx="1">
          <a:schemeClr val="accent4">
            <a:tint val="40000"/>
            <a:alpha val="90000"/>
            <a:hueOff val="0"/>
            <a:satOff val="0"/>
            <a:lumOff val="0"/>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教研协作是指教师共同承担责任完成教研任务，群策群力，充分发挥每个教师的兴趣爱好和个性特长，使教师在相互补充、彼此合作互助中成长。</a:t>
          </a:r>
          <a:endParaRPr>
            <a:solidFill>
              <a:schemeClr val="dk1"/>
            </a:solidFill>
          </a:endParaRPr>
        </a:p>
      </dsp:txBody>
      <dsp:txXfrm rot="5400000">
        <a:off x="6824962" y="-2966429"/>
        <a:ext cx="1840645" cy="8233665"/>
      </dsp:txXfrm>
    </dsp:sp>
    <dsp:sp modelId="{E52E8114-FA2F-4915-A539-2AB353417523}">
      <dsp:nvSpPr>
        <dsp:cNvPr id="3" name="圆角矩形 2"/>
        <dsp:cNvSpPr/>
      </dsp:nvSpPr>
      <dsp:spPr bwMode="white">
        <a:xfrm>
          <a:off x="1002984" y="0"/>
          <a:ext cx="2625469" cy="2300806"/>
        </a:xfrm>
        <a:prstGeom prst="roundRect">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3.</a:t>
          </a:r>
          <a:r>
            <a:rPr lang="zh-CN" altLang="en-US" sz="2400" b="1" dirty="0"/>
            <a:t>教研协作</a:t>
          </a:r>
        </a:p>
      </dsp:txBody>
      <dsp:txXfrm>
        <a:off x="1002984" y="0"/>
        <a:ext cx="2625469" cy="2300806"/>
      </dsp:txXfrm>
    </dsp:sp>
    <dsp:sp modelId="{8A935131-2B5D-4AF4-80D6-C6681E43A008}">
      <dsp:nvSpPr>
        <dsp:cNvPr id="6" name="同侧圆角矩形 5"/>
        <dsp:cNvSpPr/>
      </dsp:nvSpPr>
      <dsp:spPr bwMode="white">
        <a:xfrm rot="5400000">
          <a:off x="6824962" y="-550583"/>
          <a:ext cx="1840645" cy="8233665"/>
        </a:xfrm>
        <a:prstGeom prst="round2SameRect">
          <a:avLst/>
        </a:prstGeom>
      </dsp:spPr>
      <dsp:style>
        <a:lnRef idx="2">
          <a:schemeClr val="accent4">
            <a:tint val="40000"/>
            <a:alpha val="90000"/>
            <a:hueOff val="-3180000"/>
            <a:satOff val="31373"/>
            <a:lumOff val="0"/>
            <a:alpha val="90196"/>
          </a:schemeClr>
        </a:lnRef>
        <a:fillRef idx="1">
          <a:schemeClr val="accent4">
            <a:tint val="40000"/>
            <a:alpha val="90000"/>
            <a:hueOff val="-3180000"/>
            <a:satOff val="31373"/>
            <a:lumOff val="0"/>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同伴帮助是新老教师合作互助的形式，要求教学经验丰富、教学成绩突出的优秀教师帮助和指导新教师，使新教师尽快适应角色和环境，防止出现各自为战、孤立无助的现象。</a:t>
          </a:r>
          <a:endParaRPr>
            <a:solidFill>
              <a:schemeClr val="dk1"/>
            </a:solidFill>
          </a:endParaRPr>
        </a:p>
      </dsp:txBody>
      <dsp:txXfrm rot="5400000">
        <a:off x="6824962" y="-550583"/>
        <a:ext cx="1840645" cy="8233665"/>
      </dsp:txXfrm>
    </dsp:sp>
    <dsp:sp modelId="{B3952C70-02D8-43BD-9A17-5CF893527260}">
      <dsp:nvSpPr>
        <dsp:cNvPr id="5" name="圆角矩形 4"/>
        <dsp:cNvSpPr/>
      </dsp:nvSpPr>
      <dsp:spPr bwMode="white">
        <a:xfrm>
          <a:off x="1002984" y="2415846"/>
          <a:ext cx="2625469" cy="2300806"/>
        </a:xfrm>
        <a:prstGeom prst="roundRect">
          <a:avLst/>
        </a:prstGeom>
      </dsp:spPr>
      <dsp:style>
        <a:lnRef idx="2">
          <a:schemeClr val="lt1"/>
        </a:lnRef>
        <a:fillRef idx="1">
          <a:schemeClr val="accent4">
            <a:hueOff val="-4200000"/>
            <a:satOff val="53725"/>
            <a:lumOff val="-16077"/>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4.</a:t>
          </a:r>
          <a:r>
            <a:rPr lang="zh-CN" altLang="en-US" sz="2400" b="1" dirty="0"/>
            <a:t>同伴帮助</a:t>
          </a:r>
        </a:p>
      </dsp:txBody>
      <dsp:txXfrm>
        <a:off x="1002984" y="2415846"/>
        <a:ext cx="2625469" cy="2300806"/>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499" cy="4313302"/>
        <a:chOff x="0" y="0"/>
        <a:chExt cx="10858499" cy="4313302"/>
      </a:xfrm>
    </dsp:grpSpPr>
    <dsp:sp modelId="{7A4148F8-8D57-421B-B153-D99C330B85F4}">
      <dsp:nvSpPr>
        <dsp:cNvPr id="3" name="直接连接符 2"/>
        <dsp:cNvSpPr/>
      </dsp:nvSpPr>
      <dsp:spPr bwMode="white">
        <a:xfrm>
          <a:off x="0" y="0"/>
          <a:ext cx="10858499" cy="0"/>
        </a:xfrm>
        <a:prstGeom prst="line">
          <a:avLst/>
        </a:prstGeom>
      </dsp:spPr>
      <dsp:style>
        <a:lnRef idx="2">
          <a:schemeClr val="accent1"/>
        </a:lnRef>
        <a:fillRef idx="1">
          <a:schemeClr val="accent1"/>
        </a:fillRef>
        <a:effectRef idx="0">
          <a:scrgbClr r="0" g="0" b="0"/>
        </a:effectRef>
        <a:fontRef idx="minor">
          <a:schemeClr val="lt1"/>
        </a:fontRef>
      </dsp:style>
      <dsp:txXfrm>
        <a:off x="0" y="0"/>
        <a:ext cx="10858499" cy="0"/>
      </dsp:txXfrm>
    </dsp:sp>
    <dsp:sp modelId="{FE6AFE05-6655-4512-B891-2BDE7499C3DD}">
      <dsp:nvSpPr>
        <dsp:cNvPr id="4" name="矩形 3"/>
        <dsp:cNvSpPr/>
      </dsp:nvSpPr>
      <dsp:spPr bwMode="white">
        <a:xfrm>
          <a:off x="0" y="0"/>
          <a:ext cx="10858499" cy="143776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b="1" dirty="0">
              <a:solidFill>
                <a:schemeClr val="accent5"/>
              </a:solidFill>
            </a:rPr>
            <a:t>（</a:t>
          </a:r>
          <a:r>
            <a:rPr lang="en-US" altLang="en-US" sz="2000" b="1" dirty="0">
              <a:solidFill>
                <a:schemeClr val="accent5"/>
              </a:solidFill>
            </a:rPr>
            <a:t>1</a:t>
          </a:r>
          <a:r>
            <a:rPr lang="zh-CN" altLang="en-US" sz="2000" b="1" dirty="0">
              <a:solidFill>
                <a:schemeClr val="accent5"/>
              </a:solidFill>
            </a:rPr>
            <a:t>）</a:t>
          </a:r>
          <a:r>
            <a:rPr lang="zh-CN" altLang="en-US" sz="2000" dirty="0">
              <a:solidFill>
                <a:schemeClr val="tx1"/>
              </a:solidFill>
            </a:rPr>
            <a:t>教师反思是教学主体借助行动研究，不断探究与解决自身在教学方式及教学工具等方面存在的问题，将“学会教学”与“学会学习”结合起来，努力提升教学实践的合理性，使自己成为学者型教师的过程。该种界定明确指出了反思的方法论是行动研究。</a:t>
          </a:r>
          <a:endParaRPr>
            <a:solidFill>
              <a:schemeClr val="tx1"/>
            </a:solidFill>
          </a:endParaRPr>
        </a:p>
      </dsp:txBody>
      <dsp:txXfrm>
        <a:off x="0" y="0"/>
        <a:ext cx="10858499" cy="1437767"/>
      </dsp:txXfrm>
    </dsp:sp>
    <dsp:sp modelId="{50DC29FB-4BF1-463A-8806-A8B2BDE045D6}">
      <dsp:nvSpPr>
        <dsp:cNvPr id="5" name="直接连接符 4"/>
        <dsp:cNvSpPr/>
      </dsp:nvSpPr>
      <dsp:spPr bwMode="white">
        <a:xfrm>
          <a:off x="0" y="1437767"/>
          <a:ext cx="10858499" cy="0"/>
        </a:xfrm>
        <a:prstGeom prst="line">
          <a:avLst/>
        </a:prstGeom>
      </dsp:spPr>
      <dsp:style>
        <a:lnRef idx="2">
          <a:schemeClr val="accent1"/>
        </a:lnRef>
        <a:fillRef idx="1">
          <a:schemeClr val="accent1"/>
        </a:fillRef>
        <a:effectRef idx="0">
          <a:scrgbClr r="0" g="0" b="0"/>
        </a:effectRef>
        <a:fontRef idx="minor">
          <a:schemeClr val="lt1"/>
        </a:fontRef>
      </dsp:style>
      <dsp:txXfrm>
        <a:off x="0" y="1437767"/>
        <a:ext cx="10858499" cy="0"/>
      </dsp:txXfrm>
    </dsp:sp>
    <dsp:sp modelId="{5F735465-8C76-433F-881E-3382700A4D99}">
      <dsp:nvSpPr>
        <dsp:cNvPr id="6" name="矩形 5"/>
        <dsp:cNvSpPr/>
      </dsp:nvSpPr>
      <dsp:spPr bwMode="white">
        <a:xfrm>
          <a:off x="0" y="1437767"/>
          <a:ext cx="10858499" cy="143776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b="1" dirty="0">
              <a:solidFill>
                <a:schemeClr val="accent5"/>
              </a:solidFill>
            </a:rPr>
            <a:t>（</a:t>
          </a:r>
          <a:r>
            <a:rPr lang="en-US" altLang="en-US" sz="2000" b="1" dirty="0">
              <a:solidFill>
                <a:schemeClr val="accent5"/>
              </a:solidFill>
            </a:rPr>
            <a:t>2</a:t>
          </a:r>
          <a:r>
            <a:rPr lang="zh-CN" altLang="en-US" sz="2000" b="1" dirty="0">
              <a:solidFill>
                <a:schemeClr val="accent5"/>
              </a:solidFill>
            </a:rPr>
            <a:t>）</a:t>
          </a:r>
          <a:r>
            <a:rPr lang="zh-CN" altLang="en-US" sz="2000" dirty="0">
              <a:solidFill>
                <a:schemeClr val="tx1"/>
              </a:solidFill>
            </a:rPr>
            <a:t>教师反思是教师以自己的教学活动过程为思考对象，对自己所做出的行为、决策以及由此产生的结果进行审视和分析的过程，是一种通过提高自我觉察水平来促进能力发展的途径。</a:t>
          </a:r>
          <a:endParaRPr>
            <a:solidFill>
              <a:schemeClr val="tx1"/>
            </a:solidFill>
          </a:endParaRPr>
        </a:p>
      </dsp:txBody>
      <dsp:txXfrm>
        <a:off x="0" y="1437767"/>
        <a:ext cx="10858499" cy="1437767"/>
      </dsp:txXfrm>
    </dsp:sp>
    <dsp:sp modelId="{C9AEDFBB-6CA1-45C6-839C-5C1A51FB38C1}">
      <dsp:nvSpPr>
        <dsp:cNvPr id="7" name="直接连接符 6"/>
        <dsp:cNvSpPr/>
      </dsp:nvSpPr>
      <dsp:spPr bwMode="white">
        <a:xfrm>
          <a:off x="0" y="2875535"/>
          <a:ext cx="10858499" cy="0"/>
        </a:xfrm>
        <a:prstGeom prst="line">
          <a:avLst/>
        </a:prstGeom>
      </dsp:spPr>
      <dsp:style>
        <a:lnRef idx="2">
          <a:schemeClr val="accent1"/>
        </a:lnRef>
        <a:fillRef idx="1">
          <a:schemeClr val="accent1"/>
        </a:fillRef>
        <a:effectRef idx="0">
          <a:scrgbClr r="0" g="0" b="0"/>
        </a:effectRef>
        <a:fontRef idx="minor">
          <a:schemeClr val="lt1"/>
        </a:fontRef>
      </dsp:style>
      <dsp:txXfrm>
        <a:off x="0" y="2875535"/>
        <a:ext cx="10858499" cy="0"/>
      </dsp:txXfrm>
    </dsp:sp>
    <dsp:sp modelId="{2444B19A-D8F6-414D-BF83-0F6A87B2C251}">
      <dsp:nvSpPr>
        <dsp:cNvPr id="8" name="矩形 7"/>
        <dsp:cNvSpPr/>
      </dsp:nvSpPr>
      <dsp:spPr bwMode="white">
        <a:xfrm>
          <a:off x="0" y="2875535"/>
          <a:ext cx="10858499" cy="143776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b="1" dirty="0">
              <a:solidFill>
                <a:schemeClr val="accent5"/>
              </a:solidFill>
            </a:rPr>
            <a:t>（</a:t>
          </a:r>
          <a:r>
            <a:rPr lang="en-US" altLang="en-US" sz="2000" b="1" dirty="0">
              <a:solidFill>
                <a:schemeClr val="accent5"/>
              </a:solidFill>
            </a:rPr>
            <a:t>3</a:t>
          </a:r>
          <a:r>
            <a:rPr lang="zh-CN" altLang="en-US" sz="2000" b="1" dirty="0">
              <a:solidFill>
                <a:schemeClr val="accent5"/>
              </a:solidFill>
            </a:rPr>
            <a:t>）</a:t>
          </a:r>
          <a:r>
            <a:rPr lang="zh-CN" altLang="en-US" sz="2000" dirty="0">
              <a:solidFill>
                <a:schemeClr val="tx1"/>
              </a:solidFill>
            </a:rPr>
            <a:t>教师反思是指教师在教育教学实践中，通过对自我行为表现及其行为之依据的“异位”进行解析和修正，进而不断提高自身教育教学效能和素养的过程。</a:t>
          </a:r>
          <a:endParaRPr>
            <a:solidFill>
              <a:schemeClr val="tx1"/>
            </a:solidFill>
          </a:endParaRPr>
        </a:p>
      </dsp:txBody>
      <dsp:txXfrm>
        <a:off x="0" y="2875535"/>
        <a:ext cx="10858499" cy="1437767"/>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499" cy="4313302"/>
        <a:chOff x="0" y="0"/>
        <a:chExt cx="10858499" cy="4313302"/>
      </a:xfrm>
    </dsp:grpSpPr>
    <dsp:sp modelId="{7A4148F8-8D57-421B-B153-D99C330B85F4}">
      <dsp:nvSpPr>
        <dsp:cNvPr id="3" name="直接连接符 2"/>
        <dsp:cNvSpPr/>
      </dsp:nvSpPr>
      <dsp:spPr bwMode="white">
        <a:xfrm>
          <a:off x="0" y="0"/>
          <a:ext cx="10858499" cy="0"/>
        </a:xfrm>
        <a:prstGeom prst="line">
          <a:avLst/>
        </a:prstGeom>
      </dsp:spPr>
      <dsp:style>
        <a:lnRef idx="2">
          <a:schemeClr val="accent1"/>
        </a:lnRef>
        <a:fillRef idx="1">
          <a:schemeClr val="accent1"/>
        </a:fillRef>
        <a:effectRef idx="0">
          <a:scrgbClr r="0" g="0" b="0"/>
        </a:effectRef>
        <a:fontRef idx="minor">
          <a:schemeClr val="lt1"/>
        </a:fontRef>
      </dsp:style>
      <dsp:txXfrm>
        <a:off x="0" y="0"/>
        <a:ext cx="10858499" cy="0"/>
      </dsp:txXfrm>
    </dsp:sp>
    <dsp:sp modelId="{FE6AFE05-6655-4512-B891-2BDE7499C3DD}">
      <dsp:nvSpPr>
        <dsp:cNvPr id="4" name="矩形 3"/>
        <dsp:cNvSpPr/>
      </dsp:nvSpPr>
      <dsp:spPr bwMode="white">
        <a:xfrm>
          <a:off x="0" y="0"/>
          <a:ext cx="10858499" cy="143776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b="1" dirty="0">
              <a:solidFill>
                <a:schemeClr val="accent5"/>
              </a:solidFill>
            </a:rPr>
            <a:t>（</a:t>
          </a:r>
          <a:r>
            <a:rPr lang="en-US" altLang="en-US" sz="2000" b="1" dirty="0">
              <a:solidFill>
                <a:schemeClr val="accent5"/>
              </a:solidFill>
            </a:rPr>
            <a:t>1</a:t>
          </a:r>
          <a:r>
            <a:rPr lang="zh-CN" altLang="en-US" sz="2000" b="1" dirty="0">
              <a:solidFill>
                <a:schemeClr val="accent5"/>
              </a:solidFill>
            </a:rPr>
            <a:t>）</a:t>
          </a:r>
          <a:r>
            <a:rPr lang="zh-CN" altLang="en-US" sz="2000" b="0" dirty="0">
              <a:solidFill>
                <a:schemeClr val="tx1"/>
              </a:solidFill>
            </a:rPr>
            <a:t>教师反思是对行动富有创见的思考，是对教育教学活动本身（尤其是教育教学能力、方法）的深入思考。</a:t>
          </a:r>
          <a:endParaRPr>
            <a:solidFill>
              <a:schemeClr val="tx1"/>
            </a:solidFill>
          </a:endParaRPr>
        </a:p>
      </dsp:txBody>
      <dsp:txXfrm>
        <a:off x="0" y="0"/>
        <a:ext cx="10858499" cy="1437767"/>
      </dsp:txXfrm>
    </dsp:sp>
    <dsp:sp modelId="{EEB8C2E2-5D84-476F-BCC9-DED3AD9601BD}">
      <dsp:nvSpPr>
        <dsp:cNvPr id="5" name="直接连接符 4"/>
        <dsp:cNvSpPr/>
      </dsp:nvSpPr>
      <dsp:spPr bwMode="white">
        <a:xfrm>
          <a:off x="0" y="1437767"/>
          <a:ext cx="10858499" cy="0"/>
        </a:xfrm>
        <a:prstGeom prst="line">
          <a:avLst/>
        </a:prstGeom>
      </dsp:spPr>
      <dsp:style>
        <a:lnRef idx="2">
          <a:schemeClr val="accent1"/>
        </a:lnRef>
        <a:fillRef idx="1">
          <a:schemeClr val="accent1"/>
        </a:fillRef>
        <a:effectRef idx="0">
          <a:scrgbClr r="0" g="0" b="0"/>
        </a:effectRef>
        <a:fontRef idx="minor">
          <a:schemeClr val="lt1"/>
        </a:fontRef>
      </dsp:style>
      <dsp:txXfrm>
        <a:off x="0" y="1437767"/>
        <a:ext cx="10858499" cy="0"/>
      </dsp:txXfrm>
    </dsp:sp>
    <dsp:sp modelId="{2FADE84D-E549-4359-994D-B6D1A9CE57B6}">
      <dsp:nvSpPr>
        <dsp:cNvPr id="6" name="矩形 5"/>
        <dsp:cNvSpPr/>
      </dsp:nvSpPr>
      <dsp:spPr bwMode="white">
        <a:xfrm>
          <a:off x="0" y="1437767"/>
          <a:ext cx="10858499" cy="143776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b="1" dirty="0">
              <a:solidFill>
                <a:schemeClr val="accent5"/>
              </a:solidFill>
            </a:rPr>
            <a:t>（</a:t>
          </a:r>
          <a:r>
            <a:rPr lang="en-US" altLang="en-US" sz="2000" b="1" dirty="0">
              <a:solidFill>
                <a:schemeClr val="accent5"/>
              </a:solidFill>
            </a:rPr>
            <a:t>2</a:t>
          </a:r>
          <a:r>
            <a:rPr lang="zh-CN" altLang="en-US" sz="2000" b="1" dirty="0">
              <a:solidFill>
                <a:schemeClr val="accent5"/>
              </a:solidFill>
            </a:rPr>
            <a:t>）</a:t>
          </a:r>
          <a:r>
            <a:rPr lang="zh-CN" altLang="en-US" sz="2000" b="0" dirty="0">
              <a:solidFill>
                <a:schemeClr val="tx1"/>
              </a:solidFill>
            </a:rPr>
            <a:t>教师反思是对各种有争议的“优秀教学观”进行深入思考，并以此做出选择，是对教育观念、教育背景的深入思考。</a:t>
          </a:r>
          <a:endParaRPr>
            <a:solidFill>
              <a:schemeClr val="tx1"/>
            </a:solidFill>
          </a:endParaRPr>
        </a:p>
      </dsp:txBody>
      <dsp:txXfrm>
        <a:off x="0" y="1437767"/>
        <a:ext cx="10858499" cy="1437767"/>
      </dsp:txXfrm>
    </dsp:sp>
    <dsp:sp modelId="{C9AEDFBB-6CA1-45C6-839C-5C1A51FB38C1}">
      <dsp:nvSpPr>
        <dsp:cNvPr id="7" name="直接连接符 6"/>
        <dsp:cNvSpPr/>
      </dsp:nvSpPr>
      <dsp:spPr bwMode="white">
        <a:xfrm>
          <a:off x="0" y="2875535"/>
          <a:ext cx="10858499" cy="0"/>
        </a:xfrm>
        <a:prstGeom prst="line">
          <a:avLst/>
        </a:prstGeom>
      </dsp:spPr>
      <dsp:style>
        <a:lnRef idx="2">
          <a:schemeClr val="accent1"/>
        </a:lnRef>
        <a:fillRef idx="1">
          <a:schemeClr val="accent1"/>
        </a:fillRef>
        <a:effectRef idx="0">
          <a:scrgbClr r="0" g="0" b="0"/>
        </a:effectRef>
        <a:fontRef idx="minor">
          <a:schemeClr val="lt1"/>
        </a:fontRef>
      </dsp:style>
      <dsp:txXfrm>
        <a:off x="0" y="2875535"/>
        <a:ext cx="10858499" cy="0"/>
      </dsp:txXfrm>
    </dsp:sp>
    <dsp:sp modelId="{2444B19A-D8F6-414D-BF83-0F6A87B2C251}">
      <dsp:nvSpPr>
        <dsp:cNvPr id="8" name="矩形 7"/>
        <dsp:cNvSpPr/>
      </dsp:nvSpPr>
      <dsp:spPr bwMode="white">
        <a:xfrm>
          <a:off x="0" y="2875535"/>
          <a:ext cx="10858499" cy="143776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b="1" dirty="0">
              <a:solidFill>
                <a:schemeClr val="accent5"/>
              </a:solidFill>
            </a:rPr>
            <a:t>（</a:t>
          </a:r>
          <a:r>
            <a:rPr lang="en-US" altLang="en-US" sz="2000" b="1" dirty="0">
              <a:solidFill>
                <a:schemeClr val="accent5"/>
              </a:solidFill>
            </a:rPr>
            <a:t>3</a:t>
          </a:r>
          <a:r>
            <a:rPr lang="zh-CN" altLang="en-US" sz="2000" b="1" dirty="0">
              <a:solidFill>
                <a:schemeClr val="accent5"/>
              </a:solidFill>
            </a:rPr>
            <a:t>）</a:t>
          </a:r>
          <a:r>
            <a:rPr lang="zh-CN" altLang="en-US" sz="2000" b="0" dirty="0">
              <a:solidFill>
                <a:schemeClr val="tx1"/>
              </a:solidFill>
            </a:rPr>
            <a:t>教师反思是对教育经验的重新建构。</a:t>
          </a:r>
          <a:r>
            <a:rPr lang="zh-CN" altLang="en-US" sz="2000" b="1" dirty="0">
              <a:solidFill>
                <a:schemeClr val="tx1"/>
              </a:solidFill>
            </a:rPr>
            <a:t>达到三个目的</a:t>
          </a:r>
          <a:r>
            <a:rPr lang="zh-CN" altLang="en-US" sz="2000" b="0" dirty="0">
              <a:solidFill>
                <a:schemeClr val="tx1"/>
              </a:solidFill>
            </a:rPr>
            <a:t>：一是对各种教育教学活动的背景有新的理解；二是对自身作为教师和教育教学活动的文化环境有新的理解；三是对关于教育教学活动的一些想当然的假设有新的理解。</a:t>
          </a:r>
          <a:endParaRPr>
            <a:solidFill>
              <a:schemeClr val="tx1"/>
            </a:solidFill>
          </a:endParaRPr>
        </a:p>
      </dsp:txBody>
      <dsp:txXfrm>
        <a:off x="0" y="2875535"/>
        <a:ext cx="10858499" cy="1437767"/>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531602" cy="4177810"/>
        <a:chOff x="0" y="0"/>
        <a:chExt cx="11531602" cy="4177810"/>
      </a:xfrm>
    </dsp:grpSpPr>
    <dsp:sp modelId="{1349D907-D241-4D3C-8EA1-4C7D52AA6A7C}">
      <dsp:nvSpPr>
        <dsp:cNvPr id="4" name="同侧圆角矩形 3"/>
        <dsp:cNvSpPr/>
      </dsp:nvSpPr>
      <dsp:spPr bwMode="white">
        <a:xfrm rot="5400000">
          <a:off x="6646167" y="-3016272"/>
          <a:ext cx="1078145" cy="7380225"/>
        </a:xfrm>
        <a:prstGeom prst="round2SameRect">
          <a:avLst/>
        </a:prstGeom>
      </dsp:spPr>
      <dsp:style>
        <a:lnRef idx="2">
          <a:schemeClr val="accent5">
            <a:tint val="40000"/>
            <a:alpha val="90000"/>
            <a:hueOff val="0"/>
            <a:satOff val="0"/>
            <a:lumOff val="0"/>
            <a:alpha val="90196"/>
          </a:schemeClr>
        </a:lnRef>
        <a:fillRef idx="1">
          <a:schemeClr val="accent5">
            <a:tint val="40000"/>
            <a:alpha val="90000"/>
            <a:hueOff val="0"/>
            <a:satOff val="0"/>
            <a:lumOff val="0"/>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自省性是教师反思的首要特征，教师自身既是反思的主体，又是反思的客体。</a:t>
          </a:r>
          <a:endParaRPr>
            <a:solidFill>
              <a:schemeClr val="dk1"/>
            </a:solidFill>
          </a:endParaRPr>
        </a:p>
      </dsp:txBody>
      <dsp:txXfrm rot="5400000">
        <a:off x="6646167" y="-3016272"/>
        <a:ext cx="1078145" cy="7380225"/>
      </dsp:txXfrm>
    </dsp:sp>
    <dsp:sp modelId="{7EB40179-2885-4DB1-96DA-AA4C154F7FE0}">
      <dsp:nvSpPr>
        <dsp:cNvPr id="3" name="圆角矩形 2"/>
        <dsp:cNvSpPr/>
      </dsp:nvSpPr>
      <dsp:spPr bwMode="white">
        <a:xfrm>
          <a:off x="656250" y="0"/>
          <a:ext cx="2838877" cy="1347681"/>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1.</a:t>
          </a:r>
          <a:r>
            <a:rPr lang="zh-CN" altLang="en-US" sz="2400" b="1" dirty="0"/>
            <a:t>自省性</a:t>
          </a:r>
        </a:p>
      </dsp:txBody>
      <dsp:txXfrm>
        <a:off x="656250" y="0"/>
        <a:ext cx="2838877" cy="1347681"/>
      </dsp:txXfrm>
    </dsp:sp>
    <dsp:sp modelId="{3C845E8F-5E33-45BD-96C3-BB8918F9677F}">
      <dsp:nvSpPr>
        <dsp:cNvPr id="6" name="同侧圆角矩形 5"/>
        <dsp:cNvSpPr/>
      </dsp:nvSpPr>
      <dsp:spPr bwMode="white">
        <a:xfrm rot="5400000">
          <a:off x="6646167" y="-1601208"/>
          <a:ext cx="1078145" cy="7380225"/>
        </a:xfrm>
        <a:prstGeom prst="round2SameRect">
          <a:avLst/>
        </a:prstGeom>
      </dsp:spPr>
      <dsp:style>
        <a:lnRef idx="2">
          <a:schemeClr val="accent5">
            <a:tint val="40000"/>
            <a:alpha val="90000"/>
            <a:hueOff val="-570000"/>
            <a:satOff val="16078"/>
            <a:lumOff val="1961"/>
            <a:alpha val="90196"/>
          </a:schemeClr>
        </a:lnRef>
        <a:fillRef idx="1">
          <a:schemeClr val="accent5">
            <a:tint val="40000"/>
            <a:alpha val="90000"/>
            <a:hueOff val="-570000"/>
            <a:satOff val="16078"/>
            <a:lumOff val="1961"/>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反思是一个复杂的心理过程，都是在心灵深处展开的，看不见、摸不着，他人也无法窥视和描摹。</a:t>
          </a:r>
          <a:endParaRPr>
            <a:solidFill>
              <a:schemeClr val="dk1"/>
            </a:solidFill>
          </a:endParaRPr>
        </a:p>
      </dsp:txBody>
      <dsp:txXfrm rot="5400000">
        <a:off x="6646167" y="-1601208"/>
        <a:ext cx="1078145" cy="7380225"/>
      </dsp:txXfrm>
    </dsp:sp>
    <dsp:sp modelId="{0473E04D-7870-4810-9B85-2F3C1C35EE01}">
      <dsp:nvSpPr>
        <dsp:cNvPr id="5" name="圆角矩形 4"/>
        <dsp:cNvSpPr/>
      </dsp:nvSpPr>
      <dsp:spPr bwMode="white">
        <a:xfrm>
          <a:off x="656250" y="1415065"/>
          <a:ext cx="2838877" cy="1347681"/>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2.</a:t>
          </a:r>
          <a:r>
            <a:rPr lang="zh-CN" altLang="en-US" sz="2400" b="1" dirty="0"/>
            <a:t>内隐性</a:t>
          </a:r>
        </a:p>
      </dsp:txBody>
      <dsp:txXfrm>
        <a:off x="656250" y="1415065"/>
        <a:ext cx="2838877" cy="1347681"/>
      </dsp:txXfrm>
    </dsp:sp>
    <dsp:sp modelId="{8C49B2ED-FD1A-44FE-B465-E87AEFF91534}">
      <dsp:nvSpPr>
        <dsp:cNvPr id="8" name="同侧圆角矩形 7"/>
        <dsp:cNvSpPr/>
      </dsp:nvSpPr>
      <dsp:spPr bwMode="white">
        <a:xfrm rot="5400000">
          <a:off x="6646167" y="-186143"/>
          <a:ext cx="1078145" cy="7380225"/>
        </a:xfrm>
        <a:prstGeom prst="round2SameRect">
          <a:avLst/>
        </a:prstGeom>
      </dsp:spPr>
      <dsp:style>
        <a:lnRef idx="2">
          <a:schemeClr val="accent5">
            <a:tint val="40000"/>
            <a:alpha val="90000"/>
            <a:hueOff val="-1140000"/>
            <a:satOff val="32157"/>
            <a:lumOff val="3922"/>
            <a:alpha val="90196"/>
          </a:schemeClr>
        </a:lnRef>
        <a:fillRef idx="1">
          <a:schemeClr val="accent5">
            <a:tint val="40000"/>
            <a:alpha val="90000"/>
            <a:hueOff val="-1140000"/>
            <a:satOff val="32157"/>
            <a:lumOff val="3922"/>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对自己的教育教学活动进行持续的评价和改进，发扬正确的，改正错误的，完善美好的。</a:t>
          </a:r>
          <a:endParaRPr>
            <a:solidFill>
              <a:schemeClr val="dk1"/>
            </a:solidFill>
          </a:endParaRPr>
        </a:p>
      </dsp:txBody>
      <dsp:txXfrm rot="5400000">
        <a:off x="6646167" y="-186143"/>
        <a:ext cx="1078145" cy="7380225"/>
      </dsp:txXfrm>
    </dsp:sp>
    <dsp:sp modelId="{3C25A5A0-DE4B-45C6-8153-13F1DB290F0F}">
      <dsp:nvSpPr>
        <dsp:cNvPr id="7" name="圆角矩形 6"/>
        <dsp:cNvSpPr/>
      </dsp:nvSpPr>
      <dsp:spPr bwMode="white">
        <a:xfrm>
          <a:off x="656250" y="2830129"/>
          <a:ext cx="2838877" cy="1347681"/>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3.</a:t>
          </a:r>
          <a:r>
            <a:rPr lang="zh-CN" altLang="en-US" sz="2400" b="1" dirty="0"/>
            <a:t>批判性</a:t>
          </a:r>
        </a:p>
      </dsp:txBody>
      <dsp:txXfrm>
        <a:off x="656250" y="2830129"/>
        <a:ext cx="2838877" cy="1347681"/>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531602" cy="4177810"/>
        <a:chOff x="0" y="0"/>
        <a:chExt cx="11531602" cy="4177810"/>
      </a:xfrm>
    </dsp:grpSpPr>
    <dsp:sp modelId="{1349D907-D241-4D3C-8EA1-4C7D52AA6A7C}">
      <dsp:nvSpPr>
        <dsp:cNvPr id="4" name="同侧圆角矩形 3"/>
        <dsp:cNvSpPr/>
      </dsp:nvSpPr>
      <dsp:spPr bwMode="white">
        <a:xfrm rot="5400000">
          <a:off x="6646167" y="-3016272"/>
          <a:ext cx="1078145" cy="7380225"/>
        </a:xfrm>
        <a:prstGeom prst="round2SameRect">
          <a:avLst/>
        </a:prstGeom>
      </dsp:spPr>
      <dsp:style>
        <a:lnRef idx="2">
          <a:schemeClr val="accent5">
            <a:tint val="40000"/>
            <a:alpha val="90000"/>
            <a:hueOff val="0"/>
            <a:satOff val="0"/>
            <a:lumOff val="0"/>
            <a:alpha val="90196"/>
          </a:schemeClr>
        </a:lnRef>
        <a:fillRef idx="1">
          <a:schemeClr val="accent5">
            <a:tint val="40000"/>
            <a:alpha val="90000"/>
            <a:hueOff val="0"/>
            <a:satOff val="0"/>
            <a:lumOff val="0"/>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这种顿悟是教师长期思考和长期积累的结果，也是偶然中的必然。</a:t>
          </a:r>
          <a:endParaRPr>
            <a:solidFill>
              <a:schemeClr val="dk1"/>
            </a:solidFill>
          </a:endParaRPr>
        </a:p>
      </dsp:txBody>
      <dsp:txXfrm rot="5400000">
        <a:off x="6646167" y="-3016272"/>
        <a:ext cx="1078145" cy="7380225"/>
      </dsp:txXfrm>
    </dsp:sp>
    <dsp:sp modelId="{7EB40179-2885-4DB1-96DA-AA4C154F7FE0}">
      <dsp:nvSpPr>
        <dsp:cNvPr id="3" name="圆角矩形 2"/>
        <dsp:cNvSpPr/>
      </dsp:nvSpPr>
      <dsp:spPr bwMode="white">
        <a:xfrm>
          <a:off x="656250" y="0"/>
          <a:ext cx="2838877" cy="1347681"/>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4.</a:t>
          </a:r>
          <a:r>
            <a:rPr lang="zh-CN" altLang="en-US" sz="2400" b="1" dirty="0"/>
            <a:t>顿悟性</a:t>
          </a:r>
        </a:p>
      </dsp:txBody>
      <dsp:txXfrm>
        <a:off x="656250" y="0"/>
        <a:ext cx="2838877" cy="1347681"/>
      </dsp:txXfrm>
    </dsp:sp>
    <dsp:sp modelId="{3C845E8F-5E33-45BD-96C3-BB8918F9677F}">
      <dsp:nvSpPr>
        <dsp:cNvPr id="6" name="同侧圆角矩形 5"/>
        <dsp:cNvSpPr/>
      </dsp:nvSpPr>
      <dsp:spPr bwMode="white">
        <a:xfrm rot="5400000">
          <a:off x="6646167" y="-1601208"/>
          <a:ext cx="1078145" cy="7380225"/>
        </a:xfrm>
        <a:prstGeom prst="round2SameRect">
          <a:avLst/>
        </a:prstGeom>
      </dsp:spPr>
      <dsp:style>
        <a:lnRef idx="2">
          <a:schemeClr val="accent5">
            <a:tint val="40000"/>
            <a:alpha val="90000"/>
            <a:hueOff val="-570000"/>
            <a:satOff val="16078"/>
            <a:lumOff val="1961"/>
            <a:alpha val="90196"/>
          </a:schemeClr>
        </a:lnRef>
        <a:fillRef idx="1">
          <a:schemeClr val="accent5">
            <a:tint val="40000"/>
            <a:alpha val="90000"/>
            <a:hueOff val="-570000"/>
            <a:satOff val="16078"/>
            <a:lumOff val="1961"/>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反思的过程是教师主体独立地、自觉地对自己的教育教学实践进行认知加工的过程。</a:t>
          </a:r>
          <a:endParaRPr>
            <a:solidFill>
              <a:schemeClr val="dk1"/>
            </a:solidFill>
          </a:endParaRPr>
        </a:p>
      </dsp:txBody>
      <dsp:txXfrm rot="5400000">
        <a:off x="6646167" y="-1601208"/>
        <a:ext cx="1078145" cy="7380225"/>
      </dsp:txXfrm>
    </dsp:sp>
    <dsp:sp modelId="{0473E04D-7870-4810-9B85-2F3C1C35EE01}">
      <dsp:nvSpPr>
        <dsp:cNvPr id="5" name="圆角矩形 4"/>
        <dsp:cNvSpPr/>
      </dsp:nvSpPr>
      <dsp:spPr bwMode="white">
        <a:xfrm>
          <a:off x="656250" y="1415065"/>
          <a:ext cx="2838877" cy="1347681"/>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5.</a:t>
          </a:r>
          <a:r>
            <a:rPr lang="zh-CN" altLang="en-US" sz="2400" b="1" dirty="0"/>
            <a:t>主动性</a:t>
          </a:r>
        </a:p>
      </dsp:txBody>
      <dsp:txXfrm>
        <a:off x="656250" y="1415065"/>
        <a:ext cx="2838877" cy="1347681"/>
      </dsp:txXfrm>
    </dsp:sp>
    <dsp:sp modelId="{8C49B2ED-FD1A-44FE-B465-E87AEFF91534}">
      <dsp:nvSpPr>
        <dsp:cNvPr id="8" name="同侧圆角矩形 7"/>
        <dsp:cNvSpPr/>
      </dsp:nvSpPr>
      <dsp:spPr bwMode="white">
        <a:xfrm rot="5400000">
          <a:off x="6646167" y="-186143"/>
          <a:ext cx="1078145" cy="7380225"/>
        </a:xfrm>
        <a:prstGeom prst="round2SameRect">
          <a:avLst/>
        </a:prstGeom>
      </dsp:spPr>
      <dsp:style>
        <a:lnRef idx="2">
          <a:schemeClr val="accent5">
            <a:tint val="40000"/>
            <a:alpha val="90000"/>
            <a:hueOff val="-1140000"/>
            <a:satOff val="32157"/>
            <a:lumOff val="3922"/>
            <a:alpha val="90196"/>
          </a:schemeClr>
        </a:lnRef>
        <a:fillRef idx="1">
          <a:schemeClr val="accent5">
            <a:tint val="40000"/>
            <a:alpha val="90000"/>
            <a:hueOff val="-1140000"/>
            <a:satOff val="32157"/>
            <a:lumOff val="3922"/>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教师</a:t>
          </a:r>
          <a:r>
            <a:rPr lang="zh-CN" altLang="en-US" sz="2000">
              <a:solidFill>
                <a:schemeClr val="dk1"/>
              </a:solidFill>
            </a:rPr>
            <a:t>根据自己相关的专业知识和已有的教学经验对自身教育教学实践中所遇到的问题进行的自我调控活动。</a:t>
          </a:r>
          <a:endParaRPr lang="zh-CN" altLang="en-US" sz="2000" dirty="0">
            <a:solidFill>
              <a:schemeClr val="dk1"/>
            </a:solidFill>
          </a:endParaRPr>
        </a:p>
      </dsp:txBody>
      <dsp:txXfrm rot="5400000">
        <a:off x="6646167" y="-186143"/>
        <a:ext cx="1078145" cy="7380225"/>
      </dsp:txXfrm>
    </dsp:sp>
    <dsp:sp modelId="{3C25A5A0-DE4B-45C6-8153-13F1DB290F0F}">
      <dsp:nvSpPr>
        <dsp:cNvPr id="7" name="圆角矩形 6"/>
        <dsp:cNvSpPr/>
      </dsp:nvSpPr>
      <dsp:spPr bwMode="white">
        <a:xfrm>
          <a:off x="656250" y="2830129"/>
          <a:ext cx="2838877" cy="1347681"/>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en-US" sz="2400" b="1" dirty="0"/>
            <a:t>6.</a:t>
          </a:r>
          <a:r>
            <a:rPr lang="zh-CN" altLang="en-US" sz="2400" b="1" dirty="0"/>
            <a:t>自我调控性</a:t>
          </a:r>
        </a:p>
      </dsp:txBody>
      <dsp:txXfrm>
        <a:off x="656250" y="2830129"/>
        <a:ext cx="2838877" cy="1347681"/>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552372" cy="4184094"/>
        <a:chOff x="0" y="0"/>
        <a:chExt cx="3552372" cy="4184094"/>
      </a:xfrm>
    </dsp:grpSpPr>
    <dsp:sp modelId="{F43ECD6F-50E1-451F-BEE9-318DDE5E99D9}">
      <dsp:nvSpPr>
        <dsp:cNvPr id="3" name="圆角矩形 2"/>
        <dsp:cNvSpPr/>
      </dsp:nvSpPr>
      <dsp:spPr bwMode="white">
        <a:xfrm>
          <a:off x="0" y="42207"/>
          <a:ext cx="3552372" cy="73008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000" b="1" dirty="0"/>
            <a:t>（</a:t>
          </a:r>
          <a:r>
            <a:rPr lang="en-US" altLang="en-US" sz="2000" b="1" dirty="0"/>
            <a:t>1</a:t>
          </a:r>
          <a:r>
            <a:rPr lang="zh-CN" altLang="en-US" sz="2000" b="1" dirty="0"/>
            <a:t>）反观现实，发现问题</a:t>
          </a:r>
        </a:p>
      </dsp:txBody>
      <dsp:txXfrm>
        <a:off x="0" y="42207"/>
        <a:ext cx="3552372" cy="730080"/>
      </dsp:txXfrm>
    </dsp:sp>
    <dsp:sp modelId="{05BF07D3-CE68-4B5D-8F99-FC825B734E67}">
      <dsp:nvSpPr>
        <dsp:cNvPr id="4" name="圆角矩形 3"/>
        <dsp:cNvSpPr/>
      </dsp:nvSpPr>
      <dsp:spPr bwMode="white">
        <a:xfrm>
          <a:off x="0" y="884607"/>
          <a:ext cx="3552372" cy="730080"/>
        </a:xfrm>
        <a:prstGeom prst="roundRect">
          <a:avLst/>
        </a:prstGeom>
      </dsp:spPr>
      <dsp:style>
        <a:lnRef idx="2">
          <a:schemeClr val="lt1"/>
        </a:lnRef>
        <a:fillRef idx="1">
          <a:schemeClr val="accent3">
            <a:hueOff val="1110000"/>
            <a:satOff val="-13430"/>
            <a:lumOff val="1471"/>
            <a:alpha val="100000"/>
          </a:schemeClr>
        </a:fillRef>
        <a:effectRef idx="0">
          <a:scrgbClr r="0" g="0" b="0"/>
        </a:effectRef>
        <a:fontRef idx="minor">
          <a:schemeClr val="lt1"/>
        </a:fontRef>
      </dsp:style>
      <dsp:txBody>
        <a:bodyPr lIns="76200" tIns="76200" rIns="76200" bIns="76200"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000" b="1" dirty="0"/>
            <a:t>（</a:t>
          </a:r>
          <a:r>
            <a:rPr lang="en-US" altLang="en-US" sz="2000" b="1" dirty="0"/>
            <a:t>2</a:t>
          </a:r>
          <a:r>
            <a:rPr lang="zh-CN" altLang="en-US" sz="2000" b="1" dirty="0"/>
            <a:t>）自我审视，分析问题</a:t>
          </a:r>
        </a:p>
      </dsp:txBody>
      <dsp:txXfrm>
        <a:off x="0" y="884607"/>
        <a:ext cx="3552372" cy="730080"/>
      </dsp:txXfrm>
    </dsp:sp>
    <dsp:sp modelId="{DA4D18B7-903B-4B61-9769-48ACFF4B1E63}">
      <dsp:nvSpPr>
        <dsp:cNvPr id="5" name="圆角矩形 4"/>
        <dsp:cNvSpPr/>
      </dsp:nvSpPr>
      <dsp:spPr bwMode="white">
        <a:xfrm>
          <a:off x="0" y="1727007"/>
          <a:ext cx="3552372" cy="73008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76200" tIns="76200" rIns="76200" bIns="76200"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000" b="1" dirty="0"/>
            <a:t>（</a:t>
          </a:r>
          <a:r>
            <a:rPr lang="en-US" altLang="en-US" sz="2000" b="1" dirty="0"/>
            <a:t>3</a:t>
          </a:r>
          <a:r>
            <a:rPr lang="zh-CN" altLang="en-US" sz="2000" b="1" dirty="0"/>
            <a:t>）产生观念，评价判断</a:t>
          </a:r>
        </a:p>
      </dsp:txBody>
      <dsp:txXfrm>
        <a:off x="0" y="1727007"/>
        <a:ext cx="3552372" cy="730080"/>
      </dsp:txXfrm>
    </dsp:sp>
    <dsp:sp modelId="{D4ED30EB-72A5-453D-8F90-D97895CF63CE}">
      <dsp:nvSpPr>
        <dsp:cNvPr id="6" name="圆角矩形 5"/>
        <dsp:cNvSpPr/>
      </dsp:nvSpPr>
      <dsp:spPr bwMode="white">
        <a:xfrm>
          <a:off x="0" y="2569407"/>
          <a:ext cx="3552372" cy="730080"/>
        </a:xfrm>
        <a:prstGeom prst="roundRect">
          <a:avLst/>
        </a:prstGeom>
      </dsp:spPr>
      <dsp:style>
        <a:lnRef idx="2">
          <a:schemeClr val="lt1"/>
        </a:lnRef>
        <a:fillRef idx="1">
          <a:schemeClr val="accent3">
            <a:hueOff val="3330000"/>
            <a:satOff val="-40293"/>
            <a:lumOff val="4412"/>
            <a:alpha val="100000"/>
          </a:schemeClr>
        </a:fillRef>
        <a:effectRef idx="0">
          <a:scrgbClr r="0" g="0" b="0"/>
        </a:effectRef>
        <a:fontRef idx="minor">
          <a:schemeClr val="lt1"/>
        </a:fontRef>
      </dsp:style>
      <dsp:txBody>
        <a:bodyPr lIns="76200" tIns="76200" rIns="76200" bIns="76200"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000" b="1" dirty="0"/>
            <a:t>（</a:t>
          </a:r>
          <a:r>
            <a:rPr lang="en-US" altLang="en-US" sz="2000" b="1" dirty="0"/>
            <a:t>4</a:t>
          </a:r>
          <a:r>
            <a:rPr lang="zh-CN" altLang="en-US" sz="2000" b="1" dirty="0"/>
            <a:t>）概括经验，建立假设</a:t>
          </a:r>
        </a:p>
      </dsp:txBody>
      <dsp:txXfrm>
        <a:off x="0" y="2569407"/>
        <a:ext cx="3552372" cy="730080"/>
      </dsp:txXfrm>
    </dsp:sp>
    <dsp:sp modelId="{EA760E94-2898-40BA-ADC6-B43A0CBF6258}">
      <dsp:nvSpPr>
        <dsp:cNvPr id="7" name="圆角矩形 6"/>
        <dsp:cNvSpPr/>
      </dsp:nvSpPr>
      <dsp:spPr bwMode="white">
        <a:xfrm>
          <a:off x="0" y="3411807"/>
          <a:ext cx="3552372" cy="73008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76200" tIns="76200" rIns="76200" bIns="76200"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000" b="1" dirty="0"/>
            <a:t>（</a:t>
          </a:r>
          <a:r>
            <a:rPr lang="en-US" altLang="en-US" sz="2000" b="1" dirty="0"/>
            <a:t>5</a:t>
          </a:r>
          <a:r>
            <a:rPr lang="zh-CN" altLang="en-US" sz="2000" b="1" dirty="0"/>
            <a:t>）返回实践，验证假设</a:t>
          </a:r>
        </a:p>
      </dsp:txBody>
      <dsp:txXfrm>
        <a:off x="0" y="3411807"/>
        <a:ext cx="3552372" cy="730080"/>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499" cy="5044319"/>
        <a:chOff x="0" y="0"/>
        <a:chExt cx="10858499" cy="5044319"/>
      </a:xfrm>
    </dsp:grpSpPr>
    <dsp:sp modelId="{920CD24E-96E3-419E-988A-259CA2FFA7B8}">
      <dsp:nvSpPr>
        <dsp:cNvPr id="3" name="圆角矩形 2"/>
        <dsp:cNvSpPr/>
      </dsp:nvSpPr>
      <dsp:spPr bwMode="white">
        <a:xfrm>
          <a:off x="0" y="34919"/>
          <a:ext cx="10858499" cy="87984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lvl="0">
            <a:lnSpc>
              <a:spcPct val="100000"/>
            </a:lnSpc>
            <a:spcBef>
              <a:spcPct val="0"/>
            </a:spcBef>
            <a:spcAft>
              <a:spcPct val="35000"/>
            </a:spcAft>
          </a:pPr>
          <a:r>
            <a:rPr lang="zh-CN" altLang="en-US" sz="2400" b="1" dirty="0"/>
            <a:t>（一）个体学习</a:t>
          </a:r>
        </a:p>
      </dsp:txBody>
      <dsp:txXfrm>
        <a:off x="0" y="34919"/>
        <a:ext cx="10858499" cy="879840"/>
      </dsp:txXfrm>
    </dsp:sp>
    <dsp:sp modelId="{F276F5DA-C9E8-49C1-80EA-F210D56081B9}">
      <dsp:nvSpPr>
        <dsp:cNvPr id="4" name="矩形 3"/>
        <dsp:cNvSpPr/>
      </dsp:nvSpPr>
      <dsp:spPr bwMode="white">
        <a:xfrm>
          <a:off x="0" y="914759"/>
          <a:ext cx="10858499" cy="77832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marL="228600" lvl="1" indent="-228600">
            <a:lnSpc>
              <a:spcPct val="100000"/>
            </a:lnSpc>
            <a:spcBef>
              <a:spcPct val="0"/>
            </a:spcBef>
            <a:spcAft>
              <a:spcPct val="20000"/>
            </a:spcAft>
            <a:buChar char="•"/>
          </a:pPr>
          <a:r>
            <a:rPr lang="zh-CN" altLang="en-US" sz="2000" dirty="0">
              <a:solidFill>
                <a:schemeClr val="tx1"/>
              </a:solidFill>
            </a:rPr>
            <a:t>教师应主动学习间接经验。其途径是向书本学习；向周围其他同事学习；利用互联网学习。</a:t>
          </a:r>
          <a:endParaRPr>
            <a:solidFill>
              <a:schemeClr val="tx1"/>
            </a:solidFill>
          </a:endParaRPr>
        </a:p>
      </dsp:txBody>
      <dsp:txXfrm>
        <a:off x="0" y="914759"/>
        <a:ext cx="10858499" cy="778320"/>
      </dsp:txXfrm>
    </dsp:sp>
    <dsp:sp modelId="{F290625F-96C8-405D-AC00-B5A5DDFDC37B}">
      <dsp:nvSpPr>
        <dsp:cNvPr id="5" name="圆角矩形 4"/>
        <dsp:cNvSpPr/>
      </dsp:nvSpPr>
      <dsp:spPr bwMode="white">
        <a:xfrm>
          <a:off x="0" y="1693079"/>
          <a:ext cx="10858499" cy="87984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91439" tIns="91439" rIns="91439" bIns="91439" anchor="ctr"/>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lvl="0">
            <a:lnSpc>
              <a:spcPct val="100000"/>
            </a:lnSpc>
            <a:spcBef>
              <a:spcPct val="0"/>
            </a:spcBef>
            <a:spcAft>
              <a:spcPct val="35000"/>
            </a:spcAft>
          </a:pPr>
          <a:r>
            <a:rPr lang="zh-CN" altLang="en-US" sz="2400" b="1" dirty="0"/>
            <a:t>（二）互动学习</a:t>
          </a:r>
        </a:p>
      </dsp:txBody>
      <dsp:txXfrm>
        <a:off x="0" y="1693079"/>
        <a:ext cx="10858499" cy="879840"/>
      </dsp:txXfrm>
    </dsp:sp>
    <dsp:sp modelId="{04131225-6733-4712-9221-655649880D8B}">
      <dsp:nvSpPr>
        <dsp:cNvPr id="6" name="矩形 5"/>
        <dsp:cNvSpPr/>
      </dsp:nvSpPr>
      <dsp:spPr bwMode="white">
        <a:xfrm>
          <a:off x="0" y="2572919"/>
          <a:ext cx="10858499" cy="77832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marL="228600" lvl="1" indent="-228600">
            <a:lnSpc>
              <a:spcPct val="100000"/>
            </a:lnSpc>
            <a:spcBef>
              <a:spcPct val="0"/>
            </a:spcBef>
            <a:spcAft>
              <a:spcPct val="20000"/>
            </a:spcAft>
            <a:buChar char="•"/>
          </a:pPr>
          <a:r>
            <a:rPr lang="zh-CN" altLang="en-US" sz="2000" dirty="0">
              <a:solidFill>
                <a:schemeClr val="tx1"/>
              </a:solidFill>
            </a:rPr>
            <a:t>课堂教学是对话、交流与知识建构的过程。教师是师生从事知识建构与发展的实验室，要积极实现师生间、生生间的互动探究活动。</a:t>
          </a:r>
          <a:endParaRPr>
            <a:solidFill>
              <a:schemeClr val="tx1"/>
            </a:solidFill>
          </a:endParaRPr>
        </a:p>
      </dsp:txBody>
      <dsp:txXfrm>
        <a:off x="0" y="2572919"/>
        <a:ext cx="10858499" cy="778320"/>
      </dsp:txXfrm>
    </dsp:sp>
    <dsp:sp modelId="{B71F768B-500A-4B26-848A-B057F45E9DDD}">
      <dsp:nvSpPr>
        <dsp:cNvPr id="7" name="圆角矩形 6"/>
        <dsp:cNvSpPr/>
      </dsp:nvSpPr>
      <dsp:spPr bwMode="white">
        <a:xfrm>
          <a:off x="0" y="3351240"/>
          <a:ext cx="10858499" cy="87984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91439" rIns="91439" bIns="91439" anchor="ctr"/>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lvl="0">
            <a:lnSpc>
              <a:spcPct val="100000"/>
            </a:lnSpc>
            <a:spcBef>
              <a:spcPct val="0"/>
            </a:spcBef>
            <a:spcAft>
              <a:spcPct val="35000"/>
            </a:spcAft>
          </a:pPr>
          <a:r>
            <a:rPr lang="zh-CN" altLang="en-US" sz="2400" b="1" dirty="0"/>
            <a:t>（三）团队学习</a:t>
          </a:r>
        </a:p>
      </dsp:txBody>
      <dsp:txXfrm>
        <a:off x="0" y="3351240"/>
        <a:ext cx="10858499" cy="879840"/>
      </dsp:txXfrm>
    </dsp:sp>
    <dsp:sp modelId="{2C6BA352-28BE-42D8-A073-8C3C23435088}">
      <dsp:nvSpPr>
        <dsp:cNvPr id="8" name="矩形 7"/>
        <dsp:cNvSpPr/>
      </dsp:nvSpPr>
      <dsp:spPr bwMode="white">
        <a:xfrm>
          <a:off x="0" y="4231080"/>
          <a:ext cx="10858499" cy="77832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marL="228600" lvl="1" indent="-228600">
            <a:lnSpc>
              <a:spcPct val="100000"/>
            </a:lnSpc>
            <a:spcBef>
              <a:spcPct val="0"/>
            </a:spcBef>
            <a:spcAft>
              <a:spcPct val="20000"/>
            </a:spcAft>
            <a:buChar char="•"/>
          </a:pPr>
          <a:r>
            <a:rPr lang="zh-CN" altLang="en-US" sz="2000" dirty="0">
              <a:solidFill>
                <a:schemeClr val="tx1"/>
              </a:solidFill>
            </a:rPr>
            <a:t>唯有教师集体参与的研究，才能形成一种研究的氛围、一种研究的文化，这样的研究才能真正提升学校的教育能力。</a:t>
          </a:r>
          <a:endParaRPr>
            <a:solidFill>
              <a:schemeClr val="tx1"/>
            </a:solidFill>
          </a:endParaRPr>
        </a:p>
      </dsp:txBody>
      <dsp:txXfrm>
        <a:off x="0" y="4231080"/>
        <a:ext cx="10858499" cy="778320"/>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972020" cy="4439067"/>
        <a:chOff x="0" y="0"/>
        <a:chExt cx="10972020" cy="4439067"/>
      </a:xfrm>
    </dsp:grpSpPr>
    <dsp:sp modelId="{5951EB21-9D3C-41F1-AB0A-7263A6A6DF39}">
      <dsp:nvSpPr>
        <dsp:cNvPr id="3" name="圆角矩形 2"/>
        <dsp:cNvSpPr/>
      </dsp:nvSpPr>
      <dsp:spPr bwMode="white">
        <a:xfrm>
          <a:off x="0" y="207133"/>
          <a:ext cx="10972020" cy="121680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dirty="0"/>
            <a:t>基于建构主义的学习观，学习不是获得某种认知符号，而是参与到真实情境中的活动。</a:t>
          </a:r>
        </a:p>
      </dsp:txBody>
      <dsp:txXfrm>
        <a:off x="0" y="207133"/>
        <a:ext cx="10972020" cy="1216800"/>
      </dsp:txXfrm>
    </dsp:sp>
    <dsp:sp modelId="{CF9B12EF-A27F-4E58-8074-DA707CC71FBB}">
      <dsp:nvSpPr>
        <dsp:cNvPr id="4" name="圆角矩形 3"/>
        <dsp:cNvSpPr/>
      </dsp:nvSpPr>
      <dsp:spPr bwMode="white">
        <a:xfrm>
          <a:off x="0" y="1611133"/>
          <a:ext cx="10972020" cy="121680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76200" tIns="76200" rIns="76200" bIns="762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dirty="0"/>
            <a:t>教师的有效学习不是纯概念的识记和新理论的接收，而是在生动、鲜活的案例背景下的情境学习。</a:t>
          </a:r>
        </a:p>
      </dsp:txBody>
      <dsp:txXfrm>
        <a:off x="0" y="1611133"/>
        <a:ext cx="10972020" cy="1216800"/>
      </dsp:txXfrm>
    </dsp:sp>
    <dsp:sp modelId="{FD87B601-6483-4279-8D78-009E54FF767B}">
      <dsp:nvSpPr>
        <dsp:cNvPr id="5" name="圆角矩形 4"/>
        <dsp:cNvSpPr/>
      </dsp:nvSpPr>
      <dsp:spPr bwMode="white">
        <a:xfrm>
          <a:off x="0" y="3015134"/>
          <a:ext cx="10972020" cy="121680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76200" tIns="76200" rIns="76200" bIns="762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000" dirty="0"/>
            <a:t>正是生动而鲜活的案例架起了专家理论话语系统和教师实践话语系统之间的桥梁。</a:t>
          </a:r>
        </a:p>
      </dsp:txBody>
      <dsp:txXfrm>
        <a:off x="0" y="3015134"/>
        <a:ext cx="10972020" cy="12168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A9E8B-8668-4EE9-81CF-39121E27677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ABDA-89F0-4727-B28F-05A90B0069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endParaRPr lang="en-US"/>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endParaRPr lang="en-US"/>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endParaRPr lang="en-US"/>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20204" pitchFamily="34" charset="0"/>
              <a:buChar char="•"/>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E2982A54-1ED4-49C6-8154-FC2019FF8FB3}"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endParaRPr lang="en-US"/>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2A27A813-B2FD-42E1-9222-83B574E99074}" type="datetime1">
              <a:rPr lang="zh-CN" altLang="en-US" smtClean="0"/>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endParaRPr lang="en-US" dirty="0"/>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endParaRPr lang="en-US"/>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endParaRPr lang="en-US"/>
          </a:p>
        </p:txBody>
      </p:sp>
      <p:sp>
        <p:nvSpPr>
          <p:cNvPr id="2" name="Date Placeholder 1"/>
          <p:cNvSpPr>
            <a:spLocks noGrp="1"/>
          </p:cNvSpPr>
          <p:nvPr>
            <p:ph type="dt" sz="half" idx="10"/>
          </p:nvPr>
        </p:nvSpPr>
        <p:spPr/>
        <p:txBody>
          <a:bodyPr/>
          <a:lstStyle/>
          <a:p>
            <a:fld id="{0D3978B1-822A-48DD-9412-1B7D6807ED91}"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endParaRPr lang="en-US" dirty="0"/>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endParaRPr lang="en-US"/>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8" Type="http://schemas.openxmlformats.org/officeDocument/2006/relationships/slideLayout" Target="../slideLayouts/slideLayout5.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 Type="http://schemas.openxmlformats.org/officeDocument/2006/relationships/diagramData" Target="../diagrams/data13.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5.xml"/><Relationship Id="rId4" Type="http://schemas.openxmlformats.org/officeDocument/2006/relationships/diagramColors" Target="../diagrams/colors15.xml"/><Relationship Id="rId3" Type="http://schemas.openxmlformats.org/officeDocument/2006/relationships/diagramQuickStyle" Target="../diagrams/quickStyle15.xml"/><Relationship Id="rId2" Type="http://schemas.openxmlformats.org/officeDocument/2006/relationships/diagramLayout" Target="../diagrams/layout15.xml"/><Relationship Id="rId1" Type="http://schemas.openxmlformats.org/officeDocument/2006/relationships/diagramData" Target="../diagrams/data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2" Type="http://schemas.openxmlformats.org/officeDocument/2006/relationships/slideLayout" Target="../slideLayouts/slideLayout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6.xml"/><Relationship Id="rId4" Type="http://schemas.openxmlformats.org/officeDocument/2006/relationships/diagramColors" Target="../diagrams/colors16.xml"/><Relationship Id="rId3" Type="http://schemas.openxmlformats.org/officeDocument/2006/relationships/diagramQuickStyle" Target="../diagrams/quickStyle16.xml"/><Relationship Id="rId2" Type="http://schemas.openxmlformats.org/officeDocument/2006/relationships/diagramLayout" Target="../diagrams/layout16.xml"/><Relationship Id="rId1" Type="http://schemas.openxmlformats.org/officeDocument/2006/relationships/diagramData" Target="../diagrams/data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5" Type="http://schemas.openxmlformats.org/officeDocument/2006/relationships/slideLayout" Target="../slideLayouts/slideLayout5.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44.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1" Type="http://schemas.openxmlformats.org/officeDocument/2006/relationships/slideLayout" Target="../slideLayouts/slideLayout5.xml"/><Relationship Id="rId10" Type="http://schemas.openxmlformats.org/officeDocument/2006/relationships/tags" Target="../tags/tag58.xml"/><Relationship Id="rId1" Type="http://schemas.openxmlformats.org/officeDocument/2006/relationships/tags" Target="../tags/tag49.xml"/></Relationships>
</file>

<file path=ppt/slides/_rels/slide45.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1" Type="http://schemas.openxmlformats.org/officeDocument/2006/relationships/slideLayout" Target="../slideLayouts/slideLayout5.xml"/><Relationship Id="rId10" Type="http://schemas.openxmlformats.org/officeDocument/2006/relationships/tags" Target="../tags/tag68.xml"/><Relationship Id="rId1" Type="http://schemas.openxmlformats.org/officeDocument/2006/relationships/tags" Target="../tags/tag59.xml"/></Relationships>
</file>

<file path=ppt/slides/_rels/slide46.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4" Type="http://schemas.openxmlformats.org/officeDocument/2006/relationships/slideLayout" Target="../slideLayouts/slideLayout5.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69.xml"/></Relationships>
</file>

<file path=ppt/slides/_rels/slide47.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7" Type="http://schemas.openxmlformats.org/officeDocument/2006/relationships/slideLayout" Target="../slideLayouts/slideLayout5.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tags" Target="../tags/tag8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49.xml.rels><?xml version="1.0" encoding="UTF-8" standalone="yes"?>
<Relationships xmlns="http://schemas.openxmlformats.org/package/2006/relationships"><Relationship Id="rId9" Type="http://schemas.openxmlformats.org/officeDocument/2006/relationships/diagramColors" Target="../diagrams/colors18.xml"/><Relationship Id="rId8" Type="http://schemas.openxmlformats.org/officeDocument/2006/relationships/diagramQuickStyle" Target="../diagrams/quickStyle18.xml"/><Relationship Id="rId7" Type="http://schemas.openxmlformats.org/officeDocument/2006/relationships/diagramLayout" Target="../diagrams/layout18.xml"/><Relationship Id="rId6" Type="http://schemas.openxmlformats.org/officeDocument/2006/relationships/diagramData" Target="../diagrams/data18.xml"/><Relationship Id="rId5" Type="http://schemas.microsoft.com/office/2007/relationships/diagramDrawing" Target="../diagrams/drawing17.xml"/><Relationship Id="rId4" Type="http://schemas.openxmlformats.org/officeDocument/2006/relationships/diagramColors" Target="../diagrams/colors17.xml"/><Relationship Id="rId3" Type="http://schemas.openxmlformats.org/officeDocument/2006/relationships/diagramQuickStyle" Target="../diagrams/quickStyle17.xml"/><Relationship Id="rId2" Type="http://schemas.openxmlformats.org/officeDocument/2006/relationships/diagramLayout" Target="../diagrams/layout17.xml"/><Relationship Id="rId11" Type="http://schemas.openxmlformats.org/officeDocument/2006/relationships/slideLayout" Target="../slideLayouts/slideLayout5.xml"/><Relationship Id="rId10" Type="http://schemas.microsoft.com/office/2007/relationships/diagramDrawing" Target="../diagrams/drawing18.xml"/><Relationship Id="rId1" Type="http://schemas.openxmlformats.org/officeDocument/2006/relationships/diagramData" Target="../diagrams/data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9.xml"/><Relationship Id="rId4" Type="http://schemas.openxmlformats.org/officeDocument/2006/relationships/diagramColors" Target="../diagrams/colors19.xml"/><Relationship Id="rId3" Type="http://schemas.openxmlformats.org/officeDocument/2006/relationships/diagramQuickStyle" Target="../diagrams/quickStyle19.xml"/><Relationship Id="rId2" Type="http://schemas.openxmlformats.org/officeDocument/2006/relationships/diagramLayout" Target="../diagrams/layout19.xml"/><Relationship Id="rId1" Type="http://schemas.openxmlformats.org/officeDocument/2006/relationships/diagramData" Target="../diagrams/data1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8.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20.xml"/><Relationship Id="rId4" Type="http://schemas.openxmlformats.org/officeDocument/2006/relationships/diagramColors" Target="../diagrams/colors20.xml"/><Relationship Id="rId3" Type="http://schemas.openxmlformats.org/officeDocument/2006/relationships/diagramQuickStyle" Target="../diagrams/quickStyle20.xml"/><Relationship Id="rId2" Type="http://schemas.openxmlformats.org/officeDocument/2006/relationships/diagramLayout" Target="../diagrams/layout20.xml"/><Relationship Id="rId1" Type="http://schemas.openxmlformats.org/officeDocument/2006/relationships/diagramData" Target="../diagrams/data20.xml"/></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21.xml"/><Relationship Id="rId4" Type="http://schemas.openxmlformats.org/officeDocument/2006/relationships/diagramColors" Target="../diagrams/colors21.xml"/><Relationship Id="rId3" Type="http://schemas.openxmlformats.org/officeDocument/2006/relationships/diagramQuickStyle" Target="../diagrams/quickStyle21.xml"/><Relationship Id="rId2" Type="http://schemas.openxmlformats.org/officeDocument/2006/relationships/diagramLayout" Target="../diagrams/layout21.xml"/><Relationship Id="rId1" Type="http://schemas.openxmlformats.org/officeDocument/2006/relationships/diagramData" Target="../diagrams/data21.xml"/></Relationships>
</file>

<file path=ppt/slides/_rels/slide55.xml.rels><?xml version="1.0" encoding="UTF-8" standalone="yes"?>
<Relationships xmlns="http://schemas.openxmlformats.org/package/2006/relationships"><Relationship Id="rId9" Type="http://schemas.openxmlformats.org/officeDocument/2006/relationships/diagramColors" Target="../diagrams/colors23.xml"/><Relationship Id="rId8" Type="http://schemas.openxmlformats.org/officeDocument/2006/relationships/diagramQuickStyle" Target="../diagrams/quickStyle23.xml"/><Relationship Id="rId7" Type="http://schemas.openxmlformats.org/officeDocument/2006/relationships/diagramLayout" Target="../diagrams/layout23.xml"/><Relationship Id="rId6" Type="http://schemas.openxmlformats.org/officeDocument/2006/relationships/diagramData" Target="../diagrams/data23.xml"/><Relationship Id="rId5" Type="http://schemas.microsoft.com/office/2007/relationships/diagramDrawing" Target="../diagrams/drawing22.xml"/><Relationship Id="rId4" Type="http://schemas.openxmlformats.org/officeDocument/2006/relationships/diagramColors" Target="../diagrams/colors22.xml"/><Relationship Id="rId3" Type="http://schemas.openxmlformats.org/officeDocument/2006/relationships/diagramQuickStyle" Target="../diagrams/quickStyle22.xml"/><Relationship Id="rId2" Type="http://schemas.openxmlformats.org/officeDocument/2006/relationships/diagramLayout" Target="../diagrams/layout22.xml"/><Relationship Id="rId11" Type="http://schemas.openxmlformats.org/officeDocument/2006/relationships/slideLayout" Target="../slideLayouts/slideLayout5.xml"/><Relationship Id="rId10" Type="http://schemas.microsoft.com/office/2007/relationships/diagramDrawing" Target="../diagrams/drawing23.xml"/><Relationship Id="rId1" Type="http://schemas.openxmlformats.org/officeDocument/2006/relationships/diagramData" Target="../diagrams/data22.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24.xml"/><Relationship Id="rId4" Type="http://schemas.openxmlformats.org/officeDocument/2006/relationships/diagramColors" Target="../diagrams/colors24.xml"/><Relationship Id="rId3" Type="http://schemas.openxmlformats.org/officeDocument/2006/relationships/diagramQuickStyle" Target="../diagrams/quickStyle24.xml"/><Relationship Id="rId2" Type="http://schemas.openxmlformats.org/officeDocument/2006/relationships/diagramLayout" Target="../diagrams/layout24.xml"/><Relationship Id="rId1" Type="http://schemas.openxmlformats.org/officeDocument/2006/relationships/diagramData" Target="../diagrams/data24.xml"/></Relationships>
</file>

<file path=ppt/slides/_rels/slide57.xml.rels><?xml version="1.0" encoding="UTF-8" standalone="yes"?>
<Relationships xmlns="http://schemas.openxmlformats.org/package/2006/relationships"><Relationship Id="rId9" Type="http://schemas.openxmlformats.org/officeDocument/2006/relationships/diagramColors" Target="../diagrams/colors26.xml"/><Relationship Id="rId8" Type="http://schemas.openxmlformats.org/officeDocument/2006/relationships/diagramQuickStyle" Target="../diagrams/quickStyle26.xml"/><Relationship Id="rId7" Type="http://schemas.openxmlformats.org/officeDocument/2006/relationships/diagramLayout" Target="../diagrams/layout26.xml"/><Relationship Id="rId6" Type="http://schemas.openxmlformats.org/officeDocument/2006/relationships/diagramData" Target="../diagrams/data26.xml"/><Relationship Id="rId5" Type="http://schemas.microsoft.com/office/2007/relationships/diagramDrawing" Target="../diagrams/drawing25.xml"/><Relationship Id="rId4" Type="http://schemas.openxmlformats.org/officeDocument/2006/relationships/diagramColors" Target="../diagrams/colors25.xml"/><Relationship Id="rId3" Type="http://schemas.openxmlformats.org/officeDocument/2006/relationships/diagramQuickStyle" Target="../diagrams/quickStyle25.xml"/><Relationship Id="rId2" Type="http://schemas.openxmlformats.org/officeDocument/2006/relationships/diagramLayout" Target="../diagrams/layout25.xml"/><Relationship Id="rId11" Type="http://schemas.openxmlformats.org/officeDocument/2006/relationships/slideLayout" Target="../slideLayouts/slideLayout5.xml"/><Relationship Id="rId10" Type="http://schemas.microsoft.com/office/2007/relationships/diagramDrawing" Target="../diagrams/drawing26.xml"/><Relationship Id="rId1" Type="http://schemas.openxmlformats.org/officeDocument/2006/relationships/diagramData" Target="../diagrams/data25.xml"/></Relationships>
</file>

<file path=ppt/slides/_rels/slide58.xml.rels><?xml version="1.0" encoding="UTF-8" standalone="yes"?>
<Relationships xmlns="http://schemas.openxmlformats.org/package/2006/relationships"><Relationship Id="rId9" Type="http://schemas.openxmlformats.org/officeDocument/2006/relationships/diagramColors" Target="../diagrams/colors28.xml"/><Relationship Id="rId8" Type="http://schemas.openxmlformats.org/officeDocument/2006/relationships/diagramQuickStyle" Target="../diagrams/quickStyle28.xml"/><Relationship Id="rId7" Type="http://schemas.openxmlformats.org/officeDocument/2006/relationships/diagramLayout" Target="../diagrams/layout28.xml"/><Relationship Id="rId6" Type="http://schemas.openxmlformats.org/officeDocument/2006/relationships/diagramData" Target="../diagrams/data28.xml"/><Relationship Id="rId5" Type="http://schemas.microsoft.com/office/2007/relationships/diagramDrawing" Target="../diagrams/drawing27.xml"/><Relationship Id="rId4" Type="http://schemas.openxmlformats.org/officeDocument/2006/relationships/diagramColors" Target="../diagrams/colors27.xml"/><Relationship Id="rId3" Type="http://schemas.openxmlformats.org/officeDocument/2006/relationships/diagramQuickStyle" Target="../diagrams/quickStyle27.xml"/><Relationship Id="rId2" Type="http://schemas.openxmlformats.org/officeDocument/2006/relationships/diagramLayout" Target="../diagrams/layout27.xml"/><Relationship Id="rId11" Type="http://schemas.openxmlformats.org/officeDocument/2006/relationships/slideLayout" Target="../slideLayouts/slideLayout5.xml"/><Relationship Id="rId10" Type="http://schemas.microsoft.com/office/2007/relationships/diagramDrawing" Target="../diagrams/drawing28.xml"/><Relationship Id="rId1" Type="http://schemas.openxmlformats.org/officeDocument/2006/relationships/diagramData" Target="../diagrams/data2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709664" cy="2657764"/>
          </a:xfrm>
        </p:spPr>
        <p:txBody>
          <a:bodyPr wrap="square">
            <a:normAutofit fontScale="90000"/>
          </a:bodyPr>
          <a:lstStyle/>
          <a:p>
            <a:r>
              <a:rPr lang="zh-CN" altLang="en-US" sz="5400" dirty="0"/>
              <a:t>第四章</a:t>
            </a:r>
            <a:br>
              <a:rPr lang="en-US" sz="7200" dirty="0"/>
            </a:br>
            <a:r>
              <a:rPr lang="zh-CN" altLang="en-US" sz="6000" dirty="0"/>
              <a:t>教师专业发展的途径</a:t>
            </a:r>
            <a:endParaRPr sz="6000" dirty="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endParaRPr lang="zh-CN" altLang="en-US" dirty="0"/>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dirty="0"/>
              <a:t>教师反思</a:t>
            </a:r>
            <a:endParaRPr lang="en-US" sz="6000" dirty="0"/>
          </a:p>
        </p:txBody>
      </p:sp>
    </p:spTree>
    <p:custDataLst>
      <p:tags r:id="rId1"/>
    </p:custData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教师反思</a:t>
            </a:r>
            <a:endParaRPr lang="zh-CN" altLang="en-US" sz="3200" dirty="0"/>
          </a:p>
        </p:txBody>
      </p:sp>
      <p:graphicFrame>
        <p:nvGraphicFramePr>
          <p:cNvPr id="3" name="图示 2"/>
          <p:cNvGraphicFramePr/>
          <p:nvPr/>
        </p:nvGraphicFramePr>
        <p:xfrm>
          <a:off x="554263" y="1126671"/>
          <a:ext cx="11083473" cy="517615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一、教师反思概述</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（一）国内外学者对教师反思的定义</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660399" y="1807886"/>
            <a:ext cx="6106886" cy="58041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1.</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国内学者对教师反思的定义</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7" name="图示 6"/>
          <p:cNvGraphicFramePr/>
          <p:nvPr/>
        </p:nvGraphicFramePr>
        <p:xfrm>
          <a:off x="660398" y="2414069"/>
          <a:ext cx="10858499" cy="431330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一、教师反思概述</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（一）国内外学者对教师反思的定义</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660399" y="1807886"/>
            <a:ext cx="6106886" cy="58041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国外学者对教师反思的定义</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7" name="图示 6"/>
          <p:cNvGraphicFramePr/>
          <p:nvPr/>
        </p:nvGraphicFramePr>
        <p:xfrm>
          <a:off x="660398" y="2414069"/>
          <a:ext cx="10858499" cy="431330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一、教师反思概述</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（二）教师反思的内容</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356765" y="2048955"/>
            <a:ext cx="11465768" cy="3795644"/>
            <a:chOff x="89149" y="1804026"/>
            <a:chExt cx="11465768" cy="3795644"/>
          </a:xfrm>
        </p:grpSpPr>
        <p:sp>
          <p:nvSpPr>
            <p:cNvPr id="4" name="任意多边形: 形状 3"/>
            <p:cNvSpPr/>
            <p:nvPr/>
          </p:nvSpPr>
          <p:spPr>
            <a:xfrm>
              <a:off x="89149" y="1804026"/>
              <a:ext cx="2708291" cy="1624974"/>
            </a:xfrm>
            <a:custGeom>
              <a:avLst/>
              <a:gdLst>
                <a:gd name="connsiteX0" fmla="*/ 0 w 2708291"/>
                <a:gd name="connsiteY0" fmla="*/ 0 h 1624974"/>
                <a:gd name="connsiteX1" fmla="*/ 2708291 w 2708291"/>
                <a:gd name="connsiteY1" fmla="*/ 0 h 1624974"/>
                <a:gd name="connsiteX2" fmla="*/ 2708291 w 2708291"/>
                <a:gd name="connsiteY2" fmla="*/ 1624974 h 1624974"/>
                <a:gd name="connsiteX3" fmla="*/ 0 w 2708291"/>
                <a:gd name="connsiteY3" fmla="*/ 1624974 h 1624974"/>
                <a:gd name="connsiteX4" fmla="*/ 0 w 2708291"/>
                <a:gd name="connsiteY4" fmla="*/ 0 h 1624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291" h="1624974">
                  <a:moveTo>
                    <a:pt x="0" y="0"/>
                  </a:moveTo>
                  <a:lnTo>
                    <a:pt x="2708291" y="0"/>
                  </a:lnTo>
                  <a:lnTo>
                    <a:pt x="2708291" y="1624974"/>
                  </a:lnTo>
                  <a:lnTo>
                    <a:pt x="0" y="1624974"/>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a:t>
              </a:r>
              <a:r>
                <a:rPr lang="en-US" altLang="en-US" sz="2400" b="1" kern="1200" dirty="0"/>
                <a:t>1</a:t>
              </a:r>
              <a:r>
                <a:rPr lang="zh-CN" altLang="en-US" sz="2400" b="1" kern="1200" dirty="0"/>
                <a:t>）</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教育观念反思</a:t>
              </a:r>
              <a:endParaRPr lang="zh-CN" altLang="en-US" sz="2400" b="1" kern="1200" dirty="0"/>
            </a:p>
          </p:txBody>
        </p:sp>
        <p:sp>
          <p:nvSpPr>
            <p:cNvPr id="8" name="任意多边形: 形状 7"/>
            <p:cNvSpPr/>
            <p:nvPr/>
          </p:nvSpPr>
          <p:spPr>
            <a:xfrm>
              <a:off x="3008308" y="1804032"/>
              <a:ext cx="2708291" cy="1624974"/>
            </a:xfrm>
            <a:custGeom>
              <a:avLst/>
              <a:gdLst>
                <a:gd name="connsiteX0" fmla="*/ 0 w 2708291"/>
                <a:gd name="connsiteY0" fmla="*/ 0 h 1624974"/>
                <a:gd name="connsiteX1" fmla="*/ 2708291 w 2708291"/>
                <a:gd name="connsiteY1" fmla="*/ 0 h 1624974"/>
                <a:gd name="connsiteX2" fmla="*/ 2708291 w 2708291"/>
                <a:gd name="connsiteY2" fmla="*/ 1624974 h 1624974"/>
                <a:gd name="connsiteX3" fmla="*/ 0 w 2708291"/>
                <a:gd name="connsiteY3" fmla="*/ 1624974 h 1624974"/>
                <a:gd name="connsiteX4" fmla="*/ 0 w 2708291"/>
                <a:gd name="connsiteY4" fmla="*/ 0 h 1624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291" h="1624974">
                  <a:moveTo>
                    <a:pt x="0" y="0"/>
                  </a:moveTo>
                  <a:lnTo>
                    <a:pt x="2708291" y="0"/>
                  </a:lnTo>
                  <a:lnTo>
                    <a:pt x="2708291" y="1624974"/>
                  </a:lnTo>
                  <a:lnTo>
                    <a:pt x="0" y="1624974"/>
                  </a:lnTo>
                  <a:lnTo>
                    <a:pt x="0"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a:t>
              </a:r>
              <a:r>
                <a:rPr lang="en-US" altLang="en-US" sz="2400" b="1" kern="1200" dirty="0"/>
                <a:t>2</a:t>
              </a:r>
              <a:r>
                <a:rPr lang="zh-CN" altLang="en-US" sz="2400" b="1" kern="1200" dirty="0"/>
                <a:t>）</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课堂教学反思</a:t>
              </a:r>
              <a:endParaRPr lang="zh-CN" altLang="en-US" sz="2400" b="1" kern="1200" dirty="0"/>
            </a:p>
          </p:txBody>
        </p:sp>
        <p:sp>
          <p:nvSpPr>
            <p:cNvPr id="9" name="任意多边形: 形状 8"/>
            <p:cNvSpPr/>
            <p:nvPr/>
          </p:nvSpPr>
          <p:spPr>
            <a:xfrm>
              <a:off x="5927467" y="1804027"/>
              <a:ext cx="2708291" cy="1624974"/>
            </a:xfrm>
            <a:custGeom>
              <a:avLst/>
              <a:gdLst>
                <a:gd name="connsiteX0" fmla="*/ 0 w 2708291"/>
                <a:gd name="connsiteY0" fmla="*/ 0 h 1624974"/>
                <a:gd name="connsiteX1" fmla="*/ 2708291 w 2708291"/>
                <a:gd name="connsiteY1" fmla="*/ 0 h 1624974"/>
                <a:gd name="connsiteX2" fmla="*/ 2708291 w 2708291"/>
                <a:gd name="connsiteY2" fmla="*/ 1624974 h 1624974"/>
                <a:gd name="connsiteX3" fmla="*/ 0 w 2708291"/>
                <a:gd name="connsiteY3" fmla="*/ 1624974 h 1624974"/>
                <a:gd name="connsiteX4" fmla="*/ 0 w 2708291"/>
                <a:gd name="connsiteY4" fmla="*/ 0 h 1624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291" h="1624974">
                  <a:moveTo>
                    <a:pt x="0" y="0"/>
                  </a:moveTo>
                  <a:lnTo>
                    <a:pt x="2708291" y="0"/>
                  </a:lnTo>
                  <a:lnTo>
                    <a:pt x="2708291" y="1624974"/>
                  </a:lnTo>
                  <a:lnTo>
                    <a:pt x="0" y="1624974"/>
                  </a:lnTo>
                  <a:lnTo>
                    <a:pt x="0" y="0"/>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a:t>
              </a:r>
              <a:r>
                <a:rPr lang="en-US" altLang="en-US" sz="2400" b="1" kern="1200" dirty="0"/>
                <a:t>3</a:t>
              </a:r>
              <a:r>
                <a:rPr lang="zh-CN" altLang="en-US" sz="2400" b="1" kern="1200" dirty="0"/>
                <a:t>）</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学生问题反思</a:t>
              </a:r>
              <a:endParaRPr lang="zh-CN" altLang="en-US" sz="2400" b="1" kern="1200" dirty="0"/>
            </a:p>
          </p:txBody>
        </p:sp>
        <p:sp>
          <p:nvSpPr>
            <p:cNvPr id="10" name="任意多边形: 形状 9"/>
            <p:cNvSpPr/>
            <p:nvPr/>
          </p:nvSpPr>
          <p:spPr>
            <a:xfrm>
              <a:off x="8846626" y="1804026"/>
              <a:ext cx="2708291" cy="1624974"/>
            </a:xfrm>
            <a:custGeom>
              <a:avLst/>
              <a:gdLst>
                <a:gd name="connsiteX0" fmla="*/ 0 w 2708291"/>
                <a:gd name="connsiteY0" fmla="*/ 0 h 1624974"/>
                <a:gd name="connsiteX1" fmla="*/ 2708291 w 2708291"/>
                <a:gd name="connsiteY1" fmla="*/ 0 h 1624974"/>
                <a:gd name="connsiteX2" fmla="*/ 2708291 w 2708291"/>
                <a:gd name="connsiteY2" fmla="*/ 1624974 h 1624974"/>
                <a:gd name="connsiteX3" fmla="*/ 0 w 2708291"/>
                <a:gd name="connsiteY3" fmla="*/ 1624974 h 1624974"/>
                <a:gd name="connsiteX4" fmla="*/ 0 w 2708291"/>
                <a:gd name="connsiteY4" fmla="*/ 0 h 1624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291" h="1624974">
                  <a:moveTo>
                    <a:pt x="0" y="0"/>
                  </a:moveTo>
                  <a:lnTo>
                    <a:pt x="2708291" y="0"/>
                  </a:lnTo>
                  <a:lnTo>
                    <a:pt x="2708291" y="1624974"/>
                  </a:lnTo>
                  <a:lnTo>
                    <a:pt x="0" y="1624974"/>
                  </a:lnTo>
                  <a:lnTo>
                    <a:pt x="0" y="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a:t>
              </a:r>
              <a:r>
                <a:rPr lang="en-US" altLang="en-US" sz="2400" b="1" kern="1200" dirty="0"/>
                <a:t>4</a:t>
              </a:r>
              <a:r>
                <a:rPr lang="zh-CN" altLang="en-US" sz="2400" b="1" kern="1200" dirty="0"/>
                <a:t>）</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教育现象反思</a:t>
              </a:r>
              <a:endParaRPr lang="zh-CN" altLang="en-US" sz="2400" b="1" kern="1200" dirty="0"/>
            </a:p>
          </p:txBody>
        </p:sp>
        <p:sp>
          <p:nvSpPr>
            <p:cNvPr id="11" name="任意多边形: 形状 10"/>
            <p:cNvSpPr/>
            <p:nvPr/>
          </p:nvSpPr>
          <p:spPr>
            <a:xfrm>
              <a:off x="89149" y="3958348"/>
              <a:ext cx="2708291" cy="1624974"/>
            </a:xfrm>
            <a:custGeom>
              <a:avLst/>
              <a:gdLst>
                <a:gd name="connsiteX0" fmla="*/ 0 w 2708291"/>
                <a:gd name="connsiteY0" fmla="*/ 0 h 1624974"/>
                <a:gd name="connsiteX1" fmla="*/ 2708291 w 2708291"/>
                <a:gd name="connsiteY1" fmla="*/ 0 h 1624974"/>
                <a:gd name="connsiteX2" fmla="*/ 2708291 w 2708291"/>
                <a:gd name="connsiteY2" fmla="*/ 1624974 h 1624974"/>
                <a:gd name="connsiteX3" fmla="*/ 0 w 2708291"/>
                <a:gd name="connsiteY3" fmla="*/ 1624974 h 1624974"/>
                <a:gd name="connsiteX4" fmla="*/ 0 w 2708291"/>
                <a:gd name="connsiteY4" fmla="*/ 0 h 1624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291" h="1624974">
                  <a:moveTo>
                    <a:pt x="0" y="0"/>
                  </a:moveTo>
                  <a:lnTo>
                    <a:pt x="2708291" y="0"/>
                  </a:lnTo>
                  <a:lnTo>
                    <a:pt x="2708291" y="1624974"/>
                  </a:lnTo>
                  <a:lnTo>
                    <a:pt x="0" y="1624974"/>
                  </a:lnTo>
                  <a:lnTo>
                    <a:pt x="0" y="0"/>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a:t>
              </a:r>
              <a:r>
                <a:rPr lang="en-US" altLang="en-US" sz="2400" b="1" kern="1200" dirty="0"/>
                <a:t>5</a:t>
              </a:r>
              <a:r>
                <a:rPr lang="zh-CN" altLang="en-US" sz="2400" b="1" kern="1200" dirty="0"/>
                <a:t>）</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人际关系反思</a:t>
              </a:r>
              <a:endParaRPr lang="zh-CN" altLang="en-US" sz="2400" b="1" kern="1200" dirty="0"/>
            </a:p>
          </p:txBody>
        </p:sp>
        <p:sp>
          <p:nvSpPr>
            <p:cNvPr id="12" name="任意多边形: 形状 11"/>
            <p:cNvSpPr/>
            <p:nvPr/>
          </p:nvSpPr>
          <p:spPr>
            <a:xfrm>
              <a:off x="3008307" y="3974696"/>
              <a:ext cx="2708291" cy="1624974"/>
            </a:xfrm>
            <a:custGeom>
              <a:avLst/>
              <a:gdLst>
                <a:gd name="connsiteX0" fmla="*/ 0 w 2708291"/>
                <a:gd name="connsiteY0" fmla="*/ 0 h 1624974"/>
                <a:gd name="connsiteX1" fmla="*/ 2708291 w 2708291"/>
                <a:gd name="connsiteY1" fmla="*/ 0 h 1624974"/>
                <a:gd name="connsiteX2" fmla="*/ 2708291 w 2708291"/>
                <a:gd name="connsiteY2" fmla="*/ 1624974 h 1624974"/>
                <a:gd name="connsiteX3" fmla="*/ 0 w 2708291"/>
                <a:gd name="connsiteY3" fmla="*/ 1624974 h 1624974"/>
                <a:gd name="connsiteX4" fmla="*/ 0 w 2708291"/>
                <a:gd name="connsiteY4" fmla="*/ 0 h 1624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291" h="1624974">
                  <a:moveTo>
                    <a:pt x="0" y="0"/>
                  </a:moveTo>
                  <a:lnTo>
                    <a:pt x="2708291" y="0"/>
                  </a:lnTo>
                  <a:lnTo>
                    <a:pt x="2708291" y="1624974"/>
                  </a:lnTo>
                  <a:lnTo>
                    <a:pt x="0" y="1624974"/>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a:t>
              </a:r>
              <a:r>
                <a:rPr lang="en-US" altLang="en-US" sz="2400" b="1" kern="1200" dirty="0"/>
                <a:t>6</a:t>
              </a:r>
              <a:r>
                <a:rPr lang="zh-CN" altLang="en-US" sz="2400" b="1" kern="1200" dirty="0"/>
                <a:t>）</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专业水平反思</a:t>
              </a:r>
              <a:endParaRPr lang="zh-CN" altLang="en-US" sz="2400" b="1" kern="1200" dirty="0"/>
            </a:p>
          </p:txBody>
        </p:sp>
        <p:sp>
          <p:nvSpPr>
            <p:cNvPr id="13" name="任意多边形: 形状 12"/>
            <p:cNvSpPr/>
            <p:nvPr/>
          </p:nvSpPr>
          <p:spPr>
            <a:xfrm>
              <a:off x="5927467" y="3974696"/>
              <a:ext cx="2708291" cy="1624974"/>
            </a:xfrm>
            <a:custGeom>
              <a:avLst/>
              <a:gdLst>
                <a:gd name="connsiteX0" fmla="*/ 0 w 2708291"/>
                <a:gd name="connsiteY0" fmla="*/ 0 h 1624974"/>
                <a:gd name="connsiteX1" fmla="*/ 2708291 w 2708291"/>
                <a:gd name="connsiteY1" fmla="*/ 0 h 1624974"/>
                <a:gd name="connsiteX2" fmla="*/ 2708291 w 2708291"/>
                <a:gd name="connsiteY2" fmla="*/ 1624974 h 1624974"/>
                <a:gd name="connsiteX3" fmla="*/ 0 w 2708291"/>
                <a:gd name="connsiteY3" fmla="*/ 1624974 h 1624974"/>
                <a:gd name="connsiteX4" fmla="*/ 0 w 2708291"/>
                <a:gd name="connsiteY4" fmla="*/ 0 h 1624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291" h="1624974">
                  <a:moveTo>
                    <a:pt x="0" y="0"/>
                  </a:moveTo>
                  <a:lnTo>
                    <a:pt x="2708291" y="0"/>
                  </a:lnTo>
                  <a:lnTo>
                    <a:pt x="2708291" y="1624974"/>
                  </a:lnTo>
                  <a:lnTo>
                    <a:pt x="0" y="1624974"/>
                  </a:lnTo>
                  <a:lnTo>
                    <a:pt x="0"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a:t>
              </a:r>
              <a:r>
                <a:rPr lang="en-US" altLang="en-US" sz="2400" b="1" kern="1200" dirty="0"/>
                <a:t>7</a:t>
              </a:r>
              <a:r>
                <a:rPr lang="zh-CN" altLang="en-US" sz="2400" b="1" kern="1200" dirty="0"/>
                <a:t>）</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自我意识反思</a:t>
              </a:r>
              <a:endParaRPr lang="zh-CN" altLang="en-US" sz="2400" b="1" kern="1200" dirty="0"/>
            </a:p>
          </p:txBody>
        </p:sp>
        <p:sp>
          <p:nvSpPr>
            <p:cNvPr id="14" name="任意多边形: 形状 13"/>
            <p:cNvSpPr/>
            <p:nvPr/>
          </p:nvSpPr>
          <p:spPr>
            <a:xfrm>
              <a:off x="8846626" y="3958348"/>
              <a:ext cx="2708291" cy="1624974"/>
            </a:xfrm>
            <a:custGeom>
              <a:avLst/>
              <a:gdLst>
                <a:gd name="connsiteX0" fmla="*/ 0 w 2708291"/>
                <a:gd name="connsiteY0" fmla="*/ 0 h 1624974"/>
                <a:gd name="connsiteX1" fmla="*/ 2708291 w 2708291"/>
                <a:gd name="connsiteY1" fmla="*/ 0 h 1624974"/>
                <a:gd name="connsiteX2" fmla="*/ 2708291 w 2708291"/>
                <a:gd name="connsiteY2" fmla="*/ 1624974 h 1624974"/>
                <a:gd name="connsiteX3" fmla="*/ 0 w 2708291"/>
                <a:gd name="connsiteY3" fmla="*/ 1624974 h 1624974"/>
                <a:gd name="connsiteX4" fmla="*/ 0 w 2708291"/>
                <a:gd name="connsiteY4" fmla="*/ 0 h 1624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291" h="1624974">
                  <a:moveTo>
                    <a:pt x="0" y="0"/>
                  </a:moveTo>
                  <a:lnTo>
                    <a:pt x="2708291" y="0"/>
                  </a:lnTo>
                  <a:lnTo>
                    <a:pt x="2708291" y="1624974"/>
                  </a:lnTo>
                  <a:lnTo>
                    <a:pt x="0" y="1624974"/>
                  </a:lnTo>
                  <a:lnTo>
                    <a:pt x="0" y="0"/>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a:t>
              </a:r>
              <a:r>
                <a:rPr lang="en-US" altLang="en-US" sz="2400" b="1" kern="1200" dirty="0"/>
                <a:t>8</a:t>
              </a:r>
              <a:r>
                <a:rPr lang="zh-CN" altLang="en-US" sz="2400" b="1" kern="1200" dirty="0"/>
                <a:t>）</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个人成长反思</a:t>
              </a:r>
              <a:endParaRPr lang="zh-CN" altLang="en-US" sz="2400" b="1" kern="1200" dirty="0"/>
            </a:p>
          </p:txBody>
        </p:sp>
      </p:gr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一、教师反思概述</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（三）教师反思的特征</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图示 5"/>
          <p:cNvGraphicFramePr/>
          <p:nvPr/>
        </p:nvGraphicFramePr>
        <p:xfrm>
          <a:off x="330199" y="1945406"/>
          <a:ext cx="11531602" cy="41778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一、教师反思概述</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（三）教师反思的特征</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图示 5"/>
          <p:cNvGraphicFramePr/>
          <p:nvPr/>
        </p:nvGraphicFramePr>
        <p:xfrm>
          <a:off x="330199" y="1945406"/>
          <a:ext cx="11531602" cy="41778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二、教师的反思模型</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（一）埃拜模型</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6089649" y="2116952"/>
            <a:ext cx="5089072" cy="3730765"/>
          </a:xfrm>
          <a:prstGeom prst="rect">
            <a:avLst/>
          </a:prstGeom>
          <a:solidFill>
            <a:schemeClr val="accent3">
              <a:lumMod val="20000"/>
              <a:lumOff val="80000"/>
            </a:schemeClr>
          </a:solidFill>
        </p:spPr>
        <p:txBody>
          <a:bodyPr wrap="square">
            <a:spAutoFit/>
          </a:bodyPr>
          <a:lstStyle/>
          <a:p>
            <a:pPr indent="457200">
              <a:lnSpc>
                <a:spcPct val="150000"/>
              </a:lnSpc>
            </a:pPr>
            <a:r>
              <a:rPr lang="zh-CN" altLang="en-US" sz="2000" dirty="0"/>
              <a:t>朱迪</a:t>
            </a:r>
            <a:r>
              <a:rPr lang="en-US" altLang="zh-CN" sz="2000" dirty="0"/>
              <a:t>·</a:t>
            </a:r>
            <a:r>
              <a:rPr lang="zh-CN" altLang="en-US" sz="2000" dirty="0"/>
              <a:t>埃拜（</a:t>
            </a:r>
            <a:r>
              <a:rPr lang="en-US" altLang="zh-CN" sz="2000" dirty="0" err="1"/>
              <a:t>JudyW.Eby</a:t>
            </a:r>
            <a:r>
              <a:rPr lang="zh-CN" altLang="en-US" sz="2000" dirty="0"/>
              <a:t>）的反思性教学模型是以约翰</a:t>
            </a:r>
            <a:r>
              <a:rPr lang="en-US" altLang="zh-CN" sz="2000" dirty="0"/>
              <a:t>·</a:t>
            </a:r>
            <a:r>
              <a:rPr lang="zh-CN" altLang="en-US" sz="2000" dirty="0"/>
              <a:t>杜威（</a:t>
            </a:r>
            <a:r>
              <a:rPr lang="en-US" altLang="zh-CN" sz="2000" dirty="0" err="1"/>
              <a:t>JohnDewey</a:t>
            </a:r>
            <a:r>
              <a:rPr lang="zh-CN" altLang="en-US" sz="2000" dirty="0"/>
              <a:t>）的反思理论和劳伦斯</a:t>
            </a:r>
            <a:r>
              <a:rPr lang="en-US" altLang="zh-CN" sz="2000" dirty="0"/>
              <a:t>·</a:t>
            </a:r>
            <a:r>
              <a:rPr lang="zh-CN" altLang="en-US" sz="2000" dirty="0"/>
              <a:t>科尔伯格（</a:t>
            </a:r>
            <a:r>
              <a:rPr lang="en-US" altLang="zh-CN" sz="2000" dirty="0" err="1"/>
              <a:t>LawrenceKohlberg</a:t>
            </a:r>
            <a:r>
              <a:rPr lang="zh-CN" altLang="en-US" sz="2000" dirty="0"/>
              <a:t>）等人的道德发展理论为基础的。</a:t>
            </a:r>
            <a:endParaRPr lang="en-US" altLang="zh-CN" sz="2000" dirty="0"/>
          </a:p>
          <a:p>
            <a:pPr indent="457200">
              <a:lnSpc>
                <a:spcPct val="150000"/>
              </a:lnSpc>
            </a:pPr>
            <a:r>
              <a:rPr lang="zh-CN" altLang="en-US" sz="2000" b="1" dirty="0"/>
              <a:t>埃拜模型是一个反思性计划、教学和评价相结合的模型，是一个教师不断地监控、评价和修正他们的实践的反思性教学模型。</a:t>
            </a:r>
            <a:endParaRPr lang="zh-CN" altLang="en-US" sz="2000" b="1"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399" y="1880630"/>
            <a:ext cx="5113463" cy="3741744"/>
          </a:xfrm>
          <a:prstGeom prst="rect">
            <a:avLst/>
          </a:prstGeom>
        </p:spPr>
      </p:pic>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二、教师的反思模型</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（二）爱德华兹</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布朗托模型</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6708321" y="2401991"/>
            <a:ext cx="4810578" cy="2807435"/>
          </a:xfrm>
          <a:prstGeom prst="rect">
            <a:avLst/>
          </a:prstGeom>
          <a:solidFill>
            <a:schemeClr val="accent3">
              <a:lumMod val="20000"/>
              <a:lumOff val="80000"/>
            </a:schemeClr>
          </a:solidFill>
        </p:spPr>
        <p:txBody>
          <a:bodyPr wrap="square">
            <a:spAutoFit/>
          </a:bodyPr>
          <a:lstStyle/>
          <a:p>
            <a:pPr indent="457200">
              <a:lnSpc>
                <a:spcPct val="150000"/>
              </a:lnSpc>
            </a:pPr>
            <a:r>
              <a:rPr lang="zh-CN" altLang="en-US" sz="2000" dirty="0"/>
              <a:t>爱德华兹（</a:t>
            </a:r>
            <a:r>
              <a:rPr lang="en-US" altLang="zh-CN" sz="2000" dirty="0" err="1"/>
              <a:t>A.Edwards</a:t>
            </a:r>
            <a:r>
              <a:rPr lang="zh-CN" altLang="en-US" sz="2000" dirty="0"/>
              <a:t>）和布朗托（</a:t>
            </a:r>
            <a:r>
              <a:rPr lang="en-US" altLang="zh-CN" sz="2000" dirty="0" err="1"/>
              <a:t>D.Brunton</a:t>
            </a:r>
            <a:r>
              <a:rPr lang="zh-CN" altLang="en-US" sz="2000" dirty="0"/>
              <a:t>）的模型对各派学习理论兼收并蓄，以“反思性教学过程是学会教学的过程”这一命题为基点，以诺曼（</a:t>
            </a:r>
            <a:r>
              <a:rPr lang="en-US" altLang="zh-CN" sz="2000" dirty="0" err="1"/>
              <a:t>D.A.Norman</a:t>
            </a:r>
            <a:r>
              <a:rPr lang="zh-CN" altLang="en-US" sz="2000" dirty="0"/>
              <a:t>）、列夫</a:t>
            </a:r>
            <a:r>
              <a:rPr lang="en-US" altLang="zh-CN" sz="2000" dirty="0"/>
              <a:t>·</a:t>
            </a:r>
            <a:r>
              <a:rPr lang="zh-CN" altLang="en-US" sz="2000" dirty="0"/>
              <a:t>维果茨基（</a:t>
            </a:r>
            <a:r>
              <a:rPr lang="en-US" altLang="zh-CN" sz="2000" dirty="0" err="1"/>
              <a:t>LevVygotsky</a:t>
            </a:r>
            <a:r>
              <a:rPr lang="zh-CN" altLang="en-US" sz="2000" dirty="0"/>
              <a:t>）等人的理论为基本支柱。</a:t>
            </a:r>
            <a:endParaRPr lang="zh-CN" altLang="en-US" sz="2000" b="1" dirty="0"/>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l="3051" r="5232"/>
          <a:stretch>
            <a:fillRect/>
          </a:stretch>
        </p:blipFill>
        <p:spPr>
          <a:xfrm>
            <a:off x="673101" y="2165968"/>
            <a:ext cx="5715000" cy="3279483"/>
          </a:xfrm>
          <a:prstGeom prst="rect">
            <a:avLst/>
          </a:prstGeom>
        </p:spPr>
      </p:pic>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二、教师的反思模型</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（三）考尔德希德模型和拉博斯凯模型</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rcRect l="3848" t="5189"/>
          <a:stretch>
            <a:fillRect/>
          </a:stretch>
        </p:blipFill>
        <p:spPr>
          <a:xfrm>
            <a:off x="609990" y="2070199"/>
            <a:ext cx="5964552" cy="300568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1696" y="2647130"/>
            <a:ext cx="4816257" cy="185182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文本框 11"/>
          <p:cNvSpPr txBox="1"/>
          <p:nvPr/>
        </p:nvSpPr>
        <p:spPr>
          <a:xfrm>
            <a:off x="2596243" y="5363962"/>
            <a:ext cx="2351314" cy="400110"/>
          </a:xfrm>
          <a:prstGeom prst="rect">
            <a:avLst/>
          </a:prstGeom>
          <a:noFill/>
        </p:spPr>
        <p:txBody>
          <a:bodyPr wrap="square">
            <a:spAutoFit/>
          </a:bodyPr>
          <a:lstStyle/>
          <a:p>
            <a:r>
              <a:rPr lang="zh-CN" altLang="en-US" sz="2000" b="1" dirty="0">
                <a:solidFill>
                  <a:schemeClr val="accent5"/>
                </a:solidFill>
              </a:rPr>
              <a:t>考尔德希德模型</a:t>
            </a:r>
            <a:endParaRPr lang="zh-CN" altLang="en-US" sz="2000" b="1" dirty="0">
              <a:solidFill>
                <a:schemeClr val="accent5"/>
              </a:solidFill>
            </a:endParaRPr>
          </a:p>
        </p:txBody>
      </p:sp>
      <p:sp>
        <p:nvSpPr>
          <p:cNvPr id="14" name="文本框 13"/>
          <p:cNvSpPr txBox="1"/>
          <p:nvPr/>
        </p:nvSpPr>
        <p:spPr>
          <a:xfrm>
            <a:off x="8637814" y="4875827"/>
            <a:ext cx="2596243" cy="400110"/>
          </a:xfrm>
          <a:prstGeom prst="rect">
            <a:avLst/>
          </a:prstGeom>
          <a:noFill/>
        </p:spPr>
        <p:txBody>
          <a:bodyPr wrap="square">
            <a:spAutoFit/>
          </a:bodyPr>
          <a:lstStyle/>
          <a:p>
            <a:r>
              <a:rPr lang="zh-CN" altLang="en-US" sz="2000" b="1" dirty="0">
                <a:solidFill>
                  <a:schemeClr val="accent5"/>
                </a:solidFill>
              </a:rPr>
              <a:t>拉博斯凯模型</a:t>
            </a:r>
            <a:endParaRPr lang="zh-CN" altLang="en-US" sz="2000" b="1" dirty="0">
              <a:solidFill>
                <a:schemeClr val="accent5"/>
              </a:solidFill>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 name="组合 2"/>
          <p:cNvGrpSpPr/>
          <p:nvPr/>
        </p:nvGrpSpPr>
        <p:grpSpPr>
          <a:xfrm>
            <a:off x="841024" y="2951946"/>
            <a:ext cx="10509950" cy="954108"/>
            <a:chOff x="774642" y="2951945"/>
            <a:chExt cx="10509950" cy="954108"/>
          </a:xfrm>
        </p:grpSpPr>
        <p:grpSp>
          <p:nvGrpSpPr>
            <p:cNvPr id="38" name="组合 37"/>
            <p:cNvGrpSpPr/>
            <p:nvPr/>
          </p:nvGrpSpPr>
          <p:grpSpPr>
            <a:xfrm>
              <a:off x="774642" y="2951946"/>
              <a:ext cx="7786334" cy="954107"/>
              <a:chOff x="1396932" y="2794882"/>
              <a:chExt cx="7786334" cy="954107"/>
            </a:xfrm>
          </p:grpSpPr>
          <p:grpSp>
            <p:nvGrpSpPr>
              <p:cNvPr id="35" name="Group 34"/>
              <p:cNvGrpSpPr/>
              <p:nvPr/>
            </p:nvGrpSpPr>
            <p:grpSpPr>
              <a:xfrm>
                <a:off x="1396932" y="2794882"/>
                <a:ext cx="4344573" cy="954107"/>
                <a:chOff x="-1395166" y="2778085"/>
                <a:chExt cx="3627686" cy="954107"/>
              </a:xfrm>
            </p:grpSpPr>
            <p:sp>
              <p:nvSpPr>
                <p:cNvPr id="8" name="TextBox 7"/>
                <p:cNvSpPr txBox="1"/>
                <p:nvPr/>
              </p:nvSpPr>
              <p:spPr>
                <a:xfrm>
                  <a:off x="-1395166" y="2778085"/>
                  <a:ext cx="1353487" cy="954107"/>
                </a:xfrm>
                <a:prstGeom prst="rect">
                  <a:avLst/>
                </a:prstGeom>
                <a:noFill/>
              </p:spPr>
              <p:txBody>
                <a:bodyPr wrap="none" lIns="91440" tIns="45720" rIns="91440" bIns="45720" rtlCol="0" anchor="ctr" anchorCtr="0">
                  <a:spAutoFit/>
                </a:bodyPr>
                <a:lstStyle/>
                <a:p>
                  <a:r>
                    <a:rPr kumimoji="1" lang="zh-CN" altLang="en-US" sz="2800" b="1" dirty="0">
                      <a:solidFill>
                        <a:schemeClr val="accent3"/>
                      </a:solidFill>
                    </a:rPr>
                    <a:t>第一节</a:t>
                  </a:r>
                  <a:endParaRPr kumimoji="1" lang="en-US" altLang="zh-CN" sz="2800" b="1" dirty="0">
                    <a:solidFill>
                      <a:schemeClr val="accent3"/>
                    </a:solidFill>
                  </a:endParaRPr>
                </a:p>
                <a:p>
                  <a:r>
                    <a:rPr lang="zh-CN" altLang="en-US" sz="2800" b="1" dirty="0">
                      <a:solidFill>
                        <a:schemeClr val="accent3"/>
                      </a:solidFill>
                    </a:rPr>
                    <a:t>教师反思</a:t>
                  </a:r>
                  <a:endParaRPr kumimoji="1" lang="zh-CN" altLang="en-US" sz="2800" b="1" dirty="0">
                    <a:solidFill>
                      <a:schemeClr val="accent3"/>
                    </a:solidFill>
                  </a:endParaRPr>
                </a:p>
              </p:txBody>
            </p:sp>
            <p:sp>
              <p:nvSpPr>
                <p:cNvPr id="14" name="TextBox 13"/>
                <p:cNvSpPr txBox="1"/>
                <p:nvPr/>
              </p:nvSpPr>
              <p:spPr>
                <a:xfrm>
                  <a:off x="879033" y="2778085"/>
                  <a:ext cx="1353487" cy="954107"/>
                </a:xfrm>
                <a:prstGeom prst="rect">
                  <a:avLst/>
                </a:prstGeom>
                <a:noFill/>
              </p:spPr>
              <p:txBody>
                <a:bodyPr wrap="none" lIns="91440" tIns="45720" rIns="91440" bIns="45720" rtlCol="0" anchor="ctr" anchorCtr="0">
                  <a:spAutoFit/>
                </a:bodyPr>
                <a:lstStyle/>
                <a:p>
                  <a:r>
                    <a:rPr kumimoji="1" lang="zh-CN" altLang="en-US" sz="2800" b="1" dirty="0">
                      <a:solidFill>
                        <a:schemeClr val="accent5"/>
                      </a:solidFill>
                    </a:rPr>
                    <a:t>第二节</a:t>
                  </a:r>
                  <a:endParaRPr kumimoji="1" lang="en-US" altLang="zh-CN" sz="2800" b="1" dirty="0">
                    <a:solidFill>
                      <a:schemeClr val="accent5"/>
                    </a:solidFill>
                  </a:endParaRPr>
                </a:p>
                <a:p>
                  <a:r>
                    <a:rPr lang="zh-CN" altLang="en-US" sz="2800" b="1" dirty="0">
                      <a:solidFill>
                        <a:schemeClr val="accent5"/>
                      </a:solidFill>
                    </a:rPr>
                    <a:t>教师学习</a:t>
                  </a:r>
                  <a:endParaRPr kumimoji="1" lang="zh-CN" altLang="en-US" sz="2800" b="1" dirty="0">
                    <a:solidFill>
                      <a:schemeClr val="accent5"/>
                    </a:solidFill>
                  </a:endParaRPr>
                </a:p>
              </p:txBody>
            </p:sp>
          </p:grpSp>
          <p:sp>
            <p:nvSpPr>
              <p:cNvPr id="36" name="TextBox 7"/>
              <p:cNvSpPr txBox="1"/>
              <p:nvPr/>
            </p:nvSpPr>
            <p:spPr>
              <a:xfrm>
                <a:off x="6844164" y="2794882"/>
                <a:ext cx="2339102" cy="954107"/>
              </a:xfrm>
              <a:prstGeom prst="rect">
                <a:avLst/>
              </a:prstGeom>
              <a:noFill/>
            </p:spPr>
            <p:txBody>
              <a:bodyPr wrap="none" lIns="91440" tIns="45720" rIns="91440" bIns="45720" rtlCol="0" anchor="ctr" anchorCtr="0">
                <a:spAutoFit/>
              </a:bodyPr>
              <a:lstStyle/>
              <a:p>
                <a:r>
                  <a:rPr lang="zh-CN" altLang="en-US" sz="2800" b="1" dirty="0">
                    <a:solidFill>
                      <a:schemeClr val="accent1"/>
                    </a:solidFill>
                  </a:rPr>
                  <a:t>第三节</a:t>
                </a:r>
                <a:endParaRPr lang="en-US" altLang="zh-CN" sz="2800" b="1" dirty="0">
                  <a:solidFill>
                    <a:schemeClr val="accent1"/>
                  </a:solidFill>
                </a:endParaRPr>
              </a:p>
              <a:p>
                <a:r>
                  <a:rPr lang="zh-CN" altLang="en-US" sz="2800" b="1" dirty="0">
                    <a:solidFill>
                      <a:schemeClr val="accent1"/>
                    </a:solidFill>
                  </a:rPr>
                  <a:t>教师教育研究</a:t>
                </a:r>
                <a:endParaRPr kumimoji="1" lang="zh-CN" altLang="en-US" sz="2800" b="1" dirty="0">
                  <a:solidFill>
                    <a:schemeClr val="accent1"/>
                  </a:solidFill>
                </a:endParaRPr>
              </a:p>
            </p:txBody>
          </p:sp>
        </p:grpSp>
        <p:sp>
          <p:nvSpPr>
            <p:cNvPr id="2" name="TextBox 7"/>
            <p:cNvSpPr txBox="1"/>
            <p:nvPr/>
          </p:nvSpPr>
          <p:spPr>
            <a:xfrm>
              <a:off x="9663635" y="2951945"/>
              <a:ext cx="1620957" cy="954107"/>
            </a:xfrm>
            <a:prstGeom prst="rect">
              <a:avLst/>
            </a:prstGeom>
            <a:noFill/>
          </p:spPr>
          <p:txBody>
            <a:bodyPr wrap="none" lIns="91440" tIns="45720" rIns="91440" bIns="45720" rtlCol="0" anchor="ctr" anchorCtr="0">
              <a:spAutoFit/>
            </a:bodyPr>
            <a:lstStyle/>
            <a:p>
              <a:r>
                <a:rPr lang="zh-CN" altLang="en-US" sz="2800" b="1" dirty="0">
                  <a:solidFill>
                    <a:schemeClr val="accent3">
                      <a:lumMod val="50000"/>
                    </a:schemeClr>
                  </a:solidFill>
                </a:rPr>
                <a:t>第四节</a:t>
              </a:r>
              <a:endParaRPr lang="en-US" altLang="zh-CN" sz="2800" b="1" dirty="0">
                <a:solidFill>
                  <a:schemeClr val="accent3">
                    <a:lumMod val="50000"/>
                  </a:schemeClr>
                </a:solidFill>
              </a:endParaRPr>
            </a:p>
            <a:p>
              <a:r>
                <a:rPr lang="zh-CN" altLang="en-US" sz="2800" b="1" dirty="0">
                  <a:solidFill>
                    <a:schemeClr val="accent3">
                      <a:lumMod val="50000"/>
                    </a:schemeClr>
                  </a:solidFill>
                </a:rPr>
                <a:t>教师合作</a:t>
              </a:r>
              <a:endParaRPr kumimoji="1" lang="zh-CN" altLang="en-US" sz="2800" b="1" dirty="0">
                <a:solidFill>
                  <a:schemeClr val="accent3">
                    <a:lumMod val="50000"/>
                  </a:schemeClr>
                </a:solidFill>
              </a:endParaRPr>
            </a:p>
          </p:txBody>
        </p:sp>
      </p:gr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二、教师的反思模型</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（四）布鲁巴奇模型</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89185" y="3429000"/>
            <a:ext cx="8213629" cy="2466957"/>
          </a:xfrm>
          <a:prstGeom prst="rect">
            <a:avLst/>
          </a:prstGeom>
        </p:spPr>
      </p:pic>
      <p:sp>
        <p:nvSpPr>
          <p:cNvPr id="8" name="文本框 7"/>
          <p:cNvSpPr txBox="1"/>
          <p:nvPr/>
        </p:nvSpPr>
        <p:spPr>
          <a:xfrm>
            <a:off x="609990" y="1896644"/>
            <a:ext cx="11036182" cy="1422441"/>
          </a:xfrm>
          <a:prstGeom prst="rect">
            <a:avLst/>
          </a:prstGeom>
          <a:solidFill>
            <a:schemeClr val="accent2">
              <a:lumMod val="20000"/>
              <a:lumOff val="80000"/>
            </a:schemeClr>
          </a:solidFill>
        </p:spPr>
        <p:txBody>
          <a:bodyPr wrap="square">
            <a:spAutoFit/>
          </a:bodyPr>
          <a:lstStyle/>
          <a:p>
            <a:pPr indent="457200">
              <a:lnSpc>
                <a:spcPct val="150000"/>
              </a:lnSpc>
            </a:pPr>
            <a:r>
              <a:rPr lang="zh-CN" altLang="en-US" sz="2000" b="1" dirty="0"/>
              <a:t>这一模型把教学工作作为一个完整的系统来通盘考虑。</a:t>
            </a:r>
            <a:r>
              <a:rPr lang="zh-CN" altLang="en-US" sz="2000" dirty="0"/>
              <a:t>这是一个周而复始的循环发展过程，前一周期的结束意味着为下一周期的开始做好了准备，前一周期的完成是进行下一个循环的必要前提，只有这样，存在于教学之中的问题才会尽可能地被发现、挖掘、探讨、分析和解决。</a:t>
            </a:r>
            <a:endParaRPr lang="zh-CN" altLang="en-US" sz="2000" dirty="0"/>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二、教师的反思模型</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（五）有效反思循环过程模型</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399" y="1955449"/>
            <a:ext cx="6736664" cy="3894157"/>
          </a:xfrm>
          <a:prstGeom prst="rect">
            <a:avLst/>
          </a:prstGeom>
        </p:spPr>
      </p:pic>
      <p:graphicFrame>
        <p:nvGraphicFramePr>
          <p:cNvPr id="10" name="图示 9"/>
          <p:cNvGraphicFramePr/>
          <p:nvPr/>
        </p:nvGraphicFramePr>
        <p:xfrm>
          <a:off x="7632698" y="1710518"/>
          <a:ext cx="3552372" cy="4184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799" y="168547"/>
            <a:ext cx="12141201" cy="1028700"/>
          </a:xfrm>
        </p:spPr>
        <p:txBody>
          <a:bodyPr>
            <a:no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教师风采：</a:t>
            </a:r>
            <a:b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b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一位从教十年教师的反思：经历</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年成长阵痛后依然实现逆风飞翔</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53897" y="1855689"/>
            <a:ext cx="10935003" cy="3828612"/>
          </a:xfrm>
          <a:prstGeom prst="rect">
            <a:avLst/>
          </a:prstGeom>
          <a:noFill/>
        </p:spPr>
        <p:txBody>
          <a:bodyPr wrap="square">
            <a:spAutoFit/>
          </a:bodyPr>
          <a:lstStyle/>
          <a:p>
            <a:pPr indent="457200" algn="just" fontAlgn="auto">
              <a:lnSpc>
                <a:spcPct val="150000"/>
              </a:lnSpc>
            </a:pPr>
            <a:r>
              <a:rPr lang="zh-CN" altLang="en-US" dirty="0"/>
              <a:t>从一位职初教师成长为能够独当一面的资深教师，其间必定经历成长的阵痛。种种现实问题带来的焦虑迷茫，让人很容易便产生“躺平”心态，导致个人的成长停滞不前。有位从教十年的教师，在经历</a:t>
            </a:r>
            <a:r>
              <a:rPr lang="en-US" altLang="zh-CN" dirty="0"/>
              <a:t>7</a:t>
            </a:r>
            <a:r>
              <a:rPr lang="zh-CN" altLang="en-US" dirty="0"/>
              <a:t>年的成长阵痛后，终于找到自己前进的方向，实现“</a:t>
            </a:r>
            <a:r>
              <a:rPr lang="en-US" altLang="zh-CN" dirty="0"/>
              <a:t>3</a:t>
            </a:r>
            <a:r>
              <a:rPr lang="zh-CN" altLang="en-US" dirty="0"/>
              <a:t>＞</a:t>
            </a:r>
            <a:r>
              <a:rPr lang="en-US" altLang="zh-CN" dirty="0"/>
              <a:t>7”</a:t>
            </a:r>
            <a:r>
              <a:rPr lang="zh-CN" altLang="en-US" dirty="0"/>
              <a:t>（</a:t>
            </a:r>
            <a:r>
              <a:rPr lang="en-US" altLang="zh-CN" dirty="0"/>
              <a:t>3</a:t>
            </a:r>
            <a:r>
              <a:rPr lang="zh-CN" altLang="en-US" dirty="0"/>
              <a:t>年成长超过了前</a:t>
            </a:r>
            <a:r>
              <a:rPr lang="en-US" altLang="zh-CN" dirty="0"/>
              <a:t>7</a:t>
            </a:r>
            <a:r>
              <a:rPr lang="zh-CN" altLang="en-US" dirty="0"/>
              <a:t>年）的成长蜕变。回顾这十年走过的路程，她认为有五个方面对她影响至深，以下是她的教学反思。</a:t>
            </a:r>
            <a:endParaRPr lang="en-US" altLang="zh-CN" dirty="0"/>
          </a:p>
          <a:p>
            <a:pPr indent="457200" algn="just" fontAlgn="auto">
              <a:lnSpc>
                <a:spcPct val="150000"/>
              </a:lnSpc>
            </a:pPr>
            <a:r>
              <a:rPr lang="en-US" altLang="zh-CN" sz="2000" b="1" dirty="0">
                <a:solidFill>
                  <a:schemeClr val="accent5"/>
                </a:solidFill>
              </a:rPr>
              <a:t>1.</a:t>
            </a:r>
            <a:r>
              <a:rPr lang="zh-CN" altLang="en-US" sz="2000" b="1" dirty="0">
                <a:solidFill>
                  <a:schemeClr val="accent5"/>
                </a:solidFill>
              </a:rPr>
              <a:t>树立目标，让专业成长有方向</a:t>
            </a:r>
            <a:endParaRPr lang="en-US" altLang="zh-CN" sz="2000" b="1" dirty="0">
              <a:solidFill>
                <a:schemeClr val="accent5"/>
              </a:solidFill>
            </a:endParaRPr>
          </a:p>
          <a:p>
            <a:pPr indent="457200" algn="just" fontAlgn="auto">
              <a:lnSpc>
                <a:spcPct val="150000"/>
              </a:lnSpc>
            </a:pPr>
            <a:r>
              <a:rPr lang="zh-CN" altLang="en-US" dirty="0"/>
              <a:t>一个人只有明确了自己的目标，才能真正发现自己的潜力。“这三年里，我虽然成长很快，但一直没有选定自己的方向。作为一名语文教师兼班主任，我是坚定地走语文专业路线还是班主任路线呢？”这是我一直纠结的问题。有人会说：“二者不冲突呀！”但我以为“广凿渠不如深打井”。在专业选择上聚焦于一个方向，然后专注地走下去，把一件事情、一个角色做到极致，才能取得真正的突破。</a:t>
            </a:r>
            <a:endParaRPr lang="zh-CN" altLang="en-US" dirty="0"/>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799" y="168547"/>
            <a:ext cx="12141201" cy="1028700"/>
          </a:xfrm>
        </p:spPr>
        <p:txBody>
          <a:bodyPr>
            <a:no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教师风采：</a:t>
            </a:r>
            <a:b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b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一位从教十年教师的反思：经历</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年成长阵痛后依然实现逆风飞翔</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79513" y="1888128"/>
            <a:ext cx="6931631" cy="4244111"/>
          </a:xfrm>
          <a:prstGeom prst="rect">
            <a:avLst/>
          </a:prstGeom>
          <a:noFill/>
        </p:spPr>
        <p:txBody>
          <a:bodyPr wrap="square">
            <a:spAutoFit/>
          </a:bodyPr>
          <a:lstStyle/>
          <a:p>
            <a:pPr indent="457200" algn="just" fontAlgn="auto">
              <a:lnSpc>
                <a:spcPct val="150000"/>
              </a:lnSpc>
            </a:pPr>
            <a:r>
              <a:rPr lang="en-US" altLang="zh-CN" sz="2000" b="1" dirty="0">
                <a:solidFill>
                  <a:schemeClr val="accent5"/>
                </a:solidFill>
              </a:rPr>
              <a:t>2.</a:t>
            </a:r>
            <a:r>
              <a:rPr lang="zh-CN" altLang="en-US" sz="2000" b="1" dirty="0">
                <a:solidFill>
                  <a:schemeClr val="accent5"/>
                </a:solidFill>
              </a:rPr>
              <a:t>持续阅读，让专业成长有底气</a:t>
            </a:r>
            <a:endParaRPr lang="en-US" altLang="zh-CN" sz="2000" b="1" dirty="0">
              <a:solidFill>
                <a:schemeClr val="accent5"/>
              </a:solidFill>
            </a:endParaRPr>
          </a:p>
          <a:p>
            <a:pPr indent="457200" algn="just" fontAlgn="auto">
              <a:lnSpc>
                <a:spcPct val="150000"/>
              </a:lnSpc>
            </a:pPr>
            <a:r>
              <a:rPr lang="zh-CN" altLang="en-US" dirty="0"/>
              <a:t>阅读，才能让一位教师持续往前走。一位特级教师的话让我印象深刻：“你能不能冒出来，最先可能取决于你的灵气；你能不能走远，关键看你的底气。而底气从哪里来呢？底气，是从书堆里冒出来的。”要想成长为一个卓越教师，必须根植于深厚的阅读。我给自己制订了阅读计划，充分利用零星时间，不以没有时间为借口不阅读。每星期阅读两本书，这样一个学期下来差不多可以读</a:t>
            </a:r>
            <a:r>
              <a:rPr lang="en-US" altLang="zh-CN" dirty="0"/>
              <a:t>40</a:t>
            </a:r>
            <a:r>
              <a:rPr lang="zh-CN" altLang="en-US" dirty="0"/>
              <a:t>本书，一年下来可以读</a:t>
            </a:r>
            <a:r>
              <a:rPr lang="en-US" altLang="zh-CN" dirty="0"/>
              <a:t>100</a:t>
            </a:r>
            <a:r>
              <a:rPr lang="zh-CN" altLang="en-US" dirty="0"/>
              <a:t>本书。我读于永正老师的随笔</a:t>
            </a:r>
            <a:r>
              <a:rPr lang="en-US" altLang="zh-CN" dirty="0"/>
              <a:t>《</a:t>
            </a:r>
            <a:r>
              <a:rPr lang="zh-CN" altLang="en-US" dirty="0"/>
              <a:t>教海漫记</a:t>
            </a:r>
            <a:r>
              <a:rPr lang="en-US" altLang="zh-CN" dirty="0"/>
              <a:t>》</a:t>
            </a:r>
            <a:r>
              <a:rPr lang="zh-CN" altLang="en-US" dirty="0"/>
              <a:t>，读张祖庆老师的</a:t>
            </a:r>
            <a:r>
              <a:rPr lang="en-US" altLang="zh-CN" dirty="0"/>
              <a:t>《</a:t>
            </a:r>
            <a:r>
              <a:rPr lang="zh-CN" altLang="en-US" dirty="0"/>
              <a:t>给语文教师的新建议</a:t>
            </a:r>
            <a:r>
              <a:rPr lang="en-US" altLang="zh-CN" dirty="0"/>
              <a:t>》</a:t>
            </a:r>
            <a:r>
              <a:rPr lang="zh-CN" altLang="en-US" dirty="0"/>
              <a:t>，也读</a:t>
            </a:r>
            <a:r>
              <a:rPr lang="en-US" altLang="zh-CN" dirty="0"/>
              <a:t>《</a:t>
            </a:r>
            <a:r>
              <a:rPr lang="zh-CN" altLang="en-US" dirty="0"/>
              <a:t>教学勇气</a:t>
            </a:r>
            <a:r>
              <a:rPr lang="en-US" altLang="zh-CN" dirty="0"/>
              <a:t>》《</a:t>
            </a:r>
            <a:r>
              <a:rPr lang="zh-CN" altLang="en-US" dirty="0"/>
              <a:t>自卑与超越</a:t>
            </a:r>
            <a:r>
              <a:rPr lang="en-US" altLang="zh-CN" dirty="0"/>
              <a:t>》……</a:t>
            </a:r>
            <a:r>
              <a:rPr lang="zh-CN" altLang="en-US" dirty="0"/>
              <a:t>从专业到职业，从心理到哲学。</a:t>
            </a:r>
            <a:endParaRPr lang="zh-CN" altLang="en-US" dirty="0"/>
          </a:p>
        </p:txBody>
      </p:sp>
      <p:grpSp>
        <p:nvGrpSpPr>
          <p:cNvPr id="3" name="组合 2"/>
          <p:cNvGrpSpPr/>
          <p:nvPr/>
        </p:nvGrpSpPr>
        <p:grpSpPr>
          <a:xfrm>
            <a:off x="7587088" y="2326860"/>
            <a:ext cx="4135555" cy="3665725"/>
            <a:chOff x="4087813" y="1504950"/>
            <a:chExt cx="4273551" cy="3838575"/>
          </a:xfrm>
        </p:grpSpPr>
        <p:sp>
          <p:nvSpPr>
            <p:cNvPr id="5" name="椭圆 4"/>
            <p:cNvSpPr/>
            <p:nvPr/>
          </p:nvSpPr>
          <p:spPr bwMode="auto">
            <a:xfrm>
              <a:off x="4518026" y="1504950"/>
              <a:ext cx="3154363" cy="3149600"/>
            </a:xfrm>
            <a:prstGeom prst="ellipse">
              <a:avLst/>
            </a:prstGeom>
            <a:solidFill>
              <a:srgbClr val="8599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 name="任意多边形 5"/>
            <p:cNvSpPr/>
            <p:nvPr/>
          </p:nvSpPr>
          <p:spPr bwMode="auto">
            <a:xfrm>
              <a:off x="7261226" y="3740150"/>
              <a:ext cx="1100138" cy="1081088"/>
            </a:xfrm>
            <a:custGeom>
              <a:avLst/>
              <a:gdLst>
                <a:gd name="T0" fmla="*/ 348 w 405"/>
                <a:gd name="T1" fmla="*/ 151 h 398"/>
                <a:gd name="T2" fmla="*/ 319 w 405"/>
                <a:gd name="T3" fmla="*/ 221 h 398"/>
                <a:gd name="T4" fmla="*/ 258 w 405"/>
                <a:gd name="T5" fmla="*/ 260 h 398"/>
                <a:gd name="T6" fmla="*/ 214 w 405"/>
                <a:gd name="T7" fmla="*/ 322 h 398"/>
                <a:gd name="T8" fmla="*/ 139 w 405"/>
                <a:gd name="T9" fmla="*/ 338 h 398"/>
                <a:gd name="T10" fmla="*/ 83 w 405"/>
                <a:gd name="T11" fmla="*/ 387 h 398"/>
                <a:gd name="T12" fmla="*/ 0 w 405"/>
                <a:gd name="T13" fmla="*/ 377 h 398"/>
                <a:gd name="T14" fmla="*/ 405 w 405"/>
                <a:gd name="T15" fmla="*/ 0 h 398"/>
                <a:gd name="T16" fmla="*/ 389 w 405"/>
                <a:gd name="T17" fmla="*/ 93 h 398"/>
                <a:gd name="T18" fmla="*/ 348 w 405"/>
                <a:gd name="T19" fmla="*/ 15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398">
                  <a:moveTo>
                    <a:pt x="348" y="151"/>
                  </a:moveTo>
                  <a:cubicBezTo>
                    <a:pt x="329" y="181"/>
                    <a:pt x="340" y="191"/>
                    <a:pt x="319" y="221"/>
                  </a:cubicBezTo>
                  <a:cubicBezTo>
                    <a:pt x="296" y="250"/>
                    <a:pt x="284" y="236"/>
                    <a:pt x="258" y="260"/>
                  </a:cubicBezTo>
                  <a:cubicBezTo>
                    <a:pt x="231" y="283"/>
                    <a:pt x="244" y="300"/>
                    <a:pt x="214" y="322"/>
                  </a:cubicBezTo>
                  <a:cubicBezTo>
                    <a:pt x="184" y="342"/>
                    <a:pt x="172" y="323"/>
                    <a:pt x="139" y="338"/>
                  </a:cubicBezTo>
                  <a:cubicBezTo>
                    <a:pt x="107" y="352"/>
                    <a:pt x="119" y="375"/>
                    <a:pt x="83" y="387"/>
                  </a:cubicBezTo>
                  <a:cubicBezTo>
                    <a:pt x="48" y="398"/>
                    <a:pt x="36" y="372"/>
                    <a:pt x="0" y="377"/>
                  </a:cubicBezTo>
                  <a:cubicBezTo>
                    <a:pt x="405" y="0"/>
                    <a:pt x="405" y="0"/>
                    <a:pt x="405" y="0"/>
                  </a:cubicBezTo>
                  <a:cubicBezTo>
                    <a:pt x="396" y="36"/>
                    <a:pt x="401" y="57"/>
                    <a:pt x="389" y="93"/>
                  </a:cubicBezTo>
                  <a:cubicBezTo>
                    <a:pt x="376" y="127"/>
                    <a:pt x="366" y="120"/>
                    <a:pt x="348" y="151"/>
                  </a:cubicBezTo>
                  <a:close/>
                </a:path>
              </a:pathLst>
            </a:custGeom>
            <a:solidFill>
              <a:srgbClr val="9BB54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 name="任意多边形 6"/>
            <p:cNvSpPr/>
            <p:nvPr/>
          </p:nvSpPr>
          <p:spPr bwMode="auto">
            <a:xfrm>
              <a:off x="7215188" y="3740150"/>
              <a:ext cx="1146175" cy="1023938"/>
            </a:xfrm>
            <a:custGeom>
              <a:avLst/>
              <a:gdLst>
                <a:gd name="T0" fmla="*/ 422 w 422"/>
                <a:gd name="T1" fmla="*/ 0 h 377"/>
                <a:gd name="T2" fmla="*/ 17 w 422"/>
                <a:gd name="T3" fmla="*/ 377 h 377"/>
                <a:gd name="T4" fmla="*/ 13 w 422"/>
                <a:gd name="T5" fmla="*/ 293 h 377"/>
                <a:gd name="T6" fmla="*/ 66 w 422"/>
                <a:gd name="T7" fmla="*/ 240 h 377"/>
                <a:gd name="T8" fmla="*/ 88 w 422"/>
                <a:gd name="T9" fmla="*/ 167 h 377"/>
                <a:gd name="T10" fmla="*/ 152 w 422"/>
                <a:gd name="T11" fmla="*/ 128 h 377"/>
                <a:gd name="T12" fmla="*/ 196 w 422"/>
                <a:gd name="T13" fmla="*/ 70 h 377"/>
                <a:gd name="T14" fmla="*/ 268 w 422"/>
                <a:gd name="T15" fmla="*/ 46 h 377"/>
                <a:gd name="T16" fmla="*/ 329 w 422"/>
                <a:gd name="T17" fmla="*/ 9 h 377"/>
                <a:gd name="T18" fmla="*/ 422 w 422"/>
                <a:gd name="T19"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 h="377">
                  <a:moveTo>
                    <a:pt x="422" y="0"/>
                  </a:moveTo>
                  <a:cubicBezTo>
                    <a:pt x="17" y="377"/>
                    <a:pt x="17" y="377"/>
                    <a:pt x="17" y="377"/>
                  </a:cubicBezTo>
                  <a:cubicBezTo>
                    <a:pt x="24" y="341"/>
                    <a:pt x="0" y="328"/>
                    <a:pt x="13" y="293"/>
                  </a:cubicBezTo>
                  <a:cubicBezTo>
                    <a:pt x="28" y="259"/>
                    <a:pt x="50" y="272"/>
                    <a:pt x="66" y="240"/>
                  </a:cubicBezTo>
                  <a:cubicBezTo>
                    <a:pt x="84" y="210"/>
                    <a:pt x="65" y="196"/>
                    <a:pt x="88" y="167"/>
                  </a:cubicBezTo>
                  <a:cubicBezTo>
                    <a:pt x="112" y="139"/>
                    <a:pt x="127" y="153"/>
                    <a:pt x="152" y="128"/>
                  </a:cubicBezTo>
                  <a:cubicBezTo>
                    <a:pt x="178" y="104"/>
                    <a:pt x="165" y="91"/>
                    <a:pt x="196" y="70"/>
                  </a:cubicBezTo>
                  <a:cubicBezTo>
                    <a:pt x="227" y="51"/>
                    <a:pt x="237" y="63"/>
                    <a:pt x="268" y="46"/>
                  </a:cubicBezTo>
                  <a:cubicBezTo>
                    <a:pt x="300" y="31"/>
                    <a:pt x="293" y="20"/>
                    <a:pt x="329" y="9"/>
                  </a:cubicBezTo>
                  <a:cubicBezTo>
                    <a:pt x="365" y="0"/>
                    <a:pt x="386" y="7"/>
                    <a:pt x="422" y="0"/>
                  </a:cubicBezTo>
                  <a:close/>
                </a:path>
              </a:pathLst>
            </a:custGeom>
            <a:solidFill>
              <a:srgbClr val="BAD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 name="任意多边形 7"/>
            <p:cNvSpPr/>
            <p:nvPr/>
          </p:nvSpPr>
          <p:spPr bwMode="auto">
            <a:xfrm>
              <a:off x="7215188" y="3740150"/>
              <a:ext cx="1146175" cy="1081088"/>
            </a:xfrm>
            <a:custGeom>
              <a:avLst/>
              <a:gdLst>
                <a:gd name="T0" fmla="*/ 17 w 422"/>
                <a:gd name="T1" fmla="*/ 377 h 398"/>
                <a:gd name="T2" fmla="*/ 100 w 422"/>
                <a:gd name="T3" fmla="*/ 387 h 398"/>
                <a:gd name="T4" fmla="*/ 156 w 422"/>
                <a:gd name="T5" fmla="*/ 338 h 398"/>
                <a:gd name="T6" fmla="*/ 231 w 422"/>
                <a:gd name="T7" fmla="*/ 322 h 398"/>
                <a:gd name="T8" fmla="*/ 275 w 422"/>
                <a:gd name="T9" fmla="*/ 260 h 398"/>
                <a:gd name="T10" fmla="*/ 336 w 422"/>
                <a:gd name="T11" fmla="*/ 221 h 398"/>
                <a:gd name="T12" fmla="*/ 365 w 422"/>
                <a:gd name="T13" fmla="*/ 151 h 398"/>
                <a:gd name="T14" fmla="*/ 406 w 422"/>
                <a:gd name="T15" fmla="*/ 93 h 398"/>
                <a:gd name="T16" fmla="*/ 422 w 422"/>
                <a:gd name="T17" fmla="*/ 0 h 398"/>
                <a:gd name="T18" fmla="*/ 329 w 422"/>
                <a:gd name="T19" fmla="*/ 9 h 398"/>
                <a:gd name="T20" fmla="*/ 268 w 422"/>
                <a:gd name="T21" fmla="*/ 46 h 398"/>
                <a:gd name="T22" fmla="*/ 196 w 422"/>
                <a:gd name="T23" fmla="*/ 70 h 398"/>
                <a:gd name="T24" fmla="*/ 152 w 422"/>
                <a:gd name="T25" fmla="*/ 128 h 398"/>
                <a:gd name="T26" fmla="*/ 88 w 422"/>
                <a:gd name="T27" fmla="*/ 167 h 398"/>
                <a:gd name="T28" fmla="*/ 66 w 422"/>
                <a:gd name="T29" fmla="*/ 240 h 398"/>
                <a:gd name="T30" fmla="*/ 13 w 422"/>
                <a:gd name="T31" fmla="*/ 293 h 398"/>
                <a:gd name="T32" fmla="*/ 17 w 422"/>
                <a:gd name="T33" fmla="*/ 377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2" h="398">
                  <a:moveTo>
                    <a:pt x="17" y="377"/>
                  </a:moveTo>
                  <a:cubicBezTo>
                    <a:pt x="53" y="372"/>
                    <a:pt x="65" y="398"/>
                    <a:pt x="100" y="387"/>
                  </a:cubicBezTo>
                  <a:cubicBezTo>
                    <a:pt x="136" y="375"/>
                    <a:pt x="124" y="352"/>
                    <a:pt x="156" y="338"/>
                  </a:cubicBezTo>
                  <a:cubicBezTo>
                    <a:pt x="189" y="323"/>
                    <a:pt x="201" y="342"/>
                    <a:pt x="231" y="322"/>
                  </a:cubicBezTo>
                  <a:cubicBezTo>
                    <a:pt x="261" y="300"/>
                    <a:pt x="248" y="283"/>
                    <a:pt x="275" y="260"/>
                  </a:cubicBezTo>
                  <a:cubicBezTo>
                    <a:pt x="301" y="236"/>
                    <a:pt x="313" y="250"/>
                    <a:pt x="336" y="221"/>
                  </a:cubicBezTo>
                  <a:cubicBezTo>
                    <a:pt x="357" y="191"/>
                    <a:pt x="346" y="181"/>
                    <a:pt x="365" y="151"/>
                  </a:cubicBezTo>
                  <a:cubicBezTo>
                    <a:pt x="383" y="120"/>
                    <a:pt x="393" y="127"/>
                    <a:pt x="406" y="93"/>
                  </a:cubicBezTo>
                  <a:cubicBezTo>
                    <a:pt x="418" y="57"/>
                    <a:pt x="413" y="36"/>
                    <a:pt x="422" y="0"/>
                  </a:cubicBezTo>
                  <a:cubicBezTo>
                    <a:pt x="386" y="7"/>
                    <a:pt x="365" y="0"/>
                    <a:pt x="329" y="9"/>
                  </a:cubicBezTo>
                  <a:cubicBezTo>
                    <a:pt x="293" y="20"/>
                    <a:pt x="300" y="31"/>
                    <a:pt x="268" y="46"/>
                  </a:cubicBezTo>
                  <a:cubicBezTo>
                    <a:pt x="237" y="63"/>
                    <a:pt x="227" y="51"/>
                    <a:pt x="196" y="70"/>
                  </a:cubicBezTo>
                  <a:cubicBezTo>
                    <a:pt x="165" y="91"/>
                    <a:pt x="178" y="104"/>
                    <a:pt x="152" y="128"/>
                  </a:cubicBezTo>
                  <a:cubicBezTo>
                    <a:pt x="127" y="153"/>
                    <a:pt x="112" y="139"/>
                    <a:pt x="88" y="167"/>
                  </a:cubicBezTo>
                  <a:cubicBezTo>
                    <a:pt x="65" y="196"/>
                    <a:pt x="84" y="210"/>
                    <a:pt x="66" y="240"/>
                  </a:cubicBezTo>
                  <a:cubicBezTo>
                    <a:pt x="50" y="272"/>
                    <a:pt x="28" y="259"/>
                    <a:pt x="13" y="293"/>
                  </a:cubicBezTo>
                  <a:cubicBezTo>
                    <a:pt x="0" y="328"/>
                    <a:pt x="24" y="341"/>
                    <a:pt x="17" y="377"/>
                  </a:cubicBezTo>
                  <a:close/>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 name="直接连接符 9"/>
            <p:cNvSpPr/>
            <p:nvPr/>
          </p:nvSpPr>
          <p:spPr bwMode="auto">
            <a:xfrm flipH="1">
              <a:off x="7261226" y="3740150"/>
              <a:ext cx="1100138" cy="102393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11" name="直接连接符 10"/>
            <p:cNvSpPr/>
            <p:nvPr/>
          </p:nvSpPr>
          <p:spPr bwMode="auto">
            <a:xfrm flipH="1" flipV="1">
              <a:off x="7402513" y="4375150"/>
              <a:ext cx="9525" cy="250825"/>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14" name="直接连接符 13"/>
            <p:cNvSpPr/>
            <p:nvPr/>
          </p:nvSpPr>
          <p:spPr bwMode="auto">
            <a:xfrm flipV="1">
              <a:off x="7615238" y="4068763"/>
              <a:ext cx="31750" cy="366713"/>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15" name="直接连接符 14"/>
            <p:cNvSpPr/>
            <p:nvPr/>
          </p:nvSpPr>
          <p:spPr bwMode="auto">
            <a:xfrm flipV="1">
              <a:off x="7810501" y="3889375"/>
              <a:ext cx="73025" cy="36353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16" name="直接连接符 15"/>
            <p:cNvSpPr/>
            <p:nvPr/>
          </p:nvSpPr>
          <p:spPr bwMode="auto">
            <a:xfrm flipV="1">
              <a:off x="8077201" y="3757613"/>
              <a:ext cx="66675" cy="24923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17" name="直接连接符 16"/>
            <p:cNvSpPr/>
            <p:nvPr/>
          </p:nvSpPr>
          <p:spPr bwMode="auto">
            <a:xfrm flipV="1">
              <a:off x="8013701" y="4056063"/>
              <a:ext cx="271463" cy="11113"/>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18" name="直接连接符 17"/>
            <p:cNvSpPr/>
            <p:nvPr/>
          </p:nvSpPr>
          <p:spPr bwMode="auto">
            <a:xfrm>
              <a:off x="7772401" y="4289425"/>
              <a:ext cx="363538" cy="3968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19" name="直接连接符 18"/>
            <p:cNvSpPr/>
            <p:nvPr/>
          </p:nvSpPr>
          <p:spPr bwMode="auto">
            <a:xfrm>
              <a:off x="7543801" y="4500563"/>
              <a:ext cx="361950" cy="31750"/>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20" name="直接连接符 19"/>
            <p:cNvSpPr/>
            <p:nvPr/>
          </p:nvSpPr>
          <p:spPr bwMode="auto">
            <a:xfrm>
              <a:off x="7364413" y="4665663"/>
              <a:ext cx="220663" cy="3333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21" name="任意多边形 17"/>
            <p:cNvSpPr/>
            <p:nvPr/>
          </p:nvSpPr>
          <p:spPr bwMode="auto">
            <a:xfrm>
              <a:off x="7188201" y="3027363"/>
              <a:ext cx="701675" cy="1562100"/>
            </a:xfrm>
            <a:custGeom>
              <a:avLst/>
              <a:gdLst>
                <a:gd name="T0" fmla="*/ 241 w 258"/>
                <a:gd name="T1" fmla="*/ 179 h 576"/>
                <a:gd name="T2" fmla="*/ 246 w 258"/>
                <a:gd name="T3" fmla="*/ 264 h 576"/>
                <a:gd name="T4" fmla="*/ 203 w 258"/>
                <a:gd name="T5" fmla="*/ 333 h 576"/>
                <a:gd name="T6" fmla="*/ 189 w 258"/>
                <a:gd name="T7" fmla="*/ 416 h 576"/>
                <a:gd name="T8" fmla="*/ 122 w 258"/>
                <a:gd name="T9" fmla="*/ 469 h 576"/>
                <a:gd name="T10" fmla="*/ 89 w 258"/>
                <a:gd name="T11" fmla="*/ 545 h 576"/>
                <a:gd name="T12" fmla="*/ 0 w 258"/>
                <a:gd name="T13" fmla="*/ 576 h 576"/>
                <a:gd name="T14" fmla="*/ 226 w 258"/>
                <a:gd name="T15" fmla="*/ 0 h 576"/>
                <a:gd name="T16" fmla="*/ 254 w 258"/>
                <a:gd name="T17" fmla="*/ 101 h 576"/>
                <a:gd name="T18" fmla="*/ 241 w 258"/>
                <a:gd name="T19" fmla="*/ 179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576">
                  <a:moveTo>
                    <a:pt x="241" y="179"/>
                  </a:moveTo>
                  <a:cubicBezTo>
                    <a:pt x="236" y="219"/>
                    <a:pt x="253" y="224"/>
                    <a:pt x="246" y="264"/>
                  </a:cubicBezTo>
                  <a:cubicBezTo>
                    <a:pt x="237" y="304"/>
                    <a:pt x="218" y="296"/>
                    <a:pt x="203" y="333"/>
                  </a:cubicBezTo>
                  <a:cubicBezTo>
                    <a:pt x="187" y="369"/>
                    <a:pt x="208" y="380"/>
                    <a:pt x="189" y="416"/>
                  </a:cubicBezTo>
                  <a:cubicBezTo>
                    <a:pt x="169" y="452"/>
                    <a:pt x="146" y="438"/>
                    <a:pt x="122" y="469"/>
                  </a:cubicBezTo>
                  <a:cubicBezTo>
                    <a:pt x="95" y="499"/>
                    <a:pt x="118" y="516"/>
                    <a:pt x="89" y="545"/>
                  </a:cubicBezTo>
                  <a:cubicBezTo>
                    <a:pt x="58" y="574"/>
                    <a:pt x="34" y="553"/>
                    <a:pt x="0" y="576"/>
                  </a:cubicBezTo>
                  <a:cubicBezTo>
                    <a:pt x="226" y="0"/>
                    <a:pt x="226" y="0"/>
                    <a:pt x="226" y="0"/>
                  </a:cubicBezTo>
                  <a:cubicBezTo>
                    <a:pt x="234" y="40"/>
                    <a:pt x="249" y="59"/>
                    <a:pt x="254" y="101"/>
                  </a:cubicBezTo>
                  <a:cubicBezTo>
                    <a:pt x="258" y="142"/>
                    <a:pt x="244" y="140"/>
                    <a:pt x="241" y="179"/>
                  </a:cubicBezTo>
                  <a:close/>
                </a:path>
              </a:pathLst>
            </a:custGeom>
            <a:solidFill>
              <a:srgbClr val="9BB54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任意多边形 18"/>
            <p:cNvSpPr/>
            <p:nvPr/>
          </p:nvSpPr>
          <p:spPr bwMode="auto">
            <a:xfrm>
              <a:off x="7061201" y="3027363"/>
              <a:ext cx="741363" cy="1562100"/>
            </a:xfrm>
            <a:custGeom>
              <a:avLst/>
              <a:gdLst>
                <a:gd name="T0" fmla="*/ 273 w 273"/>
                <a:gd name="T1" fmla="*/ 0 h 576"/>
                <a:gd name="T2" fmla="*/ 47 w 273"/>
                <a:gd name="T3" fmla="*/ 576 h 576"/>
                <a:gd name="T4" fmla="*/ 2 w 273"/>
                <a:gd name="T5" fmla="*/ 493 h 576"/>
                <a:gd name="T6" fmla="*/ 30 w 273"/>
                <a:gd name="T7" fmla="*/ 415 h 576"/>
                <a:gd name="T8" fmla="*/ 16 w 273"/>
                <a:gd name="T9" fmla="*/ 330 h 576"/>
                <a:gd name="T10" fmla="*/ 62 w 273"/>
                <a:gd name="T11" fmla="*/ 259 h 576"/>
                <a:gd name="T12" fmla="*/ 78 w 273"/>
                <a:gd name="T13" fmla="*/ 180 h 576"/>
                <a:gd name="T14" fmla="*/ 139 w 273"/>
                <a:gd name="T15" fmla="*/ 121 h 576"/>
                <a:gd name="T16" fmla="*/ 183 w 273"/>
                <a:gd name="T17" fmla="*/ 54 h 576"/>
                <a:gd name="T18" fmla="*/ 273 w 273"/>
                <a:gd name="T19"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576">
                  <a:moveTo>
                    <a:pt x="273" y="0"/>
                  </a:moveTo>
                  <a:cubicBezTo>
                    <a:pt x="47" y="576"/>
                    <a:pt x="47" y="576"/>
                    <a:pt x="47" y="576"/>
                  </a:cubicBezTo>
                  <a:cubicBezTo>
                    <a:pt x="37" y="536"/>
                    <a:pt x="6" y="535"/>
                    <a:pt x="2" y="493"/>
                  </a:cubicBezTo>
                  <a:cubicBezTo>
                    <a:pt x="0" y="451"/>
                    <a:pt x="29" y="455"/>
                    <a:pt x="30" y="415"/>
                  </a:cubicBezTo>
                  <a:cubicBezTo>
                    <a:pt x="33" y="375"/>
                    <a:pt x="7" y="370"/>
                    <a:pt x="16" y="330"/>
                  </a:cubicBezTo>
                  <a:cubicBezTo>
                    <a:pt x="27" y="291"/>
                    <a:pt x="50" y="297"/>
                    <a:pt x="62" y="259"/>
                  </a:cubicBezTo>
                  <a:cubicBezTo>
                    <a:pt x="77" y="223"/>
                    <a:pt x="58" y="216"/>
                    <a:pt x="78" y="180"/>
                  </a:cubicBezTo>
                  <a:cubicBezTo>
                    <a:pt x="100" y="146"/>
                    <a:pt x="116" y="153"/>
                    <a:pt x="139" y="121"/>
                  </a:cubicBezTo>
                  <a:cubicBezTo>
                    <a:pt x="164" y="90"/>
                    <a:pt x="152" y="83"/>
                    <a:pt x="183" y="54"/>
                  </a:cubicBezTo>
                  <a:cubicBezTo>
                    <a:pt x="215" y="28"/>
                    <a:pt x="240" y="24"/>
                    <a:pt x="273" y="0"/>
                  </a:cubicBezTo>
                  <a:close/>
                </a:path>
              </a:pathLst>
            </a:custGeom>
            <a:solidFill>
              <a:srgbClr val="BAD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任意多边形 19"/>
            <p:cNvSpPr/>
            <p:nvPr/>
          </p:nvSpPr>
          <p:spPr bwMode="auto">
            <a:xfrm>
              <a:off x="7061201" y="3027363"/>
              <a:ext cx="828675" cy="1562100"/>
            </a:xfrm>
            <a:custGeom>
              <a:avLst/>
              <a:gdLst>
                <a:gd name="T0" fmla="*/ 47 w 305"/>
                <a:gd name="T1" fmla="*/ 576 h 576"/>
                <a:gd name="T2" fmla="*/ 136 w 305"/>
                <a:gd name="T3" fmla="*/ 545 h 576"/>
                <a:gd name="T4" fmla="*/ 169 w 305"/>
                <a:gd name="T5" fmla="*/ 469 h 576"/>
                <a:gd name="T6" fmla="*/ 236 w 305"/>
                <a:gd name="T7" fmla="*/ 416 h 576"/>
                <a:gd name="T8" fmla="*/ 250 w 305"/>
                <a:gd name="T9" fmla="*/ 333 h 576"/>
                <a:gd name="T10" fmla="*/ 293 w 305"/>
                <a:gd name="T11" fmla="*/ 264 h 576"/>
                <a:gd name="T12" fmla="*/ 288 w 305"/>
                <a:gd name="T13" fmla="*/ 179 h 576"/>
                <a:gd name="T14" fmla="*/ 301 w 305"/>
                <a:gd name="T15" fmla="*/ 101 h 576"/>
                <a:gd name="T16" fmla="*/ 273 w 305"/>
                <a:gd name="T17" fmla="*/ 0 h 576"/>
                <a:gd name="T18" fmla="*/ 183 w 305"/>
                <a:gd name="T19" fmla="*/ 54 h 576"/>
                <a:gd name="T20" fmla="*/ 139 w 305"/>
                <a:gd name="T21" fmla="*/ 121 h 576"/>
                <a:gd name="T22" fmla="*/ 78 w 305"/>
                <a:gd name="T23" fmla="*/ 180 h 576"/>
                <a:gd name="T24" fmla="*/ 62 w 305"/>
                <a:gd name="T25" fmla="*/ 259 h 576"/>
                <a:gd name="T26" fmla="*/ 16 w 305"/>
                <a:gd name="T27" fmla="*/ 330 h 576"/>
                <a:gd name="T28" fmla="*/ 30 w 305"/>
                <a:gd name="T29" fmla="*/ 415 h 576"/>
                <a:gd name="T30" fmla="*/ 2 w 305"/>
                <a:gd name="T31" fmla="*/ 493 h 576"/>
                <a:gd name="T32" fmla="*/ 47 w 305"/>
                <a:gd name="T33" fmla="*/ 57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5" h="576">
                  <a:moveTo>
                    <a:pt x="47" y="576"/>
                  </a:moveTo>
                  <a:cubicBezTo>
                    <a:pt x="81" y="553"/>
                    <a:pt x="105" y="574"/>
                    <a:pt x="136" y="545"/>
                  </a:cubicBezTo>
                  <a:cubicBezTo>
                    <a:pt x="165" y="516"/>
                    <a:pt x="142" y="499"/>
                    <a:pt x="169" y="469"/>
                  </a:cubicBezTo>
                  <a:cubicBezTo>
                    <a:pt x="193" y="438"/>
                    <a:pt x="216" y="452"/>
                    <a:pt x="236" y="416"/>
                  </a:cubicBezTo>
                  <a:cubicBezTo>
                    <a:pt x="255" y="380"/>
                    <a:pt x="234" y="369"/>
                    <a:pt x="250" y="333"/>
                  </a:cubicBezTo>
                  <a:cubicBezTo>
                    <a:pt x="265" y="296"/>
                    <a:pt x="284" y="304"/>
                    <a:pt x="293" y="264"/>
                  </a:cubicBezTo>
                  <a:cubicBezTo>
                    <a:pt x="300" y="224"/>
                    <a:pt x="283" y="219"/>
                    <a:pt x="288" y="179"/>
                  </a:cubicBezTo>
                  <a:cubicBezTo>
                    <a:pt x="291" y="140"/>
                    <a:pt x="305" y="142"/>
                    <a:pt x="301" y="101"/>
                  </a:cubicBezTo>
                  <a:cubicBezTo>
                    <a:pt x="296" y="59"/>
                    <a:pt x="281" y="40"/>
                    <a:pt x="273" y="0"/>
                  </a:cubicBezTo>
                  <a:cubicBezTo>
                    <a:pt x="240" y="24"/>
                    <a:pt x="215" y="28"/>
                    <a:pt x="183" y="54"/>
                  </a:cubicBezTo>
                  <a:cubicBezTo>
                    <a:pt x="152" y="83"/>
                    <a:pt x="164" y="90"/>
                    <a:pt x="139" y="121"/>
                  </a:cubicBezTo>
                  <a:cubicBezTo>
                    <a:pt x="116" y="153"/>
                    <a:pt x="100" y="146"/>
                    <a:pt x="78" y="180"/>
                  </a:cubicBezTo>
                  <a:cubicBezTo>
                    <a:pt x="58" y="216"/>
                    <a:pt x="77" y="223"/>
                    <a:pt x="62" y="259"/>
                  </a:cubicBezTo>
                  <a:cubicBezTo>
                    <a:pt x="50" y="297"/>
                    <a:pt x="27" y="291"/>
                    <a:pt x="16" y="330"/>
                  </a:cubicBezTo>
                  <a:cubicBezTo>
                    <a:pt x="7" y="370"/>
                    <a:pt x="33" y="375"/>
                    <a:pt x="30" y="415"/>
                  </a:cubicBezTo>
                  <a:cubicBezTo>
                    <a:pt x="29" y="455"/>
                    <a:pt x="0" y="451"/>
                    <a:pt x="2" y="493"/>
                  </a:cubicBezTo>
                  <a:cubicBezTo>
                    <a:pt x="6" y="535"/>
                    <a:pt x="37" y="536"/>
                    <a:pt x="47" y="576"/>
                  </a:cubicBezTo>
                  <a:close/>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4" name="直接连接符 23"/>
            <p:cNvSpPr/>
            <p:nvPr/>
          </p:nvSpPr>
          <p:spPr bwMode="auto">
            <a:xfrm flipH="1">
              <a:off x="7188201" y="3027363"/>
              <a:ext cx="614363" cy="1562100"/>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25" name="直接连接符 24"/>
            <p:cNvSpPr/>
            <p:nvPr/>
          </p:nvSpPr>
          <p:spPr bwMode="auto">
            <a:xfrm flipH="1" flipV="1">
              <a:off x="7142163" y="4132263"/>
              <a:ext cx="128588" cy="246063"/>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26" name="直接连接符 25"/>
            <p:cNvSpPr/>
            <p:nvPr/>
          </p:nvSpPr>
          <p:spPr bwMode="auto">
            <a:xfrm flipH="1" flipV="1">
              <a:off x="7240588" y="3705225"/>
              <a:ext cx="142875" cy="38258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27" name="直接连接符 26"/>
            <p:cNvSpPr/>
            <p:nvPr/>
          </p:nvSpPr>
          <p:spPr bwMode="auto">
            <a:xfrm flipH="1" flipV="1">
              <a:off x="7392988" y="3406775"/>
              <a:ext cx="103188" cy="40163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28" name="直接连接符 27"/>
            <p:cNvSpPr/>
            <p:nvPr/>
          </p:nvSpPr>
          <p:spPr bwMode="auto">
            <a:xfrm flipH="1" flipV="1">
              <a:off x="7589838" y="3149600"/>
              <a:ext cx="52388" cy="282575"/>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29" name="直接连接符 28"/>
            <p:cNvSpPr/>
            <p:nvPr/>
          </p:nvSpPr>
          <p:spPr bwMode="auto">
            <a:xfrm flipV="1">
              <a:off x="7607301" y="3379788"/>
              <a:ext cx="268288" cy="144463"/>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30" name="直接连接符 29"/>
            <p:cNvSpPr/>
            <p:nvPr/>
          </p:nvSpPr>
          <p:spPr bwMode="auto">
            <a:xfrm flipV="1">
              <a:off x="7473951" y="3730625"/>
              <a:ext cx="385763" cy="131763"/>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31" name="直接连接符 30"/>
            <p:cNvSpPr/>
            <p:nvPr/>
          </p:nvSpPr>
          <p:spPr bwMode="auto">
            <a:xfrm flipV="1">
              <a:off x="7345363" y="4044950"/>
              <a:ext cx="377825" cy="142875"/>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32" name="直接连接符 31"/>
            <p:cNvSpPr/>
            <p:nvPr/>
          </p:nvSpPr>
          <p:spPr bwMode="auto">
            <a:xfrm flipV="1">
              <a:off x="7245351" y="4367213"/>
              <a:ext cx="236538" cy="73025"/>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33" name="任意多边形 29"/>
            <p:cNvSpPr/>
            <p:nvPr/>
          </p:nvSpPr>
          <p:spPr bwMode="auto">
            <a:xfrm>
              <a:off x="4087813" y="3846513"/>
              <a:ext cx="928688" cy="914400"/>
            </a:xfrm>
            <a:custGeom>
              <a:avLst/>
              <a:gdLst>
                <a:gd name="T0" fmla="*/ 48 w 342"/>
                <a:gd name="T1" fmla="*/ 127 h 337"/>
                <a:gd name="T2" fmla="*/ 72 w 342"/>
                <a:gd name="T3" fmla="*/ 187 h 337"/>
                <a:gd name="T4" fmla="*/ 124 w 342"/>
                <a:gd name="T5" fmla="*/ 220 h 337"/>
                <a:gd name="T6" fmla="*/ 160 w 342"/>
                <a:gd name="T7" fmla="*/ 272 h 337"/>
                <a:gd name="T8" fmla="*/ 224 w 342"/>
                <a:gd name="T9" fmla="*/ 286 h 337"/>
                <a:gd name="T10" fmla="*/ 271 w 342"/>
                <a:gd name="T11" fmla="*/ 327 h 337"/>
                <a:gd name="T12" fmla="*/ 342 w 342"/>
                <a:gd name="T13" fmla="*/ 319 h 337"/>
                <a:gd name="T14" fmla="*/ 0 w 342"/>
                <a:gd name="T15" fmla="*/ 0 h 337"/>
                <a:gd name="T16" fmla="*/ 13 w 342"/>
                <a:gd name="T17" fmla="*/ 78 h 337"/>
                <a:gd name="T18" fmla="*/ 48 w 342"/>
                <a:gd name="T19" fmla="*/ 12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2" h="337">
                  <a:moveTo>
                    <a:pt x="48" y="127"/>
                  </a:moveTo>
                  <a:cubicBezTo>
                    <a:pt x="64" y="153"/>
                    <a:pt x="54" y="162"/>
                    <a:pt x="72" y="187"/>
                  </a:cubicBezTo>
                  <a:cubicBezTo>
                    <a:pt x="91" y="211"/>
                    <a:pt x="102" y="199"/>
                    <a:pt x="124" y="220"/>
                  </a:cubicBezTo>
                  <a:cubicBezTo>
                    <a:pt x="146" y="239"/>
                    <a:pt x="136" y="253"/>
                    <a:pt x="160" y="272"/>
                  </a:cubicBezTo>
                  <a:cubicBezTo>
                    <a:pt x="186" y="289"/>
                    <a:pt x="197" y="273"/>
                    <a:pt x="224" y="286"/>
                  </a:cubicBezTo>
                  <a:cubicBezTo>
                    <a:pt x="252" y="298"/>
                    <a:pt x="241" y="317"/>
                    <a:pt x="271" y="327"/>
                  </a:cubicBezTo>
                  <a:cubicBezTo>
                    <a:pt x="301" y="337"/>
                    <a:pt x="311" y="315"/>
                    <a:pt x="342" y="319"/>
                  </a:cubicBezTo>
                  <a:cubicBezTo>
                    <a:pt x="0" y="0"/>
                    <a:pt x="0" y="0"/>
                    <a:pt x="0" y="0"/>
                  </a:cubicBezTo>
                  <a:cubicBezTo>
                    <a:pt x="7" y="30"/>
                    <a:pt x="3" y="48"/>
                    <a:pt x="13" y="78"/>
                  </a:cubicBezTo>
                  <a:cubicBezTo>
                    <a:pt x="24" y="107"/>
                    <a:pt x="33" y="101"/>
                    <a:pt x="48" y="127"/>
                  </a:cubicBezTo>
                  <a:close/>
                </a:path>
              </a:pathLst>
            </a:custGeom>
            <a:solidFill>
              <a:srgbClr val="9BB54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任意多边形 30"/>
            <p:cNvSpPr/>
            <p:nvPr/>
          </p:nvSpPr>
          <p:spPr bwMode="auto">
            <a:xfrm>
              <a:off x="4087813" y="3846513"/>
              <a:ext cx="966788" cy="865188"/>
            </a:xfrm>
            <a:custGeom>
              <a:avLst/>
              <a:gdLst>
                <a:gd name="T0" fmla="*/ 0 w 356"/>
                <a:gd name="T1" fmla="*/ 0 h 319"/>
                <a:gd name="T2" fmla="*/ 342 w 356"/>
                <a:gd name="T3" fmla="*/ 319 h 319"/>
                <a:gd name="T4" fmla="*/ 345 w 356"/>
                <a:gd name="T5" fmla="*/ 248 h 319"/>
                <a:gd name="T6" fmla="*/ 300 w 356"/>
                <a:gd name="T7" fmla="*/ 204 h 319"/>
                <a:gd name="T8" fmla="*/ 282 w 356"/>
                <a:gd name="T9" fmla="*/ 141 h 319"/>
                <a:gd name="T10" fmla="*/ 228 w 356"/>
                <a:gd name="T11" fmla="*/ 108 h 319"/>
                <a:gd name="T12" fmla="*/ 191 w 356"/>
                <a:gd name="T13" fmla="*/ 59 h 319"/>
                <a:gd name="T14" fmla="*/ 130 w 356"/>
                <a:gd name="T15" fmla="*/ 39 h 319"/>
                <a:gd name="T16" fmla="*/ 79 w 356"/>
                <a:gd name="T17" fmla="*/ 8 h 319"/>
                <a:gd name="T18" fmla="*/ 0 w 356"/>
                <a:gd name="T19"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319">
                  <a:moveTo>
                    <a:pt x="0" y="0"/>
                  </a:moveTo>
                  <a:cubicBezTo>
                    <a:pt x="342" y="319"/>
                    <a:pt x="342" y="319"/>
                    <a:pt x="342" y="319"/>
                  </a:cubicBezTo>
                  <a:cubicBezTo>
                    <a:pt x="335" y="289"/>
                    <a:pt x="356" y="277"/>
                    <a:pt x="345" y="248"/>
                  </a:cubicBezTo>
                  <a:cubicBezTo>
                    <a:pt x="333" y="219"/>
                    <a:pt x="314" y="231"/>
                    <a:pt x="300" y="204"/>
                  </a:cubicBezTo>
                  <a:cubicBezTo>
                    <a:pt x="285" y="177"/>
                    <a:pt x="301" y="166"/>
                    <a:pt x="282" y="141"/>
                  </a:cubicBezTo>
                  <a:cubicBezTo>
                    <a:pt x="262" y="118"/>
                    <a:pt x="249" y="130"/>
                    <a:pt x="228" y="108"/>
                  </a:cubicBezTo>
                  <a:cubicBezTo>
                    <a:pt x="206" y="88"/>
                    <a:pt x="217" y="77"/>
                    <a:pt x="191" y="59"/>
                  </a:cubicBezTo>
                  <a:cubicBezTo>
                    <a:pt x="165" y="43"/>
                    <a:pt x="157" y="53"/>
                    <a:pt x="130" y="39"/>
                  </a:cubicBezTo>
                  <a:cubicBezTo>
                    <a:pt x="103" y="26"/>
                    <a:pt x="109" y="17"/>
                    <a:pt x="79" y="8"/>
                  </a:cubicBezTo>
                  <a:cubicBezTo>
                    <a:pt x="48" y="0"/>
                    <a:pt x="30" y="5"/>
                    <a:pt x="0" y="0"/>
                  </a:cubicBezTo>
                  <a:close/>
                </a:path>
              </a:pathLst>
            </a:custGeom>
            <a:solidFill>
              <a:srgbClr val="BAD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任意多边形 31"/>
            <p:cNvSpPr/>
            <p:nvPr/>
          </p:nvSpPr>
          <p:spPr bwMode="auto">
            <a:xfrm>
              <a:off x="4087813" y="3846513"/>
              <a:ext cx="966788" cy="914400"/>
            </a:xfrm>
            <a:custGeom>
              <a:avLst/>
              <a:gdLst>
                <a:gd name="T0" fmla="*/ 342 w 356"/>
                <a:gd name="T1" fmla="*/ 319 h 337"/>
                <a:gd name="T2" fmla="*/ 271 w 356"/>
                <a:gd name="T3" fmla="*/ 327 h 337"/>
                <a:gd name="T4" fmla="*/ 224 w 356"/>
                <a:gd name="T5" fmla="*/ 286 h 337"/>
                <a:gd name="T6" fmla="*/ 160 w 356"/>
                <a:gd name="T7" fmla="*/ 272 h 337"/>
                <a:gd name="T8" fmla="*/ 124 w 356"/>
                <a:gd name="T9" fmla="*/ 220 h 337"/>
                <a:gd name="T10" fmla="*/ 72 w 356"/>
                <a:gd name="T11" fmla="*/ 187 h 337"/>
                <a:gd name="T12" fmla="*/ 48 w 356"/>
                <a:gd name="T13" fmla="*/ 127 h 337"/>
                <a:gd name="T14" fmla="*/ 13 w 356"/>
                <a:gd name="T15" fmla="*/ 78 h 337"/>
                <a:gd name="T16" fmla="*/ 0 w 356"/>
                <a:gd name="T17" fmla="*/ 0 h 337"/>
                <a:gd name="T18" fmla="*/ 79 w 356"/>
                <a:gd name="T19" fmla="*/ 8 h 337"/>
                <a:gd name="T20" fmla="*/ 130 w 356"/>
                <a:gd name="T21" fmla="*/ 39 h 337"/>
                <a:gd name="T22" fmla="*/ 191 w 356"/>
                <a:gd name="T23" fmla="*/ 59 h 337"/>
                <a:gd name="T24" fmla="*/ 228 w 356"/>
                <a:gd name="T25" fmla="*/ 108 h 337"/>
                <a:gd name="T26" fmla="*/ 282 w 356"/>
                <a:gd name="T27" fmla="*/ 141 h 337"/>
                <a:gd name="T28" fmla="*/ 300 w 356"/>
                <a:gd name="T29" fmla="*/ 204 h 337"/>
                <a:gd name="T30" fmla="*/ 345 w 356"/>
                <a:gd name="T31" fmla="*/ 248 h 337"/>
                <a:gd name="T32" fmla="*/ 342 w 356"/>
                <a:gd name="T33" fmla="*/ 319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6" h="337">
                  <a:moveTo>
                    <a:pt x="342" y="319"/>
                  </a:moveTo>
                  <a:cubicBezTo>
                    <a:pt x="311" y="315"/>
                    <a:pt x="301" y="337"/>
                    <a:pt x="271" y="327"/>
                  </a:cubicBezTo>
                  <a:cubicBezTo>
                    <a:pt x="241" y="317"/>
                    <a:pt x="252" y="298"/>
                    <a:pt x="224" y="286"/>
                  </a:cubicBezTo>
                  <a:cubicBezTo>
                    <a:pt x="197" y="273"/>
                    <a:pt x="186" y="289"/>
                    <a:pt x="160" y="272"/>
                  </a:cubicBezTo>
                  <a:cubicBezTo>
                    <a:pt x="136" y="253"/>
                    <a:pt x="146" y="239"/>
                    <a:pt x="124" y="220"/>
                  </a:cubicBezTo>
                  <a:cubicBezTo>
                    <a:pt x="102" y="199"/>
                    <a:pt x="91" y="211"/>
                    <a:pt x="72" y="187"/>
                  </a:cubicBezTo>
                  <a:cubicBezTo>
                    <a:pt x="54" y="162"/>
                    <a:pt x="64" y="153"/>
                    <a:pt x="48" y="127"/>
                  </a:cubicBezTo>
                  <a:cubicBezTo>
                    <a:pt x="33" y="101"/>
                    <a:pt x="24" y="107"/>
                    <a:pt x="13" y="78"/>
                  </a:cubicBezTo>
                  <a:cubicBezTo>
                    <a:pt x="3" y="48"/>
                    <a:pt x="7" y="30"/>
                    <a:pt x="0" y="0"/>
                  </a:cubicBezTo>
                  <a:cubicBezTo>
                    <a:pt x="30" y="5"/>
                    <a:pt x="48" y="0"/>
                    <a:pt x="79" y="8"/>
                  </a:cubicBezTo>
                  <a:cubicBezTo>
                    <a:pt x="109" y="17"/>
                    <a:pt x="103" y="26"/>
                    <a:pt x="130" y="39"/>
                  </a:cubicBezTo>
                  <a:cubicBezTo>
                    <a:pt x="157" y="53"/>
                    <a:pt x="165" y="43"/>
                    <a:pt x="191" y="59"/>
                  </a:cubicBezTo>
                  <a:cubicBezTo>
                    <a:pt x="217" y="77"/>
                    <a:pt x="206" y="88"/>
                    <a:pt x="228" y="108"/>
                  </a:cubicBezTo>
                  <a:cubicBezTo>
                    <a:pt x="249" y="130"/>
                    <a:pt x="262" y="118"/>
                    <a:pt x="282" y="141"/>
                  </a:cubicBezTo>
                  <a:cubicBezTo>
                    <a:pt x="301" y="166"/>
                    <a:pt x="285" y="177"/>
                    <a:pt x="300" y="204"/>
                  </a:cubicBezTo>
                  <a:cubicBezTo>
                    <a:pt x="314" y="231"/>
                    <a:pt x="333" y="219"/>
                    <a:pt x="345" y="248"/>
                  </a:cubicBezTo>
                  <a:cubicBezTo>
                    <a:pt x="356" y="277"/>
                    <a:pt x="335" y="289"/>
                    <a:pt x="342" y="319"/>
                  </a:cubicBezTo>
                  <a:close/>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36" name="直接连接符 35"/>
            <p:cNvSpPr/>
            <p:nvPr/>
          </p:nvSpPr>
          <p:spPr bwMode="auto">
            <a:xfrm>
              <a:off x="4087813" y="3846513"/>
              <a:ext cx="928688" cy="86518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37" name="直接连接符 36"/>
            <p:cNvSpPr/>
            <p:nvPr/>
          </p:nvSpPr>
          <p:spPr bwMode="auto">
            <a:xfrm flipV="1">
              <a:off x="4889501" y="4383088"/>
              <a:ext cx="7938" cy="212725"/>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38" name="直接连接符 37"/>
            <p:cNvSpPr/>
            <p:nvPr/>
          </p:nvSpPr>
          <p:spPr bwMode="auto">
            <a:xfrm flipH="1" flipV="1">
              <a:off x="4691063" y="4125913"/>
              <a:ext cx="26988" cy="309563"/>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39" name="直接连接符 38"/>
            <p:cNvSpPr/>
            <p:nvPr/>
          </p:nvSpPr>
          <p:spPr bwMode="auto">
            <a:xfrm flipH="1" flipV="1">
              <a:off x="4492626" y="3971925"/>
              <a:ext cx="60325" cy="30638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40" name="直接连接符 39"/>
            <p:cNvSpPr/>
            <p:nvPr/>
          </p:nvSpPr>
          <p:spPr bwMode="auto">
            <a:xfrm flipH="1" flipV="1">
              <a:off x="4270376" y="3860800"/>
              <a:ext cx="57150" cy="21113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41" name="直接连接符 40"/>
            <p:cNvSpPr/>
            <p:nvPr/>
          </p:nvSpPr>
          <p:spPr bwMode="auto">
            <a:xfrm flipH="1" flipV="1">
              <a:off x="4151313" y="4113213"/>
              <a:ext cx="230188" cy="793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42" name="直接连接符 41"/>
            <p:cNvSpPr/>
            <p:nvPr/>
          </p:nvSpPr>
          <p:spPr bwMode="auto">
            <a:xfrm flipH="1">
              <a:off x="4278313" y="4308475"/>
              <a:ext cx="306388" cy="38100"/>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43" name="直接连接符 42"/>
            <p:cNvSpPr/>
            <p:nvPr/>
          </p:nvSpPr>
          <p:spPr bwMode="auto">
            <a:xfrm flipH="1">
              <a:off x="4470401" y="4489450"/>
              <a:ext cx="307975" cy="25400"/>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44" name="直接连接符 43"/>
            <p:cNvSpPr/>
            <p:nvPr/>
          </p:nvSpPr>
          <p:spPr bwMode="auto">
            <a:xfrm flipH="1">
              <a:off x="4741863" y="4630738"/>
              <a:ext cx="185738" cy="23813"/>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45" name="任意多边形 41"/>
            <p:cNvSpPr/>
            <p:nvPr/>
          </p:nvSpPr>
          <p:spPr bwMode="auto">
            <a:xfrm>
              <a:off x="4487863" y="3244850"/>
              <a:ext cx="592138" cy="1320800"/>
            </a:xfrm>
            <a:custGeom>
              <a:avLst/>
              <a:gdLst>
                <a:gd name="T0" fmla="*/ 14 w 218"/>
                <a:gd name="T1" fmla="*/ 151 h 487"/>
                <a:gd name="T2" fmla="*/ 10 w 218"/>
                <a:gd name="T3" fmla="*/ 223 h 487"/>
                <a:gd name="T4" fmla="*/ 46 w 218"/>
                <a:gd name="T5" fmla="*/ 281 h 487"/>
                <a:gd name="T6" fmla="*/ 58 w 218"/>
                <a:gd name="T7" fmla="*/ 352 h 487"/>
                <a:gd name="T8" fmla="*/ 115 w 218"/>
                <a:gd name="T9" fmla="*/ 396 h 487"/>
                <a:gd name="T10" fmla="*/ 142 w 218"/>
                <a:gd name="T11" fmla="*/ 461 h 487"/>
                <a:gd name="T12" fmla="*/ 218 w 218"/>
                <a:gd name="T13" fmla="*/ 487 h 487"/>
                <a:gd name="T14" fmla="*/ 28 w 218"/>
                <a:gd name="T15" fmla="*/ 0 h 487"/>
                <a:gd name="T16" fmla="*/ 3 w 218"/>
                <a:gd name="T17" fmla="*/ 85 h 487"/>
                <a:gd name="T18" fmla="*/ 14 w 218"/>
                <a:gd name="T19" fmla="*/ 151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487">
                  <a:moveTo>
                    <a:pt x="14" y="151"/>
                  </a:moveTo>
                  <a:cubicBezTo>
                    <a:pt x="18" y="185"/>
                    <a:pt x="4" y="189"/>
                    <a:pt x="10" y="223"/>
                  </a:cubicBezTo>
                  <a:cubicBezTo>
                    <a:pt x="18" y="257"/>
                    <a:pt x="34" y="250"/>
                    <a:pt x="46" y="281"/>
                  </a:cubicBezTo>
                  <a:cubicBezTo>
                    <a:pt x="60" y="312"/>
                    <a:pt x="42" y="321"/>
                    <a:pt x="58" y="352"/>
                  </a:cubicBezTo>
                  <a:cubicBezTo>
                    <a:pt x="75" y="382"/>
                    <a:pt x="94" y="370"/>
                    <a:pt x="115" y="396"/>
                  </a:cubicBezTo>
                  <a:cubicBezTo>
                    <a:pt x="137" y="422"/>
                    <a:pt x="118" y="436"/>
                    <a:pt x="142" y="461"/>
                  </a:cubicBezTo>
                  <a:cubicBezTo>
                    <a:pt x="168" y="485"/>
                    <a:pt x="189" y="468"/>
                    <a:pt x="218" y="487"/>
                  </a:cubicBezTo>
                  <a:cubicBezTo>
                    <a:pt x="28" y="0"/>
                    <a:pt x="28" y="0"/>
                    <a:pt x="28" y="0"/>
                  </a:cubicBezTo>
                  <a:cubicBezTo>
                    <a:pt x="21" y="34"/>
                    <a:pt x="8" y="50"/>
                    <a:pt x="3" y="85"/>
                  </a:cubicBezTo>
                  <a:cubicBezTo>
                    <a:pt x="0" y="120"/>
                    <a:pt x="12" y="118"/>
                    <a:pt x="14" y="151"/>
                  </a:cubicBezTo>
                  <a:close/>
                </a:path>
              </a:pathLst>
            </a:custGeom>
            <a:solidFill>
              <a:srgbClr val="9BB54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任意多边形 42"/>
            <p:cNvSpPr/>
            <p:nvPr/>
          </p:nvSpPr>
          <p:spPr bwMode="auto">
            <a:xfrm>
              <a:off x="4564063" y="3244850"/>
              <a:ext cx="620713" cy="1320800"/>
            </a:xfrm>
            <a:custGeom>
              <a:avLst/>
              <a:gdLst>
                <a:gd name="T0" fmla="*/ 0 w 229"/>
                <a:gd name="T1" fmla="*/ 0 h 487"/>
                <a:gd name="T2" fmla="*/ 190 w 229"/>
                <a:gd name="T3" fmla="*/ 487 h 487"/>
                <a:gd name="T4" fmla="*/ 228 w 229"/>
                <a:gd name="T5" fmla="*/ 417 h 487"/>
                <a:gd name="T6" fmla="*/ 204 w 229"/>
                <a:gd name="T7" fmla="*/ 351 h 487"/>
                <a:gd name="T8" fmla="*/ 216 w 229"/>
                <a:gd name="T9" fmla="*/ 279 h 487"/>
                <a:gd name="T10" fmla="*/ 177 w 229"/>
                <a:gd name="T11" fmla="*/ 219 h 487"/>
                <a:gd name="T12" fmla="*/ 164 w 229"/>
                <a:gd name="T13" fmla="*/ 152 h 487"/>
                <a:gd name="T14" fmla="*/ 112 w 229"/>
                <a:gd name="T15" fmla="*/ 102 h 487"/>
                <a:gd name="T16" fmla="*/ 75 w 229"/>
                <a:gd name="T17" fmla="*/ 46 h 487"/>
                <a:gd name="T18" fmla="*/ 0 w 229"/>
                <a:gd name="T19"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487">
                  <a:moveTo>
                    <a:pt x="0" y="0"/>
                  </a:moveTo>
                  <a:cubicBezTo>
                    <a:pt x="190" y="487"/>
                    <a:pt x="190" y="487"/>
                    <a:pt x="190" y="487"/>
                  </a:cubicBezTo>
                  <a:cubicBezTo>
                    <a:pt x="198" y="453"/>
                    <a:pt x="225" y="452"/>
                    <a:pt x="228" y="417"/>
                  </a:cubicBezTo>
                  <a:cubicBezTo>
                    <a:pt x="229" y="382"/>
                    <a:pt x="205" y="384"/>
                    <a:pt x="204" y="351"/>
                  </a:cubicBezTo>
                  <a:cubicBezTo>
                    <a:pt x="202" y="317"/>
                    <a:pt x="223" y="313"/>
                    <a:pt x="216" y="279"/>
                  </a:cubicBezTo>
                  <a:cubicBezTo>
                    <a:pt x="207" y="246"/>
                    <a:pt x="188" y="251"/>
                    <a:pt x="177" y="219"/>
                  </a:cubicBezTo>
                  <a:cubicBezTo>
                    <a:pt x="165" y="188"/>
                    <a:pt x="181" y="182"/>
                    <a:pt x="164" y="152"/>
                  </a:cubicBezTo>
                  <a:cubicBezTo>
                    <a:pt x="145" y="123"/>
                    <a:pt x="132" y="130"/>
                    <a:pt x="112" y="102"/>
                  </a:cubicBezTo>
                  <a:cubicBezTo>
                    <a:pt x="91" y="76"/>
                    <a:pt x="101" y="70"/>
                    <a:pt x="75" y="46"/>
                  </a:cubicBezTo>
                  <a:cubicBezTo>
                    <a:pt x="48" y="23"/>
                    <a:pt x="28" y="20"/>
                    <a:pt x="0" y="0"/>
                  </a:cubicBezTo>
                  <a:close/>
                </a:path>
              </a:pathLst>
            </a:custGeom>
            <a:solidFill>
              <a:srgbClr val="BAD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任意多边形 43"/>
            <p:cNvSpPr/>
            <p:nvPr/>
          </p:nvSpPr>
          <p:spPr bwMode="auto">
            <a:xfrm>
              <a:off x="4487863" y="3244850"/>
              <a:ext cx="696913" cy="1320800"/>
            </a:xfrm>
            <a:custGeom>
              <a:avLst/>
              <a:gdLst>
                <a:gd name="T0" fmla="*/ 218 w 257"/>
                <a:gd name="T1" fmla="*/ 487 h 487"/>
                <a:gd name="T2" fmla="*/ 142 w 257"/>
                <a:gd name="T3" fmla="*/ 461 h 487"/>
                <a:gd name="T4" fmla="*/ 115 w 257"/>
                <a:gd name="T5" fmla="*/ 396 h 487"/>
                <a:gd name="T6" fmla="*/ 58 w 257"/>
                <a:gd name="T7" fmla="*/ 352 h 487"/>
                <a:gd name="T8" fmla="*/ 46 w 257"/>
                <a:gd name="T9" fmla="*/ 281 h 487"/>
                <a:gd name="T10" fmla="*/ 10 w 257"/>
                <a:gd name="T11" fmla="*/ 223 h 487"/>
                <a:gd name="T12" fmla="*/ 14 w 257"/>
                <a:gd name="T13" fmla="*/ 151 h 487"/>
                <a:gd name="T14" fmla="*/ 3 w 257"/>
                <a:gd name="T15" fmla="*/ 85 h 487"/>
                <a:gd name="T16" fmla="*/ 28 w 257"/>
                <a:gd name="T17" fmla="*/ 0 h 487"/>
                <a:gd name="T18" fmla="*/ 103 w 257"/>
                <a:gd name="T19" fmla="*/ 46 h 487"/>
                <a:gd name="T20" fmla="*/ 140 w 257"/>
                <a:gd name="T21" fmla="*/ 102 h 487"/>
                <a:gd name="T22" fmla="*/ 192 w 257"/>
                <a:gd name="T23" fmla="*/ 152 h 487"/>
                <a:gd name="T24" fmla="*/ 205 w 257"/>
                <a:gd name="T25" fmla="*/ 219 h 487"/>
                <a:gd name="T26" fmla="*/ 244 w 257"/>
                <a:gd name="T27" fmla="*/ 279 h 487"/>
                <a:gd name="T28" fmla="*/ 232 w 257"/>
                <a:gd name="T29" fmla="*/ 351 h 487"/>
                <a:gd name="T30" fmla="*/ 256 w 257"/>
                <a:gd name="T31" fmla="*/ 417 h 487"/>
                <a:gd name="T32" fmla="*/ 218 w 257"/>
                <a:gd name="T33" fmla="*/ 487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7" h="487">
                  <a:moveTo>
                    <a:pt x="218" y="487"/>
                  </a:moveTo>
                  <a:cubicBezTo>
                    <a:pt x="189" y="468"/>
                    <a:pt x="168" y="485"/>
                    <a:pt x="142" y="461"/>
                  </a:cubicBezTo>
                  <a:cubicBezTo>
                    <a:pt x="118" y="436"/>
                    <a:pt x="137" y="422"/>
                    <a:pt x="115" y="396"/>
                  </a:cubicBezTo>
                  <a:cubicBezTo>
                    <a:pt x="94" y="370"/>
                    <a:pt x="75" y="382"/>
                    <a:pt x="58" y="352"/>
                  </a:cubicBezTo>
                  <a:cubicBezTo>
                    <a:pt x="42" y="321"/>
                    <a:pt x="60" y="312"/>
                    <a:pt x="46" y="281"/>
                  </a:cubicBezTo>
                  <a:cubicBezTo>
                    <a:pt x="34" y="250"/>
                    <a:pt x="18" y="257"/>
                    <a:pt x="10" y="223"/>
                  </a:cubicBezTo>
                  <a:cubicBezTo>
                    <a:pt x="4" y="189"/>
                    <a:pt x="18" y="185"/>
                    <a:pt x="14" y="151"/>
                  </a:cubicBezTo>
                  <a:cubicBezTo>
                    <a:pt x="12" y="118"/>
                    <a:pt x="0" y="120"/>
                    <a:pt x="3" y="85"/>
                  </a:cubicBezTo>
                  <a:cubicBezTo>
                    <a:pt x="8" y="50"/>
                    <a:pt x="21" y="34"/>
                    <a:pt x="28" y="0"/>
                  </a:cubicBezTo>
                  <a:cubicBezTo>
                    <a:pt x="56" y="20"/>
                    <a:pt x="76" y="23"/>
                    <a:pt x="103" y="46"/>
                  </a:cubicBezTo>
                  <a:cubicBezTo>
                    <a:pt x="129" y="70"/>
                    <a:pt x="119" y="76"/>
                    <a:pt x="140" y="102"/>
                  </a:cubicBezTo>
                  <a:cubicBezTo>
                    <a:pt x="160" y="130"/>
                    <a:pt x="173" y="123"/>
                    <a:pt x="192" y="152"/>
                  </a:cubicBezTo>
                  <a:cubicBezTo>
                    <a:pt x="209" y="182"/>
                    <a:pt x="193" y="188"/>
                    <a:pt x="205" y="219"/>
                  </a:cubicBezTo>
                  <a:cubicBezTo>
                    <a:pt x="216" y="251"/>
                    <a:pt x="235" y="246"/>
                    <a:pt x="244" y="279"/>
                  </a:cubicBezTo>
                  <a:cubicBezTo>
                    <a:pt x="251" y="313"/>
                    <a:pt x="230" y="317"/>
                    <a:pt x="232" y="351"/>
                  </a:cubicBezTo>
                  <a:cubicBezTo>
                    <a:pt x="233" y="384"/>
                    <a:pt x="257" y="382"/>
                    <a:pt x="256" y="417"/>
                  </a:cubicBezTo>
                  <a:cubicBezTo>
                    <a:pt x="253" y="452"/>
                    <a:pt x="226" y="453"/>
                    <a:pt x="218" y="487"/>
                  </a:cubicBezTo>
                  <a:close/>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48" name="直接连接符 47"/>
            <p:cNvSpPr/>
            <p:nvPr/>
          </p:nvSpPr>
          <p:spPr bwMode="auto">
            <a:xfrm>
              <a:off x="4564063" y="3244850"/>
              <a:ext cx="515938" cy="1320800"/>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49" name="直接连接符 48"/>
            <p:cNvSpPr/>
            <p:nvPr/>
          </p:nvSpPr>
          <p:spPr bwMode="auto">
            <a:xfrm flipV="1">
              <a:off x="5008563" y="4178300"/>
              <a:ext cx="107950" cy="207963"/>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50" name="直接连接符 49"/>
            <p:cNvSpPr/>
            <p:nvPr/>
          </p:nvSpPr>
          <p:spPr bwMode="auto">
            <a:xfrm flipV="1">
              <a:off x="4913313" y="3816350"/>
              <a:ext cx="122238" cy="32543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51" name="直接连接符 50"/>
            <p:cNvSpPr/>
            <p:nvPr/>
          </p:nvSpPr>
          <p:spPr bwMode="auto">
            <a:xfrm flipV="1">
              <a:off x="4821238" y="3567113"/>
              <a:ext cx="87313" cy="336550"/>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52" name="直接连接符 51"/>
            <p:cNvSpPr/>
            <p:nvPr/>
          </p:nvSpPr>
          <p:spPr bwMode="auto">
            <a:xfrm flipV="1">
              <a:off x="4695826" y="3348038"/>
              <a:ext cx="44450" cy="238125"/>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53" name="直接连接符 52"/>
            <p:cNvSpPr/>
            <p:nvPr/>
          </p:nvSpPr>
          <p:spPr bwMode="auto">
            <a:xfrm flipH="1" flipV="1">
              <a:off x="4498976" y="3543300"/>
              <a:ext cx="227013" cy="119063"/>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54" name="直接连接符 53"/>
            <p:cNvSpPr/>
            <p:nvPr/>
          </p:nvSpPr>
          <p:spPr bwMode="auto">
            <a:xfrm flipH="1" flipV="1">
              <a:off x="4514851" y="3838575"/>
              <a:ext cx="322263" cy="111125"/>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55" name="直接连接符 54"/>
            <p:cNvSpPr/>
            <p:nvPr/>
          </p:nvSpPr>
          <p:spPr bwMode="auto">
            <a:xfrm flipH="1" flipV="1">
              <a:off x="4625976" y="4103688"/>
              <a:ext cx="320675" cy="12223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56" name="直接连接符 55"/>
            <p:cNvSpPr/>
            <p:nvPr/>
          </p:nvSpPr>
          <p:spPr bwMode="auto">
            <a:xfrm flipH="1" flipV="1">
              <a:off x="4829176" y="4375150"/>
              <a:ext cx="201613" cy="65088"/>
            </a:xfrm>
            <a:prstGeom prst="line">
              <a:avLst/>
            </a:prstGeom>
            <a:noFill/>
            <a:ln w="22225" cap="rnd">
              <a:solidFill>
                <a:srgbClr val="350D75"/>
              </a:solidFill>
              <a:prstDash val="solid"/>
              <a:round/>
            </a:ln>
            <a:extLst>
              <a:ext uri="{909E8E84-426E-40DD-AFC4-6F175D3DCCD1}">
                <a14:hiddenFill xmlns:a14="http://schemas.microsoft.com/office/drawing/2010/main">
                  <a:noFill/>
                </a14:hiddenFill>
              </a:ext>
            </a:extLst>
          </p:spPr>
          <p:txBody>
            <a:bodyPr anchor="ctr"/>
            <a:lstStyle/>
            <a:p>
              <a:pPr algn="ctr"/>
            </a:p>
          </p:txBody>
        </p:sp>
        <p:sp>
          <p:nvSpPr>
            <p:cNvPr id="57" name="任意多边形 53"/>
            <p:cNvSpPr/>
            <p:nvPr/>
          </p:nvSpPr>
          <p:spPr bwMode="auto">
            <a:xfrm>
              <a:off x="5489576" y="2181225"/>
              <a:ext cx="746125" cy="1244600"/>
            </a:xfrm>
            <a:custGeom>
              <a:avLst/>
              <a:gdLst>
                <a:gd name="T0" fmla="*/ 85 w 275"/>
                <a:gd name="T1" fmla="*/ 361 h 459"/>
                <a:gd name="T2" fmla="*/ 275 w 275"/>
                <a:gd name="T3" fmla="*/ 356 h 459"/>
                <a:gd name="T4" fmla="*/ 171 w 275"/>
                <a:gd name="T5" fmla="*/ 0 h 459"/>
                <a:gd name="T6" fmla="*/ 85 w 275"/>
                <a:gd name="T7" fmla="*/ 361 h 459"/>
              </a:gdLst>
              <a:ahLst/>
              <a:cxnLst>
                <a:cxn ang="0">
                  <a:pos x="T0" y="T1"/>
                </a:cxn>
                <a:cxn ang="0">
                  <a:pos x="T2" y="T3"/>
                </a:cxn>
                <a:cxn ang="0">
                  <a:pos x="T4" y="T5"/>
                </a:cxn>
                <a:cxn ang="0">
                  <a:pos x="T6" y="T7"/>
                </a:cxn>
              </a:cxnLst>
              <a:rect l="0" t="0" r="r" b="b"/>
              <a:pathLst>
                <a:path w="275" h="459">
                  <a:moveTo>
                    <a:pt x="85" y="361"/>
                  </a:moveTo>
                  <a:cubicBezTo>
                    <a:pt x="121" y="399"/>
                    <a:pt x="206" y="459"/>
                    <a:pt x="275" y="356"/>
                  </a:cubicBezTo>
                  <a:cubicBezTo>
                    <a:pt x="171" y="0"/>
                    <a:pt x="171" y="0"/>
                    <a:pt x="171" y="0"/>
                  </a:cubicBezTo>
                  <a:cubicBezTo>
                    <a:pt x="171" y="0"/>
                    <a:pt x="0" y="150"/>
                    <a:pt x="85" y="361"/>
                  </a:cubicBezTo>
                  <a:close/>
                </a:path>
              </a:pathLst>
            </a:custGeom>
            <a:solidFill>
              <a:srgbClr val="51377A"/>
            </a:solidFill>
            <a:ln w="22225" cap="rnd">
              <a:solidFill>
                <a:srgbClr val="350D75"/>
              </a:solidFill>
              <a:prstDash val="solid"/>
              <a:round/>
            </a:ln>
          </p:spPr>
          <p:txBody>
            <a:bodyPr anchor="ctr"/>
            <a:lstStyle/>
            <a:p>
              <a:pPr algn="ctr"/>
            </a:p>
          </p:txBody>
        </p:sp>
        <p:sp>
          <p:nvSpPr>
            <p:cNvPr id="58" name="任意多边形 54"/>
            <p:cNvSpPr/>
            <p:nvPr/>
          </p:nvSpPr>
          <p:spPr bwMode="auto">
            <a:xfrm>
              <a:off x="6086476" y="2678113"/>
              <a:ext cx="520700" cy="1157288"/>
            </a:xfrm>
            <a:custGeom>
              <a:avLst/>
              <a:gdLst>
                <a:gd name="T0" fmla="*/ 93 w 192"/>
                <a:gd name="T1" fmla="*/ 0 h 427"/>
                <a:gd name="T2" fmla="*/ 192 w 192"/>
                <a:gd name="T3" fmla="*/ 139 h 427"/>
                <a:gd name="T4" fmla="*/ 50 w 192"/>
                <a:gd name="T5" fmla="*/ 427 h 427"/>
                <a:gd name="T6" fmla="*/ 4 w 192"/>
                <a:gd name="T7" fmla="*/ 229 h 427"/>
                <a:gd name="T8" fmla="*/ 32 w 192"/>
                <a:gd name="T9" fmla="*/ 174 h 427"/>
                <a:gd name="T10" fmla="*/ 2 w 192"/>
                <a:gd name="T11" fmla="*/ 94 h 427"/>
                <a:gd name="T12" fmla="*/ 93 w 192"/>
                <a:gd name="T13" fmla="*/ 0 h 427"/>
              </a:gdLst>
              <a:ahLst/>
              <a:cxnLst>
                <a:cxn ang="0">
                  <a:pos x="T0" y="T1"/>
                </a:cxn>
                <a:cxn ang="0">
                  <a:pos x="T2" y="T3"/>
                </a:cxn>
                <a:cxn ang="0">
                  <a:pos x="T4" y="T5"/>
                </a:cxn>
                <a:cxn ang="0">
                  <a:pos x="T6" y="T7"/>
                </a:cxn>
                <a:cxn ang="0">
                  <a:pos x="T8" y="T9"/>
                </a:cxn>
                <a:cxn ang="0">
                  <a:pos x="T10" y="T11"/>
                </a:cxn>
                <a:cxn ang="0">
                  <a:pos x="T12" y="T13"/>
                </a:cxn>
              </a:cxnLst>
              <a:rect l="0" t="0" r="r" b="b"/>
              <a:pathLst>
                <a:path w="192" h="427">
                  <a:moveTo>
                    <a:pt x="93" y="0"/>
                  </a:moveTo>
                  <a:cubicBezTo>
                    <a:pt x="93" y="0"/>
                    <a:pt x="124" y="95"/>
                    <a:pt x="192" y="139"/>
                  </a:cubicBezTo>
                  <a:cubicBezTo>
                    <a:pt x="192" y="139"/>
                    <a:pt x="112" y="343"/>
                    <a:pt x="50" y="427"/>
                  </a:cubicBezTo>
                  <a:cubicBezTo>
                    <a:pt x="50" y="427"/>
                    <a:pt x="0" y="321"/>
                    <a:pt x="4" y="229"/>
                  </a:cubicBezTo>
                  <a:cubicBezTo>
                    <a:pt x="4" y="229"/>
                    <a:pt x="34" y="191"/>
                    <a:pt x="32" y="174"/>
                  </a:cubicBezTo>
                  <a:cubicBezTo>
                    <a:pt x="31" y="157"/>
                    <a:pt x="11" y="109"/>
                    <a:pt x="2" y="94"/>
                  </a:cubicBezTo>
                  <a:lnTo>
                    <a:pt x="9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任意多边形 55"/>
            <p:cNvSpPr/>
            <p:nvPr/>
          </p:nvSpPr>
          <p:spPr bwMode="auto">
            <a:xfrm>
              <a:off x="6091238" y="2678113"/>
              <a:ext cx="328613" cy="495300"/>
            </a:xfrm>
            <a:custGeom>
              <a:avLst/>
              <a:gdLst>
                <a:gd name="T0" fmla="*/ 121 w 121"/>
                <a:gd name="T1" fmla="*/ 63 h 183"/>
                <a:gd name="T2" fmla="*/ 91 w 121"/>
                <a:gd name="T3" fmla="*/ 0 h 183"/>
                <a:gd name="T4" fmla="*/ 0 w 121"/>
                <a:gd name="T5" fmla="*/ 94 h 183"/>
                <a:gd name="T6" fmla="*/ 30 w 121"/>
                <a:gd name="T7" fmla="*/ 174 h 183"/>
                <a:gd name="T8" fmla="*/ 29 w 121"/>
                <a:gd name="T9" fmla="*/ 183 h 183"/>
                <a:gd name="T10" fmla="*/ 121 w 121"/>
                <a:gd name="T11" fmla="*/ 63 h 183"/>
              </a:gdLst>
              <a:ahLst/>
              <a:cxnLst>
                <a:cxn ang="0">
                  <a:pos x="T0" y="T1"/>
                </a:cxn>
                <a:cxn ang="0">
                  <a:pos x="T2" y="T3"/>
                </a:cxn>
                <a:cxn ang="0">
                  <a:pos x="T4" y="T5"/>
                </a:cxn>
                <a:cxn ang="0">
                  <a:pos x="T6" y="T7"/>
                </a:cxn>
                <a:cxn ang="0">
                  <a:pos x="T8" y="T9"/>
                </a:cxn>
                <a:cxn ang="0">
                  <a:pos x="T10" y="T11"/>
                </a:cxn>
              </a:cxnLst>
              <a:rect l="0" t="0" r="r" b="b"/>
              <a:pathLst>
                <a:path w="121" h="183">
                  <a:moveTo>
                    <a:pt x="121" y="63"/>
                  </a:moveTo>
                  <a:cubicBezTo>
                    <a:pt x="101" y="29"/>
                    <a:pt x="91" y="0"/>
                    <a:pt x="91" y="0"/>
                  </a:cubicBezTo>
                  <a:cubicBezTo>
                    <a:pt x="0" y="94"/>
                    <a:pt x="0" y="94"/>
                    <a:pt x="0" y="94"/>
                  </a:cubicBezTo>
                  <a:cubicBezTo>
                    <a:pt x="9" y="109"/>
                    <a:pt x="29" y="157"/>
                    <a:pt x="30" y="174"/>
                  </a:cubicBezTo>
                  <a:cubicBezTo>
                    <a:pt x="31" y="177"/>
                    <a:pt x="30" y="179"/>
                    <a:pt x="29" y="183"/>
                  </a:cubicBezTo>
                  <a:cubicBezTo>
                    <a:pt x="78" y="157"/>
                    <a:pt x="106" y="100"/>
                    <a:pt x="121" y="63"/>
                  </a:cubicBezTo>
                  <a:close/>
                </a:path>
              </a:pathLst>
            </a:custGeom>
            <a:solidFill>
              <a:srgbClr val="DFD0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任意多边形 56"/>
            <p:cNvSpPr/>
            <p:nvPr/>
          </p:nvSpPr>
          <p:spPr bwMode="auto">
            <a:xfrm>
              <a:off x="6086476" y="2678113"/>
              <a:ext cx="520700" cy="1157288"/>
            </a:xfrm>
            <a:custGeom>
              <a:avLst/>
              <a:gdLst>
                <a:gd name="T0" fmla="*/ 93 w 192"/>
                <a:gd name="T1" fmla="*/ 0 h 427"/>
                <a:gd name="T2" fmla="*/ 192 w 192"/>
                <a:gd name="T3" fmla="*/ 139 h 427"/>
                <a:gd name="T4" fmla="*/ 50 w 192"/>
                <a:gd name="T5" fmla="*/ 427 h 427"/>
                <a:gd name="T6" fmla="*/ 4 w 192"/>
                <a:gd name="T7" fmla="*/ 229 h 427"/>
                <a:gd name="T8" fmla="*/ 32 w 192"/>
                <a:gd name="T9" fmla="*/ 174 h 427"/>
                <a:gd name="T10" fmla="*/ 2 w 192"/>
                <a:gd name="T11" fmla="*/ 94 h 427"/>
                <a:gd name="T12" fmla="*/ 93 w 192"/>
                <a:gd name="T13" fmla="*/ 0 h 427"/>
              </a:gdLst>
              <a:ahLst/>
              <a:cxnLst>
                <a:cxn ang="0">
                  <a:pos x="T0" y="T1"/>
                </a:cxn>
                <a:cxn ang="0">
                  <a:pos x="T2" y="T3"/>
                </a:cxn>
                <a:cxn ang="0">
                  <a:pos x="T4" y="T5"/>
                </a:cxn>
                <a:cxn ang="0">
                  <a:pos x="T6" y="T7"/>
                </a:cxn>
                <a:cxn ang="0">
                  <a:pos x="T8" y="T9"/>
                </a:cxn>
                <a:cxn ang="0">
                  <a:pos x="T10" y="T11"/>
                </a:cxn>
                <a:cxn ang="0">
                  <a:pos x="T12" y="T13"/>
                </a:cxn>
              </a:cxnLst>
              <a:rect l="0" t="0" r="r" b="b"/>
              <a:pathLst>
                <a:path w="192" h="427">
                  <a:moveTo>
                    <a:pt x="93" y="0"/>
                  </a:moveTo>
                  <a:cubicBezTo>
                    <a:pt x="93" y="0"/>
                    <a:pt x="124" y="95"/>
                    <a:pt x="192" y="139"/>
                  </a:cubicBezTo>
                  <a:cubicBezTo>
                    <a:pt x="192" y="139"/>
                    <a:pt x="112" y="343"/>
                    <a:pt x="50" y="427"/>
                  </a:cubicBezTo>
                  <a:cubicBezTo>
                    <a:pt x="50" y="427"/>
                    <a:pt x="0" y="321"/>
                    <a:pt x="4" y="229"/>
                  </a:cubicBezTo>
                  <a:cubicBezTo>
                    <a:pt x="4" y="229"/>
                    <a:pt x="34" y="191"/>
                    <a:pt x="32" y="174"/>
                  </a:cubicBezTo>
                  <a:cubicBezTo>
                    <a:pt x="31" y="157"/>
                    <a:pt x="11" y="109"/>
                    <a:pt x="2" y="94"/>
                  </a:cubicBezTo>
                  <a:lnTo>
                    <a:pt x="93" y="0"/>
                  </a:lnTo>
                  <a:close/>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61" name="任意多边形 57"/>
            <p:cNvSpPr/>
            <p:nvPr/>
          </p:nvSpPr>
          <p:spPr bwMode="auto">
            <a:xfrm>
              <a:off x="5627688" y="2066925"/>
              <a:ext cx="879475" cy="1030288"/>
            </a:xfrm>
            <a:custGeom>
              <a:avLst/>
              <a:gdLst>
                <a:gd name="T0" fmla="*/ 66 w 324"/>
                <a:gd name="T1" fmla="*/ 66 h 380"/>
                <a:gd name="T2" fmla="*/ 32 w 324"/>
                <a:gd name="T3" fmla="*/ 223 h 380"/>
                <a:gd name="T4" fmla="*/ 88 w 324"/>
                <a:gd name="T5" fmla="*/ 335 h 380"/>
                <a:gd name="T6" fmla="*/ 152 w 324"/>
                <a:gd name="T7" fmla="*/ 379 h 380"/>
                <a:gd name="T8" fmla="*/ 270 w 324"/>
                <a:gd name="T9" fmla="*/ 249 h 380"/>
                <a:gd name="T10" fmla="*/ 314 w 324"/>
                <a:gd name="T11" fmla="*/ 173 h 380"/>
                <a:gd name="T12" fmla="*/ 288 w 324"/>
                <a:gd name="T13" fmla="*/ 163 h 380"/>
                <a:gd name="T14" fmla="*/ 214 w 324"/>
                <a:gd name="T15" fmla="*/ 41 h 380"/>
                <a:gd name="T16" fmla="*/ 66 w 324"/>
                <a:gd name="T17" fmla="*/ 6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 h="380">
                  <a:moveTo>
                    <a:pt x="66" y="66"/>
                  </a:moveTo>
                  <a:cubicBezTo>
                    <a:pt x="37" y="93"/>
                    <a:pt x="0" y="142"/>
                    <a:pt x="32" y="223"/>
                  </a:cubicBezTo>
                  <a:cubicBezTo>
                    <a:pt x="58" y="290"/>
                    <a:pt x="74" y="320"/>
                    <a:pt x="88" y="335"/>
                  </a:cubicBezTo>
                  <a:cubicBezTo>
                    <a:pt x="103" y="350"/>
                    <a:pt x="133" y="380"/>
                    <a:pt x="152" y="379"/>
                  </a:cubicBezTo>
                  <a:cubicBezTo>
                    <a:pt x="170" y="378"/>
                    <a:pt x="246" y="338"/>
                    <a:pt x="270" y="249"/>
                  </a:cubicBezTo>
                  <a:cubicBezTo>
                    <a:pt x="289" y="244"/>
                    <a:pt x="324" y="206"/>
                    <a:pt x="314" y="173"/>
                  </a:cubicBezTo>
                  <a:cubicBezTo>
                    <a:pt x="307" y="150"/>
                    <a:pt x="288" y="163"/>
                    <a:pt x="288" y="163"/>
                  </a:cubicBezTo>
                  <a:cubicBezTo>
                    <a:pt x="289" y="141"/>
                    <a:pt x="284" y="83"/>
                    <a:pt x="214" y="41"/>
                  </a:cubicBezTo>
                  <a:cubicBezTo>
                    <a:pt x="145" y="0"/>
                    <a:pt x="81" y="51"/>
                    <a:pt x="66" y="6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任意多边形 58"/>
            <p:cNvSpPr/>
            <p:nvPr/>
          </p:nvSpPr>
          <p:spPr bwMode="auto">
            <a:xfrm>
              <a:off x="5627688" y="2135188"/>
              <a:ext cx="485775" cy="728663"/>
            </a:xfrm>
            <a:custGeom>
              <a:avLst/>
              <a:gdLst>
                <a:gd name="T0" fmla="*/ 179 w 179"/>
                <a:gd name="T1" fmla="*/ 53 h 269"/>
                <a:gd name="T2" fmla="*/ 160 w 179"/>
                <a:gd name="T3" fmla="*/ 1 h 269"/>
                <a:gd name="T4" fmla="*/ 66 w 179"/>
                <a:gd name="T5" fmla="*/ 41 h 269"/>
                <a:gd name="T6" fmla="*/ 32 w 179"/>
                <a:gd name="T7" fmla="*/ 198 h 269"/>
                <a:gd name="T8" fmla="*/ 63 w 179"/>
                <a:gd name="T9" fmla="*/ 269 h 269"/>
                <a:gd name="T10" fmla="*/ 179 w 179"/>
                <a:gd name="T11" fmla="*/ 53 h 269"/>
              </a:gdLst>
              <a:ahLst/>
              <a:cxnLst>
                <a:cxn ang="0">
                  <a:pos x="T0" y="T1"/>
                </a:cxn>
                <a:cxn ang="0">
                  <a:pos x="T2" y="T3"/>
                </a:cxn>
                <a:cxn ang="0">
                  <a:pos x="T4" y="T5"/>
                </a:cxn>
                <a:cxn ang="0">
                  <a:pos x="T6" y="T7"/>
                </a:cxn>
                <a:cxn ang="0">
                  <a:pos x="T8" y="T9"/>
                </a:cxn>
                <a:cxn ang="0">
                  <a:pos x="T10" y="T11"/>
                </a:cxn>
              </a:cxnLst>
              <a:rect l="0" t="0" r="r" b="b"/>
              <a:pathLst>
                <a:path w="179" h="269">
                  <a:moveTo>
                    <a:pt x="179" y="53"/>
                  </a:moveTo>
                  <a:cubicBezTo>
                    <a:pt x="160" y="1"/>
                    <a:pt x="160" y="1"/>
                    <a:pt x="160" y="1"/>
                  </a:cubicBezTo>
                  <a:cubicBezTo>
                    <a:pt x="114" y="0"/>
                    <a:pt x="77" y="30"/>
                    <a:pt x="66" y="41"/>
                  </a:cubicBezTo>
                  <a:cubicBezTo>
                    <a:pt x="37" y="68"/>
                    <a:pt x="0" y="117"/>
                    <a:pt x="32" y="198"/>
                  </a:cubicBezTo>
                  <a:cubicBezTo>
                    <a:pt x="44" y="229"/>
                    <a:pt x="54" y="252"/>
                    <a:pt x="63" y="269"/>
                  </a:cubicBezTo>
                  <a:cubicBezTo>
                    <a:pt x="72" y="145"/>
                    <a:pt x="133" y="68"/>
                    <a:pt x="179" y="53"/>
                  </a:cubicBezTo>
                  <a:close/>
                </a:path>
              </a:pathLst>
            </a:custGeom>
            <a:solidFill>
              <a:srgbClr val="DFD0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任意多边形 59"/>
            <p:cNvSpPr/>
            <p:nvPr/>
          </p:nvSpPr>
          <p:spPr bwMode="auto">
            <a:xfrm>
              <a:off x="5627688" y="2066925"/>
              <a:ext cx="879475" cy="1030288"/>
            </a:xfrm>
            <a:custGeom>
              <a:avLst/>
              <a:gdLst>
                <a:gd name="T0" fmla="*/ 66 w 324"/>
                <a:gd name="T1" fmla="*/ 66 h 380"/>
                <a:gd name="T2" fmla="*/ 32 w 324"/>
                <a:gd name="T3" fmla="*/ 223 h 380"/>
                <a:gd name="T4" fmla="*/ 88 w 324"/>
                <a:gd name="T5" fmla="*/ 335 h 380"/>
                <a:gd name="T6" fmla="*/ 152 w 324"/>
                <a:gd name="T7" fmla="*/ 379 h 380"/>
                <a:gd name="T8" fmla="*/ 270 w 324"/>
                <a:gd name="T9" fmla="*/ 249 h 380"/>
                <a:gd name="T10" fmla="*/ 314 w 324"/>
                <a:gd name="T11" fmla="*/ 173 h 380"/>
                <a:gd name="T12" fmla="*/ 288 w 324"/>
                <a:gd name="T13" fmla="*/ 163 h 380"/>
                <a:gd name="T14" fmla="*/ 214 w 324"/>
                <a:gd name="T15" fmla="*/ 41 h 380"/>
                <a:gd name="T16" fmla="*/ 66 w 324"/>
                <a:gd name="T17" fmla="*/ 6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 h="380">
                  <a:moveTo>
                    <a:pt x="66" y="66"/>
                  </a:moveTo>
                  <a:cubicBezTo>
                    <a:pt x="37" y="93"/>
                    <a:pt x="0" y="142"/>
                    <a:pt x="32" y="223"/>
                  </a:cubicBezTo>
                  <a:cubicBezTo>
                    <a:pt x="58" y="290"/>
                    <a:pt x="74" y="320"/>
                    <a:pt x="88" y="335"/>
                  </a:cubicBezTo>
                  <a:cubicBezTo>
                    <a:pt x="103" y="350"/>
                    <a:pt x="133" y="380"/>
                    <a:pt x="152" y="379"/>
                  </a:cubicBezTo>
                  <a:cubicBezTo>
                    <a:pt x="170" y="378"/>
                    <a:pt x="246" y="338"/>
                    <a:pt x="270" y="249"/>
                  </a:cubicBezTo>
                  <a:cubicBezTo>
                    <a:pt x="289" y="244"/>
                    <a:pt x="324" y="206"/>
                    <a:pt x="314" y="173"/>
                  </a:cubicBezTo>
                  <a:cubicBezTo>
                    <a:pt x="307" y="150"/>
                    <a:pt x="288" y="163"/>
                    <a:pt x="288" y="163"/>
                  </a:cubicBezTo>
                  <a:cubicBezTo>
                    <a:pt x="289" y="141"/>
                    <a:pt x="284" y="83"/>
                    <a:pt x="214" y="41"/>
                  </a:cubicBezTo>
                  <a:cubicBezTo>
                    <a:pt x="145" y="0"/>
                    <a:pt x="81" y="51"/>
                    <a:pt x="66" y="66"/>
                  </a:cubicBezTo>
                  <a:close/>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64" name="任意多边形 60"/>
            <p:cNvSpPr/>
            <p:nvPr/>
          </p:nvSpPr>
          <p:spPr bwMode="auto">
            <a:xfrm>
              <a:off x="5895976" y="2840038"/>
              <a:ext cx="73025" cy="52388"/>
            </a:xfrm>
            <a:custGeom>
              <a:avLst/>
              <a:gdLst>
                <a:gd name="T0" fmla="*/ 0 w 27"/>
                <a:gd name="T1" fmla="*/ 7 h 19"/>
                <a:gd name="T2" fmla="*/ 17 w 27"/>
                <a:gd name="T3" fmla="*/ 15 h 19"/>
                <a:gd name="T4" fmla="*/ 24 w 27"/>
                <a:gd name="T5" fmla="*/ 1 h 19"/>
                <a:gd name="T6" fmla="*/ 0 w 27"/>
                <a:gd name="T7" fmla="*/ 7 h 19"/>
              </a:gdLst>
              <a:ahLst/>
              <a:cxnLst>
                <a:cxn ang="0">
                  <a:pos x="T0" y="T1"/>
                </a:cxn>
                <a:cxn ang="0">
                  <a:pos x="T2" y="T3"/>
                </a:cxn>
                <a:cxn ang="0">
                  <a:pos x="T4" y="T5"/>
                </a:cxn>
                <a:cxn ang="0">
                  <a:pos x="T6" y="T7"/>
                </a:cxn>
              </a:cxnLst>
              <a:rect l="0" t="0" r="r" b="b"/>
              <a:pathLst>
                <a:path w="27" h="19">
                  <a:moveTo>
                    <a:pt x="0" y="7"/>
                  </a:moveTo>
                  <a:cubicBezTo>
                    <a:pt x="0" y="13"/>
                    <a:pt x="9" y="19"/>
                    <a:pt x="17" y="15"/>
                  </a:cubicBezTo>
                  <a:cubicBezTo>
                    <a:pt x="25" y="12"/>
                    <a:pt x="27" y="2"/>
                    <a:pt x="24" y="1"/>
                  </a:cubicBezTo>
                  <a:cubicBezTo>
                    <a:pt x="21" y="0"/>
                    <a:pt x="0" y="3"/>
                    <a:pt x="0" y="7"/>
                  </a:cubicBezTo>
                  <a:close/>
                </a:path>
              </a:pathLst>
            </a:custGeom>
            <a:solidFill>
              <a:srgbClr val="FFC4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任意多边形 61"/>
            <p:cNvSpPr/>
            <p:nvPr/>
          </p:nvSpPr>
          <p:spPr bwMode="auto">
            <a:xfrm>
              <a:off x="5895976" y="2763838"/>
              <a:ext cx="30163" cy="119063"/>
            </a:xfrm>
            <a:custGeom>
              <a:avLst/>
              <a:gdLst>
                <a:gd name="T0" fmla="*/ 1 w 11"/>
                <a:gd name="T1" fmla="*/ 0 h 44"/>
                <a:gd name="T2" fmla="*/ 0 w 11"/>
                <a:gd name="T3" fmla="*/ 33 h 44"/>
                <a:gd name="T4" fmla="*/ 11 w 11"/>
                <a:gd name="T5" fmla="*/ 44 h 44"/>
              </a:gdLst>
              <a:ahLst/>
              <a:cxnLst>
                <a:cxn ang="0">
                  <a:pos x="T0" y="T1"/>
                </a:cxn>
                <a:cxn ang="0">
                  <a:pos x="T2" y="T3"/>
                </a:cxn>
                <a:cxn ang="0">
                  <a:pos x="T4" y="T5"/>
                </a:cxn>
              </a:cxnLst>
              <a:rect l="0" t="0" r="r" b="b"/>
              <a:pathLst>
                <a:path w="11" h="44">
                  <a:moveTo>
                    <a:pt x="1" y="0"/>
                  </a:moveTo>
                  <a:cubicBezTo>
                    <a:pt x="3" y="11"/>
                    <a:pt x="0" y="28"/>
                    <a:pt x="0" y="33"/>
                  </a:cubicBezTo>
                  <a:cubicBezTo>
                    <a:pt x="0" y="38"/>
                    <a:pt x="5" y="44"/>
                    <a:pt x="11" y="44"/>
                  </a:cubicBezTo>
                </a:path>
              </a:pathLst>
            </a:custGeom>
            <a:noFill/>
            <a:ln w="22225" cap="rnd">
              <a:solidFill>
                <a:srgbClr val="FF8E98"/>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66" name="任意多边形 62"/>
            <p:cNvSpPr/>
            <p:nvPr/>
          </p:nvSpPr>
          <p:spPr bwMode="auto">
            <a:xfrm>
              <a:off x="5972176" y="2889250"/>
              <a:ext cx="111125" cy="65088"/>
            </a:xfrm>
            <a:custGeom>
              <a:avLst/>
              <a:gdLst>
                <a:gd name="T0" fmla="*/ 0 w 41"/>
                <a:gd name="T1" fmla="*/ 24 h 24"/>
                <a:gd name="T2" fmla="*/ 41 w 41"/>
                <a:gd name="T3" fmla="*/ 0 h 24"/>
              </a:gdLst>
              <a:ahLst/>
              <a:cxnLst>
                <a:cxn ang="0">
                  <a:pos x="T0" y="T1"/>
                </a:cxn>
                <a:cxn ang="0">
                  <a:pos x="T2" y="T3"/>
                </a:cxn>
              </a:cxnLst>
              <a:rect l="0" t="0" r="r" b="b"/>
              <a:pathLst>
                <a:path w="41" h="24">
                  <a:moveTo>
                    <a:pt x="0" y="24"/>
                  </a:moveTo>
                  <a:cubicBezTo>
                    <a:pt x="15" y="24"/>
                    <a:pt x="33" y="14"/>
                    <a:pt x="41" y="0"/>
                  </a:cubicBezTo>
                </a:path>
              </a:pathLst>
            </a:custGeom>
            <a:noFill/>
            <a:ln w="22225" cap="rnd">
              <a:solidFill>
                <a:srgbClr val="FF8E98"/>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67" name="任意多边形 63"/>
            <p:cNvSpPr/>
            <p:nvPr/>
          </p:nvSpPr>
          <p:spPr bwMode="auto">
            <a:xfrm>
              <a:off x="5937251" y="2511425"/>
              <a:ext cx="160338" cy="71438"/>
            </a:xfrm>
            <a:custGeom>
              <a:avLst/>
              <a:gdLst>
                <a:gd name="T0" fmla="*/ 3 w 59"/>
                <a:gd name="T1" fmla="*/ 17 h 26"/>
                <a:gd name="T2" fmla="*/ 0 w 59"/>
                <a:gd name="T3" fmla="*/ 21 h 26"/>
                <a:gd name="T4" fmla="*/ 7 w 59"/>
                <a:gd name="T5" fmla="*/ 26 h 26"/>
                <a:gd name="T6" fmla="*/ 18 w 59"/>
                <a:gd name="T7" fmla="*/ 22 h 26"/>
                <a:gd name="T8" fmla="*/ 43 w 59"/>
                <a:gd name="T9" fmla="*/ 8 h 26"/>
                <a:gd name="T10" fmla="*/ 58 w 59"/>
                <a:gd name="T11" fmla="*/ 6 h 26"/>
                <a:gd name="T12" fmla="*/ 39 w 59"/>
                <a:gd name="T13" fmla="*/ 1 h 26"/>
                <a:gd name="T14" fmla="*/ 3 w 59"/>
                <a:gd name="T15" fmla="*/ 17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6">
                  <a:moveTo>
                    <a:pt x="3" y="17"/>
                  </a:moveTo>
                  <a:cubicBezTo>
                    <a:pt x="0" y="19"/>
                    <a:pt x="0" y="20"/>
                    <a:pt x="0" y="21"/>
                  </a:cubicBezTo>
                  <a:cubicBezTo>
                    <a:pt x="1" y="22"/>
                    <a:pt x="3" y="25"/>
                    <a:pt x="7" y="26"/>
                  </a:cubicBezTo>
                  <a:cubicBezTo>
                    <a:pt x="11" y="26"/>
                    <a:pt x="14" y="24"/>
                    <a:pt x="18" y="22"/>
                  </a:cubicBezTo>
                  <a:cubicBezTo>
                    <a:pt x="21" y="20"/>
                    <a:pt x="35" y="10"/>
                    <a:pt x="43" y="8"/>
                  </a:cubicBezTo>
                  <a:cubicBezTo>
                    <a:pt x="47" y="6"/>
                    <a:pt x="59" y="7"/>
                    <a:pt x="58" y="6"/>
                  </a:cubicBezTo>
                  <a:cubicBezTo>
                    <a:pt x="58" y="4"/>
                    <a:pt x="46" y="0"/>
                    <a:pt x="39" y="1"/>
                  </a:cubicBezTo>
                  <a:cubicBezTo>
                    <a:pt x="31" y="3"/>
                    <a:pt x="16" y="8"/>
                    <a:pt x="3" y="17"/>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8" name="任意多边形 64"/>
            <p:cNvSpPr/>
            <p:nvPr/>
          </p:nvSpPr>
          <p:spPr bwMode="auto">
            <a:xfrm>
              <a:off x="5697538" y="2606675"/>
              <a:ext cx="106363" cy="38100"/>
            </a:xfrm>
            <a:custGeom>
              <a:avLst/>
              <a:gdLst>
                <a:gd name="T0" fmla="*/ 1 w 39"/>
                <a:gd name="T1" fmla="*/ 9 h 14"/>
                <a:gd name="T2" fmla="*/ 3 w 39"/>
                <a:gd name="T3" fmla="*/ 14 h 14"/>
                <a:gd name="T4" fmla="*/ 28 w 39"/>
                <a:gd name="T5" fmla="*/ 12 h 14"/>
                <a:gd name="T6" fmla="*/ 37 w 39"/>
                <a:gd name="T7" fmla="*/ 10 h 14"/>
                <a:gd name="T8" fmla="*/ 39 w 39"/>
                <a:gd name="T9" fmla="*/ 2 h 14"/>
                <a:gd name="T10" fmla="*/ 35 w 39"/>
                <a:gd name="T11" fmla="*/ 0 h 14"/>
                <a:gd name="T12" fmla="*/ 2 w 39"/>
                <a:gd name="T13" fmla="*/ 7 h 14"/>
                <a:gd name="T14" fmla="*/ 0 w 39"/>
                <a:gd name="T15" fmla="*/ 7 h 14"/>
                <a:gd name="T16" fmla="*/ 1 w 39"/>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4">
                  <a:moveTo>
                    <a:pt x="1" y="9"/>
                  </a:moveTo>
                  <a:cubicBezTo>
                    <a:pt x="2" y="11"/>
                    <a:pt x="2" y="12"/>
                    <a:pt x="3" y="14"/>
                  </a:cubicBezTo>
                  <a:cubicBezTo>
                    <a:pt x="9" y="12"/>
                    <a:pt x="24" y="12"/>
                    <a:pt x="28" y="12"/>
                  </a:cubicBezTo>
                  <a:cubicBezTo>
                    <a:pt x="32" y="12"/>
                    <a:pt x="34" y="13"/>
                    <a:pt x="37" y="10"/>
                  </a:cubicBezTo>
                  <a:cubicBezTo>
                    <a:pt x="39" y="7"/>
                    <a:pt x="39" y="3"/>
                    <a:pt x="39" y="2"/>
                  </a:cubicBezTo>
                  <a:cubicBezTo>
                    <a:pt x="39" y="1"/>
                    <a:pt x="38" y="0"/>
                    <a:pt x="35" y="0"/>
                  </a:cubicBezTo>
                  <a:cubicBezTo>
                    <a:pt x="21" y="0"/>
                    <a:pt x="8" y="4"/>
                    <a:pt x="2" y="7"/>
                  </a:cubicBezTo>
                  <a:cubicBezTo>
                    <a:pt x="1" y="7"/>
                    <a:pt x="1" y="7"/>
                    <a:pt x="0" y="7"/>
                  </a:cubicBezTo>
                  <a:cubicBezTo>
                    <a:pt x="1" y="8"/>
                    <a:pt x="1" y="9"/>
                    <a:pt x="1" y="9"/>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9" name="任意多边形 65"/>
            <p:cNvSpPr/>
            <p:nvPr/>
          </p:nvSpPr>
          <p:spPr bwMode="auto">
            <a:xfrm>
              <a:off x="6007101" y="2606675"/>
              <a:ext cx="74613" cy="76200"/>
            </a:xfrm>
            <a:custGeom>
              <a:avLst/>
              <a:gdLst>
                <a:gd name="T0" fmla="*/ 25 w 27"/>
                <a:gd name="T1" fmla="*/ 10 h 28"/>
                <a:gd name="T2" fmla="*/ 17 w 27"/>
                <a:gd name="T3" fmla="*/ 26 h 28"/>
                <a:gd name="T4" fmla="*/ 2 w 27"/>
                <a:gd name="T5" fmla="*/ 18 h 28"/>
                <a:gd name="T6" fmla="*/ 10 w 27"/>
                <a:gd name="T7" fmla="*/ 2 h 28"/>
                <a:gd name="T8" fmla="*/ 25 w 27"/>
                <a:gd name="T9" fmla="*/ 10 h 28"/>
              </a:gdLst>
              <a:ahLst/>
              <a:cxnLst>
                <a:cxn ang="0">
                  <a:pos x="T0" y="T1"/>
                </a:cxn>
                <a:cxn ang="0">
                  <a:pos x="T2" y="T3"/>
                </a:cxn>
                <a:cxn ang="0">
                  <a:pos x="T4" y="T5"/>
                </a:cxn>
                <a:cxn ang="0">
                  <a:pos x="T6" y="T7"/>
                </a:cxn>
                <a:cxn ang="0">
                  <a:pos x="T8" y="T9"/>
                </a:cxn>
              </a:cxnLst>
              <a:rect l="0" t="0" r="r" b="b"/>
              <a:pathLst>
                <a:path w="27" h="28">
                  <a:moveTo>
                    <a:pt x="25" y="10"/>
                  </a:moveTo>
                  <a:cubicBezTo>
                    <a:pt x="27" y="17"/>
                    <a:pt x="23" y="24"/>
                    <a:pt x="17" y="26"/>
                  </a:cubicBezTo>
                  <a:cubicBezTo>
                    <a:pt x="10" y="28"/>
                    <a:pt x="4" y="24"/>
                    <a:pt x="2" y="18"/>
                  </a:cubicBezTo>
                  <a:cubicBezTo>
                    <a:pt x="0" y="11"/>
                    <a:pt x="3" y="4"/>
                    <a:pt x="10" y="2"/>
                  </a:cubicBezTo>
                  <a:cubicBezTo>
                    <a:pt x="16" y="0"/>
                    <a:pt x="23" y="4"/>
                    <a:pt x="25" y="10"/>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0" name="任意多边形 66"/>
            <p:cNvSpPr/>
            <p:nvPr/>
          </p:nvSpPr>
          <p:spPr bwMode="auto">
            <a:xfrm>
              <a:off x="6005513" y="2595563"/>
              <a:ext cx="107950" cy="57150"/>
            </a:xfrm>
            <a:custGeom>
              <a:avLst/>
              <a:gdLst>
                <a:gd name="T0" fmla="*/ 0 w 40"/>
                <a:gd name="T1" fmla="*/ 21 h 21"/>
                <a:gd name="T2" fmla="*/ 17 w 40"/>
                <a:gd name="T3" fmla="*/ 3 h 21"/>
                <a:gd name="T4" fmla="*/ 40 w 40"/>
                <a:gd name="T5" fmla="*/ 8 h 21"/>
              </a:gdLst>
              <a:ahLst/>
              <a:cxnLst>
                <a:cxn ang="0">
                  <a:pos x="T0" y="T1"/>
                </a:cxn>
                <a:cxn ang="0">
                  <a:pos x="T2" y="T3"/>
                </a:cxn>
                <a:cxn ang="0">
                  <a:pos x="T4" y="T5"/>
                </a:cxn>
              </a:cxnLst>
              <a:rect l="0" t="0" r="r" b="b"/>
              <a:pathLst>
                <a:path w="40" h="21">
                  <a:moveTo>
                    <a:pt x="0" y="21"/>
                  </a:moveTo>
                  <a:cubicBezTo>
                    <a:pt x="2" y="14"/>
                    <a:pt x="6" y="6"/>
                    <a:pt x="17" y="3"/>
                  </a:cubicBezTo>
                  <a:cubicBezTo>
                    <a:pt x="28" y="0"/>
                    <a:pt x="40" y="8"/>
                    <a:pt x="40" y="8"/>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71" name="任意多边形 67"/>
            <p:cNvSpPr/>
            <p:nvPr/>
          </p:nvSpPr>
          <p:spPr bwMode="auto">
            <a:xfrm>
              <a:off x="5745163" y="2693988"/>
              <a:ext cx="73025" cy="76200"/>
            </a:xfrm>
            <a:custGeom>
              <a:avLst/>
              <a:gdLst>
                <a:gd name="T0" fmla="*/ 25 w 27"/>
                <a:gd name="T1" fmla="*/ 10 h 28"/>
                <a:gd name="T2" fmla="*/ 17 w 27"/>
                <a:gd name="T3" fmla="*/ 26 h 28"/>
                <a:gd name="T4" fmla="*/ 2 w 27"/>
                <a:gd name="T5" fmla="*/ 18 h 28"/>
                <a:gd name="T6" fmla="*/ 10 w 27"/>
                <a:gd name="T7" fmla="*/ 2 h 28"/>
                <a:gd name="T8" fmla="*/ 25 w 27"/>
                <a:gd name="T9" fmla="*/ 10 h 28"/>
              </a:gdLst>
              <a:ahLst/>
              <a:cxnLst>
                <a:cxn ang="0">
                  <a:pos x="T0" y="T1"/>
                </a:cxn>
                <a:cxn ang="0">
                  <a:pos x="T2" y="T3"/>
                </a:cxn>
                <a:cxn ang="0">
                  <a:pos x="T4" y="T5"/>
                </a:cxn>
                <a:cxn ang="0">
                  <a:pos x="T6" y="T7"/>
                </a:cxn>
                <a:cxn ang="0">
                  <a:pos x="T8" y="T9"/>
                </a:cxn>
              </a:cxnLst>
              <a:rect l="0" t="0" r="r" b="b"/>
              <a:pathLst>
                <a:path w="27" h="28">
                  <a:moveTo>
                    <a:pt x="25" y="10"/>
                  </a:moveTo>
                  <a:cubicBezTo>
                    <a:pt x="27" y="17"/>
                    <a:pt x="24" y="24"/>
                    <a:pt x="17" y="26"/>
                  </a:cubicBezTo>
                  <a:cubicBezTo>
                    <a:pt x="11" y="28"/>
                    <a:pt x="4" y="24"/>
                    <a:pt x="2" y="18"/>
                  </a:cubicBezTo>
                  <a:cubicBezTo>
                    <a:pt x="0" y="11"/>
                    <a:pt x="4" y="4"/>
                    <a:pt x="10" y="2"/>
                  </a:cubicBezTo>
                  <a:cubicBezTo>
                    <a:pt x="16" y="0"/>
                    <a:pt x="23" y="4"/>
                    <a:pt x="25" y="10"/>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 name="任意多边形 68"/>
            <p:cNvSpPr/>
            <p:nvPr/>
          </p:nvSpPr>
          <p:spPr bwMode="auto">
            <a:xfrm>
              <a:off x="5741988" y="2679700"/>
              <a:ext cx="106363" cy="60325"/>
            </a:xfrm>
            <a:custGeom>
              <a:avLst/>
              <a:gdLst>
                <a:gd name="T0" fmla="*/ 0 w 39"/>
                <a:gd name="T1" fmla="*/ 22 h 22"/>
                <a:gd name="T2" fmla="*/ 16 w 39"/>
                <a:gd name="T3" fmla="*/ 4 h 22"/>
                <a:gd name="T4" fmla="*/ 39 w 39"/>
                <a:gd name="T5" fmla="*/ 9 h 22"/>
              </a:gdLst>
              <a:ahLst/>
              <a:cxnLst>
                <a:cxn ang="0">
                  <a:pos x="T0" y="T1"/>
                </a:cxn>
                <a:cxn ang="0">
                  <a:pos x="T2" y="T3"/>
                </a:cxn>
                <a:cxn ang="0">
                  <a:pos x="T4" y="T5"/>
                </a:cxn>
              </a:cxnLst>
              <a:rect l="0" t="0" r="r" b="b"/>
              <a:pathLst>
                <a:path w="39" h="22">
                  <a:moveTo>
                    <a:pt x="0" y="22"/>
                  </a:moveTo>
                  <a:cubicBezTo>
                    <a:pt x="3" y="15"/>
                    <a:pt x="5" y="7"/>
                    <a:pt x="16" y="4"/>
                  </a:cubicBezTo>
                  <a:cubicBezTo>
                    <a:pt x="28" y="0"/>
                    <a:pt x="39" y="9"/>
                    <a:pt x="39" y="9"/>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73" name="任意多边形 69"/>
            <p:cNvSpPr/>
            <p:nvPr/>
          </p:nvSpPr>
          <p:spPr bwMode="auto">
            <a:xfrm>
              <a:off x="5565776" y="1966913"/>
              <a:ext cx="1387475" cy="1377950"/>
            </a:xfrm>
            <a:custGeom>
              <a:avLst/>
              <a:gdLst>
                <a:gd name="T0" fmla="*/ 297 w 511"/>
                <a:gd name="T1" fmla="*/ 213 h 508"/>
                <a:gd name="T2" fmla="*/ 294 w 511"/>
                <a:gd name="T3" fmla="*/ 217 h 508"/>
                <a:gd name="T4" fmla="*/ 237 w 511"/>
                <a:gd name="T5" fmla="*/ 186 h 508"/>
                <a:gd name="T6" fmla="*/ 287 w 511"/>
                <a:gd name="T7" fmla="*/ 247 h 508"/>
                <a:gd name="T8" fmla="*/ 273 w 511"/>
                <a:gd name="T9" fmla="*/ 258 h 508"/>
                <a:gd name="T10" fmla="*/ 202 w 511"/>
                <a:gd name="T11" fmla="*/ 115 h 508"/>
                <a:gd name="T12" fmla="*/ 80 w 511"/>
                <a:gd name="T13" fmla="*/ 202 h 508"/>
                <a:gd name="T14" fmla="*/ 63 w 511"/>
                <a:gd name="T15" fmla="*/ 445 h 508"/>
                <a:gd name="T16" fmla="*/ 7 w 511"/>
                <a:gd name="T17" fmla="*/ 246 h 508"/>
                <a:gd name="T18" fmla="*/ 128 w 511"/>
                <a:gd name="T19" fmla="*/ 30 h 508"/>
                <a:gd name="T20" fmla="*/ 266 w 511"/>
                <a:gd name="T21" fmla="*/ 57 h 508"/>
                <a:gd name="T22" fmla="*/ 356 w 511"/>
                <a:gd name="T23" fmla="*/ 188 h 508"/>
                <a:gd name="T24" fmla="*/ 458 w 511"/>
                <a:gd name="T25" fmla="*/ 346 h 508"/>
                <a:gd name="T26" fmla="*/ 510 w 511"/>
                <a:gd name="T27" fmla="*/ 472 h 508"/>
                <a:gd name="T28" fmla="*/ 428 w 511"/>
                <a:gd name="T29" fmla="*/ 455 h 508"/>
                <a:gd name="T30" fmla="*/ 295 w 511"/>
                <a:gd name="T31" fmla="*/ 286 h 508"/>
                <a:gd name="T32" fmla="*/ 334 w 511"/>
                <a:gd name="T33" fmla="*/ 203 h 508"/>
                <a:gd name="T34" fmla="*/ 311 w 511"/>
                <a:gd name="T35" fmla="*/ 200 h 508"/>
                <a:gd name="T36" fmla="*/ 302 w 511"/>
                <a:gd name="T37" fmla="*/ 207 h 508"/>
                <a:gd name="T38" fmla="*/ 301 w 511"/>
                <a:gd name="T39" fmla="*/ 207 h 508"/>
                <a:gd name="T40" fmla="*/ 297 w 511"/>
                <a:gd name="T41" fmla="*/ 21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1" h="508">
                  <a:moveTo>
                    <a:pt x="297" y="213"/>
                  </a:moveTo>
                  <a:cubicBezTo>
                    <a:pt x="295" y="215"/>
                    <a:pt x="295" y="216"/>
                    <a:pt x="294" y="217"/>
                  </a:cubicBezTo>
                  <a:cubicBezTo>
                    <a:pt x="273" y="223"/>
                    <a:pt x="242" y="202"/>
                    <a:pt x="237" y="186"/>
                  </a:cubicBezTo>
                  <a:cubicBezTo>
                    <a:pt x="249" y="230"/>
                    <a:pt x="268" y="266"/>
                    <a:pt x="287" y="247"/>
                  </a:cubicBezTo>
                  <a:cubicBezTo>
                    <a:pt x="284" y="252"/>
                    <a:pt x="279" y="257"/>
                    <a:pt x="273" y="258"/>
                  </a:cubicBezTo>
                  <a:cubicBezTo>
                    <a:pt x="253" y="264"/>
                    <a:pt x="215" y="212"/>
                    <a:pt x="202" y="115"/>
                  </a:cubicBezTo>
                  <a:cubicBezTo>
                    <a:pt x="185" y="100"/>
                    <a:pt x="131" y="101"/>
                    <a:pt x="80" y="202"/>
                  </a:cubicBezTo>
                  <a:cubicBezTo>
                    <a:pt x="27" y="306"/>
                    <a:pt x="43" y="404"/>
                    <a:pt x="63" y="445"/>
                  </a:cubicBezTo>
                  <a:cubicBezTo>
                    <a:pt x="21" y="409"/>
                    <a:pt x="0" y="329"/>
                    <a:pt x="7" y="246"/>
                  </a:cubicBezTo>
                  <a:cubicBezTo>
                    <a:pt x="16" y="140"/>
                    <a:pt x="60" y="59"/>
                    <a:pt x="128" y="30"/>
                  </a:cubicBezTo>
                  <a:cubicBezTo>
                    <a:pt x="195" y="0"/>
                    <a:pt x="242" y="29"/>
                    <a:pt x="266" y="57"/>
                  </a:cubicBezTo>
                  <a:cubicBezTo>
                    <a:pt x="319" y="60"/>
                    <a:pt x="338" y="124"/>
                    <a:pt x="356" y="188"/>
                  </a:cubicBezTo>
                  <a:cubicBezTo>
                    <a:pt x="374" y="253"/>
                    <a:pt x="413" y="303"/>
                    <a:pt x="458" y="346"/>
                  </a:cubicBezTo>
                  <a:cubicBezTo>
                    <a:pt x="503" y="389"/>
                    <a:pt x="511" y="466"/>
                    <a:pt x="510" y="472"/>
                  </a:cubicBezTo>
                  <a:cubicBezTo>
                    <a:pt x="509" y="478"/>
                    <a:pt x="507" y="508"/>
                    <a:pt x="428" y="455"/>
                  </a:cubicBezTo>
                  <a:cubicBezTo>
                    <a:pt x="348" y="402"/>
                    <a:pt x="295" y="286"/>
                    <a:pt x="295" y="286"/>
                  </a:cubicBezTo>
                  <a:cubicBezTo>
                    <a:pt x="345" y="263"/>
                    <a:pt x="342" y="216"/>
                    <a:pt x="334" y="203"/>
                  </a:cubicBezTo>
                  <a:cubicBezTo>
                    <a:pt x="325" y="190"/>
                    <a:pt x="311" y="200"/>
                    <a:pt x="311" y="200"/>
                  </a:cubicBezTo>
                  <a:cubicBezTo>
                    <a:pt x="307" y="201"/>
                    <a:pt x="304" y="204"/>
                    <a:pt x="302" y="207"/>
                  </a:cubicBezTo>
                  <a:cubicBezTo>
                    <a:pt x="301" y="207"/>
                    <a:pt x="301" y="207"/>
                    <a:pt x="301" y="207"/>
                  </a:cubicBezTo>
                  <a:cubicBezTo>
                    <a:pt x="300" y="209"/>
                    <a:pt x="298" y="211"/>
                    <a:pt x="297" y="213"/>
                  </a:cubicBezTo>
                  <a:close/>
                </a:path>
              </a:pathLst>
            </a:custGeom>
            <a:solidFill>
              <a:srgbClr val="7056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 name="任意多边形 70"/>
            <p:cNvSpPr/>
            <p:nvPr/>
          </p:nvSpPr>
          <p:spPr bwMode="auto">
            <a:xfrm>
              <a:off x="6208713" y="2471738"/>
              <a:ext cx="134938" cy="215900"/>
            </a:xfrm>
            <a:custGeom>
              <a:avLst/>
              <a:gdLst>
                <a:gd name="T0" fmla="*/ 0 w 50"/>
                <a:gd name="T1" fmla="*/ 0 h 80"/>
                <a:gd name="T2" fmla="*/ 50 w 50"/>
                <a:gd name="T3" fmla="*/ 61 h 80"/>
              </a:gdLst>
              <a:ahLst/>
              <a:cxnLst>
                <a:cxn ang="0">
                  <a:pos x="T0" y="T1"/>
                </a:cxn>
                <a:cxn ang="0">
                  <a:pos x="T2" y="T3"/>
                </a:cxn>
              </a:cxnLst>
              <a:rect l="0" t="0" r="r" b="b"/>
              <a:pathLst>
                <a:path w="50" h="80">
                  <a:moveTo>
                    <a:pt x="0" y="0"/>
                  </a:moveTo>
                  <a:cubicBezTo>
                    <a:pt x="12" y="44"/>
                    <a:pt x="31" y="80"/>
                    <a:pt x="50" y="61"/>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75" name="任意多边形 71"/>
            <p:cNvSpPr/>
            <p:nvPr/>
          </p:nvSpPr>
          <p:spPr bwMode="auto">
            <a:xfrm>
              <a:off x="6175376" y="2259013"/>
              <a:ext cx="47625" cy="225425"/>
            </a:xfrm>
            <a:custGeom>
              <a:avLst/>
              <a:gdLst>
                <a:gd name="T0" fmla="*/ 3 w 17"/>
                <a:gd name="T1" fmla="*/ 1 h 83"/>
                <a:gd name="T2" fmla="*/ 4 w 17"/>
                <a:gd name="T3" fmla="*/ 13 h 83"/>
                <a:gd name="T4" fmla="*/ 4 w 17"/>
                <a:gd name="T5" fmla="*/ 19 h 83"/>
                <a:gd name="T6" fmla="*/ 5 w 17"/>
                <a:gd name="T7" fmla="*/ 26 h 83"/>
                <a:gd name="T8" fmla="*/ 6 w 17"/>
                <a:gd name="T9" fmla="*/ 32 h 83"/>
                <a:gd name="T10" fmla="*/ 7 w 17"/>
                <a:gd name="T11" fmla="*/ 40 h 83"/>
                <a:gd name="T12" fmla="*/ 10 w 17"/>
                <a:gd name="T13" fmla="*/ 53 h 83"/>
                <a:gd name="T14" fmla="*/ 13 w 17"/>
                <a:gd name="T15" fmla="*/ 65 h 83"/>
                <a:gd name="T16" fmla="*/ 16 w 17"/>
                <a:gd name="T17" fmla="*/ 77 h 83"/>
                <a:gd name="T18" fmla="*/ 16 w 17"/>
                <a:gd name="T19" fmla="*/ 77 h 83"/>
                <a:gd name="T20" fmla="*/ 13 w 17"/>
                <a:gd name="T21" fmla="*/ 82 h 83"/>
                <a:gd name="T22" fmla="*/ 9 w 17"/>
                <a:gd name="T23" fmla="*/ 79 h 83"/>
                <a:gd name="T24" fmla="*/ 9 w 17"/>
                <a:gd name="T25" fmla="*/ 79 h 83"/>
                <a:gd name="T26" fmla="*/ 6 w 17"/>
                <a:gd name="T27" fmla="*/ 67 h 83"/>
                <a:gd name="T28" fmla="*/ 4 w 17"/>
                <a:gd name="T29" fmla="*/ 55 h 83"/>
                <a:gd name="T30" fmla="*/ 2 w 17"/>
                <a:gd name="T31" fmla="*/ 40 h 83"/>
                <a:gd name="T32" fmla="*/ 1 w 17"/>
                <a:gd name="T33" fmla="*/ 33 h 83"/>
                <a:gd name="T34" fmla="*/ 0 w 17"/>
                <a:gd name="T35" fmla="*/ 26 h 83"/>
                <a:gd name="T36" fmla="*/ 0 w 17"/>
                <a:gd name="T37" fmla="*/ 19 h 83"/>
                <a:gd name="T38" fmla="*/ 0 w 17"/>
                <a:gd name="T39" fmla="*/ 13 h 83"/>
                <a:gd name="T40" fmla="*/ 0 w 17"/>
                <a:gd name="T41" fmla="*/ 1 h 83"/>
                <a:gd name="T42" fmla="*/ 1 w 17"/>
                <a:gd name="T43" fmla="*/ 0 h 83"/>
                <a:gd name="T44" fmla="*/ 3 w 17"/>
                <a:gd name="T45"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83">
                  <a:moveTo>
                    <a:pt x="3" y="1"/>
                  </a:moveTo>
                  <a:cubicBezTo>
                    <a:pt x="3" y="1"/>
                    <a:pt x="3" y="6"/>
                    <a:pt x="4" y="13"/>
                  </a:cubicBezTo>
                  <a:cubicBezTo>
                    <a:pt x="4" y="15"/>
                    <a:pt x="4" y="17"/>
                    <a:pt x="4" y="19"/>
                  </a:cubicBezTo>
                  <a:cubicBezTo>
                    <a:pt x="5" y="21"/>
                    <a:pt x="5" y="23"/>
                    <a:pt x="5" y="26"/>
                  </a:cubicBezTo>
                  <a:cubicBezTo>
                    <a:pt x="6" y="28"/>
                    <a:pt x="6" y="30"/>
                    <a:pt x="6" y="32"/>
                  </a:cubicBezTo>
                  <a:cubicBezTo>
                    <a:pt x="7" y="35"/>
                    <a:pt x="7" y="37"/>
                    <a:pt x="7" y="40"/>
                  </a:cubicBezTo>
                  <a:cubicBezTo>
                    <a:pt x="8" y="44"/>
                    <a:pt x="9" y="49"/>
                    <a:pt x="10" y="53"/>
                  </a:cubicBezTo>
                  <a:cubicBezTo>
                    <a:pt x="11" y="58"/>
                    <a:pt x="12" y="62"/>
                    <a:pt x="13" y="65"/>
                  </a:cubicBezTo>
                  <a:cubicBezTo>
                    <a:pt x="15" y="72"/>
                    <a:pt x="16" y="77"/>
                    <a:pt x="16" y="77"/>
                  </a:cubicBezTo>
                  <a:cubicBezTo>
                    <a:pt x="16" y="77"/>
                    <a:pt x="16" y="77"/>
                    <a:pt x="16" y="77"/>
                  </a:cubicBezTo>
                  <a:cubicBezTo>
                    <a:pt x="17" y="79"/>
                    <a:pt x="16" y="82"/>
                    <a:pt x="13" y="82"/>
                  </a:cubicBezTo>
                  <a:cubicBezTo>
                    <a:pt x="11" y="83"/>
                    <a:pt x="9" y="81"/>
                    <a:pt x="9" y="79"/>
                  </a:cubicBezTo>
                  <a:cubicBezTo>
                    <a:pt x="9" y="79"/>
                    <a:pt x="9" y="79"/>
                    <a:pt x="9" y="79"/>
                  </a:cubicBezTo>
                  <a:cubicBezTo>
                    <a:pt x="9" y="79"/>
                    <a:pt x="8" y="74"/>
                    <a:pt x="6" y="67"/>
                  </a:cubicBezTo>
                  <a:cubicBezTo>
                    <a:pt x="5" y="63"/>
                    <a:pt x="4" y="59"/>
                    <a:pt x="4" y="55"/>
                  </a:cubicBezTo>
                  <a:cubicBezTo>
                    <a:pt x="3" y="50"/>
                    <a:pt x="2" y="45"/>
                    <a:pt x="2" y="40"/>
                  </a:cubicBezTo>
                  <a:cubicBezTo>
                    <a:pt x="1" y="38"/>
                    <a:pt x="1" y="36"/>
                    <a:pt x="1" y="33"/>
                  </a:cubicBezTo>
                  <a:cubicBezTo>
                    <a:pt x="1" y="31"/>
                    <a:pt x="1" y="28"/>
                    <a:pt x="0" y="26"/>
                  </a:cubicBezTo>
                  <a:cubicBezTo>
                    <a:pt x="0" y="24"/>
                    <a:pt x="0" y="21"/>
                    <a:pt x="0" y="19"/>
                  </a:cubicBezTo>
                  <a:cubicBezTo>
                    <a:pt x="0" y="17"/>
                    <a:pt x="0" y="15"/>
                    <a:pt x="0" y="13"/>
                  </a:cubicBezTo>
                  <a:cubicBezTo>
                    <a:pt x="0" y="6"/>
                    <a:pt x="0" y="1"/>
                    <a:pt x="0" y="1"/>
                  </a:cubicBezTo>
                  <a:cubicBezTo>
                    <a:pt x="0" y="0"/>
                    <a:pt x="0" y="0"/>
                    <a:pt x="1" y="0"/>
                  </a:cubicBezTo>
                  <a:cubicBezTo>
                    <a:pt x="2" y="0"/>
                    <a:pt x="3" y="0"/>
                    <a:pt x="3" y="1"/>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 name="任意多边形 72"/>
            <p:cNvSpPr/>
            <p:nvPr/>
          </p:nvSpPr>
          <p:spPr bwMode="auto">
            <a:xfrm>
              <a:off x="6208713" y="2471738"/>
              <a:ext cx="153988" cy="100013"/>
            </a:xfrm>
            <a:custGeom>
              <a:avLst/>
              <a:gdLst>
                <a:gd name="T0" fmla="*/ 0 w 57"/>
                <a:gd name="T1" fmla="*/ 0 h 37"/>
                <a:gd name="T2" fmla="*/ 0 w 57"/>
                <a:gd name="T3" fmla="*/ 0 h 37"/>
                <a:gd name="T4" fmla="*/ 57 w 57"/>
                <a:gd name="T5" fmla="*/ 31 h 37"/>
              </a:gdLst>
              <a:ahLst/>
              <a:cxnLst>
                <a:cxn ang="0">
                  <a:pos x="T0" y="T1"/>
                </a:cxn>
                <a:cxn ang="0">
                  <a:pos x="T2" y="T3"/>
                </a:cxn>
                <a:cxn ang="0">
                  <a:pos x="T4" y="T5"/>
                </a:cxn>
              </a:cxnLst>
              <a:rect l="0" t="0" r="r" b="b"/>
              <a:pathLst>
                <a:path w="57" h="37">
                  <a:moveTo>
                    <a:pt x="0" y="0"/>
                  </a:moveTo>
                  <a:cubicBezTo>
                    <a:pt x="0" y="0"/>
                    <a:pt x="0" y="0"/>
                    <a:pt x="0" y="0"/>
                  </a:cubicBezTo>
                  <a:cubicBezTo>
                    <a:pt x="5" y="16"/>
                    <a:pt x="36" y="37"/>
                    <a:pt x="57" y="31"/>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77" name="任意多边形 73"/>
            <p:cNvSpPr/>
            <p:nvPr/>
          </p:nvSpPr>
          <p:spPr bwMode="auto">
            <a:xfrm>
              <a:off x="6240463" y="2351088"/>
              <a:ext cx="139700" cy="201613"/>
            </a:xfrm>
            <a:custGeom>
              <a:avLst/>
              <a:gdLst>
                <a:gd name="T0" fmla="*/ 3 w 51"/>
                <a:gd name="T1" fmla="*/ 1 h 74"/>
                <a:gd name="T2" fmla="*/ 6 w 51"/>
                <a:gd name="T3" fmla="*/ 13 h 74"/>
                <a:gd name="T4" fmla="*/ 11 w 51"/>
                <a:gd name="T5" fmla="*/ 26 h 74"/>
                <a:gd name="T6" fmla="*/ 18 w 51"/>
                <a:gd name="T7" fmla="*/ 40 h 74"/>
                <a:gd name="T8" fmla="*/ 22 w 51"/>
                <a:gd name="T9" fmla="*/ 46 h 74"/>
                <a:gd name="T10" fmla="*/ 27 w 51"/>
                <a:gd name="T11" fmla="*/ 52 h 74"/>
                <a:gd name="T12" fmla="*/ 32 w 51"/>
                <a:gd name="T13" fmla="*/ 57 h 74"/>
                <a:gd name="T14" fmla="*/ 37 w 51"/>
                <a:gd name="T15" fmla="*/ 60 h 74"/>
                <a:gd name="T16" fmla="*/ 41 w 51"/>
                <a:gd name="T17" fmla="*/ 63 h 74"/>
                <a:gd name="T18" fmla="*/ 44 w 51"/>
                <a:gd name="T19" fmla="*/ 64 h 74"/>
                <a:gd name="T20" fmla="*/ 48 w 51"/>
                <a:gd name="T21" fmla="*/ 65 h 74"/>
                <a:gd name="T22" fmla="*/ 48 w 51"/>
                <a:gd name="T23" fmla="*/ 65 h 74"/>
                <a:gd name="T24" fmla="*/ 51 w 51"/>
                <a:gd name="T25" fmla="*/ 71 h 74"/>
                <a:gd name="T26" fmla="*/ 45 w 51"/>
                <a:gd name="T27" fmla="*/ 73 h 74"/>
                <a:gd name="T28" fmla="*/ 45 w 51"/>
                <a:gd name="T29" fmla="*/ 73 h 74"/>
                <a:gd name="T30" fmla="*/ 42 w 51"/>
                <a:gd name="T31" fmla="*/ 71 h 74"/>
                <a:gd name="T32" fmla="*/ 37 w 51"/>
                <a:gd name="T33" fmla="*/ 69 h 74"/>
                <a:gd name="T34" fmla="*/ 32 w 51"/>
                <a:gd name="T35" fmla="*/ 66 h 74"/>
                <a:gd name="T36" fmla="*/ 27 w 51"/>
                <a:gd name="T37" fmla="*/ 61 h 74"/>
                <a:gd name="T38" fmla="*/ 22 w 51"/>
                <a:gd name="T39" fmla="*/ 56 h 74"/>
                <a:gd name="T40" fmla="*/ 18 w 51"/>
                <a:gd name="T41" fmla="*/ 49 h 74"/>
                <a:gd name="T42" fmla="*/ 14 w 51"/>
                <a:gd name="T43" fmla="*/ 42 h 74"/>
                <a:gd name="T44" fmla="*/ 7 w 51"/>
                <a:gd name="T45" fmla="*/ 28 h 74"/>
                <a:gd name="T46" fmla="*/ 3 w 51"/>
                <a:gd name="T47" fmla="*/ 14 h 74"/>
                <a:gd name="T48" fmla="*/ 0 w 51"/>
                <a:gd name="T49" fmla="*/ 1 h 74"/>
                <a:gd name="T50" fmla="*/ 1 w 51"/>
                <a:gd name="T51" fmla="*/ 0 h 74"/>
                <a:gd name="T52" fmla="*/ 3 w 51"/>
                <a:gd name="T53"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74">
                  <a:moveTo>
                    <a:pt x="3" y="1"/>
                  </a:moveTo>
                  <a:cubicBezTo>
                    <a:pt x="3" y="1"/>
                    <a:pt x="4" y="6"/>
                    <a:pt x="6" y="13"/>
                  </a:cubicBezTo>
                  <a:cubicBezTo>
                    <a:pt x="8" y="17"/>
                    <a:pt x="9" y="21"/>
                    <a:pt x="11" y="26"/>
                  </a:cubicBezTo>
                  <a:cubicBezTo>
                    <a:pt x="13" y="30"/>
                    <a:pt x="16" y="35"/>
                    <a:pt x="18" y="40"/>
                  </a:cubicBezTo>
                  <a:cubicBezTo>
                    <a:pt x="20" y="42"/>
                    <a:pt x="21" y="44"/>
                    <a:pt x="22" y="46"/>
                  </a:cubicBezTo>
                  <a:cubicBezTo>
                    <a:pt x="24" y="48"/>
                    <a:pt x="26" y="50"/>
                    <a:pt x="27" y="52"/>
                  </a:cubicBezTo>
                  <a:cubicBezTo>
                    <a:pt x="29" y="54"/>
                    <a:pt x="30" y="55"/>
                    <a:pt x="32" y="57"/>
                  </a:cubicBezTo>
                  <a:cubicBezTo>
                    <a:pt x="34" y="58"/>
                    <a:pt x="35" y="59"/>
                    <a:pt x="37" y="60"/>
                  </a:cubicBezTo>
                  <a:cubicBezTo>
                    <a:pt x="38" y="61"/>
                    <a:pt x="40" y="62"/>
                    <a:pt x="41" y="63"/>
                  </a:cubicBezTo>
                  <a:cubicBezTo>
                    <a:pt x="42" y="64"/>
                    <a:pt x="43" y="64"/>
                    <a:pt x="44" y="64"/>
                  </a:cubicBezTo>
                  <a:cubicBezTo>
                    <a:pt x="46" y="65"/>
                    <a:pt x="48" y="65"/>
                    <a:pt x="48" y="65"/>
                  </a:cubicBezTo>
                  <a:cubicBezTo>
                    <a:pt x="48" y="65"/>
                    <a:pt x="48" y="65"/>
                    <a:pt x="48" y="65"/>
                  </a:cubicBezTo>
                  <a:cubicBezTo>
                    <a:pt x="50" y="66"/>
                    <a:pt x="51" y="68"/>
                    <a:pt x="51" y="71"/>
                  </a:cubicBezTo>
                  <a:cubicBezTo>
                    <a:pt x="50" y="73"/>
                    <a:pt x="48" y="74"/>
                    <a:pt x="45" y="73"/>
                  </a:cubicBezTo>
                  <a:cubicBezTo>
                    <a:pt x="45" y="73"/>
                    <a:pt x="45" y="73"/>
                    <a:pt x="45" y="73"/>
                  </a:cubicBezTo>
                  <a:cubicBezTo>
                    <a:pt x="45" y="73"/>
                    <a:pt x="44" y="72"/>
                    <a:pt x="42" y="71"/>
                  </a:cubicBezTo>
                  <a:cubicBezTo>
                    <a:pt x="40" y="71"/>
                    <a:pt x="39" y="70"/>
                    <a:pt x="37" y="69"/>
                  </a:cubicBezTo>
                  <a:cubicBezTo>
                    <a:pt x="36" y="68"/>
                    <a:pt x="34" y="67"/>
                    <a:pt x="32" y="66"/>
                  </a:cubicBezTo>
                  <a:cubicBezTo>
                    <a:pt x="31" y="65"/>
                    <a:pt x="29" y="63"/>
                    <a:pt x="27" y="61"/>
                  </a:cubicBezTo>
                  <a:cubicBezTo>
                    <a:pt x="26" y="60"/>
                    <a:pt x="24" y="58"/>
                    <a:pt x="22" y="56"/>
                  </a:cubicBezTo>
                  <a:cubicBezTo>
                    <a:pt x="21" y="54"/>
                    <a:pt x="19" y="52"/>
                    <a:pt x="18" y="49"/>
                  </a:cubicBezTo>
                  <a:cubicBezTo>
                    <a:pt x="16" y="47"/>
                    <a:pt x="15" y="45"/>
                    <a:pt x="14" y="42"/>
                  </a:cubicBezTo>
                  <a:cubicBezTo>
                    <a:pt x="11" y="37"/>
                    <a:pt x="9" y="32"/>
                    <a:pt x="7" y="28"/>
                  </a:cubicBezTo>
                  <a:cubicBezTo>
                    <a:pt x="6" y="23"/>
                    <a:pt x="4" y="18"/>
                    <a:pt x="3" y="14"/>
                  </a:cubicBezTo>
                  <a:cubicBezTo>
                    <a:pt x="1" y="7"/>
                    <a:pt x="0" y="1"/>
                    <a:pt x="0" y="1"/>
                  </a:cubicBezTo>
                  <a:cubicBezTo>
                    <a:pt x="0" y="1"/>
                    <a:pt x="0" y="0"/>
                    <a:pt x="1" y="0"/>
                  </a:cubicBezTo>
                  <a:cubicBezTo>
                    <a:pt x="2" y="0"/>
                    <a:pt x="3" y="0"/>
                    <a:pt x="3" y="1"/>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 name="任意多边形 74"/>
            <p:cNvSpPr/>
            <p:nvPr/>
          </p:nvSpPr>
          <p:spPr bwMode="auto">
            <a:xfrm>
              <a:off x="6303963" y="2389188"/>
              <a:ext cx="88900" cy="147638"/>
            </a:xfrm>
            <a:custGeom>
              <a:avLst/>
              <a:gdLst>
                <a:gd name="T0" fmla="*/ 4 w 33"/>
                <a:gd name="T1" fmla="*/ 2 h 54"/>
                <a:gd name="T2" fmla="*/ 6 w 33"/>
                <a:gd name="T3" fmla="*/ 10 h 54"/>
                <a:gd name="T4" fmla="*/ 14 w 33"/>
                <a:gd name="T5" fmla="*/ 27 h 54"/>
                <a:gd name="T6" fmla="*/ 16 w 33"/>
                <a:gd name="T7" fmla="*/ 31 h 54"/>
                <a:gd name="T8" fmla="*/ 19 w 33"/>
                <a:gd name="T9" fmla="*/ 35 h 54"/>
                <a:gd name="T10" fmla="*/ 21 w 33"/>
                <a:gd name="T11" fmla="*/ 38 h 54"/>
                <a:gd name="T12" fmla="*/ 24 w 33"/>
                <a:gd name="T13" fmla="*/ 41 h 54"/>
                <a:gd name="T14" fmla="*/ 26 w 33"/>
                <a:gd name="T15" fmla="*/ 43 h 54"/>
                <a:gd name="T16" fmla="*/ 28 w 33"/>
                <a:gd name="T17" fmla="*/ 44 h 54"/>
                <a:gd name="T18" fmla="*/ 30 w 33"/>
                <a:gd name="T19" fmla="*/ 45 h 54"/>
                <a:gd name="T20" fmla="*/ 31 w 33"/>
                <a:gd name="T21" fmla="*/ 46 h 54"/>
                <a:gd name="T22" fmla="*/ 32 w 33"/>
                <a:gd name="T23" fmla="*/ 51 h 54"/>
                <a:gd name="T24" fmla="*/ 27 w 33"/>
                <a:gd name="T25" fmla="*/ 53 h 54"/>
                <a:gd name="T26" fmla="*/ 26 w 33"/>
                <a:gd name="T27" fmla="*/ 52 h 54"/>
                <a:gd name="T28" fmla="*/ 24 w 33"/>
                <a:gd name="T29" fmla="*/ 51 h 54"/>
                <a:gd name="T30" fmla="*/ 22 w 33"/>
                <a:gd name="T31" fmla="*/ 49 h 54"/>
                <a:gd name="T32" fmla="*/ 19 w 33"/>
                <a:gd name="T33" fmla="*/ 46 h 54"/>
                <a:gd name="T34" fmla="*/ 16 w 33"/>
                <a:gd name="T35" fmla="*/ 43 h 54"/>
                <a:gd name="T36" fmla="*/ 13 w 33"/>
                <a:gd name="T37" fmla="*/ 39 h 54"/>
                <a:gd name="T38" fmla="*/ 11 w 33"/>
                <a:gd name="T39" fmla="*/ 34 h 54"/>
                <a:gd name="T40" fmla="*/ 9 w 33"/>
                <a:gd name="T41" fmla="*/ 29 h 54"/>
                <a:gd name="T42" fmla="*/ 0 w 33"/>
                <a:gd name="T43" fmla="*/ 3 h 54"/>
                <a:gd name="T44" fmla="*/ 2 w 33"/>
                <a:gd name="T45" fmla="*/ 1 h 54"/>
                <a:gd name="T46" fmla="*/ 4 w 33"/>
                <a:gd name="T47"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54">
                  <a:moveTo>
                    <a:pt x="4" y="2"/>
                  </a:moveTo>
                  <a:cubicBezTo>
                    <a:pt x="4" y="2"/>
                    <a:pt x="5" y="5"/>
                    <a:pt x="6" y="10"/>
                  </a:cubicBezTo>
                  <a:cubicBezTo>
                    <a:pt x="8" y="15"/>
                    <a:pt x="11" y="21"/>
                    <a:pt x="14" y="27"/>
                  </a:cubicBezTo>
                  <a:cubicBezTo>
                    <a:pt x="14" y="28"/>
                    <a:pt x="15" y="30"/>
                    <a:pt x="16" y="31"/>
                  </a:cubicBezTo>
                  <a:cubicBezTo>
                    <a:pt x="17" y="33"/>
                    <a:pt x="18" y="34"/>
                    <a:pt x="19" y="35"/>
                  </a:cubicBezTo>
                  <a:cubicBezTo>
                    <a:pt x="20" y="36"/>
                    <a:pt x="21" y="37"/>
                    <a:pt x="21" y="38"/>
                  </a:cubicBezTo>
                  <a:cubicBezTo>
                    <a:pt x="22" y="39"/>
                    <a:pt x="23" y="40"/>
                    <a:pt x="24" y="41"/>
                  </a:cubicBezTo>
                  <a:cubicBezTo>
                    <a:pt x="25" y="42"/>
                    <a:pt x="26" y="43"/>
                    <a:pt x="26" y="43"/>
                  </a:cubicBezTo>
                  <a:cubicBezTo>
                    <a:pt x="27" y="44"/>
                    <a:pt x="28" y="44"/>
                    <a:pt x="28" y="44"/>
                  </a:cubicBezTo>
                  <a:cubicBezTo>
                    <a:pt x="29" y="45"/>
                    <a:pt x="30" y="45"/>
                    <a:pt x="30" y="45"/>
                  </a:cubicBezTo>
                  <a:cubicBezTo>
                    <a:pt x="31" y="46"/>
                    <a:pt x="31" y="46"/>
                    <a:pt x="31" y="46"/>
                  </a:cubicBezTo>
                  <a:cubicBezTo>
                    <a:pt x="33" y="47"/>
                    <a:pt x="33" y="49"/>
                    <a:pt x="32" y="51"/>
                  </a:cubicBezTo>
                  <a:cubicBezTo>
                    <a:pt x="31" y="53"/>
                    <a:pt x="29" y="54"/>
                    <a:pt x="27" y="53"/>
                  </a:cubicBezTo>
                  <a:cubicBezTo>
                    <a:pt x="27" y="53"/>
                    <a:pt x="27" y="53"/>
                    <a:pt x="26" y="52"/>
                  </a:cubicBezTo>
                  <a:cubicBezTo>
                    <a:pt x="26" y="52"/>
                    <a:pt x="26" y="52"/>
                    <a:pt x="24" y="51"/>
                  </a:cubicBezTo>
                  <a:cubicBezTo>
                    <a:pt x="23" y="50"/>
                    <a:pt x="23" y="50"/>
                    <a:pt x="22" y="49"/>
                  </a:cubicBezTo>
                  <a:cubicBezTo>
                    <a:pt x="21" y="48"/>
                    <a:pt x="20" y="47"/>
                    <a:pt x="19" y="46"/>
                  </a:cubicBezTo>
                  <a:cubicBezTo>
                    <a:pt x="18" y="45"/>
                    <a:pt x="17" y="44"/>
                    <a:pt x="16" y="43"/>
                  </a:cubicBezTo>
                  <a:cubicBezTo>
                    <a:pt x="15" y="41"/>
                    <a:pt x="14" y="40"/>
                    <a:pt x="13" y="39"/>
                  </a:cubicBezTo>
                  <a:cubicBezTo>
                    <a:pt x="12" y="37"/>
                    <a:pt x="12" y="36"/>
                    <a:pt x="11" y="34"/>
                  </a:cubicBezTo>
                  <a:cubicBezTo>
                    <a:pt x="10" y="33"/>
                    <a:pt x="9" y="31"/>
                    <a:pt x="9" y="29"/>
                  </a:cubicBezTo>
                  <a:cubicBezTo>
                    <a:pt x="3" y="16"/>
                    <a:pt x="0" y="3"/>
                    <a:pt x="0" y="3"/>
                  </a:cubicBezTo>
                  <a:cubicBezTo>
                    <a:pt x="0" y="2"/>
                    <a:pt x="1" y="1"/>
                    <a:pt x="2" y="1"/>
                  </a:cubicBezTo>
                  <a:cubicBezTo>
                    <a:pt x="3" y="0"/>
                    <a:pt x="4" y="1"/>
                    <a:pt x="4" y="2"/>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9" name="任意多边形 75"/>
            <p:cNvSpPr/>
            <p:nvPr/>
          </p:nvSpPr>
          <p:spPr bwMode="auto">
            <a:xfrm>
              <a:off x="5565776" y="1966913"/>
              <a:ext cx="1387475" cy="1377950"/>
            </a:xfrm>
            <a:custGeom>
              <a:avLst/>
              <a:gdLst>
                <a:gd name="T0" fmla="*/ 63 w 511"/>
                <a:gd name="T1" fmla="*/ 445 h 508"/>
                <a:gd name="T2" fmla="*/ 7 w 511"/>
                <a:gd name="T3" fmla="*/ 246 h 508"/>
                <a:gd name="T4" fmla="*/ 128 w 511"/>
                <a:gd name="T5" fmla="*/ 30 h 508"/>
                <a:gd name="T6" fmla="*/ 266 w 511"/>
                <a:gd name="T7" fmla="*/ 57 h 508"/>
                <a:gd name="T8" fmla="*/ 356 w 511"/>
                <a:gd name="T9" fmla="*/ 188 h 508"/>
                <a:gd name="T10" fmla="*/ 458 w 511"/>
                <a:gd name="T11" fmla="*/ 346 h 508"/>
                <a:gd name="T12" fmla="*/ 510 w 511"/>
                <a:gd name="T13" fmla="*/ 472 h 508"/>
                <a:gd name="T14" fmla="*/ 428 w 511"/>
                <a:gd name="T15" fmla="*/ 455 h 508"/>
                <a:gd name="T16" fmla="*/ 295 w 511"/>
                <a:gd name="T17" fmla="*/ 286 h 508"/>
                <a:gd name="T18" fmla="*/ 334 w 511"/>
                <a:gd name="T19" fmla="*/ 203 h 508"/>
                <a:gd name="T20" fmla="*/ 311 w 511"/>
                <a:gd name="T21" fmla="*/ 200 h 508"/>
                <a:gd name="T22" fmla="*/ 302 w 511"/>
                <a:gd name="T23" fmla="*/ 207 h 508"/>
                <a:gd name="T24" fmla="*/ 301 w 511"/>
                <a:gd name="T25" fmla="*/ 207 h 508"/>
                <a:gd name="T26" fmla="*/ 297 w 511"/>
                <a:gd name="T27" fmla="*/ 213 h 508"/>
                <a:gd name="T28" fmla="*/ 294 w 511"/>
                <a:gd name="T29" fmla="*/ 217 h 508"/>
                <a:gd name="T30" fmla="*/ 287 w 511"/>
                <a:gd name="T31" fmla="*/ 247 h 508"/>
                <a:gd name="T32" fmla="*/ 287 w 511"/>
                <a:gd name="T33" fmla="*/ 247 h 508"/>
                <a:gd name="T34" fmla="*/ 273 w 511"/>
                <a:gd name="T35" fmla="*/ 258 h 508"/>
                <a:gd name="T36" fmla="*/ 202 w 511"/>
                <a:gd name="T37" fmla="*/ 115 h 508"/>
                <a:gd name="T38" fmla="*/ 80 w 511"/>
                <a:gd name="T39" fmla="*/ 202 h 508"/>
                <a:gd name="T40" fmla="*/ 63 w 511"/>
                <a:gd name="T41" fmla="*/ 445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1" h="508">
                  <a:moveTo>
                    <a:pt x="63" y="445"/>
                  </a:moveTo>
                  <a:cubicBezTo>
                    <a:pt x="21" y="409"/>
                    <a:pt x="0" y="329"/>
                    <a:pt x="7" y="246"/>
                  </a:cubicBezTo>
                  <a:cubicBezTo>
                    <a:pt x="16" y="140"/>
                    <a:pt x="60" y="59"/>
                    <a:pt x="128" y="30"/>
                  </a:cubicBezTo>
                  <a:cubicBezTo>
                    <a:pt x="195" y="0"/>
                    <a:pt x="242" y="29"/>
                    <a:pt x="266" y="57"/>
                  </a:cubicBezTo>
                  <a:cubicBezTo>
                    <a:pt x="319" y="60"/>
                    <a:pt x="338" y="124"/>
                    <a:pt x="356" y="188"/>
                  </a:cubicBezTo>
                  <a:cubicBezTo>
                    <a:pt x="374" y="253"/>
                    <a:pt x="413" y="303"/>
                    <a:pt x="458" y="346"/>
                  </a:cubicBezTo>
                  <a:cubicBezTo>
                    <a:pt x="503" y="389"/>
                    <a:pt x="511" y="466"/>
                    <a:pt x="510" y="472"/>
                  </a:cubicBezTo>
                  <a:cubicBezTo>
                    <a:pt x="509" y="478"/>
                    <a:pt x="507" y="508"/>
                    <a:pt x="428" y="455"/>
                  </a:cubicBezTo>
                  <a:cubicBezTo>
                    <a:pt x="348" y="402"/>
                    <a:pt x="295" y="286"/>
                    <a:pt x="295" y="286"/>
                  </a:cubicBezTo>
                  <a:cubicBezTo>
                    <a:pt x="345" y="263"/>
                    <a:pt x="342" y="216"/>
                    <a:pt x="334" y="203"/>
                  </a:cubicBezTo>
                  <a:cubicBezTo>
                    <a:pt x="325" y="190"/>
                    <a:pt x="311" y="200"/>
                    <a:pt x="311" y="200"/>
                  </a:cubicBezTo>
                  <a:cubicBezTo>
                    <a:pt x="307" y="201"/>
                    <a:pt x="304" y="204"/>
                    <a:pt x="302" y="207"/>
                  </a:cubicBezTo>
                  <a:cubicBezTo>
                    <a:pt x="301" y="207"/>
                    <a:pt x="301" y="207"/>
                    <a:pt x="301" y="207"/>
                  </a:cubicBezTo>
                  <a:cubicBezTo>
                    <a:pt x="300" y="209"/>
                    <a:pt x="298" y="211"/>
                    <a:pt x="297" y="213"/>
                  </a:cubicBezTo>
                  <a:cubicBezTo>
                    <a:pt x="295" y="215"/>
                    <a:pt x="295" y="216"/>
                    <a:pt x="294" y="217"/>
                  </a:cubicBezTo>
                  <a:cubicBezTo>
                    <a:pt x="294" y="219"/>
                    <a:pt x="294" y="235"/>
                    <a:pt x="287" y="247"/>
                  </a:cubicBezTo>
                  <a:cubicBezTo>
                    <a:pt x="287" y="247"/>
                    <a:pt x="287" y="247"/>
                    <a:pt x="287" y="247"/>
                  </a:cubicBezTo>
                  <a:cubicBezTo>
                    <a:pt x="284" y="252"/>
                    <a:pt x="279" y="257"/>
                    <a:pt x="273" y="258"/>
                  </a:cubicBezTo>
                  <a:cubicBezTo>
                    <a:pt x="253" y="264"/>
                    <a:pt x="215" y="212"/>
                    <a:pt x="202" y="115"/>
                  </a:cubicBezTo>
                  <a:cubicBezTo>
                    <a:pt x="185" y="100"/>
                    <a:pt x="131" y="101"/>
                    <a:pt x="80" y="202"/>
                  </a:cubicBezTo>
                  <a:cubicBezTo>
                    <a:pt x="27" y="306"/>
                    <a:pt x="43" y="404"/>
                    <a:pt x="63" y="445"/>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80" name="任意多边形 76"/>
            <p:cNvSpPr/>
            <p:nvPr/>
          </p:nvSpPr>
          <p:spPr bwMode="auto">
            <a:xfrm>
              <a:off x="5918201" y="2182813"/>
              <a:ext cx="206375" cy="109538"/>
            </a:xfrm>
            <a:custGeom>
              <a:avLst/>
              <a:gdLst>
                <a:gd name="T0" fmla="*/ 68 w 76"/>
                <a:gd name="T1" fmla="*/ 36 h 40"/>
                <a:gd name="T2" fmla="*/ 68 w 76"/>
                <a:gd name="T3" fmla="*/ 36 h 40"/>
                <a:gd name="T4" fmla="*/ 67 w 76"/>
                <a:gd name="T5" fmla="*/ 33 h 40"/>
                <a:gd name="T6" fmla="*/ 65 w 76"/>
                <a:gd name="T7" fmla="*/ 30 h 40"/>
                <a:gd name="T8" fmla="*/ 63 w 76"/>
                <a:gd name="T9" fmla="*/ 26 h 40"/>
                <a:gd name="T10" fmla="*/ 59 w 76"/>
                <a:gd name="T11" fmla="*/ 21 h 40"/>
                <a:gd name="T12" fmla="*/ 55 w 76"/>
                <a:gd name="T13" fmla="*/ 16 h 40"/>
                <a:gd name="T14" fmla="*/ 49 w 76"/>
                <a:gd name="T15" fmla="*/ 12 h 40"/>
                <a:gd name="T16" fmla="*/ 42 w 76"/>
                <a:gd name="T17" fmla="*/ 8 h 40"/>
                <a:gd name="T18" fmla="*/ 35 w 76"/>
                <a:gd name="T19" fmla="*/ 6 h 40"/>
                <a:gd name="T20" fmla="*/ 28 w 76"/>
                <a:gd name="T21" fmla="*/ 4 h 40"/>
                <a:gd name="T22" fmla="*/ 21 w 76"/>
                <a:gd name="T23" fmla="*/ 3 h 40"/>
                <a:gd name="T24" fmla="*/ 15 w 76"/>
                <a:gd name="T25" fmla="*/ 3 h 40"/>
                <a:gd name="T26" fmla="*/ 9 w 76"/>
                <a:gd name="T27" fmla="*/ 3 h 40"/>
                <a:gd name="T28" fmla="*/ 5 w 76"/>
                <a:gd name="T29" fmla="*/ 4 h 40"/>
                <a:gd name="T30" fmla="*/ 2 w 76"/>
                <a:gd name="T31" fmla="*/ 4 h 40"/>
                <a:gd name="T32" fmla="*/ 2 w 76"/>
                <a:gd name="T33" fmla="*/ 4 h 40"/>
                <a:gd name="T34" fmla="*/ 0 w 76"/>
                <a:gd name="T35" fmla="*/ 3 h 40"/>
                <a:gd name="T36" fmla="*/ 1 w 76"/>
                <a:gd name="T37" fmla="*/ 1 h 40"/>
                <a:gd name="T38" fmla="*/ 5 w 76"/>
                <a:gd name="T39" fmla="*/ 1 h 40"/>
                <a:gd name="T40" fmla="*/ 9 w 76"/>
                <a:gd name="T41" fmla="*/ 0 h 40"/>
                <a:gd name="T42" fmla="*/ 15 w 76"/>
                <a:gd name="T43" fmla="*/ 0 h 40"/>
                <a:gd name="T44" fmla="*/ 21 w 76"/>
                <a:gd name="T45" fmla="*/ 0 h 40"/>
                <a:gd name="T46" fmla="*/ 28 w 76"/>
                <a:gd name="T47" fmla="*/ 0 h 40"/>
                <a:gd name="T48" fmla="*/ 36 w 76"/>
                <a:gd name="T49" fmla="*/ 1 h 40"/>
                <a:gd name="T50" fmla="*/ 44 w 76"/>
                <a:gd name="T51" fmla="*/ 3 h 40"/>
                <a:gd name="T52" fmla="*/ 52 w 76"/>
                <a:gd name="T53" fmla="*/ 7 h 40"/>
                <a:gd name="T54" fmla="*/ 58 w 76"/>
                <a:gd name="T55" fmla="*/ 11 h 40"/>
                <a:gd name="T56" fmla="*/ 64 w 76"/>
                <a:gd name="T57" fmla="*/ 16 h 40"/>
                <a:gd name="T58" fmla="*/ 69 w 76"/>
                <a:gd name="T59" fmla="*/ 21 h 40"/>
                <a:gd name="T60" fmla="*/ 72 w 76"/>
                <a:gd name="T61" fmla="*/ 26 h 40"/>
                <a:gd name="T62" fmla="*/ 74 w 76"/>
                <a:gd name="T63" fmla="*/ 30 h 40"/>
                <a:gd name="T64" fmla="*/ 75 w 76"/>
                <a:gd name="T65" fmla="*/ 33 h 40"/>
                <a:gd name="T66" fmla="*/ 76 w 76"/>
                <a:gd name="T67" fmla="*/ 34 h 40"/>
                <a:gd name="T68" fmla="*/ 73 w 76"/>
                <a:gd name="T69" fmla="*/ 39 h 40"/>
                <a:gd name="T70" fmla="*/ 68 w 76"/>
                <a:gd name="T71" fmla="*/ 37 h 40"/>
                <a:gd name="T72" fmla="*/ 68 w 76"/>
                <a:gd name="T73" fmla="*/ 37 h 40"/>
                <a:gd name="T74" fmla="*/ 68 w 76"/>
                <a:gd name="T75"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40">
                  <a:moveTo>
                    <a:pt x="68" y="36"/>
                  </a:moveTo>
                  <a:cubicBezTo>
                    <a:pt x="68" y="36"/>
                    <a:pt x="68" y="36"/>
                    <a:pt x="68" y="36"/>
                  </a:cubicBezTo>
                  <a:cubicBezTo>
                    <a:pt x="68" y="35"/>
                    <a:pt x="67" y="34"/>
                    <a:pt x="67" y="33"/>
                  </a:cubicBezTo>
                  <a:cubicBezTo>
                    <a:pt x="66" y="32"/>
                    <a:pt x="66" y="31"/>
                    <a:pt x="65" y="30"/>
                  </a:cubicBezTo>
                  <a:cubicBezTo>
                    <a:pt x="65" y="29"/>
                    <a:pt x="64" y="27"/>
                    <a:pt x="63" y="26"/>
                  </a:cubicBezTo>
                  <a:cubicBezTo>
                    <a:pt x="62" y="24"/>
                    <a:pt x="61" y="22"/>
                    <a:pt x="59" y="21"/>
                  </a:cubicBezTo>
                  <a:cubicBezTo>
                    <a:pt x="58" y="19"/>
                    <a:pt x="56" y="18"/>
                    <a:pt x="55" y="16"/>
                  </a:cubicBezTo>
                  <a:cubicBezTo>
                    <a:pt x="53" y="15"/>
                    <a:pt x="51" y="13"/>
                    <a:pt x="49" y="12"/>
                  </a:cubicBezTo>
                  <a:cubicBezTo>
                    <a:pt x="47" y="11"/>
                    <a:pt x="44" y="9"/>
                    <a:pt x="42" y="8"/>
                  </a:cubicBezTo>
                  <a:cubicBezTo>
                    <a:pt x="40" y="8"/>
                    <a:pt x="38" y="6"/>
                    <a:pt x="35" y="6"/>
                  </a:cubicBezTo>
                  <a:cubicBezTo>
                    <a:pt x="33" y="5"/>
                    <a:pt x="30" y="4"/>
                    <a:pt x="28" y="4"/>
                  </a:cubicBezTo>
                  <a:cubicBezTo>
                    <a:pt x="25" y="4"/>
                    <a:pt x="23" y="4"/>
                    <a:pt x="21" y="3"/>
                  </a:cubicBezTo>
                  <a:cubicBezTo>
                    <a:pt x="19" y="3"/>
                    <a:pt x="17" y="3"/>
                    <a:pt x="15" y="3"/>
                  </a:cubicBezTo>
                  <a:cubicBezTo>
                    <a:pt x="13" y="3"/>
                    <a:pt x="11" y="3"/>
                    <a:pt x="9" y="3"/>
                  </a:cubicBezTo>
                  <a:cubicBezTo>
                    <a:pt x="8" y="3"/>
                    <a:pt x="6" y="4"/>
                    <a:pt x="5" y="4"/>
                  </a:cubicBezTo>
                  <a:cubicBezTo>
                    <a:pt x="3" y="4"/>
                    <a:pt x="2" y="4"/>
                    <a:pt x="2" y="4"/>
                  </a:cubicBezTo>
                  <a:cubicBezTo>
                    <a:pt x="2" y="4"/>
                    <a:pt x="2" y="4"/>
                    <a:pt x="2" y="4"/>
                  </a:cubicBezTo>
                  <a:cubicBezTo>
                    <a:pt x="1" y="4"/>
                    <a:pt x="0" y="3"/>
                    <a:pt x="0" y="3"/>
                  </a:cubicBezTo>
                  <a:cubicBezTo>
                    <a:pt x="0" y="2"/>
                    <a:pt x="1" y="1"/>
                    <a:pt x="1" y="1"/>
                  </a:cubicBezTo>
                  <a:cubicBezTo>
                    <a:pt x="1" y="1"/>
                    <a:pt x="3" y="1"/>
                    <a:pt x="5" y="1"/>
                  </a:cubicBezTo>
                  <a:cubicBezTo>
                    <a:pt x="6" y="1"/>
                    <a:pt x="7" y="0"/>
                    <a:pt x="9" y="0"/>
                  </a:cubicBezTo>
                  <a:cubicBezTo>
                    <a:pt x="11" y="0"/>
                    <a:pt x="13" y="0"/>
                    <a:pt x="15" y="0"/>
                  </a:cubicBezTo>
                  <a:cubicBezTo>
                    <a:pt x="17" y="0"/>
                    <a:pt x="19" y="0"/>
                    <a:pt x="21" y="0"/>
                  </a:cubicBezTo>
                  <a:cubicBezTo>
                    <a:pt x="23" y="0"/>
                    <a:pt x="26" y="0"/>
                    <a:pt x="28" y="0"/>
                  </a:cubicBezTo>
                  <a:cubicBezTo>
                    <a:pt x="31" y="0"/>
                    <a:pt x="34" y="1"/>
                    <a:pt x="36" y="1"/>
                  </a:cubicBezTo>
                  <a:cubicBezTo>
                    <a:pt x="39" y="2"/>
                    <a:pt x="41" y="3"/>
                    <a:pt x="44" y="3"/>
                  </a:cubicBezTo>
                  <a:cubicBezTo>
                    <a:pt x="47" y="4"/>
                    <a:pt x="49" y="6"/>
                    <a:pt x="52" y="7"/>
                  </a:cubicBezTo>
                  <a:cubicBezTo>
                    <a:pt x="54" y="8"/>
                    <a:pt x="56" y="10"/>
                    <a:pt x="58" y="11"/>
                  </a:cubicBezTo>
                  <a:cubicBezTo>
                    <a:pt x="61" y="13"/>
                    <a:pt x="62" y="15"/>
                    <a:pt x="64" y="16"/>
                  </a:cubicBezTo>
                  <a:cubicBezTo>
                    <a:pt x="66" y="18"/>
                    <a:pt x="67" y="20"/>
                    <a:pt x="69" y="21"/>
                  </a:cubicBezTo>
                  <a:cubicBezTo>
                    <a:pt x="70" y="23"/>
                    <a:pt x="71" y="25"/>
                    <a:pt x="72" y="26"/>
                  </a:cubicBezTo>
                  <a:cubicBezTo>
                    <a:pt x="73" y="28"/>
                    <a:pt x="73" y="29"/>
                    <a:pt x="74" y="30"/>
                  </a:cubicBezTo>
                  <a:cubicBezTo>
                    <a:pt x="75" y="32"/>
                    <a:pt x="75" y="32"/>
                    <a:pt x="75" y="33"/>
                  </a:cubicBezTo>
                  <a:cubicBezTo>
                    <a:pt x="75" y="34"/>
                    <a:pt x="76" y="34"/>
                    <a:pt x="76" y="34"/>
                  </a:cubicBezTo>
                  <a:cubicBezTo>
                    <a:pt x="76" y="36"/>
                    <a:pt x="75" y="39"/>
                    <a:pt x="73" y="39"/>
                  </a:cubicBezTo>
                  <a:cubicBezTo>
                    <a:pt x="71" y="40"/>
                    <a:pt x="69" y="39"/>
                    <a:pt x="68" y="37"/>
                  </a:cubicBezTo>
                  <a:cubicBezTo>
                    <a:pt x="68" y="37"/>
                    <a:pt x="68" y="37"/>
                    <a:pt x="68" y="37"/>
                  </a:cubicBezTo>
                  <a:lnTo>
                    <a:pt x="68" y="36"/>
                  </a:ln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任意多边形 77"/>
            <p:cNvSpPr/>
            <p:nvPr/>
          </p:nvSpPr>
          <p:spPr bwMode="auto">
            <a:xfrm>
              <a:off x="6091238" y="2097088"/>
              <a:ext cx="46038" cy="187325"/>
            </a:xfrm>
            <a:custGeom>
              <a:avLst/>
              <a:gdLst>
                <a:gd name="T0" fmla="*/ 6 w 17"/>
                <a:gd name="T1" fmla="*/ 64 h 69"/>
                <a:gd name="T2" fmla="*/ 7 w 17"/>
                <a:gd name="T3" fmla="*/ 61 h 69"/>
                <a:gd name="T4" fmla="*/ 9 w 17"/>
                <a:gd name="T5" fmla="*/ 54 h 69"/>
                <a:gd name="T6" fmla="*/ 11 w 17"/>
                <a:gd name="T7" fmla="*/ 44 h 69"/>
                <a:gd name="T8" fmla="*/ 12 w 17"/>
                <a:gd name="T9" fmla="*/ 32 h 69"/>
                <a:gd name="T10" fmla="*/ 11 w 17"/>
                <a:gd name="T11" fmla="*/ 26 h 69"/>
                <a:gd name="T12" fmla="*/ 10 w 17"/>
                <a:gd name="T13" fmla="*/ 20 h 69"/>
                <a:gd name="T14" fmla="*/ 8 w 17"/>
                <a:gd name="T15" fmla="*/ 15 h 69"/>
                <a:gd name="T16" fmla="*/ 6 w 17"/>
                <a:gd name="T17" fmla="*/ 11 h 69"/>
                <a:gd name="T18" fmla="*/ 4 w 17"/>
                <a:gd name="T19" fmla="*/ 7 h 69"/>
                <a:gd name="T20" fmla="*/ 2 w 17"/>
                <a:gd name="T21" fmla="*/ 4 h 69"/>
                <a:gd name="T22" fmla="*/ 1 w 17"/>
                <a:gd name="T23" fmla="*/ 2 h 69"/>
                <a:gd name="T24" fmla="*/ 1 w 17"/>
                <a:gd name="T25" fmla="*/ 2 h 69"/>
                <a:gd name="T26" fmla="*/ 1 w 17"/>
                <a:gd name="T27" fmla="*/ 0 h 69"/>
                <a:gd name="T28" fmla="*/ 2 w 17"/>
                <a:gd name="T29" fmla="*/ 1 h 69"/>
                <a:gd name="T30" fmla="*/ 4 w 17"/>
                <a:gd name="T31" fmla="*/ 3 h 69"/>
                <a:gd name="T32" fmla="*/ 7 w 17"/>
                <a:gd name="T33" fmla="*/ 5 h 69"/>
                <a:gd name="T34" fmla="*/ 9 w 17"/>
                <a:gd name="T35" fmla="*/ 9 h 69"/>
                <a:gd name="T36" fmla="*/ 12 w 17"/>
                <a:gd name="T37" fmla="*/ 14 h 69"/>
                <a:gd name="T38" fmla="*/ 14 w 17"/>
                <a:gd name="T39" fmla="*/ 19 h 69"/>
                <a:gd name="T40" fmla="*/ 16 w 17"/>
                <a:gd name="T41" fmla="*/ 25 h 69"/>
                <a:gd name="T42" fmla="*/ 17 w 17"/>
                <a:gd name="T43" fmla="*/ 32 h 69"/>
                <a:gd name="T44" fmla="*/ 17 w 17"/>
                <a:gd name="T45" fmla="*/ 44 h 69"/>
                <a:gd name="T46" fmla="*/ 16 w 17"/>
                <a:gd name="T47" fmla="*/ 56 h 69"/>
                <a:gd name="T48" fmla="*/ 14 w 17"/>
                <a:gd name="T49" fmla="*/ 63 h 69"/>
                <a:gd name="T50" fmla="*/ 13 w 17"/>
                <a:gd name="T51" fmla="*/ 66 h 69"/>
                <a:gd name="T52" fmla="*/ 8 w 17"/>
                <a:gd name="T53" fmla="*/ 69 h 69"/>
                <a:gd name="T54" fmla="*/ 6 w 17"/>
                <a:gd name="T55" fmla="*/ 6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 h="69">
                  <a:moveTo>
                    <a:pt x="6" y="64"/>
                  </a:moveTo>
                  <a:cubicBezTo>
                    <a:pt x="6" y="63"/>
                    <a:pt x="6" y="63"/>
                    <a:pt x="7" y="61"/>
                  </a:cubicBezTo>
                  <a:cubicBezTo>
                    <a:pt x="7" y="59"/>
                    <a:pt x="8" y="57"/>
                    <a:pt x="9" y="54"/>
                  </a:cubicBezTo>
                  <a:cubicBezTo>
                    <a:pt x="10" y="51"/>
                    <a:pt x="10" y="48"/>
                    <a:pt x="11" y="44"/>
                  </a:cubicBezTo>
                  <a:cubicBezTo>
                    <a:pt x="12" y="40"/>
                    <a:pt x="12" y="36"/>
                    <a:pt x="12" y="32"/>
                  </a:cubicBezTo>
                  <a:cubicBezTo>
                    <a:pt x="11" y="30"/>
                    <a:pt x="12" y="28"/>
                    <a:pt x="11" y="26"/>
                  </a:cubicBezTo>
                  <a:cubicBezTo>
                    <a:pt x="11" y="24"/>
                    <a:pt x="11" y="22"/>
                    <a:pt x="10" y="20"/>
                  </a:cubicBezTo>
                  <a:cubicBezTo>
                    <a:pt x="10" y="18"/>
                    <a:pt x="9" y="17"/>
                    <a:pt x="8" y="15"/>
                  </a:cubicBezTo>
                  <a:cubicBezTo>
                    <a:pt x="8" y="13"/>
                    <a:pt x="7" y="12"/>
                    <a:pt x="6" y="11"/>
                  </a:cubicBezTo>
                  <a:cubicBezTo>
                    <a:pt x="6" y="9"/>
                    <a:pt x="5" y="8"/>
                    <a:pt x="4" y="7"/>
                  </a:cubicBezTo>
                  <a:cubicBezTo>
                    <a:pt x="4" y="6"/>
                    <a:pt x="3" y="5"/>
                    <a:pt x="2" y="4"/>
                  </a:cubicBezTo>
                  <a:cubicBezTo>
                    <a:pt x="1" y="3"/>
                    <a:pt x="1" y="2"/>
                    <a:pt x="1" y="2"/>
                  </a:cubicBezTo>
                  <a:cubicBezTo>
                    <a:pt x="1" y="2"/>
                    <a:pt x="1" y="2"/>
                    <a:pt x="1" y="2"/>
                  </a:cubicBezTo>
                  <a:cubicBezTo>
                    <a:pt x="0" y="1"/>
                    <a:pt x="0" y="1"/>
                    <a:pt x="1" y="0"/>
                  </a:cubicBezTo>
                  <a:cubicBezTo>
                    <a:pt x="1" y="0"/>
                    <a:pt x="2" y="0"/>
                    <a:pt x="2" y="1"/>
                  </a:cubicBezTo>
                  <a:cubicBezTo>
                    <a:pt x="2" y="1"/>
                    <a:pt x="3" y="1"/>
                    <a:pt x="4" y="3"/>
                  </a:cubicBezTo>
                  <a:cubicBezTo>
                    <a:pt x="5" y="3"/>
                    <a:pt x="6" y="4"/>
                    <a:pt x="7" y="5"/>
                  </a:cubicBezTo>
                  <a:cubicBezTo>
                    <a:pt x="7" y="6"/>
                    <a:pt x="8" y="8"/>
                    <a:pt x="9" y="9"/>
                  </a:cubicBezTo>
                  <a:cubicBezTo>
                    <a:pt x="10" y="10"/>
                    <a:pt x="11" y="12"/>
                    <a:pt x="12" y="14"/>
                  </a:cubicBezTo>
                  <a:cubicBezTo>
                    <a:pt x="12" y="15"/>
                    <a:pt x="13" y="17"/>
                    <a:pt x="14" y="19"/>
                  </a:cubicBezTo>
                  <a:cubicBezTo>
                    <a:pt x="15" y="21"/>
                    <a:pt x="15" y="23"/>
                    <a:pt x="16" y="25"/>
                  </a:cubicBezTo>
                  <a:cubicBezTo>
                    <a:pt x="16" y="27"/>
                    <a:pt x="16" y="29"/>
                    <a:pt x="17" y="32"/>
                  </a:cubicBezTo>
                  <a:cubicBezTo>
                    <a:pt x="17" y="36"/>
                    <a:pt x="17" y="40"/>
                    <a:pt x="17" y="44"/>
                  </a:cubicBezTo>
                  <a:cubicBezTo>
                    <a:pt x="17" y="49"/>
                    <a:pt x="16" y="52"/>
                    <a:pt x="16" y="56"/>
                  </a:cubicBezTo>
                  <a:cubicBezTo>
                    <a:pt x="15" y="59"/>
                    <a:pt x="15" y="62"/>
                    <a:pt x="14" y="63"/>
                  </a:cubicBezTo>
                  <a:cubicBezTo>
                    <a:pt x="14" y="65"/>
                    <a:pt x="13" y="66"/>
                    <a:pt x="13" y="66"/>
                  </a:cubicBezTo>
                  <a:cubicBezTo>
                    <a:pt x="12" y="68"/>
                    <a:pt x="10" y="69"/>
                    <a:pt x="8" y="69"/>
                  </a:cubicBezTo>
                  <a:cubicBezTo>
                    <a:pt x="6" y="68"/>
                    <a:pt x="5" y="66"/>
                    <a:pt x="6" y="64"/>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任意多边形 78"/>
            <p:cNvSpPr/>
            <p:nvPr/>
          </p:nvSpPr>
          <p:spPr bwMode="auto">
            <a:xfrm>
              <a:off x="5218113" y="3292475"/>
              <a:ext cx="80963" cy="198438"/>
            </a:xfrm>
            <a:custGeom>
              <a:avLst/>
              <a:gdLst>
                <a:gd name="T0" fmla="*/ 1 w 30"/>
                <a:gd name="T1" fmla="*/ 0 h 73"/>
                <a:gd name="T2" fmla="*/ 30 w 30"/>
                <a:gd name="T3" fmla="*/ 66 h 73"/>
                <a:gd name="T4" fmla="*/ 30 w 30"/>
                <a:gd name="T5" fmla="*/ 66 h 73"/>
                <a:gd name="T6" fmla="*/ 23 w 30"/>
                <a:gd name="T7" fmla="*/ 73 h 73"/>
                <a:gd name="T8" fmla="*/ 9 w 30"/>
                <a:gd name="T9" fmla="*/ 35 h 73"/>
                <a:gd name="T10" fmla="*/ 1 w 30"/>
                <a:gd name="T11" fmla="*/ 6 h 73"/>
                <a:gd name="T12" fmla="*/ 1 w 30"/>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30" h="73">
                  <a:moveTo>
                    <a:pt x="1" y="0"/>
                  </a:moveTo>
                  <a:cubicBezTo>
                    <a:pt x="30" y="66"/>
                    <a:pt x="30" y="66"/>
                    <a:pt x="30" y="66"/>
                  </a:cubicBezTo>
                  <a:cubicBezTo>
                    <a:pt x="30" y="66"/>
                    <a:pt x="30" y="66"/>
                    <a:pt x="30" y="66"/>
                  </a:cubicBezTo>
                  <a:cubicBezTo>
                    <a:pt x="28" y="68"/>
                    <a:pt x="26" y="70"/>
                    <a:pt x="23" y="73"/>
                  </a:cubicBezTo>
                  <a:cubicBezTo>
                    <a:pt x="22" y="67"/>
                    <a:pt x="11" y="40"/>
                    <a:pt x="9" y="35"/>
                  </a:cubicBezTo>
                  <a:cubicBezTo>
                    <a:pt x="7" y="29"/>
                    <a:pt x="0" y="19"/>
                    <a:pt x="1" y="6"/>
                  </a:cubicBezTo>
                  <a:cubicBezTo>
                    <a:pt x="1" y="4"/>
                    <a:pt x="1" y="2"/>
                    <a:pt x="1" y="0"/>
                  </a:cubicBezTo>
                  <a:close/>
                </a:path>
              </a:pathLst>
            </a:custGeom>
            <a:solidFill>
              <a:srgbClr val="FC8CB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任意多边形 79"/>
            <p:cNvSpPr/>
            <p:nvPr/>
          </p:nvSpPr>
          <p:spPr bwMode="auto">
            <a:xfrm>
              <a:off x="4843463" y="2740025"/>
              <a:ext cx="200025" cy="149225"/>
            </a:xfrm>
            <a:custGeom>
              <a:avLst/>
              <a:gdLst>
                <a:gd name="T0" fmla="*/ 0 w 74"/>
                <a:gd name="T1" fmla="*/ 0 h 55"/>
                <a:gd name="T2" fmla="*/ 74 w 74"/>
                <a:gd name="T3" fmla="*/ 55 h 55"/>
                <a:gd name="T4" fmla="*/ 71 w 74"/>
                <a:gd name="T5" fmla="*/ 55 h 55"/>
                <a:gd name="T6" fmla="*/ 7 w 74"/>
                <a:gd name="T7" fmla="*/ 24 h 55"/>
                <a:gd name="T8" fmla="*/ 0 w 74"/>
                <a:gd name="T9" fmla="*/ 0 h 55"/>
              </a:gdLst>
              <a:ahLst/>
              <a:cxnLst>
                <a:cxn ang="0">
                  <a:pos x="T0" y="T1"/>
                </a:cxn>
                <a:cxn ang="0">
                  <a:pos x="T2" y="T3"/>
                </a:cxn>
                <a:cxn ang="0">
                  <a:pos x="T4" y="T5"/>
                </a:cxn>
                <a:cxn ang="0">
                  <a:pos x="T6" y="T7"/>
                </a:cxn>
                <a:cxn ang="0">
                  <a:pos x="T8" y="T9"/>
                </a:cxn>
              </a:cxnLst>
              <a:rect l="0" t="0" r="r" b="b"/>
              <a:pathLst>
                <a:path w="74" h="55">
                  <a:moveTo>
                    <a:pt x="0" y="0"/>
                  </a:moveTo>
                  <a:cubicBezTo>
                    <a:pt x="0" y="0"/>
                    <a:pt x="53" y="14"/>
                    <a:pt x="74" y="55"/>
                  </a:cubicBezTo>
                  <a:cubicBezTo>
                    <a:pt x="71" y="55"/>
                    <a:pt x="71" y="55"/>
                    <a:pt x="71" y="55"/>
                  </a:cubicBezTo>
                  <a:cubicBezTo>
                    <a:pt x="52" y="38"/>
                    <a:pt x="26" y="29"/>
                    <a:pt x="7" y="24"/>
                  </a:cubicBezTo>
                  <a:lnTo>
                    <a:pt x="0" y="0"/>
                  </a:lnTo>
                  <a:close/>
                </a:path>
              </a:pathLst>
            </a:custGeom>
            <a:solidFill>
              <a:srgbClr val="DFD0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 name="任意多边形 80"/>
            <p:cNvSpPr/>
            <p:nvPr/>
          </p:nvSpPr>
          <p:spPr bwMode="auto">
            <a:xfrm>
              <a:off x="5043488" y="2678113"/>
              <a:ext cx="485775" cy="211138"/>
            </a:xfrm>
            <a:custGeom>
              <a:avLst/>
              <a:gdLst>
                <a:gd name="T0" fmla="*/ 179 w 179"/>
                <a:gd name="T1" fmla="*/ 24 h 78"/>
                <a:gd name="T2" fmla="*/ 2 w 179"/>
                <a:gd name="T3" fmla="*/ 78 h 78"/>
                <a:gd name="T4" fmla="*/ 0 w 179"/>
                <a:gd name="T5" fmla="*/ 78 h 78"/>
                <a:gd name="T6" fmla="*/ 169 w 179"/>
                <a:gd name="T7" fmla="*/ 0 h 78"/>
                <a:gd name="T8" fmla="*/ 179 w 179"/>
                <a:gd name="T9" fmla="*/ 24 h 78"/>
              </a:gdLst>
              <a:ahLst/>
              <a:cxnLst>
                <a:cxn ang="0">
                  <a:pos x="T0" y="T1"/>
                </a:cxn>
                <a:cxn ang="0">
                  <a:pos x="T2" y="T3"/>
                </a:cxn>
                <a:cxn ang="0">
                  <a:pos x="T4" y="T5"/>
                </a:cxn>
                <a:cxn ang="0">
                  <a:pos x="T6" y="T7"/>
                </a:cxn>
                <a:cxn ang="0">
                  <a:pos x="T8" y="T9"/>
                </a:cxn>
              </a:cxnLst>
              <a:rect l="0" t="0" r="r" b="b"/>
              <a:pathLst>
                <a:path w="179" h="78">
                  <a:moveTo>
                    <a:pt x="179" y="24"/>
                  </a:moveTo>
                  <a:cubicBezTo>
                    <a:pt x="82" y="36"/>
                    <a:pt x="4" y="77"/>
                    <a:pt x="2" y="78"/>
                  </a:cubicBezTo>
                  <a:cubicBezTo>
                    <a:pt x="0" y="78"/>
                    <a:pt x="0" y="78"/>
                    <a:pt x="0" y="78"/>
                  </a:cubicBezTo>
                  <a:cubicBezTo>
                    <a:pt x="0" y="78"/>
                    <a:pt x="70" y="20"/>
                    <a:pt x="169" y="0"/>
                  </a:cubicBezTo>
                  <a:cubicBezTo>
                    <a:pt x="179" y="24"/>
                    <a:pt x="179" y="24"/>
                    <a:pt x="179" y="24"/>
                  </a:cubicBezTo>
                  <a:close/>
                </a:path>
              </a:pathLst>
            </a:custGeom>
            <a:solidFill>
              <a:srgbClr val="DFD0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任意多边形 81"/>
            <p:cNvSpPr/>
            <p:nvPr/>
          </p:nvSpPr>
          <p:spPr bwMode="auto">
            <a:xfrm>
              <a:off x="5049838" y="2740025"/>
              <a:ext cx="822325" cy="739775"/>
            </a:xfrm>
            <a:custGeom>
              <a:avLst/>
              <a:gdLst>
                <a:gd name="T0" fmla="*/ 189 w 303"/>
                <a:gd name="T1" fmla="*/ 0 h 273"/>
                <a:gd name="T2" fmla="*/ 303 w 303"/>
                <a:gd name="T3" fmla="*/ 243 h 273"/>
                <a:gd name="T4" fmla="*/ 290 w 303"/>
                <a:gd name="T5" fmla="*/ 273 h 273"/>
                <a:gd name="T6" fmla="*/ 178 w 303"/>
                <a:gd name="T7" fmla="*/ 31 h 273"/>
                <a:gd name="T8" fmla="*/ 0 w 303"/>
                <a:gd name="T9" fmla="*/ 55 h 273"/>
                <a:gd name="T10" fmla="*/ 177 w 303"/>
                <a:gd name="T11" fmla="*/ 1 h 273"/>
                <a:gd name="T12" fmla="*/ 189 w 303"/>
                <a:gd name="T13" fmla="*/ 0 h 273"/>
              </a:gdLst>
              <a:ahLst/>
              <a:cxnLst>
                <a:cxn ang="0">
                  <a:pos x="T0" y="T1"/>
                </a:cxn>
                <a:cxn ang="0">
                  <a:pos x="T2" y="T3"/>
                </a:cxn>
                <a:cxn ang="0">
                  <a:pos x="T4" y="T5"/>
                </a:cxn>
                <a:cxn ang="0">
                  <a:pos x="T6" y="T7"/>
                </a:cxn>
                <a:cxn ang="0">
                  <a:pos x="T8" y="T9"/>
                </a:cxn>
                <a:cxn ang="0">
                  <a:pos x="T10" y="T11"/>
                </a:cxn>
                <a:cxn ang="0">
                  <a:pos x="T12" y="T13"/>
                </a:cxn>
              </a:cxnLst>
              <a:rect l="0" t="0" r="r" b="b"/>
              <a:pathLst>
                <a:path w="303" h="273">
                  <a:moveTo>
                    <a:pt x="189" y="0"/>
                  </a:moveTo>
                  <a:cubicBezTo>
                    <a:pt x="303" y="243"/>
                    <a:pt x="303" y="243"/>
                    <a:pt x="303" y="243"/>
                  </a:cubicBezTo>
                  <a:cubicBezTo>
                    <a:pt x="303" y="243"/>
                    <a:pt x="291" y="256"/>
                    <a:pt x="290" y="273"/>
                  </a:cubicBezTo>
                  <a:cubicBezTo>
                    <a:pt x="178" y="31"/>
                    <a:pt x="178" y="31"/>
                    <a:pt x="178" y="31"/>
                  </a:cubicBezTo>
                  <a:cubicBezTo>
                    <a:pt x="0" y="55"/>
                    <a:pt x="0" y="55"/>
                    <a:pt x="0" y="55"/>
                  </a:cubicBezTo>
                  <a:cubicBezTo>
                    <a:pt x="2" y="54"/>
                    <a:pt x="80" y="13"/>
                    <a:pt x="177" y="1"/>
                  </a:cubicBezTo>
                  <a:cubicBezTo>
                    <a:pt x="181" y="1"/>
                    <a:pt x="185" y="0"/>
                    <a:pt x="18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任意多边形 82"/>
            <p:cNvSpPr/>
            <p:nvPr/>
          </p:nvSpPr>
          <p:spPr bwMode="auto">
            <a:xfrm>
              <a:off x="4706938" y="2789238"/>
              <a:ext cx="328613" cy="100013"/>
            </a:xfrm>
            <a:custGeom>
              <a:avLst/>
              <a:gdLst>
                <a:gd name="T0" fmla="*/ 57 w 121"/>
                <a:gd name="T1" fmla="*/ 6 h 37"/>
                <a:gd name="T2" fmla="*/ 121 w 121"/>
                <a:gd name="T3" fmla="*/ 37 h 37"/>
                <a:gd name="T4" fmla="*/ 0 w 121"/>
                <a:gd name="T5" fmla="*/ 21 h 37"/>
                <a:gd name="T6" fmla="*/ 32 w 121"/>
                <a:gd name="T7" fmla="*/ 0 h 37"/>
                <a:gd name="T8" fmla="*/ 57 w 121"/>
                <a:gd name="T9" fmla="*/ 6 h 37"/>
              </a:gdLst>
              <a:ahLst/>
              <a:cxnLst>
                <a:cxn ang="0">
                  <a:pos x="T0" y="T1"/>
                </a:cxn>
                <a:cxn ang="0">
                  <a:pos x="T2" y="T3"/>
                </a:cxn>
                <a:cxn ang="0">
                  <a:pos x="T4" y="T5"/>
                </a:cxn>
                <a:cxn ang="0">
                  <a:pos x="T6" y="T7"/>
                </a:cxn>
                <a:cxn ang="0">
                  <a:pos x="T8" y="T9"/>
                </a:cxn>
              </a:cxnLst>
              <a:rect l="0" t="0" r="r" b="b"/>
              <a:pathLst>
                <a:path w="121" h="37">
                  <a:moveTo>
                    <a:pt x="57" y="6"/>
                  </a:moveTo>
                  <a:cubicBezTo>
                    <a:pt x="76" y="11"/>
                    <a:pt x="102" y="20"/>
                    <a:pt x="121" y="37"/>
                  </a:cubicBezTo>
                  <a:cubicBezTo>
                    <a:pt x="0" y="21"/>
                    <a:pt x="0" y="21"/>
                    <a:pt x="0" y="21"/>
                  </a:cubicBezTo>
                  <a:cubicBezTo>
                    <a:pt x="32" y="0"/>
                    <a:pt x="32" y="0"/>
                    <a:pt x="32" y="0"/>
                  </a:cubicBezTo>
                  <a:cubicBezTo>
                    <a:pt x="32" y="0"/>
                    <a:pt x="43" y="2"/>
                    <a:pt x="57"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任意多边形 83"/>
            <p:cNvSpPr/>
            <p:nvPr/>
          </p:nvSpPr>
          <p:spPr bwMode="auto">
            <a:xfrm>
              <a:off x="4676776" y="2843213"/>
              <a:ext cx="522288" cy="712788"/>
            </a:xfrm>
            <a:custGeom>
              <a:avLst/>
              <a:gdLst>
                <a:gd name="T0" fmla="*/ 135 w 192"/>
                <a:gd name="T1" fmla="*/ 17 h 263"/>
                <a:gd name="T2" fmla="*/ 182 w 192"/>
                <a:gd name="T3" fmla="*/ 124 h 263"/>
                <a:gd name="T4" fmla="*/ 176 w 192"/>
                <a:gd name="T5" fmla="*/ 131 h 263"/>
                <a:gd name="T6" fmla="*/ 178 w 192"/>
                <a:gd name="T7" fmla="*/ 171 h 263"/>
                <a:gd name="T8" fmla="*/ 181 w 192"/>
                <a:gd name="T9" fmla="*/ 194 h 263"/>
                <a:gd name="T10" fmla="*/ 188 w 192"/>
                <a:gd name="T11" fmla="*/ 236 h 263"/>
                <a:gd name="T12" fmla="*/ 192 w 192"/>
                <a:gd name="T13" fmla="*/ 263 h 263"/>
                <a:gd name="T14" fmla="*/ 136 w 192"/>
                <a:gd name="T15" fmla="*/ 244 h 263"/>
                <a:gd name="T16" fmla="*/ 0 w 192"/>
                <a:gd name="T17" fmla="*/ 0 h 263"/>
                <a:gd name="T18" fmla="*/ 11 w 192"/>
                <a:gd name="T19" fmla="*/ 1 h 263"/>
                <a:gd name="T20" fmla="*/ 11 w 192"/>
                <a:gd name="T21" fmla="*/ 1 h 263"/>
                <a:gd name="T22" fmla="*/ 132 w 192"/>
                <a:gd name="T23" fmla="*/ 17 h 263"/>
                <a:gd name="T24" fmla="*/ 135 w 192"/>
                <a:gd name="T25" fmla="*/ 1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263">
                  <a:moveTo>
                    <a:pt x="135" y="17"/>
                  </a:moveTo>
                  <a:cubicBezTo>
                    <a:pt x="182" y="124"/>
                    <a:pt x="182" y="124"/>
                    <a:pt x="182" y="124"/>
                  </a:cubicBezTo>
                  <a:cubicBezTo>
                    <a:pt x="178" y="124"/>
                    <a:pt x="175" y="126"/>
                    <a:pt x="176" y="131"/>
                  </a:cubicBezTo>
                  <a:cubicBezTo>
                    <a:pt x="177" y="139"/>
                    <a:pt x="179" y="162"/>
                    <a:pt x="178" y="171"/>
                  </a:cubicBezTo>
                  <a:cubicBezTo>
                    <a:pt x="177" y="181"/>
                    <a:pt x="178" y="184"/>
                    <a:pt x="181" y="194"/>
                  </a:cubicBezTo>
                  <a:cubicBezTo>
                    <a:pt x="183" y="204"/>
                    <a:pt x="187" y="225"/>
                    <a:pt x="188" y="236"/>
                  </a:cubicBezTo>
                  <a:cubicBezTo>
                    <a:pt x="189" y="246"/>
                    <a:pt x="190" y="254"/>
                    <a:pt x="192" y="263"/>
                  </a:cubicBezTo>
                  <a:cubicBezTo>
                    <a:pt x="136" y="244"/>
                    <a:pt x="136" y="244"/>
                    <a:pt x="136" y="244"/>
                  </a:cubicBezTo>
                  <a:cubicBezTo>
                    <a:pt x="0" y="0"/>
                    <a:pt x="0" y="0"/>
                    <a:pt x="0" y="0"/>
                  </a:cubicBezTo>
                  <a:cubicBezTo>
                    <a:pt x="11" y="1"/>
                    <a:pt x="11" y="1"/>
                    <a:pt x="11" y="1"/>
                  </a:cubicBezTo>
                  <a:cubicBezTo>
                    <a:pt x="11" y="1"/>
                    <a:pt x="11" y="1"/>
                    <a:pt x="11" y="1"/>
                  </a:cubicBezTo>
                  <a:cubicBezTo>
                    <a:pt x="132" y="17"/>
                    <a:pt x="132" y="17"/>
                    <a:pt x="132" y="17"/>
                  </a:cubicBezTo>
                  <a:lnTo>
                    <a:pt x="135" y="17"/>
                  </a:lnTo>
                  <a:close/>
                </a:path>
              </a:pathLst>
            </a:custGeom>
            <a:solidFill>
              <a:srgbClr val="FC8CB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任意多边形 84"/>
            <p:cNvSpPr/>
            <p:nvPr/>
          </p:nvSpPr>
          <p:spPr bwMode="auto">
            <a:xfrm>
              <a:off x="5043488" y="2824163"/>
              <a:ext cx="806450" cy="757238"/>
            </a:xfrm>
            <a:custGeom>
              <a:avLst/>
              <a:gdLst>
                <a:gd name="T0" fmla="*/ 102 w 297"/>
                <a:gd name="T1" fmla="*/ 279 h 279"/>
                <a:gd name="T2" fmla="*/ 125 w 297"/>
                <a:gd name="T3" fmla="*/ 245 h 279"/>
                <a:gd name="T4" fmla="*/ 156 w 297"/>
                <a:gd name="T5" fmla="*/ 228 h 279"/>
                <a:gd name="T6" fmla="*/ 169 w 297"/>
                <a:gd name="T7" fmla="*/ 198 h 279"/>
                <a:gd name="T8" fmla="*/ 151 w 297"/>
                <a:gd name="T9" fmla="*/ 206 h 279"/>
                <a:gd name="T10" fmla="*/ 117 w 297"/>
                <a:gd name="T11" fmla="*/ 220 h 279"/>
                <a:gd name="T12" fmla="*/ 101 w 297"/>
                <a:gd name="T13" fmla="*/ 233 h 279"/>
                <a:gd name="T14" fmla="*/ 94 w 297"/>
                <a:gd name="T15" fmla="*/ 239 h 279"/>
                <a:gd name="T16" fmla="*/ 65 w 297"/>
                <a:gd name="T17" fmla="*/ 173 h 279"/>
                <a:gd name="T18" fmla="*/ 65 w 297"/>
                <a:gd name="T19" fmla="*/ 173 h 279"/>
                <a:gd name="T20" fmla="*/ 57 w 297"/>
                <a:gd name="T21" fmla="*/ 138 h 279"/>
                <a:gd name="T22" fmla="*/ 47 w 297"/>
                <a:gd name="T23" fmla="*/ 131 h 279"/>
                <a:gd name="T24" fmla="*/ 0 w 297"/>
                <a:gd name="T25" fmla="*/ 24 h 279"/>
                <a:gd name="T26" fmla="*/ 2 w 297"/>
                <a:gd name="T27" fmla="*/ 24 h 279"/>
                <a:gd name="T28" fmla="*/ 180 w 297"/>
                <a:gd name="T29" fmla="*/ 0 h 279"/>
                <a:gd name="T30" fmla="*/ 292 w 297"/>
                <a:gd name="T31" fmla="*/ 242 h 279"/>
                <a:gd name="T32" fmla="*/ 297 w 297"/>
                <a:gd name="T33" fmla="*/ 251 h 279"/>
                <a:gd name="T34" fmla="*/ 195 w 297"/>
                <a:gd name="T35" fmla="*/ 268 h 279"/>
                <a:gd name="T36" fmla="*/ 184 w 297"/>
                <a:gd name="T37" fmla="*/ 270 h 279"/>
                <a:gd name="T38" fmla="*/ 184 w 297"/>
                <a:gd name="T39" fmla="*/ 270 h 279"/>
                <a:gd name="T40" fmla="*/ 148 w 297"/>
                <a:gd name="T41" fmla="*/ 276 h 279"/>
                <a:gd name="T42" fmla="*/ 176 w 297"/>
                <a:gd name="T43" fmla="*/ 258 h 279"/>
                <a:gd name="T44" fmla="*/ 194 w 297"/>
                <a:gd name="T45" fmla="*/ 226 h 279"/>
                <a:gd name="T46" fmla="*/ 178 w 297"/>
                <a:gd name="T47" fmla="*/ 233 h 279"/>
                <a:gd name="T48" fmla="*/ 147 w 297"/>
                <a:gd name="T49" fmla="*/ 247 h 279"/>
                <a:gd name="T50" fmla="*/ 129 w 297"/>
                <a:gd name="T51" fmla="*/ 259 h 279"/>
                <a:gd name="T52" fmla="*/ 102 w 297"/>
                <a:gd name="T53"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7" h="279">
                  <a:moveTo>
                    <a:pt x="102" y="279"/>
                  </a:moveTo>
                  <a:cubicBezTo>
                    <a:pt x="102" y="279"/>
                    <a:pt x="120" y="249"/>
                    <a:pt x="125" y="245"/>
                  </a:cubicBezTo>
                  <a:cubicBezTo>
                    <a:pt x="129" y="240"/>
                    <a:pt x="145" y="235"/>
                    <a:pt x="156" y="228"/>
                  </a:cubicBezTo>
                  <a:cubicBezTo>
                    <a:pt x="168" y="221"/>
                    <a:pt x="172" y="202"/>
                    <a:pt x="169" y="198"/>
                  </a:cubicBezTo>
                  <a:cubicBezTo>
                    <a:pt x="166" y="194"/>
                    <a:pt x="159" y="200"/>
                    <a:pt x="151" y="206"/>
                  </a:cubicBezTo>
                  <a:cubicBezTo>
                    <a:pt x="144" y="212"/>
                    <a:pt x="125" y="217"/>
                    <a:pt x="117" y="220"/>
                  </a:cubicBezTo>
                  <a:cubicBezTo>
                    <a:pt x="109" y="223"/>
                    <a:pt x="107" y="226"/>
                    <a:pt x="101" y="233"/>
                  </a:cubicBezTo>
                  <a:cubicBezTo>
                    <a:pt x="99" y="234"/>
                    <a:pt x="97" y="236"/>
                    <a:pt x="94" y="239"/>
                  </a:cubicBezTo>
                  <a:cubicBezTo>
                    <a:pt x="65" y="173"/>
                    <a:pt x="65" y="173"/>
                    <a:pt x="65" y="173"/>
                  </a:cubicBezTo>
                  <a:cubicBezTo>
                    <a:pt x="65" y="173"/>
                    <a:pt x="65" y="173"/>
                    <a:pt x="65" y="173"/>
                  </a:cubicBezTo>
                  <a:cubicBezTo>
                    <a:pt x="65" y="160"/>
                    <a:pt x="62" y="146"/>
                    <a:pt x="57" y="138"/>
                  </a:cubicBezTo>
                  <a:cubicBezTo>
                    <a:pt x="54" y="133"/>
                    <a:pt x="50" y="131"/>
                    <a:pt x="47" y="131"/>
                  </a:cubicBezTo>
                  <a:cubicBezTo>
                    <a:pt x="0" y="24"/>
                    <a:pt x="0" y="24"/>
                    <a:pt x="0" y="24"/>
                  </a:cubicBezTo>
                  <a:cubicBezTo>
                    <a:pt x="2" y="24"/>
                    <a:pt x="2" y="24"/>
                    <a:pt x="2" y="24"/>
                  </a:cubicBezTo>
                  <a:cubicBezTo>
                    <a:pt x="180" y="0"/>
                    <a:pt x="180" y="0"/>
                    <a:pt x="180" y="0"/>
                  </a:cubicBezTo>
                  <a:cubicBezTo>
                    <a:pt x="292" y="242"/>
                    <a:pt x="292" y="242"/>
                    <a:pt x="292" y="242"/>
                  </a:cubicBezTo>
                  <a:cubicBezTo>
                    <a:pt x="297" y="251"/>
                    <a:pt x="297" y="251"/>
                    <a:pt x="297" y="251"/>
                  </a:cubicBezTo>
                  <a:cubicBezTo>
                    <a:pt x="195" y="268"/>
                    <a:pt x="195" y="268"/>
                    <a:pt x="195" y="268"/>
                  </a:cubicBezTo>
                  <a:cubicBezTo>
                    <a:pt x="184" y="270"/>
                    <a:pt x="184" y="270"/>
                    <a:pt x="184" y="270"/>
                  </a:cubicBezTo>
                  <a:cubicBezTo>
                    <a:pt x="184" y="270"/>
                    <a:pt x="184" y="270"/>
                    <a:pt x="184" y="270"/>
                  </a:cubicBezTo>
                  <a:cubicBezTo>
                    <a:pt x="148" y="276"/>
                    <a:pt x="148" y="276"/>
                    <a:pt x="148" y="276"/>
                  </a:cubicBezTo>
                  <a:cubicBezTo>
                    <a:pt x="152" y="272"/>
                    <a:pt x="159" y="270"/>
                    <a:pt x="176" y="258"/>
                  </a:cubicBezTo>
                  <a:cubicBezTo>
                    <a:pt x="193" y="246"/>
                    <a:pt x="197" y="228"/>
                    <a:pt x="194" y="226"/>
                  </a:cubicBezTo>
                  <a:cubicBezTo>
                    <a:pt x="191" y="223"/>
                    <a:pt x="185" y="227"/>
                    <a:pt x="178" y="233"/>
                  </a:cubicBezTo>
                  <a:cubicBezTo>
                    <a:pt x="170" y="238"/>
                    <a:pt x="153" y="245"/>
                    <a:pt x="147" y="247"/>
                  </a:cubicBezTo>
                  <a:cubicBezTo>
                    <a:pt x="142" y="250"/>
                    <a:pt x="136" y="252"/>
                    <a:pt x="129" y="259"/>
                  </a:cubicBezTo>
                  <a:cubicBezTo>
                    <a:pt x="124" y="263"/>
                    <a:pt x="111" y="273"/>
                    <a:pt x="102" y="279"/>
                  </a:cubicBezTo>
                  <a:close/>
                </a:path>
              </a:pathLst>
            </a:custGeom>
            <a:solidFill>
              <a:srgbClr val="FC8CB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任意多边形 85"/>
            <p:cNvSpPr/>
            <p:nvPr/>
          </p:nvSpPr>
          <p:spPr bwMode="auto">
            <a:xfrm>
              <a:off x="5153026" y="3179763"/>
              <a:ext cx="436563" cy="1138238"/>
            </a:xfrm>
            <a:custGeom>
              <a:avLst/>
              <a:gdLst>
                <a:gd name="T0" fmla="*/ 88 w 161"/>
                <a:gd name="T1" fmla="*/ 241 h 420"/>
                <a:gd name="T2" fmla="*/ 158 w 161"/>
                <a:gd name="T3" fmla="*/ 322 h 420"/>
                <a:gd name="T4" fmla="*/ 115 w 161"/>
                <a:gd name="T5" fmla="*/ 420 h 420"/>
                <a:gd name="T6" fmla="*/ 33 w 161"/>
                <a:gd name="T7" fmla="*/ 253 h 420"/>
                <a:gd name="T8" fmla="*/ 26 w 161"/>
                <a:gd name="T9" fmla="*/ 229 h 420"/>
                <a:gd name="T10" fmla="*/ 17 w 161"/>
                <a:gd name="T11" fmla="*/ 142 h 420"/>
                <a:gd name="T12" fmla="*/ 17 w 161"/>
                <a:gd name="T13" fmla="*/ 139 h 420"/>
                <a:gd name="T14" fmla="*/ 13 w 161"/>
                <a:gd name="T15" fmla="*/ 112 h 420"/>
                <a:gd name="T16" fmla="*/ 6 w 161"/>
                <a:gd name="T17" fmla="*/ 70 h 420"/>
                <a:gd name="T18" fmla="*/ 3 w 161"/>
                <a:gd name="T19" fmla="*/ 47 h 420"/>
                <a:gd name="T20" fmla="*/ 1 w 161"/>
                <a:gd name="T21" fmla="*/ 7 h 420"/>
                <a:gd name="T22" fmla="*/ 7 w 161"/>
                <a:gd name="T23" fmla="*/ 0 h 420"/>
                <a:gd name="T24" fmla="*/ 17 w 161"/>
                <a:gd name="T25" fmla="*/ 7 h 420"/>
                <a:gd name="T26" fmla="*/ 25 w 161"/>
                <a:gd name="T27" fmla="*/ 42 h 420"/>
                <a:gd name="T28" fmla="*/ 25 w 161"/>
                <a:gd name="T29" fmla="*/ 48 h 420"/>
                <a:gd name="T30" fmla="*/ 33 w 161"/>
                <a:gd name="T31" fmla="*/ 77 h 420"/>
                <a:gd name="T32" fmla="*/ 47 w 161"/>
                <a:gd name="T33" fmla="*/ 115 h 420"/>
                <a:gd name="T34" fmla="*/ 54 w 161"/>
                <a:gd name="T35" fmla="*/ 108 h 420"/>
                <a:gd name="T36" fmla="*/ 54 w 161"/>
                <a:gd name="T37" fmla="*/ 108 h 420"/>
                <a:gd name="T38" fmla="*/ 61 w 161"/>
                <a:gd name="T39" fmla="*/ 102 h 420"/>
                <a:gd name="T40" fmla="*/ 77 w 161"/>
                <a:gd name="T41" fmla="*/ 89 h 420"/>
                <a:gd name="T42" fmla="*/ 111 w 161"/>
                <a:gd name="T43" fmla="*/ 75 h 420"/>
                <a:gd name="T44" fmla="*/ 129 w 161"/>
                <a:gd name="T45" fmla="*/ 67 h 420"/>
                <a:gd name="T46" fmla="*/ 116 w 161"/>
                <a:gd name="T47" fmla="*/ 97 h 420"/>
                <a:gd name="T48" fmla="*/ 85 w 161"/>
                <a:gd name="T49" fmla="*/ 114 h 420"/>
                <a:gd name="T50" fmla="*/ 62 w 161"/>
                <a:gd name="T51" fmla="*/ 148 h 420"/>
                <a:gd name="T52" fmla="*/ 89 w 161"/>
                <a:gd name="T53" fmla="*/ 128 h 420"/>
                <a:gd name="T54" fmla="*/ 107 w 161"/>
                <a:gd name="T55" fmla="*/ 116 h 420"/>
                <a:gd name="T56" fmla="*/ 138 w 161"/>
                <a:gd name="T57" fmla="*/ 102 h 420"/>
                <a:gd name="T58" fmla="*/ 154 w 161"/>
                <a:gd name="T59" fmla="*/ 95 h 420"/>
                <a:gd name="T60" fmla="*/ 136 w 161"/>
                <a:gd name="T61" fmla="*/ 127 h 420"/>
                <a:gd name="T62" fmla="*/ 108 w 161"/>
                <a:gd name="T63" fmla="*/ 145 h 420"/>
                <a:gd name="T64" fmla="*/ 81 w 161"/>
                <a:gd name="T65" fmla="*/ 178 h 420"/>
                <a:gd name="T66" fmla="*/ 113 w 161"/>
                <a:gd name="T67" fmla="*/ 155 h 420"/>
                <a:gd name="T68" fmla="*/ 144 w 161"/>
                <a:gd name="T69" fmla="*/ 139 h 420"/>
                <a:gd name="T70" fmla="*/ 144 w 161"/>
                <a:gd name="T71" fmla="*/ 139 h 420"/>
                <a:gd name="T72" fmla="*/ 155 w 161"/>
                <a:gd name="T73" fmla="*/ 137 h 420"/>
                <a:gd name="T74" fmla="*/ 130 w 161"/>
                <a:gd name="T75" fmla="*/ 169 h 420"/>
                <a:gd name="T76" fmla="*/ 99 w 161"/>
                <a:gd name="T77" fmla="*/ 200 h 420"/>
                <a:gd name="T78" fmla="*/ 88 w 161"/>
                <a:gd name="T79" fmla="*/ 24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420">
                  <a:moveTo>
                    <a:pt x="88" y="241"/>
                  </a:moveTo>
                  <a:cubicBezTo>
                    <a:pt x="98" y="276"/>
                    <a:pt x="134" y="297"/>
                    <a:pt x="158" y="322"/>
                  </a:cubicBezTo>
                  <a:cubicBezTo>
                    <a:pt x="161" y="350"/>
                    <a:pt x="143" y="403"/>
                    <a:pt x="115" y="420"/>
                  </a:cubicBezTo>
                  <a:cubicBezTo>
                    <a:pt x="87" y="378"/>
                    <a:pt x="50" y="291"/>
                    <a:pt x="33" y="253"/>
                  </a:cubicBezTo>
                  <a:cubicBezTo>
                    <a:pt x="30" y="245"/>
                    <a:pt x="27" y="243"/>
                    <a:pt x="26" y="229"/>
                  </a:cubicBezTo>
                  <a:cubicBezTo>
                    <a:pt x="24" y="216"/>
                    <a:pt x="19" y="152"/>
                    <a:pt x="17" y="142"/>
                  </a:cubicBezTo>
                  <a:cubicBezTo>
                    <a:pt x="17" y="141"/>
                    <a:pt x="17" y="140"/>
                    <a:pt x="17" y="139"/>
                  </a:cubicBezTo>
                  <a:cubicBezTo>
                    <a:pt x="15" y="130"/>
                    <a:pt x="14" y="122"/>
                    <a:pt x="13" y="112"/>
                  </a:cubicBezTo>
                  <a:cubicBezTo>
                    <a:pt x="12" y="101"/>
                    <a:pt x="8" y="80"/>
                    <a:pt x="6" y="70"/>
                  </a:cubicBezTo>
                  <a:cubicBezTo>
                    <a:pt x="3" y="60"/>
                    <a:pt x="2" y="57"/>
                    <a:pt x="3" y="47"/>
                  </a:cubicBezTo>
                  <a:cubicBezTo>
                    <a:pt x="4" y="38"/>
                    <a:pt x="2" y="15"/>
                    <a:pt x="1" y="7"/>
                  </a:cubicBezTo>
                  <a:cubicBezTo>
                    <a:pt x="0" y="2"/>
                    <a:pt x="3" y="0"/>
                    <a:pt x="7" y="0"/>
                  </a:cubicBezTo>
                  <a:cubicBezTo>
                    <a:pt x="10" y="0"/>
                    <a:pt x="14" y="2"/>
                    <a:pt x="17" y="7"/>
                  </a:cubicBezTo>
                  <a:cubicBezTo>
                    <a:pt x="22" y="15"/>
                    <a:pt x="25" y="29"/>
                    <a:pt x="25" y="42"/>
                  </a:cubicBezTo>
                  <a:cubicBezTo>
                    <a:pt x="25" y="44"/>
                    <a:pt x="25" y="46"/>
                    <a:pt x="25" y="48"/>
                  </a:cubicBezTo>
                  <a:cubicBezTo>
                    <a:pt x="24" y="61"/>
                    <a:pt x="31" y="71"/>
                    <a:pt x="33" y="77"/>
                  </a:cubicBezTo>
                  <a:cubicBezTo>
                    <a:pt x="35" y="82"/>
                    <a:pt x="46" y="109"/>
                    <a:pt x="47" y="115"/>
                  </a:cubicBezTo>
                  <a:cubicBezTo>
                    <a:pt x="50" y="112"/>
                    <a:pt x="52" y="110"/>
                    <a:pt x="54" y="108"/>
                  </a:cubicBezTo>
                  <a:cubicBezTo>
                    <a:pt x="54" y="108"/>
                    <a:pt x="54" y="108"/>
                    <a:pt x="54" y="108"/>
                  </a:cubicBezTo>
                  <a:cubicBezTo>
                    <a:pt x="57" y="105"/>
                    <a:pt x="59" y="103"/>
                    <a:pt x="61" y="102"/>
                  </a:cubicBezTo>
                  <a:cubicBezTo>
                    <a:pt x="67" y="95"/>
                    <a:pt x="69" y="92"/>
                    <a:pt x="77" y="89"/>
                  </a:cubicBezTo>
                  <a:cubicBezTo>
                    <a:pt x="85" y="86"/>
                    <a:pt x="104" y="81"/>
                    <a:pt x="111" y="75"/>
                  </a:cubicBezTo>
                  <a:cubicBezTo>
                    <a:pt x="119" y="69"/>
                    <a:pt x="126" y="63"/>
                    <a:pt x="129" y="67"/>
                  </a:cubicBezTo>
                  <a:cubicBezTo>
                    <a:pt x="132" y="71"/>
                    <a:pt x="128" y="90"/>
                    <a:pt x="116" y="97"/>
                  </a:cubicBezTo>
                  <a:cubicBezTo>
                    <a:pt x="105" y="104"/>
                    <a:pt x="89" y="109"/>
                    <a:pt x="85" y="114"/>
                  </a:cubicBezTo>
                  <a:cubicBezTo>
                    <a:pt x="80" y="118"/>
                    <a:pt x="62" y="148"/>
                    <a:pt x="62" y="148"/>
                  </a:cubicBezTo>
                  <a:cubicBezTo>
                    <a:pt x="71" y="142"/>
                    <a:pt x="84" y="132"/>
                    <a:pt x="89" y="128"/>
                  </a:cubicBezTo>
                  <a:cubicBezTo>
                    <a:pt x="96" y="121"/>
                    <a:pt x="102" y="119"/>
                    <a:pt x="107" y="116"/>
                  </a:cubicBezTo>
                  <a:cubicBezTo>
                    <a:pt x="113" y="114"/>
                    <a:pt x="130" y="107"/>
                    <a:pt x="138" y="102"/>
                  </a:cubicBezTo>
                  <a:cubicBezTo>
                    <a:pt x="145" y="96"/>
                    <a:pt x="151" y="92"/>
                    <a:pt x="154" y="95"/>
                  </a:cubicBezTo>
                  <a:cubicBezTo>
                    <a:pt x="157" y="97"/>
                    <a:pt x="153" y="115"/>
                    <a:pt x="136" y="127"/>
                  </a:cubicBezTo>
                  <a:cubicBezTo>
                    <a:pt x="119" y="139"/>
                    <a:pt x="112" y="141"/>
                    <a:pt x="108" y="145"/>
                  </a:cubicBezTo>
                  <a:cubicBezTo>
                    <a:pt x="104" y="149"/>
                    <a:pt x="82" y="176"/>
                    <a:pt x="81" y="178"/>
                  </a:cubicBezTo>
                  <a:cubicBezTo>
                    <a:pt x="91" y="171"/>
                    <a:pt x="107" y="159"/>
                    <a:pt x="113" y="155"/>
                  </a:cubicBezTo>
                  <a:cubicBezTo>
                    <a:pt x="120" y="149"/>
                    <a:pt x="143" y="140"/>
                    <a:pt x="144" y="139"/>
                  </a:cubicBezTo>
                  <a:cubicBezTo>
                    <a:pt x="144" y="139"/>
                    <a:pt x="144" y="139"/>
                    <a:pt x="144" y="139"/>
                  </a:cubicBezTo>
                  <a:cubicBezTo>
                    <a:pt x="155" y="137"/>
                    <a:pt x="155" y="137"/>
                    <a:pt x="155" y="137"/>
                  </a:cubicBezTo>
                  <a:cubicBezTo>
                    <a:pt x="155" y="137"/>
                    <a:pt x="137" y="164"/>
                    <a:pt x="130" y="169"/>
                  </a:cubicBezTo>
                  <a:cubicBezTo>
                    <a:pt x="126" y="172"/>
                    <a:pt x="110" y="189"/>
                    <a:pt x="99" y="200"/>
                  </a:cubicBezTo>
                  <a:cubicBezTo>
                    <a:pt x="96" y="216"/>
                    <a:pt x="97" y="228"/>
                    <a:pt x="88" y="2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任意多边形 86"/>
            <p:cNvSpPr/>
            <p:nvPr/>
          </p:nvSpPr>
          <p:spPr bwMode="auto">
            <a:xfrm>
              <a:off x="5459413" y="4052888"/>
              <a:ext cx="206375" cy="390525"/>
            </a:xfrm>
            <a:custGeom>
              <a:avLst/>
              <a:gdLst>
                <a:gd name="T0" fmla="*/ 64 w 76"/>
                <a:gd name="T1" fmla="*/ 23 h 144"/>
                <a:gd name="T2" fmla="*/ 40 w 76"/>
                <a:gd name="T3" fmla="*/ 144 h 144"/>
                <a:gd name="T4" fmla="*/ 1 w 76"/>
                <a:gd name="T5" fmla="*/ 110 h 144"/>
                <a:gd name="T6" fmla="*/ 2 w 76"/>
                <a:gd name="T7" fmla="*/ 98 h 144"/>
                <a:gd name="T8" fmla="*/ 45 w 76"/>
                <a:gd name="T9" fmla="*/ 0 h 144"/>
                <a:gd name="T10" fmla="*/ 64 w 76"/>
                <a:gd name="T11" fmla="*/ 23 h 144"/>
              </a:gdLst>
              <a:ahLst/>
              <a:cxnLst>
                <a:cxn ang="0">
                  <a:pos x="T0" y="T1"/>
                </a:cxn>
                <a:cxn ang="0">
                  <a:pos x="T2" y="T3"/>
                </a:cxn>
                <a:cxn ang="0">
                  <a:pos x="T4" y="T5"/>
                </a:cxn>
                <a:cxn ang="0">
                  <a:pos x="T6" y="T7"/>
                </a:cxn>
                <a:cxn ang="0">
                  <a:pos x="T8" y="T9"/>
                </a:cxn>
                <a:cxn ang="0">
                  <a:pos x="T10" y="T11"/>
                </a:cxn>
              </a:cxnLst>
              <a:rect l="0" t="0" r="r" b="b"/>
              <a:pathLst>
                <a:path w="76" h="144">
                  <a:moveTo>
                    <a:pt x="64" y="23"/>
                  </a:moveTo>
                  <a:cubicBezTo>
                    <a:pt x="76" y="94"/>
                    <a:pt x="47" y="144"/>
                    <a:pt x="40" y="144"/>
                  </a:cubicBezTo>
                  <a:cubicBezTo>
                    <a:pt x="27" y="141"/>
                    <a:pt x="1" y="112"/>
                    <a:pt x="1" y="110"/>
                  </a:cubicBezTo>
                  <a:cubicBezTo>
                    <a:pt x="0" y="108"/>
                    <a:pt x="2" y="98"/>
                    <a:pt x="2" y="98"/>
                  </a:cubicBezTo>
                  <a:cubicBezTo>
                    <a:pt x="30" y="81"/>
                    <a:pt x="48" y="28"/>
                    <a:pt x="45" y="0"/>
                  </a:cubicBezTo>
                  <a:cubicBezTo>
                    <a:pt x="45" y="0"/>
                    <a:pt x="53" y="8"/>
                    <a:pt x="64" y="23"/>
                  </a:cubicBezTo>
                  <a:close/>
                </a:path>
              </a:pathLst>
            </a:custGeom>
            <a:solidFill>
              <a:srgbClr val="FE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任意多边形 87"/>
            <p:cNvSpPr/>
            <p:nvPr/>
          </p:nvSpPr>
          <p:spPr bwMode="auto">
            <a:xfrm>
              <a:off x="5567363" y="3413125"/>
              <a:ext cx="523875" cy="1054100"/>
            </a:xfrm>
            <a:custGeom>
              <a:avLst/>
              <a:gdLst>
                <a:gd name="T0" fmla="*/ 24 w 193"/>
                <a:gd name="T1" fmla="*/ 232 h 389"/>
                <a:gd name="T2" fmla="*/ 104 w 193"/>
                <a:gd name="T3" fmla="*/ 92 h 389"/>
                <a:gd name="T4" fmla="*/ 155 w 193"/>
                <a:gd name="T5" fmla="*/ 0 h 389"/>
                <a:gd name="T6" fmla="*/ 193 w 193"/>
                <a:gd name="T7" fmla="*/ 206 h 389"/>
                <a:gd name="T8" fmla="*/ 95 w 193"/>
                <a:gd name="T9" fmla="*/ 331 h 389"/>
                <a:gd name="T10" fmla="*/ 81 w 193"/>
                <a:gd name="T11" fmla="*/ 367 h 389"/>
                <a:gd name="T12" fmla="*/ 57 w 193"/>
                <a:gd name="T13" fmla="*/ 372 h 389"/>
                <a:gd name="T14" fmla="*/ 14 w 193"/>
                <a:gd name="T15" fmla="*/ 389 h 389"/>
                <a:gd name="T16" fmla="*/ 0 w 193"/>
                <a:gd name="T17" fmla="*/ 380 h 389"/>
                <a:gd name="T18" fmla="*/ 24 w 193"/>
                <a:gd name="T19" fmla="*/ 259 h 389"/>
                <a:gd name="T20" fmla="*/ 5 w 193"/>
                <a:gd name="T21" fmla="*/ 236 h 389"/>
                <a:gd name="T22" fmla="*/ 14 w 193"/>
                <a:gd name="T23" fmla="*/ 230 h 389"/>
                <a:gd name="T24" fmla="*/ 24 w 193"/>
                <a:gd name="T25" fmla="*/ 232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389">
                  <a:moveTo>
                    <a:pt x="24" y="232"/>
                  </a:moveTo>
                  <a:cubicBezTo>
                    <a:pt x="45" y="198"/>
                    <a:pt x="85" y="134"/>
                    <a:pt x="104" y="92"/>
                  </a:cubicBezTo>
                  <a:cubicBezTo>
                    <a:pt x="122" y="51"/>
                    <a:pt x="155" y="0"/>
                    <a:pt x="155" y="0"/>
                  </a:cubicBezTo>
                  <a:cubicBezTo>
                    <a:pt x="193" y="206"/>
                    <a:pt x="193" y="206"/>
                    <a:pt x="193" y="206"/>
                  </a:cubicBezTo>
                  <a:cubicBezTo>
                    <a:pt x="178" y="228"/>
                    <a:pt x="101" y="322"/>
                    <a:pt x="95" y="331"/>
                  </a:cubicBezTo>
                  <a:cubicBezTo>
                    <a:pt x="90" y="341"/>
                    <a:pt x="86" y="362"/>
                    <a:pt x="81" y="367"/>
                  </a:cubicBezTo>
                  <a:cubicBezTo>
                    <a:pt x="77" y="372"/>
                    <a:pt x="62" y="370"/>
                    <a:pt x="57" y="372"/>
                  </a:cubicBezTo>
                  <a:cubicBezTo>
                    <a:pt x="51" y="375"/>
                    <a:pt x="16" y="389"/>
                    <a:pt x="14" y="389"/>
                  </a:cubicBezTo>
                  <a:cubicBezTo>
                    <a:pt x="11" y="389"/>
                    <a:pt x="0" y="380"/>
                    <a:pt x="0" y="380"/>
                  </a:cubicBezTo>
                  <a:cubicBezTo>
                    <a:pt x="7" y="380"/>
                    <a:pt x="36" y="330"/>
                    <a:pt x="24" y="259"/>
                  </a:cubicBezTo>
                  <a:cubicBezTo>
                    <a:pt x="13" y="244"/>
                    <a:pt x="5" y="236"/>
                    <a:pt x="5" y="236"/>
                  </a:cubicBezTo>
                  <a:cubicBezTo>
                    <a:pt x="5" y="236"/>
                    <a:pt x="11" y="231"/>
                    <a:pt x="14" y="230"/>
                  </a:cubicBezTo>
                  <a:cubicBezTo>
                    <a:pt x="15" y="230"/>
                    <a:pt x="19" y="231"/>
                    <a:pt x="24" y="232"/>
                  </a:cubicBezTo>
                  <a:close/>
                </a:path>
              </a:pathLst>
            </a:custGeom>
            <a:solidFill>
              <a:srgbClr val="FE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 name="任意多边形 88"/>
            <p:cNvSpPr/>
            <p:nvPr/>
          </p:nvSpPr>
          <p:spPr bwMode="auto">
            <a:xfrm>
              <a:off x="5299076" y="3349625"/>
              <a:ext cx="211138" cy="231775"/>
            </a:xfrm>
            <a:custGeom>
              <a:avLst/>
              <a:gdLst>
                <a:gd name="T0" fmla="*/ 0 w 78"/>
                <a:gd name="T1" fmla="*/ 45 h 85"/>
                <a:gd name="T2" fmla="*/ 7 w 78"/>
                <a:gd name="T3" fmla="*/ 39 h 85"/>
                <a:gd name="T4" fmla="*/ 23 w 78"/>
                <a:gd name="T5" fmla="*/ 26 h 85"/>
                <a:gd name="T6" fmla="*/ 57 w 78"/>
                <a:gd name="T7" fmla="*/ 12 h 85"/>
                <a:gd name="T8" fmla="*/ 75 w 78"/>
                <a:gd name="T9" fmla="*/ 4 h 85"/>
                <a:gd name="T10" fmla="*/ 62 w 78"/>
                <a:gd name="T11" fmla="*/ 34 h 85"/>
                <a:gd name="T12" fmla="*/ 31 w 78"/>
                <a:gd name="T13" fmla="*/ 51 h 85"/>
                <a:gd name="T14" fmla="*/ 8 w 78"/>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85">
                  <a:moveTo>
                    <a:pt x="0" y="45"/>
                  </a:moveTo>
                  <a:cubicBezTo>
                    <a:pt x="3" y="42"/>
                    <a:pt x="5" y="40"/>
                    <a:pt x="7" y="39"/>
                  </a:cubicBezTo>
                  <a:cubicBezTo>
                    <a:pt x="13" y="32"/>
                    <a:pt x="15" y="29"/>
                    <a:pt x="23" y="26"/>
                  </a:cubicBezTo>
                  <a:cubicBezTo>
                    <a:pt x="31" y="23"/>
                    <a:pt x="50" y="18"/>
                    <a:pt x="57" y="12"/>
                  </a:cubicBezTo>
                  <a:cubicBezTo>
                    <a:pt x="65" y="6"/>
                    <a:pt x="72" y="0"/>
                    <a:pt x="75" y="4"/>
                  </a:cubicBezTo>
                  <a:cubicBezTo>
                    <a:pt x="78" y="8"/>
                    <a:pt x="74" y="27"/>
                    <a:pt x="62" y="34"/>
                  </a:cubicBezTo>
                  <a:cubicBezTo>
                    <a:pt x="51" y="41"/>
                    <a:pt x="35" y="46"/>
                    <a:pt x="31" y="51"/>
                  </a:cubicBezTo>
                  <a:cubicBezTo>
                    <a:pt x="26" y="55"/>
                    <a:pt x="8" y="85"/>
                    <a:pt x="8" y="85"/>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93" name="任意多边形 89"/>
            <p:cNvSpPr/>
            <p:nvPr/>
          </p:nvSpPr>
          <p:spPr bwMode="auto">
            <a:xfrm>
              <a:off x="5241926" y="3471863"/>
              <a:ext cx="57150" cy="53975"/>
            </a:xfrm>
            <a:custGeom>
              <a:avLst/>
              <a:gdLst>
                <a:gd name="T0" fmla="*/ 0 w 21"/>
                <a:gd name="T1" fmla="*/ 20 h 20"/>
                <a:gd name="T2" fmla="*/ 14 w 21"/>
                <a:gd name="T3" fmla="*/ 7 h 20"/>
                <a:gd name="T4" fmla="*/ 21 w 21"/>
                <a:gd name="T5" fmla="*/ 0 h 20"/>
              </a:gdLst>
              <a:ahLst/>
              <a:cxnLst>
                <a:cxn ang="0">
                  <a:pos x="T0" y="T1"/>
                </a:cxn>
                <a:cxn ang="0">
                  <a:pos x="T2" y="T3"/>
                </a:cxn>
                <a:cxn ang="0">
                  <a:pos x="T4" y="T5"/>
                </a:cxn>
              </a:cxnLst>
              <a:rect l="0" t="0" r="r" b="b"/>
              <a:pathLst>
                <a:path w="21" h="20">
                  <a:moveTo>
                    <a:pt x="0" y="20"/>
                  </a:moveTo>
                  <a:cubicBezTo>
                    <a:pt x="0" y="20"/>
                    <a:pt x="7" y="13"/>
                    <a:pt x="14" y="7"/>
                  </a:cubicBezTo>
                  <a:cubicBezTo>
                    <a:pt x="17" y="4"/>
                    <a:pt x="19" y="2"/>
                    <a:pt x="21"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94" name="任意多边形 90"/>
            <p:cNvSpPr/>
            <p:nvPr/>
          </p:nvSpPr>
          <p:spPr bwMode="auto">
            <a:xfrm>
              <a:off x="5372101" y="3662363"/>
              <a:ext cx="0" cy="0"/>
            </a:xfrm>
            <a:custGeom>
              <a:avLst/>
              <a:gdLst/>
              <a:ahLst/>
              <a:cxnLst>
                <a:cxn ang="0">
                  <a:pos x="0" y="0"/>
                </a:cxn>
                <a:cxn ang="0">
                  <a:pos x="0" y="0"/>
                </a:cxn>
              </a:cxnLst>
              <a:rect l="0" t="0" r="r" b="b"/>
              <a:pathLst>
                <a:path>
                  <a:moveTo>
                    <a:pt x="0" y="0"/>
                  </a:moveTo>
                  <a:cubicBezTo>
                    <a:pt x="0" y="0"/>
                    <a:pt x="0" y="0"/>
                    <a:pt x="0"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95" name="任意多边形 91"/>
            <p:cNvSpPr/>
            <p:nvPr/>
          </p:nvSpPr>
          <p:spPr bwMode="auto">
            <a:xfrm>
              <a:off x="5299076" y="3429000"/>
              <a:ext cx="279400" cy="233363"/>
            </a:xfrm>
            <a:custGeom>
              <a:avLst/>
              <a:gdLst>
                <a:gd name="T0" fmla="*/ 0 w 103"/>
                <a:gd name="T1" fmla="*/ 63 h 86"/>
                <a:gd name="T2" fmla="*/ 8 w 103"/>
                <a:gd name="T3" fmla="*/ 56 h 86"/>
                <a:gd name="T4" fmla="*/ 35 w 103"/>
                <a:gd name="T5" fmla="*/ 36 h 86"/>
                <a:gd name="T6" fmla="*/ 53 w 103"/>
                <a:gd name="T7" fmla="*/ 24 h 86"/>
                <a:gd name="T8" fmla="*/ 84 w 103"/>
                <a:gd name="T9" fmla="*/ 10 h 86"/>
                <a:gd name="T10" fmla="*/ 100 w 103"/>
                <a:gd name="T11" fmla="*/ 3 h 86"/>
                <a:gd name="T12" fmla="*/ 82 w 103"/>
                <a:gd name="T13" fmla="*/ 35 h 86"/>
                <a:gd name="T14" fmla="*/ 54 w 103"/>
                <a:gd name="T15" fmla="*/ 53 h 86"/>
                <a:gd name="T16" fmla="*/ 27 w 103"/>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86">
                  <a:moveTo>
                    <a:pt x="0" y="63"/>
                  </a:moveTo>
                  <a:cubicBezTo>
                    <a:pt x="0" y="63"/>
                    <a:pt x="3" y="60"/>
                    <a:pt x="8" y="56"/>
                  </a:cubicBezTo>
                  <a:cubicBezTo>
                    <a:pt x="17" y="50"/>
                    <a:pt x="30" y="40"/>
                    <a:pt x="35" y="36"/>
                  </a:cubicBezTo>
                  <a:cubicBezTo>
                    <a:pt x="42" y="29"/>
                    <a:pt x="48" y="27"/>
                    <a:pt x="53" y="24"/>
                  </a:cubicBezTo>
                  <a:cubicBezTo>
                    <a:pt x="59" y="22"/>
                    <a:pt x="76" y="15"/>
                    <a:pt x="84" y="10"/>
                  </a:cubicBezTo>
                  <a:cubicBezTo>
                    <a:pt x="91" y="4"/>
                    <a:pt x="97" y="0"/>
                    <a:pt x="100" y="3"/>
                  </a:cubicBezTo>
                  <a:cubicBezTo>
                    <a:pt x="103" y="5"/>
                    <a:pt x="99" y="23"/>
                    <a:pt x="82" y="35"/>
                  </a:cubicBezTo>
                  <a:cubicBezTo>
                    <a:pt x="65" y="47"/>
                    <a:pt x="58" y="49"/>
                    <a:pt x="54" y="53"/>
                  </a:cubicBezTo>
                  <a:cubicBezTo>
                    <a:pt x="50" y="57"/>
                    <a:pt x="28" y="84"/>
                    <a:pt x="27" y="86"/>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96" name="任意多边形 92"/>
            <p:cNvSpPr/>
            <p:nvPr/>
          </p:nvSpPr>
          <p:spPr bwMode="auto">
            <a:xfrm>
              <a:off x="5348288" y="3556000"/>
              <a:ext cx="195263" cy="125413"/>
            </a:xfrm>
            <a:custGeom>
              <a:avLst/>
              <a:gdLst>
                <a:gd name="T0" fmla="*/ 0 w 72"/>
                <a:gd name="T1" fmla="*/ 46 h 46"/>
                <a:gd name="T2" fmla="*/ 9 w 72"/>
                <a:gd name="T3" fmla="*/ 39 h 46"/>
                <a:gd name="T4" fmla="*/ 9 w 72"/>
                <a:gd name="T5" fmla="*/ 39 h 46"/>
                <a:gd name="T6" fmla="*/ 41 w 72"/>
                <a:gd name="T7" fmla="*/ 16 h 46"/>
                <a:gd name="T8" fmla="*/ 72 w 72"/>
                <a:gd name="T9" fmla="*/ 0 h 46"/>
              </a:gdLst>
              <a:ahLst/>
              <a:cxnLst>
                <a:cxn ang="0">
                  <a:pos x="T0" y="T1"/>
                </a:cxn>
                <a:cxn ang="0">
                  <a:pos x="T2" y="T3"/>
                </a:cxn>
                <a:cxn ang="0">
                  <a:pos x="T4" y="T5"/>
                </a:cxn>
                <a:cxn ang="0">
                  <a:pos x="T6" y="T7"/>
                </a:cxn>
                <a:cxn ang="0">
                  <a:pos x="T8" y="T9"/>
                </a:cxn>
              </a:cxnLst>
              <a:rect l="0" t="0" r="r" b="b"/>
              <a:pathLst>
                <a:path w="72" h="46">
                  <a:moveTo>
                    <a:pt x="0" y="46"/>
                  </a:moveTo>
                  <a:cubicBezTo>
                    <a:pt x="0" y="46"/>
                    <a:pt x="4" y="43"/>
                    <a:pt x="9" y="39"/>
                  </a:cubicBezTo>
                  <a:cubicBezTo>
                    <a:pt x="9" y="39"/>
                    <a:pt x="9" y="39"/>
                    <a:pt x="9" y="39"/>
                  </a:cubicBezTo>
                  <a:cubicBezTo>
                    <a:pt x="19" y="32"/>
                    <a:pt x="35" y="20"/>
                    <a:pt x="41" y="16"/>
                  </a:cubicBezTo>
                  <a:cubicBezTo>
                    <a:pt x="48" y="10"/>
                    <a:pt x="71" y="1"/>
                    <a:pt x="72"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97" name="任意多边形 93"/>
            <p:cNvSpPr/>
            <p:nvPr/>
          </p:nvSpPr>
          <p:spPr bwMode="auto">
            <a:xfrm>
              <a:off x="4676776" y="2843213"/>
              <a:ext cx="522288" cy="712788"/>
            </a:xfrm>
            <a:custGeom>
              <a:avLst/>
              <a:gdLst>
                <a:gd name="T0" fmla="*/ 19 w 329"/>
                <a:gd name="T1" fmla="*/ 1 h 449"/>
                <a:gd name="T2" fmla="*/ 0 w 329"/>
                <a:gd name="T3" fmla="*/ 0 h 449"/>
                <a:gd name="T4" fmla="*/ 233 w 329"/>
                <a:gd name="T5" fmla="*/ 417 h 449"/>
                <a:gd name="T6" fmla="*/ 329 w 329"/>
                <a:gd name="T7" fmla="*/ 449 h 449"/>
              </a:gdLst>
              <a:ahLst/>
              <a:cxnLst>
                <a:cxn ang="0">
                  <a:pos x="T0" y="T1"/>
                </a:cxn>
                <a:cxn ang="0">
                  <a:pos x="T2" y="T3"/>
                </a:cxn>
                <a:cxn ang="0">
                  <a:pos x="T4" y="T5"/>
                </a:cxn>
                <a:cxn ang="0">
                  <a:pos x="T6" y="T7"/>
                </a:cxn>
              </a:cxnLst>
              <a:rect l="0" t="0" r="r" b="b"/>
              <a:pathLst>
                <a:path w="329" h="449">
                  <a:moveTo>
                    <a:pt x="19" y="1"/>
                  </a:moveTo>
                  <a:lnTo>
                    <a:pt x="0" y="0"/>
                  </a:lnTo>
                  <a:lnTo>
                    <a:pt x="233" y="417"/>
                  </a:lnTo>
                  <a:lnTo>
                    <a:pt x="329" y="449"/>
                  </a:ln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98" name="任意多边形 94"/>
            <p:cNvSpPr/>
            <p:nvPr/>
          </p:nvSpPr>
          <p:spPr bwMode="auto">
            <a:xfrm>
              <a:off x="4706938" y="2824163"/>
              <a:ext cx="1143000" cy="747713"/>
            </a:xfrm>
            <a:custGeom>
              <a:avLst/>
              <a:gdLst>
                <a:gd name="T0" fmla="*/ 465 w 720"/>
                <a:gd name="T1" fmla="*/ 471 h 471"/>
                <a:gd name="T2" fmla="*/ 527 w 720"/>
                <a:gd name="T3" fmla="*/ 461 h 471"/>
                <a:gd name="T4" fmla="*/ 527 w 720"/>
                <a:gd name="T5" fmla="*/ 461 h 471"/>
                <a:gd name="T6" fmla="*/ 546 w 720"/>
                <a:gd name="T7" fmla="*/ 458 h 471"/>
                <a:gd name="T8" fmla="*/ 720 w 720"/>
                <a:gd name="T9" fmla="*/ 429 h 471"/>
                <a:gd name="T10" fmla="*/ 712 w 720"/>
                <a:gd name="T11" fmla="*/ 413 h 471"/>
                <a:gd name="T12" fmla="*/ 520 w 720"/>
                <a:gd name="T13" fmla="*/ 0 h 471"/>
                <a:gd name="T14" fmla="*/ 216 w 720"/>
                <a:gd name="T15" fmla="*/ 41 h 471"/>
                <a:gd name="T16" fmla="*/ 212 w 720"/>
                <a:gd name="T17" fmla="*/ 41 h 471"/>
                <a:gd name="T18" fmla="*/ 207 w 720"/>
                <a:gd name="T19" fmla="*/ 41 h 471"/>
                <a:gd name="T20" fmla="*/ 0 w 720"/>
                <a:gd name="T21" fmla="*/ 1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471">
                  <a:moveTo>
                    <a:pt x="465" y="471"/>
                  </a:moveTo>
                  <a:lnTo>
                    <a:pt x="527" y="461"/>
                  </a:lnTo>
                  <a:lnTo>
                    <a:pt x="527" y="461"/>
                  </a:lnTo>
                  <a:lnTo>
                    <a:pt x="546" y="458"/>
                  </a:lnTo>
                  <a:lnTo>
                    <a:pt x="720" y="429"/>
                  </a:lnTo>
                  <a:lnTo>
                    <a:pt x="712" y="413"/>
                  </a:lnTo>
                  <a:lnTo>
                    <a:pt x="520" y="0"/>
                  </a:lnTo>
                  <a:lnTo>
                    <a:pt x="216" y="41"/>
                  </a:lnTo>
                  <a:lnTo>
                    <a:pt x="212" y="41"/>
                  </a:lnTo>
                  <a:lnTo>
                    <a:pt x="207" y="41"/>
                  </a:lnTo>
                  <a:lnTo>
                    <a:pt x="0" y="13"/>
                  </a:ln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99" name="任意多边形 95"/>
            <p:cNvSpPr/>
            <p:nvPr/>
          </p:nvSpPr>
          <p:spPr bwMode="auto">
            <a:xfrm>
              <a:off x="5219701" y="3292475"/>
              <a:ext cx="79375" cy="179388"/>
            </a:xfrm>
            <a:custGeom>
              <a:avLst/>
              <a:gdLst>
                <a:gd name="T0" fmla="*/ 0 w 50"/>
                <a:gd name="T1" fmla="*/ 0 h 113"/>
                <a:gd name="T2" fmla="*/ 50 w 50"/>
                <a:gd name="T3" fmla="*/ 113 h 113"/>
                <a:gd name="T4" fmla="*/ 50 w 50"/>
                <a:gd name="T5" fmla="*/ 113 h 113"/>
              </a:gdLst>
              <a:ahLst/>
              <a:cxnLst>
                <a:cxn ang="0">
                  <a:pos x="T0" y="T1"/>
                </a:cxn>
                <a:cxn ang="0">
                  <a:pos x="T2" y="T3"/>
                </a:cxn>
                <a:cxn ang="0">
                  <a:pos x="T4" y="T5"/>
                </a:cxn>
              </a:cxnLst>
              <a:rect l="0" t="0" r="r" b="b"/>
              <a:pathLst>
                <a:path w="50" h="113">
                  <a:moveTo>
                    <a:pt x="0" y="0"/>
                  </a:moveTo>
                  <a:lnTo>
                    <a:pt x="50" y="113"/>
                  </a:lnTo>
                  <a:lnTo>
                    <a:pt x="50" y="113"/>
                  </a:ln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0" name="任意多边形 96"/>
            <p:cNvSpPr/>
            <p:nvPr/>
          </p:nvSpPr>
          <p:spPr bwMode="auto">
            <a:xfrm>
              <a:off x="5043488" y="2678113"/>
              <a:ext cx="485775" cy="501650"/>
            </a:xfrm>
            <a:custGeom>
              <a:avLst/>
              <a:gdLst>
                <a:gd name="T0" fmla="*/ 47 w 179"/>
                <a:gd name="T1" fmla="*/ 185 h 185"/>
                <a:gd name="T2" fmla="*/ 0 w 179"/>
                <a:gd name="T3" fmla="*/ 78 h 185"/>
                <a:gd name="T4" fmla="*/ 169 w 179"/>
                <a:gd name="T5" fmla="*/ 0 h 185"/>
                <a:gd name="T6" fmla="*/ 179 w 179"/>
                <a:gd name="T7" fmla="*/ 24 h 185"/>
              </a:gdLst>
              <a:ahLst/>
              <a:cxnLst>
                <a:cxn ang="0">
                  <a:pos x="T0" y="T1"/>
                </a:cxn>
                <a:cxn ang="0">
                  <a:pos x="T2" y="T3"/>
                </a:cxn>
                <a:cxn ang="0">
                  <a:pos x="T4" y="T5"/>
                </a:cxn>
                <a:cxn ang="0">
                  <a:pos x="T6" y="T7"/>
                </a:cxn>
              </a:cxnLst>
              <a:rect l="0" t="0" r="r" b="b"/>
              <a:pathLst>
                <a:path w="179" h="185">
                  <a:moveTo>
                    <a:pt x="47" y="185"/>
                  </a:moveTo>
                  <a:cubicBezTo>
                    <a:pt x="0" y="78"/>
                    <a:pt x="0" y="78"/>
                    <a:pt x="0" y="78"/>
                  </a:cubicBezTo>
                  <a:cubicBezTo>
                    <a:pt x="0" y="78"/>
                    <a:pt x="70" y="20"/>
                    <a:pt x="169" y="0"/>
                  </a:cubicBezTo>
                  <a:cubicBezTo>
                    <a:pt x="179" y="24"/>
                    <a:pt x="179" y="24"/>
                    <a:pt x="179" y="24"/>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1" name="任意多边形 97"/>
            <p:cNvSpPr/>
            <p:nvPr/>
          </p:nvSpPr>
          <p:spPr bwMode="auto">
            <a:xfrm>
              <a:off x="5394326" y="3551238"/>
              <a:ext cx="179388" cy="200025"/>
            </a:xfrm>
            <a:custGeom>
              <a:avLst/>
              <a:gdLst>
                <a:gd name="T0" fmla="*/ 66 w 66"/>
                <a:gd name="T1" fmla="*/ 0 h 74"/>
                <a:gd name="T2" fmla="*/ 41 w 66"/>
                <a:gd name="T3" fmla="*/ 32 h 74"/>
                <a:gd name="T4" fmla="*/ 10 w 66"/>
                <a:gd name="T5" fmla="*/ 63 h 74"/>
                <a:gd name="T6" fmla="*/ 0 w 66"/>
                <a:gd name="T7" fmla="*/ 74 h 74"/>
              </a:gdLst>
              <a:ahLst/>
              <a:cxnLst>
                <a:cxn ang="0">
                  <a:pos x="T0" y="T1"/>
                </a:cxn>
                <a:cxn ang="0">
                  <a:pos x="T2" y="T3"/>
                </a:cxn>
                <a:cxn ang="0">
                  <a:pos x="T4" y="T5"/>
                </a:cxn>
                <a:cxn ang="0">
                  <a:pos x="T6" y="T7"/>
                </a:cxn>
              </a:cxnLst>
              <a:rect l="0" t="0" r="r" b="b"/>
              <a:pathLst>
                <a:path w="66" h="74">
                  <a:moveTo>
                    <a:pt x="66" y="0"/>
                  </a:moveTo>
                  <a:cubicBezTo>
                    <a:pt x="66" y="0"/>
                    <a:pt x="48" y="27"/>
                    <a:pt x="41" y="32"/>
                  </a:cubicBezTo>
                  <a:cubicBezTo>
                    <a:pt x="37" y="35"/>
                    <a:pt x="21" y="52"/>
                    <a:pt x="10" y="63"/>
                  </a:cubicBezTo>
                  <a:cubicBezTo>
                    <a:pt x="4" y="69"/>
                    <a:pt x="0" y="74"/>
                    <a:pt x="0" y="74"/>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2" name="任意多边形 98"/>
            <p:cNvSpPr/>
            <p:nvPr/>
          </p:nvSpPr>
          <p:spPr bwMode="auto">
            <a:xfrm>
              <a:off x="5360988" y="3721100"/>
              <a:ext cx="60325" cy="147638"/>
            </a:xfrm>
            <a:custGeom>
              <a:avLst/>
              <a:gdLst>
                <a:gd name="T0" fmla="*/ 22 w 22"/>
                <a:gd name="T1" fmla="*/ 0 h 54"/>
                <a:gd name="T2" fmla="*/ 11 w 22"/>
                <a:gd name="T3" fmla="*/ 41 h 54"/>
                <a:gd name="T4" fmla="*/ 0 w 22"/>
                <a:gd name="T5" fmla="*/ 54 h 54"/>
              </a:gdLst>
              <a:ahLst/>
              <a:cxnLst>
                <a:cxn ang="0">
                  <a:pos x="T0" y="T1"/>
                </a:cxn>
                <a:cxn ang="0">
                  <a:pos x="T2" y="T3"/>
                </a:cxn>
                <a:cxn ang="0">
                  <a:pos x="T4" y="T5"/>
                </a:cxn>
              </a:cxnLst>
              <a:rect l="0" t="0" r="r" b="b"/>
              <a:pathLst>
                <a:path w="22" h="54">
                  <a:moveTo>
                    <a:pt x="22" y="0"/>
                  </a:moveTo>
                  <a:cubicBezTo>
                    <a:pt x="19" y="16"/>
                    <a:pt x="20" y="28"/>
                    <a:pt x="11" y="41"/>
                  </a:cubicBezTo>
                  <a:cubicBezTo>
                    <a:pt x="8" y="45"/>
                    <a:pt x="5" y="50"/>
                    <a:pt x="0" y="54"/>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3" name="任意多边形 99"/>
            <p:cNvSpPr/>
            <p:nvPr/>
          </p:nvSpPr>
          <p:spPr bwMode="auto">
            <a:xfrm>
              <a:off x="5153026" y="3179763"/>
              <a:ext cx="436563" cy="1138238"/>
            </a:xfrm>
            <a:custGeom>
              <a:avLst/>
              <a:gdLst>
                <a:gd name="T0" fmla="*/ 88 w 161"/>
                <a:gd name="T1" fmla="*/ 241 h 420"/>
                <a:gd name="T2" fmla="*/ 158 w 161"/>
                <a:gd name="T3" fmla="*/ 322 h 420"/>
                <a:gd name="T4" fmla="*/ 115 w 161"/>
                <a:gd name="T5" fmla="*/ 420 h 420"/>
                <a:gd name="T6" fmla="*/ 33 w 161"/>
                <a:gd name="T7" fmla="*/ 253 h 420"/>
                <a:gd name="T8" fmla="*/ 26 w 161"/>
                <a:gd name="T9" fmla="*/ 229 h 420"/>
                <a:gd name="T10" fmla="*/ 17 w 161"/>
                <a:gd name="T11" fmla="*/ 142 h 420"/>
                <a:gd name="T12" fmla="*/ 17 w 161"/>
                <a:gd name="T13" fmla="*/ 139 h 420"/>
                <a:gd name="T14" fmla="*/ 13 w 161"/>
                <a:gd name="T15" fmla="*/ 112 h 420"/>
                <a:gd name="T16" fmla="*/ 6 w 161"/>
                <a:gd name="T17" fmla="*/ 70 h 420"/>
                <a:gd name="T18" fmla="*/ 3 w 161"/>
                <a:gd name="T19" fmla="*/ 47 h 420"/>
                <a:gd name="T20" fmla="*/ 1 w 161"/>
                <a:gd name="T21" fmla="*/ 7 h 420"/>
                <a:gd name="T22" fmla="*/ 7 w 161"/>
                <a:gd name="T23" fmla="*/ 0 h 420"/>
                <a:gd name="T24" fmla="*/ 17 w 161"/>
                <a:gd name="T25" fmla="*/ 7 h 420"/>
                <a:gd name="T26" fmla="*/ 25 w 161"/>
                <a:gd name="T27" fmla="*/ 42 h 420"/>
                <a:gd name="T28" fmla="*/ 25 w 161"/>
                <a:gd name="T29" fmla="*/ 48 h 420"/>
                <a:gd name="T30" fmla="*/ 33 w 161"/>
                <a:gd name="T31" fmla="*/ 77 h 420"/>
                <a:gd name="T32" fmla="*/ 47 w 161"/>
                <a:gd name="T33" fmla="*/ 115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420">
                  <a:moveTo>
                    <a:pt x="88" y="241"/>
                  </a:moveTo>
                  <a:cubicBezTo>
                    <a:pt x="98" y="276"/>
                    <a:pt x="134" y="297"/>
                    <a:pt x="158" y="322"/>
                  </a:cubicBezTo>
                  <a:cubicBezTo>
                    <a:pt x="161" y="350"/>
                    <a:pt x="143" y="403"/>
                    <a:pt x="115" y="420"/>
                  </a:cubicBezTo>
                  <a:cubicBezTo>
                    <a:pt x="87" y="378"/>
                    <a:pt x="50" y="291"/>
                    <a:pt x="33" y="253"/>
                  </a:cubicBezTo>
                  <a:cubicBezTo>
                    <a:pt x="30" y="245"/>
                    <a:pt x="27" y="243"/>
                    <a:pt x="26" y="229"/>
                  </a:cubicBezTo>
                  <a:cubicBezTo>
                    <a:pt x="24" y="216"/>
                    <a:pt x="19" y="152"/>
                    <a:pt x="17" y="142"/>
                  </a:cubicBezTo>
                  <a:cubicBezTo>
                    <a:pt x="17" y="141"/>
                    <a:pt x="17" y="140"/>
                    <a:pt x="17" y="139"/>
                  </a:cubicBezTo>
                  <a:cubicBezTo>
                    <a:pt x="15" y="130"/>
                    <a:pt x="14" y="122"/>
                    <a:pt x="13" y="112"/>
                  </a:cubicBezTo>
                  <a:cubicBezTo>
                    <a:pt x="12" y="101"/>
                    <a:pt x="8" y="80"/>
                    <a:pt x="6" y="70"/>
                  </a:cubicBezTo>
                  <a:cubicBezTo>
                    <a:pt x="3" y="60"/>
                    <a:pt x="2" y="57"/>
                    <a:pt x="3" y="47"/>
                  </a:cubicBezTo>
                  <a:cubicBezTo>
                    <a:pt x="4" y="38"/>
                    <a:pt x="2" y="15"/>
                    <a:pt x="1" y="7"/>
                  </a:cubicBezTo>
                  <a:cubicBezTo>
                    <a:pt x="0" y="2"/>
                    <a:pt x="3" y="0"/>
                    <a:pt x="7" y="0"/>
                  </a:cubicBezTo>
                  <a:cubicBezTo>
                    <a:pt x="10" y="0"/>
                    <a:pt x="14" y="2"/>
                    <a:pt x="17" y="7"/>
                  </a:cubicBezTo>
                  <a:cubicBezTo>
                    <a:pt x="22" y="15"/>
                    <a:pt x="25" y="29"/>
                    <a:pt x="25" y="42"/>
                  </a:cubicBezTo>
                  <a:cubicBezTo>
                    <a:pt x="25" y="44"/>
                    <a:pt x="25" y="46"/>
                    <a:pt x="25" y="48"/>
                  </a:cubicBezTo>
                  <a:cubicBezTo>
                    <a:pt x="24" y="61"/>
                    <a:pt x="31" y="71"/>
                    <a:pt x="33" y="77"/>
                  </a:cubicBezTo>
                  <a:cubicBezTo>
                    <a:pt x="35" y="82"/>
                    <a:pt x="46" y="109"/>
                    <a:pt x="47" y="115"/>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4" name="任意多边形 100"/>
            <p:cNvSpPr/>
            <p:nvPr/>
          </p:nvSpPr>
          <p:spPr bwMode="auto">
            <a:xfrm>
              <a:off x="5581651" y="4037013"/>
              <a:ext cx="257175" cy="349250"/>
            </a:xfrm>
            <a:custGeom>
              <a:avLst/>
              <a:gdLst>
                <a:gd name="T0" fmla="*/ 62 w 95"/>
                <a:gd name="T1" fmla="*/ 129 h 129"/>
                <a:gd name="T2" fmla="*/ 19 w 95"/>
                <a:gd name="T3" fmla="*/ 29 h 129"/>
                <a:gd name="T4" fmla="*/ 0 w 95"/>
                <a:gd name="T5" fmla="*/ 6 h 129"/>
                <a:gd name="T6" fmla="*/ 9 w 95"/>
                <a:gd name="T7" fmla="*/ 0 h 129"/>
                <a:gd name="T8" fmla="*/ 19 w 95"/>
                <a:gd name="T9" fmla="*/ 2 h 129"/>
                <a:gd name="T10" fmla="*/ 95 w 95"/>
                <a:gd name="T11" fmla="*/ 37 h 129"/>
              </a:gdLst>
              <a:ahLst/>
              <a:cxnLst>
                <a:cxn ang="0">
                  <a:pos x="T0" y="T1"/>
                </a:cxn>
                <a:cxn ang="0">
                  <a:pos x="T2" y="T3"/>
                </a:cxn>
                <a:cxn ang="0">
                  <a:pos x="T4" y="T5"/>
                </a:cxn>
                <a:cxn ang="0">
                  <a:pos x="T6" y="T7"/>
                </a:cxn>
                <a:cxn ang="0">
                  <a:pos x="T8" y="T9"/>
                </a:cxn>
                <a:cxn ang="0">
                  <a:pos x="T10" y="T11"/>
                </a:cxn>
              </a:cxnLst>
              <a:rect l="0" t="0" r="r" b="b"/>
              <a:pathLst>
                <a:path w="95" h="129">
                  <a:moveTo>
                    <a:pt x="62" y="129"/>
                  </a:moveTo>
                  <a:cubicBezTo>
                    <a:pt x="54" y="83"/>
                    <a:pt x="34" y="49"/>
                    <a:pt x="19" y="29"/>
                  </a:cubicBezTo>
                  <a:cubicBezTo>
                    <a:pt x="8" y="14"/>
                    <a:pt x="0" y="6"/>
                    <a:pt x="0" y="6"/>
                  </a:cubicBezTo>
                  <a:cubicBezTo>
                    <a:pt x="0" y="6"/>
                    <a:pt x="6" y="1"/>
                    <a:pt x="9" y="0"/>
                  </a:cubicBezTo>
                  <a:cubicBezTo>
                    <a:pt x="10" y="0"/>
                    <a:pt x="14" y="1"/>
                    <a:pt x="19" y="2"/>
                  </a:cubicBezTo>
                  <a:cubicBezTo>
                    <a:pt x="33" y="5"/>
                    <a:pt x="61" y="14"/>
                    <a:pt x="95" y="37"/>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5" name="任意多边形 101"/>
            <p:cNvSpPr/>
            <p:nvPr/>
          </p:nvSpPr>
          <p:spPr bwMode="auto">
            <a:xfrm>
              <a:off x="5459413" y="4114800"/>
              <a:ext cx="206375" cy="328613"/>
            </a:xfrm>
            <a:custGeom>
              <a:avLst/>
              <a:gdLst>
                <a:gd name="T0" fmla="*/ 2 w 76"/>
                <a:gd name="T1" fmla="*/ 75 h 121"/>
                <a:gd name="T2" fmla="*/ 1 w 76"/>
                <a:gd name="T3" fmla="*/ 87 h 121"/>
                <a:gd name="T4" fmla="*/ 40 w 76"/>
                <a:gd name="T5" fmla="*/ 121 h 121"/>
                <a:gd name="T6" fmla="*/ 64 w 76"/>
                <a:gd name="T7" fmla="*/ 0 h 121"/>
              </a:gdLst>
              <a:ahLst/>
              <a:cxnLst>
                <a:cxn ang="0">
                  <a:pos x="T0" y="T1"/>
                </a:cxn>
                <a:cxn ang="0">
                  <a:pos x="T2" y="T3"/>
                </a:cxn>
                <a:cxn ang="0">
                  <a:pos x="T4" y="T5"/>
                </a:cxn>
                <a:cxn ang="0">
                  <a:pos x="T6" y="T7"/>
                </a:cxn>
              </a:cxnLst>
              <a:rect l="0" t="0" r="r" b="b"/>
              <a:pathLst>
                <a:path w="76" h="121">
                  <a:moveTo>
                    <a:pt x="2" y="75"/>
                  </a:moveTo>
                  <a:cubicBezTo>
                    <a:pt x="2" y="75"/>
                    <a:pt x="0" y="85"/>
                    <a:pt x="1" y="87"/>
                  </a:cubicBezTo>
                  <a:cubicBezTo>
                    <a:pt x="1" y="89"/>
                    <a:pt x="27" y="118"/>
                    <a:pt x="40" y="121"/>
                  </a:cubicBezTo>
                  <a:cubicBezTo>
                    <a:pt x="47" y="121"/>
                    <a:pt x="76" y="71"/>
                    <a:pt x="64"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6" name="任意多边形 102"/>
            <p:cNvSpPr/>
            <p:nvPr/>
          </p:nvSpPr>
          <p:spPr bwMode="auto">
            <a:xfrm>
              <a:off x="5567363" y="3413125"/>
              <a:ext cx="523875" cy="1054100"/>
            </a:xfrm>
            <a:custGeom>
              <a:avLst/>
              <a:gdLst>
                <a:gd name="T0" fmla="*/ 0 w 193"/>
                <a:gd name="T1" fmla="*/ 380 h 389"/>
                <a:gd name="T2" fmla="*/ 14 w 193"/>
                <a:gd name="T3" fmla="*/ 389 h 389"/>
                <a:gd name="T4" fmla="*/ 57 w 193"/>
                <a:gd name="T5" fmla="*/ 372 h 389"/>
                <a:gd name="T6" fmla="*/ 81 w 193"/>
                <a:gd name="T7" fmla="*/ 367 h 389"/>
                <a:gd name="T8" fmla="*/ 95 w 193"/>
                <a:gd name="T9" fmla="*/ 331 h 389"/>
                <a:gd name="T10" fmla="*/ 193 w 193"/>
                <a:gd name="T11" fmla="*/ 206 h 389"/>
                <a:gd name="T12" fmla="*/ 155 w 193"/>
                <a:gd name="T13" fmla="*/ 0 h 389"/>
                <a:gd name="T14" fmla="*/ 104 w 193"/>
                <a:gd name="T15" fmla="*/ 92 h 389"/>
                <a:gd name="T16" fmla="*/ 24 w 193"/>
                <a:gd name="T17" fmla="*/ 232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389">
                  <a:moveTo>
                    <a:pt x="0" y="380"/>
                  </a:moveTo>
                  <a:cubicBezTo>
                    <a:pt x="0" y="380"/>
                    <a:pt x="11" y="389"/>
                    <a:pt x="14" y="389"/>
                  </a:cubicBezTo>
                  <a:cubicBezTo>
                    <a:pt x="16" y="389"/>
                    <a:pt x="51" y="375"/>
                    <a:pt x="57" y="372"/>
                  </a:cubicBezTo>
                  <a:cubicBezTo>
                    <a:pt x="62" y="370"/>
                    <a:pt x="77" y="372"/>
                    <a:pt x="81" y="367"/>
                  </a:cubicBezTo>
                  <a:cubicBezTo>
                    <a:pt x="86" y="362"/>
                    <a:pt x="90" y="341"/>
                    <a:pt x="95" y="331"/>
                  </a:cubicBezTo>
                  <a:cubicBezTo>
                    <a:pt x="101" y="322"/>
                    <a:pt x="178" y="228"/>
                    <a:pt x="193" y="206"/>
                  </a:cubicBezTo>
                  <a:cubicBezTo>
                    <a:pt x="155" y="0"/>
                    <a:pt x="155" y="0"/>
                    <a:pt x="155" y="0"/>
                  </a:cubicBezTo>
                  <a:cubicBezTo>
                    <a:pt x="155" y="0"/>
                    <a:pt x="122" y="51"/>
                    <a:pt x="104" y="92"/>
                  </a:cubicBezTo>
                  <a:cubicBezTo>
                    <a:pt x="85" y="134"/>
                    <a:pt x="45" y="198"/>
                    <a:pt x="24" y="232"/>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7" name="任意多边形 103"/>
            <p:cNvSpPr/>
            <p:nvPr/>
          </p:nvSpPr>
          <p:spPr bwMode="auto">
            <a:xfrm>
              <a:off x="4706938" y="2789238"/>
              <a:ext cx="331788" cy="100013"/>
            </a:xfrm>
            <a:custGeom>
              <a:avLst/>
              <a:gdLst>
                <a:gd name="T0" fmla="*/ 0 w 122"/>
                <a:gd name="T1" fmla="*/ 21 h 37"/>
                <a:gd name="T2" fmla="*/ 0 w 122"/>
                <a:gd name="T3" fmla="*/ 21 h 37"/>
                <a:gd name="T4" fmla="*/ 32 w 122"/>
                <a:gd name="T5" fmla="*/ 0 h 37"/>
                <a:gd name="T6" fmla="*/ 57 w 122"/>
                <a:gd name="T7" fmla="*/ 6 h 37"/>
                <a:gd name="T8" fmla="*/ 121 w 122"/>
                <a:gd name="T9" fmla="*/ 37 h 37"/>
                <a:gd name="T10" fmla="*/ 122 w 122"/>
                <a:gd name="T11" fmla="*/ 37 h 37"/>
              </a:gdLst>
              <a:ahLst/>
              <a:cxnLst>
                <a:cxn ang="0">
                  <a:pos x="T0" y="T1"/>
                </a:cxn>
                <a:cxn ang="0">
                  <a:pos x="T2" y="T3"/>
                </a:cxn>
                <a:cxn ang="0">
                  <a:pos x="T4" y="T5"/>
                </a:cxn>
                <a:cxn ang="0">
                  <a:pos x="T6" y="T7"/>
                </a:cxn>
                <a:cxn ang="0">
                  <a:pos x="T8" y="T9"/>
                </a:cxn>
                <a:cxn ang="0">
                  <a:pos x="T10" y="T11"/>
                </a:cxn>
              </a:cxnLst>
              <a:rect l="0" t="0" r="r" b="b"/>
              <a:pathLst>
                <a:path w="122" h="37">
                  <a:moveTo>
                    <a:pt x="0" y="21"/>
                  </a:moveTo>
                  <a:cubicBezTo>
                    <a:pt x="0" y="21"/>
                    <a:pt x="0" y="21"/>
                    <a:pt x="0" y="21"/>
                  </a:cubicBezTo>
                  <a:cubicBezTo>
                    <a:pt x="32" y="0"/>
                    <a:pt x="32" y="0"/>
                    <a:pt x="32" y="0"/>
                  </a:cubicBezTo>
                  <a:cubicBezTo>
                    <a:pt x="32" y="0"/>
                    <a:pt x="43" y="2"/>
                    <a:pt x="57" y="6"/>
                  </a:cubicBezTo>
                  <a:cubicBezTo>
                    <a:pt x="76" y="11"/>
                    <a:pt x="102" y="20"/>
                    <a:pt x="121" y="37"/>
                  </a:cubicBezTo>
                  <a:cubicBezTo>
                    <a:pt x="121" y="37"/>
                    <a:pt x="122" y="37"/>
                    <a:pt x="122" y="37"/>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8" name="任意多边形 104"/>
            <p:cNvSpPr/>
            <p:nvPr/>
          </p:nvSpPr>
          <p:spPr bwMode="auto">
            <a:xfrm>
              <a:off x="5046663" y="2740025"/>
              <a:ext cx="825500" cy="739775"/>
            </a:xfrm>
            <a:custGeom>
              <a:avLst/>
              <a:gdLst>
                <a:gd name="T0" fmla="*/ 0 w 304"/>
                <a:gd name="T1" fmla="*/ 55 h 273"/>
                <a:gd name="T2" fmla="*/ 1 w 304"/>
                <a:gd name="T3" fmla="*/ 55 h 273"/>
                <a:gd name="T4" fmla="*/ 178 w 304"/>
                <a:gd name="T5" fmla="*/ 1 h 273"/>
                <a:gd name="T6" fmla="*/ 190 w 304"/>
                <a:gd name="T7" fmla="*/ 0 h 273"/>
                <a:gd name="T8" fmla="*/ 304 w 304"/>
                <a:gd name="T9" fmla="*/ 243 h 273"/>
                <a:gd name="T10" fmla="*/ 291 w 304"/>
                <a:gd name="T11" fmla="*/ 273 h 273"/>
              </a:gdLst>
              <a:ahLst/>
              <a:cxnLst>
                <a:cxn ang="0">
                  <a:pos x="T0" y="T1"/>
                </a:cxn>
                <a:cxn ang="0">
                  <a:pos x="T2" y="T3"/>
                </a:cxn>
                <a:cxn ang="0">
                  <a:pos x="T4" y="T5"/>
                </a:cxn>
                <a:cxn ang="0">
                  <a:pos x="T6" y="T7"/>
                </a:cxn>
                <a:cxn ang="0">
                  <a:pos x="T8" y="T9"/>
                </a:cxn>
                <a:cxn ang="0">
                  <a:pos x="T10" y="T11"/>
                </a:cxn>
              </a:cxnLst>
              <a:rect l="0" t="0" r="r" b="b"/>
              <a:pathLst>
                <a:path w="304" h="273">
                  <a:moveTo>
                    <a:pt x="0" y="55"/>
                  </a:moveTo>
                  <a:cubicBezTo>
                    <a:pt x="0" y="55"/>
                    <a:pt x="1" y="55"/>
                    <a:pt x="1" y="55"/>
                  </a:cubicBezTo>
                  <a:cubicBezTo>
                    <a:pt x="3" y="54"/>
                    <a:pt x="81" y="13"/>
                    <a:pt x="178" y="1"/>
                  </a:cubicBezTo>
                  <a:cubicBezTo>
                    <a:pt x="182" y="1"/>
                    <a:pt x="186" y="0"/>
                    <a:pt x="190" y="0"/>
                  </a:cubicBezTo>
                  <a:cubicBezTo>
                    <a:pt x="304" y="243"/>
                    <a:pt x="304" y="243"/>
                    <a:pt x="304" y="243"/>
                  </a:cubicBezTo>
                  <a:cubicBezTo>
                    <a:pt x="304" y="243"/>
                    <a:pt x="292" y="256"/>
                    <a:pt x="291" y="273"/>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09" name="任意多边形 105"/>
            <p:cNvSpPr/>
            <p:nvPr/>
          </p:nvSpPr>
          <p:spPr bwMode="auto">
            <a:xfrm>
              <a:off x="4843463" y="2740025"/>
              <a:ext cx="200025" cy="149225"/>
            </a:xfrm>
            <a:custGeom>
              <a:avLst/>
              <a:gdLst>
                <a:gd name="T0" fmla="*/ 7 w 74"/>
                <a:gd name="T1" fmla="*/ 24 h 55"/>
                <a:gd name="T2" fmla="*/ 0 w 74"/>
                <a:gd name="T3" fmla="*/ 0 h 55"/>
                <a:gd name="T4" fmla="*/ 74 w 74"/>
                <a:gd name="T5" fmla="*/ 55 h 55"/>
              </a:gdLst>
              <a:ahLst/>
              <a:cxnLst>
                <a:cxn ang="0">
                  <a:pos x="T0" y="T1"/>
                </a:cxn>
                <a:cxn ang="0">
                  <a:pos x="T2" y="T3"/>
                </a:cxn>
                <a:cxn ang="0">
                  <a:pos x="T4" y="T5"/>
                </a:cxn>
              </a:cxnLst>
              <a:rect l="0" t="0" r="r" b="b"/>
              <a:pathLst>
                <a:path w="74" h="55">
                  <a:moveTo>
                    <a:pt x="7" y="24"/>
                  </a:moveTo>
                  <a:cubicBezTo>
                    <a:pt x="0" y="0"/>
                    <a:pt x="0" y="0"/>
                    <a:pt x="0" y="0"/>
                  </a:cubicBezTo>
                  <a:cubicBezTo>
                    <a:pt x="0" y="0"/>
                    <a:pt x="53" y="14"/>
                    <a:pt x="74" y="55"/>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10" name="任意多边形 106"/>
            <p:cNvSpPr/>
            <p:nvPr/>
          </p:nvSpPr>
          <p:spPr bwMode="auto">
            <a:xfrm>
              <a:off x="5233988" y="4351338"/>
              <a:ext cx="1227138" cy="765175"/>
            </a:xfrm>
            <a:custGeom>
              <a:avLst/>
              <a:gdLst>
                <a:gd name="T0" fmla="*/ 11 w 452"/>
                <a:gd name="T1" fmla="*/ 0 h 282"/>
                <a:gd name="T2" fmla="*/ 221 w 452"/>
                <a:gd name="T3" fmla="*/ 50 h 282"/>
                <a:gd name="T4" fmla="*/ 384 w 452"/>
                <a:gd name="T5" fmla="*/ 96 h 282"/>
                <a:gd name="T6" fmla="*/ 452 w 452"/>
                <a:gd name="T7" fmla="*/ 129 h 282"/>
                <a:gd name="T8" fmla="*/ 452 w 452"/>
                <a:gd name="T9" fmla="*/ 282 h 282"/>
                <a:gd name="T10" fmla="*/ 94 w 452"/>
                <a:gd name="T11" fmla="*/ 282 h 282"/>
                <a:gd name="T12" fmla="*/ 11 w 452"/>
                <a:gd name="T13" fmla="*/ 0 h 282"/>
              </a:gdLst>
              <a:ahLst/>
              <a:cxnLst>
                <a:cxn ang="0">
                  <a:pos x="T0" y="T1"/>
                </a:cxn>
                <a:cxn ang="0">
                  <a:pos x="T2" y="T3"/>
                </a:cxn>
                <a:cxn ang="0">
                  <a:pos x="T4" y="T5"/>
                </a:cxn>
                <a:cxn ang="0">
                  <a:pos x="T6" y="T7"/>
                </a:cxn>
                <a:cxn ang="0">
                  <a:pos x="T8" y="T9"/>
                </a:cxn>
                <a:cxn ang="0">
                  <a:pos x="T10" y="T11"/>
                </a:cxn>
                <a:cxn ang="0">
                  <a:pos x="T12" y="T13"/>
                </a:cxn>
              </a:cxnLst>
              <a:rect l="0" t="0" r="r" b="b"/>
              <a:pathLst>
                <a:path w="452" h="282">
                  <a:moveTo>
                    <a:pt x="11" y="0"/>
                  </a:moveTo>
                  <a:cubicBezTo>
                    <a:pt x="101" y="12"/>
                    <a:pt x="163" y="32"/>
                    <a:pt x="221" y="50"/>
                  </a:cubicBezTo>
                  <a:cubicBezTo>
                    <a:pt x="279" y="68"/>
                    <a:pt x="384" y="96"/>
                    <a:pt x="384" y="96"/>
                  </a:cubicBezTo>
                  <a:cubicBezTo>
                    <a:pt x="452" y="129"/>
                    <a:pt x="452" y="129"/>
                    <a:pt x="452" y="129"/>
                  </a:cubicBezTo>
                  <a:cubicBezTo>
                    <a:pt x="452" y="282"/>
                    <a:pt x="452" y="282"/>
                    <a:pt x="452" y="282"/>
                  </a:cubicBezTo>
                  <a:cubicBezTo>
                    <a:pt x="94" y="282"/>
                    <a:pt x="94" y="282"/>
                    <a:pt x="94" y="282"/>
                  </a:cubicBezTo>
                  <a:cubicBezTo>
                    <a:pt x="94" y="282"/>
                    <a:pt x="0" y="134"/>
                    <a:pt x="11" y="0"/>
                  </a:cubicBezTo>
                  <a:close/>
                </a:path>
              </a:pathLst>
            </a:custGeom>
            <a:solidFill>
              <a:srgbClr val="2E418F"/>
            </a:solidFill>
            <a:ln w="22225" cap="rnd">
              <a:solidFill>
                <a:srgbClr val="350D75"/>
              </a:solidFill>
              <a:prstDash val="solid"/>
              <a:round/>
            </a:ln>
          </p:spPr>
          <p:txBody>
            <a:bodyPr anchor="ctr"/>
            <a:lstStyle/>
            <a:p>
              <a:pPr algn="ctr"/>
            </a:p>
          </p:txBody>
        </p:sp>
        <p:sp>
          <p:nvSpPr>
            <p:cNvPr id="111" name="任意多边形 107"/>
            <p:cNvSpPr/>
            <p:nvPr/>
          </p:nvSpPr>
          <p:spPr bwMode="auto">
            <a:xfrm>
              <a:off x="6121401" y="3433763"/>
              <a:ext cx="331788" cy="538163"/>
            </a:xfrm>
            <a:custGeom>
              <a:avLst/>
              <a:gdLst>
                <a:gd name="T0" fmla="*/ 0 w 122"/>
                <a:gd name="T1" fmla="*/ 10 h 198"/>
                <a:gd name="T2" fmla="*/ 122 w 122"/>
                <a:gd name="T3" fmla="*/ 0 h 198"/>
                <a:gd name="T4" fmla="*/ 37 w 122"/>
                <a:gd name="T5" fmla="*/ 198 h 198"/>
                <a:gd name="T6" fmla="*/ 0 w 122"/>
                <a:gd name="T7" fmla="*/ 10 h 198"/>
              </a:gdLst>
              <a:ahLst/>
              <a:cxnLst>
                <a:cxn ang="0">
                  <a:pos x="T0" y="T1"/>
                </a:cxn>
                <a:cxn ang="0">
                  <a:pos x="T2" y="T3"/>
                </a:cxn>
                <a:cxn ang="0">
                  <a:pos x="T4" y="T5"/>
                </a:cxn>
                <a:cxn ang="0">
                  <a:pos x="T6" y="T7"/>
                </a:cxn>
              </a:cxnLst>
              <a:rect l="0" t="0" r="r" b="b"/>
              <a:pathLst>
                <a:path w="122" h="198">
                  <a:moveTo>
                    <a:pt x="0" y="10"/>
                  </a:moveTo>
                  <a:cubicBezTo>
                    <a:pt x="0" y="10"/>
                    <a:pt x="49" y="24"/>
                    <a:pt x="122" y="0"/>
                  </a:cubicBezTo>
                  <a:cubicBezTo>
                    <a:pt x="37" y="198"/>
                    <a:pt x="37" y="198"/>
                    <a:pt x="37" y="198"/>
                  </a:cubicBezTo>
                  <a:cubicBezTo>
                    <a:pt x="37" y="198"/>
                    <a:pt x="2" y="89"/>
                    <a:pt x="0" y="10"/>
                  </a:cubicBezTo>
                  <a:close/>
                </a:path>
              </a:pathLst>
            </a:custGeom>
            <a:solidFill>
              <a:srgbClr val="959CB0"/>
            </a:solidFill>
            <a:ln w="22225" cap="rnd">
              <a:solidFill>
                <a:srgbClr val="350D75"/>
              </a:solidFill>
              <a:prstDash val="solid"/>
              <a:round/>
            </a:ln>
          </p:spPr>
          <p:txBody>
            <a:bodyPr anchor="ctr"/>
            <a:lstStyle/>
            <a:p>
              <a:pPr algn="ctr"/>
            </a:p>
          </p:txBody>
        </p:sp>
        <p:sp>
          <p:nvSpPr>
            <p:cNvPr id="112" name="任意多边形 108"/>
            <p:cNvSpPr/>
            <p:nvPr/>
          </p:nvSpPr>
          <p:spPr bwMode="auto">
            <a:xfrm>
              <a:off x="5978526" y="3211513"/>
              <a:ext cx="506413" cy="1508125"/>
            </a:xfrm>
            <a:custGeom>
              <a:avLst/>
              <a:gdLst>
                <a:gd name="T0" fmla="*/ 65 w 187"/>
                <a:gd name="T1" fmla="*/ 0 h 556"/>
                <a:gd name="T2" fmla="*/ 90 w 187"/>
                <a:gd name="T3" fmla="*/ 230 h 556"/>
                <a:gd name="T4" fmla="*/ 175 w 187"/>
                <a:gd name="T5" fmla="*/ 374 h 556"/>
                <a:gd name="T6" fmla="*/ 187 w 187"/>
                <a:gd name="T7" fmla="*/ 548 h 556"/>
                <a:gd name="T8" fmla="*/ 90 w 187"/>
                <a:gd name="T9" fmla="*/ 513 h 556"/>
                <a:gd name="T10" fmla="*/ 90 w 187"/>
                <a:gd name="T11" fmla="*/ 377 h 556"/>
                <a:gd name="T12" fmla="*/ 25 w 187"/>
                <a:gd name="T13" fmla="*/ 299 h 556"/>
                <a:gd name="T14" fmla="*/ 2 w 187"/>
                <a:gd name="T15" fmla="*/ 125 h 556"/>
                <a:gd name="T16" fmla="*/ 10 w 187"/>
                <a:gd name="T17" fmla="*/ 60 h 556"/>
                <a:gd name="T18" fmla="*/ 65 w 187"/>
                <a:gd name="T19" fmla="*/ 0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556">
                  <a:moveTo>
                    <a:pt x="65" y="0"/>
                  </a:moveTo>
                  <a:cubicBezTo>
                    <a:pt x="65" y="0"/>
                    <a:pt x="49" y="102"/>
                    <a:pt x="90" y="230"/>
                  </a:cubicBezTo>
                  <a:cubicBezTo>
                    <a:pt x="175" y="374"/>
                    <a:pt x="175" y="374"/>
                    <a:pt x="175" y="374"/>
                  </a:cubicBezTo>
                  <a:cubicBezTo>
                    <a:pt x="187" y="548"/>
                    <a:pt x="187" y="548"/>
                    <a:pt x="187" y="548"/>
                  </a:cubicBezTo>
                  <a:cubicBezTo>
                    <a:pt x="187" y="548"/>
                    <a:pt x="133" y="556"/>
                    <a:pt x="90" y="513"/>
                  </a:cubicBezTo>
                  <a:cubicBezTo>
                    <a:pt x="100" y="458"/>
                    <a:pt x="94" y="388"/>
                    <a:pt x="90" y="377"/>
                  </a:cubicBezTo>
                  <a:cubicBezTo>
                    <a:pt x="85" y="366"/>
                    <a:pt x="38" y="330"/>
                    <a:pt x="25" y="299"/>
                  </a:cubicBezTo>
                  <a:cubicBezTo>
                    <a:pt x="11" y="267"/>
                    <a:pt x="5" y="159"/>
                    <a:pt x="2" y="125"/>
                  </a:cubicBezTo>
                  <a:cubicBezTo>
                    <a:pt x="0" y="90"/>
                    <a:pt x="0" y="80"/>
                    <a:pt x="10" y="60"/>
                  </a:cubicBezTo>
                  <a:cubicBezTo>
                    <a:pt x="20" y="39"/>
                    <a:pt x="65" y="0"/>
                    <a:pt x="65" y="0"/>
                  </a:cubicBezTo>
                  <a:close/>
                </a:path>
              </a:pathLst>
            </a:custGeom>
            <a:solidFill>
              <a:srgbClr val="FE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任意多边形 109"/>
            <p:cNvSpPr/>
            <p:nvPr/>
          </p:nvSpPr>
          <p:spPr bwMode="auto">
            <a:xfrm>
              <a:off x="6194426" y="4202113"/>
              <a:ext cx="290513" cy="517525"/>
            </a:xfrm>
            <a:custGeom>
              <a:avLst/>
              <a:gdLst>
                <a:gd name="T0" fmla="*/ 107 w 107"/>
                <a:gd name="T1" fmla="*/ 183 h 191"/>
                <a:gd name="T2" fmla="*/ 97 w 107"/>
                <a:gd name="T3" fmla="*/ 41 h 191"/>
                <a:gd name="T4" fmla="*/ 0 w 107"/>
                <a:gd name="T5" fmla="*/ 0 h 191"/>
                <a:gd name="T6" fmla="*/ 0 w 107"/>
                <a:gd name="T7" fmla="*/ 0 h 191"/>
                <a:gd name="T8" fmla="*/ 10 w 107"/>
                <a:gd name="T9" fmla="*/ 12 h 191"/>
                <a:gd name="T10" fmla="*/ 10 w 107"/>
                <a:gd name="T11" fmla="*/ 148 h 191"/>
                <a:gd name="T12" fmla="*/ 107 w 107"/>
                <a:gd name="T13" fmla="*/ 183 h 191"/>
              </a:gdLst>
              <a:ahLst/>
              <a:cxnLst>
                <a:cxn ang="0">
                  <a:pos x="T0" y="T1"/>
                </a:cxn>
                <a:cxn ang="0">
                  <a:pos x="T2" y="T3"/>
                </a:cxn>
                <a:cxn ang="0">
                  <a:pos x="T4" y="T5"/>
                </a:cxn>
                <a:cxn ang="0">
                  <a:pos x="T6" y="T7"/>
                </a:cxn>
                <a:cxn ang="0">
                  <a:pos x="T8" y="T9"/>
                </a:cxn>
                <a:cxn ang="0">
                  <a:pos x="T10" y="T11"/>
                </a:cxn>
                <a:cxn ang="0">
                  <a:pos x="T12" y="T13"/>
                </a:cxn>
              </a:cxnLst>
              <a:rect l="0" t="0" r="r" b="b"/>
              <a:pathLst>
                <a:path w="107" h="191">
                  <a:moveTo>
                    <a:pt x="107" y="183"/>
                  </a:moveTo>
                  <a:cubicBezTo>
                    <a:pt x="97" y="41"/>
                    <a:pt x="97" y="41"/>
                    <a:pt x="97" y="41"/>
                  </a:cubicBezTo>
                  <a:cubicBezTo>
                    <a:pt x="0" y="0"/>
                    <a:pt x="0" y="0"/>
                    <a:pt x="0" y="0"/>
                  </a:cubicBezTo>
                  <a:cubicBezTo>
                    <a:pt x="0" y="0"/>
                    <a:pt x="0" y="0"/>
                    <a:pt x="0" y="0"/>
                  </a:cubicBezTo>
                  <a:cubicBezTo>
                    <a:pt x="5" y="5"/>
                    <a:pt x="8" y="10"/>
                    <a:pt x="10" y="12"/>
                  </a:cubicBezTo>
                  <a:cubicBezTo>
                    <a:pt x="14" y="23"/>
                    <a:pt x="20" y="93"/>
                    <a:pt x="10" y="148"/>
                  </a:cubicBezTo>
                  <a:cubicBezTo>
                    <a:pt x="53" y="191"/>
                    <a:pt x="107" y="183"/>
                    <a:pt x="107" y="183"/>
                  </a:cubicBezTo>
                  <a:close/>
                </a:path>
              </a:pathLst>
            </a:custGeom>
            <a:solidFill>
              <a:srgbClr val="FEAB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任意多边形 110"/>
            <p:cNvSpPr/>
            <p:nvPr/>
          </p:nvSpPr>
          <p:spPr bwMode="auto">
            <a:xfrm>
              <a:off x="5978526" y="3211513"/>
              <a:ext cx="506413" cy="1508125"/>
            </a:xfrm>
            <a:custGeom>
              <a:avLst/>
              <a:gdLst>
                <a:gd name="T0" fmla="*/ 65 w 187"/>
                <a:gd name="T1" fmla="*/ 0 h 556"/>
                <a:gd name="T2" fmla="*/ 90 w 187"/>
                <a:gd name="T3" fmla="*/ 230 h 556"/>
                <a:gd name="T4" fmla="*/ 175 w 187"/>
                <a:gd name="T5" fmla="*/ 374 h 556"/>
                <a:gd name="T6" fmla="*/ 187 w 187"/>
                <a:gd name="T7" fmla="*/ 548 h 556"/>
                <a:gd name="T8" fmla="*/ 90 w 187"/>
                <a:gd name="T9" fmla="*/ 513 h 556"/>
                <a:gd name="T10" fmla="*/ 90 w 187"/>
                <a:gd name="T11" fmla="*/ 377 h 556"/>
                <a:gd name="T12" fmla="*/ 25 w 187"/>
                <a:gd name="T13" fmla="*/ 299 h 556"/>
                <a:gd name="T14" fmla="*/ 2 w 187"/>
                <a:gd name="T15" fmla="*/ 125 h 556"/>
                <a:gd name="T16" fmla="*/ 10 w 187"/>
                <a:gd name="T17" fmla="*/ 60 h 556"/>
                <a:gd name="T18" fmla="*/ 65 w 187"/>
                <a:gd name="T19" fmla="*/ 0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556">
                  <a:moveTo>
                    <a:pt x="65" y="0"/>
                  </a:moveTo>
                  <a:cubicBezTo>
                    <a:pt x="65" y="0"/>
                    <a:pt x="49" y="102"/>
                    <a:pt x="90" y="230"/>
                  </a:cubicBezTo>
                  <a:cubicBezTo>
                    <a:pt x="175" y="374"/>
                    <a:pt x="175" y="374"/>
                    <a:pt x="175" y="374"/>
                  </a:cubicBezTo>
                  <a:cubicBezTo>
                    <a:pt x="187" y="548"/>
                    <a:pt x="187" y="548"/>
                    <a:pt x="187" y="548"/>
                  </a:cubicBezTo>
                  <a:cubicBezTo>
                    <a:pt x="187" y="548"/>
                    <a:pt x="133" y="556"/>
                    <a:pt x="90" y="513"/>
                  </a:cubicBezTo>
                  <a:cubicBezTo>
                    <a:pt x="100" y="458"/>
                    <a:pt x="94" y="388"/>
                    <a:pt x="90" y="377"/>
                  </a:cubicBezTo>
                  <a:cubicBezTo>
                    <a:pt x="85" y="366"/>
                    <a:pt x="38" y="330"/>
                    <a:pt x="25" y="299"/>
                  </a:cubicBezTo>
                  <a:cubicBezTo>
                    <a:pt x="11" y="267"/>
                    <a:pt x="5" y="159"/>
                    <a:pt x="2" y="125"/>
                  </a:cubicBezTo>
                  <a:cubicBezTo>
                    <a:pt x="0" y="90"/>
                    <a:pt x="0" y="80"/>
                    <a:pt x="10" y="60"/>
                  </a:cubicBezTo>
                  <a:cubicBezTo>
                    <a:pt x="20" y="39"/>
                    <a:pt x="65" y="0"/>
                    <a:pt x="65" y="0"/>
                  </a:cubicBezTo>
                  <a:close/>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15" name="任意多边形 111"/>
            <p:cNvSpPr/>
            <p:nvPr/>
          </p:nvSpPr>
          <p:spPr bwMode="auto">
            <a:xfrm>
              <a:off x="6223001" y="3011488"/>
              <a:ext cx="1289050" cy="1866900"/>
            </a:xfrm>
            <a:custGeom>
              <a:avLst/>
              <a:gdLst>
                <a:gd name="T0" fmla="*/ 120 w 475"/>
                <a:gd name="T1" fmla="*/ 0 h 688"/>
                <a:gd name="T2" fmla="*/ 0 w 475"/>
                <a:gd name="T3" fmla="*/ 304 h 688"/>
                <a:gd name="T4" fmla="*/ 68 w 475"/>
                <a:gd name="T5" fmla="*/ 449 h 688"/>
                <a:gd name="T6" fmla="*/ 76 w 475"/>
                <a:gd name="T7" fmla="*/ 619 h 688"/>
                <a:gd name="T8" fmla="*/ 249 w 475"/>
                <a:gd name="T9" fmla="*/ 639 h 688"/>
                <a:gd name="T10" fmla="*/ 399 w 475"/>
                <a:gd name="T11" fmla="*/ 644 h 688"/>
                <a:gd name="T12" fmla="*/ 475 w 475"/>
                <a:gd name="T13" fmla="*/ 688 h 688"/>
                <a:gd name="T14" fmla="*/ 377 w 475"/>
                <a:gd name="T15" fmla="*/ 498 h 688"/>
                <a:gd name="T16" fmla="*/ 355 w 475"/>
                <a:gd name="T17" fmla="*/ 164 h 688"/>
                <a:gd name="T18" fmla="*/ 269 w 475"/>
                <a:gd name="T19" fmla="*/ 81 h 688"/>
                <a:gd name="T20" fmla="*/ 120 w 475"/>
                <a:gd name="T21" fmla="*/ 0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5" h="688">
                  <a:moveTo>
                    <a:pt x="120" y="0"/>
                  </a:moveTo>
                  <a:cubicBezTo>
                    <a:pt x="120" y="0"/>
                    <a:pt x="62" y="168"/>
                    <a:pt x="0" y="304"/>
                  </a:cubicBezTo>
                  <a:cubicBezTo>
                    <a:pt x="0" y="304"/>
                    <a:pt x="21" y="394"/>
                    <a:pt x="68" y="449"/>
                  </a:cubicBezTo>
                  <a:cubicBezTo>
                    <a:pt x="95" y="505"/>
                    <a:pt x="77" y="613"/>
                    <a:pt x="76" y="619"/>
                  </a:cubicBezTo>
                  <a:cubicBezTo>
                    <a:pt x="75" y="625"/>
                    <a:pt x="164" y="647"/>
                    <a:pt x="249" y="639"/>
                  </a:cubicBezTo>
                  <a:cubicBezTo>
                    <a:pt x="333" y="631"/>
                    <a:pt x="374" y="632"/>
                    <a:pt x="399" y="644"/>
                  </a:cubicBezTo>
                  <a:cubicBezTo>
                    <a:pt x="423" y="656"/>
                    <a:pt x="475" y="688"/>
                    <a:pt x="475" y="688"/>
                  </a:cubicBezTo>
                  <a:cubicBezTo>
                    <a:pt x="475" y="688"/>
                    <a:pt x="446" y="594"/>
                    <a:pt x="377" y="498"/>
                  </a:cubicBezTo>
                  <a:cubicBezTo>
                    <a:pt x="369" y="364"/>
                    <a:pt x="372" y="269"/>
                    <a:pt x="355" y="164"/>
                  </a:cubicBezTo>
                  <a:cubicBezTo>
                    <a:pt x="351" y="140"/>
                    <a:pt x="307" y="102"/>
                    <a:pt x="269" y="81"/>
                  </a:cubicBezTo>
                  <a:cubicBezTo>
                    <a:pt x="201" y="42"/>
                    <a:pt x="120" y="0"/>
                    <a:pt x="120" y="0"/>
                  </a:cubicBezTo>
                  <a:close/>
                </a:path>
              </a:pathLst>
            </a:custGeom>
            <a:solidFill>
              <a:srgbClr val="FE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任意多边形 112"/>
            <p:cNvSpPr/>
            <p:nvPr/>
          </p:nvSpPr>
          <p:spPr bwMode="auto">
            <a:xfrm>
              <a:off x="6396038" y="3011488"/>
              <a:ext cx="200025" cy="547688"/>
            </a:xfrm>
            <a:custGeom>
              <a:avLst/>
              <a:gdLst>
                <a:gd name="T0" fmla="*/ 56 w 74"/>
                <a:gd name="T1" fmla="*/ 0 h 202"/>
                <a:gd name="T2" fmla="*/ 0 w 74"/>
                <a:gd name="T3" fmla="*/ 150 h 202"/>
                <a:gd name="T4" fmla="*/ 53 w 74"/>
                <a:gd name="T5" fmla="*/ 202 h 202"/>
                <a:gd name="T6" fmla="*/ 74 w 74"/>
                <a:gd name="T7" fmla="*/ 9 h 202"/>
                <a:gd name="T8" fmla="*/ 56 w 74"/>
                <a:gd name="T9" fmla="*/ 0 h 202"/>
              </a:gdLst>
              <a:ahLst/>
              <a:cxnLst>
                <a:cxn ang="0">
                  <a:pos x="T0" y="T1"/>
                </a:cxn>
                <a:cxn ang="0">
                  <a:pos x="T2" y="T3"/>
                </a:cxn>
                <a:cxn ang="0">
                  <a:pos x="T4" y="T5"/>
                </a:cxn>
                <a:cxn ang="0">
                  <a:pos x="T6" y="T7"/>
                </a:cxn>
                <a:cxn ang="0">
                  <a:pos x="T8" y="T9"/>
                </a:cxn>
              </a:cxnLst>
              <a:rect l="0" t="0" r="r" b="b"/>
              <a:pathLst>
                <a:path w="74" h="202">
                  <a:moveTo>
                    <a:pt x="56" y="0"/>
                  </a:moveTo>
                  <a:cubicBezTo>
                    <a:pt x="56" y="0"/>
                    <a:pt x="33" y="67"/>
                    <a:pt x="0" y="150"/>
                  </a:cubicBezTo>
                  <a:cubicBezTo>
                    <a:pt x="53" y="202"/>
                    <a:pt x="53" y="202"/>
                    <a:pt x="53" y="202"/>
                  </a:cubicBezTo>
                  <a:cubicBezTo>
                    <a:pt x="74" y="9"/>
                    <a:pt x="74" y="9"/>
                    <a:pt x="74" y="9"/>
                  </a:cubicBezTo>
                  <a:cubicBezTo>
                    <a:pt x="63" y="3"/>
                    <a:pt x="56" y="0"/>
                    <a:pt x="56" y="0"/>
                  </a:cubicBezTo>
                  <a:close/>
                </a:path>
              </a:pathLst>
            </a:custGeom>
            <a:solidFill>
              <a:srgbClr val="FEAB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任意多边形 113"/>
            <p:cNvSpPr/>
            <p:nvPr/>
          </p:nvSpPr>
          <p:spPr bwMode="auto">
            <a:xfrm>
              <a:off x="6632576" y="3656013"/>
              <a:ext cx="798513" cy="1092200"/>
            </a:xfrm>
            <a:custGeom>
              <a:avLst/>
              <a:gdLst>
                <a:gd name="T0" fmla="*/ 0 w 294"/>
                <a:gd name="T1" fmla="*/ 399 h 402"/>
                <a:gd name="T2" fmla="*/ 37 w 294"/>
                <a:gd name="T3" fmla="*/ 402 h 402"/>
                <a:gd name="T4" fmla="*/ 294 w 294"/>
                <a:gd name="T5" fmla="*/ 376 h 402"/>
                <a:gd name="T6" fmla="*/ 226 w 294"/>
                <a:gd name="T7" fmla="*/ 260 h 402"/>
                <a:gd name="T8" fmla="*/ 216 w 294"/>
                <a:gd name="T9" fmla="*/ 31 h 402"/>
                <a:gd name="T10" fmla="*/ 69 w 294"/>
                <a:gd name="T11" fmla="*/ 0 h 402"/>
                <a:gd name="T12" fmla="*/ 0 w 294"/>
                <a:gd name="T13" fmla="*/ 399 h 402"/>
              </a:gdLst>
              <a:ahLst/>
              <a:cxnLst>
                <a:cxn ang="0">
                  <a:pos x="T0" y="T1"/>
                </a:cxn>
                <a:cxn ang="0">
                  <a:pos x="T2" y="T3"/>
                </a:cxn>
                <a:cxn ang="0">
                  <a:pos x="T4" y="T5"/>
                </a:cxn>
                <a:cxn ang="0">
                  <a:pos x="T6" y="T7"/>
                </a:cxn>
                <a:cxn ang="0">
                  <a:pos x="T8" y="T9"/>
                </a:cxn>
                <a:cxn ang="0">
                  <a:pos x="T10" y="T11"/>
                </a:cxn>
                <a:cxn ang="0">
                  <a:pos x="T12" y="T13"/>
                </a:cxn>
              </a:cxnLst>
              <a:rect l="0" t="0" r="r" b="b"/>
              <a:pathLst>
                <a:path w="294" h="402">
                  <a:moveTo>
                    <a:pt x="0" y="399"/>
                  </a:moveTo>
                  <a:cubicBezTo>
                    <a:pt x="12" y="400"/>
                    <a:pt x="24" y="402"/>
                    <a:pt x="37" y="402"/>
                  </a:cubicBezTo>
                  <a:cubicBezTo>
                    <a:pt x="90" y="390"/>
                    <a:pt x="192" y="371"/>
                    <a:pt x="294" y="376"/>
                  </a:cubicBezTo>
                  <a:cubicBezTo>
                    <a:pt x="279" y="343"/>
                    <a:pt x="256" y="301"/>
                    <a:pt x="226" y="260"/>
                  </a:cubicBezTo>
                  <a:cubicBezTo>
                    <a:pt x="221" y="171"/>
                    <a:pt x="220" y="100"/>
                    <a:pt x="216" y="31"/>
                  </a:cubicBezTo>
                  <a:cubicBezTo>
                    <a:pt x="69" y="0"/>
                    <a:pt x="69" y="0"/>
                    <a:pt x="69" y="0"/>
                  </a:cubicBezTo>
                  <a:lnTo>
                    <a:pt x="0" y="399"/>
                  </a:lnTo>
                  <a:close/>
                </a:path>
              </a:pathLst>
            </a:custGeom>
            <a:solidFill>
              <a:srgbClr val="FEAB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任意多边形 114"/>
            <p:cNvSpPr/>
            <p:nvPr/>
          </p:nvSpPr>
          <p:spPr bwMode="auto">
            <a:xfrm>
              <a:off x="6223001" y="3011488"/>
              <a:ext cx="1289050" cy="1866900"/>
            </a:xfrm>
            <a:custGeom>
              <a:avLst/>
              <a:gdLst>
                <a:gd name="T0" fmla="*/ 120 w 475"/>
                <a:gd name="T1" fmla="*/ 0 h 688"/>
                <a:gd name="T2" fmla="*/ 0 w 475"/>
                <a:gd name="T3" fmla="*/ 304 h 688"/>
                <a:gd name="T4" fmla="*/ 68 w 475"/>
                <a:gd name="T5" fmla="*/ 449 h 688"/>
                <a:gd name="T6" fmla="*/ 76 w 475"/>
                <a:gd name="T7" fmla="*/ 619 h 688"/>
                <a:gd name="T8" fmla="*/ 249 w 475"/>
                <a:gd name="T9" fmla="*/ 639 h 688"/>
                <a:gd name="T10" fmla="*/ 399 w 475"/>
                <a:gd name="T11" fmla="*/ 644 h 688"/>
                <a:gd name="T12" fmla="*/ 475 w 475"/>
                <a:gd name="T13" fmla="*/ 688 h 688"/>
                <a:gd name="T14" fmla="*/ 377 w 475"/>
                <a:gd name="T15" fmla="*/ 498 h 688"/>
                <a:gd name="T16" fmla="*/ 355 w 475"/>
                <a:gd name="T17" fmla="*/ 164 h 688"/>
                <a:gd name="T18" fmla="*/ 269 w 475"/>
                <a:gd name="T19" fmla="*/ 81 h 688"/>
                <a:gd name="T20" fmla="*/ 120 w 475"/>
                <a:gd name="T21" fmla="*/ 0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5" h="688">
                  <a:moveTo>
                    <a:pt x="120" y="0"/>
                  </a:moveTo>
                  <a:cubicBezTo>
                    <a:pt x="120" y="0"/>
                    <a:pt x="62" y="168"/>
                    <a:pt x="0" y="304"/>
                  </a:cubicBezTo>
                  <a:cubicBezTo>
                    <a:pt x="0" y="304"/>
                    <a:pt x="21" y="394"/>
                    <a:pt x="68" y="449"/>
                  </a:cubicBezTo>
                  <a:cubicBezTo>
                    <a:pt x="95" y="505"/>
                    <a:pt x="77" y="613"/>
                    <a:pt x="76" y="619"/>
                  </a:cubicBezTo>
                  <a:cubicBezTo>
                    <a:pt x="75" y="625"/>
                    <a:pt x="164" y="647"/>
                    <a:pt x="249" y="639"/>
                  </a:cubicBezTo>
                  <a:cubicBezTo>
                    <a:pt x="333" y="631"/>
                    <a:pt x="374" y="632"/>
                    <a:pt x="399" y="644"/>
                  </a:cubicBezTo>
                  <a:cubicBezTo>
                    <a:pt x="423" y="656"/>
                    <a:pt x="475" y="688"/>
                    <a:pt x="475" y="688"/>
                  </a:cubicBezTo>
                  <a:cubicBezTo>
                    <a:pt x="475" y="688"/>
                    <a:pt x="446" y="594"/>
                    <a:pt x="377" y="498"/>
                  </a:cubicBezTo>
                  <a:cubicBezTo>
                    <a:pt x="369" y="364"/>
                    <a:pt x="372" y="269"/>
                    <a:pt x="355" y="164"/>
                  </a:cubicBezTo>
                  <a:cubicBezTo>
                    <a:pt x="351" y="140"/>
                    <a:pt x="307" y="102"/>
                    <a:pt x="269" y="81"/>
                  </a:cubicBezTo>
                  <a:cubicBezTo>
                    <a:pt x="201" y="42"/>
                    <a:pt x="120" y="0"/>
                    <a:pt x="120" y="0"/>
                  </a:cubicBezTo>
                  <a:close/>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19" name="任意多边形 115"/>
            <p:cNvSpPr/>
            <p:nvPr/>
          </p:nvSpPr>
          <p:spPr bwMode="auto">
            <a:xfrm>
              <a:off x="6419851" y="2962275"/>
              <a:ext cx="206375" cy="509588"/>
            </a:xfrm>
            <a:custGeom>
              <a:avLst/>
              <a:gdLst>
                <a:gd name="T0" fmla="*/ 0 w 130"/>
                <a:gd name="T1" fmla="*/ 251 h 321"/>
                <a:gd name="T2" fmla="*/ 118 w 130"/>
                <a:gd name="T3" fmla="*/ 321 h 321"/>
                <a:gd name="T4" fmla="*/ 130 w 130"/>
                <a:gd name="T5" fmla="*/ 56 h 321"/>
                <a:gd name="T6" fmla="*/ 52 w 130"/>
                <a:gd name="T7" fmla="*/ 0 h 321"/>
                <a:gd name="T8" fmla="*/ 0 w 130"/>
                <a:gd name="T9" fmla="*/ 251 h 321"/>
              </a:gdLst>
              <a:ahLst/>
              <a:cxnLst>
                <a:cxn ang="0">
                  <a:pos x="T0" y="T1"/>
                </a:cxn>
                <a:cxn ang="0">
                  <a:pos x="T2" y="T3"/>
                </a:cxn>
                <a:cxn ang="0">
                  <a:pos x="T4" y="T5"/>
                </a:cxn>
                <a:cxn ang="0">
                  <a:pos x="T6" y="T7"/>
                </a:cxn>
                <a:cxn ang="0">
                  <a:pos x="T8" y="T9"/>
                </a:cxn>
              </a:cxnLst>
              <a:rect l="0" t="0" r="r" b="b"/>
              <a:pathLst>
                <a:path w="130" h="321">
                  <a:moveTo>
                    <a:pt x="0" y="251"/>
                  </a:moveTo>
                  <a:lnTo>
                    <a:pt x="118" y="321"/>
                  </a:lnTo>
                  <a:lnTo>
                    <a:pt x="130" y="56"/>
                  </a:lnTo>
                  <a:lnTo>
                    <a:pt x="52" y="0"/>
                  </a:lnTo>
                  <a:lnTo>
                    <a:pt x="0" y="251"/>
                  </a:lnTo>
                  <a:close/>
                </a:path>
              </a:pathLst>
            </a:custGeom>
            <a:solidFill>
              <a:srgbClr val="FECB42"/>
            </a:solidFill>
            <a:ln w="22225" cap="rnd">
              <a:solidFill>
                <a:srgbClr val="350D75"/>
              </a:solidFill>
              <a:prstDash val="solid"/>
              <a:round/>
            </a:ln>
          </p:spPr>
          <p:txBody>
            <a:bodyPr anchor="ctr"/>
            <a:lstStyle/>
            <a:p>
              <a:pPr algn="ctr"/>
            </a:p>
          </p:txBody>
        </p:sp>
        <p:sp>
          <p:nvSpPr>
            <p:cNvPr id="120" name="任意多边形 116"/>
            <p:cNvSpPr/>
            <p:nvPr/>
          </p:nvSpPr>
          <p:spPr bwMode="auto">
            <a:xfrm>
              <a:off x="6053138" y="3160713"/>
              <a:ext cx="120650" cy="319088"/>
            </a:xfrm>
            <a:custGeom>
              <a:avLst/>
              <a:gdLst>
                <a:gd name="T0" fmla="*/ 76 w 76"/>
                <a:gd name="T1" fmla="*/ 0 h 201"/>
                <a:gd name="T2" fmla="*/ 59 w 76"/>
                <a:gd name="T3" fmla="*/ 157 h 201"/>
                <a:gd name="T4" fmla="*/ 0 w 76"/>
                <a:gd name="T5" fmla="*/ 201 h 201"/>
                <a:gd name="T6" fmla="*/ 42 w 76"/>
                <a:gd name="T7" fmla="*/ 53 h 201"/>
                <a:gd name="T8" fmla="*/ 76 w 76"/>
                <a:gd name="T9" fmla="*/ 0 h 201"/>
              </a:gdLst>
              <a:ahLst/>
              <a:cxnLst>
                <a:cxn ang="0">
                  <a:pos x="T0" y="T1"/>
                </a:cxn>
                <a:cxn ang="0">
                  <a:pos x="T2" y="T3"/>
                </a:cxn>
                <a:cxn ang="0">
                  <a:pos x="T4" y="T5"/>
                </a:cxn>
                <a:cxn ang="0">
                  <a:pos x="T6" y="T7"/>
                </a:cxn>
                <a:cxn ang="0">
                  <a:pos x="T8" y="T9"/>
                </a:cxn>
              </a:cxnLst>
              <a:rect l="0" t="0" r="r" b="b"/>
              <a:pathLst>
                <a:path w="76" h="201">
                  <a:moveTo>
                    <a:pt x="76" y="0"/>
                  </a:moveTo>
                  <a:lnTo>
                    <a:pt x="59" y="157"/>
                  </a:lnTo>
                  <a:lnTo>
                    <a:pt x="0" y="201"/>
                  </a:lnTo>
                  <a:lnTo>
                    <a:pt x="42" y="53"/>
                  </a:lnTo>
                  <a:lnTo>
                    <a:pt x="76" y="0"/>
                  </a:lnTo>
                  <a:close/>
                </a:path>
              </a:pathLst>
            </a:custGeom>
            <a:solidFill>
              <a:srgbClr val="FECB42"/>
            </a:solidFill>
            <a:ln w="22225" cap="rnd">
              <a:solidFill>
                <a:srgbClr val="350D75"/>
              </a:solidFill>
              <a:prstDash val="solid"/>
              <a:round/>
            </a:ln>
          </p:spPr>
          <p:txBody>
            <a:bodyPr anchor="ctr"/>
            <a:lstStyle/>
            <a:p>
              <a:pPr algn="ctr"/>
            </a:p>
          </p:txBody>
        </p:sp>
        <p:sp>
          <p:nvSpPr>
            <p:cNvPr id="121" name="任意多边形 117"/>
            <p:cNvSpPr/>
            <p:nvPr/>
          </p:nvSpPr>
          <p:spPr bwMode="auto">
            <a:xfrm>
              <a:off x="6007101" y="4467225"/>
              <a:ext cx="82550" cy="350838"/>
            </a:xfrm>
            <a:custGeom>
              <a:avLst/>
              <a:gdLst>
                <a:gd name="T0" fmla="*/ 30 w 30"/>
                <a:gd name="T1" fmla="*/ 0 h 129"/>
                <a:gd name="T2" fmla="*/ 30 w 30"/>
                <a:gd name="T3" fmla="*/ 0 h 129"/>
                <a:gd name="T4" fmla="*/ 25 w 30"/>
                <a:gd name="T5" fmla="*/ 22 h 129"/>
                <a:gd name="T6" fmla="*/ 16 w 30"/>
                <a:gd name="T7" fmla="*/ 63 h 129"/>
                <a:gd name="T8" fmla="*/ 19 w 30"/>
                <a:gd name="T9" fmla="*/ 94 h 129"/>
                <a:gd name="T10" fmla="*/ 22 w 30"/>
                <a:gd name="T11" fmla="*/ 120 h 129"/>
                <a:gd name="T12" fmla="*/ 23 w 30"/>
                <a:gd name="T13" fmla="*/ 123 h 129"/>
                <a:gd name="T14" fmla="*/ 13 w 30"/>
                <a:gd name="T15" fmla="*/ 128 h 129"/>
                <a:gd name="T16" fmla="*/ 11 w 30"/>
                <a:gd name="T17" fmla="*/ 115 h 129"/>
                <a:gd name="T18" fmla="*/ 3 w 30"/>
                <a:gd name="T19" fmla="*/ 82 h 129"/>
                <a:gd name="T20" fmla="*/ 5 w 30"/>
                <a:gd name="T21" fmla="*/ 51 h 129"/>
                <a:gd name="T22" fmla="*/ 30 w 30"/>
                <a:gd name="T23"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29">
                  <a:moveTo>
                    <a:pt x="30" y="0"/>
                  </a:moveTo>
                  <a:cubicBezTo>
                    <a:pt x="30" y="0"/>
                    <a:pt x="30" y="0"/>
                    <a:pt x="30" y="0"/>
                  </a:cubicBezTo>
                  <a:cubicBezTo>
                    <a:pt x="27" y="8"/>
                    <a:pt x="26" y="15"/>
                    <a:pt x="25" y="22"/>
                  </a:cubicBezTo>
                  <a:cubicBezTo>
                    <a:pt x="23" y="32"/>
                    <a:pt x="18" y="52"/>
                    <a:pt x="16" y="63"/>
                  </a:cubicBezTo>
                  <a:cubicBezTo>
                    <a:pt x="13" y="74"/>
                    <a:pt x="17" y="86"/>
                    <a:pt x="19" y="94"/>
                  </a:cubicBezTo>
                  <a:cubicBezTo>
                    <a:pt x="22" y="102"/>
                    <a:pt x="22" y="114"/>
                    <a:pt x="22" y="120"/>
                  </a:cubicBezTo>
                  <a:cubicBezTo>
                    <a:pt x="22" y="121"/>
                    <a:pt x="22" y="122"/>
                    <a:pt x="23" y="123"/>
                  </a:cubicBezTo>
                  <a:cubicBezTo>
                    <a:pt x="22" y="124"/>
                    <a:pt x="16" y="129"/>
                    <a:pt x="13" y="128"/>
                  </a:cubicBezTo>
                  <a:cubicBezTo>
                    <a:pt x="10" y="127"/>
                    <a:pt x="12" y="122"/>
                    <a:pt x="11" y="115"/>
                  </a:cubicBezTo>
                  <a:cubicBezTo>
                    <a:pt x="10" y="108"/>
                    <a:pt x="7" y="92"/>
                    <a:pt x="3" y="82"/>
                  </a:cubicBezTo>
                  <a:cubicBezTo>
                    <a:pt x="0" y="72"/>
                    <a:pt x="1" y="62"/>
                    <a:pt x="5" y="51"/>
                  </a:cubicBezTo>
                  <a:cubicBezTo>
                    <a:pt x="9" y="41"/>
                    <a:pt x="30" y="0"/>
                    <a:pt x="30" y="0"/>
                  </a:cubicBezTo>
                  <a:close/>
                </a:path>
              </a:pathLst>
            </a:custGeom>
            <a:solidFill>
              <a:srgbClr val="DFD0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2" name="任意多边形 118"/>
            <p:cNvSpPr/>
            <p:nvPr/>
          </p:nvSpPr>
          <p:spPr bwMode="auto">
            <a:xfrm>
              <a:off x="6783388" y="3322638"/>
              <a:ext cx="687388" cy="1228725"/>
            </a:xfrm>
            <a:custGeom>
              <a:avLst/>
              <a:gdLst>
                <a:gd name="T0" fmla="*/ 69 w 253"/>
                <a:gd name="T1" fmla="*/ 295 h 453"/>
                <a:gd name="T2" fmla="*/ 65 w 253"/>
                <a:gd name="T3" fmla="*/ 285 h 453"/>
                <a:gd name="T4" fmla="*/ 67 w 253"/>
                <a:gd name="T5" fmla="*/ 267 h 453"/>
                <a:gd name="T6" fmla="*/ 24 w 253"/>
                <a:gd name="T7" fmla="*/ 172 h 453"/>
                <a:gd name="T8" fmla="*/ 38 w 253"/>
                <a:gd name="T9" fmla="*/ 2 h 453"/>
                <a:gd name="T10" fmla="*/ 142 w 253"/>
                <a:gd name="T11" fmla="*/ 35 h 453"/>
                <a:gd name="T12" fmla="*/ 191 w 253"/>
                <a:gd name="T13" fmla="*/ 189 h 453"/>
                <a:gd name="T14" fmla="*/ 251 w 253"/>
                <a:gd name="T15" fmla="*/ 385 h 453"/>
                <a:gd name="T16" fmla="*/ 216 w 253"/>
                <a:gd name="T17" fmla="*/ 428 h 453"/>
                <a:gd name="T18" fmla="*/ 197 w 253"/>
                <a:gd name="T19" fmla="*/ 450 h 453"/>
                <a:gd name="T20" fmla="*/ 161 w 253"/>
                <a:gd name="T21" fmla="*/ 446 h 453"/>
                <a:gd name="T22" fmla="*/ 117 w 253"/>
                <a:gd name="T23" fmla="*/ 450 h 453"/>
                <a:gd name="T24" fmla="*/ 103 w 253"/>
                <a:gd name="T25" fmla="*/ 442 h 453"/>
                <a:gd name="T26" fmla="*/ 79 w 253"/>
                <a:gd name="T27" fmla="*/ 337 h 453"/>
                <a:gd name="T28" fmla="*/ 47 w 253"/>
                <a:gd name="T29" fmla="*/ 316 h 453"/>
                <a:gd name="T30" fmla="*/ 63 w 253"/>
                <a:gd name="T31" fmla="*/ 293 h 453"/>
                <a:gd name="T32" fmla="*/ 69 w 253"/>
                <a:gd name="T33" fmla="*/ 295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3" h="453">
                  <a:moveTo>
                    <a:pt x="69" y="295"/>
                  </a:moveTo>
                  <a:cubicBezTo>
                    <a:pt x="69" y="295"/>
                    <a:pt x="67" y="289"/>
                    <a:pt x="65" y="285"/>
                  </a:cubicBezTo>
                  <a:cubicBezTo>
                    <a:pt x="62" y="281"/>
                    <a:pt x="68" y="271"/>
                    <a:pt x="67" y="267"/>
                  </a:cubicBezTo>
                  <a:cubicBezTo>
                    <a:pt x="67" y="263"/>
                    <a:pt x="48" y="227"/>
                    <a:pt x="24" y="172"/>
                  </a:cubicBezTo>
                  <a:cubicBezTo>
                    <a:pt x="0" y="117"/>
                    <a:pt x="19" y="61"/>
                    <a:pt x="38" y="2"/>
                  </a:cubicBezTo>
                  <a:cubicBezTo>
                    <a:pt x="61" y="0"/>
                    <a:pt x="118" y="7"/>
                    <a:pt x="142" y="35"/>
                  </a:cubicBezTo>
                  <a:cubicBezTo>
                    <a:pt x="166" y="63"/>
                    <a:pt x="181" y="153"/>
                    <a:pt x="191" y="189"/>
                  </a:cubicBezTo>
                  <a:cubicBezTo>
                    <a:pt x="201" y="225"/>
                    <a:pt x="248" y="366"/>
                    <a:pt x="251" y="385"/>
                  </a:cubicBezTo>
                  <a:cubicBezTo>
                    <a:pt x="253" y="404"/>
                    <a:pt x="221" y="421"/>
                    <a:pt x="216" y="428"/>
                  </a:cubicBezTo>
                  <a:cubicBezTo>
                    <a:pt x="210" y="434"/>
                    <a:pt x="204" y="447"/>
                    <a:pt x="197" y="450"/>
                  </a:cubicBezTo>
                  <a:cubicBezTo>
                    <a:pt x="190" y="453"/>
                    <a:pt x="167" y="446"/>
                    <a:pt x="161" y="446"/>
                  </a:cubicBezTo>
                  <a:cubicBezTo>
                    <a:pt x="155" y="446"/>
                    <a:pt x="124" y="450"/>
                    <a:pt x="117" y="450"/>
                  </a:cubicBezTo>
                  <a:cubicBezTo>
                    <a:pt x="111" y="450"/>
                    <a:pt x="103" y="442"/>
                    <a:pt x="103" y="442"/>
                  </a:cubicBezTo>
                  <a:cubicBezTo>
                    <a:pt x="103" y="442"/>
                    <a:pt x="109" y="384"/>
                    <a:pt x="79" y="337"/>
                  </a:cubicBezTo>
                  <a:cubicBezTo>
                    <a:pt x="60" y="323"/>
                    <a:pt x="47" y="316"/>
                    <a:pt x="47" y="316"/>
                  </a:cubicBezTo>
                  <a:cubicBezTo>
                    <a:pt x="47" y="316"/>
                    <a:pt x="59" y="292"/>
                    <a:pt x="63" y="293"/>
                  </a:cubicBezTo>
                  <a:cubicBezTo>
                    <a:pt x="64" y="293"/>
                    <a:pt x="66" y="294"/>
                    <a:pt x="69" y="295"/>
                  </a:cubicBezTo>
                  <a:close/>
                </a:path>
              </a:pathLst>
            </a:custGeom>
            <a:solidFill>
              <a:srgbClr val="FE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3" name="任意多边形 119"/>
            <p:cNvSpPr/>
            <p:nvPr/>
          </p:nvSpPr>
          <p:spPr bwMode="auto">
            <a:xfrm>
              <a:off x="6996113" y="4129088"/>
              <a:ext cx="474663" cy="360363"/>
            </a:xfrm>
            <a:custGeom>
              <a:avLst/>
              <a:gdLst>
                <a:gd name="T0" fmla="*/ 173 w 175"/>
                <a:gd name="T1" fmla="*/ 88 h 133"/>
                <a:gd name="T2" fmla="*/ 169 w 175"/>
                <a:gd name="T3" fmla="*/ 71 h 133"/>
                <a:gd name="T4" fmla="*/ 0 w 175"/>
                <a:gd name="T5" fmla="*/ 0 h 133"/>
                <a:gd name="T6" fmla="*/ 136 w 175"/>
                <a:gd name="T7" fmla="*/ 133 h 133"/>
                <a:gd name="T8" fmla="*/ 138 w 175"/>
                <a:gd name="T9" fmla="*/ 131 h 133"/>
                <a:gd name="T10" fmla="*/ 173 w 175"/>
                <a:gd name="T11" fmla="*/ 88 h 133"/>
              </a:gdLst>
              <a:ahLst/>
              <a:cxnLst>
                <a:cxn ang="0">
                  <a:pos x="T0" y="T1"/>
                </a:cxn>
                <a:cxn ang="0">
                  <a:pos x="T2" y="T3"/>
                </a:cxn>
                <a:cxn ang="0">
                  <a:pos x="T4" y="T5"/>
                </a:cxn>
                <a:cxn ang="0">
                  <a:pos x="T6" y="T7"/>
                </a:cxn>
                <a:cxn ang="0">
                  <a:pos x="T8" y="T9"/>
                </a:cxn>
                <a:cxn ang="0">
                  <a:pos x="T10" y="T11"/>
                </a:cxn>
              </a:cxnLst>
              <a:rect l="0" t="0" r="r" b="b"/>
              <a:pathLst>
                <a:path w="175" h="133">
                  <a:moveTo>
                    <a:pt x="173" y="88"/>
                  </a:moveTo>
                  <a:cubicBezTo>
                    <a:pt x="172" y="85"/>
                    <a:pt x="171" y="79"/>
                    <a:pt x="169" y="71"/>
                  </a:cubicBezTo>
                  <a:cubicBezTo>
                    <a:pt x="78" y="7"/>
                    <a:pt x="0" y="0"/>
                    <a:pt x="0" y="0"/>
                  </a:cubicBezTo>
                  <a:cubicBezTo>
                    <a:pt x="81" y="45"/>
                    <a:pt x="119" y="101"/>
                    <a:pt x="136" y="133"/>
                  </a:cubicBezTo>
                  <a:cubicBezTo>
                    <a:pt x="136" y="132"/>
                    <a:pt x="137" y="131"/>
                    <a:pt x="138" y="131"/>
                  </a:cubicBezTo>
                  <a:cubicBezTo>
                    <a:pt x="143" y="124"/>
                    <a:pt x="175" y="107"/>
                    <a:pt x="173" y="88"/>
                  </a:cubicBezTo>
                  <a:close/>
                </a:path>
              </a:pathLst>
            </a:custGeom>
            <a:solidFill>
              <a:srgbClr val="FEAB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4" name="任意多边形 120"/>
            <p:cNvSpPr/>
            <p:nvPr/>
          </p:nvSpPr>
          <p:spPr bwMode="auto">
            <a:xfrm>
              <a:off x="7000876" y="4237038"/>
              <a:ext cx="288925" cy="309563"/>
            </a:xfrm>
            <a:custGeom>
              <a:avLst/>
              <a:gdLst>
                <a:gd name="T0" fmla="*/ 0 w 106"/>
                <a:gd name="T1" fmla="*/ 0 h 114"/>
                <a:gd name="T2" fmla="*/ 23 w 106"/>
                <a:gd name="T3" fmla="*/ 105 h 114"/>
                <a:gd name="T4" fmla="*/ 37 w 106"/>
                <a:gd name="T5" fmla="*/ 113 h 114"/>
                <a:gd name="T6" fmla="*/ 81 w 106"/>
                <a:gd name="T7" fmla="*/ 109 h 114"/>
                <a:gd name="T8" fmla="*/ 106 w 106"/>
                <a:gd name="T9" fmla="*/ 114 h 114"/>
                <a:gd name="T10" fmla="*/ 0 w 106"/>
                <a:gd name="T11" fmla="*/ 0 h 114"/>
              </a:gdLst>
              <a:ahLst/>
              <a:cxnLst>
                <a:cxn ang="0">
                  <a:pos x="T0" y="T1"/>
                </a:cxn>
                <a:cxn ang="0">
                  <a:pos x="T2" y="T3"/>
                </a:cxn>
                <a:cxn ang="0">
                  <a:pos x="T4" y="T5"/>
                </a:cxn>
                <a:cxn ang="0">
                  <a:pos x="T6" y="T7"/>
                </a:cxn>
                <a:cxn ang="0">
                  <a:pos x="T8" y="T9"/>
                </a:cxn>
                <a:cxn ang="0">
                  <a:pos x="T10" y="T11"/>
                </a:cxn>
              </a:cxnLst>
              <a:rect l="0" t="0" r="r" b="b"/>
              <a:pathLst>
                <a:path w="106" h="114">
                  <a:moveTo>
                    <a:pt x="0" y="0"/>
                  </a:moveTo>
                  <a:cubicBezTo>
                    <a:pt x="29" y="48"/>
                    <a:pt x="23" y="105"/>
                    <a:pt x="23" y="105"/>
                  </a:cubicBezTo>
                  <a:cubicBezTo>
                    <a:pt x="23" y="105"/>
                    <a:pt x="31" y="113"/>
                    <a:pt x="37" y="113"/>
                  </a:cubicBezTo>
                  <a:cubicBezTo>
                    <a:pt x="44" y="113"/>
                    <a:pt x="75" y="109"/>
                    <a:pt x="81" y="109"/>
                  </a:cubicBezTo>
                  <a:cubicBezTo>
                    <a:pt x="85" y="109"/>
                    <a:pt x="97" y="112"/>
                    <a:pt x="106" y="114"/>
                  </a:cubicBezTo>
                  <a:cubicBezTo>
                    <a:pt x="74" y="60"/>
                    <a:pt x="25" y="19"/>
                    <a:pt x="0" y="0"/>
                  </a:cubicBezTo>
                  <a:close/>
                </a:path>
              </a:pathLst>
            </a:custGeom>
            <a:solidFill>
              <a:srgbClr val="FEAB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5" name="任意多边形 121"/>
            <p:cNvSpPr/>
            <p:nvPr/>
          </p:nvSpPr>
          <p:spPr bwMode="auto">
            <a:xfrm>
              <a:off x="6831013" y="4179888"/>
              <a:ext cx="249238" cy="344488"/>
            </a:xfrm>
            <a:custGeom>
              <a:avLst/>
              <a:gdLst>
                <a:gd name="T0" fmla="*/ 62 w 92"/>
                <a:gd name="T1" fmla="*/ 21 h 127"/>
                <a:gd name="T2" fmla="*/ 86 w 92"/>
                <a:gd name="T3" fmla="*/ 126 h 127"/>
                <a:gd name="T4" fmla="*/ 51 w 92"/>
                <a:gd name="T5" fmla="*/ 126 h 127"/>
                <a:gd name="T6" fmla="*/ 40 w 92"/>
                <a:gd name="T7" fmla="*/ 120 h 127"/>
                <a:gd name="T8" fmla="*/ 41 w 92"/>
                <a:gd name="T9" fmla="*/ 113 h 127"/>
                <a:gd name="T10" fmla="*/ 32 w 92"/>
                <a:gd name="T11" fmla="*/ 73 h 127"/>
                <a:gd name="T12" fmla="*/ 0 w 92"/>
                <a:gd name="T13" fmla="*/ 9 h 127"/>
                <a:gd name="T14" fmla="*/ 5 w 92"/>
                <a:gd name="T15" fmla="*/ 5 h 127"/>
                <a:gd name="T16" fmla="*/ 30 w 92"/>
                <a:gd name="T17" fmla="*/ 0 h 127"/>
                <a:gd name="T18" fmla="*/ 62 w 92"/>
                <a:gd name="T19" fmla="*/ 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27">
                  <a:moveTo>
                    <a:pt x="62" y="21"/>
                  </a:moveTo>
                  <a:cubicBezTo>
                    <a:pt x="92" y="68"/>
                    <a:pt x="86" y="126"/>
                    <a:pt x="86" y="126"/>
                  </a:cubicBezTo>
                  <a:cubicBezTo>
                    <a:pt x="86" y="126"/>
                    <a:pt x="57" y="127"/>
                    <a:pt x="51" y="126"/>
                  </a:cubicBezTo>
                  <a:cubicBezTo>
                    <a:pt x="45" y="126"/>
                    <a:pt x="40" y="120"/>
                    <a:pt x="40" y="120"/>
                  </a:cubicBezTo>
                  <a:cubicBezTo>
                    <a:pt x="40" y="120"/>
                    <a:pt x="41" y="117"/>
                    <a:pt x="41" y="113"/>
                  </a:cubicBezTo>
                  <a:cubicBezTo>
                    <a:pt x="40" y="106"/>
                    <a:pt x="38" y="93"/>
                    <a:pt x="32" y="73"/>
                  </a:cubicBezTo>
                  <a:cubicBezTo>
                    <a:pt x="21" y="40"/>
                    <a:pt x="0" y="9"/>
                    <a:pt x="0" y="9"/>
                  </a:cubicBezTo>
                  <a:cubicBezTo>
                    <a:pt x="0" y="9"/>
                    <a:pt x="3" y="6"/>
                    <a:pt x="5" y="5"/>
                  </a:cubicBezTo>
                  <a:cubicBezTo>
                    <a:pt x="8" y="4"/>
                    <a:pt x="30" y="0"/>
                    <a:pt x="30" y="0"/>
                  </a:cubicBezTo>
                  <a:cubicBezTo>
                    <a:pt x="30" y="0"/>
                    <a:pt x="43" y="7"/>
                    <a:pt x="62" y="21"/>
                  </a:cubicBezTo>
                  <a:close/>
                </a:path>
              </a:pathLst>
            </a:custGeom>
            <a:solidFill>
              <a:srgbClr val="FE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6" name="任意多边形 122"/>
            <p:cNvSpPr/>
            <p:nvPr/>
          </p:nvSpPr>
          <p:spPr bwMode="auto">
            <a:xfrm>
              <a:off x="6043613" y="4205288"/>
              <a:ext cx="898525" cy="620713"/>
            </a:xfrm>
            <a:custGeom>
              <a:avLst/>
              <a:gdLst>
                <a:gd name="T0" fmla="*/ 27 w 331"/>
                <a:gd name="T1" fmla="*/ 217 h 229"/>
                <a:gd name="T2" fmla="*/ 27 w 331"/>
                <a:gd name="T3" fmla="*/ 217 h 229"/>
                <a:gd name="T4" fmla="*/ 13 w 331"/>
                <a:gd name="T5" fmla="*/ 228 h 229"/>
                <a:gd name="T6" fmla="*/ 10 w 331"/>
                <a:gd name="T7" fmla="*/ 220 h 229"/>
                <a:gd name="T8" fmla="*/ 9 w 331"/>
                <a:gd name="T9" fmla="*/ 217 h 229"/>
                <a:gd name="T10" fmla="*/ 6 w 331"/>
                <a:gd name="T11" fmla="*/ 191 h 229"/>
                <a:gd name="T12" fmla="*/ 3 w 331"/>
                <a:gd name="T13" fmla="*/ 160 h 229"/>
                <a:gd name="T14" fmla="*/ 12 w 331"/>
                <a:gd name="T15" fmla="*/ 119 h 229"/>
                <a:gd name="T16" fmla="*/ 17 w 331"/>
                <a:gd name="T17" fmla="*/ 97 h 229"/>
                <a:gd name="T18" fmla="*/ 24 w 331"/>
                <a:gd name="T19" fmla="*/ 87 h 229"/>
                <a:gd name="T20" fmla="*/ 87 w 331"/>
                <a:gd name="T21" fmla="*/ 31 h 229"/>
                <a:gd name="T22" fmla="*/ 121 w 331"/>
                <a:gd name="T23" fmla="*/ 17 h 229"/>
                <a:gd name="T24" fmla="*/ 290 w 331"/>
                <a:gd name="T25" fmla="*/ 0 h 229"/>
                <a:gd name="T26" fmla="*/ 322 w 331"/>
                <a:gd name="T27" fmla="*/ 64 h 229"/>
                <a:gd name="T28" fmla="*/ 331 w 331"/>
                <a:gd name="T29" fmla="*/ 104 h 229"/>
                <a:gd name="T30" fmla="*/ 130 w 331"/>
                <a:gd name="T31" fmla="*/ 83 h 229"/>
                <a:gd name="T32" fmla="*/ 103 w 331"/>
                <a:gd name="T33" fmla="*/ 120 h 229"/>
                <a:gd name="T34" fmla="*/ 61 w 331"/>
                <a:gd name="T35" fmla="*/ 143 h 229"/>
                <a:gd name="T36" fmla="*/ 47 w 331"/>
                <a:gd name="T37" fmla="*/ 171 h 229"/>
                <a:gd name="T38" fmla="*/ 41 w 331"/>
                <a:gd name="T39" fmla="*/ 199 h 229"/>
                <a:gd name="T40" fmla="*/ 30 w 331"/>
                <a:gd name="T41" fmla="*/ 218 h 229"/>
                <a:gd name="T42" fmla="*/ 27 w 331"/>
                <a:gd name="T43"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1" h="229">
                  <a:moveTo>
                    <a:pt x="27" y="217"/>
                  </a:moveTo>
                  <a:cubicBezTo>
                    <a:pt x="27" y="217"/>
                    <a:pt x="27" y="217"/>
                    <a:pt x="27" y="217"/>
                  </a:cubicBezTo>
                  <a:cubicBezTo>
                    <a:pt x="27" y="222"/>
                    <a:pt x="17" y="228"/>
                    <a:pt x="13" y="228"/>
                  </a:cubicBezTo>
                  <a:cubicBezTo>
                    <a:pt x="10" y="229"/>
                    <a:pt x="10" y="225"/>
                    <a:pt x="10" y="220"/>
                  </a:cubicBezTo>
                  <a:cubicBezTo>
                    <a:pt x="9" y="219"/>
                    <a:pt x="9" y="218"/>
                    <a:pt x="9" y="217"/>
                  </a:cubicBezTo>
                  <a:cubicBezTo>
                    <a:pt x="9" y="211"/>
                    <a:pt x="9" y="199"/>
                    <a:pt x="6" y="191"/>
                  </a:cubicBezTo>
                  <a:cubicBezTo>
                    <a:pt x="4" y="183"/>
                    <a:pt x="0" y="171"/>
                    <a:pt x="3" y="160"/>
                  </a:cubicBezTo>
                  <a:cubicBezTo>
                    <a:pt x="5" y="149"/>
                    <a:pt x="10" y="129"/>
                    <a:pt x="12" y="119"/>
                  </a:cubicBezTo>
                  <a:cubicBezTo>
                    <a:pt x="13" y="112"/>
                    <a:pt x="14" y="105"/>
                    <a:pt x="17" y="97"/>
                  </a:cubicBezTo>
                  <a:cubicBezTo>
                    <a:pt x="18" y="94"/>
                    <a:pt x="21" y="90"/>
                    <a:pt x="24" y="87"/>
                  </a:cubicBezTo>
                  <a:cubicBezTo>
                    <a:pt x="34" y="77"/>
                    <a:pt x="78" y="41"/>
                    <a:pt x="87" y="31"/>
                  </a:cubicBezTo>
                  <a:cubicBezTo>
                    <a:pt x="97" y="22"/>
                    <a:pt x="104" y="20"/>
                    <a:pt x="121" y="17"/>
                  </a:cubicBezTo>
                  <a:cubicBezTo>
                    <a:pt x="138" y="15"/>
                    <a:pt x="290" y="0"/>
                    <a:pt x="290" y="0"/>
                  </a:cubicBezTo>
                  <a:cubicBezTo>
                    <a:pt x="290" y="0"/>
                    <a:pt x="311" y="31"/>
                    <a:pt x="322" y="64"/>
                  </a:cubicBezTo>
                  <a:cubicBezTo>
                    <a:pt x="328" y="84"/>
                    <a:pt x="330" y="97"/>
                    <a:pt x="331" y="104"/>
                  </a:cubicBezTo>
                  <a:cubicBezTo>
                    <a:pt x="289" y="103"/>
                    <a:pt x="219" y="80"/>
                    <a:pt x="130" y="83"/>
                  </a:cubicBezTo>
                  <a:cubicBezTo>
                    <a:pt x="126" y="95"/>
                    <a:pt x="118" y="111"/>
                    <a:pt x="103" y="120"/>
                  </a:cubicBezTo>
                  <a:cubicBezTo>
                    <a:pt x="89" y="129"/>
                    <a:pt x="64" y="136"/>
                    <a:pt x="61" y="143"/>
                  </a:cubicBezTo>
                  <a:cubicBezTo>
                    <a:pt x="57" y="151"/>
                    <a:pt x="50" y="164"/>
                    <a:pt x="47" y="171"/>
                  </a:cubicBezTo>
                  <a:cubicBezTo>
                    <a:pt x="45" y="178"/>
                    <a:pt x="42" y="188"/>
                    <a:pt x="41" y="199"/>
                  </a:cubicBezTo>
                  <a:cubicBezTo>
                    <a:pt x="40" y="210"/>
                    <a:pt x="35" y="217"/>
                    <a:pt x="30" y="218"/>
                  </a:cubicBezTo>
                  <a:cubicBezTo>
                    <a:pt x="28" y="218"/>
                    <a:pt x="28" y="218"/>
                    <a:pt x="27" y="2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任意多边形 123"/>
            <p:cNvSpPr/>
            <p:nvPr/>
          </p:nvSpPr>
          <p:spPr bwMode="auto">
            <a:xfrm>
              <a:off x="6530976" y="4205288"/>
              <a:ext cx="411163" cy="280988"/>
            </a:xfrm>
            <a:custGeom>
              <a:avLst/>
              <a:gdLst>
                <a:gd name="T0" fmla="*/ 151 w 151"/>
                <a:gd name="T1" fmla="*/ 104 h 104"/>
                <a:gd name="T2" fmla="*/ 142 w 151"/>
                <a:gd name="T3" fmla="*/ 64 h 104"/>
                <a:gd name="T4" fmla="*/ 110 w 151"/>
                <a:gd name="T5" fmla="*/ 0 h 104"/>
                <a:gd name="T6" fmla="*/ 82 w 151"/>
                <a:gd name="T7" fmla="*/ 3 h 104"/>
                <a:gd name="T8" fmla="*/ 0 w 151"/>
                <a:gd name="T9" fmla="*/ 83 h 104"/>
                <a:gd name="T10" fmla="*/ 151 w 151"/>
                <a:gd name="T11" fmla="*/ 104 h 104"/>
              </a:gdLst>
              <a:ahLst/>
              <a:cxnLst>
                <a:cxn ang="0">
                  <a:pos x="T0" y="T1"/>
                </a:cxn>
                <a:cxn ang="0">
                  <a:pos x="T2" y="T3"/>
                </a:cxn>
                <a:cxn ang="0">
                  <a:pos x="T4" y="T5"/>
                </a:cxn>
                <a:cxn ang="0">
                  <a:pos x="T6" y="T7"/>
                </a:cxn>
                <a:cxn ang="0">
                  <a:pos x="T8" y="T9"/>
                </a:cxn>
                <a:cxn ang="0">
                  <a:pos x="T10" y="T11"/>
                </a:cxn>
              </a:cxnLst>
              <a:rect l="0" t="0" r="r" b="b"/>
              <a:pathLst>
                <a:path w="151" h="104">
                  <a:moveTo>
                    <a:pt x="151" y="104"/>
                  </a:moveTo>
                  <a:cubicBezTo>
                    <a:pt x="150" y="97"/>
                    <a:pt x="148" y="84"/>
                    <a:pt x="142" y="64"/>
                  </a:cubicBezTo>
                  <a:cubicBezTo>
                    <a:pt x="131" y="31"/>
                    <a:pt x="110" y="0"/>
                    <a:pt x="110" y="0"/>
                  </a:cubicBezTo>
                  <a:cubicBezTo>
                    <a:pt x="110" y="0"/>
                    <a:pt x="99" y="2"/>
                    <a:pt x="82" y="3"/>
                  </a:cubicBezTo>
                  <a:cubicBezTo>
                    <a:pt x="59" y="43"/>
                    <a:pt x="21" y="70"/>
                    <a:pt x="0" y="83"/>
                  </a:cubicBezTo>
                  <a:cubicBezTo>
                    <a:pt x="65" y="88"/>
                    <a:pt x="117" y="103"/>
                    <a:pt x="151" y="104"/>
                  </a:cubicBezTo>
                  <a:close/>
                </a:path>
              </a:pathLst>
            </a:custGeom>
            <a:solidFill>
              <a:srgbClr val="DFD0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任意多边形 124"/>
            <p:cNvSpPr/>
            <p:nvPr/>
          </p:nvSpPr>
          <p:spPr bwMode="auto">
            <a:xfrm>
              <a:off x="6911976" y="4114800"/>
              <a:ext cx="360363" cy="382588"/>
            </a:xfrm>
            <a:custGeom>
              <a:avLst/>
              <a:gdLst>
                <a:gd name="T0" fmla="*/ 133 w 133"/>
                <a:gd name="T1" fmla="*/ 84 h 141"/>
                <a:gd name="T2" fmla="*/ 22 w 133"/>
                <a:gd name="T3" fmla="*/ 3 h 141"/>
                <a:gd name="T4" fmla="*/ 16 w 133"/>
                <a:gd name="T5" fmla="*/ 1 h 141"/>
                <a:gd name="T6" fmla="*/ 0 w 133"/>
                <a:gd name="T7" fmla="*/ 24 h 141"/>
                <a:gd name="T8" fmla="*/ 32 w 133"/>
                <a:gd name="T9" fmla="*/ 45 h 141"/>
                <a:gd name="T10" fmla="*/ 127 w 133"/>
                <a:gd name="T11" fmla="*/ 141 h 141"/>
              </a:gdLst>
              <a:ahLst/>
              <a:cxnLst>
                <a:cxn ang="0">
                  <a:pos x="T0" y="T1"/>
                </a:cxn>
                <a:cxn ang="0">
                  <a:pos x="T2" y="T3"/>
                </a:cxn>
                <a:cxn ang="0">
                  <a:pos x="T4" y="T5"/>
                </a:cxn>
                <a:cxn ang="0">
                  <a:pos x="T6" y="T7"/>
                </a:cxn>
                <a:cxn ang="0">
                  <a:pos x="T8" y="T9"/>
                </a:cxn>
                <a:cxn ang="0">
                  <a:pos x="T10" y="T11"/>
                </a:cxn>
              </a:cxnLst>
              <a:rect l="0" t="0" r="r" b="b"/>
              <a:pathLst>
                <a:path w="133" h="141">
                  <a:moveTo>
                    <a:pt x="133" y="84"/>
                  </a:moveTo>
                  <a:cubicBezTo>
                    <a:pt x="98" y="41"/>
                    <a:pt x="41" y="11"/>
                    <a:pt x="22" y="3"/>
                  </a:cubicBezTo>
                  <a:cubicBezTo>
                    <a:pt x="19" y="2"/>
                    <a:pt x="17" y="1"/>
                    <a:pt x="16" y="1"/>
                  </a:cubicBezTo>
                  <a:cubicBezTo>
                    <a:pt x="12" y="0"/>
                    <a:pt x="0" y="24"/>
                    <a:pt x="0" y="24"/>
                  </a:cubicBezTo>
                  <a:cubicBezTo>
                    <a:pt x="0" y="24"/>
                    <a:pt x="13" y="31"/>
                    <a:pt x="32" y="45"/>
                  </a:cubicBezTo>
                  <a:cubicBezTo>
                    <a:pt x="59" y="64"/>
                    <a:pt x="98" y="97"/>
                    <a:pt x="127" y="141"/>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9" name="任意多边形 125"/>
            <p:cNvSpPr/>
            <p:nvPr/>
          </p:nvSpPr>
          <p:spPr bwMode="auto">
            <a:xfrm>
              <a:off x="6988176" y="4125913"/>
              <a:ext cx="366713" cy="136525"/>
            </a:xfrm>
            <a:custGeom>
              <a:avLst/>
              <a:gdLst>
                <a:gd name="T0" fmla="*/ 0 w 135"/>
                <a:gd name="T1" fmla="*/ 0 h 50"/>
                <a:gd name="T2" fmla="*/ 135 w 135"/>
                <a:gd name="T3" fmla="*/ 50 h 50"/>
              </a:gdLst>
              <a:ahLst/>
              <a:cxnLst>
                <a:cxn ang="0">
                  <a:pos x="T0" y="T1"/>
                </a:cxn>
                <a:cxn ang="0">
                  <a:pos x="T2" y="T3"/>
                </a:cxn>
              </a:cxnLst>
              <a:rect l="0" t="0" r="r" b="b"/>
              <a:pathLst>
                <a:path w="135" h="50">
                  <a:moveTo>
                    <a:pt x="0" y="0"/>
                  </a:moveTo>
                  <a:cubicBezTo>
                    <a:pt x="17" y="2"/>
                    <a:pt x="82" y="13"/>
                    <a:pt x="135" y="5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0" name="任意多边形 126"/>
            <p:cNvSpPr/>
            <p:nvPr/>
          </p:nvSpPr>
          <p:spPr bwMode="auto">
            <a:xfrm>
              <a:off x="6980238" y="4125913"/>
              <a:ext cx="7938" cy="0"/>
            </a:xfrm>
            <a:custGeom>
              <a:avLst/>
              <a:gdLst>
                <a:gd name="T0" fmla="*/ 0 w 3"/>
                <a:gd name="T1" fmla="*/ 3 w 3"/>
              </a:gdLst>
              <a:ahLst/>
              <a:cxnLst>
                <a:cxn ang="0">
                  <a:pos x="T0" y="0"/>
                </a:cxn>
                <a:cxn ang="0">
                  <a:pos x="T1" y="0"/>
                </a:cxn>
              </a:cxnLst>
              <a:rect l="0" t="0" r="r" b="b"/>
              <a:pathLst>
                <a:path w="3">
                  <a:moveTo>
                    <a:pt x="0" y="0"/>
                  </a:moveTo>
                  <a:cubicBezTo>
                    <a:pt x="0" y="0"/>
                    <a:pt x="1" y="0"/>
                    <a:pt x="3"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1" name="任意多边形 127"/>
            <p:cNvSpPr/>
            <p:nvPr/>
          </p:nvSpPr>
          <p:spPr bwMode="auto">
            <a:xfrm>
              <a:off x="6988176" y="4090988"/>
              <a:ext cx="188913" cy="34925"/>
            </a:xfrm>
            <a:custGeom>
              <a:avLst/>
              <a:gdLst>
                <a:gd name="T0" fmla="*/ 0 w 70"/>
                <a:gd name="T1" fmla="*/ 13 h 13"/>
                <a:gd name="T2" fmla="*/ 0 w 70"/>
                <a:gd name="T3" fmla="*/ 13 h 13"/>
                <a:gd name="T4" fmla="*/ 70 w 70"/>
                <a:gd name="T5" fmla="*/ 7 h 13"/>
              </a:gdLst>
              <a:ahLst/>
              <a:cxnLst>
                <a:cxn ang="0">
                  <a:pos x="T0" y="T1"/>
                </a:cxn>
                <a:cxn ang="0">
                  <a:pos x="T2" y="T3"/>
                </a:cxn>
                <a:cxn ang="0">
                  <a:pos x="T4" y="T5"/>
                </a:cxn>
              </a:cxnLst>
              <a:rect l="0" t="0" r="r" b="b"/>
              <a:pathLst>
                <a:path w="70" h="13">
                  <a:moveTo>
                    <a:pt x="0" y="13"/>
                  </a:moveTo>
                  <a:cubicBezTo>
                    <a:pt x="0" y="13"/>
                    <a:pt x="0" y="13"/>
                    <a:pt x="0" y="13"/>
                  </a:cubicBezTo>
                  <a:cubicBezTo>
                    <a:pt x="2" y="13"/>
                    <a:pt x="36" y="0"/>
                    <a:pt x="70" y="7"/>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2" name="任意多边形 128"/>
            <p:cNvSpPr/>
            <p:nvPr/>
          </p:nvSpPr>
          <p:spPr bwMode="auto">
            <a:xfrm>
              <a:off x="6831013" y="4179888"/>
              <a:ext cx="249238" cy="344488"/>
            </a:xfrm>
            <a:custGeom>
              <a:avLst/>
              <a:gdLst>
                <a:gd name="T0" fmla="*/ 30 w 92"/>
                <a:gd name="T1" fmla="*/ 0 h 127"/>
                <a:gd name="T2" fmla="*/ 5 w 92"/>
                <a:gd name="T3" fmla="*/ 5 h 127"/>
                <a:gd name="T4" fmla="*/ 0 w 92"/>
                <a:gd name="T5" fmla="*/ 9 h 127"/>
                <a:gd name="T6" fmla="*/ 32 w 92"/>
                <a:gd name="T7" fmla="*/ 73 h 127"/>
                <a:gd name="T8" fmla="*/ 41 w 92"/>
                <a:gd name="T9" fmla="*/ 113 h 127"/>
                <a:gd name="T10" fmla="*/ 40 w 92"/>
                <a:gd name="T11" fmla="*/ 120 h 127"/>
                <a:gd name="T12" fmla="*/ 51 w 92"/>
                <a:gd name="T13" fmla="*/ 126 h 127"/>
                <a:gd name="T14" fmla="*/ 86 w 92"/>
                <a:gd name="T15" fmla="*/ 126 h 127"/>
                <a:gd name="T16" fmla="*/ 62 w 92"/>
                <a:gd name="T17" fmla="*/ 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27">
                  <a:moveTo>
                    <a:pt x="30" y="0"/>
                  </a:moveTo>
                  <a:cubicBezTo>
                    <a:pt x="30" y="0"/>
                    <a:pt x="8" y="4"/>
                    <a:pt x="5" y="5"/>
                  </a:cubicBezTo>
                  <a:cubicBezTo>
                    <a:pt x="3" y="6"/>
                    <a:pt x="0" y="9"/>
                    <a:pt x="0" y="9"/>
                  </a:cubicBezTo>
                  <a:cubicBezTo>
                    <a:pt x="0" y="9"/>
                    <a:pt x="21" y="40"/>
                    <a:pt x="32" y="73"/>
                  </a:cubicBezTo>
                  <a:cubicBezTo>
                    <a:pt x="38" y="93"/>
                    <a:pt x="40" y="106"/>
                    <a:pt x="41" y="113"/>
                  </a:cubicBezTo>
                  <a:cubicBezTo>
                    <a:pt x="41" y="117"/>
                    <a:pt x="40" y="120"/>
                    <a:pt x="40" y="120"/>
                  </a:cubicBezTo>
                  <a:cubicBezTo>
                    <a:pt x="40" y="120"/>
                    <a:pt x="45" y="126"/>
                    <a:pt x="51" y="126"/>
                  </a:cubicBezTo>
                  <a:cubicBezTo>
                    <a:pt x="57" y="127"/>
                    <a:pt x="86" y="126"/>
                    <a:pt x="86" y="126"/>
                  </a:cubicBezTo>
                  <a:cubicBezTo>
                    <a:pt x="86" y="126"/>
                    <a:pt x="92" y="68"/>
                    <a:pt x="62" y="21"/>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3" name="任意多边形 129"/>
            <p:cNvSpPr/>
            <p:nvPr/>
          </p:nvSpPr>
          <p:spPr bwMode="auto">
            <a:xfrm>
              <a:off x="6621463" y="3160713"/>
              <a:ext cx="349250" cy="962025"/>
            </a:xfrm>
            <a:custGeom>
              <a:avLst/>
              <a:gdLst>
                <a:gd name="T0" fmla="*/ 0 w 129"/>
                <a:gd name="T1" fmla="*/ 0 h 355"/>
                <a:gd name="T2" fmla="*/ 98 w 129"/>
                <a:gd name="T3" fmla="*/ 62 h 355"/>
                <a:gd name="T4" fmla="*/ 84 w 129"/>
                <a:gd name="T5" fmla="*/ 232 h 355"/>
                <a:gd name="T6" fmla="*/ 127 w 129"/>
                <a:gd name="T7" fmla="*/ 327 h 355"/>
                <a:gd name="T8" fmla="*/ 125 w 129"/>
                <a:gd name="T9" fmla="*/ 345 h 355"/>
                <a:gd name="T10" fmla="*/ 129 w 129"/>
                <a:gd name="T11" fmla="*/ 355 h 355"/>
              </a:gdLst>
              <a:ahLst/>
              <a:cxnLst>
                <a:cxn ang="0">
                  <a:pos x="T0" y="T1"/>
                </a:cxn>
                <a:cxn ang="0">
                  <a:pos x="T2" y="T3"/>
                </a:cxn>
                <a:cxn ang="0">
                  <a:pos x="T4" y="T5"/>
                </a:cxn>
                <a:cxn ang="0">
                  <a:pos x="T6" y="T7"/>
                </a:cxn>
                <a:cxn ang="0">
                  <a:pos x="T8" y="T9"/>
                </a:cxn>
                <a:cxn ang="0">
                  <a:pos x="T10" y="T11"/>
                </a:cxn>
              </a:cxnLst>
              <a:rect l="0" t="0" r="r" b="b"/>
              <a:pathLst>
                <a:path w="129" h="355">
                  <a:moveTo>
                    <a:pt x="0" y="0"/>
                  </a:moveTo>
                  <a:cubicBezTo>
                    <a:pt x="0" y="0"/>
                    <a:pt x="55" y="27"/>
                    <a:pt x="98" y="62"/>
                  </a:cubicBezTo>
                  <a:cubicBezTo>
                    <a:pt x="79" y="121"/>
                    <a:pt x="60" y="177"/>
                    <a:pt x="84" y="232"/>
                  </a:cubicBezTo>
                  <a:cubicBezTo>
                    <a:pt x="108" y="287"/>
                    <a:pt x="127" y="323"/>
                    <a:pt x="127" y="327"/>
                  </a:cubicBezTo>
                  <a:cubicBezTo>
                    <a:pt x="128" y="331"/>
                    <a:pt x="122" y="341"/>
                    <a:pt x="125" y="345"/>
                  </a:cubicBezTo>
                  <a:cubicBezTo>
                    <a:pt x="127" y="349"/>
                    <a:pt x="129" y="355"/>
                    <a:pt x="129" y="355"/>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4" name="任意多边形 130"/>
            <p:cNvSpPr/>
            <p:nvPr/>
          </p:nvSpPr>
          <p:spPr bwMode="auto">
            <a:xfrm>
              <a:off x="7064376" y="3352800"/>
              <a:ext cx="406400" cy="1198563"/>
            </a:xfrm>
            <a:custGeom>
              <a:avLst/>
              <a:gdLst>
                <a:gd name="T0" fmla="*/ 0 w 150"/>
                <a:gd name="T1" fmla="*/ 431 h 442"/>
                <a:gd name="T2" fmla="*/ 14 w 150"/>
                <a:gd name="T3" fmla="*/ 439 h 442"/>
                <a:gd name="T4" fmla="*/ 58 w 150"/>
                <a:gd name="T5" fmla="*/ 435 h 442"/>
                <a:gd name="T6" fmla="*/ 94 w 150"/>
                <a:gd name="T7" fmla="*/ 439 h 442"/>
                <a:gd name="T8" fmla="*/ 113 w 150"/>
                <a:gd name="T9" fmla="*/ 417 h 442"/>
                <a:gd name="T10" fmla="*/ 148 w 150"/>
                <a:gd name="T11" fmla="*/ 374 h 442"/>
                <a:gd name="T12" fmla="*/ 88 w 150"/>
                <a:gd name="T13" fmla="*/ 178 h 442"/>
                <a:gd name="T14" fmla="*/ 39 w 150"/>
                <a:gd name="T15" fmla="*/ 24 h 442"/>
                <a:gd name="T16" fmla="*/ 20 w 150"/>
                <a:gd name="T1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442">
                  <a:moveTo>
                    <a:pt x="0" y="431"/>
                  </a:moveTo>
                  <a:cubicBezTo>
                    <a:pt x="0" y="431"/>
                    <a:pt x="8" y="439"/>
                    <a:pt x="14" y="439"/>
                  </a:cubicBezTo>
                  <a:cubicBezTo>
                    <a:pt x="21" y="439"/>
                    <a:pt x="52" y="435"/>
                    <a:pt x="58" y="435"/>
                  </a:cubicBezTo>
                  <a:cubicBezTo>
                    <a:pt x="64" y="435"/>
                    <a:pt x="87" y="442"/>
                    <a:pt x="94" y="439"/>
                  </a:cubicBezTo>
                  <a:cubicBezTo>
                    <a:pt x="101" y="436"/>
                    <a:pt x="107" y="423"/>
                    <a:pt x="113" y="417"/>
                  </a:cubicBezTo>
                  <a:cubicBezTo>
                    <a:pt x="118" y="410"/>
                    <a:pt x="150" y="393"/>
                    <a:pt x="148" y="374"/>
                  </a:cubicBezTo>
                  <a:cubicBezTo>
                    <a:pt x="145" y="355"/>
                    <a:pt x="98" y="214"/>
                    <a:pt x="88" y="178"/>
                  </a:cubicBezTo>
                  <a:cubicBezTo>
                    <a:pt x="78" y="142"/>
                    <a:pt x="63" y="52"/>
                    <a:pt x="39" y="24"/>
                  </a:cubicBezTo>
                  <a:cubicBezTo>
                    <a:pt x="36" y="20"/>
                    <a:pt x="25" y="4"/>
                    <a:pt x="20"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5" name="任意多边形 131"/>
            <p:cNvSpPr/>
            <p:nvPr/>
          </p:nvSpPr>
          <p:spPr bwMode="auto">
            <a:xfrm>
              <a:off x="6043613" y="4205288"/>
              <a:ext cx="787400" cy="620713"/>
            </a:xfrm>
            <a:custGeom>
              <a:avLst/>
              <a:gdLst>
                <a:gd name="T0" fmla="*/ 290 w 290"/>
                <a:gd name="T1" fmla="*/ 0 h 229"/>
                <a:gd name="T2" fmla="*/ 121 w 290"/>
                <a:gd name="T3" fmla="*/ 17 h 229"/>
                <a:gd name="T4" fmla="*/ 87 w 290"/>
                <a:gd name="T5" fmla="*/ 31 h 229"/>
                <a:gd name="T6" fmla="*/ 24 w 290"/>
                <a:gd name="T7" fmla="*/ 87 h 229"/>
                <a:gd name="T8" fmla="*/ 17 w 290"/>
                <a:gd name="T9" fmla="*/ 97 h 229"/>
                <a:gd name="T10" fmla="*/ 12 w 290"/>
                <a:gd name="T11" fmla="*/ 119 h 229"/>
                <a:gd name="T12" fmla="*/ 3 w 290"/>
                <a:gd name="T13" fmla="*/ 160 h 229"/>
                <a:gd name="T14" fmla="*/ 6 w 290"/>
                <a:gd name="T15" fmla="*/ 191 h 229"/>
                <a:gd name="T16" fmla="*/ 9 w 290"/>
                <a:gd name="T17" fmla="*/ 217 h 229"/>
                <a:gd name="T18" fmla="*/ 10 w 290"/>
                <a:gd name="T19" fmla="*/ 220 h 229"/>
                <a:gd name="T20" fmla="*/ 13 w 290"/>
                <a:gd name="T21" fmla="*/ 228 h 229"/>
                <a:gd name="T22" fmla="*/ 27 w 290"/>
                <a:gd name="T23"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29">
                  <a:moveTo>
                    <a:pt x="290" y="0"/>
                  </a:moveTo>
                  <a:cubicBezTo>
                    <a:pt x="290" y="0"/>
                    <a:pt x="138" y="15"/>
                    <a:pt x="121" y="17"/>
                  </a:cubicBezTo>
                  <a:cubicBezTo>
                    <a:pt x="104" y="20"/>
                    <a:pt x="97" y="22"/>
                    <a:pt x="87" y="31"/>
                  </a:cubicBezTo>
                  <a:cubicBezTo>
                    <a:pt x="78" y="41"/>
                    <a:pt x="34" y="77"/>
                    <a:pt x="24" y="87"/>
                  </a:cubicBezTo>
                  <a:cubicBezTo>
                    <a:pt x="21" y="90"/>
                    <a:pt x="18" y="94"/>
                    <a:pt x="17" y="97"/>
                  </a:cubicBezTo>
                  <a:cubicBezTo>
                    <a:pt x="14" y="105"/>
                    <a:pt x="13" y="112"/>
                    <a:pt x="12" y="119"/>
                  </a:cubicBezTo>
                  <a:cubicBezTo>
                    <a:pt x="10" y="129"/>
                    <a:pt x="5" y="149"/>
                    <a:pt x="3" y="160"/>
                  </a:cubicBezTo>
                  <a:cubicBezTo>
                    <a:pt x="0" y="171"/>
                    <a:pt x="4" y="183"/>
                    <a:pt x="6" y="191"/>
                  </a:cubicBezTo>
                  <a:cubicBezTo>
                    <a:pt x="9" y="199"/>
                    <a:pt x="9" y="211"/>
                    <a:pt x="9" y="217"/>
                  </a:cubicBezTo>
                  <a:cubicBezTo>
                    <a:pt x="9" y="218"/>
                    <a:pt x="9" y="219"/>
                    <a:pt x="10" y="220"/>
                  </a:cubicBezTo>
                  <a:cubicBezTo>
                    <a:pt x="10" y="225"/>
                    <a:pt x="10" y="229"/>
                    <a:pt x="13" y="228"/>
                  </a:cubicBezTo>
                  <a:cubicBezTo>
                    <a:pt x="17" y="228"/>
                    <a:pt x="27" y="222"/>
                    <a:pt x="27" y="217"/>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6" name="任意多边形 132"/>
            <p:cNvSpPr/>
            <p:nvPr/>
          </p:nvSpPr>
          <p:spPr bwMode="auto">
            <a:xfrm>
              <a:off x="6110288" y="4421188"/>
              <a:ext cx="831850" cy="374650"/>
            </a:xfrm>
            <a:custGeom>
              <a:avLst/>
              <a:gdLst>
                <a:gd name="T0" fmla="*/ 16 w 306"/>
                <a:gd name="T1" fmla="*/ 37 h 138"/>
                <a:gd name="T2" fmla="*/ 3 w 306"/>
                <a:gd name="T3" fmla="*/ 77 h 138"/>
                <a:gd name="T4" fmla="*/ 1 w 306"/>
                <a:gd name="T5" fmla="*/ 97 h 138"/>
                <a:gd name="T6" fmla="*/ 1 w 306"/>
                <a:gd name="T7" fmla="*/ 129 h 138"/>
                <a:gd name="T8" fmla="*/ 2 w 306"/>
                <a:gd name="T9" fmla="*/ 137 h 138"/>
                <a:gd name="T10" fmla="*/ 2 w 306"/>
                <a:gd name="T11" fmla="*/ 137 h 138"/>
                <a:gd name="T12" fmla="*/ 5 w 306"/>
                <a:gd name="T13" fmla="*/ 138 h 138"/>
                <a:gd name="T14" fmla="*/ 16 w 306"/>
                <a:gd name="T15" fmla="*/ 119 h 138"/>
                <a:gd name="T16" fmla="*/ 22 w 306"/>
                <a:gd name="T17" fmla="*/ 91 h 138"/>
                <a:gd name="T18" fmla="*/ 36 w 306"/>
                <a:gd name="T19" fmla="*/ 63 h 138"/>
                <a:gd name="T20" fmla="*/ 78 w 306"/>
                <a:gd name="T21" fmla="*/ 40 h 138"/>
                <a:gd name="T22" fmla="*/ 105 w 306"/>
                <a:gd name="T23" fmla="*/ 3 h 138"/>
                <a:gd name="T24" fmla="*/ 306 w 306"/>
                <a:gd name="T25" fmla="*/ 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138">
                  <a:moveTo>
                    <a:pt x="16" y="37"/>
                  </a:moveTo>
                  <a:cubicBezTo>
                    <a:pt x="16" y="37"/>
                    <a:pt x="5" y="70"/>
                    <a:pt x="3" y="77"/>
                  </a:cubicBezTo>
                  <a:cubicBezTo>
                    <a:pt x="0" y="84"/>
                    <a:pt x="1" y="90"/>
                    <a:pt x="1" y="97"/>
                  </a:cubicBezTo>
                  <a:cubicBezTo>
                    <a:pt x="2" y="105"/>
                    <a:pt x="1" y="123"/>
                    <a:pt x="1" y="129"/>
                  </a:cubicBezTo>
                  <a:cubicBezTo>
                    <a:pt x="1" y="132"/>
                    <a:pt x="0" y="136"/>
                    <a:pt x="2" y="137"/>
                  </a:cubicBezTo>
                  <a:cubicBezTo>
                    <a:pt x="2" y="137"/>
                    <a:pt x="2" y="137"/>
                    <a:pt x="2" y="137"/>
                  </a:cubicBezTo>
                  <a:cubicBezTo>
                    <a:pt x="3" y="138"/>
                    <a:pt x="3" y="138"/>
                    <a:pt x="5" y="138"/>
                  </a:cubicBezTo>
                  <a:cubicBezTo>
                    <a:pt x="10" y="137"/>
                    <a:pt x="15" y="130"/>
                    <a:pt x="16" y="119"/>
                  </a:cubicBezTo>
                  <a:cubicBezTo>
                    <a:pt x="17" y="108"/>
                    <a:pt x="20" y="98"/>
                    <a:pt x="22" y="91"/>
                  </a:cubicBezTo>
                  <a:cubicBezTo>
                    <a:pt x="25" y="84"/>
                    <a:pt x="32" y="71"/>
                    <a:pt x="36" y="63"/>
                  </a:cubicBezTo>
                  <a:cubicBezTo>
                    <a:pt x="39" y="56"/>
                    <a:pt x="64" y="49"/>
                    <a:pt x="78" y="40"/>
                  </a:cubicBezTo>
                  <a:cubicBezTo>
                    <a:pt x="93" y="31"/>
                    <a:pt x="101" y="15"/>
                    <a:pt x="105" y="3"/>
                  </a:cubicBezTo>
                  <a:cubicBezTo>
                    <a:pt x="194" y="0"/>
                    <a:pt x="264" y="23"/>
                    <a:pt x="306" y="24"/>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7" name="任意多边形 133"/>
            <p:cNvSpPr/>
            <p:nvPr/>
          </p:nvSpPr>
          <p:spPr bwMode="auto">
            <a:xfrm>
              <a:off x="6007101" y="4467225"/>
              <a:ext cx="82550" cy="350838"/>
            </a:xfrm>
            <a:custGeom>
              <a:avLst/>
              <a:gdLst>
                <a:gd name="T0" fmla="*/ 30 w 30"/>
                <a:gd name="T1" fmla="*/ 0 h 129"/>
                <a:gd name="T2" fmla="*/ 5 w 30"/>
                <a:gd name="T3" fmla="*/ 51 h 129"/>
                <a:gd name="T4" fmla="*/ 3 w 30"/>
                <a:gd name="T5" fmla="*/ 82 h 129"/>
                <a:gd name="T6" fmla="*/ 11 w 30"/>
                <a:gd name="T7" fmla="*/ 115 h 129"/>
                <a:gd name="T8" fmla="*/ 13 w 30"/>
                <a:gd name="T9" fmla="*/ 128 h 129"/>
                <a:gd name="T10" fmla="*/ 23 w 30"/>
                <a:gd name="T11" fmla="*/ 123 h 129"/>
                <a:gd name="T12" fmla="*/ 23 w 30"/>
                <a:gd name="T13" fmla="*/ 123 h 129"/>
              </a:gdLst>
              <a:ahLst/>
              <a:cxnLst>
                <a:cxn ang="0">
                  <a:pos x="T0" y="T1"/>
                </a:cxn>
                <a:cxn ang="0">
                  <a:pos x="T2" y="T3"/>
                </a:cxn>
                <a:cxn ang="0">
                  <a:pos x="T4" y="T5"/>
                </a:cxn>
                <a:cxn ang="0">
                  <a:pos x="T6" y="T7"/>
                </a:cxn>
                <a:cxn ang="0">
                  <a:pos x="T8" y="T9"/>
                </a:cxn>
                <a:cxn ang="0">
                  <a:pos x="T10" y="T11"/>
                </a:cxn>
                <a:cxn ang="0">
                  <a:pos x="T12" y="T13"/>
                </a:cxn>
              </a:cxnLst>
              <a:rect l="0" t="0" r="r" b="b"/>
              <a:pathLst>
                <a:path w="30" h="129">
                  <a:moveTo>
                    <a:pt x="30" y="0"/>
                  </a:moveTo>
                  <a:cubicBezTo>
                    <a:pt x="30" y="0"/>
                    <a:pt x="9" y="41"/>
                    <a:pt x="5" y="51"/>
                  </a:cubicBezTo>
                  <a:cubicBezTo>
                    <a:pt x="1" y="62"/>
                    <a:pt x="0" y="72"/>
                    <a:pt x="3" y="82"/>
                  </a:cubicBezTo>
                  <a:cubicBezTo>
                    <a:pt x="7" y="92"/>
                    <a:pt x="10" y="108"/>
                    <a:pt x="11" y="115"/>
                  </a:cubicBezTo>
                  <a:cubicBezTo>
                    <a:pt x="12" y="122"/>
                    <a:pt x="10" y="127"/>
                    <a:pt x="13" y="128"/>
                  </a:cubicBezTo>
                  <a:cubicBezTo>
                    <a:pt x="16" y="129"/>
                    <a:pt x="22" y="124"/>
                    <a:pt x="23" y="123"/>
                  </a:cubicBezTo>
                  <a:cubicBezTo>
                    <a:pt x="23" y="123"/>
                    <a:pt x="23" y="123"/>
                    <a:pt x="23" y="123"/>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8" name="任意多边形 134"/>
            <p:cNvSpPr/>
            <p:nvPr/>
          </p:nvSpPr>
          <p:spPr bwMode="auto">
            <a:xfrm>
              <a:off x="6262688" y="5167313"/>
              <a:ext cx="274638" cy="111125"/>
            </a:xfrm>
            <a:custGeom>
              <a:avLst/>
              <a:gdLst>
                <a:gd name="T0" fmla="*/ 90 w 101"/>
                <a:gd name="T1" fmla="*/ 0 h 41"/>
                <a:gd name="T2" fmla="*/ 101 w 101"/>
                <a:gd name="T3" fmla="*/ 41 h 41"/>
                <a:gd name="T4" fmla="*/ 78 w 101"/>
                <a:gd name="T5" fmla="*/ 34 h 41"/>
                <a:gd name="T6" fmla="*/ 0 w 101"/>
                <a:gd name="T7" fmla="*/ 30 h 41"/>
                <a:gd name="T8" fmla="*/ 90 w 101"/>
                <a:gd name="T9" fmla="*/ 0 h 41"/>
              </a:gdLst>
              <a:ahLst/>
              <a:cxnLst>
                <a:cxn ang="0">
                  <a:pos x="T0" y="T1"/>
                </a:cxn>
                <a:cxn ang="0">
                  <a:pos x="T2" y="T3"/>
                </a:cxn>
                <a:cxn ang="0">
                  <a:pos x="T4" y="T5"/>
                </a:cxn>
                <a:cxn ang="0">
                  <a:pos x="T6" y="T7"/>
                </a:cxn>
                <a:cxn ang="0">
                  <a:pos x="T8" y="T9"/>
                </a:cxn>
              </a:cxnLst>
              <a:rect l="0" t="0" r="r" b="b"/>
              <a:pathLst>
                <a:path w="101" h="41">
                  <a:moveTo>
                    <a:pt x="90" y="0"/>
                  </a:moveTo>
                  <a:cubicBezTo>
                    <a:pt x="89" y="18"/>
                    <a:pt x="94" y="31"/>
                    <a:pt x="101" y="41"/>
                  </a:cubicBezTo>
                  <a:cubicBezTo>
                    <a:pt x="100" y="41"/>
                    <a:pt x="91" y="33"/>
                    <a:pt x="78" y="34"/>
                  </a:cubicBezTo>
                  <a:cubicBezTo>
                    <a:pt x="65" y="35"/>
                    <a:pt x="23" y="37"/>
                    <a:pt x="0" y="30"/>
                  </a:cubicBezTo>
                  <a:cubicBezTo>
                    <a:pt x="36" y="20"/>
                    <a:pt x="65" y="10"/>
                    <a:pt x="90" y="0"/>
                  </a:cubicBezTo>
                  <a:close/>
                </a:path>
              </a:pathLst>
            </a:custGeom>
            <a:solidFill>
              <a:srgbClr val="FEAB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任意多边形 135"/>
            <p:cNvSpPr/>
            <p:nvPr/>
          </p:nvSpPr>
          <p:spPr bwMode="auto">
            <a:xfrm>
              <a:off x="5103813" y="5067300"/>
              <a:ext cx="550863" cy="276225"/>
            </a:xfrm>
            <a:custGeom>
              <a:avLst/>
              <a:gdLst>
                <a:gd name="T0" fmla="*/ 0 w 203"/>
                <a:gd name="T1" fmla="*/ 82 h 102"/>
                <a:gd name="T2" fmla="*/ 14 w 203"/>
                <a:gd name="T3" fmla="*/ 38 h 102"/>
                <a:gd name="T4" fmla="*/ 9 w 203"/>
                <a:gd name="T5" fmla="*/ 0 h 102"/>
                <a:gd name="T6" fmla="*/ 50 w 203"/>
                <a:gd name="T7" fmla="*/ 32 h 102"/>
                <a:gd name="T8" fmla="*/ 143 w 203"/>
                <a:gd name="T9" fmla="*/ 28 h 102"/>
                <a:gd name="T10" fmla="*/ 179 w 203"/>
                <a:gd name="T11" fmla="*/ 11 h 102"/>
                <a:gd name="T12" fmla="*/ 187 w 203"/>
                <a:gd name="T13" fmla="*/ 16 h 102"/>
                <a:gd name="T14" fmla="*/ 203 w 203"/>
                <a:gd name="T15" fmla="*/ 63 h 102"/>
                <a:gd name="T16" fmla="*/ 192 w 203"/>
                <a:gd name="T17" fmla="*/ 92 h 102"/>
                <a:gd name="T18" fmla="*/ 166 w 203"/>
                <a:gd name="T19" fmla="*/ 102 h 102"/>
                <a:gd name="T20" fmla="*/ 144 w 203"/>
                <a:gd name="T21" fmla="*/ 90 h 102"/>
                <a:gd name="T22" fmla="*/ 33 w 203"/>
                <a:gd name="T23" fmla="*/ 72 h 102"/>
                <a:gd name="T24" fmla="*/ 0 w 203"/>
                <a:gd name="T25"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102">
                  <a:moveTo>
                    <a:pt x="0" y="82"/>
                  </a:moveTo>
                  <a:cubicBezTo>
                    <a:pt x="9" y="71"/>
                    <a:pt x="13" y="55"/>
                    <a:pt x="14" y="38"/>
                  </a:cubicBezTo>
                  <a:cubicBezTo>
                    <a:pt x="15" y="25"/>
                    <a:pt x="13" y="12"/>
                    <a:pt x="9" y="0"/>
                  </a:cubicBezTo>
                  <a:cubicBezTo>
                    <a:pt x="19" y="26"/>
                    <a:pt x="21" y="30"/>
                    <a:pt x="50" y="32"/>
                  </a:cubicBezTo>
                  <a:cubicBezTo>
                    <a:pt x="79" y="33"/>
                    <a:pt x="124" y="30"/>
                    <a:pt x="143" y="28"/>
                  </a:cubicBezTo>
                  <a:cubicBezTo>
                    <a:pt x="158" y="27"/>
                    <a:pt x="171" y="17"/>
                    <a:pt x="179" y="11"/>
                  </a:cubicBezTo>
                  <a:cubicBezTo>
                    <a:pt x="182" y="12"/>
                    <a:pt x="185" y="14"/>
                    <a:pt x="187" y="16"/>
                  </a:cubicBezTo>
                  <a:cubicBezTo>
                    <a:pt x="197" y="25"/>
                    <a:pt x="203" y="42"/>
                    <a:pt x="203" y="63"/>
                  </a:cubicBezTo>
                  <a:cubicBezTo>
                    <a:pt x="203" y="76"/>
                    <a:pt x="199" y="85"/>
                    <a:pt x="192" y="92"/>
                  </a:cubicBezTo>
                  <a:cubicBezTo>
                    <a:pt x="185" y="98"/>
                    <a:pt x="176" y="102"/>
                    <a:pt x="166" y="102"/>
                  </a:cubicBezTo>
                  <a:cubicBezTo>
                    <a:pt x="165" y="101"/>
                    <a:pt x="156" y="92"/>
                    <a:pt x="144" y="90"/>
                  </a:cubicBezTo>
                  <a:cubicBezTo>
                    <a:pt x="131" y="87"/>
                    <a:pt x="48" y="74"/>
                    <a:pt x="33" y="72"/>
                  </a:cubicBezTo>
                  <a:cubicBezTo>
                    <a:pt x="17" y="71"/>
                    <a:pt x="8" y="76"/>
                    <a:pt x="0" y="82"/>
                  </a:cubicBezTo>
                  <a:close/>
                </a:path>
              </a:pathLst>
            </a:custGeom>
            <a:solidFill>
              <a:srgbClr val="FEAB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任意多边形 136"/>
            <p:cNvSpPr/>
            <p:nvPr/>
          </p:nvSpPr>
          <p:spPr bwMode="auto">
            <a:xfrm>
              <a:off x="6170613" y="5249863"/>
              <a:ext cx="409575" cy="88900"/>
            </a:xfrm>
            <a:custGeom>
              <a:avLst/>
              <a:gdLst>
                <a:gd name="T0" fmla="*/ 151 w 151"/>
                <a:gd name="T1" fmla="*/ 28 h 33"/>
                <a:gd name="T2" fmla="*/ 135 w 151"/>
                <a:gd name="T3" fmla="*/ 33 h 33"/>
                <a:gd name="T4" fmla="*/ 46 w 151"/>
                <a:gd name="T5" fmla="*/ 33 h 33"/>
                <a:gd name="T6" fmla="*/ 0 w 151"/>
                <a:gd name="T7" fmla="*/ 17 h 33"/>
                <a:gd name="T8" fmla="*/ 3 w 151"/>
                <a:gd name="T9" fmla="*/ 8 h 33"/>
                <a:gd name="T10" fmla="*/ 34 w 151"/>
                <a:gd name="T11" fmla="*/ 0 h 33"/>
                <a:gd name="T12" fmla="*/ 112 w 151"/>
                <a:gd name="T13" fmla="*/ 4 h 33"/>
                <a:gd name="T14" fmla="*/ 135 w 151"/>
                <a:gd name="T15" fmla="*/ 11 h 33"/>
                <a:gd name="T16" fmla="*/ 135 w 151"/>
                <a:gd name="T17" fmla="*/ 11 h 33"/>
                <a:gd name="T18" fmla="*/ 151 w 151"/>
                <a:gd name="T1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33">
                  <a:moveTo>
                    <a:pt x="151" y="28"/>
                  </a:moveTo>
                  <a:cubicBezTo>
                    <a:pt x="151" y="28"/>
                    <a:pt x="149" y="33"/>
                    <a:pt x="135" y="33"/>
                  </a:cubicBezTo>
                  <a:cubicBezTo>
                    <a:pt x="120" y="33"/>
                    <a:pt x="60" y="33"/>
                    <a:pt x="46" y="33"/>
                  </a:cubicBezTo>
                  <a:cubicBezTo>
                    <a:pt x="31" y="33"/>
                    <a:pt x="11" y="27"/>
                    <a:pt x="0" y="17"/>
                  </a:cubicBezTo>
                  <a:cubicBezTo>
                    <a:pt x="2" y="13"/>
                    <a:pt x="3" y="8"/>
                    <a:pt x="3" y="8"/>
                  </a:cubicBezTo>
                  <a:cubicBezTo>
                    <a:pt x="14" y="5"/>
                    <a:pt x="24" y="2"/>
                    <a:pt x="34" y="0"/>
                  </a:cubicBezTo>
                  <a:cubicBezTo>
                    <a:pt x="57" y="7"/>
                    <a:pt x="99" y="5"/>
                    <a:pt x="112" y="4"/>
                  </a:cubicBezTo>
                  <a:cubicBezTo>
                    <a:pt x="125" y="3"/>
                    <a:pt x="134" y="11"/>
                    <a:pt x="135" y="11"/>
                  </a:cubicBezTo>
                  <a:cubicBezTo>
                    <a:pt x="135" y="11"/>
                    <a:pt x="135" y="11"/>
                    <a:pt x="135" y="11"/>
                  </a:cubicBezTo>
                  <a:cubicBezTo>
                    <a:pt x="140" y="19"/>
                    <a:pt x="145" y="24"/>
                    <a:pt x="151" y="28"/>
                  </a:cubicBezTo>
                  <a:close/>
                </a:path>
              </a:pathLst>
            </a:custGeom>
            <a:solidFill>
              <a:srgbClr val="FE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任意多边形 137"/>
            <p:cNvSpPr/>
            <p:nvPr/>
          </p:nvSpPr>
          <p:spPr bwMode="auto">
            <a:xfrm>
              <a:off x="5070476" y="4943475"/>
              <a:ext cx="538163" cy="214313"/>
            </a:xfrm>
            <a:custGeom>
              <a:avLst/>
              <a:gdLst>
                <a:gd name="T0" fmla="*/ 191 w 198"/>
                <a:gd name="T1" fmla="*/ 57 h 79"/>
                <a:gd name="T2" fmla="*/ 155 w 198"/>
                <a:gd name="T3" fmla="*/ 74 h 79"/>
                <a:gd name="T4" fmla="*/ 62 w 198"/>
                <a:gd name="T5" fmla="*/ 78 h 79"/>
                <a:gd name="T6" fmla="*/ 21 w 198"/>
                <a:gd name="T7" fmla="*/ 46 h 79"/>
                <a:gd name="T8" fmla="*/ 0 w 198"/>
                <a:gd name="T9" fmla="*/ 6 h 79"/>
                <a:gd name="T10" fmla="*/ 52 w 198"/>
                <a:gd name="T11" fmla="*/ 0 h 79"/>
                <a:gd name="T12" fmla="*/ 198 w 198"/>
                <a:gd name="T13" fmla="*/ 50 h 79"/>
                <a:gd name="T14" fmla="*/ 198 w 198"/>
                <a:gd name="T15" fmla="*/ 50 h 79"/>
                <a:gd name="T16" fmla="*/ 191 w 198"/>
                <a:gd name="T17" fmla="*/ 5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79">
                  <a:moveTo>
                    <a:pt x="191" y="57"/>
                  </a:moveTo>
                  <a:cubicBezTo>
                    <a:pt x="183" y="63"/>
                    <a:pt x="170" y="73"/>
                    <a:pt x="155" y="74"/>
                  </a:cubicBezTo>
                  <a:cubicBezTo>
                    <a:pt x="136" y="76"/>
                    <a:pt x="91" y="79"/>
                    <a:pt x="62" y="78"/>
                  </a:cubicBezTo>
                  <a:cubicBezTo>
                    <a:pt x="33" y="76"/>
                    <a:pt x="31" y="72"/>
                    <a:pt x="21" y="46"/>
                  </a:cubicBezTo>
                  <a:cubicBezTo>
                    <a:pt x="16" y="28"/>
                    <a:pt x="7" y="12"/>
                    <a:pt x="0" y="6"/>
                  </a:cubicBezTo>
                  <a:cubicBezTo>
                    <a:pt x="21" y="0"/>
                    <a:pt x="43" y="0"/>
                    <a:pt x="52" y="0"/>
                  </a:cubicBezTo>
                  <a:cubicBezTo>
                    <a:pt x="107" y="30"/>
                    <a:pt x="163" y="45"/>
                    <a:pt x="198" y="50"/>
                  </a:cubicBezTo>
                  <a:cubicBezTo>
                    <a:pt x="198" y="50"/>
                    <a:pt x="198" y="50"/>
                    <a:pt x="198" y="50"/>
                  </a:cubicBezTo>
                  <a:cubicBezTo>
                    <a:pt x="198" y="50"/>
                    <a:pt x="195" y="53"/>
                    <a:pt x="191" y="57"/>
                  </a:cubicBezTo>
                  <a:close/>
                </a:path>
              </a:pathLst>
            </a:custGeom>
            <a:solidFill>
              <a:srgbClr val="FE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任意多边形 138"/>
            <p:cNvSpPr/>
            <p:nvPr/>
          </p:nvSpPr>
          <p:spPr bwMode="auto">
            <a:xfrm>
              <a:off x="5100638" y="4943475"/>
              <a:ext cx="508000" cy="200025"/>
            </a:xfrm>
            <a:custGeom>
              <a:avLst/>
              <a:gdLst>
                <a:gd name="T0" fmla="*/ 0 w 187"/>
                <a:gd name="T1" fmla="*/ 3 h 74"/>
                <a:gd name="T2" fmla="*/ 142 w 187"/>
                <a:gd name="T3" fmla="*/ 74 h 74"/>
                <a:gd name="T4" fmla="*/ 144 w 187"/>
                <a:gd name="T5" fmla="*/ 74 h 74"/>
                <a:gd name="T6" fmla="*/ 180 w 187"/>
                <a:gd name="T7" fmla="*/ 57 h 74"/>
                <a:gd name="T8" fmla="*/ 187 w 187"/>
                <a:gd name="T9" fmla="*/ 50 h 74"/>
                <a:gd name="T10" fmla="*/ 187 w 187"/>
                <a:gd name="T11" fmla="*/ 50 h 74"/>
                <a:gd name="T12" fmla="*/ 41 w 187"/>
                <a:gd name="T13" fmla="*/ 0 h 74"/>
                <a:gd name="T14" fmla="*/ 0 w 187"/>
                <a:gd name="T15" fmla="*/ 3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 h="74">
                  <a:moveTo>
                    <a:pt x="0" y="3"/>
                  </a:moveTo>
                  <a:cubicBezTo>
                    <a:pt x="26" y="23"/>
                    <a:pt x="79" y="58"/>
                    <a:pt x="142" y="74"/>
                  </a:cubicBezTo>
                  <a:cubicBezTo>
                    <a:pt x="143" y="74"/>
                    <a:pt x="143" y="74"/>
                    <a:pt x="144" y="74"/>
                  </a:cubicBezTo>
                  <a:cubicBezTo>
                    <a:pt x="159" y="73"/>
                    <a:pt x="172" y="63"/>
                    <a:pt x="180" y="57"/>
                  </a:cubicBezTo>
                  <a:cubicBezTo>
                    <a:pt x="184" y="53"/>
                    <a:pt x="187" y="50"/>
                    <a:pt x="187" y="50"/>
                  </a:cubicBezTo>
                  <a:cubicBezTo>
                    <a:pt x="187" y="50"/>
                    <a:pt x="187" y="50"/>
                    <a:pt x="187" y="50"/>
                  </a:cubicBezTo>
                  <a:cubicBezTo>
                    <a:pt x="152" y="45"/>
                    <a:pt x="96" y="30"/>
                    <a:pt x="41" y="0"/>
                  </a:cubicBezTo>
                  <a:cubicBezTo>
                    <a:pt x="33" y="0"/>
                    <a:pt x="18" y="0"/>
                    <a:pt x="0" y="3"/>
                  </a:cubicBezTo>
                  <a:close/>
                </a:path>
              </a:pathLst>
            </a:custGeom>
            <a:solidFill>
              <a:srgbClr val="FEAB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任意多边形 139"/>
            <p:cNvSpPr/>
            <p:nvPr/>
          </p:nvSpPr>
          <p:spPr bwMode="auto">
            <a:xfrm>
              <a:off x="5005388" y="5260975"/>
              <a:ext cx="549275" cy="82550"/>
            </a:xfrm>
            <a:custGeom>
              <a:avLst/>
              <a:gdLst>
                <a:gd name="T0" fmla="*/ 202 w 202"/>
                <a:gd name="T1" fmla="*/ 31 h 31"/>
                <a:gd name="T2" fmla="*/ 200 w 202"/>
                <a:gd name="T3" fmla="*/ 31 h 31"/>
                <a:gd name="T4" fmla="*/ 24 w 202"/>
                <a:gd name="T5" fmla="*/ 31 h 31"/>
                <a:gd name="T6" fmla="*/ 0 w 202"/>
                <a:gd name="T7" fmla="*/ 27 h 31"/>
                <a:gd name="T8" fmla="*/ 36 w 202"/>
                <a:gd name="T9" fmla="*/ 11 h 31"/>
                <a:gd name="T10" fmla="*/ 36 w 202"/>
                <a:gd name="T11" fmla="*/ 11 h 31"/>
                <a:gd name="T12" fmla="*/ 69 w 202"/>
                <a:gd name="T13" fmla="*/ 1 h 31"/>
                <a:gd name="T14" fmla="*/ 180 w 202"/>
                <a:gd name="T15" fmla="*/ 19 h 31"/>
                <a:gd name="T16" fmla="*/ 202 w 202"/>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31">
                  <a:moveTo>
                    <a:pt x="202" y="31"/>
                  </a:moveTo>
                  <a:cubicBezTo>
                    <a:pt x="202" y="31"/>
                    <a:pt x="201" y="31"/>
                    <a:pt x="200" y="31"/>
                  </a:cubicBezTo>
                  <a:cubicBezTo>
                    <a:pt x="179" y="31"/>
                    <a:pt x="69" y="31"/>
                    <a:pt x="24" y="31"/>
                  </a:cubicBezTo>
                  <a:cubicBezTo>
                    <a:pt x="16" y="31"/>
                    <a:pt x="8" y="30"/>
                    <a:pt x="0" y="27"/>
                  </a:cubicBezTo>
                  <a:cubicBezTo>
                    <a:pt x="17" y="25"/>
                    <a:pt x="28" y="19"/>
                    <a:pt x="36" y="11"/>
                  </a:cubicBezTo>
                  <a:cubicBezTo>
                    <a:pt x="36" y="11"/>
                    <a:pt x="36" y="11"/>
                    <a:pt x="36" y="11"/>
                  </a:cubicBezTo>
                  <a:cubicBezTo>
                    <a:pt x="44" y="5"/>
                    <a:pt x="53" y="0"/>
                    <a:pt x="69" y="1"/>
                  </a:cubicBezTo>
                  <a:cubicBezTo>
                    <a:pt x="84" y="3"/>
                    <a:pt x="167" y="16"/>
                    <a:pt x="180" y="19"/>
                  </a:cubicBezTo>
                  <a:cubicBezTo>
                    <a:pt x="192" y="21"/>
                    <a:pt x="201" y="30"/>
                    <a:pt x="202" y="31"/>
                  </a:cubicBezTo>
                  <a:close/>
                </a:path>
              </a:pathLst>
            </a:custGeom>
            <a:solidFill>
              <a:srgbClr val="FECB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任意多边形 140"/>
            <p:cNvSpPr/>
            <p:nvPr/>
          </p:nvSpPr>
          <p:spPr bwMode="auto">
            <a:xfrm>
              <a:off x="6675438" y="5032375"/>
              <a:ext cx="268288" cy="306388"/>
            </a:xfrm>
            <a:custGeom>
              <a:avLst/>
              <a:gdLst>
                <a:gd name="T0" fmla="*/ 30 w 99"/>
                <a:gd name="T1" fmla="*/ 0 h 113"/>
                <a:gd name="T2" fmla="*/ 57 w 99"/>
                <a:gd name="T3" fmla="*/ 113 h 113"/>
                <a:gd name="T4" fmla="*/ 42 w 99"/>
                <a:gd name="T5" fmla="*/ 113 h 113"/>
                <a:gd name="T6" fmla="*/ 0 w 99"/>
                <a:gd name="T7" fmla="*/ 18 h 113"/>
                <a:gd name="T8" fmla="*/ 25 w 99"/>
                <a:gd name="T9" fmla="*/ 1 h 113"/>
                <a:gd name="T10" fmla="*/ 30 w 99"/>
                <a:gd name="T11" fmla="*/ 0 h 113"/>
              </a:gdLst>
              <a:ahLst/>
              <a:cxnLst>
                <a:cxn ang="0">
                  <a:pos x="T0" y="T1"/>
                </a:cxn>
                <a:cxn ang="0">
                  <a:pos x="T2" y="T3"/>
                </a:cxn>
                <a:cxn ang="0">
                  <a:pos x="T4" y="T5"/>
                </a:cxn>
                <a:cxn ang="0">
                  <a:pos x="T6" y="T7"/>
                </a:cxn>
                <a:cxn ang="0">
                  <a:pos x="T8" y="T9"/>
                </a:cxn>
                <a:cxn ang="0">
                  <a:pos x="T10" y="T11"/>
                </a:cxn>
              </a:cxnLst>
              <a:rect l="0" t="0" r="r" b="b"/>
              <a:pathLst>
                <a:path w="99" h="113">
                  <a:moveTo>
                    <a:pt x="30" y="0"/>
                  </a:moveTo>
                  <a:cubicBezTo>
                    <a:pt x="87" y="32"/>
                    <a:pt x="99" y="94"/>
                    <a:pt x="57" y="113"/>
                  </a:cubicBezTo>
                  <a:cubicBezTo>
                    <a:pt x="47" y="113"/>
                    <a:pt x="42" y="113"/>
                    <a:pt x="42" y="113"/>
                  </a:cubicBezTo>
                  <a:cubicBezTo>
                    <a:pt x="61" y="86"/>
                    <a:pt x="40" y="37"/>
                    <a:pt x="0" y="18"/>
                  </a:cubicBezTo>
                  <a:cubicBezTo>
                    <a:pt x="9" y="13"/>
                    <a:pt x="17" y="7"/>
                    <a:pt x="25" y="1"/>
                  </a:cubicBezTo>
                  <a:cubicBezTo>
                    <a:pt x="26" y="1"/>
                    <a:pt x="28"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任意多边形 141"/>
            <p:cNvSpPr/>
            <p:nvPr/>
          </p:nvSpPr>
          <p:spPr bwMode="auto">
            <a:xfrm>
              <a:off x="6503988" y="5081588"/>
              <a:ext cx="336550" cy="257175"/>
            </a:xfrm>
            <a:custGeom>
              <a:avLst/>
              <a:gdLst>
                <a:gd name="T0" fmla="*/ 63 w 124"/>
                <a:gd name="T1" fmla="*/ 0 h 95"/>
                <a:gd name="T2" fmla="*/ 105 w 124"/>
                <a:gd name="T3" fmla="*/ 95 h 95"/>
                <a:gd name="T4" fmla="*/ 42 w 124"/>
                <a:gd name="T5" fmla="*/ 95 h 95"/>
                <a:gd name="T6" fmla="*/ 28 w 124"/>
                <a:gd name="T7" fmla="*/ 90 h 95"/>
                <a:gd name="T8" fmla="*/ 12 w 124"/>
                <a:gd name="T9" fmla="*/ 73 h 95"/>
                <a:gd name="T10" fmla="*/ 12 w 124"/>
                <a:gd name="T11" fmla="*/ 73 h 95"/>
                <a:gd name="T12" fmla="*/ 1 w 124"/>
                <a:gd name="T13" fmla="*/ 32 h 95"/>
                <a:gd name="T14" fmla="*/ 63 w 124"/>
                <a:gd name="T15" fmla="*/ 0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95">
                  <a:moveTo>
                    <a:pt x="63" y="0"/>
                  </a:moveTo>
                  <a:cubicBezTo>
                    <a:pt x="103" y="19"/>
                    <a:pt x="124" y="68"/>
                    <a:pt x="105" y="95"/>
                  </a:cubicBezTo>
                  <a:cubicBezTo>
                    <a:pt x="105" y="95"/>
                    <a:pt x="52" y="95"/>
                    <a:pt x="42" y="95"/>
                  </a:cubicBezTo>
                  <a:cubicBezTo>
                    <a:pt x="39" y="95"/>
                    <a:pt x="34" y="94"/>
                    <a:pt x="28" y="90"/>
                  </a:cubicBezTo>
                  <a:cubicBezTo>
                    <a:pt x="22" y="86"/>
                    <a:pt x="17" y="81"/>
                    <a:pt x="12" y="73"/>
                  </a:cubicBezTo>
                  <a:cubicBezTo>
                    <a:pt x="12" y="73"/>
                    <a:pt x="12" y="73"/>
                    <a:pt x="12" y="73"/>
                  </a:cubicBezTo>
                  <a:cubicBezTo>
                    <a:pt x="5" y="63"/>
                    <a:pt x="0" y="50"/>
                    <a:pt x="1" y="32"/>
                  </a:cubicBezTo>
                  <a:cubicBezTo>
                    <a:pt x="26" y="22"/>
                    <a:pt x="46" y="11"/>
                    <a:pt x="6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任意多边形 142"/>
            <p:cNvSpPr/>
            <p:nvPr/>
          </p:nvSpPr>
          <p:spPr bwMode="auto">
            <a:xfrm>
              <a:off x="6503988" y="5032375"/>
              <a:ext cx="361950" cy="257175"/>
            </a:xfrm>
            <a:custGeom>
              <a:avLst/>
              <a:gdLst>
                <a:gd name="T0" fmla="*/ 93 w 133"/>
                <a:gd name="T1" fmla="*/ 0 h 95"/>
                <a:gd name="T2" fmla="*/ 88 w 133"/>
                <a:gd name="T3" fmla="*/ 1 h 95"/>
                <a:gd name="T4" fmla="*/ 63 w 133"/>
                <a:gd name="T5" fmla="*/ 18 h 95"/>
                <a:gd name="T6" fmla="*/ 1 w 133"/>
                <a:gd name="T7" fmla="*/ 50 h 95"/>
                <a:gd name="T8" fmla="*/ 12 w 133"/>
                <a:gd name="T9" fmla="*/ 91 h 95"/>
                <a:gd name="T10" fmla="*/ 12 w 133"/>
                <a:gd name="T11" fmla="*/ 91 h 95"/>
                <a:gd name="T12" fmla="*/ 15 w 133"/>
                <a:gd name="T13" fmla="*/ 95 h 95"/>
                <a:gd name="T14" fmla="*/ 133 w 133"/>
                <a:gd name="T15" fmla="*/ 36 h 95"/>
                <a:gd name="T16" fmla="*/ 93 w 133"/>
                <a:gd name="T1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95">
                  <a:moveTo>
                    <a:pt x="93" y="0"/>
                  </a:moveTo>
                  <a:cubicBezTo>
                    <a:pt x="91" y="0"/>
                    <a:pt x="89" y="1"/>
                    <a:pt x="88" y="1"/>
                  </a:cubicBezTo>
                  <a:cubicBezTo>
                    <a:pt x="80" y="7"/>
                    <a:pt x="72" y="13"/>
                    <a:pt x="63" y="18"/>
                  </a:cubicBezTo>
                  <a:cubicBezTo>
                    <a:pt x="46" y="29"/>
                    <a:pt x="26" y="40"/>
                    <a:pt x="1" y="50"/>
                  </a:cubicBezTo>
                  <a:cubicBezTo>
                    <a:pt x="0" y="68"/>
                    <a:pt x="5" y="81"/>
                    <a:pt x="12" y="91"/>
                  </a:cubicBezTo>
                  <a:cubicBezTo>
                    <a:pt x="12" y="91"/>
                    <a:pt x="12" y="91"/>
                    <a:pt x="12" y="91"/>
                  </a:cubicBezTo>
                  <a:cubicBezTo>
                    <a:pt x="13" y="93"/>
                    <a:pt x="14" y="94"/>
                    <a:pt x="15" y="95"/>
                  </a:cubicBezTo>
                  <a:cubicBezTo>
                    <a:pt x="46" y="85"/>
                    <a:pt x="94" y="65"/>
                    <a:pt x="133" y="36"/>
                  </a:cubicBezTo>
                  <a:cubicBezTo>
                    <a:pt x="124" y="22"/>
                    <a:pt x="111" y="10"/>
                    <a:pt x="93" y="0"/>
                  </a:cubicBezTo>
                  <a:close/>
                </a:path>
              </a:pathLst>
            </a:custGeom>
            <a:solidFill>
              <a:srgbClr val="DFD0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任意多边形 143"/>
            <p:cNvSpPr/>
            <p:nvPr/>
          </p:nvSpPr>
          <p:spPr bwMode="auto">
            <a:xfrm>
              <a:off x="4791076" y="4902200"/>
              <a:ext cx="420688" cy="425450"/>
            </a:xfrm>
            <a:custGeom>
              <a:avLst/>
              <a:gdLst>
                <a:gd name="T0" fmla="*/ 155 w 155"/>
                <a:gd name="T1" fmla="*/ 15 h 157"/>
                <a:gd name="T2" fmla="*/ 103 w 155"/>
                <a:gd name="T3" fmla="*/ 21 h 157"/>
                <a:gd name="T4" fmla="*/ 39 w 155"/>
                <a:gd name="T5" fmla="*/ 69 h 157"/>
                <a:gd name="T6" fmla="*/ 75 w 155"/>
                <a:gd name="T7" fmla="*/ 157 h 157"/>
                <a:gd name="T8" fmla="*/ 26 w 155"/>
                <a:gd name="T9" fmla="*/ 45 h 157"/>
                <a:gd name="T10" fmla="*/ 129 w 155"/>
                <a:gd name="T11" fmla="*/ 0 h 157"/>
                <a:gd name="T12" fmla="*/ 155 w 155"/>
                <a:gd name="T13" fmla="*/ 15 h 157"/>
              </a:gdLst>
              <a:ahLst/>
              <a:cxnLst>
                <a:cxn ang="0">
                  <a:pos x="T0" y="T1"/>
                </a:cxn>
                <a:cxn ang="0">
                  <a:pos x="T2" y="T3"/>
                </a:cxn>
                <a:cxn ang="0">
                  <a:pos x="T4" y="T5"/>
                </a:cxn>
                <a:cxn ang="0">
                  <a:pos x="T6" y="T7"/>
                </a:cxn>
                <a:cxn ang="0">
                  <a:pos x="T8" y="T9"/>
                </a:cxn>
                <a:cxn ang="0">
                  <a:pos x="T10" y="T11"/>
                </a:cxn>
                <a:cxn ang="0">
                  <a:pos x="T12" y="T13"/>
                </a:cxn>
              </a:cxnLst>
              <a:rect l="0" t="0" r="r" b="b"/>
              <a:pathLst>
                <a:path w="155" h="157">
                  <a:moveTo>
                    <a:pt x="155" y="15"/>
                  </a:moveTo>
                  <a:cubicBezTo>
                    <a:pt x="146" y="15"/>
                    <a:pt x="124" y="15"/>
                    <a:pt x="103" y="21"/>
                  </a:cubicBezTo>
                  <a:cubicBezTo>
                    <a:pt x="76" y="28"/>
                    <a:pt x="48" y="42"/>
                    <a:pt x="39" y="69"/>
                  </a:cubicBezTo>
                  <a:cubicBezTo>
                    <a:pt x="27" y="108"/>
                    <a:pt x="45" y="144"/>
                    <a:pt x="75" y="157"/>
                  </a:cubicBezTo>
                  <a:cubicBezTo>
                    <a:pt x="10" y="143"/>
                    <a:pt x="0" y="83"/>
                    <a:pt x="26" y="45"/>
                  </a:cubicBezTo>
                  <a:cubicBezTo>
                    <a:pt x="46" y="14"/>
                    <a:pt x="99" y="1"/>
                    <a:pt x="129" y="0"/>
                  </a:cubicBezTo>
                  <a:cubicBezTo>
                    <a:pt x="138" y="6"/>
                    <a:pt x="146" y="11"/>
                    <a:pt x="155"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任意多边形 144"/>
            <p:cNvSpPr/>
            <p:nvPr/>
          </p:nvSpPr>
          <p:spPr bwMode="auto">
            <a:xfrm>
              <a:off x="4894263" y="4902200"/>
              <a:ext cx="317500" cy="106363"/>
            </a:xfrm>
            <a:custGeom>
              <a:avLst/>
              <a:gdLst>
                <a:gd name="T0" fmla="*/ 0 w 117"/>
                <a:gd name="T1" fmla="*/ 31 h 39"/>
                <a:gd name="T2" fmla="*/ 23 w 117"/>
                <a:gd name="T3" fmla="*/ 39 h 39"/>
                <a:gd name="T4" fmla="*/ 65 w 117"/>
                <a:gd name="T5" fmla="*/ 21 h 39"/>
                <a:gd name="T6" fmla="*/ 117 w 117"/>
                <a:gd name="T7" fmla="*/ 15 h 39"/>
                <a:gd name="T8" fmla="*/ 91 w 117"/>
                <a:gd name="T9" fmla="*/ 0 h 39"/>
                <a:gd name="T10" fmla="*/ 0 w 117"/>
                <a:gd name="T11" fmla="*/ 31 h 39"/>
              </a:gdLst>
              <a:ahLst/>
              <a:cxnLst>
                <a:cxn ang="0">
                  <a:pos x="T0" y="T1"/>
                </a:cxn>
                <a:cxn ang="0">
                  <a:pos x="T2" y="T3"/>
                </a:cxn>
                <a:cxn ang="0">
                  <a:pos x="T4" y="T5"/>
                </a:cxn>
                <a:cxn ang="0">
                  <a:pos x="T6" y="T7"/>
                </a:cxn>
                <a:cxn ang="0">
                  <a:pos x="T8" y="T9"/>
                </a:cxn>
                <a:cxn ang="0">
                  <a:pos x="T10" y="T11"/>
                </a:cxn>
              </a:cxnLst>
              <a:rect l="0" t="0" r="r" b="b"/>
              <a:pathLst>
                <a:path w="117" h="39">
                  <a:moveTo>
                    <a:pt x="0" y="31"/>
                  </a:moveTo>
                  <a:cubicBezTo>
                    <a:pt x="7" y="34"/>
                    <a:pt x="15" y="37"/>
                    <a:pt x="23" y="39"/>
                  </a:cubicBezTo>
                  <a:cubicBezTo>
                    <a:pt x="35" y="30"/>
                    <a:pt x="50" y="25"/>
                    <a:pt x="65" y="21"/>
                  </a:cubicBezTo>
                  <a:cubicBezTo>
                    <a:pt x="86" y="15"/>
                    <a:pt x="108" y="15"/>
                    <a:pt x="117" y="15"/>
                  </a:cubicBezTo>
                  <a:cubicBezTo>
                    <a:pt x="108" y="11"/>
                    <a:pt x="100" y="6"/>
                    <a:pt x="91" y="0"/>
                  </a:cubicBezTo>
                  <a:cubicBezTo>
                    <a:pt x="66" y="1"/>
                    <a:pt x="25" y="10"/>
                    <a:pt x="0" y="31"/>
                  </a:cubicBezTo>
                  <a:close/>
                </a:path>
              </a:pathLst>
            </a:custGeom>
            <a:solidFill>
              <a:srgbClr val="DFD0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任意多边形 145"/>
            <p:cNvSpPr/>
            <p:nvPr/>
          </p:nvSpPr>
          <p:spPr bwMode="auto">
            <a:xfrm>
              <a:off x="4864101" y="4959350"/>
              <a:ext cx="280988" cy="374650"/>
            </a:xfrm>
            <a:custGeom>
              <a:avLst/>
              <a:gdLst>
                <a:gd name="T0" fmla="*/ 97 w 103"/>
                <a:gd name="T1" fmla="*/ 40 h 138"/>
                <a:gd name="T2" fmla="*/ 102 w 103"/>
                <a:gd name="T3" fmla="*/ 78 h 138"/>
                <a:gd name="T4" fmla="*/ 88 w 103"/>
                <a:gd name="T5" fmla="*/ 122 h 138"/>
                <a:gd name="T6" fmla="*/ 52 w 103"/>
                <a:gd name="T7" fmla="*/ 138 h 138"/>
                <a:gd name="T8" fmla="*/ 48 w 103"/>
                <a:gd name="T9" fmla="*/ 136 h 138"/>
                <a:gd name="T10" fmla="*/ 12 w 103"/>
                <a:gd name="T11" fmla="*/ 48 h 138"/>
                <a:gd name="T12" fmla="*/ 76 w 103"/>
                <a:gd name="T13" fmla="*/ 0 h 138"/>
                <a:gd name="T14" fmla="*/ 97 w 103"/>
                <a:gd name="T15" fmla="*/ 4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38">
                  <a:moveTo>
                    <a:pt x="97" y="40"/>
                  </a:moveTo>
                  <a:cubicBezTo>
                    <a:pt x="101" y="52"/>
                    <a:pt x="103" y="65"/>
                    <a:pt x="102" y="78"/>
                  </a:cubicBezTo>
                  <a:cubicBezTo>
                    <a:pt x="101" y="95"/>
                    <a:pt x="97" y="111"/>
                    <a:pt x="88" y="122"/>
                  </a:cubicBezTo>
                  <a:cubicBezTo>
                    <a:pt x="80" y="130"/>
                    <a:pt x="69" y="136"/>
                    <a:pt x="52" y="138"/>
                  </a:cubicBezTo>
                  <a:cubicBezTo>
                    <a:pt x="51" y="138"/>
                    <a:pt x="49" y="137"/>
                    <a:pt x="48" y="136"/>
                  </a:cubicBezTo>
                  <a:cubicBezTo>
                    <a:pt x="18" y="123"/>
                    <a:pt x="0" y="87"/>
                    <a:pt x="12" y="48"/>
                  </a:cubicBezTo>
                  <a:cubicBezTo>
                    <a:pt x="21" y="21"/>
                    <a:pt x="49" y="7"/>
                    <a:pt x="76" y="0"/>
                  </a:cubicBezTo>
                  <a:cubicBezTo>
                    <a:pt x="83" y="6"/>
                    <a:pt x="92" y="22"/>
                    <a:pt x="97"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任意多边形 146"/>
            <p:cNvSpPr/>
            <p:nvPr/>
          </p:nvSpPr>
          <p:spPr bwMode="auto">
            <a:xfrm>
              <a:off x="5611813" y="5024438"/>
              <a:ext cx="295275" cy="292100"/>
            </a:xfrm>
            <a:custGeom>
              <a:avLst/>
              <a:gdLst>
                <a:gd name="T0" fmla="*/ 86 w 109"/>
                <a:gd name="T1" fmla="*/ 70 h 108"/>
                <a:gd name="T2" fmla="*/ 109 w 109"/>
                <a:gd name="T3" fmla="*/ 103 h 108"/>
                <a:gd name="T4" fmla="*/ 5 w 109"/>
                <a:gd name="T5" fmla="*/ 108 h 108"/>
                <a:gd name="T6" fmla="*/ 16 w 109"/>
                <a:gd name="T7" fmla="*/ 79 h 108"/>
                <a:gd name="T8" fmla="*/ 0 w 109"/>
                <a:gd name="T9" fmla="*/ 32 h 108"/>
                <a:gd name="T10" fmla="*/ 0 w 109"/>
                <a:gd name="T11" fmla="*/ 32 h 108"/>
                <a:gd name="T12" fmla="*/ 29 w 109"/>
                <a:gd name="T13" fmla="*/ 22 h 108"/>
                <a:gd name="T14" fmla="*/ 74 w 109"/>
                <a:gd name="T15" fmla="*/ 0 h 108"/>
                <a:gd name="T16" fmla="*/ 86 w 109"/>
                <a:gd name="T17" fmla="*/ 7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08">
                  <a:moveTo>
                    <a:pt x="86" y="70"/>
                  </a:moveTo>
                  <a:cubicBezTo>
                    <a:pt x="94" y="86"/>
                    <a:pt x="103" y="96"/>
                    <a:pt x="109" y="103"/>
                  </a:cubicBezTo>
                  <a:cubicBezTo>
                    <a:pt x="67" y="108"/>
                    <a:pt x="35" y="108"/>
                    <a:pt x="5" y="108"/>
                  </a:cubicBezTo>
                  <a:cubicBezTo>
                    <a:pt x="12" y="101"/>
                    <a:pt x="16" y="92"/>
                    <a:pt x="16" y="79"/>
                  </a:cubicBezTo>
                  <a:cubicBezTo>
                    <a:pt x="16" y="58"/>
                    <a:pt x="10" y="41"/>
                    <a:pt x="0" y="32"/>
                  </a:cubicBezTo>
                  <a:cubicBezTo>
                    <a:pt x="0" y="32"/>
                    <a:pt x="0" y="32"/>
                    <a:pt x="0" y="32"/>
                  </a:cubicBezTo>
                  <a:cubicBezTo>
                    <a:pt x="9" y="30"/>
                    <a:pt x="19" y="26"/>
                    <a:pt x="29" y="22"/>
                  </a:cubicBezTo>
                  <a:cubicBezTo>
                    <a:pt x="52" y="12"/>
                    <a:pt x="74" y="0"/>
                    <a:pt x="74" y="0"/>
                  </a:cubicBezTo>
                  <a:cubicBezTo>
                    <a:pt x="72" y="13"/>
                    <a:pt x="73" y="46"/>
                    <a:pt x="86"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任意多边形 147"/>
            <p:cNvSpPr/>
            <p:nvPr/>
          </p:nvSpPr>
          <p:spPr bwMode="auto">
            <a:xfrm>
              <a:off x="5807076" y="4921250"/>
              <a:ext cx="371475" cy="420688"/>
            </a:xfrm>
            <a:custGeom>
              <a:avLst/>
              <a:gdLst>
                <a:gd name="T0" fmla="*/ 65 w 137"/>
                <a:gd name="T1" fmla="*/ 80 h 155"/>
                <a:gd name="T2" fmla="*/ 137 w 137"/>
                <a:gd name="T3" fmla="*/ 129 h 155"/>
                <a:gd name="T4" fmla="*/ 134 w 137"/>
                <a:gd name="T5" fmla="*/ 138 h 155"/>
                <a:gd name="T6" fmla="*/ 129 w 137"/>
                <a:gd name="T7" fmla="*/ 141 h 155"/>
                <a:gd name="T8" fmla="*/ 78 w 137"/>
                <a:gd name="T9" fmla="*/ 153 h 155"/>
                <a:gd name="T10" fmla="*/ 52 w 137"/>
                <a:gd name="T11" fmla="*/ 152 h 155"/>
                <a:gd name="T12" fmla="*/ 37 w 137"/>
                <a:gd name="T13" fmla="*/ 141 h 155"/>
                <a:gd name="T14" fmla="*/ 14 w 137"/>
                <a:gd name="T15" fmla="*/ 108 h 155"/>
                <a:gd name="T16" fmla="*/ 2 w 137"/>
                <a:gd name="T17" fmla="*/ 38 h 155"/>
                <a:gd name="T18" fmla="*/ 3 w 137"/>
                <a:gd name="T19" fmla="*/ 32 h 155"/>
                <a:gd name="T20" fmla="*/ 46 w 137"/>
                <a:gd name="T21" fmla="*/ 3 h 155"/>
                <a:gd name="T22" fmla="*/ 60 w 137"/>
                <a:gd name="T23" fmla="*/ 3 h 155"/>
                <a:gd name="T24" fmla="*/ 65 w 137"/>
                <a:gd name="T25" fmla="*/ 8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55">
                  <a:moveTo>
                    <a:pt x="65" y="80"/>
                  </a:moveTo>
                  <a:cubicBezTo>
                    <a:pt x="84" y="128"/>
                    <a:pt x="137" y="129"/>
                    <a:pt x="137" y="129"/>
                  </a:cubicBezTo>
                  <a:cubicBezTo>
                    <a:pt x="137" y="129"/>
                    <a:pt x="136" y="134"/>
                    <a:pt x="134" y="138"/>
                  </a:cubicBezTo>
                  <a:cubicBezTo>
                    <a:pt x="132" y="139"/>
                    <a:pt x="131" y="141"/>
                    <a:pt x="129" y="141"/>
                  </a:cubicBezTo>
                  <a:cubicBezTo>
                    <a:pt x="122" y="144"/>
                    <a:pt x="87" y="152"/>
                    <a:pt x="78" y="153"/>
                  </a:cubicBezTo>
                  <a:cubicBezTo>
                    <a:pt x="70" y="155"/>
                    <a:pt x="58" y="155"/>
                    <a:pt x="52" y="152"/>
                  </a:cubicBezTo>
                  <a:cubicBezTo>
                    <a:pt x="49" y="150"/>
                    <a:pt x="44" y="147"/>
                    <a:pt x="37" y="141"/>
                  </a:cubicBezTo>
                  <a:cubicBezTo>
                    <a:pt x="31" y="134"/>
                    <a:pt x="22" y="124"/>
                    <a:pt x="14" y="108"/>
                  </a:cubicBezTo>
                  <a:cubicBezTo>
                    <a:pt x="1" y="84"/>
                    <a:pt x="0" y="51"/>
                    <a:pt x="2" y="38"/>
                  </a:cubicBezTo>
                  <a:cubicBezTo>
                    <a:pt x="2" y="35"/>
                    <a:pt x="3" y="33"/>
                    <a:pt x="3" y="32"/>
                  </a:cubicBezTo>
                  <a:cubicBezTo>
                    <a:pt x="7" y="29"/>
                    <a:pt x="42" y="6"/>
                    <a:pt x="46" y="3"/>
                  </a:cubicBezTo>
                  <a:cubicBezTo>
                    <a:pt x="51" y="0"/>
                    <a:pt x="60" y="3"/>
                    <a:pt x="60" y="3"/>
                  </a:cubicBezTo>
                  <a:cubicBezTo>
                    <a:pt x="60" y="3"/>
                    <a:pt x="45" y="28"/>
                    <a:pt x="65" y="80"/>
                  </a:cubicBezTo>
                  <a:close/>
                </a:path>
              </a:pathLst>
            </a:custGeom>
            <a:solidFill>
              <a:srgbClr val="6476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任意多边形 148"/>
            <p:cNvSpPr/>
            <p:nvPr/>
          </p:nvSpPr>
          <p:spPr bwMode="auto">
            <a:xfrm>
              <a:off x="4883151" y="4337050"/>
              <a:ext cx="1049338" cy="746125"/>
            </a:xfrm>
            <a:custGeom>
              <a:avLst/>
              <a:gdLst>
                <a:gd name="T0" fmla="*/ 182 w 386"/>
                <a:gd name="T1" fmla="*/ 45 h 275"/>
                <a:gd name="T2" fmla="*/ 190 w 386"/>
                <a:gd name="T3" fmla="*/ 49 h 275"/>
                <a:gd name="T4" fmla="*/ 297 w 386"/>
                <a:gd name="T5" fmla="*/ 120 h 275"/>
                <a:gd name="T6" fmla="*/ 386 w 386"/>
                <a:gd name="T7" fmla="*/ 218 h 275"/>
                <a:gd name="T8" fmla="*/ 343 w 386"/>
                <a:gd name="T9" fmla="*/ 247 h 275"/>
                <a:gd name="T10" fmla="*/ 342 w 386"/>
                <a:gd name="T11" fmla="*/ 253 h 275"/>
                <a:gd name="T12" fmla="*/ 297 w 386"/>
                <a:gd name="T13" fmla="*/ 275 h 275"/>
                <a:gd name="T14" fmla="*/ 267 w 386"/>
                <a:gd name="T15" fmla="*/ 273 h 275"/>
                <a:gd name="T16" fmla="*/ 121 w 386"/>
                <a:gd name="T17" fmla="*/ 223 h 275"/>
                <a:gd name="T18" fmla="*/ 95 w 386"/>
                <a:gd name="T19" fmla="*/ 208 h 275"/>
                <a:gd name="T20" fmla="*/ 86 w 386"/>
                <a:gd name="T21" fmla="*/ 202 h 275"/>
                <a:gd name="T22" fmla="*/ 1 w 386"/>
                <a:gd name="T23" fmla="*/ 106 h 275"/>
                <a:gd name="T24" fmla="*/ 36 w 386"/>
                <a:gd name="T25" fmla="*/ 18 h 275"/>
                <a:gd name="T26" fmla="*/ 132 w 386"/>
                <a:gd name="T27" fmla="*/ 4 h 275"/>
                <a:gd name="T28" fmla="*/ 160 w 386"/>
                <a:gd name="T29" fmla="*/ 20 h 275"/>
                <a:gd name="T30" fmla="*/ 182 w 386"/>
                <a:gd name="T31" fmla="*/ 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6" h="275">
                  <a:moveTo>
                    <a:pt x="182" y="45"/>
                  </a:moveTo>
                  <a:cubicBezTo>
                    <a:pt x="185" y="46"/>
                    <a:pt x="187" y="48"/>
                    <a:pt x="190" y="49"/>
                  </a:cubicBezTo>
                  <a:cubicBezTo>
                    <a:pt x="224" y="61"/>
                    <a:pt x="262" y="76"/>
                    <a:pt x="297" y="120"/>
                  </a:cubicBezTo>
                  <a:cubicBezTo>
                    <a:pt x="331" y="163"/>
                    <a:pt x="359" y="194"/>
                    <a:pt x="386" y="218"/>
                  </a:cubicBezTo>
                  <a:cubicBezTo>
                    <a:pt x="382" y="221"/>
                    <a:pt x="347" y="244"/>
                    <a:pt x="343" y="247"/>
                  </a:cubicBezTo>
                  <a:cubicBezTo>
                    <a:pt x="343" y="248"/>
                    <a:pt x="342" y="250"/>
                    <a:pt x="342" y="253"/>
                  </a:cubicBezTo>
                  <a:cubicBezTo>
                    <a:pt x="342" y="253"/>
                    <a:pt x="320" y="265"/>
                    <a:pt x="297" y="275"/>
                  </a:cubicBezTo>
                  <a:cubicBezTo>
                    <a:pt x="291" y="275"/>
                    <a:pt x="280" y="275"/>
                    <a:pt x="267" y="273"/>
                  </a:cubicBezTo>
                  <a:cubicBezTo>
                    <a:pt x="232" y="268"/>
                    <a:pt x="176" y="253"/>
                    <a:pt x="121" y="223"/>
                  </a:cubicBezTo>
                  <a:cubicBezTo>
                    <a:pt x="112" y="219"/>
                    <a:pt x="104" y="214"/>
                    <a:pt x="95" y="208"/>
                  </a:cubicBezTo>
                  <a:cubicBezTo>
                    <a:pt x="92" y="206"/>
                    <a:pt x="89" y="204"/>
                    <a:pt x="86" y="202"/>
                  </a:cubicBezTo>
                  <a:cubicBezTo>
                    <a:pt x="0" y="144"/>
                    <a:pt x="1" y="116"/>
                    <a:pt x="1" y="106"/>
                  </a:cubicBezTo>
                  <a:cubicBezTo>
                    <a:pt x="0" y="97"/>
                    <a:pt x="10" y="36"/>
                    <a:pt x="36" y="18"/>
                  </a:cubicBezTo>
                  <a:cubicBezTo>
                    <a:pt x="62" y="0"/>
                    <a:pt x="113" y="3"/>
                    <a:pt x="132" y="4"/>
                  </a:cubicBezTo>
                  <a:cubicBezTo>
                    <a:pt x="151" y="5"/>
                    <a:pt x="153" y="11"/>
                    <a:pt x="160" y="20"/>
                  </a:cubicBezTo>
                  <a:cubicBezTo>
                    <a:pt x="167" y="28"/>
                    <a:pt x="172" y="38"/>
                    <a:pt x="182" y="45"/>
                  </a:cubicBezTo>
                  <a:close/>
                </a:path>
              </a:pathLst>
            </a:custGeom>
            <a:solidFill>
              <a:srgbClr val="485C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任意多边形 149"/>
            <p:cNvSpPr/>
            <p:nvPr/>
          </p:nvSpPr>
          <p:spPr bwMode="auto">
            <a:xfrm>
              <a:off x="5929313" y="4373563"/>
              <a:ext cx="1538288" cy="965200"/>
            </a:xfrm>
            <a:custGeom>
              <a:avLst/>
              <a:gdLst>
                <a:gd name="T0" fmla="*/ 554 w 567"/>
                <a:gd name="T1" fmla="*/ 169 h 356"/>
                <a:gd name="T2" fmla="*/ 554 w 567"/>
                <a:gd name="T3" fmla="*/ 251 h 356"/>
                <a:gd name="T4" fmla="*/ 428 w 567"/>
                <a:gd name="T5" fmla="*/ 356 h 356"/>
                <a:gd name="T6" fmla="*/ 332 w 567"/>
                <a:gd name="T7" fmla="*/ 356 h 356"/>
                <a:gd name="T8" fmla="*/ 305 w 567"/>
                <a:gd name="T9" fmla="*/ 243 h 356"/>
                <a:gd name="T10" fmla="*/ 300 w 567"/>
                <a:gd name="T11" fmla="*/ 244 h 356"/>
                <a:gd name="T12" fmla="*/ 275 w 567"/>
                <a:gd name="T13" fmla="*/ 261 h 356"/>
                <a:gd name="T14" fmla="*/ 213 w 567"/>
                <a:gd name="T15" fmla="*/ 293 h 356"/>
                <a:gd name="T16" fmla="*/ 123 w 567"/>
                <a:gd name="T17" fmla="*/ 323 h 356"/>
                <a:gd name="T18" fmla="*/ 92 w 567"/>
                <a:gd name="T19" fmla="*/ 331 h 356"/>
                <a:gd name="T20" fmla="*/ 20 w 567"/>
                <a:gd name="T21" fmla="*/ 282 h 356"/>
                <a:gd name="T22" fmla="*/ 15 w 567"/>
                <a:gd name="T23" fmla="*/ 205 h 356"/>
                <a:gd name="T24" fmla="*/ 207 w 567"/>
                <a:gd name="T25" fmla="*/ 61 h 356"/>
                <a:gd name="T26" fmla="*/ 328 w 567"/>
                <a:gd name="T27" fmla="*/ 0 h 356"/>
                <a:gd name="T28" fmla="*/ 509 w 567"/>
                <a:gd name="T29" fmla="*/ 143 h 356"/>
                <a:gd name="T30" fmla="*/ 554 w 567"/>
                <a:gd name="T31" fmla="*/ 16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7" h="356">
                  <a:moveTo>
                    <a:pt x="554" y="169"/>
                  </a:moveTo>
                  <a:cubicBezTo>
                    <a:pt x="554" y="169"/>
                    <a:pt x="567" y="201"/>
                    <a:pt x="554" y="251"/>
                  </a:cubicBezTo>
                  <a:cubicBezTo>
                    <a:pt x="541" y="302"/>
                    <a:pt x="490" y="356"/>
                    <a:pt x="428" y="356"/>
                  </a:cubicBezTo>
                  <a:cubicBezTo>
                    <a:pt x="386" y="356"/>
                    <a:pt x="351" y="356"/>
                    <a:pt x="332" y="356"/>
                  </a:cubicBezTo>
                  <a:cubicBezTo>
                    <a:pt x="374" y="337"/>
                    <a:pt x="362" y="275"/>
                    <a:pt x="305" y="243"/>
                  </a:cubicBezTo>
                  <a:cubicBezTo>
                    <a:pt x="303" y="243"/>
                    <a:pt x="301" y="244"/>
                    <a:pt x="300" y="244"/>
                  </a:cubicBezTo>
                  <a:cubicBezTo>
                    <a:pt x="292" y="250"/>
                    <a:pt x="284" y="256"/>
                    <a:pt x="275" y="261"/>
                  </a:cubicBezTo>
                  <a:cubicBezTo>
                    <a:pt x="258" y="272"/>
                    <a:pt x="238" y="283"/>
                    <a:pt x="213" y="293"/>
                  </a:cubicBezTo>
                  <a:cubicBezTo>
                    <a:pt x="188" y="303"/>
                    <a:pt x="159" y="313"/>
                    <a:pt x="123" y="323"/>
                  </a:cubicBezTo>
                  <a:cubicBezTo>
                    <a:pt x="113" y="325"/>
                    <a:pt x="103" y="328"/>
                    <a:pt x="92" y="331"/>
                  </a:cubicBezTo>
                  <a:cubicBezTo>
                    <a:pt x="92" y="331"/>
                    <a:pt x="39" y="330"/>
                    <a:pt x="20" y="282"/>
                  </a:cubicBezTo>
                  <a:cubicBezTo>
                    <a:pt x="0" y="230"/>
                    <a:pt x="15" y="205"/>
                    <a:pt x="15" y="205"/>
                  </a:cubicBezTo>
                  <a:cubicBezTo>
                    <a:pt x="55" y="181"/>
                    <a:pt x="158" y="96"/>
                    <a:pt x="207" y="61"/>
                  </a:cubicBezTo>
                  <a:cubicBezTo>
                    <a:pt x="257" y="27"/>
                    <a:pt x="287" y="0"/>
                    <a:pt x="328" y="0"/>
                  </a:cubicBezTo>
                  <a:cubicBezTo>
                    <a:pt x="361" y="1"/>
                    <a:pt x="441" y="46"/>
                    <a:pt x="509" y="143"/>
                  </a:cubicBezTo>
                  <a:cubicBezTo>
                    <a:pt x="524" y="152"/>
                    <a:pt x="554" y="169"/>
                    <a:pt x="554" y="169"/>
                  </a:cubicBezTo>
                  <a:close/>
                </a:path>
              </a:pathLst>
            </a:custGeom>
            <a:solidFill>
              <a:srgbClr val="485C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任意多边形 150"/>
            <p:cNvSpPr/>
            <p:nvPr/>
          </p:nvSpPr>
          <p:spPr bwMode="auto">
            <a:xfrm>
              <a:off x="6108701" y="4802188"/>
              <a:ext cx="1358900" cy="536575"/>
            </a:xfrm>
            <a:custGeom>
              <a:avLst/>
              <a:gdLst>
                <a:gd name="T0" fmla="*/ 266 w 501"/>
                <a:gd name="T1" fmla="*/ 198 h 198"/>
                <a:gd name="T2" fmla="*/ 362 w 501"/>
                <a:gd name="T3" fmla="*/ 198 h 198"/>
                <a:gd name="T4" fmla="*/ 488 w 501"/>
                <a:gd name="T5" fmla="*/ 93 h 198"/>
                <a:gd name="T6" fmla="*/ 488 w 501"/>
                <a:gd name="T7" fmla="*/ 11 h 198"/>
                <a:gd name="T8" fmla="*/ 468 w 501"/>
                <a:gd name="T9" fmla="*/ 0 h 198"/>
                <a:gd name="T10" fmla="*/ 468 w 501"/>
                <a:gd name="T11" fmla="*/ 0 h 198"/>
                <a:gd name="T12" fmla="*/ 462 w 501"/>
                <a:gd name="T13" fmla="*/ 14 h 198"/>
                <a:gd name="T14" fmla="*/ 437 w 501"/>
                <a:gd name="T15" fmla="*/ 47 h 198"/>
                <a:gd name="T16" fmla="*/ 356 w 501"/>
                <a:gd name="T17" fmla="*/ 26 h 198"/>
                <a:gd name="T18" fmla="*/ 328 w 501"/>
                <a:gd name="T19" fmla="*/ 27 h 198"/>
                <a:gd name="T20" fmla="*/ 310 w 501"/>
                <a:gd name="T21" fmla="*/ 34 h 198"/>
                <a:gd name="T22" fmla="*/ 295 w 501"/>
                <a:gd name="T23" fmla="*/ 31 h 198"/>
                <a:gd name="T24" fmla="*/ 283 w 501"/>
                <a:gd name="T25" fmla="*/ 29 h 198"/>
                <a:gd name="T26" fmla="*/ 275 w 501"/>
                <a:gd name="T27" fmla="*/ 42 h 198"/>
                <a:gd name="T28" fmla="*/ 234 w 501"/>
                <a:gd name="T29" fmla="*/ 42 h 198"/>
                <a:gd name="T30" fmla="*/ 221 w 501"/>
                <a:gd name="T31" fmla="*/ 56 h 198"/>
                <a:gd name="T32" fmla="*/ 155 w 501"/>
                <a:gd name="T33" fmla="*/ 114 h 198"/>
                <a:gd name="T34" fmla="*/ 0 w 501"/>
                <a:gd name="T35" fmla="*/ 168 h 198"/>
                <a:gd name="T36" fmla="*/ 0 w 501"/>
                <a:gd name="T37" fmla="*/ 168 h 198"/>
                <a:gd name="T38" fmla="*/ 22 w 501"/>
                <a:gd name="T39" fmla="*/ 173 h 198"/>
                <a:gd name="T40" fmla="*/ 26 w 501"/>
                <a:gd name="T41" fmla="*/ 173 h 198"/>
                <a:gd name="T42" fmla="*/ 57 w 501"/>
                <a:gd name="T43" fmla="*/ 165 h 198"/>
                <a:gd name="T44" fmla="*/ 147 w 501"/>
                <a:gd name="T45" fmla="*/ 135 h 198"/>
                <a:gd name="T46" fmla="*/ 209 w 501"/>
                <a:gd name="T47" fmla="*/ 103 h 198"/>
                <a:gd name="T48" fmla="*/ 234 w 501"/>
                <a:gd name="T49" fmla="*/ 86 h 198"/>
                <a:gd name="T50" fmla="*/ 239 w 501"/>
                <a:gd name="T51" fmla="*/ 85 h 198"/>
                <a:gd name="T52" fmla="*/ 266 w 501"/>
                <a:gd name="T53"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1" h="198">
                  <a:moveTo>
                    <a:pt x="266" y="198"/>
                  </a:moveTo>
                  <a:cubicBezTo>
                    <a:pt x="285" y="198"/>
                    <a:pt x="320" y="198"/>
                    <a:pt x="362" y="198"/>
                  </a:cubicBezTo>
                  <a:cubicBezTo>
                    <a:pt x="424" y="198"/>
                    <a:pt x="475" y="144"/>
                    <a:pt x="488" y="93"/>
                  </a:cubicBezTo>
                  <a:cubicBezTo>
                    <a:pt x="501" y="43"/>
                    <a:pt x="488" y="11"/>
                    <a:pt x="488" y="11"/>
                  </a:cubicBezTo>
                  <a:cubicBezTo>
                    <a:pt x="488" y="11"/>
                    <a:pt x="479" y="6"/>
                    <a:pt x="468" y="0"/>
                  </a:cubicBezTo>
                  <a:cubicBezTo>
                    <a:pt x="468" y="0"/>
                    <a:pt x="468" y="0"/>
                    <a:pt x="468" y="0"/>
                  </a:cubicBezTo>
                  <a:cubicBezTo>
                    <a:pt x="471" y="11"/>
                    <a:pt x="462" y="14"/>
                    <a:pt x="462" y="14"/>
                  </a:cubicBezTo>
                  <a:cubicBezTo>
                    <a:pt x="469" y="27"/>
                    <a:pt x="457" y="44"/>
                    <a:pt x="437" y="47"/>
                  </a:cubicBezTo>
                  <a:cubicBezTo>
                    <a:pt x="416" y="50"/>
                    <a:pt x="379" y="34"/>
                    <a:pt x="356" y="26"/>
                  </a:cubicBezTo>
                  <a:cubicBezTo>
                    <a:pt x="332" y="19"/>
                    <a:pt x="328" y="27"/>
                    <a:pt x="328" y="27"/>
                  </a:cubicBezTo>
                  <a:cubicBezTo>
                    <a:pt x="320" y="35"/>
                    <a:pt x="310" y="34"/>
                    <a:pt x="310" y="34"/>
                  </a:cubicBezTo>
                  <a:cubicBezTo>
                    <a:pt x="306" y="36"/>
                    <a:pt x="299" y="34"/>
                    <a:pt x="295" y="31"/>
                  </a:cubicBezTo>
                  <a:cubicBezTo>
                    <a:pt x="292" y="27"/>
                    <a:pt x="285" y="26"/>
                    <a:pt x="283" y="29"/>
                  </a:cubicBezTo>
                  <a:cubicBezTo>
                    <a:pt x="281" y="32"/>
                    <a:pt x="280" y="34"/>
                    <a:pt x="275" y="42"/>
                  </a:cubicBezTo>
                  <a:cubicBezTo>
                    <a:pt x="271" y="49"/>
                    <a:pt x="242" y="43"/>
                    <a:pt x="234" y="42"/>
                  </a:cubicBezTo>
                  <a:cubicBezTo>
                    <a:pt x="225" y="40"/>
                    <a:pt x="224" y="49"/>
                    <a:pt x="221" y="56"/>
                  </a:cubicBezTo>
                  <a:cubicBezTo>
                    <a:pt x="218" y="62"/>
                    <a:pt x="198" y="94"/>
                    <a:pt x="155" y="114"/>
                  </a:cubicBezTo>
                  <a:cubicBezTo>
                    <a:pt x="111" y="133"/>
                    <a:pt x="0" y="168"/>
                    <a:pt x="0" y="168"/>
                  </a:cubicBezTo>
                  <a:cubicBezTo>
                    <a:pt x="0" y="168"/>
                    <a:pt x="0" y="168"/>
                    <a:pt x="0" y="168"/>
                  </a:cubicBezTo>
                  <a:cubicBezTo>
                    <a:pt x="0" y="168"/>
                    <a:pt x="11" y="170"/>
                    <a:pt x="22" y="173"/>
                  </a:cubicBezTo>
                  <a:cubicBezTo>
                    <a:pt x="25" y="173"/>
                    <a:pt x="26" y="173"/>
                    <a:pt x="26" y="173"/>
                  </a:cubicBezTo>
                  <a:cubicBezTo>
                    <a:pt x="37" y="170"/>
                    <a:pt x="47" y="167"/>
                    <a:pt x="57" y="165"/>
                  </a:cubicBezTo>
                  <a:cubicBezTo>
                    <a:pt x="93" y="155"/>
                    <a:pt x="122" y="145"/>
                    <a:pt x="147" y="135"/>
                  </a:cubicBezTo>
                  <a:cubicBezTo>
                    <a:pt x="172" y="125"/>
                    <a:pt x="192" y="114"/>
                    <a:pt x="209" y="103"/>
                  </a:cubicBezTo>
                  <a:cubicBezTo>
                    <a:pt x="218" y="98"/>
                    <a:pt x="226" y="92"/>
                    <a:pt x="234" y="86"/>
                  </a:cubicBezTo>
                  <a:cubicBezTo>
                    <a:pt x="235" y="86"/>
                    <a:pt x="237" y="85"/>
                    <a:pt x="239" y="85"/>
                  </a:cubicBezTo>
                  <a:cubicBezTo>
                    <a:pt x="296" y="117"/>
                    <a:pt x="308" y="179"/>
                    <a:pt x="266" y="198"/>
                  </a:cubicBezTo>
                  <a:close/>
                </a:path>
              </a:pathLst>
            </a:custGeom>
            <a:solidFill>
              <a:srgbClr val="2E41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任意多边形 151"/>
            <p:cNvSpPr/>
            <p:nvPr/>
          </p:nvSpPr>
          <p:spPr bwMode="auto">
            <a:xfrm>
              <a:off x="5807076" y="4921250"/>
              <a:ext cx="371475" cy="420688"/>
            </a:xfrm>
            <a:custGeom>
              <a:avLst/>
              <a:gdLst>
                <a:gd name="T0" fmla="*/ 60 w 137"/>
                <a:gd name="T1" fmla="*/ 3 h 155"/>
                <a:gd name="T2" fmla="*/ 46 w 137"/>
                <a:gd name="T3" fmla="*/ 3 h 155"/>
                <a:gd name="T4" fmla="*/ 3 w 137"/>
                <a:gd name="T5" fmla="*/ 32 h 155"/>
                <a:gd name="T6" fmla="*/ 2 w 137"/>
                <a:gd name="T7" fmla="*/ 38 h 155"/>
                <a:gd name="T8" fmla="*/ 14 w 137"/>
                <a:gd name="T9" fmla="*/ 108 h 155"/>
                <a:gd name="T10" fmla="*/ 37 w 137"/>
                <a:gd name="T11" fmla="*/ 141 h 155"/>
                <a:gd name="T12" fmla="*/ 52 w 137"/>
                <a:gd name="T13" fmla="*/ 152 h 155"/>
                <a:gd name="T14" fmla="*/ 78 w 137"/>
                <a:gd name="T15" fmla="*/ 153 h 155"/>
                <a:gd name="T16" fmla="*/ 129 w 137"/>
                <a:gd name="T17" fmla="*/ 141 h 155"/>
                <a:gd name="T18" fmla="*/ 134 w 137"/>
                <a:gd name="T19" fmla="*/ 138 h 155"/>
                <a:gd name="T20" fmla="*/ 137 w 137"/>
                <a:gd name="T21" fmla="*/ 129 h 155"/>
                <a:gd name="T22" fmla="*/ 65 w 137"/>
                <a:gd name="T23" fmla="*/ 80 h 155"/>
                <a:gd name="T24" fmla="*/ 60 w 137"/>
                <a:gd name="T25"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55">
                  <a:moveTo>
                    <a:pt x="60" y="3"/>
                  </a:moveTo>
                  <a:cubicBezTo>
                    <a:pt x="60" y="3"/>
                    <a:pt x="51" y="0"/>
                    <a:pt x="46" y="3"/>
                  </a:cubicBezTo>
                  <a:cubicBezTo>
                    <a:pt x="42" y="6"/>
                    <a:pt x="7" y="29"/>
                    <a:pt x="3" y="32"/>
                  </a:cubicBezTo>
                  <a:cubicBezTo>
                    <a:pt x="3" y="33"/>
                    <a:pt x="2" y="35"/>
                    <a:pt x="2" y="38"/>
                  </a:cubicBezTo>
                  <a:cubicBezTo>
                    <a:pt x="0" y="51"/>
                    <a:pt x="1" y="84"/>
                    <a:pt x="14" y="108"/>
                  </a:cubicBezTo>
                  <a:cubicBezTo>
                    <a:pt x="22" y="124"/>
                    <a:pt x="31" y="134"/>
                    <a:pt x="37" y="141"/>
                  </a:cubicBezTo>
                  <a:cubicBezTo>
                    <a:pt x="44" y="147"/>
                    <a:pt x="49" y="150"/>
                    <a:pt x="52" y="152"/>
                  </a:cubicBezTo>
                  <a:cubicBezTo>
                    <a:pt x="58" y="155"/>
                    <a:pt x="70" y="155"/>
                    <a:pt x="78" y="153"/>
                  </a:cubicBezTo>
                  <a:cubicBezTo>
                    <a:pt x="87" y="152"/>
                    <a:pt x="122" y="144"/>
                    <a:pt x="129" y="141"/>
                  </a:cubicBezTo>
                  <a:cubicBezTo>
                    <a:pt x="131" y="141"/>
                    <a:pt x="132" y="139"/>
                    <a:pt x="134" y="138"/>
                  </a:cubicBezTo>
                  <a:cubicBezTo>
                    <a:pt x="136" y="134"/>
                    <a:pt x="137" y="129"/>
                    <a:pt x="137" y="129"/>
                  </a:cubicBezTo>
                  <a:cubicBezTo>
                    <a:pt x="137" y="129"/>
                    <a:pt x="84" y="128"/>
                    <a:pt x="65" y="80"/>
                  </a:cubicBezTo>
                  <a:cubicBezTo>
                    <a:pt x="45" y="28"/>
                    <a:pt x="60" y="3"/>
                    <a:pt x="60" y="3"/>
                  </a:cubicBezTo>
                  <a:close/>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56" name="任意多边形 152"/>
            <p:cNvSpPr/>
            <p:nvPr/>
          </p:nvSpPr>
          <p:spPr bwMode="auto">
            <a:xfrm>
              <a:off x="7308851" y="4760913"/>
              <a:ext cx="115888" cy="182563"/>
            </a:xfrm>
            <a:custGeom>
              <a:avLst/>
              <a:gdLst>
                <a:gd name="T0" fmla="*/ 8 w 43"/>
                <a:gd name="T1" fmla="*/ 3 h 67"/>
                <a:gd name="T2" fmla="*/ 13 w 43"/>
                <a:gd name="T3" fmla="*/ 12 h 67"/>
                <a:gd name="T4" fmla="*/ 19 w 43"/>
                <a:gd name="T5" fmla="*/ 22 h 67"/>
                <a:gd name="T6" fmla="*/ 22 w 43"/>
                <a:gd name="T7" fmla="*/ 27 h 67"/>
                <a:gd name="T8" fmla="*/ 26 w 43"/>
                <a:gd name="T9" fmla="*/ 33 h 67"/>
                <a:gd name="T10" fmla="*/ 42 w 43"/>
                <a:gd name="T11" fmla="*/ 65 h 67"/>
                <a:gd name="T12" fmla="*/ 41 w 43"/>
                <a:gd name="T13" fmla="*/ 67 h 67"/>
                <a:gd name="T14" fmla="*/ 39 w 43"/>
                <a:gd name="T15" fmla="*/ 66 h 67"/>
                <a:gd name="T16" fmla="*/ 39 w 43"/>
                <a:gd name="T17" fmla="*/ 66 h 67"/>
                <a:gd name="T18" fmla="*/ 21 w 43"/>
                <a:gd name="T19" fmla="*/ 36 h 67"/>
                <a:gd name="T20" fmla="*/ 17 w 43"/>
                <a:gd name="T21" fmla="*/ 31 h 67"/>
                <a:gd name="T22" fmla="*/ 14 w 43"/>
                <a:gd name="T23" fmla="*/ 26 h 67"/>
                <a:gd name="T24" fmla="*/ 7 w 43"/>
                <a:gd name="T25" fmla="*/ 16 h 67"/>
                <a:gd name="T26" fmla="*/ 1 w 43"/>
                <a:gd name="T27" fmla="*/ 7 h 67"/>
                <a:gd name="T28" fmla="*/ 2 w 43"/>
                <a:gd name="T29" fmla="*/ 2 h 67"/>
                <a:gd name="T30" fmla="*/ 8 w 43"/>
                <a:gd name="T31" fmla="*/ 3 h 67"/>
                <a:gd name="T32" fmla="*/ 8 w 43"/>
                <a:gd name="T33" fmla="*/ 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7">
                  <a:moveTo>
                    <a:pt x="8" y="3"/>
                  </a:moveTo>
                  <a:cubicBezTo>
                    <a:pt x="8" y="3"/>
                    <a:pt x="10" y="7"/>
                    <a:pt x="13" y="12"/>
                  </a:cubicBezTo>
                  <a:cubicBezTo>
                    <a:pt x="15" y="15"/>
                    <a:pt x="17" y="18"/>
                    <a:pt x="19" y="22"/>
                  </a:cubicBezTo>
                  <a:cubicBezTo>
                    <a:pt x="20" y="24"/>
                    <a:pt x="21" y="26"/>
                    <a:pt x="22" y="27"/>
                  </a:cubicBezTo>
                  <a:cubicBezTo>
                    <a:pt x="24" y="29"/>
                    <a:pt x="25" y="31"/>
                    <a:pt x="26" y="33"/>
                  </a:cubicBezTo>
                  <a:cubicBezTo>
                    <a:pt x="34" y="49"/>
                    <a:pt x="42" y="65"/>
                    <a:pt x="42" y="65"/>
                  </a:cubicBezTo>
                  <a:cubicBezTo>
                    <a:pt x="43" y="65"/>
                    <a:pt x="42" y="66"/>
                    <a:pt x="41" y="67"/>
                  </a:cubicBezTo>
                  <a:cubicBezTo>
                    <a:pt x="41" y="67"/>
                    <a:pt x="40" y="67"/>
                    <a:pt x="39" y="66"/>
                  </a:cubicBezTo>
                  <a:cubicBezTo>
                    <a:pt x="39" y="66"/>
                    <a:pt x="39" y="66"/>
                    <a:pt x="39" y="66"/>
                  </a:cubicBezTo>
                  <a:cubicBezTo>
                    <a:pt x="39" y="66"/>
                    <a:pt x="30" y="51"/>
                    <a:pt x="21" y="36"/>
                  </a:cubicBezTo>
                  <a:cubicBezTo>
                    <a:pt x="20" y="34"/>
                    <a:pt x="19" y="33"/>
                    <a:pt x="17" y="31"/>
                  </a:cubicBezTo>
                  <a:cubicBezTo>
                    <a:pt x="16" y="29"/>
                    <a:pt x="15" y="27"/>
                    <a:pt x="14" y="26"/>
                  </a:cubicBezTo>
                  <a:cubicBezTo>
                    <a:pt x="11" y="22"/>
                    <a:pt x="9" y="19"/>
                    <a:pt x="7" y="16"/>
                  </a:cubicBezTo>
                  <a:cubicBezTo>
                    <a:pt x="4" y="11"/>
                    <a:pt x="1" y="7"/>
                    <a:pt x="1" y="7"/>
                  </a:cubicBezTo>
                  <a:cubicBezTo>
                    <a:pt x="0" y="5"/>
                    <a:pt x="0" y="3"/>
                    <a:pt x="2" y="2"/>
                  </a:cubicBezTo>
                  <a:cubicBezTo>
                    <a:pt x="4" y="0"/>
                    <a:pt x="6" y="1"/>
                    <a:pt x="8" y="3"/>
                  </a:cubicBezTo>
                  <a:cubicBezTo>
                    <a:pt x="8" y="3"/>
                    <a:pt x="8" y="3"/>
                    <a:pt x="8" y="3"/>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任意多边形 153"/>
            <p:cNvSpPr/>
            <p:nvPr/>
          </p:nvSpPr>
          <p:spPr bwMode="auto">
            <a:xfrm>
              <a:off x="5969001" y="4373563"/>
              <a:ext cx="1349375" cy="555625"/>
            </a:xfrm>
            <a:custGeom>
              <a:avLst/>
              <a:gdLst>
                <a:gd name="T0" fmla="*/ 0 w 497"/>
                <a:gd name="T1" fmla="*/ 205 h 205"/>
                <a:gd name="T2" fmla="*/ 192 w 497"/>
                <a:gd name="T3" fmla="*/ 61 h 205"/>
                <a:gd name="T4" fmla="*/ 313 w 497"/>
                <a:gd name="T5" fmla="*/ 0 h 205"/>
                <a:gd name="T6" fmla="*/ 494 w 497"/>
                <a:gd name="T7" fmla="*/ 143 h 205"/>
                <a:gd name="T8" fmla="*/ 497 w 497"/>
                <a:gd name="T9" fmla="*/ 148 h 205"/>
              </a:gdLst>
              <a:ahLst/>
              <a:cxnLst>
                <a:cxn ang="0">
                  <a:pos x="T0" y="T1"/>
                </a:cxn>
                <a:cxn ang="0">
                  <a:pos x="T2" y="T3"/>
                </a:cxn>
                <a:cxn ang="0">
                  <a:pos x="T4" y="T5"/>
                </a:cxn>
                <a:cxn ang="0">
                  <a:pos x="T6" y="T7"/>
                </a:cxn>
                <a:cxn ang="0">
                  <a:pos x="T8" y="T9"/>
                </a:cxn>
              </a:cxnLst>
              <a:rect l="0" t="0" r="r" b="b"/>
              <a:pathLst>
                <a:path w="497" h="205">
                  <a:moveTo>
                    <a:pt x="0" y="205"/>
                  </a:moveTo>
                  <a:cubicBezTo>
                    <a:pt x="40" y="181"/>
                    <a:pt x="143" y="96"/>
                    <a:pt x="192" y="61"/>
                  </a:cubicBezTo>
                  <a:cubicBezTo>
                    <a:pt x="242" y="27"/>
                    <a:pt x="272" y="0"/>
                    <a:pt x="313" y="0"/>
                  </a:cubicBezTo>
                  <a:cubicBezTo>
                    <a:pt x="346" y="1"/>
                    <a:pt x="426" y="46"/>
                    <a:pt x="494" y="143"/>
                  </a:cubicBezTo>
                  <a:cubicBezTo>
                    <a:pt x="495" y="145"/>
                    <a:pt x="496" y="147"/>
                    <a:pt x="497" y="148"/>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58" name="任意多边形 154"/>
            <p:cNvSpPr/>
            <p:nvPr/>
          </p:nvSpPr>
          <p:spPr bwMode="auto">
            <a:xfrm>
              <a:off x="6773863" y="4703763"/>
              <a:ext cx="176213" cy="306388"/>
            </a:xfrm>
            <a:custGeom>
              <a:avLst/>
              <a:gdLst>
                <a:gd name="T0" fmla="*/ 1 w 65"/>
                <a:gd name="T1" fmla="*/ 106 h 113"/>
                <a:gd name="T2" fmla="*/ 2 w 65"/>
                <a:gd name="T3" fmla="*/ 105 h 113"/>
                <a:gd name="T4" fmla="*/ 3 w 65"/>
                <a:gd name="T5" fmla="*/ 104 h 113"/>
                <a:gd name="T6" fmla="*/ 5 w 65"/>
                <a:gd name="T7" fmla="*/ 102 h 113"/>
                <a:gd name="T8" fmla="*/ 9 w 65"/>
                <a:gd name="T9" fmla="*/ 98 h 113"/>
                <a:gd name="T10" fmla="*/ 14 w 65"/>
                <a:gd name="T11" fmla="*/ 92 h 113"/>
                <a:gd name="T12" fmla="*/ 20 w 65"/>
                <a:gd name="T13" fmla="*/ 85 h 113"/>
                <a:gd name="T14" fmla="*/ 26 w 65"/>
                <a:gd name="T15" fmla="*/ 77 h 113"/>
                <a:gd name="T16" fmla="*/ 32 w 65"/>
                <a:gd name="T17" fmla="*/ 68 h 113"/>
                <a:gd name="T18" fmla="*/ 35 w 65"/>
                <a:gd name="T19" fmla="*/ 63 h 113"/>
                <a:gd name="T20" fmla="*/ 38 w 65"/>
                <a:gd name="T21" fmla="*/ 58 h 113"/>
                <a:gd name="T22" fmla="*/ 43 w 65"/>
                <a:gd name="T23" fmla="*/ 48 h 113"/>
                <a:gd name="T24" fmla="*/ 48 w 65"/>
                <a:gd name="T25" fmla="*/ 38 h 113"/>
                <a:gd name="T26" fmla="*/ 52 w 65"/>
                <a:gd name="T27" fmla="*/ 28 h 113"/>
                <a:gd name="T28" fmla="*/ 55 w 65"/>
                <a:gd name="T29" fmla="*/ 20 h 113"/>
                <a:gd name="T30" fmla="*/ 60 w 65"/>
                <a:gd name="T31" fmla="*/ 6 h 113"/>
                <a:gd name="T32" fmla="*/ 62 w 65"/>
                <a:gd name="T33" fmla="*/ 1 h 113"/>
                <a:gd name="T34" fmla="*/ 63 w 65"/>
                <a:gd name="T35" fmla="*/ 0 h 113"/>
                <a:gd name="T36" fmla="*/ 65 w 65"/>
                <a:gd name="T37" fmla="*/ 2 h 113"/>
                <a:gd name="T38" fmla="*/ 64 w 65"/>
                <a:gd name="T39" fmla="*/ 7 h 113"/>
                <a:gd name="T40" fmla="*/ 60 w 65"/>
                <a:gd name="T41" fmla="*/ 21 h 113"/>
                <a:gd name="T42" fmla="*/ 57 w 65"/>
                <a:gd name="T43" fmla="*/ 30 h 113"/>
                <a:gd name="T44" fmla="*/ 53 w 65"/>
                <a:gd name="T45" fmla="*/ 40 h 113"/>
                <a:gd name="T46" fmla="*/ 49 w 65"/>
                <a:gd name="T47" fmla="*/ 50 h 113"/>
                <a:gd name="T48" fmla="*/ 44 w 65"/>
                <a:gd name="T49" fmla="*/ 61 h 113"/>
                <a:gd name="T50" fmla="*/ 41 w 65"/>
                <a:gd name="T51" fmla="*/ 66 h 113"/>
                <a:gd name="T52" fmla="*/ 38 w 65"/>
                <a:gd name="T53" fmla="*/ 71 h 113"/>
                <a:gd name="T54" fmla="*/ 32 w 65"/>
                <a:gd name="T55" fmla="*/ 81 h 113"/>
                <a:gd name="T56" fmla="*/ 26 w 65"/>
                <a:gd name="T57" fmla="*/ 90 h 113"/>
                <a:gd name="T58" fmla="*/ 20 w 65"/>
                <a:gd name="T59" fmla="*/ 97 h 113"/>
                <a:gd name="T60" fmla="*/ 15 w 65"/>
                <a:gd name="T61" fmla="*/ 103 h 113"/>
                <a:gd name="T62" fmla="*/ 11 w 65"/>
                <a:gd name="T63" fmla="*/ 108 h 113"/>
                <a:gd name="T64" fmla="*/ 9 w 65"/>
                <a:gd name="T65" fmla="*/ 109 h 113"/>
                <a:gd name="T66" fmla="*/ 8 w 65"/>
                <a:gd name="T67" fmla="*/ 111 h 113"/>
                <a:gd name="T68" fmla="*/ 7 w 65"/>
                <a:gd name="T69" fmla="*/ 112 h 113"/>
                <a:gd name="T70" fmla="*/ 1 w 65"/>
                <a:gd name="T71" fmla="*/ 111 h 113"/>
                <a:gd name="T72" fmla="*/ 1 w 65"/>
                <a:gd name="T73" fmla="*/ 10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113">
                  <a:moveTo>
                    <a:pt x="1" y="106"/>
                  </a:moveTo>
                  <a:cubicBezTo>
                    <a:pt x="1" y="106"/>
                    <a:pt x="2" y="105"/>
                    <a:pt x="2" y="105"/>
                  </a:cubicBezTo>
                  <a:cubicBezTo>
                    <a:pt x="3" y="105"/>
                    <a:pt x="3" y="104"/>
                    <a:pt x="3" y="104"/>
                  </a:cubicBezTo>
                  <a:cubicBezTo>
                    <a:pt x="4" y="103"/>
                    <a:pt x="4" y="103"/>
                    <a:pt x="5" y="102"/>
                  </a:cubicBezTo>
                  <a:cubicBezTo>
                    <a:pt x="6" y="101"/>
                    <a:pt x="8" y="99"/>
                    <a:pt x="9" y="98"/>
                  </a:cubicBezTo>
                  <a:cubicBezTo>
                    <a:pt x="11" y="96"/>
                    <a:pt x="12" y="94"/>
                    <a:pt x="14" y="92"/>
                  </a:cubicBezTo>
                  <a:cubicBezTo>
                    <a:pt x="16" y="90"/>
                    <a:pt x="18" y="88"/>
                    <a:pt x="20" y="85"/>
                  </a:cubicBezTo>
                  <a:cubicBezTo>
                    <a:pt x="22" y="82"/>
                    <a:pt x="24" y="80"/>
                    <a:pt x="26" y="77"/>
                  </a:cubicBezTo>
                  <a:cubicBezTo>
                    <a:pt x="28" y="74"/>
                    <a:pt x="30" y="71"/>
                    <a:pt x="32" y="68"/>
                  </a:cubicBezTo>
                  <a:cubicBezTo>
                    <a:pt x="33" y="66"/>
                    <a:pt x="34" y="64"/>
                    <a:pt x="35" y="63"/>
                  </a:cubicBezTo>
                  <a:cubicBezTo>
                    <a:pt x="38" y="58"/>
                    <a:pt x="38" y="58"/>
                    <a:pt x="38" y="58"/>
                  </a:cubicBezTo>
                  <a:cubicBezTo>
                    <a:pt x="40" y="54"/>
                    <a:pt x="41" y="51"/>
                    <a:pt x="43" y="48"/>
                  </a:cubicBezTo>
                  <a:cubicBezTo>
                    <a:pt x="45" y="44"/>
                    <a:pt x="46" y="41"/>
                    <a:pt x="48" y="38"/>
                  </a:cubicBezTo>
                  <a:cubicBezTo>
                    <a:pt x="49" y="34"/>
                    <a:pt x="51" y="31"/>
                    <a:pt x="52" y="28"/>
                  </a:cubicBezTo>
                  <a:cubicBezTo>
                    <a:pt x="53" y="25"/>
                    <a:pt x="54" y="22"/>
                    <a:pt x="55" y="20"/>
                  </a:cubicBezTo>
                  <a:cubicBezTo>
                    <a:pt x="57" y="14"/>
                    <a:pt x="59" y="10"/>
                    <a:pt x="60" y="6"/>
                  </a:cubicBezTo>
                  <a:cubicBezTo>
                    <a:pt x="61" y="3"/>
                    <a:pt x="62" y="1"/>
                    <a:pt x="62" y="1"/>
                  </a:cubicBezTo>
                  <a:cubicBezTo>
                    <a:pt x="62" y="1"/>
                    <a:pt x="63" y="0"/>
                    <a:pt x="63" y="0"/>
                  </a:cubicBezTo>
                  <a:cubicBezTo>
                    <a:pt x="64" y="1"/>
                    <a:pt x="65" y="1"/>
                    <a:pt x="65" y="2"/>
                  </a:cubicBezTo>
                  <a:cubicBezTo>
                    <a:pt x="65" y="2"/>
                    <a:pt x="64" y="4"/>
                    <a:pt x="64" y="7"/>
                  </a:cubicBezTo>
                  <a:cubicBezTo>
                    <a:pt x="63" y="11"/>
                    <a:pt x="62" y="16"/>
                    <a:pt x="60" y="21"/>
                  </a:cubicBezTo>
                  <a:cubicBezTo>
                    <a:pt x="59" y="24"/>
                    <a:pt x="58" y="27"/>
                    <a:pt x="57" y="30"/>
                  </a:cubicBezTo>
                  <a:cubicBezTo>
                    <a:pt x="56" y="33"/>
                    <a:pt x="55" y="37"/>
                    <a:pt x="53" y="40"/>
                  </a:cubicBezTo>
                  <a:cubicBezTo>
                    <a:pt x="52" y="43"/>
                    <a:pt x="51" y="47"/>
                    <a:pt x="49" y="50"/>
                  </a:cubicBezTo>
                  <a:cubicBezTo>
                    <a:pt x="47" y="54"/>
                    <a:pt x="46" y="58"/>
                    <a:pt x="44" y="61"/>
                  </a:cubicBezTo>
                  <a:cubicBezTo>
                    <a:pt x="41" y="66"/>
                    <a:pt x="41" y="66"/>
                    <a:pt x="41" y="66"/>
                  </a:cubicBezTo>
                  <a:cubicBezTo>
                    <a:pt x="40" y="68"/>
                    <a:pt x="39" y="70"/>
                    <a:pt x="38" y="71"/>
                  </a:cubicBezTo>
                  <a:cubicBezTo>
                    <a:pt x="37" y="75"/>
                    <a:pt x="34" y="78"/>
                    <a:pt x="32" y="81"/>
                  </a:cubicBezTo>
                  <a:cubicBezTo>
                    <a:pt x="31" y="84"/>
                    <a:pt x="28" y="87"/>
                    <a:pt x="26" y="90"/>
                  </a:cubicBezTo>
                  <a:cubicBezTo>
                    <a:pt x="24" y="93"/>
                    <a:pt x="22" y="95"/>
                    <a:pt x="20" y="97"/>
                  </a:cubicBezTo>
                  <a:cubicBezTo>
                    <a:pt x="18" y="100"/>
                    <a:pt x="17" y="102"/>
                    <a:pt x="15" y="103"/>
                  </a:cubicBezTo>
                  <a:cubicBezTo>
                    <a:pt x="13" y="105"/>
                    <a:pt x="12" y="107"/>
                    <a:pt x="11" y="108"/>
                  </a:cubicBezTo>
                  <a:cubicBezTo>
                    <a:pt x="10" y="108"/>
                    <a:pt x="10" y="109"/>
                    <a:pt x="9" y="109"/>
                  </a:cubicBezTo>
                  <a:cubicBezTo>
                    <a:pt x="9" y="110"/>
                    <a:pt x="8" y="110"/>
                    <a:pt x="8" y="111"/>
                  </a:cubicBezTo>
                  <a:cubicBezTo>
                    <a:pt x="7" y="111"/>
                    <a:pt x="7" y="112"/>
                    <a:pt x="7" y="112"/>
                  </a:cubicBezTo>
                  <a:cubicBezTo>
                    <a:pt x="5" y="113"/>
                    <a:pt x="3" y="113"/>
                    <a:pt x="1" y="111"/>
                  </a:cubicBezTo>
                  <a:cubicBezTo>
                    <a:pt x="0" y="110"/>
                    <a:pt x="0" y="107"/>
                    <a:pt x="1" y="106"/>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任意多边形 155"/>
            <p:cNvSpPr/>
            <p:nvPr/>
          </p:nvSpPr>
          <p:spPr bwMode="auto">
            <a:xfrm>
              <a:off x="6178551" y="4999038"/>
              <a:ext cx="604838" cy="271463"/>
            </a:xfrm>
            <a:custGeom>
              <a:avLst/>
              <a:gdLst>
                <a:gd name="T0" fmla="*/ 0 w 223"/>
                <a:gd name="T1" fmla="*/ 100 h 100"/>
                <a:gd name="T2" fmla="*/ 31 w 223"/>
                <a:gd name="T3" fmla="*/ 92 h 100"/>
                <a:gd name="T4" fmla="*/ 121 w 223"/>
                <a:gd name="T5" fmla="*/ 62 h 100"/>
                <a:gd name="T6" fmla="*/ 183 w 223"/>
                <a:gd name="T7" fmla="*/ 30 h 100"/>
                <a:gd name="T8" fmla="*/ 208 w 223"/>
                <a:gd name="T9" fmla="*/ 13 h 100"/>
                <a:gd name="T10" fmla="*/ 223 w 223"/>
                <a:gd name="T11" fmla="*/ 0 h 100"/>
              </a:gdLst>
              <a:ahLst/>
              <a:cxnLst>
                <a:cxn ang="0">
                  <a:pos x="T0" y="T1"/>
                </a:cxn>
                <a:cxn ang="0">
                  <a:pos x="T2" y="T3"/>
                </a:cxn>
                <a:cxn ang="0">
                  <a:pos x="T4" y="T5"/>
                </a:cxn>
                <a:cxn ang="0">
                  <a:pos x="T6" y="T7"/>
                </a:cxn>
                <a:cxn ang="0">
                  <a:pos x="T8" y="T9"/>
                </a:cxn>
                <a:cxn ang="0">
                  <a:pos x="T10" y="T11"/>
                </a:cxn>
              </a:cxnLst>
              <a:rect l="0" t="0" r="r" b="b"/>
              <a:pathLst>
                <a:path w="223" h="100">
                  <a:moveTo>
                    <a:pt x="0" y="100"/>
                  </a:moveTo>
                  <a:cubicBezTo>
                    <a:pt x="11" y="97"/>
                    <a:pt x="21" y="94"/>
                    <a:pt x="31" y="92"/>
                  </a:cubicBezTo>
                  <a:cubicBezTo>
                    <a:pt x="67" y="82"/>
                    <a:pt x="96" y="72"/>
                    <a:pt x="121" y="62"/>
                  </a:cubicBezTo>
                  <a:cubicBezTo>
                    <a:pt x="146" y="52"/>
                    <a:pt x="166" y="41"/>
                    <a:pt x="183" y="30"/>
                  </a:cubicBezTo>
                  <a:cubicBezTo>
                    <a:pt x="192" y="25"/>
                    <a:pt x="200" y="19"/>
                    <a:pt x="208" y="13"/>
                  </a:cubicBezTo>
                  <a:cubicBezTo>
                    <a:pt x="213" y="9"/>
                    <a:pt x="218" y="4"/>
                    <a:pt x="223"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0" name="任意多边形 156"/>
            <p:cNvSpPr/>
            <p:nvPr/>
          </p:nvSpPr>
          <p:spPr bwMode="auto">
            <a:xfrm>
              <a:off x="6729413" y="4695825"/>
              <a:ext cx="355600" cy="349250"/>
            </a:xfrm>
            <a:custGeom>
              <a:avLst/>
              <a:gdLst>
                <a:gd name="T0" fmla="*/ 4 w 131"/>
                <a:gd name="T1" fmla="*/ 121 h 129"/>
                <a:gd name="T2" fmla="*/ 6 w 131"/>
                <a:gd name="T3" fmla="*/ 121 h 129"/>
                <a:gd name="T4" fmla="*/ 8 w 131"/>
                <a:gd name="T5" fmla="*/ 120 h 129"/>
                <a:gd name="T6" fmla="*/ 9 w 131"/>
                <a:gd name="T7" fmla="*/ 120 h 129"/>
                <a:gd name="T8" fmla="*/ 9 w 131"/>
                <a:gd name="T9" fmla="*/ 120 h 129"/>
                <a:gd name="T10" fmla="*/ 9 w 131"/>
                <a:gd name="T11" fmla="*/ 120 h 129"/>
                <a:gd name="T12" fmla="*/ 9 w 131"/>
                <a:gd name="T13" fmla="*/ 120 h 129"/>
                <a:gd name="T14" fmla="*/ 9 w 131"/>
                <a:gd name="T15" fmla="*/ 120 h 129"/>
                <a:gd name="T16" fmla="*/ 9 w 131"/>
                <a:gd name="T17" fmla="*/ 120 h 129"/>
                <a:gd name="T18" fmla="*/ 9 w 131"/>
                <a:gd name="T19" fmla="*/ 120 h 129"/>
                <a:gd name="T20" fmla="*/ 11 w 131"/>
                <a:gd name="T21" fmla="*/ 119 h 129"/>
                <a:gd name="T22" fmla="*/ 20 w 131"/>
                <a:gd name="T23" fmla="*/ 116 h 129"/>
                <a:gd name="T24" fmla="*/ 30 w 131"/>
                <a:gd name="T25" fmla="*/ 112 h 129"/>
                <a:gd name="T26" fmla="*/ 43 w 131"/>
                <a:gd name="T27" fmla="*/ 106 h 129"/>
                <a:gd name="T28" fmla="*/ 49 w 131"/>
                <a:gd name="T29" fmla="*/ 103 h 129"/>
                <a:gd name="T30" fmla="*/ 56 w 131"/>
                <a:gd name="T31" fmla="*/ 98 h 129"/>
                <a:gd name="T32" fmla="*/ 63 w 131"/>
                <a:gd name="T33" fmla="*/ 94 h 129"/>
                <a:gd name="T34" fmla="*/ 69 w 131"/>
                <a:gd name="T35" fmla="*/ 89 h 129"/>
                <a:gd name="T36" fmla="*/ 76 w 131"/>
                <a:gd name="T37" fmla="*/ 84 h 129"/>
                <a:gd name="T38" fmla="*/ 82 w 131"/>
                <a:gd name="T39" fmla="*/ 78 h 129"/>
                <a:gd name="T40" fmla="*/ 88 w 131"/>
                <a:gd name="T41" fmla="*/ 72 h 129"/>
                <a:gd name="T42" fmla="*/ 94 w 131"/>
                <a:gd name="T43" fmla="*/ 66 h 129"/>
                <a:gd name="T44" fmla="*/ 99 w 131"/>
                <a:gd name="T45" fmla="*/ 60 h 129"/>
                <a:gd name="T46" fmla="*/ 104 w 131"/>
                <a:gd name="T47" fmla="*/ 53 h 129"/>
                <a:gd name="T48" fmla="*/ 109 w 131"/>
                <a:gd name="T49" fmla="*/ 47 h 129"/>
                <a:gd name="T50" fmla="*/ 113 w 131"/>
                <a:gd name="T51" fmla="*/ 41 h 129"/>
                <a:gd name="T52" fmla="*/ 119 w 131"/>
                <a:gd name="T53" fmla="*/ 28 h 129"/>
                <a:gd name="T54" fmla="*/ 122 w 131"/>
                <a:gd name="T55" fmla="*/ 23 h 129"/>
                <a:gd name="T56" fmla="*/ 124 w 131"/>
                <a:gd name="T57" fmla="*/ 18 h 129"/>
                <a:gd name="T58" fmla="*/ 127 w 131"/>
                <a:gd name="T59" fmla="*/ 9 h 129"/>
                <a:gd name="T60" fmla="*/ 129 w 131"/>
                <a:gd name="T61" fmla="*/ 2 h 129"/>
                <a:gd name="T62" fmla="*/ 129 w 131"/>
                <a:gd name="T63" fmla="*/ 1 h 129"/>
                <a:gd name="T64" fmla="*/ 130 w 131"/>
                <a:gd name="T65" fmla="*/ 1 h 129"/>
                <a:gd name="T66" fmla="*/ 131 w 131"/>
                <a:gd name="T67" fmla="*/ 2 h 129"/>
                <a:gd name="T68" fmla="*/ 130 w 131"/>
                <a:gd name="T69" fmla="*/ 10 h 129"/>
                <a:gd name="T70" fmla="*/ 128 w 131"/>
                <a:gd name="T71" fmla="*/ 19 h 129"/>
                <a:gd name="T72" fmla="*/ 126 w 131"/>
                <a:gd name="T73" fmla="*/ 25 h 129"/>
                <a:gd name="T74" fmla="*/ 124 w 131"/>
                <a:gd name="T75" fmla="*/ 31 h 129"/>
                <a:gd name="T76" fmla="*/ 118 w 131"/>
                <a:gd name="T77" fmla="*/ 44 h 129"/>
                <a:gd name="T78" fmla="*/ 115 w 131"/>
                <a:gd name="T79" fmla="*/ 51 h 129"/>
                <a:gd name="T80" fmla="*/ 110 w 131"/>
                <a:gd name="T81" fmla="*/ 58 h 129"/>
                <a:gd name="T82" fmla="*/ 106 w 131"/>
                <a:gd name="T83" fmla="*/ 65 h 129"/>
                <a:gd name="T84" fmla="*/ 100 w 131"/>
                <a:gd name="T85" fmla="*/ 71 h 129"/>
                <a:gd name="T86" fmla="*/ 94 w 131"/>
                <a:gd name="T87" fmla="*/ 78 h 129"/>
                <a:gd name="T88" fmla="*/ 88 w 131"/>
                <a:gd name="T89" fmla="*/ 85 h 129"/>
                <a:gd name="T90" fmla="*/ 82 w 131"/>
                <a:gd name="T91" fmla="*/ 91 h 129"/>
                <a:gd name="T92" fmla="*/ 75 w 131"/>
                <a:gd name="T93" fmla="*/ 96 h 129"/>
                <a:gd name="T94" fmla="*/ 68 w 131"/>
                <a:gd name="T95" fmla="*/ 102 h 129"/>
                <a:gd name="T96" fmla="*/ 61 w 131"/>
                <a:gd name="T97" fmla="*/ 106 h 129"/>
                <a:gd name="T98" fmla="*/ 54 w 131"/>
                <a:gd name="T99" fmla="*/ 111 h 129"/>
                <a:gd name="T100" fmla="*/ 47 w 131"/>
                <a:gd name="T101" fmla="*/ 115 h 129"/>
                <a:gd name="T102" fmla="*/ 34 w 131"/>
                <a:gd name="T103" fmla="*/ 121 h 129"/>
                <a:gd name="T104" fmla="*/ 22 w 131"/>
                <a:gd name="T105" fmla="*/ 125 h 129"/>
                <a:gd name="T106" fmla="*/ 14 w 131"/>
                <a:gd name="T107" fmla="*/ 127 h 129"/>
                <a:gd name="T108" fmla="*/ 12 w 131"/>
                <a:gd name="T109" fmla="*/ 128 h 129"/>
                <a:gd name="T110" fmla="*/ 11 w 131"/>
                <a:gd name="T111" fmla="*/ 128 h 129"/>
                <a:gd name="T112" fmla="*/ 11 w 131"/>
                <a:gd name="T113" fmla="*/ 128 h 129"/>
                <a:gd name="T114" fmla="*/ 10 w 131"/>
                <a:gd name="T115" fmla="*/ 128 h 129"/>
                <a:gd name="T116" fmla="*/ 8 w 131"/>
                <a:gd name="T117" fmla="*/ 129 h 129"/>
                <a:gd name="T118" fmla="*/ 5 w 131"/>
                <a:gd name="T119" fmla="*/ 129 h 129"/>
                <a:gd name="T120" fmla="*/ 1 w 131"/>
                <a:gd name="T121" fmla="*/ 126 h 129"/>
                <a:gd name="T122" fmla="*/ 4 w 131"/>
                <a:gd name="T123"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1" h="129">
                  <a:moveTo>
                    <a:pt x="4" y="121"/>
                  </a:moveTo>
                  <a:cubicBezTo>
                    <a:pt x="4" y="121"/>
                    <a:pt x="4" y="121"/>
                    <a:pt x="6" y="121"/>
                  </a:cubicBezTo>
                  <a:cubicBezTo>
                    <a:pt x="6" y="120"/>
                    <a:pt x="7" y="120"/>
                    <a:pt x="8" y="120"/>
                  </a:cubicBezTo>
                  <a:cubicBezTo>
                    <a:pt x="8" y="120"/>
                    <a:pt x="9" y="120"/>
                    <a:pt x="9" y="120"/>
                  </a:cubicBezTo>
                  <a:cubicBezTo>
                    <a:pt x="9" y="120"/>
                    <a:pt x="9" y="120"/>
                    <a:pt x="9" y="120"/>
                  </a:cubicBezTo>
                  <a:cubicBezTo>
                    <a:pt x="9" y="120"/>
                    <a:pt x="9" y="120"/>
                    <a:pt x="9" y="120"/>
                  </a:cubicBezTo>
                  <a:cubicBezTo>
                    <a:pt x="9" y="120"/>
                    <a:pt x="9" y="120"/>
                    <a:pt x="9" y="120"/>
                  </a:cubicBezTo>
                  <a:cubicBezTo>
                    <a:pt x="9" y="120"/>
                    <a:pt x="9" y="120"/>
                    <a:pt x="9" y="120"/>
                  </a:cubicBezTo>
                  <a:cubicBezTo>
                    <a:pt x="9" y="120"/>
                    <a:pt x="9" y="120"/>
                    <a:pt x="9" y="120"/>
                  </a:cubicBezTo>
                  <a:cubicBezTo>
                    <a:pt x="9" y="120"/>
                    <a:pt x="9" y="120"/>
                    <a:pt x="9" y="120"/>
                  </a:cubicBezTo>
                  <a:cubicBezTo>
                    <a:pt x="10" y="119"/>
                    <a:pt x="11" y="119"/>
                    <a:pt x="11" y="119"/>
                  </a:cubicBezTo>
                  <a:cubicBezTo>
                    <a:pt x="14" y="118"/>
                    <a:pt x="17" y="117"/>
                    <a:pt x="20" y="116"/>
                  </a:cubicBezTo>
                  <a:cubicBezTo>
                    <a:pt x="23" y="115"/>
                    <a:pt x="27" y="114"/>
                    <a:pt x="30" y="112"/>
                  </a:cubicBezTo>
                  <a:cubicBezTo>
                    <a:pt x="34" y="110"/>
                    <a:pt x="39" y="109"/>
                    <a:pt x="43" y="106"/>
                  </a:cubicBezTo>
                  <a:cubicBezTo>
                    <a:pt x="45" y="105"/>
                    <a:pt x="47" y="104"/>
                    <a:pt x="49" y="103"/>
                  </a:cubicBezTo>
                  <a:cubicBezTo>
                    <a:pt x="51" y="101"/>
                    <a:pt x="54" y="100"/>
                    <a:pt x="56" y="98"/>
                  </a:cubicBezTo>
                  <a:cubicBezTo>
                    <a:pt x="58" y="97"/>
                    <a:pt x="60" y="95"/>
                    <a:pt x="63" y="94"/>
                  </a:cubicBezTo>
                  <a:cubicBezTo>
                    <a:pt x="65" y="92"/>
                    <a:pt x="67" y="91"/>
                    <a:pt x="69" y="89"/>
                  </a:cubicBezTo>
                  <a:cubicBezTo>
                    <a:pt x="71" y="87"/>
                    <a:pt x="74" y="86"/>
                    <a:pt x="76" y="84"/>
                  </a:cubicBezTo>
                  <a:cubicBezTo>
                    <a:pt x="82" y="78"/>
                    <a:pt x="82" y="78"/>
                    <a:pt x="82" y="78"/>
                  </a:cubicBezTo>
                  <a:cubicBezTo>
                    <a:pt x="84" y="76"/>
                    <a:pt x="86" y="74"/>
                    <a:pt x="88" y="72"/>
                  </a:cubicBezTo>
                  <a:cubicBezTo>
                    <a:pt x="90" y="70"/>
                    <a:pt x="92" y="68"/>
                    <a:pt x="94" y="66"/>
                  </a:cubicBezTo>
                  <a:cubicBezTo>
                    <a:pt x="96" y="64"/>
                    <a:pt x="98" y="62"/>
                    <a:pt x="99" y="60"/>
                  </a:cubicBezTo>
                  <a:cubicBezTo>
                    <a:pt x="101" y="58"/>
                    <a:pt x="103" y="55"/>
                    <a:pt x="104" y="53"/>
                  </a:cubicBezTo>
                  <a:cubicBezTo>
                    <a:pt x="106" y="51"/>
                    <a:pt x="107" y="49"/>
                    <a:pt x="109" y="47"/>
                  </a:cubicBezTo>
                  <a:cubicBezTo>
                    <a:pt x="110" y="45"/>
                    <a:pt x="112" y="43"/>
                    <a:pt x="113" y="41"/>
                  </a:cubicBezTo>
                  <a:cubicBezTo>
                    <a:pt x="115" y="36"/>
                    <a:pt x="118" y="32"/>
                    <a:pt x="119" y="28"/>
                  </a:cubicBezTo>
                  <a:cubicBezTo>
                    <a:pt x="120" y="26"/>
                    <a:pt x="121" y="25"/>
                    <a:pt x="122" y="23"/>
                  </a:cubicBezTo>
                  <a:cubicBezTo>
                    <a:pt x="123" y="21"/>
                    <a:pt x="123" y="19"/>
                    <a:pt x="124" y="18"/>
                  </a:cubicBezTo>
                  <a:cubicBezTo>
                    <a:pt x="125" y="14"/>
                    <a:pt x="126" y="12"/>
                    <a:pt x="127" y="9"/>
                  </a:cubicBezTo>
                  <a:cubicBezTo>
                    <a:pt x="128" y="4"/>
                    <a:pt x="129" y="2"/>
                    <a:pt x="129" y="2"/>
                  </a:cubicBezTo>
                  <a:cubicBezTo>
                    <a:pt x="129" y="1"/>
                    <a:pt x="129" y="1"/>
                    <a:pt x="129" y="1"/>
                  </a:cubicBezTo>
                  <a:cubicBezTo>
                    <a:pt x="129" y="1"/>
                    <a:pt x="130" y="0"/>
                    <a:pt x="130" y="1"/>
                  </a:cubicBezTo>
                  <a:cubicBezTo>
                    <a:pt x="131" y="1"/>
                    <a:pt x="131" y="1"/>
                    <a:pt x="131" y="2"/>
                  </a:cubicBezTo>
                  <a:cubicBezTo>
                    <a:pt x="131" y="2"/>
                    <a:pt x="131" y="5"/>
                    <a:pt x="130" y="10"/>
                  </a:cubicBezTo>
                  <a:cubicBezTo>
                    <a:pt x="130" y="13"/>
                    <a:pt x="129" y="16"/>
                    <a:pt x="128" y="19"/>
                  </a:cubicBezTo>
                  <a:cubicBezTo>
                    <a:pt x="127" y="21"/>
                    <a:pt x="127" y="23"/>
                    <a:pt x="126" y="25"/>
                  </a:cubicBezTo>
                  <a:cubicBezTo>
                    <a:pt x="126" y="26"/>
                    <a:pt x="125" y="28"/>
                    <a:pt x="124" y="31"/>
                  </a:cubicBezTo>
                  <a:cubicBezTo>
                    <a:pt x="123" y="35"/>
                    <a:pt x="121" y="39"/>
                    <a:pt x="118" y="44"/>
                  </a:cubicBezTo>
                  <a:cubicBezTo>
                    <a:pt x="117" y="46"/>
                    <a:pt x="116" y="48"/>
                    <a:pt x="115" y="51"/>
                  </a:cubicBezTo>
                  <a:cubicBezTo>
                    <a:pt x="113" y="53"/>
                    <a:pt x="112" y="55"/>
                    <a:pt x="110" y="58"/>
                  </a:cubicBezTo>
                  <a:cubicBezTo>
                    <a:pt x="109" y="60"/>
                    <a:pt x="107" y="62"/>
                    <a:pt x="106" y="65"/>
                  </a:cubicBezTo>
                  <a:cubicBezTo>
                    <a:pt x="104" y="67"/>
                    <a:pt x="102" y="69"/>
                    <a:pt x="100" y="71"/>
                  </a:cubicBezTo>
                  <a:cubicBezTo>
                    <a:pt x="98" y="74"/>
                    <a:pt x="96" y="76"/>
                    <a:pt x="94" y="78"/>
                  </a:cubicBezTo>
                  <a:cubicBezTo>
                    <a:pt x="92" y="80"/>
                    <a:pt x="91" y="83"/>
                    <a:pt x="88" y="85"/>
                  </a:cubicBezTo>
                  <a:cubicBezTo>
                    <a:pt x="82" y="91"/>
                    <a:pt x="82" y="91"/>
                    <a:pt x="82" y="91"/>
                  </a:cubicBezTo>
                  <a:cubicBezTo>
                    <a:pt x="80" y="93"/>
                    <a:pt x="77" y="94"/>
                    <a:pt x="75" y="96"/>
                  </a:cubicBezTo>
                  <a:cubicBezTo>
                    <a:pt x="73" y="98"/>
                    <a:pt x="70" y="100"/>
                    <a:pt x="68" y="102"/>
                  </a:cubicBezTo>
                  <a:cubicBezTo>
                    <a:pt x="66" y="103"/>
                    <a:pt x="64" y="105"/>
                    <a:pt x="61" y="106"/>
                  </a:cubicBezTo>
                  <a:cubicBezTo>
                    <a:pt x="59" y="108"/>
                    <a:pt x="56" y="109"/>
                    <a:pt x="54" y="111"/>
                  </a:cubicBezTo>
                  <a:cubicBezTo>
                    <a:pt x="52" y="112"/>
                    <a:pt x="49" y="113"/>
                    <a:pt x="47" y="115"/>
                  </a:cubicBezTo>
                  <a:cubicBezTo>
                    <a:pt x="43" y="117"/>
                    <a:pt x="38" y="119"/>
                    <a:pt x="34" y="121"/>
                  </a:cubicBezTo>
                  <a:cubicBezTo>
                    <a:pt x="30" y="122"/>
                    <a:pt x="26" y="124"/>
                    <a:pt x="22" y="125"/>
                  </a:cubicBezTo>
                  <a:cubicBezTo>
                    <a:pt x="19" y="126"/>
                    <a:pt x="16" y="127"/>
                    <a:pt x="14" y="127"/>
                  </a:cubicBezTo>
                  <a:cubicBezTo>
                    <a:pt x="13" y="127"/>
                    <a:pt x="12" y="128"/>
                    <a:pt x="12" y="128"/>
                  </a:cubicBezTo>
                  <a:cubicBezTo>
                    <a:pt x="11" y="128"/>
                    <a:pt x="11" y="128"/>
                    <a:pt x="11" y="128"/>
                  </a:cubicBezTo>
                  <a:cubicBezTo>
                    <a:pt x="11" y="128"/>
                    <a:pt x="11" y="128"/>
                    <a:pt x="11" y="128"/>
                  </a:cubicBezTo>
                  <a:cubicBezTo>
                    <a:pt x="10" y="128"/>
                    <a:pt x="10" y="128"/>
                    <a:pt x="10" y="128"/>
                  </a:cubicBezTo>
                  <a:cubicBezTo>
                    <a:pt x="9" y="128"/>
                    <a:pt x="8" y="128"/>
                    <a:pt x="8" y="129"/>
                  </a:cubicBezTo>
                  <a:cubicBezTo>
                    <a:pt x="6" y="129"/>
                    <a:pt x="5" y="129"/>
                    <a:pt x="5" y="129"/>
                  </a:cubicBezTo>
                  <a:cubicBezTo>
                    <a:pt x="3" y="129"/>
                    <a:pt x="1" y="128"/>
                    <a:pt x="1" y="126"/>
                  </a:cubicBezTo>
                  <a:cubicBezTo>
                    <a:pt x="0" y="124"/>
                    <a:pt x="2" y="122"/>
                    <a:pt x="4" y="121"/>
                  </a:cubicBezTo>
                  <a:close/>
                </a:path>
              </a:pathLst>
            </a:custGeom>
            <a:solidFill>
              <a:srgbClr val="350D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任意多边形 157"/>
            <p:cNvSpPr/>
            <p:nvPr/>
          </p:nvSpPr>
          <p:spPr bwMode="auto">
            <a:xfrm>
              <a:off x="6756401" y="5032375"/>
              <a:ext cx="187325" cy="306388"/>
            </a:xfrm>
            <a:custGeom>
              <a:avLst/>
              <a:gdLst>
                <a:gd name="T0" fmla="*/ 0 w 69"/>
                <a:gd name="T1" fmla="*/ 0 h 113"/>
                <a:gd name="T2" fmla="*/ 0 w 69"/>
                <a:gd name="T3" fmla="*/ 0 h 113"/>
                <a:gd name="T4" fmla="*/ 27 w 69"/>
                <a:gd name="T5" fmla="*/ 113 h 113"/>
              </a:gdLst>
              <a:ahLst/>
              <a:cxnLst>
                <a:cxn ang="0">
                  <a:pos x="T0" y="T1"/>
                </a:cxn>
                <a:cxn ang="0">
                  <a:pos x="T2" y="T3"/>
                </a:cxn>
                <a:cxn ang="0">
                  <a:pos x="T4" y="T5"/>
                </a:cxn>
              </a:cxnLst>
              <a:rect l="0" t="0" r="r" b="b"/>
              <a:pathLst>
                <a:path w="69" h="113">
                  <a:moveTo>
                    <a:pt x="0" y="0"/>
                  </a:moveTo>
                  <a:cubicBezTo>
                    <a:pt x="0" y="0"/>
                    <a:pt x="0" y="0"/>
                    <a:pt x="0" y="0"/>
                  </a:cubicBezTo>
                  <a:cubicBezTo>
                    <a:pt x="57" y="32"/>
                    <a:pt x="69" y="94"/>
                    <a:pt x="27" y="113"/>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2" name="任意多边形 158"/>
            <p:cNvSpPr/>
            <p:nvPr/>
          </p:nvSpPr>
          <p:spPr bwMode="auto">
            <a:xfrm>
              <a:off x="6675438" y="4760913"/>
              <a:ext cx="792163" cy="577850"/>
            </a:xfrm>
            <a:custGeom>
              <a:avLst/>
              <a:gdLst>
                <a:gd name="T0" fmla="*/ 0 w 292"/>
                <a:gd name="T1" fmla="*/ 118 h 213"/>
                <a:gd name="T2" fmla="*/ 42 w 292"/>
                <a:gd name="T3" fmla="*/ 213 h 213"/>
                <a:gd name="T4" fmla="*/ 57 w 292"/>
                <a:gd name="T5" fmla="*/ 213 h 213"/>
                <a:gd name="T6" fmla="*/ 153 w 292"/>
                <a:gd name="T7" fmla="*/ 213 h 213"/>
                <a:gd name="T8" fmla="*/ 279 w 292"/>
                <a:gd name="T9" fmla="*/ 108 h 213"/>
                <a:gd name="T10" fmla="*/ 279 w 292"/>
                <a:gd name="T11" fmla="*/ 26 h 213"/>
                <a:gd name="T12" fmla="*/ 234 w 292"/>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292" h="213">
                  <a:moveTo>
                    <a:pt x="0" y="118"/>
                  </a:moveTo>
                  <a:cubicBezTo>
                    <a:pt x="40" y="137"/>
                    <a:pt x="61" y="186"/>
                    <a:pt x="42" y="213"/>
                  </a:cubicBezTo>
                  <a:cubicBezTo>
                    <a:pt x="42" y="213"/>
                    <a:pt x="47" y="213"/>
                    <a:pt x="57" y="213"/>
                  </a:cubicBezTo>
                  <a:cubicBezTo>
                    <a:pt x="76" y="213"/>
                    <a:pt x="111" y="213"/>
                    <a:pt x="153" y="213"/>
                  </a:cubicBezTo>
                  <a:cubicBezTo>
                    <a:pt x="215" y="213"/>
                    <a:pt x="266" y="159"/>
                    <a:pt x="279" y="108"/>
                  </a:cubicBezTo>
                  <a:cubicBezTo>
                    <a:pt x="292" y="58"/>
                    <a:pt x="279" y="26"/>
                    <a:pt x="279" y="26"/>
                  </a:cubicBezTo>
                  <a:cubicBezTo>
                    <a:pt x="279" y="26"/>
                    <a:pt x="249" y="9"/>
                    <a:pt x="234"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3" name="任意多边形 159"/>
            <p:cNvSpPr/>
            <p:nvPr/>
          </p:nvSpPr>
          <p:spPr bwMode="auto">
            <a:xfrm>
              <a:off x="6503988" y="5167313"/>
              <a:ext cx="33338" cy="111125"/>
            </a:xfrm>
            <a:custGeom>
              <a:avLst/>
              <a:gdLst>
                <a:gd name="T0" fmla="*/ 12 w 12"/>
                <a:gd name="T1" fmla="*/ 41 h 41"/>
                <a:gd name="T2" fmla="*/ 1 w 12"/>
                <a:gd name="T3" fmla="*/ 0 h 41"/>
              </a:gdLst>
              <a:ahLst/>
              <a:cxnLst>
                <a:cxn ang="0">
                  <a:pos x="T0" y="T1"/>
                </a:cxn>
                <a:cxn ang="0">
                  <a:pos x="T2" y="T3"/>
                </a:cxn>
              </a:cxnLst>
              <a:rect l="0" t="0" r="r" b="b"/>
              <a:pathLst>
                <a:path w="12" h="41">
                  <a:moveTo>
                    <a:pt x="12" y="41"/>
                  </a:moveTo>
                  <a:cubicBezTo>
                    <a:pt x="5" y="31"/>
                    <a:pt x="0" y="18"/>
                    <a:pt x="1"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4" name="任意多边形 160"/>
            <p:cNvSpPr/>
            <p:nvPr/>
          </p:nvSpPr>
          <p:spPr bwMode="auto">
            <a:xfrm>
              <a:off x="6537326" y="5278438"/>
              <a:ext cx="252413" cy="60325"/>
            </a:xfrm>
            <a:custGeom>
              <a:avLst/>
              <a:gdLst>
                <a:gd name="T0" fmla="*/ 93 w 93"/>
                <a:gd name="T1" fmla="*/ 22 h 22"/>
                <a:gd name="T2" fmla="*/ 30 w 93"/>
                <a:gd name="T3" fmla="*/ 22 h 22"/>
                <a:gd name="T4" fmla="*/ 16 w 93"/>
                <a:gd name="T5" fmla="*/ 17 h 22"/>
                <a:gd name="T6" fmla="*/ 0 w 93"/>
                <a:gd name="T7" fmla="*/ 0 h 22"/>
              </a:gdLst>
              <a:ahLst/>
              <a:cxnLst>
                <a:cxn ang="0">
                  <a:pos x="T0" y="T1"/>
                </a:cxn>
                <a:cxn ang="0">
                  <a:pos x="T2" y="T3"/>
                </a:cxn>
                <a:cxn ang="0">
                  <a:pos x="T4" y="T5"/>
                </a:cxn>
                <a:cxn ang="0">
                  <a:pos x="T6" y="T7"/>
                </a:cxn>
              </a:cxnLst>
              <a:rect l="0" t="0" r="r" b="b"/>
              <a:pathLst>
                <a:path w="93" h="22">
                  <a:moveTo>
                    <a:pt x="93" y="22"/>
                  </a:moveTo>
                  <a:cubicBezTo>
                    <a:pt x="93" y="22"/>
                    <a:pt x="40" y="22"/>
                    <a:pt x="30" y="22"/>
                  </a:cubicBezTo>
                  <a:cubicBezTo>
                    <a:pt x="27" y="22"/>
                    <a:pt x="22" y="21"/>
                    <a:pt x="16" y="17"/>
                  </a:cubicBezTo>
                  <a:cubicBezTo>
                    <a:pt x="10" y="13"/>
                    <a:pt x="5" y="8"/>
                    <a:pt x="0"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5" name="任意多边形 161"/>
            <p:cNvSpPr/>
            <p:nvPr/>
          </p:nvSpPr>
          <p:spPr bwMode="auto">
            <a:xfrm>
              <a:off x="6170613" y="5295900"/>
              <a:ext cx="409575" cy="42863"/>
            </a:xfrm>
            <a:custGeom>
              <a:avLst/>
              <a:gdLst>
                <a:gd name="T0" fmla="*/ 151 w 151"/>
                <a:gd name="T1" fmla="*/ 11 h 16"/>
                <a:gd name="T2" fmla="*/ 135 w 151"/>
                <a:gd name="T3" fmla="*/ 16 h 16"/>
                <a:gd name="T4" fmla="*/ 46 w 151"/>
                <a:gd name="T5" fmla="*/ 16 h 16"/>
                <a:gd name="T6" fmla="*/ 0 w 151"/>
                <a:gd name="T7" fmla="*/ 0 h 16"/>
              </a:gdLst>
              <a:ahLst/>
              <a:cxnLst>
                <a:cxn ang="0">
                  <a:pos x="T0" y="T1"/>
                </a:cxn>
                <a:cxn ang="0">
                  <a:pos x="T2" y="T3"/>
                </a:cxn>
                <a:cxn ang="0">
                  <a:pos x="T4" y="T5"/>
                </a:cxn>
                <a:cxn ang="0">
                  <a:pos x="T6" y="T7"/>
                </a:cxn>
              </a:cxnLst>
              <a:rect l="0" t="0" r="r" b="b"/>
              <a:pathLst>
                <a:path w="151" h="16">
                  <a:moveTo>
                    <a:pt x="151" y="11"/>
                  </a:moveTo>
                  <a:cubicBezTo>
                    <a:pt x="151" y="11"/>
                    <a:pt x="149" y="16"/>
                    <a:pt x="135" y="16"/>
                  </a:cubicBezTo>
                  <a:cubicBezTo>
                    <a:pt x="120" y="16"/>
                    <a:pt x="60" y="16"/>
                    <a:pt x="46" y="16"/>
                  </a:cubicBezTo>
                  <a:cubicBezTo>
                    <a:pt x="31" y="16"/>
                    <a:pt x="11" y="10"/>
                    <a:pt x="0"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6" name="任意多边形 162"/>
            <p:cNvSpPr/>
            <p:nvPr/>
          </p:nvSpPr>
          <p:spPr bwMode="auto">
            <a:xfrm>
              <a:off x="6262688" y="5249863"/>
              <a:ext cx="274638" cy="28575"/>
            </a:xfrm>
            <a:custGeom>
              <a:avLst/>
              <a:gdLst>
                <a:gd name="T0" fmla="*/ 101 w 101"/>
                <a:gd name="T1" fmla="*/ 11 h 11"/>
                <a:gd name="T2" fmla="*/ 101 w 101"/>
                <a:gd name="T3" fmla="*/ 11 h 11"/>
                <a:gd name="T4" fmla="*/ 78 w 101"/>
                <a:gd name="T5" fmla="*/ 4 h 11"/>
                <a:gd name="T6" fmla="*/ 0 w 101"/>
                <a:gd name="T7" fmla="*/ 0 h 11"/>
              </a:gdLst>
              <a:ahLst/>
              <a:cxnLst>
                <a:cxn ang="0">
                  <a:pos x="T0" y="T1"/>
                </a:cxn>
                <a:cxn ang="0">
                  <a:pos x="T2" y="T3"/>
                </a:cxn>
                <a:cxn ang="0">
                  <a:pos x="T4" y="T5"/>
                </a:cxn>
                <a:cxn ang="0">
                  <a:pos x="T6" y="T7"/>
                </a:cxn>
              </a:cxnLst>
              <a:rect l="0" t="0" r="r" b="b"/>
              <a:pathLst>
                <a:path w="101" h="11">
                  <a:moveTo>
                    <a:pt x="101" y="11"/>
                  </a:moveTo>
                  <a:cubicBezTo>
                    <a:pt x="101" y="11"/>
                    <a:pt x="101" y="11"/>
                    <a:pt x="101" y="11"/>
                  </a:cubicBezTo>
                  <a:cubicBezTo>
                    <a:pt x="100" y="11"/>
                    <a:pt x="91" y="3"/>
                    <a:pt x="78" y="4"/>
                  </a:cubicBezTo>
                  <a:cubicBezTo>
                    <a:pt x="65" y="5"/>
                    <a:pt x="23" y="7"/>
                    <a:pt x="0"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7" name="任意多边形 163"/>
            <p:cNvSpPr/>
            <p:nvPr/>
          </p:nvSpPr>
          <p:spPr bwMode="auto">
            <a:xfrm>
              <a:off x="5611813" y="5024438"/>
              <a:ext cx="200025" cy="87313"/>
            </a:xfrm>
            <a:custGeom>
              <a:avLst/>
              <a:gdLst>
                <a:gd name="T0" fmla="*/ 74 w 74"/>
                <a:gd name="T1" fmla="*/ 0 h 32"/>
                <a:gd name="T2" fmla="*/ 29 w 74"/>
                <a:gd name="T3" fmla="*/ 22 h 32"/>
                <a:gd name="T4" fmla="*/ 0 w 74"/>
                <a:gd name="T5" fmla="*/ 32 h 32"/>
              </a:gdLst>
              <a:ahLst/>
              <a:cxnLst>
                <a:cxn ang="0">
                  <a:pos x="T0" y="T1"/>
                </a:cxn>
                <a:cxn ang="0">
                  <a:pos x="T2" y="T3"/>
                </a:cxn>
                <a:cxn ang="0">
                  <a:pos x="T4" y="T5"/>
                </a:cxn>
              </a:cxnLst>
              <a:rect l="0" t="0" r="r" b="b"/>
              <a:pathLst>
                <a:path w="74" h="32">
                  <a:moveTo>
                    <a:pt x="74" y="0"/>
                  </a:moveTo>
                  <a:cubicBezTo>
                    <a:pt x="74" y="0"/>
                    <a:pt x="52" y="12"/>
                    <a:pt x="29" y="22"/>
                  </a:cubicBezTo>
                  <a:cubicBezTo>
                    <a:pt x="19" y="26"/>
                    <a:pt x="9" y="30"/>
                    <a:pt x="0" y="32"/>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8" name="任意多边形 164"/>
            <p:cNvSpPr/>
            <p:nvPr/>
          </p:nvSpPr>
          <p:spPr bwMode="auto">
            <a:xfrm>
              <a:off x="4883151" y="4337050"/>
              <a:ext cx="806450" cy="746125"/>
            </a:xfrm>
            <a:custGeom>
              <a:avLst/>
              <a:gdLst>
                <a:gd name="T0" fmla="*/ 297 w 297"/>
                <a:gd name="T1" fmla="*/ 275 h 275"/>
                <a:gd name="T2" fmla="*/ 267 w 297"/>
                <a:gd name="T3" fmla="*/ 273 h 275"/>
                <a:gd name="T4" fmla="*/ 121 w 297"/>
                <a:gd name="T5" fmla="*/ 223 h 275"/>
                <a:gd name="T6" fmla="*/ 95 w 297"/>
                <a:gd name="T7" fmla="*/ 208 h 275"/>
                <a:gd name="T8" fmla="*/ 86 w 297"/>
                <a:gd name="T9" fmla="*/ 202 h 275"/>
                <a:gd name="T10" fmla="*/ 1 w 297"/>
                <a:gd name="T11" fmla="*/ 106 h 275"/>
                <a:gd name="T12" fmla="*/ 36 w 297"/>
                <a:gd name="T13" fmla="*/ 18 h 275"/>
                <a:gd name="T14" fmla="*/ 132 w 297"/>
                <a:gd name="T15" fmla="*/ 4 h 275"/>
                <a:gd name="T16" fmla="*/ 160 w 297"/>
                <a:gd name="T17" fmla="*/ 20 h 275"/>
                <a:gd name="T18" fmla="*/ 182 w 297"/>
                <a:gd name="T19" fmla="*/ 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75">
                  <a:moveTo>
                    <a:pt x="297" y="275"/>
                  </a:moveTo>
                  <a:cubicBezTo>
                    <a:pt x="291" y="275"/>
                    <a:pt x="280" y="275"/>
                    <a:pt x="267" y="273"/>
                  </a:cubicBezTo>
                  <a:cubicBezTo>
                    <a:pt x="232" y="268"/>
                    <a:pt x="176" y="253"/>
                    <a:pt x="121" y="223"/>
                  </a:cubicBezTo>
                  <a:cubicBezTo>
                    <a:pt x="112" y="219"/>
                    <a:pt x="104" y="214"/>
                    <a:pt x="95" y="208"/>
                  </a:cubicBezTo>
                  <a:cubicBezTo>
                    <a:pt x="92" y="206"/>
                    <a:pt x="89" y="204"/>
                    <a:pt x="86" y="202"/>
                  </a:cubicBezTo>
                  <a:cubicBezTo>
                    <a:pt x="0" y="144"/>
                    <a:pt x="1" y="116"/>
                    <a:pt x="1" y="106"/>
                  </a:cubicBezTo>
                  <a:cubicBezTo>
                    <a:pt x="0" y="97"/>
                    <a:pt x="10" y="36"/>
                    <a:pt x="36" y="18"/>
                  </a:cubicBezTo>
                  <a:cubicBezTo>
                    <a:pt x="62" y="0"/>
                    <a:pt x="113" y="3"/>
                    <a:pt x="132" y="4"/>
                  </a:cubicBezTo>
                  <a:cubicBezTo>
                    <a:pt x="151" y="5"/>
                    <a:pt x="153" y="11"/>
                    <a:pt x="160" y="20"/>
                  </a:cubicBezTo>
                  <a:cubicBezTo>
                    <a:pt x="167" y="28"/>
                    <a:pt x="172" y="38"/>
                    <a:pt x="182" y="45"/>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9" name="任意多边形 165"/>
            <p:cNvSpPr/>
            <p:nvPr/>
          </p:nvSpPr>
          <p:spPr bwMode="auto">
            <a:xfrm>
              <a:off x="5229226" y="4386263"/>
              <a:ext cx="703263" cy="542925"/>
            </a:xfrm>
            <a:custGeom>
              <a:avLst/>
              <a:gdLst>
                <a:gd name="T0" fmla="*/ 0 w 259"/>
                <a:gd name="T1" fmla="*/ 0 h 200"/>
                <a:gd name="T2" fmla="*/ 55 w 259"/>
                <a:gd name="T3" fmla="*/ 27 h 200"/>
                <a:gd name="T4" fmla="*/ 63 w 259"/>
                <a:gd name="T5" fmla="*/ 31 h 200"/>
                <a:gd name="T6" fmla="*/ 170 w 259"/>
                <a:gd name="T7" fmla="*/ 102 h 200"/>
                <a:gd name="T8" fmla="*/ 259 w 259"/>
                <a:gd name="T9" fmla="*/ 200 h 200"/>
              </a:gdLst>
              <a:ahLst/>
              <a:cxnLst>
                <a:cxn ang="0">
                  <a:pos x="T0" y="T1"/>
                </a:cxn>
                <a:cxn ang="0">
                  <a:pos x="T2" y="T3"/>
                </a:cxn>
                <a:cxn ang="0">
                  <a:pos x="T4" y="T5"/>
                </a:cxn>
                <a:cxn ang="0">
                  <a:pos x="T6" y="T7"/>
                </a:cxn>
                <a:cxn ang="0">
                  <a:pos x="T8" y="T9"/>
                </a:cxn>
              </a:cxnLst>
              <a:rect l="0" t="0" r="r" b="b"/>
              <a:pathLst>
                <a:path w="259" h="200">
                  <a:moveTo>
                    <a:pt x="0" y="0"/>
                  </a:moveTo>
                  <a:cubicBezTo>
                    <a:pt x="0" y="0"/>
                    <a:pt x="25" y="15"/>
                    <a:pt x="55" y="27"/>
                  </a:cubicBezTo>
                  <a:cubicBezTo>
                    <a:pt x="58" y="28"/>
                    <a:pt x="60" y="30"/>
                    <a:pt x="63" y="31"/>
                  </a:cubicBezTo>
                  <a:cubicBezTo>
                    <a:pt x="97" y="43"/>
                    <a:pt x="135" y="58"/>
                    <a:pt x="170" y="102"/>
                  </a:cubicBezTo>
                  <a:cubicBezTo>
                    <a:pt x="204" y="145"/>
                    <a:pt x="232" y="176"/>
                    <a:pt x="259" y="20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70" name="任意多边形 166"/>
            <p:cNvSpPr/>
            <p:nvPr/>
          </p:nvSpPr>
          <p:spPr bwMode="auto">
            <a:xfrm>
              <a:off x="4864101" y="4943475"/>
              <a:ext cx="790575" cy="398463"/>
            </a:xfrm>
            <a:custGeom>
              <a:avLst/>
              <a:gdLst>
                <a:gd name="T0" fmla="*/ 128 w 291"/>
                <a:gd name="T1" fmla="*/ 0 h 147"/>
                <a:gd name="T2" fmla="*/ 76 w 291"/>
                <a:gd name="T3" fmla="*/ 6 h 147"/>
                <a:gd name="T4" fmla="*/ 12 w 291"/>
                <a:gd name="T5" fmla="*/ 54 h 147"/>
                <a:gd name="T6" fmla="*/ 48 w 291"/>
                <a:gd name="T7" fmla="*/ 142 h 147"/>
                <a:gd name="T8" fmla="*/ 52 w 291"/>
                <a:gd name="T9" fmla="*/ 144 h 147"/>
                <a:gd name="T10" fmla="*/ 76 w 291"/>
                <a:gd name="T11" fmla="*/ 146 h 147"/>
                <a:gd name="T12" fmla="*/ 249 w 291"/>
                <a:gd name="T13" fmla="*/ 146 h 147"/>
                <a:gd name="T14" fmla="*/ 254 w 291"/>
                <a:gd name="T15" fmla="*/ 146 h 147"/>
                <a:gd name="T16" fmla="*/ 280 w 291"/>
                <a:gd name="T17" fmla="*/ 138 h 147"/>
                <a:gd name="T18" fmla="*/ 291 w 291"/>
                <a:gd name="T19" fmla="*/ 109 h 147"/>
                <a:gd name="T20" fmla="*/ 275 w 291"/>
                <a:gd name="T21" fmla="*/ 62 h 147"/>
                <a:gd name="T22" fmla="*/ 267 w 291"/>
                <a:gd name="T23" fmla="*/ 5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1" h="147">
                  <a:moveTo>
                    <a:pt x="128" y="0"/>
                  </a:moveTo>
                  <a:cubicBezTo>
                    <a:pt x="119" y="0"/>
                    <a:pt x="97" y="0"/>
                    <a:pt x="76" y="6"/>
                  </a:cubicBezTo>
                  <a:cubicBezTo>
                    <a:pt x="49" y="13"/>
                    <a:pt x="21" y="27"/>
                    <a:pt x="12" y="54"/>
                  </a:cubicBezTo>
                  <a:cubicBezTo>
                    <a:pt x="0" y="93"/>
                    <a:pt x="18" y="129"/>
                    <a:pt x="48" y="142"/>
                  </a:cubicBezTo>
                  <a:cubicBezTo>
                    <a:pt x="49" y="143"/>
                    <a:pt x="51" y="144"/>
                    <a:pt x="52" y="144"/>
                  </a:cubicBezTo>
                  <a:cubicBezTo>
                    <a:pt x="60" y="147"/>
                    <a:pt x="67" y="146"/>
                    <a:pt x="76" y="146"/>
                  </a:cubicBezTo>
                  <a:cubicBezTo>
                    <a:pt x="121" y="146"/>
                    <a:pt x="228" y="146"/>
                    <a:pt x="249" y="146"/>
                  </a:cubicBezTo>
                  <a:cubicBezTo>
                    <a:pt x="250" y="146"/>
                    <a:pt x="254" y="146"/>
                    <a:pt x="254" y="146"/>
                  </a:cubicBezTo>
                  <a:cubicBezTo>
                    <a:pt x="264" y="146"/>
                    <a:pt x="273" y="144"/>
                    <a:pt x="280" y="138"/>
                  </a:cubicBezTo>
                  <a:cubicBezTo>
                    <a:pt x="287" y="131"/>
                    <a:pt x="291" y="122"/>
                    <a:pt x="291" y="109"/>
                  </a:cubicBezTo>
                  <a:cubicBezTo>
                    <a:pt x="291" y="88"/>
                    <a:pt x="285" y="71"/>
                    <a:pt x="275" y="62"/>
                  </a:cubicBezTo>
                  <a:cubicBezTo>
                    <a:pt x="273" y="60"/>
                    <a:pt x="270" y="58"/>
                    <a:pt x="267" y="57"/>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71" name="任意多边形 167"/>
            <p:cNvSpPr/>
            <p:nvPr/>
          </p:nvSpPr>
          <p:spPr bwMode="auto">
            <a:xfrm>
              <a:off x="5624513" y="5303838"/>
              <a:ext cx="282575" cy="12700"/>
            </a:xfrm>
            <a:custGeom>
              <a:avLst/>
              <a:gdLst>
                <a:gd name="T0" fmla="*/ 0 w 104"/>
                <a:gd name="T1" fmla="*/ 5 h 5"/>
                <a:gd name="T2" fmla="*/ 104 w 104"/>
                <a:gd name="T3" fmla="*/ 0 h 5"/>
              </a:gdLst>
              <a:ahLst/>
              <a:cxnLst>
                <a:cxn ang="0">
                  <a:pos x="T0" y="T1"/>
                </a:cxn>
                <a:cxn ang="0">
                  <a:pos x="T2" y="T3"/>
                </a:cxn>
              </a:cxnLst>
              <a:rect l="0" t="0" r="r" b="b"/>
              <a:pathLst>
                <a:path w="104" h="5">
                  <a:moveTo>
                    <a:pt x="0" y="5"/>
                  </a:moveTo>
                  <a:cubicBezTo>
                    <a:pt x="30" y="5"/>
                    <a:pt x="62" y="5"/>
                    <a:pt x="104"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72" name="任意多边形 168"/>
            <p:cNvSpPr/>
            <p:nvPr/>
          </p:nvSpPr>
          <p:spPr bwMode="auto">
            <a:xfrm>
              <a:off x="5005388" y="4959350"/>
              <a:ext cx="139700" cy="374650"/>
            </a:xfrm>
            <a:custGeom>
              <a:avLst/>
              <a:gdLst>
                <a:gd name="T0" fmla="*/ 0 w 51"/>
                <a:gd name="T1" fmla="*/ 138 h 138"/>
                <a:gd name="T2" fmla="*/ 36 w 51"/>
                <a:gd name="T3" fmla="*/ 122 h 138"/>
                <a:gd name="T4" fmla="*/ 50 w 51"/>
                <a:gd name="T5" fmla="*/ 78 h 138"/>
                <a:gd name="T6" fmla="*/ 45 w 51"/>
                <a:gd name="T7" fmla="*/ 40 h 138"/>
                <a:gd name="T8" fmla="*/ 24 w 51"/>
                <a:gd name="T9" fmla="*/ 0 h 138"/>
              </a:gdLst>
              <a:ahLst/>
              <a:cxnLst>
                <a:cxn ang="0">
                  <a:pos x="T0" y="T1"/>
                </a:cxn>
                <a:cxn ang="0">
                  <a:pos x="T2" y="T3"/>
                </a:cxn>
                <a:cxn ang="0">
                  <a:pos x="T4" y="T5"/>
                </a:cxn>
                <a:cxn ang="0">
                  <a:pos x="T6" y="T7"/>
                </a:cxn>
                <a:cxn ang="0">
                  <a:pos x="T8" y="T9"/>
                </a:cxn>
              </a:cxnLst>
              <a:rect l="0" t="0" r="r" b="b"/>
              <a:pathLst>
                <a:path w="51" h="138">
                  <a:moveTo>
                    <a:pt x="0" y="138"/>
                  </a:moveTo>
                  <a:cubicBezTo>
                    <a:pt x="17" y="136"/>
                    <a:pt x="28" y="130"/>
                    <a:pt x="36" y="122"/>
                  </a:cubicBezTo>
                  <a:cubicBezTo>
                    <a:pt x="45" y="111"/>
                    <a:pt x="49" y="95"/>
                    <a:pt x="50" y="78"/>
                  </a:cubicBezTo>
                  <a:cubicBezTo>
                    <a:pt x="51" y="65"/>
                    <a:pt x="49" y="52"/>
                    <a:pt x="45" y="40"/>
                  </a:cubicBezTo>
                  <a:cubicBezTo>
                    <a:pt x="40" y="22"/>
                    <a:pt x="31" y="6"/>
                    <a:pt x="24" y="0"/>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73" name="任意多边形 169"/>
            <p:cNvSpPr/>
            <p:nvPr/>
          </p:nvSpPr>
          <p:spPr bwMode="auto">
            <a:xfrm>
              <a:off x="5127626" y="5067300"/>
              <a:ext cx="481013" cy="90488"/>
            </a:xfrm>
            <a:custGeom>
              <a:avLst/>
              <a:gdLst>
                <a:gd name="T0" fmla="*/ 0 w 177"/>
                <a:gd name="T1" fmla="*/ 0 h 33"/>
                <a:gd name="T2" fmla="*/ 41 w 177"/>
                <a:gd name="T3" fmla="*/ 32 h 33"/>
                <a:gd name="T4" fmla="*/ 134 w 177"/>
                <a:gd name="T5" fmla="*/ 28 h 33"/>
                <a:gd name="T6" fmla="*/ 170 w 177"/>
                <a:gd name="T7" fmla="*/ 11 h 33"/>
                <a:gd name="T8" fmla="*/ 177 w 177"/>
                <a:gd name="T9" fmla="*/ 4 h 33"/>
              </a:gdLst>
              <a:ahLst/>
              <a:cxnLst>
                <a:cxn ang="0">
                  <a:pos x="T0" y="T1"/>
                </a:cxn>
                <a:cxn ang="0">
                  <a:pos x="T2" y="T3"/>
                </a:cxn>
                <a:cxn ang="0">
                  <a:pos x="T4" y="T5"/>
                </a:cxn>
                <a:cxn ang="0">
                  <a:pos x="T6" y="T7"/>
                </a:cxn>
                <a:cxn ang="0">
                  <a:pos x="T8" y="T9"/>
                </a:cxn>
              </a:cxnLst>
              <a:rect l="0" t="0" r="r" b="b"/>
              <a:pathLst>
                <a:path w="177" h="33">
                  <a:moveTo>
                    <a:pt x="0" y="0"/>
                  </a:moveTo>
                  <a:cubicBezTo>
                    <a:pt x="10" y="26"/>
                    <a:pt x="12" y="30"/>
                    <a:pt x="41" y="32"/>
                  </a:cubicBezTo>
                  <a:cubicBezTo>
                    <a:pt x="70" y="33"/>
                    <a:pt x="115" y="30"/>
                    <a:pt x="134" y="28"/>
                  </a:cubicBezTo>
                  <a:cubicBezTo>
                    <a:pt x="149" y="27"/>
                    <a:pt x="162" y="17"/>
                    <a:pt x="170" y="11"/>
                  </a:cubicBezTo>
                  <a:cubicBezTo>
                    <a:pt x="174" y="7"/>
                    <a:pt x="177" y="4"/>
                    <a:pt x="177" y="4"/>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74" name="任意多边形 170"/>
            <p:cNvSpPr/>
            <p:nvPr/>
          </p:nvSpPr>
          <p:spPr bwMode="auto">
            <a:xfrm>
              <a:off x="5103813" y="5260975"/>
              <a:ext cx="444500" cy="77788"/>
            </a:xfrm>
            <a:custGeom>
              <a:avLst/>
              <a:gdLst>
                <a:gd name="T0" fmla="*/ 0 w 164"/>
                <a:gd name="T1" fmla="*/ 11 h 29"/>
                <a:gd name="T2" fmla="*/ 33 w 164"/>
                <a:gd name="T3" fmla="*/ 1 h 29"/>
                <a:gd name="T4" fmla="*/ 144 w 164"/>
                <a:gd name="T5" fmla="*/ 19 h 29"/>
                <a:gd name="T6" fmla="*/ 164 w 164"/>
                <a:gd name="T7" fmla="*/ 29 h 29"/>
              </a:gdLst>
              <a:ahLst/>
              <a:cxnLst>
                <a:cxn ang="0">
                  <a:pos x="T0" y="T1"/>
                </a:cxn>
                <a:cxn ang="0">
                  <a:pos x="T2" y="T3"/>
                </a:cxn>
                <a:cxn ang="0">
                  <a:pos x="T4" y="T5"/>
                </a:cxn>
                <a:cxn ang="0">
                  <a:pos x="T6" y="T7"/>
                </a:cxn>
              </a:cxnLst>
              <a:rect l="0" t="0" r="r" b="b"/>
              <a:pathLst>
                <a:path w="164" h="29">
                  <a:moveTo>
                    <a:pt x="0" y="11"/>
                  </a:moveTo>
                  <a:cubicBezTo>
                    <a:pt x="8" y="5"/>
                    <a:pt x="17" y="0"/>
                    <a:pt x="33" y="1"/>
                  </a:cubicBezTo>
                  <a:cubicBezTo>
                    <a:pt x="48" y="3"/>
                    <a:pt x="131" y="16"/>
                    <a:pt x="144" y="19"/>
                  </a:cubicBezTo>
                  <a:cubicBezTo>
                    <a:pt x="156" y="21"/>
                    <a:pt x="163" y="28"/>
                    <a:pt x="164" y="29"/>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75" name="任意多边形 171"/>
            <p:cNvSpPr/>
            <p:nvPr/>
          </p:nvSpPr>
          <p:spPr bwMode="auto">
            <a:xfrm>
              <a:off x="4791076" y="4902200"/>
              <a:ext cx="350838" cy="425450"/>
            </a:xfrm>
            <a:custGeom>
              <a:avLst/>
              <a:gdLst>
                <a:gd name="T0" fmla="*/ 129 w 129"/>
                <a:gd name="T1" fmla="*/ 0 h 157"/>
                <a:gd name="T2" fmla="*/ 26 w 129"/>
                <a:gd name="T3" fmla="*/ 45 h 157"/>
                <a:gd name="T4" fmla="*/ 75 w 129"/>
                <a:gd name="T5" fmla="*/ 157 h 157"/>
              </a:gdLst>
              <a:ahLst/>
              <a:cxnLst>
                <a:cxn ang="0">
                  <a:pos x="T0" y="T1"/>
                </a:cxn>
                <a:cxn ang="0">
                  <a:pos x="T2" y="T3"/>
                </a:cxn>
                <a:cxn ang="0">
                  <a:pos x="T4" y="T5"/>
                </a:cxn>
              </a:cxnLst>
              <a:rect l="0" t="0" r="r" b="b"/>
              <a:pathLst>
                <a:path w="129" h="157">
                  <a:moveTo>
                    <a:pt x="129" y="0"/>
                  </a:moveTo>
                  <a:cubicBezTo>
                    <a:pt x="99" y="1"/>
                    <a:pt x="46" y="14"/>
                    <a:pt x="26" y="45"/>
                  </a:cubicBezTo>
                  <a:cubicBezTo>
                    <a:pt x="0" y="83"/>
                    <a:pt x="10" y="143"/>
                    <a:pt x="75" y="157"/>
                  </a:cubicBezTo>
                </a:path>
              </a:pathLst>
            </a:custGeom>
            <a:noFill/>
            <a:ln w="22225"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76" name="任意多边形 172"/>
            <p:cNvSpPr/>
            <p:nvPr/>
          </p:nvSpPr>
          <p:spPr bwMode="auto">
            <a:xfrm>
              <a:off x="6108701" y="4872038"/>
              <a:ext cx="841375" cy="385763"/>
            </a:xfrm>
            <a:custGeom>
              <a:avLst/>
              <a:gdLst>
                <a:gd name="T0" fmla="*/ 0 w 310"/>
                <a:gd name="T1" fmla="*/ 142 h 142"/>
                <a:gd name="T2" fmla="*/ 155 w 310"/>
                <a:gd name="T3" fmla="*/ 88 h 142"/>
                <a:gd name="T4" fmla="*/ 221 w 310"/>
                <a:gd name="T5" fmla="*/ 30 h 142"/>
                <a:gd name="T6" fmla="*/ 234 w 310"/>
                <a:gd name="T7" fmla="*/ 16 h 142"/>
                <a:gd name="T8" fmla="*/ 275 w 310"/>
                <a:gd name="T9" fmla="*/ 16 h 142"/>
                <a:gd name="T10" fmla="*/ 283 w 310"/>
                <a:gd name="T11" fmla="*/ 3 h 142"/>
                <a:gd name="T12" fmla="*/ 295 w 310"/>
                <a:gd name="T13" fmla="*/ 5 h 142"/>
                <a:gd name="T14" fmla="*/ 310 w 310"/>
                <a:gd name="T15" fmla="*/ 8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142">
                  <a:moveTo>
                    <a:pt x="0" y="142"/>
                  </a:moveTo>
                  <a:cubicBezTo>
                    <a:pt x="0" y="142"/>
                    <a:pt x="111" y="107"/>
                    <a:pt x="155" y="88"/>
                  </a:cubicBezTo>
                  <a:cubicBezTo>
                    <a:pt x="198" y="68"/>
                    <a:pt x="218" y="36"/>
                    <a:pt x="221" y="30"/>
                  </a:cubicBezTo>
                  <a:cubicBezTo>
                    <a:pt x="224" y="23"/>
                    <a:pt x="225" y="14"/>
                    <a:pt x="234" y="16"/>
                  </a:cubicBezTo>
                  <a:cubicBezTo>
                    <a:pt x="242" y="17"/>
                    <a:pt x="271" y="23"/>
                    <a:pt x="275" y="16"/>
                  </a:cubicBezTo>
                  <a:cubicBezTo>
                    <a:pt x="280" y="8"/>
                    <a:pt x="281" y="6"/>
                    <a:pt x="283" y="3"/>
                  </a:cubicBezTo>
                  <a:cubicBezTo>
                    <a:pt x="285" y="0"/>
                    <a:pt x="292" y="1"/>
                    <a:pt x="295" y="5"/>
                  </a:cubicBezTo>
                  <a:cubicBezTo>
                    <a:pt x="299" y="8"/>
                    <a:pt x="306" y="10"/>
                    <a:pt x="310" y="8"/>
                  </a:cubicBezTo>
                </a:path>
              </a:pathLst>
            </a:custGeom>
            <a:noFill/>
            <a:ln w="11113"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77" name="任意多边形 173"/>
            <p:cNvSpPr/>
            <p:nvPr/>
          </p:nvSpPr>
          <p:spPr bwMode="auto">
            <a:xfrm>
              <a:off x="6999288" y="4802188"/>
              <a:ext cx="387350" cy="134938"/>
            </a:xfrm>
            <a:custGeom>
              <a:avLst/>
              <a:gdLst>
                <a:gd name="T0" fmla="*/ 0 w 143"/>
                <a:gd name="T1" fmla="*/ 27 h 50"/>
                <a:gd name="T2" fmla="*/ 28 w 143"/>
                <a:gd name="T3" fmla="*/ 26 h 50"/>
                <a:gd name="T4" fmla="*/ 109 w 143"/>
                <a:gd name="T5" fmla="*/ 47 h 50"/>
                <a:gd name="T6" fmla="*/ 134 w 143"/>
                <a:gd name="T7" fmla="*/ 14 h 50"/>
                <a:gd name="T8" fmla="*/ 140 w 143"/>
                <a:gd name="T9" fmla="*/ 0 h 50"/>
              </a:gdLst>
              <a:ahLst/>
              <a:cxnLst>
                <a:cxn ang="0">
                  <a:pos x="T0" y="T1"/>
                </a:cxn>
                <a:cxn ang="0">
                  <a:pos x="T2" y="T3"/>
                </a:cxn>
                <a:cxn ang="0">
                  <a:pos x="T4" y="T5"/>
                </a:cxn>
                <a:cxn ang="0">
                  <a:pos x="T6" y="T7"/>
                </a:cxn>
                <a:cxn ang="0">
                  <a:pos x="T8" y="T9"/>
                </a:cxn>
              </a:cxnLst>
              <a:rect l="0" t="0" r="r" b="b"/>
              <a:pathLst>
                <a:path w="143" h="50">
                  <a:moveTo>
                    <a:pt x="0" y="27"/>
                  </a:moveTo>
                  <a:cubicBezTo>
                    <a:pt x="0" y="27"/>
                    <a:pt x="4" y="19"/>
                    <a:pt x="28" y="26"/>
                  </a:cubicBezTo>
                  <a:cubicBezTo>
                    <a:pt x="51" y="34"/>
                    <a:pt x="88" y="50"/>
                    <a:pt x="109" y="47"/>
                  </a:cubicBezTo>
                  <a:cubicBezTo>
                    <a:pt x="129" y="44"/>
                    <a:pt x="141" y="27"/>
                    <a:pt x="134" y="14"/>
                  </a:cubicBezTo>
                  <a:cubicBezTo>
                    <a:pt x="134" y="14"/>
                    <a:pt x="143" y="11"/>
                    <a:pt x="140" y="0"/>
                  </a:cubicBezTo>
                </a:path>
              </a:pathLst>
            </a:custGeom>
            <a:noFill/>
            <a:ln w="11113" cap="rnd">
              <a:solidFill>
                <a:srgbClr val="350D75"/>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78" name="任意多边形 174"/>
            <p:cNvSpPr/>
            <p:nvPr/>
          </p:nvSpPr>
          <p:spPr bwMode="auto">
            <a:xfrm>
              <a:off x="5172076" y="5094288"/>
              <a:ext cx="80963" cy="222250"/>
            </a:xfrm>
            <a:custGeom>
              <a:avLst/>
              <a:gdLst>
                <a:gd name="T0" fmla="*/ 21 w 30"/>
                <a:gd name="T1" fmla="*/ 72 h 82"/>
                <a:gd name="T2" fmla="*/ 10 w 30"/>
                <a:gd name="T3" fmla="*/ 81 h 82"/>
                <a:gd name="T4" fmla="*/ 10 w 30"/>
                <a:gd name="T5" fmla="*/ 81 h 82"/>
                <a:gd name="T6" fmla="*/ 1 w 30"/>
                <a:gd name="T7" fmla="*/ 70 h 82"/>
                <a:gd name="T8" fmla="*/ 10 w 30"/>
                <a:gd name="T9" fmla="*/ 10 h 82"/>
                <a:gd name="T10" fmla="*/ 21 w 30"/>
                <a:gd name="T11" fmla="*/ 1 h 82"/>
                <a:gd name="T12" fmla="*/ 21 w 30"/>
                <a:gd name="T13" fmla="*/ 1 h 82"/>
                <a:gd name="T14" fmla="*/ 29 w 30"/>
                <a:gd name="T15" fmla="*/ 12 h 82"/>
                <a:gd name="T16" fmla="*/ 21 w 30"/>
                <a:gd name="T17"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2">
                  <a:moveTo>
                    <a:pt x="21" y="72"/>
                  </a:moveTo>
                  <a:cubicBezTo>
                    <a:pt x="20" y="78"/>
                    <a:pt x="15" y="82"/>
                    <a:pt x="10" y="81"/>
                  </a:cubicBezTo>
                  <a:cubicBezTo>
                    <a:pt x="10" y="81"/>
                    <a:pt x="10" y="81"/>
                    <a:pt x="10" y="81"/>
                  </a:cubicBezTo>
                  <a:cubicBezTo>
                    <a:pt x="4" y="80"/>
                    <a:pt x="0" y="75"/>
                    <a:pt x="1" y="70"/>
                  </a:cubicBezTo>
                  <a:cubicBezTo>
                    <a:pt x="10" y="10"/>
                    <a:pt x="10" y="10"/>
                    <a:pt x="10" y="10"/>
                  </a:cubicBezTo>
                  <a:cubicBezTo>
                    <a:pt x="10" y="4"/>
                    <a:pt x="15" y="0"/>
                    <a:pt x="21" y="1"/>
                  </a:cubicBezTo>
                  <a:cubicBezTo>
                    <a:pt x="21" y="1"/>
                    <a:pt x="21" y="1"/>
                    <a:pt x="21" y="1"/>
                  </a:cubicBezTo>
                  <a:cubicBezTo>
                    <a:pt x="26" y="2"/>
                    <a:pt x="30" y="7"/>
                    <a:pt x="29" y="12"/>
                  </a:cubicBezTo>
                  <a:lnTo>
                    <a:pt x="21" y="72"/>
                  </a:lnTo>
                  <a:close/>
                </a:path>
              </a:pathLst>
            </a:custGeom>
            <a:solidFill>
              <a:srgbClr val="FFFFFF"/>
            </a:solidFill>
            <a:ln w="22225" cap="rnd">
              <a:solidFill>
                <a:srgbClr val="350D75"/>
              </a:solidFill>
              <a:prstDash val="solid"/>
              <a:round/>
            </a:ln>
          </p:spPr>
          <p:txBody>
            <a:bodyPr anchor="ctr"/>
            <a:lstStyle/>
            <a:p>
              <a:pPr algn="ctr"/>
            </a:p>
          </p:txBody>
        </p:sp>
        <p:sp>
          <p:nvSpPr>
            <p:cNvPr id="179" name="任意多边形 175"/>
            <p:cNvSpPr/>
            <p:nvPr/>
          </p:nvSpPr>
          <p:spPr bwMode="auto">
            <a:xfrm>
              <a:off x="5310188" y="5108575"/>
              <a:ext cx="65088" cy="219075"/>
            </a:xfrm>
            <a:custGeom>
              <a:avLst/>
              <a:gdLst>
                <a:gd name="T0" fmla="*/ 20 w 24"/>
                <a:gd name="T1" fmla="*/ 72 h 81"/>
                <a:gd name="T2" fmla="*/ 10 w 24"/>
                <a:gd name="T3" fmla="*/ 81 h 81"/>
                <a:gd name="T4" fmla="*/ 10 w 24"/>
                <a:gd name="T5" fmla="*/ 81 h 81"/>
                <a:gd name="T6" fmla="*/ 0 w 24"/>
                <a:gd name="T7" fmla="*/ 71 h 81"/>
                <a:gd name="T8" fmla="*/ 4 w 24"/>
                <a:gd name="T9" fmla="*/ 10 h 81"/>
                <a:gd name="T10" fmla="*/ 14 w 24"/>
                <a:gd name="T11" fmla="*/ 1 h 81"/>
                <a:gd name="T12" fmla="*/ 14 w 24"/>
                <a:gd name="T13" fmla="*/ 1 h 81"/>
                <a:gd name="T14" fmla="*/ 24 w 24"/>
                <a:gd name="T15" fmla="*/ 11 h 81"/>
                <a:gd name="T16" fmla="*/ 20 w 24"/>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81">
                  <a:moveTo>
                    <a:pt x="20" y="72"/>
                  </a:moveTo>
                  <a:cubicBezTo>
                    <a:pt x="20" y="77"/>
                    <a:pt x="15" y="81"/>
                    <a:pt x="10" y="81"/>
                  </a:cubicBezTo>
                  <a:cubicBezTo>
                    <a:pt x="10" y="81"/>
                    <a:pt x="10" y="81"/>
                    <a:pt x="10" y="81"/>
                  </a:cubicBezTo>
                  <a:cubicBezTo>
                    <a:pt x="4" y="81"/>
                    <a:pt x="0" y="76"/>
                    <a:pt x="0" y="71"/>
                  </a:cubicBezTo>
                  <a:cubicBezTo>
                    <a:pt x="4" y="10"/>
                    <a:pt x="4" y="10"/>
                    <a:pt x="4" y="10"/>
                  </a:cubicBezTo>
                  <a:cubicBezTo>
                    <a:pt x="4" y="4"/>
                    <a:pt x="9" y="0"/>
                    <a:pt x="14" y="1"/>
                  </a:cubicBezTo>
                  <a:cubicBezTo>
                    <a:pt x="14" y="1"/>
                    <a:pt x="14" y="1"/>
                    <a:pt x="14" y="1"/>
                  </a:cubicBezTo>
                  <a:cubicBezTo>
                    <a:pt x="20" y="1"/>
                    <a:pt x="24" y="6"/>
                    <a:pt x="24" y="11"/>
                  </a:cubicBezTo>
                  <a:lnTo>
                    <a:pt x="20" y="72"/>
                  </a:lnTo>
                  <a:close/>
                </a:path>
              </a:pathLst>
            </a:custGeom>
            <a:solidFill>
              <a:srgbClr val="FFFFFF"/>
            </a:solidFill>
            <a:ln w="22225" cap="rnd">
              <a:solidFill>
                <a:srgbClr val="350D75"/>
              </a:solidFill>
              <a:prstDash val="solid"/>
              <a:round/>
            </a:ln>
          </p:spPr>
          <p:txBody>
            <a:bodyPr anchor="ctr"/>
            <a:lstStyle/>
            <a:p>
              <a:pPr algn="ctr"/>
            </a:p>
          </p:txBody>
        </p:sp>
        <p:sp>
          <p:nvSpPr>
            <p:cNvPr id="180" name="任意多边形 176"/>
            <p:cNvSpPr/>
            <p:nvPr/>
          </p:nvSpPr>
          <p:spPr bwMode="auto">
            <a:xfrm>
              <a:off x="5435601" y="5108575"/>
              <a:ext cx="55563" cy="219075"/>
            </a:xfrm>
            <a:custGeom>
              <a:avLst/>
              <a:gdLst>
                <a:gd name="T0" fmla="*/ 19 w 21"/>
                <a:gd name="T1" fmla="*/ 71 h 81"/>
                <a:gd name="T2" fmla="*/ 9 w 21"/>
                <a:gd name="T3" fmla="*/ 81 h 81"/>
                <a:gd name="T4" fmla="*/ 9 w 21"/>
                <a:gd name="T5" fmla="*/ 81 h 81"/>
                <a:gd name="T6" fmla="*/ 0 w 21"/>
                <a:gd name="T7" fmla="*/ 71 h 81"/>
                <a:gd name="T8" fmla="*/ 1 w 21"/>
                <a:gd name="T9" fmla="*/ 10 h 81"/>
                <a:gd name="T10" fmla="*/ 11 w 21"/>
                <a:gd name="T11" fmla="*/ 1 h 81"/>
                <a:gd name="T12" fmla="*/ 11 w 21"/>
                <a:gd name="T13" fmla="*/ 1 h 81"/>
                <a:gd name="T14" fmla="*/ 20 w 21"/>
                <a:gd name="T15" fmla="*/ 11 h 81"/>
                <a:gd name="T16" fmla="*/ 19 w 21"/>
                <a:gd name="T17" fmla="*/ 7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1">
                  <a:moveTo>
                    <a:pt x="19" y="71"/>
                  </a:moveTo>
                  <a:cubicBezTo>
                    <a:pt x="19" y="77"/>
                    <a:pt x="15" y="81"/>
                    <a:pt x="9" y="81"/>
                  </a:cubicBezTo>
                  <a:cubicBezTo>
                    <a:pt x="9" y="81"/>
                    <a:pt x="9" y="81"/>
                    <a:pt x="9" y="81"/>
                  </a:cubicBezTo>
                  <a:cubicBezTo>
                    <a:pt x="4" y="81"/>
                    <a:pt x="0" y="76"/>
                    <a:pt x="0" y="71"/>
                  </a:cubicBezTo>
                  <a:cubicBezTo>
                    <a:pt x="1" y="10"/>
                    <a:pt x="1" y="10"/>
                    <a:pt x="1" y="10"/>
                  </a:cubicBezTo>
                  <a:cubicBezTo>
                    <a:pt x="1" y="5"/>
                    <a:pt x="5" y="0"/>
                    <a:pt x="11" y="1"/>
                  </a:cubicBezTo>
                  <a:cubicBezTo>
                    <a:pt x="11" y="1"/>
                    <a:pt x="11" y="1"/>
                    <a:pt x="11" y="1"/>
                  </a:cubicBezTo>
                  <a:cubicBezTo>
                    <a:pt x="16" y="1"/>
                    <a:pt x="21" y="5"/>
                    <a:pt x="20" y="11"/>
                  </a:cubicBezTo>
                  <a:lnTo>
                    <a:pt x="19" y="71"/>
                  </a:lnTo>
                  <a:close/>
                </a:path>
              </a:pathLst>
            </a:custGeom>
            <a:solidFill>
              <a:srgbClr val="FFFFFF"/>
            </a:solidFill>
            <a:ln w="22225" cap="rnd">
              <a:solidFill>
                <a:srgbClr val="350D75"/>
              </a:solidFill>
              <a:prstDash val="solid"/>
              <a:round/>
            </a:ln>
          </p:spPr>
          <p:txBody>
            <a:bodyPr anchor="ctr"/>
            <a:lstStyle/>
            <a:p>
              <a:pPr algn="ctr"/>
            </a:p>
          </p:txBody>
        </p:sp>
      </p:gr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799" y="168547"/>
            <a:ext cx="12141201" cy="1028700"/>
          </a:xfrm>
        </p:spPr>
        <p:txBody>
          <a:bodyPr>
            <a:no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教师风采：</a:t>
            </a:r>
            <a:b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b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一位从教十年教师的反思：经历</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年成长阵痛后依然实现逆风飞翔</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1" name="组合 180"/>
          <p:cNvGrpSpPr/>
          <p:nvPr/>
        </p:nvGrpSpPr>
        <p:grpSpPr>
          <a:xfrm>
            <a:off x="666433" y="2717736"/>
            <a:ext cx="3675847" cy="2996266"/>
            <a:chOff x="3214688" y="1607392"/>
            <a:chExt cx="5762624" cy="4290917"/>
          </a:xfrm>
        </p:grpSpPr>
        <p:sp>
          <p:nvSpPr>
            <p:cNvPr id="182" name="íśľíḑê"/>
            <p:cNvSpPr/>
            <p:nvPr/>
          </p:nvSpPr>
          <p:spPr>
            <a:xfrm>
              <a:off x="5649278" y="1607864"/>
              <a:ext cx="1667551" cy="3156398"/>
            </a:xfrm>
            <a:custGeom>
              <a:avLst/>
              <a:gdLst>
                <a:gd name="connsiteX0" fmla="*/ 708862 w 1667551"/>
                <a:gd name="connsiteY0" fmla="*/ 1336809 h 3156398"/>
                <a:gd name="connsiteX1" fmla="*/ -656 w 1667551"/>
                <a:gd name="connsiteY1" fmla="*/ 3156084 h 3156398"/>
                <a:gd name="connsiteX2" fmla="*/ 1214830 w 1667551"/>
                <a:gd name="connsiteY2" fmla="*/ 3156084 h 3156398"/>
                <a:gd name="connsiteX3" fmla="*/ 1590115 w 1667551"/>
                <a:gd name="connsiteY3" fmla="*/ 1388434 h 3156398"/>
                <a:gd name="connsiteX4" fmla="*/ 1405711 w 1667551"/>
                <a:gd name="connsiteY4" fmla="*/ -311 h 3156398"/>
                <a:gd name="connsiteX5" fmla="*/ 1084242 w 1667551"/>
                <a:gd name="connsiteY5" fmla="*/ -311 h 3156398"/>
                <a:gd name="connsiteX6" fmla="*/ 708862 w 1667551"/>
                <a:gd name="connsiteY6" fmla="*/ 1336809 h 31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7551" h="3156398">
                  <a:moveTo>
                    <a:pt x="708862" y="1336809"/>
                  </a:moveTo>
                  <a:cubicBezTo>
                    <a:pt x="708862" y="2633638"/>
                    <a:pt x="-656" y="3156084"/>
                    <a:pt x="-656" y="3156084"/>
                  </a:cubicBezTo>
                  <a:lnTo>
                    <a:pt x="1214830" y="3156084"/>
                  </a:lnTo>
                  <a:cubicBezTo>
                    <a:pt x="1386280" y="2856142"/>
                    <a:pt x="1614880" y="2424469"/>
                    <a:pt x="1590115" y="1388434"/>
                  </a:cubicBezTo>
                  <a:cubicBezTo>
                    <a:pt x="1579828" y="951142"/>
                    <a:pt x="1861673" y="-311"/>
                    <a:pt x="1405711" y="-311"/>
                  </a:cubicBezTo>
                  <a:lnTo>
                    <a:pt x="1084242" y="-311"/>
                  </a:lnTo>
                  <a:cubicBezTo>
                    <a:pt x="945463" y="-787"/>
                    <a:pt x="708862" y="39694"/>
                    <a:pt x="708862" y="1336809"/>
                  </a:cubicBezTo>
                  <a:close/>
                </a:path>
              </a:pathLst>
            </a:custGeom>
            <a:solidFill>
              <a:srgbClr val="EECEBE"/>
            </a:solidFill>
            <a:ln w="9525" cap="flat">
              <a:noFill/>
              <a:prstDash val="solid"/>
              <a:miter/>
            </a:ln>
          </p:spPr>
          <p:txBody>
            <a:bodyPr rtlCol="0" anchor="ctr"/>
            <a:lstStyle/>
            <a:p>
              <a:endParaRPr lang="zh-CN" altLang="en-US"/>
            </a:p>
          </p:txBody>
        </p:sp>
        <p:sp>
          <p:nvSpPr>
            <p:cNvPr id="183" name="íṣļïḑé"/>
            <p:cNvSpPr/>
            <p:nvPr/>
          </p:nvSpPr>
          <p:spPr>
            <a:xfrm>
              <a:off x="3430429" y="1607392"/>
              <a:ext cx="3624642" cy="3592734"/>
            </a:xfrm>
            <a:custGeom>
              <a:avLst/>
              <a:gdLst>
                <a:gd name="connsiteX0" fmla="*/ 1234070 w 3624642"/>
                <a:gd name="connsiteY0" fmla="*/ -315 h 3592734"/>
                <a:gd name="connsiteX1" fmla="*/ 807064 w 3624642"/>
                <a:gd name="connsiteY1" fmla="*/ 1522257 h 3592734"/>
                <a:gd name="connsiteX2" fmla="*/ -656 w 3624642"/>
                <a:gd name="connsiteY2" fmla="*/ 3592420 h 3592734"/>
                <a:gd name="connsiteX3" fmla="*/ 2474416 w 3624642"/>
                <a:gd name="connsiteY3" fmla="*/ 3592420 h 3592734"/>
                <a:gd name="connsiteX4" fmla="*/ 3188791 w 3624642"/>
                <a:gd name="connsiteY4" fmla="*/ 1522257 h 3592734"/>
                <a:gd name="connsiteX5" fmla="*/ 3623987 w 3624642"/>
                <a:gd name="connsiteY5" fmla="*/ -315 h 359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4642" h="3592734">
                  <a:moveTo>
                    <a:pt x="1234070" y="-315"/>
                  </a:moveTo>
                  <a:cubicBezTo>
                    <a:pt x="1076241" y="-315"/>
                    <a:pt x="807064" y="46167"/>
                    <a:pt x="807064" y="1522257"/>
                  </a:cubicBezTo>
                  <a:cubicBezTo>
                    <a:pt x="807064" y="2998346"/>
                    <a:pt x="-656" y="3592420"/>
                    <a:pt x="-656" y="3592420"/>
                  </a:cubicBezTo>
                  <a:lnTo>
                    <a:pt x="2474416" y="3592420"/>
                  </a:lnTo>
                  <a:cubicBezTo>
                    <a:pt x="2474416" y="3592420"/>
                    <a:pt x="3188791" y="2998251"/>
                    <a:pt x="3188791" y="1522257"/>
                  </a:cubicBezTo>
                  <a:cubicBezTo>
                    <a:pt x="3188791" y="46263"/>
                    <a:pt x="3466158" y="-315"/>
                    <a:pt x="3623987" y="-315"/>
                  </a:cubicBezTo>
                  <a:close/>
                </a:path>
              </a:pathLst>
            </a:custGeom>
            <a:solidFill>
              <a:srgbClr val="F6DFD7"/>
            </a:solidFill>
            <a:ln w="9525" cap="flat">
              <a:noFill/>
              <a:prstDash val="solid"/>
              <a:miter/>
            </a:ln>
          </p:spPr>
          <p:txBody>
            <a:bodyPr rtlCol="0" anchor="ctr"/>
            <a:lstStyle/>
            <a:p>
              <a:endParaRPr lang="zh-CN" altLang="en-US"/>
            </a:p>
          </p:txBody>
        </p:sp>
        <p:sp>
          <p:nvSpPr>
            <p:cNvPr id="184" name="îSľïḓê"/>
            <p:cNvSpPr/>
            <p:nvPr/>
          </p:nvSpPr>
          <p:spPr>
            <a:xfrm>
              <a:off x="4441222" y="3003852"/>
              <a:ext cx="1875282" cy="165068"/>
            </a:xfrm>
            <a:custGeom>
              <a:avLst/>
              <a:gdLst>
                <a:gd name="connsiteX0" fmla="*/ 1873864 w 1875282"/>
                <a:gd name="connsiteY0" fmla="*/ 125796 h 165068"/>
                <a:gd name="connsiteX1" fmla="*/ 1874626 w 1875282"/>
                <a:gd name="connsiteY1" fmla="*/ -315 h 165068"/>
                <a:gd name="connsiteX2" fmla="*/ 106 w 1875282"/>
                <a:gd name="connsiteY2" fmla="*/ -315 h 165068"/>
                <a:gd name="connsiteX3" fmla="*/ -656 w 1875282"/>
                <a:gd name="connsiteY3" fmla="*/ 125796 h 165068"/>
                <a:gd name="connsiteX4" fmla="*/ -656 w 1875282"/>
                <a:gd name="connsiteY4" fmla="*/ 164754 h 165068"/>
                <a:gd name="connsiteX5" fmla="*/ 1873198 w 1875282"/>
                <a:gd name="connsiteY5" fmla="*/ 164754 h 165068"/>
                <a:gd name="connsiteX6" fmla="*/ 1873864 w 1875282"/>
                <a:gd name="connsiteY6" fmla="*/ 125796 h 165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5282" h="165068">
                  <a:moveTo>
                    <a:pt x="1873864" y="125796"/>
                  </a:moveTo>
                  <a:cubicBezTo>
                    <a:pt x="1873864" y="82839"/>
                    <a:pt x="1873864" y="40929"/>
                    <a:pt x="1874626" y="-315"/>
                  </a:cubicBezTo>
                  <a:lnTo>
                    <a:pt x="106" y="-315"/>
                  </a:lnTo>
                  <a:cubicBezTo>
                    <a:pt x="-370" y="40357"/>
                    <a:pt x="-656" y="82267"/>
                    <a:pt x="-656" y="125796"/>
                  </a:cubicBezTo>
                  <a:cubicBezTo>
                    <a:pt x="-656" y="138846"/>
                    <a:pt x="-656" y="151800"/>
                    <a:pt x="-656" y="164754"/>
                  </a:cubicBezTo>
                  <a:lnTo>
                    <a:pt x="1873198" y="164754"/>
                  </a:lnTo>
                  <a:cubicBezTo>
                    <a:pt x="1873674" y="151800"/>
                    <a:pt x="1873864" y="139131"/>
                    <a:pt x="1873864" y="125796"/>
                  </a:cubicBezTo>
                  <a:close/>
                </a:path>
              </a:pathLst>
            </a:custGeom>
            <a:solidFill>
              <a:srgbClr val="EECEBE"/>
            </a:solidFill>
            <a:ln w="9525" cap="flat">
              <a:noFill/>
              <a:prstDash val="solid"/>
              <a:miter/>
            </a:ln>
          </p:spPr>
          <p:txBody>
            <a:bodyPr rtlCol="0" anchor="ctr"/>
            <a:lstStyle/>
            <a:p>
              <a:endParaRPr lang="zh-CN" altLang="en-US"/>
            </a:p>
          </p:txBody>
        </p:sp>
        <p:sp>
          <p:nvSpPr>
            <p:cNvPr id="185" name="íšľîḓè"/>
            <p:cNvSpPr/>
            <p:nvPr/>
          </p:nvSpPr>
          <p:spPr>
            <a:xfrm>
              <a:off x="4445985" y="2647998"/>
              <a:ext cx="1881377" cy="165068"/>
            </a:xfrm>
            <a:custGeom>
              <a:avLst/>
              <a:gdLst>
                <a:gd name="connsiteX0" fmla="*/ 1880722 w 1881377"/>
                <a:gd name="connsiteY0" fmla="*/ -315 h 165068"/>
                <a:gd name="connsiteX1" fmla="*/ 6488 w 1881377"/>
                <a:gd name="connsiteY1" fmla="*/ -315 h 165068"/>
                <a:gd name="connsiteX2" fmla="*/ -656 w 1881377"/>
                <a:gd name="connsiteY2" fmla="*/ 164753 h 165068"/>
                <a:gd name="connsiteX3" fmla="*/ 1873769 w 1881377"/>
                <a:gd name="connsiteY3" fmla="*/ 164753 h 165068"/>
                <a:gd name="connsiteX4" fmla="*/ 1880722 w 1881377"/>
                <a:gd name="connsiteY4" fmla="*/ -315 h 16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77" h="165068">
                  <a:moveTo>
                    <a:pt x="1880722" y="-315"/>
                  </a:moveTo>
                  <a:lnTo>
                    <a:pt x="6488" y="-315"/>
                  </a:lnTo>
                  <a:cubicBezTo>
                    <a:pt x="3630" y="51501"/>
                    <a:pt x="1249" y="106365"/>
                    <a:pt x="-656" y="164753"/>
                  </a:cubicBezTo>
                  <a:lnTo>
                    <a:pt x="1873769" y="164753"/>
                  </a:lnTo>
                  <a:cubicBezTo>
                    <a:pt x="1875607" y="108175"/>
                    <a:pt x="1877932" y="53149"/>
                    <a:pt x="1880722" y="-315"/>
                  </a:cubicBezTo>
                  <a:close/>
                </a:path>
              </a:pathLst>
            </a:custGeom>
            <a:solidFill>
              <a:srgbClr val="EECEBE"/>
            </a:solidFill>
            <a:ln w="9525" cap="flat">
              <a:noFill/>
              <a:prstDash val="solid"/>
              <a:miter/>
            </a:ln>
          </p:spPr>
          <p:txBody>
            <a:bodyPr rtlCol="0" anchor="ctr"/>
            <a:lstStyle/>
            <a:p>
              <a:endParaRPr lang="zh-CN" altLang="en-US"/>
            </a:p>
          </p:txBody>
        </p:sp>
        <p:sp>
          <p:nvSpPr>
            <p:cNvPr id="186" name="iśļíḍé"/>
            <p:cNvSpPr/>
            <p:nvPr/>
          </p:nvSpPr>
          <p:spPr>
            <a:xfrm>
              <a:off x="4466654" y="2293001"/>
              <a:ext cx="1890236" cy="164972"/>
            </a:xfrm>
            <a:custGeom>
              <a:avLst/>
              <a:gdLst>
                <a:gd name="connsiteX0" fmla="*/ 1889581 w 1890236"/>
                <a:gd name="connsiteY0" fmla="*/ -315 h 164972"/>
                <a:gd name="connsiteX1" fmla="*/ 17442 w 1890236"/>
                <a:gd name="connsiteY1" fmla="*/ -315 h 164972"/>
                <a:gd name="connsiteX2" fmla="*/ -656 w 1890236"/>
                <a:gd name="connsiteY2" fmla="*/ 164658 h 164972"/>
                <a:gd name="connsiteX3" fmla="*/ 1872912 w 1890236"/>
                <a:gd name="connsiteY3" fmla="*/ 164658 h 164972"/>
                <a:gd name="connsiteX4" fmla="*/ 1889581 w 1890236"/>
                <a:gd name="connsiteY4" fmla="*/ -315 h 164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236" h="164972">
                  <a:moveTo>
                    <a:pt x="1889581" y="-315"/>
                  </a:moveTo>
                  <a:lnTo>
                    <a:pt x="17442" y="-315"/>
                  </a:lnTo>
                  <a:cubicBezTo>
                    <a:pt x="10775" y="49215"/>
                    <a:pt x="4745" y="104203"/>
                    <a:pt x="-656" y="164658"/>
                  </a:cubicBezTo>
                  <a:lnTo>
                    <a:pt x="1872912" y="164658"/>
                  </a:lnTo>
                  <a:cubicBezTo>
                    <a:pt x="1877798" y="107194"/>
                    <a:pt x="1883361" y="52197"/>
                    <a:pt x="1889581" y="-315"/>
                  </a:cubicBezTo>
                  <a:close/>
                </a:path>
              </a:pathLst>
            </a:custGeom>
            <a:solidFill>
              <a:srgbClr val="EECEBE"/>
            </a:solidFill>
            <a:ln w="9525" cap="flat">
              <a:noFill/>
              <a:prstDash val="solid"/>
              <a:miter/>
            </a:ln>
          </p:spPr>
          <p:txBody>
            <a:bodyPr rtlCol="0" anchor="ctr"/>
            <a:lstStyle/>
            <a:p>
              <a:endParaRPr lang="zh-CN" altLang="en-US"/>
            </a:p>
          </p:txBody>
        </p:sp>
        <p:sp>
          <p:nvSpPr>
            <p:cNvPr id="187" name="îSḷídê"/>
            <p:cNvSpPr/>
            <p:nvPr/>
          </p:nvSpPr>
          <p:spPr>
            <a:xfrm>
              <a:off x="4421982" y="3359325"/>
              <a:ext cx="1887378" cy="165068"/>
            </a:xfrm>
            <a:custGeom>
              <a:avLst/>
              <a:gdLst>
                <a:gd name="connsiteX0" fmla="*/ 1886723 w 1887378"/>
                <a:gd name="connsiteY0" fmla="*/ -315 h 165068"/>
                <a:gd name="connsiteX1" fmla="*/ 12203 w 1887378"/>
                <a:gd name="connsiteY1" fmla="*/ -315 h 165068"/>
                <a:gd name="connsiteX2" fmla="*/ -656 w 1887378"/>
                <a:gd name="connsiteY2" fmla="*/ 164754 h 165068"/>
                <a:gd name="connsiteX3" fmla="*/ 1873960 w 1887378"/>
                <a:gd name="connsiteY3" fmla="*/ 164754 h 165068"/>
                <a:gd name="connsiteX4" fmla="*/ 1886723 w 1887378"/>
                <a:gd name="connsiteY4" fmla="*/ -315 h 16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7378" h="165068">
                  <a:moveTo>
                    <a:pt x="1886723" y="-315"/>
                  </a:moveTo>
                  <a:lnTo>
                    <a:pt x="12203" y="-315"/>
                  </a:lnTo>
                  <a:cubicBezTo>
                    <a:pt x="9060" y="56073"/>
                    <a:pt x="4583" y="111033"/>
                    <a:pt x="-656" y="164754"/>
                  </a:cubicBezTo>
                  <a:lnTo>
                    <a:pt x="1873960" y="164754"/>
                  </a:lnTo>
                  <a:cubicBezTo>
                    <a:pt x="1879417" y="110461"/>
                    <a:pt x="1883675" y="55435"/>
                    <a:pt x="1886723" y="-315"/>
                  </a:cubicBezTo>
                  <a:close/>
                </a:path>
              </a:pathLst>
            </a:custGeom>
            <a:solidFill>
              <a:srgbClr val="EECEBE"/>
            </a:solidFill>
            <a:ln w="9525" cap="flat">
              <a:noFill/>
              <a:prstDash val="solid"/>
              <a:miter/>
            </a:ln>
          </p:spPr>
          <p:txBody>
            <a:bodyPr rtlCol="0" anchor="ctr"/>
            <a:lstStyle/>
            <a:p>
              <a:endParaRPr lang="zh-CN" altLang="en-US"/>
            </a:p>
          </p:txBody>
        </p:sp>
        <p:sp>
          <p:nvSpPr>
            <p:cNvPr id="188" name="ïsľïḑê"/>
            <p:cNvSpPr/>
            <p:nvPr/>
          </p:nvSpPr>
          <p:spPr>
            <a:xfrm>
              <a:off x="4517327" y="1937528"/>
              <a:ext cx="1902618" cy="164973"/>
            </a:xfrm>
            <a:custGeom>
              <a:avLst/>
              <a:gdLst>
                <a:gd name="connsiteX0" fmla="*/ -656 w 1902618"/>
                <a:gd name="connsiteY0" fmla="*/ 164658 h 164973"/>
                <a:gd name="connsiteX1" fmla="*/ 1866911 w 1902618"/>
                <a:gd name="connsiteY1" fmla="*/ 164658 h 164973"/>
                <a:gd name="connsiteX2" fmla="*/ 1901963 w 1902618"/>
                <a:gd name="connsiteY2" fmla="*/ -315 h 164973"/>
                <a:gd name="connsiteX3" fmla="*/ 47636 w 1902618"/>
                <a:gd name="connsiteY3" fmla="*/ -315 h 164973"/>
                <a:gd name="connsiteX4" fmla="*/ -656 w 1902618"/>
                <a:gd name="connsiteY4" fmla="*/ 164658 h 164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618" h="164973">
                  <a:moveTo>
                    <a:pt x="-656" y="164658"/>
                  </a:moveTo>
                  <a:lnTo>
                    <a:pt x="1866911" y="164658"/>
                  </a:lnTo>
                  <a:cubicBezTo>
                    <a:pt x="1877389" y="105727"/>
                    <a:pt x="1889076" y="50739"/>
                    <a:pt x="1901963" y="-315"/>
                  </a:cubicBezTo>
                  <a:lnTo>
                    <a:pt x="47636" y="-315"/>
                  </a:lnTo>
                  <a:cubicBezTo>
                    <a:pt x="27129" y="53292"/>
                    <a:pt x="10984" y="108461"/>
                    <a:pt x="-656" y="164658"/>
                  </a:cubicBezTo>
                  <a:close/>
                </a:path>
              </a:pathLst>
            </a:custGeom>
            <a:solidFill>
              <a:srgbClr val="EECEBE"/>
            </a:solidFill>
            <a:ln w="9525" cap="flat">
              <a:noFill/>
              <a:prstDash val="solid"/>
              <a:miter/>
            </a:ln>
          </p:spPr>
          <p:txBody>
            <a:bodyPr rtlCol="0" anchor="ctr"/>
            <a:lstStyle/>
            <a:p>
              <a:endParaRPr lang="zh-CN" altLang="en-US"/>
            </a:p>
          </p:txBody>
        </p:sp>
        <p:sp>
          <p:nvSpPr>
            <p:cNvPr id="189" name="iṩḷïḍé"/>
            <p:cNvSpPr/>
            <p:nvPr/>
          </p:nvSpPr>
          <p:spPr>
            <a:xfrm>
              <a:off x="4369594" y="3714798"/>
              <a:ext cx="1902809" cy="165068"/>
            </a:xfrm>
            <a:custGeom>
              <a:avLst/>
              <a:gdLst>
                <a:gd name="connsiteX0" fmla="*/ 1902154 w 1902809"/>
                <a:gd name="connsiteY0" fmla="*/ -315 h 165068"/>
                <a:gd name="connsiteX1" fmla="*/ 27919 w 1902809"/>
                <a:gd name="connsiteY1" fmla="*/ -315 h 165068"/>
                <a:gd name="connsiteX2" fmla="*/ -656 w 1902809"/>
                <a:gd name="connsiteY2" fmla="*/ 164754 h 165068"/>
                <a:gd name="connsiteX3" fmla="*/ 1872341 w 1902809"/>
                <a:gd name="connsiteY3" fmla="*/ 164754 h 165068"/>
                <a:gd name="connsiteX4" fmla="*/ 1902154 w 1902809"/>
                <a:gd name="connsiteY4" fmla="*/ -315 h 16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809" h="165068">
                  <a:moveTo>
                    <a:pt x="1902154" y="-315"/>
                  </a:moveTo>
                  <a:lnTo>
                    <a:pt x="27919" y="-315"/>
                  </a:lnTo>
                  <a:cubicBezTo>
                    <a:pt x="19223" y="56388"/>
                    <a:pt x="9698" y="111413"/>
                    <a:pt x="-656" y="164754"/>
                  </a:cubicBezTo>
                  <a:lnTo>
                    <a:pt x="1872341" y="164754"/>
                  </a:lnTo>
                  <a:cubicBezTo>
                    <a:pt x="1883580" y="110652"/>
                    <a:pt x="1893514" y="55625"/>
                    <a:pt x="1902154" y="-315"/>
                  </a:cubicBezTo>
                  <a:close/>
                </a:path>
              </a:pathLst>
            </a:custGeom>
            <a:solidFill>
              <a:srgbClr val="EECEBE"/>
            </a:solidFill>
            <a:ln w="9525" cap="flat">
              <a:noFill/>
              <a:prstDash val="solid"/>
              <a:miter/>
            </a:ln>
          </p:spPr>
          <p:txBody>
            <a:bodyPr rtlCol="0" anchor="ctr"/>
            <a:lstStyle/>
            <a:p>
              <a:endParaRPr lang="zh-CN" altLang="en-US"/>
            </a:p>
          </p:txBody>
        </p:sp>
        <p:sp>
          <p:nvSpPr>
            <p:cNvPr id="190" name="išḷíḓé"/>
            <p:cNvSpPr/>
            <p:nvPr/>
          </p:nvSpPr>
          <p:spPr>
            <a:xfrm>
              <a:off x="4139184" y="4425744"/>
              <a:ext cx="1932336" cy="165067"/>
            </a:xfrm>
            <a:custGeom>
              <a:avLst/>
              <a:gdLst>
                <a:gd name="connsiteX0" fmla="*/ 1855481 w 1932336"/>
                <a:gd name="connsiteY0" fmla="*/ 159610 h 165067"/>
                <a:gd name="connsiteX1" fmla="*/ 1931681 w 1932336"/>
                <a:gd name="connsiteY1" fmla="*/ -315 h 165067"/>
                <a:gd name="connsiteX2" fmla="*/ 70210 w 1932336"/>
                <a:gd name="connsiteY2" fmla="*/ -315 h 165067"/>
                <a:gd name="connsiteX3" fmla="*/ -656 w 1932336"/>
                <a:gd name="connsiteY3" fmla="*/ 164753 h 165067"/>
                <a:gd name="connsiteX4" fmla="*/ 1852719 w 1932336"/>
                <a:gd name="connsiteY4" fmla="*/ 164753 h 16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2336" h="165067">
                  <a:moveTo>
                    <a:pt x="1855481" y="159610"/>
                  </a:moveTo>
                  <a:cubicBezTo>
                    <a:pt x="1882628" y="108175"/>
                    <a:pt x="1908059" y="54835"/>
                    <a:pt x="1931681" y="-315"/>
                  </a:cubicBezTo>
                  <a:lnTo>
                    <a:pt x="70210" y="-315"/>
                  </a:lnTo>
                  <a:cubicBezTo>
                    <a:pt x="47255" y="58074"/>
                    <a:pt x="23443" y="113032"/>
                    <a:pt x="-656" y="164753"/>
                  </a:cubicBezTo>
                  <a:lnTo>
                    <a:pt x="1852719" y="164753"/>
                  </a:lnTo>
                  <a:close/>
                </a:path>
              </a:pathLst>
            </a:custGeom>
            <a:solidFill>
              <a:srgbClr val="EECEBE"/>
            </a:solidFill>
            <a:ln w="9525" cap="flat">
              <a:noFill/>
              <a:prstDash val="solid"/>
              <a:miter/>
            </a:ln>
          </p:spPr>
          <p:txBody>
            <a:bodyPr rtlCol="0" anchor="ctr"/>
            <a:lstStyle/>
            <a:p>
              <a:endParaRPr lang="zh-CN" altLang="en-US"/>
            </a:p>
          </p:txBody>
        </p:sp>
        <p:sp>
          <p:nvSpPr>
            <p:cNvPr id="191" name="îŝļïdè"/>
            <p:cNvSpPr/>
            <p:nvPr/>
          </p:nvSpPr>
          <p:spPr>
            <a:xfrm>
              <a:off x="3939445" y="4781598"/>
              <a:ext cx="1938432" cy="164973"/>
            </a:xfrm>
            <a:custGeom>
              <a:avLst/>
              <a:gdLst>
                <a:gd name="connsiteX0" fmla="*/ 100881 w 1938432"/>
                <a:gd name="connsiteY0" fmla="*/ -315 h 164973"/>
                <a:gd name="connsiteX1" fmla="*/ 60495 w 1938432"/>
                <a:gd name="connsiteY1" fmla="*/ 68646 h 164973"/>
                <a:gd name="connsiteX2" fmla="*/ -656 w 1938432"/>
                <a:gd name="connsiteY2" fmla="*/ 164658 h 164973"/>
                <a:gd name="connsiteX3" fmla="*/ 1809094 w 1938432"/>
                <a:gd name="connsiteY3" fmla="*/ 164658 h 164973"/>
                <a:gd name="connsiteX4" fmla="*/ 1937777 w 1938432"/>
                <a:gd name="connsiteY4" fmla="*/ -315 h 164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432" h="164973">
                  <a:moveTo>
                    <a:pt x="100881" y="-315"/>
                  </a:moveTo>
                  <a:cubicBezTo>
                    <a:pt x="87355" y="23688"/>
                    <a:pt x="73829" y="46739"/>
                    <a:pt x="60495" y="68646"/>
                  </a:cubicBezTo>
                  <a:cubicBezTo>
                    <a:pt x="40806" y="101288"/>
                    <a:pt x="20423" y="133292"/>
                    <a:pt x="-656" y="164658"/>
                  </a:cubicBezTo>
                  <a:lnTo>
                    <a:pt x="1809094" y="164658"/>
                  </a:lnTo>
                  <a:cubicBezTo>
                    <a:pt x="1855538" y="112538"/>
                    <a:pt x="1898524" y="57426"/>
                    <a:pt x="1937777" y="-315"/>
                  </a:cubicBezTo>
                  <a:close/>
                </a:path>
              </a:pathLst>
            </a:custGeom>
            <a:solidFill>
              <a:srgbClr val="EECEBE"/>
            </a:solidFill>
            <a:ln w="9525" cap="flat">
              <a:noFill/>
              <a:prstDash val="solid"/>
              <a:miter/>
            </a:ln>
          </p:spPr>
          <p:txBody>
            <a:bodyPr rtlCol="0" anchor="ctr"/>
            <a:lstStyle/>
            <a:p>
              <a:endParaRPr lang="zh-CN" altLang="en-US"/>
            </a:p>
          </p:txBody>
        </p:sp>
        <p:sp>
          <p:nvSpPr>
            <p:cNvPr id="192" name="íSlïḋé"/>
            <p:cNvSpPr/>
            <p:nvPr/>
          </p:nvSpPr>
          <p:spPr>
            <a:xfrm>
              <a:off x="4277487" y="4070271"/>
              <a:ext cx="1919192" cy="165068"/>
            </a:xfrm>
            <a:custGeom>
              <a:avLst/>
              <a:gdLst>
                <a:gd name="connsiteX0" fmla="*/ 1918537 w 1919192"/>
                <a:gd name="connsiteY0" fmla="*/ -315 h 165068"/>
                <a:gd name="connsiteX1" fmla="*/ 46969 w 1919192"/>
                <a:gd name="connsiteY1" fmla="*/ -315 h 165068"/>
                <a:gd name="connsiteX2" fmla="*/ -656 w 1919192"/>
                <a:gd name="connsiteY2" fmla="*/ 164754 h 165068"/>
                <a:gd name="connsiteX3" fmla="*/ 1867673 w 1919192"/>
                <a:gd name="connsiteY3" fmla="*/ 164754 h 165068"/>
                <a:gd name="connsiteX4" fmla="*/ 1918537 w 1919192"/>
                <a:gd name="connsiteY4" fmla="*/ -315 h 16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192" h="165068">
                  <a:moveTo>
                    <a:pt x="1918537" y="-315"/>
                  </a:moveTo>
                  <a:lnTo>
                    <a:pt x="46969" y="-315"/>
                  </a:lnTo>
                  <a:cubicBezTo>
                    <a:pt x="31987" y="56835"/>
                    <a:pt x="16108" y="111861"/>
                    <a:pt x="-656" y="164754"/>
                  </a:cubicBezTo>
                  <a:lnTo>
                    <a:pt x="1867673" y="164754"/>
                  </a:lnTo>
                  <a:cubicBezTo>
                    <a:pt x="1886151" y="110937"/>
                    <a:pt x="1903011" y="55882"/>
                    <a:pt x="1918537" y="-315"/>
                  </a:cubicBezTo>
                  <a:close/>
                </a:path>
              </a:pathLst>
            </a:custGeom>
            <a:solidFill>
              <a:srgbClr val="EECEBE"/>
            </a:solidFill>
            <a:ln w="9525" cap="flat">
              <a:noFill/>
              <a:prstDash val="solid"/>
              <a:miter/>
            </a:ln>
          </p:spPr>
          <p:txBody>
            <a:bodyPr rtlCol="0" anchor="ctr"/>
            <a:lstStyle/>
            <a:p>
              <a:endParaRPr lang="zh-CN" altLang="en-US"/>
            </a:p>
          </p:txBody>
        </p:sp>
        <p:sp>
          <p:nvSpPr>
            <p:cNvPr id="193" name="ïs1íďé"/>
            <p:cNvSpPr/>
            <p:nvPr/>
          </p:nvSpPr>
          <p:spPr>
            <a:xfrm>
              <a:off x="3214688" y="1652731"/>
              <a:ext cx="3535965" cy="3617214"/>
            </a:xfrm>
            <a:custGeom>
              <a:avLst/>
              <a:gdLst>
                <a:gd name="connsiteX0" fmla="*/ 422349 w 3535965"/>
                <a:gd name="connsiteY0" fmla="*/ 3186941 h 3617214"/>
                <a:gd name="connsiteX1" fmla="*/ -656 w 3535965"/>
                <a:gd name="connsiteY1" fmla="*/ 3616899 h 3617214"/>
                <a:gd name="connsiteX2" fmla="*/ 2474416 w 3535965"/>
                <a:gd name="connsiteY2" fmla="*/ 3616899 h 3617214"/>
                <a:gd name="connsiteX3" fmla="*/ 3278135 w 3535965"/>
                <a:gd name="connsiteY3" fmla="*/ 1546736 h 3617214"/>
                <a:gd name="connsiteX4" fmla="*/ 3535310 w 3535965"/>
                <a:gd name="connsiteY4" fmla="*/ -315 h 361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5965" h="3617214">
                  <a:moveTo>
                    <a:pt x="422349" y="3186941"/>
                  </a:moveTo>
                  <a:cubicBezTo>
                    <a:pt x="221563" y="3489931"/>
                    <a:pt x="-656" y="3616899"/>
                    <a:pt x="-656" y="3616899"/>
                  </a:cubicBezTo>
                  <a:lnTo>
                    <a:pt x="2474416" y="3616899"/>
                  </a:lnTo>
                  <a:cubicBezTo>
                    <a:pt x="2474416" y="3616899"/>
                    <a:pt x="3278135" y="3022730"/>
                    <a:pt x="3278135" y="1546736"/>
                  </a:cubicBezTo>
                  <a:cubicBezTo>
                    <a:pt x="3278135" y="265433"/>
                    <a:pt x="3395293" y="100364"/>
                    <a:pt x="3535310" y="-315"/>
                  </a:cubicBezTo>
                </a:path>
              </a:pathLst>
            </a:custGeom>
            <a:noFill/>
            <a:ln w="38100" cap="flat">
              <a:solidFill>
                <a:srgbClr val="F29A7F"/>
              </a:solidFill>
              <a:prstDash val="solid"/>
              <a:miter/>
            </a:ln>
          </p:spPr>
          <p:txBody>
            <a:bodyPr rtlCol="0" anchor="ctr"/>
            <a:lstStyle/>
            <a:p>
              <a:endParaRPr lang="zh-CN" altLang="en-US"/>
            </a:p>
          </p:txBody>
        </p:sp>
        <p:sp>
          <p:nvSpPr>
            <p:cNvPr id="194" name="îṣlîḍè"/>
            <p:cNvSpPr/>
            <p:nvPr/>
          </p:nvSpPr>
          <p:spPr>
            <a:xfrm>
              <a:off x="3853339" y="1641110"/>
              <a:ext cx="548258" cy="2779489"/>
            </a:xfrm>
            <a:custGeom>
              <a:avLst/>
              <a:gdLst>
                <a:gd name="connsiteX0" fmla="*/ 547603 w 548258"/>
                <a:gd name="connsiteY0" fmla="*/ -315 h 2779489"/>
                <a:gd name="connsiteX1" fmla="*/ 257186 w 548258"/>
                <a:gd name="connsiteY1" fmla="*/ 1558356 h 2779489"/>
                <a:gd name="connsiteX2" fmla="*/ -656 w 548258"/>
                <a:gd name="connsiteY2" fmla="*/ 2779175 h 2779489"/>
              </a:gdLst>
              <a:ahLst/>
              <a:cxnLst>
                <a:cxn ang="0">
                  <a:pos x="connsiteX0" y="connsiteY0"/>
                </a:cxn>
                <a:cxn ang="0">
                  <a:pos x="connsiteX1" y="connsiteY1"/>
                </a:cxn>
                <a:cxn ang="0">
                  <a:pos x="connsiteX2" y="connsiteY2"/>
                </a:cxn>
              </a:cxnLst>
              <a:rect l="l" t="t" r="r" b="b"/>
              <a:pathLst>
                <a:path w="548258" h="2779489">
                  <a:moveTo>
                    <a:pt x="547603" y="-315"/>
                  </a:moveTo>
                  <a:cubicBezTo>
                    <a:pt x="395203" y="86649"/>
                    <a:pt x="306526" y="302390"/>
                    <a:pt x="257186" y="1558356"/>
                  </a:cubicBezTo>
                  <a:cubicBezTo>
                    <a:pt x="237279" y="2065086"/>
                    <a:pt x="124503" y="2468565"/>
                    <a:pt x="-656" y="2779175"/>
                  </a:cubicBezTo>
                </a:path>
              </a:pathLst>
            </a:custGeom>
            <a:noFill/>
            <a:ln w="38100" cap="flat">
              <a:solidFill>
                <a:srgbClr val="F29A7F"/>
              </a:solidFill>
              <a:prstDash val="solid"/>
              <a:miter/>
            </a:ln>
          </p:spPr>
          <p:txBody>
            <a:bodyPr rtlCol="0" anchor="ctr"/>
            <a:lstStyle/>
            <a:p>
              <a:endParaRPr lang="zh-CN" altLang="en-US"/>
            </a:p>
          </p:txBody>
        </p:sp>
        <p:sp>
          <p:nvSpPr>
            <p:cNvPr id="195" name="îṩḻïḋé"/>
            <p:cNvSpPr/>
            <p:nvPr/>
          </p:nvSpPr>
          <p:spPr>
            <a:xfrm>
              <a:off x="7220038" y="2402158"/>
              <a:ext cx="342323" cy="341757"/>
            </a:xfrm>
            <a:custGeom>
              <a:avLst/>
              <a:gdLst>
                <a:gd name="connsiteX0" fmla="*/ 182612 w 342323"/>
                <a:gd name="connsiteY0" fmla="*/ 341442 h 341757"/>
                <a:gd name="connsiteX1" fmla="*/ 176230 w 342323"/>
                <a:gd name="connsiteY1" fmla="*/ 338870 h 341757"/>
                <a:gd name="connsiteX2" fmla="*/ 2399 w 342323"/>
                <a:gd name="connsiteY2" fmla="*/ 178850 h 341757"/>
                <a:gd name="connsiteX3" fmla="*/ -648 w 342323"/>
                <a:gd name="connsiteY3" fmla="*/ 172278 h 341757"/>
                <a:gd name="connsiteX4" fmla="*/ 1828 w 342323"/>
                <a:gd name="connsiteY4" fmla="*/ 165420 h 341757"/>
                <a:gd name="connsiteX5" fmla="*/ 151656 w 342323"/>
                <a:gd name="connsiteY5" fmla="*/ 2733 h 341757"/>
                <a:gd name="connsiteX6" fmla="*/ 158323 w 342323"/>
                <a:gd name="connsiteY6" fmla="*/ -315 h 341757"/>
                <a:gd name="connsiteX7" fmla="*/ 158323 w 342323"/>
                <a:gd name="connsiteY7" fmla="*/ -315 h 341757"/>
                <a:gd name="connsiteX8" fmla="*/ 164705 w 342323"/>
                <a:gd name="connsiteY8" fmla="*/ 2257 h 341757"/>
                <a:gd name="connsiteX9" fmla="*/ 338537 w 342323"/>
                <a:gd name="connsiteY9" fmla="*/ 162277 h 341757"/>
                <a:gd name="connsiteX10" fmla="*/ 339203 w 342323"/>
                <a:gd name="connsiteY10" fmla="*/ 175736 h 341757"/>
                <a:gd name="connsiteX11" fmla="*/ 339109 w 342323"/>
                <a:gd name="connsiteY11" fmla="*/ 175802 h 341757"/>
                <a:gd name="connsiteX12" fmla="*/ 189756 w 342323"/>
                <a:gd name="connsiteY12" fmla="*/ 338299 h 341757"/>
                <a:gd name="connsiteX13" fmla="*/ 182612 w 342323"/>
                <a:gd name="connsiteY13" fmla="*/ 341442 h 341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2323" h="341757">
                  <a:moveTo>
                    <a:pt x="182612" y="341442"/>
                  </a:moveTo>
                  <a:cubicBezTo>
                    <a:pt x="180231" y="341414"/>
                    <a:pt x="177945" y="340490"/>
                    <a:pt x="176230" y="338870"/>
                  </a:cubicBezTo>
                  <a:lnTo>
                    <a:pt x="2399" y="178850"/>
                  </a:lnTo>
                  <a:cubicBezTo>
                    <a:pt x="590" y="177146"/>
                    <a:pt x="-553" y="174783"/>
                    <a:pt x="-648" y="172278"/>
                  </a:cubicBezTo>
                  <a:cubicBezTo>
                    <a:pt x="-744" y="169754"/>
                    <a:pt x="113" y="167287"/>
                    <a:pt x="1828" y="165420"/>
                  </a:cubicBezTo>
                  <a:lnTo>
                    <a:pt x="151656" y="2733"/>
                  </a:lnTo>
                  <a:cubicBezTo>
                    <a:pt x="153371" y="866"/>
                    <a:pt x="155752" y="-229"/>
                    <a:pt x="158323" y="-315"/>
                  </a:cubicBezTo>
                  <a:lnTo>
                    <a:pt x="158323" y="-315"/>
                  </a:lnTo>
                  <a:cubicBezTo>
                    <a:pt x="160705" y="-286"/>
                    <a:pt x="162990" y="638"/>
                    <a:pt x="164705" y="2257"/>
                  </a:cubicBezTo>
                  <a:lnTo>
                    <a:pt x="338537" y="162277"/>
                  </a:lnTo>
                  <a:cubicBezTo>
                    <a:pt x="342442" y="165820"/>
                    <a:pt x="342728" y="171840"/>
                    <a:pt x="339203" y="175736"/>
                  </a:cubicBezTo>
                  <a:cubicBezTo>
                    <a:pt x="339109" y="175755"/>
                    <a:pt x="339109" y="175784"/>
                    <a:pt x="339109" y="175802"/>
                  </a:cubicBezTo>
                  <a:lnTo>
                    <a:pt x="189756" y="338299"/>
                  </a:lnTo>
                  <a:cubicBezTo>
                    <a:pt x="187947" y="340318"/>
                    <a:pt x="185375" y="341461"/>
                    <a:pt x="182612" y="341442"/>
                  </a:cubicBezTo>
                  <a:close/>
                </a:path>
              </a:pathLst>
            </a:custGeom>
            <a:solidFill>
              <a:srgbClr val="FA8F6B"/>
            </a:solidFill>
            <a:ln w="9525" cap="flat">
              <a:noFill/>
              <a:prstDash val="solid"/>
              <a:miter/>
            </a:ln>
          </p:spPr>
          <p:txBody>
            <a:bodyPr rtlCol="0" anchor="ctr"/>
            <a:lstStyle/>
            <a:p>
              <a:endParaRPr lang="zh-CN" altLang="en-US"/>
            </a:p>
          </p:txBody>
        </p:sp>
        <p:sp>
          <p:nvSpPr>
            <p:cNvPr id="196" name="i$liḓè"/>
            <p:cNvSpPr/>
            <p:nvPr/>
          </p:nvSpPr>
          <p:spPr>
            <a:xfrm>
              <a:off x="7210412" y="2392632"/>
              <a:ext cx="361597" cy="360807"/>
            </a:xfrm>
            <a:custGeom>
              <a:avLst/>
              <a:gdLst>
                <a:gd name="connsiteX0" fmla="*/ 168236 w 361597"/>
                <a:gd name="connsiteY0" fmla="*/ 18735 h 360807"/>
                <a:gd name="connsiteX1" fmla="*/ 342258 w 361597"/>
                <a:gd name="connsiteY1" fmla="*/ 178851 h 360807"/>
                <a:gd name="connsiteX2" fmla="*/ 192525 w 361597"/>
                <a:gd name="connsiteY2" fmla="*/ 341442 h 360807"/>
                <a:gd name="connsiteX3" fmla="*/ 18408 w 361597"/>
                <a:gd name="connsiteY3" fmla="*/ 181327 h 360807"/>
                <a:gd name="connsiteX4" fmla="*/ 168141 w 361597"/>
                <a:gd name="connsiteY4" fmla="*/ 18735 h 360807"/>
                <a:gd name="connsiteX5" fmla="*/ 168141 w 361597"/>
                <a:gd name="connsiteY5" fmla="*/ -315 h 360807"/>
                <a:gd name="connsiteX6" fmla="*/ 154044 w 361597"/>
                <a:gd name="connsiteY6" fmla="*/ 5876 h 360807"/>
                <a:gd name="connsiteX7" fmla="*/ 4407 w 361597"/>
                <a:gd name="connsiteY7" fmla="*/ 168373 h 360807"/>
                <a:gd name="connsiteX8" fmla="*/ -642 w 361597"/>
                <a:gd name="connsiteY8" fmla="*/ 182089 h 360807"/>
                <a:gd name="connsiteX9" fmla="*/ 5454 w 361597"/>
                <a:gd name="connsiteY9" fmla="*/ 195329 h 360807"/>
                <a:gd name="connsiteX10" fmla="*/ 179285 w 361597"/>
                <a:gd name="connsiteY10" fmla="*/ 355444 h 360807"/>
                <a:gd name="connsiteX11" fmla="*/ 192144 w 361597"/>
                <a:gd name="connsiteY11" fmla="*/ 360492 h 360807"/>
                <a:gd name="connsiteX12" fmla="*/ 193001 w 361597"/>
                <a:gd name="connsiteY12" fmla="*/ 360492 h 360807"/>
                <a:gd name="connsiteX13" fmla="*/ 206241 w 361597"/>
                <a:gd name="connsiteY13" fmla="*/ 354396 h 360807"/>
                <a:gd name="connsiteX14" fmla="*/ 355879 w 361597"/>
                <a:gd name="connsiteY14" fmla="*/ 191804 h 360807"/>
                <a:gd name="connsiteX15" fmla="*/ 354831 w 361597"/>
                <a:gd name="connsiteY15" fmla="*/ 164944 h 360807"/>
                <a:gd name="connsiteX16" fmla="*/ 180999 w 361597"/>
                <a:gd name="connsiteY16" fmla="*/ 4829 h 360807"/>
                <a:gd name="connsiteX17" fmla="*/ 168141 w 361597"/>
                <a:gd name="connsiteY17" fmla="*/ -219 h 36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1597" h="360807">
                  <a:moveTo>
                    <a:pt x="168236" y="18735"/>
                  </a:moveTo>
                  <a:lnTo>
                    <a:pt x="342258" y="178851"/>
                  </a:lnTo>
                  <a:lnTo>
                    <a:pt x="192525" y="341442"/>
                  </a:lnTo>
                  <a:lnTo>
                    <a:pt x="18408" y="181327"/>
                  </a:lnTo>
                  <a:lnTo>
                    <a:pt x="168141" y="18735"/>
                  </a:lnTo>
                  <a:moveTo>
                    <a:pt x="168141" y="-315"/>
                  </a:moveTo>
                  <a:cubicBezTo>
                    <a:pt x="162807" y="-324"/>
                    <a:pt x="157664" y="1924"/>
                    <a:pt x="154044" y="5876"/>
                  </a:cubicBezTo>
                  <a:lnTo>
                    <a:pt x="4407" y="168373"/>
                  </a:lnTo>
                  <a:cubicBezTo>
                    <a:pt x="978" y="172088"/>
                    <a:pt x="-833" y="177031"/>
                    <a:pt x="-642" y="182089"/>
                  </a:cubicBezTo>
                  <a:cubicBezTo>
                    <a:pt x="-451" y="187137"/>
                    <a:pt x="1739" y="191900"/>
                    <a:pt x="5454" y="195329"/>
                  </a:cubicBezTo>
                  <a:lnTo>
                    <a:pt x="179285" y="355444"/>
                  </a:lnTo>
                  <a:cubicBezTo>
                    <a:pt x="182810" y="358673"/>
                    <a:pt x="187381" y="360473"/>
                    <a:pt x="192144" y="360492"/>
                  </a:cubicBezTo>
                  <a:lnTo>
                    <a:pt x="193001" y="360492"/>
                  </a:lnTo>
                  <a:cubicBezTo>
                    <a:pt x="198049" y="360292"/>
                    <a:pt x="202812" y="358102"/>
                    <a:pt x="206241" y="354396"/>
                  </a:cubicBezTo>
                  <a:lnTo>
                    <a:pt x="355879" y="191804"/>
                  </a:lnTo>
                  <a:cubicBezTo>
                    <a:pt x="363023" y="184089"/>
                    <a:pt x="362546" y="172078"/>
                    <a:pt x="354831" y="164944"/>
                  </a:cubicBezTo>
                  <a:lnTo>
                    <a:pt x="180999" y="4829"/>
                  </a:lnTo>
                  <a:cubicBezTo>
                    <a:pt x="177475" y="1600"/>
                    <a:pt x="172903" y="-200"/>
                    <a:pt x="168141" y="-219"/>
                  </a:cubicBezTo>
                  <a:close/>
                </a:path>
              </a:pathLst>
            </a:custGeom>
            <a:solidFill>
              <a:srgbClr val="FFFFFF"/>
            </a:solidFill>
            <a:ln w="9525" cap="flat">
              <a:noFill/>
              <a:prstDash val="solid"/>
              <a:miter/>
            </a:ln>
          </p:spPr>
          <p:txBody>
            <a:bodyPr rtlCol="0" anchor="ctr"/>
            <a:lstStyle/>
            <a:p>
              <a:endParaRPr lang="zh-CN" altLang="en-US"/>
            </a:p>
          </p:txBody>
        </p:sp>
        <p:sp>
          <p:nvSpPr>
            <p:cNvPr id="197" name="íš1iḍé"/>
            <p:cNvSpPr/>
            <p:nvPr/>
          </p:nvSpPr>
          <p:spPr>
            <a:xfrm rot="18759000">
              <a:off x="5736758" y="3175481"/>
              <a:ext cx="1905475" cy="319658"/>
            </a:xfrm>
            <a:custGeom>
              <a:avLst/>
              <a:gdLst>
                <a:gd name="connsiteX0" fmla="*/ -655 w 1905475"/>
                <a:gd name="connsiteY0" fmla="*/ -315 h 319658"/>
                <a:gd name="connsiteX1" fmla="*/ 1904821 w 1905475"/>
                <a:gd name="connsiteY1" fmla="*/ -315 h 319658"/>
                <a:gd name="connsiteX2" fmla="*/ 1904821 w 1905475"/>
                <a:gd name="connsiteY2" fmla="*/ 319344 h 319658"/>
                <a:gd name="connsiteX3" fmla="*/ -655 w 1905475"/>
                <a:gd name="connsiteY3" fmla="*/ 319344 h 319658"/>
              </a:gdLst>
              <a:ahLst/>
              <a:cxnLst>
                <a:cxn ang="0">
                  <a:pos x="connsiteX0" y="connsiteY0"/>
                </a:cxn>
                <a:cxn ang="0">
                  <a:pos x="connsiteX1" y="connsiteY1"/>
                </a:cxn>
                <a:cxn ang="0">
                  <a:pos x="connsiteX2" y="connsiteY2"/>
                </a:cxn>
                <a:cxn ang="0">
                  <a:pos x="connsiteX3" y="connsiteY3"/>
                </a:cxn>
              </a:cxnLst>
              <a:rect l="l" t="t" r="r" b="b"/>
              <a:pathLst>
                <a:path w="1905475" h="319658">
                  <a:moveTo>
                    <a:pt x="-655" y="-315"/>
                  </a:moveTo>
                  <a:lnTo>
                    <a:pt x="1904821" y="-315"/>
                  </a:lnTo>
                  <a:lnTo>
                    <a:pt x="1904821" y="319344"/>
                  </a:lnTo>
                  <a:lnTo>
                    <a:pt x="-655" y="319344"/>
                  </a:lnTo>
                  <a:close/>
                </a:path>
              </a:pathLst>
            </a:custGeom>
            <a:solidFill>
              <a:srgbClr val="C39FA9"/>
            </a:solidFill>
            <a:ln w="9525" cap="flat">
              <a:noFill/>
              <a:prstDash val="solid"/>
              <a:miter/>
            </a:ln>
          </p:spPr>
          <p:txBody>
            <a:bodyPr rtlCol="0" anchor="ctr"/>
            <a:lstStyle/>
            <a:p>
              <a:endParaRPr lang="zh-CN" altLang="en-US"/>
            </a:p>
          </p:txBody>
        </p:sp>
        <p:sp>
          <p:nvSpPr>
            <p:cNvPr id="198" name="îṡliďe"/>
            <p:cNvSpPr/>
            <p:nvPr/>
          </p:nvSpPr>
          <p:spPr>
            <a:xfrm>
              <a:off x="5913025" y="2512457"/>
              <a:ext cx="1552955" cy="1645062"/>
            </a:xfrm>
            <a:custGeom>
              <a:avLst/>
              <a:gdLst>
                <a:gd name="connsiteX0" fmla="*/ 1304270 w 1552955"/>
                <a:gd name="connsiteY0" fmla="*/ 26641 h 1645062"/>
                <a:gd name="connsiteX1" fmla="*/ 1525345 w 1552955"/>
                <a:gd name="connsiteY1" fmla="*/ 230476 h 1645062"/>
                <a:gd name="connsiteX2" fmla="*/ 247280 w 1552955"/>
                <a:gd name="connsiteY2" fmla="*/ 1617793 h 1645062"/>
                <a:gd name="connsiteX3" fmla="*/ 26205 w 1552955"/>
                <a:gd name="connsiteY3" fmla="*/ 1414148 h 1645062"/>
                <a:gd name="connsiteX4" fmla="*/ 1304270 w 1552955"/>
                <a:gd name="connsiteY4" fmla="*/ 26641 h 1645062"/>
                <a:gd name="connsiteX5" fmla="*/ 1303127 w 1552955"/>
                <a:gd name="connsiteY5" fmla="*/ -315 h 1645062"/>
                <a:gd name="connsiteX6" fmla="*/ -656 w 1552955"/>
                <a:gd name="connsiteY6" fmla="*/ 1415291 h 1645062"/>
                <a:gd name="connsiteX7" fmla="*/ 248423 w 1552955"/>
                <a:gd name="connsiteY7" fmla="*/ 1644748 h 1645062"/>
                <a:gd name="connsiteX8" fmla="*/ 1552300 w 1552955"/>
                <a:gd name="connsiteY8" fmla="*/ 229142 h 1645062"/>
                <a:gd name="connsiteX9" fmla="*/ 1303127 w 1552955"/>
                <a:gd name="connsiteY9" fmla="*/ -315 h 164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55" h="1645062">
                  <a:moveTo>
                    <a:pt x="1304270" y="26641"/>
                  </a:moveTo>
                  <a:lnTo>
                    <a:pt x="1525345" y="230476"/>
                  </a:lnTo>
                  <a:lnTo>
                    <a:pt x="247280" y="1617793"/>
                  </a:lnTo>
                  <a:lnTo>
                    <a:pt x="26205" y="1414148"/>
                  </a:lnTo>
                  <a:lnTo>
                    <a:pt x="1304270" y="26641"/>
                  </a:lnTo>
                  <a:moveTo>
                    <a:pt x="1303127" y="-315"/>
                  </a:moveTo>
                  <a:lnTo>
                    <a:pt x="-656" y="1415291"/>
                  </a:lnTo>
                  <a:lnTo>
                    <a:pt x="248423" y="1644748"/>
                  </a:lnTo>
                  <a:lnTo>
                    <a:pt x="1552300" y="229142"/>
                  </a:lnTo>
                  <a:lnTo>
                    <a:pt x="1303127" y="-315"/>
                  </a:lnTo>
                  <a:close/>
                </a:path>
              </a:pathLst>
            </a:custGeom>
            <a:solidFill>
              <a:srgbClr val="FFFFFF"/>
            </a:solidFill>
            <a:ln w="9525" cap="flat">
              <a:noFill/>
              <a:prstDash val="solid"/>
              <a:miter/>
            </a:ln>
          </p:spPr>
          <p:txBody>
            <a:bodyPr rtlCol="0" anchor="ctr"/>
            <a:lstStyle/>
            <a:p>
              <a:endParaRPr lang="zh-CN" altLang="en-US"/>
            </a:p>
          </p:txBody>
        </p:sp>
        <p:sp>
          <p:nvSpPr>
            <p:cNvPr id="199" name="îṧḻiďe"/>
            <p:cNvSpPr/>
            <p:nvPr/>
          </p:nvSpPr>
          <p:spPr>
            <a:xfrm>
              <a:off x="5794248" y="3927967"/>
              <a:ext cx="367855" cy="378904"/>
            </a:xfrm>
            <a:custGeom>
              <a:avLst/>
              <a:gdLst>
                <a:gd name="connsiteX0" fmla="*/ 0 w 367855"/>
                <a:gd name="connsiteY0" fmla="*/ 378905 h 378904"/>
                <a:gd name="connsiteX1" fmla="*/ 367855 w 367855"/>
                <a:gd name="connsiteY1" fmla="*/ 229457 h 378904"/>
                <a:gd name="connsiteX2" fmla="*/ 118682 w 367855"/>
                <a:gd name="connsiteY2" fmla="*/ 0 h 378904"/>
                <a:gd name="connsiteX3" fmla="*/ 0 w 367855"/>
                <a:gd name="connsiteY3" fmla="*/ 378905 h 378904"/>
              </a:gdLst>
              <a:ahLst/>
              <a:cxnLst>
                <a:cxn ang="0">
                  <a:pos x="connsiteX0" y="connsiteY0"/>
                </a:cxn>
                <a:cxn ang="0">
                  <a:pos x="connsiteX1" y="connsiteY1"/>
                </a:cxn>
                <a:cxn ang="0">
                  <a:pos x="connsiteX2" y="connsiteY2"/>
                </a:cxn>
                <a:cxn ang="0">
                  <a:pos x="connsiteX3" y="connsiteY3"/>
                </a:cxn>
              </a:cxnLst>
              <a:rect l="l" t="t" r="r" b="b"/>
              <a:pathLst>
                <a:path w="367855" h="378904">
                  <a:moveTo>
                    <a:pt x="0" y="378905"/>
                  </a:moveTo>
                  <a:lnTo>
                    <a:pt x="367855" y="229457"/>
                  </a:lnTo>
                  <a:lnTo>
                    <a:pt x="118682" y="0"/>
                  </a:lnTo>
                  <a:lnTo>
                    <a:pt x="0" y="378905"/>
                  </a:lnTo>
                  <a:close/>
                </a:path>
              </a:pathLst>
            </a:custGeom>
            <a:solidFill>
              <a:srgbClr val="FFFFFF"/>
            </a:solidFill>
            <a:ln w="9525" cap="flat">
              <a:noFill/>
              <a:prstDash val="solid"/>
              <a:miter/>
            </a:ln>
          </p:spPr>
          <p:txBody>
            <a:bodyPr rtlCol="0" anchor="ctr"/>
            <a:lstStyle/>
            <a:p>
              <a:endParaRPr lang="zh-CN" altLang="en-US"/>
            </a:p>
          </p:txBody>
        </p:sp>
        <p:sp>
          <p:nvSpPr>
            <p:cNvPr id="200" name="íşlíḍé"/>
            <p:cNvSpPr/>
            <p:nvPr/>
          </p:nvSpPr>
          <p:spPr>
            <a:xfrm>
              <a:off x="5794248" y="4209717"/>
              <a:ext cx="94297" cy="97155"/>
            </a:xfrm>
            <a:custGeom>
              <a:avLst/>
              <a:gdLst>
                <a:gd name="connsiteX0" fmla="*/ 30385 w 94297"/>
                <a:gd name="connsiteY0" fmla="*/ 0 h 97155"/>
                <a:gd name="connsiteX1" fmla="*/ 94297 w 94297"/>
                <a:gd name="connsiteY1" fmla="*/ 58865 h 97155"/>
                <a:gd name="connsiteX2" fmla="*/ 0 w 94297"/>
                <a:gd name="connsiteY2" fmla="*/ 97155 h 97155"/>
                <a:gd name="connsiteX3" fmla="*/ 30385 w 94297"/>
                <a:gd name="connsiteY3" fmla="*/ 0 h 97155"/>
              </a:gdLst>
              <a:ahLst/>
              <a:cxnLst>
                <a:cxn ang="0">
                  <a:pos x="connsiteX0" y="connsiteY0"/>
                </a:cxn>
                <a:cxn ang="0">
                  <a:pos x="connsiteX1" y="connsiteY1"/>
                </a:cxn>
                <a:cxn ang="0">
                  <a:pos x="connsiteX2" y="connsiteY2"/>
                </a:cxn>
                <a:cxn ang="0">
                  <a:pos x="connsiteX3" y="connsiteY3"/>
                </a:cxn>
              </a:cxnLst>
              <a:rect l="l" t="t" r="r" b="b"/>
              <a:pathLst>
                <a:path w="94297" h="97155">
                  <a:moveTo>
                    <a:pt x="30385" y="0"/>
                  </a:moveTo>
                  <a:lnTo>
                    <a:pt x="94297" y="58865"/>
                  </a:lnTo>
                  <a:lnTo>
                    <a:pt x="0" y="97155"/>
                  </a:lnTo>
                  <a:lnTo>
                    <a:pt x="30385" y="0"/>
                  </a:lnTo>
                  <a:close/>
                </a:path>
              </a:pathLst>
            </a:custGeom>
            <a:solidFill>
              <a:srgbClr val="DD4F4F"/>
            </a:solidFill>
            <a:ln w="9525" cap="flat">
              <a:noFill/>
              <a:prstDash val="solid"/>
              <a:miter/>
            </a:ln>
          </p:spPr>
          <p:txBody>
            <a:bodyPr rtlCol="0" anchor="ctr"/>
            <a:lstStyle/>
            <a:p>
              <a:endParaRPr lang="zh-CN" altLang="en-US"/>
            </a:p>
          </p:txBody>
        </p:sp>
        <p:sp>
          <p:nvSpPr>
            <p:cNvPr id="201" name="íṩḻîḓe"/>
            <p:cNvSpPr/>
            <p:nvPr/>
          </p:nvSpPr>
          <p:spPr>
            <a:xfrm>
              <a:off x="6086856" y="2677240"/>
              <a:ext cx="1280350" cy="1389983"/>
            </a:xfrm>
            <a:custGeom>
              <a:avLst/>
              <a:gdLst>
                <a:gd name="connsiteX0" fmla="*/ 1280351 w 1280350"/>
                <a:gd name="connsiteY0" fmla="*/ 0 h 1389983"/>
                <a:gd name="connsiteX1" fmla="*/ 0 w 1280350"/>
                <a:gd name="connsiteY1" fmla="*/ 1389983 h 1389983"/>
              </a:gdLst>
              <a:ahLst/>
              <a:cxnLst>
                <a:cxn ang="0">
                  <a:pos x="connsiteX0" y="connsiteY0"/>
                </a:cxn>
                <a:cxn ang="0">
                  <a:pos x="connsiteX1" y="connsiteY1"/>
                </a:cxn>
              </a:cxnLst>
              <a:rect l="l" t="t" r="r" b="b"/>
              <a:pathLst>
                <a:path w="1280350" h="1389983">
                  <a:moveTo>
                    <a:pt x="1280351" y="0"/>
                  </a:moveTo>
                  <a:lnTo>
                    <a:pt x="0" y="1389983"/>
                  </a:lnTo>
                </a:path>
              </a:pathLst>
            </a:custGeom>
            <a:ln w="19050" cap="rnd">
              <a:solidFill>
                <a:srgbClr val="FFFFFF"/>
              </a:solidFill>
              <a:prstDash val="solid"/>
              <a:round/>
            </a:ln>
          </p:spPr>
          <p:txBody>
            <a:bodyPr rtlCol="0" anchor="ctr"/>
            <a:lstStyle/>
            <a:p>
              <a:endParaRPr lang="zh-CN" altLang="en-US"/>
            </a:p>
          </p:txBody>
        </p:sp>
        <p:sp>
          <p:nvSpPr>
            <p:cNvPr id="202" name="íŝľîde"/>
            <p:cNvSpPr/>
            <p:nvPr/>
          </p:nvSpPr>
          <p:spPr>
            <a:xfrm>
              <a:off x="6009037" y="2605516"/>
              <a:ext cx="1280255" cy="1389983"/>
            </a:xfrm>
            <a:custGeom>
              <a:avLst/>
              <a:gdLst>
                <a:gd name="connsiteX0" fmla="*/ 1280255 w 1280255"/>
                <a:gd name="connsiteY0" fmla="*/ 0 h 1389983"/>
                <a:gd name="connsiteX1" fmla="*/ 0 w 1280255"/>
                <a:gd name="connsiteY1" fmla="*/ 1389983 h 1389983"/>
              </a:gdLst>
              <a:ahLst/>
              <a:cxnLst>
                <a:cxn ang="0">
                  <a:pos x="connsiteX0" y="connsiteY0"/>
                </a:cxn>
                <a:cxn ang="0">
                  <a:pos x="connsiteX1" y="connsiteY1"/>
                </a:cxn>
              </a:cxnLst>
              <a:rect l="l" t="t" r="r" b="b"/>
              <a:pathLst>
                <a:path w="1280255" h="1389983">
                  <a:moveTo>
                    <a:pt x="1280255" y="0"/>
                  </a:moveTo>
                  <a:lnTo>
                    <a:pt x="0" y="1389983"/>
                  </a:lnTo>
                </a:path>
              </a:pathLst>
            </a:custGeom>
            <a:ln w="19050" cap="rnd">
              <a:solidFill>
                <a:srgbClr val="FFFFFF"/>
              </a:solidFill>
              <a:prstDash val="solid"/>
              <a:round/>
            </a:ln>
          </p:spPr>
          <p:txBody>
            <a:bodyPr rtlCol="0" anchor="ctr"/>
            <a:lstStyle/>
            <a:p>
              <a:endParaRPr lang="zh-CN" altLang="en-US"/>
            </a:p>
          </p:txBody>
        </p:sp>
        <p:sp>
          <p:nvSpPr>
            <p:cNvPr id="203" name="îṡ1ïde"/>
            <p:cNvSpPr/>
            <p:nvPr/>
          </p:nvSpPr>
          <p:spPr>
            <a:xfrm>
              <a:off x="3608261" y="5695236"/>
              <a:ext cx="3262693" cy="203073"/>
            </a:xfrm>
            <a:custGeom>
              <a:avLst/>
              <a:gdLst>
                <a:gd name="connsiteX0" fmla="*/ 3262694 w 3262693"/>
                <a:gd name="connsiteY0" fmla="*/ 101536 h 203073"/>
                <a:gd name="connsiteX1" fmla="*/ 1631347 w 3262693"/>
                <a:gd name="connsiteY1" fmla="*/ 203073 h 203073"/>
                <a:gd name="connsiteX2" fmla="*/ 0 w 3262693"/>
                <a:gd name="connsiteY2" fmla="*/ 101536 h 203073"/>
                <a:gd name="connsiteX3" fmla="*/ 1631347 w 3262693"/>
                <a:gd name="connsiteY3" fmla="*/ 0 h 203073"/>
                <a:gd name="connsiteX4" fmla="*/ 3262694 w 3262693"/>
                <a:gd name="connsiteY4" fmla="*/ 101536 h 203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693" h="203073">
                  <a:moveTo>
                    <a:pt x="3262694" y="101536"/>
                  </a:moveTo>
                  <a:cubicBezTo>
                    <a:pt x="3262694" y="157613"/>
                    <a:pt x="2532315" y="203073"/>
                    <a:pt x="1631347" y="203073"/>
                  </a:cubicBezTo>
                  <a:cubicBezTo>
                    <a:pt x="730379" y="203073"/>
                    <a:pt x="0" y="157613"/>
                    <a:pt x="0" y="101536"/>
                  </a:cubicBezTo>
                  <a:cubicBezTo>
                    <a:pt x="0" y="45459"/>
                    <a:pt x="730379" y="0"/>
                    <a:pt x="1631347" y="0"/>
                  </a:cubicBezTo>
                  <a:cubicBezTo>
                    <a:pt x="2532315" y="0"/>
                    <a:pt x="3262694" y="45459"/>
                    <a:pt x="3262694" y="101536"/>
                  </a:cubicBezTo>
                  <a:close/>
                </a:path>
              </a:pathLst>
            </a:custGeom>
            <a:solidFill>
              <a:srgbClr val="000000">
                <a:alpha val="15000"/>
              </a:srgbClr>
            </a:solidFill>
            <a:ln w="9525" cap="flat">
              <a:noFill/>
              <a:prstDash val="solid"/>
              <a:miter/>
            </a:ln>
          </p:spPr>
          <p:txBody>
            <a:bodyPr rtlCol="0" anchor="ctr"/>
            <a:lstStyle/>
            <a:p>
              <a:endParaRPr lang="zh-CN" altLang="en-US"/>
            </a:p>
          </p:txBody>
        </p:sp>
        <p:sp>
          <p:nvSpPr>
            <p:cNvPr id="204" name="iṡļïḋè"/>
            <p:cNvSpPr/>
            <p:nvPr/>
          </p:nvSpPr>
          <p:spPr>
            <a:xfrm>
              <a:off x="7653301" y="2788110"/>
              <a:ext cx="340610" cy="1491424"/>
            </a:xfrm>
            <a:custGeom>
              <a:avLst/>
              <a:gdLst>
                <a:gd name="connsiteX0" fmla="*/ 332947 w 340610"/>
                <a:gd name="connsiteY0" fmla="*/ 633193 h 1491424"/>
                <a:gd name="connsiteX1" fmla="*/ 227315 w 340610"/>
                <a:gd name="connsiteY1" fmla="*/ 1491110 h 1491424"/>
                <a:gd name="connsiteX2" fmla="*/ 47292 w 340610"/>
                <a:gd name="connsiteY2" fmla="*/ 706821 h 1491424"/>
                <a:gd name="connsiteX3" fmla="*/ 9192 w 340610"/>
                <a:gd name="connsiteY3" fmla="*/ -315 h 1491424"/>
                <a:gd name="connsiteX4" fmla="*/ 332947 w 340610"/>
                <a:gd name="connsiteY4" fmla="*/ 633193 h 1491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610" h="1491424">
                  <a:moveTo>
                    <a:pt x="332947" y="633193"/>
                  </a:moveTo>
                  <a:cubicBezTo>
                    <a:pt x="373142" y="1010955"/>
                    <a:pt x="227315" y="1491110"/>
                    <a:pt x="227315" y="1491110"/>
                  </a:cubicBezTo>
                  <a:cubicBezTo>
                    <a:pt x="227315" y="1491110"/>
                    <a:pt x="108157" y="1081535"/>
                    <a:pt x="47292" y="706821"/>
                  </a:cubicBezTo>
                  <a:cubicBezTo>
                    <a:pt x="-29766" y="230571"/>
                    <a:pt x="9192" y="-315"/>
                    <a:pt x="9192" y="-315"/>
                  </a:cubicBezTo>
                  <a:cubicBezTo>
                    <a:pt x="9192" y="-315"/>
                    <a:pt x="291609" y="243906"/>
                    <a:pt x="332947" y="633193"/>
                  </a:cubicBezTo>
                  <a:close/>
                </a:path>
              </a:pathLst>
            </a:custGeom>
            <a:solidFill>
              <a:srgbClr val="6B354C"/>
            </a:solidFill>
            <a:ln w="9525" cap="flat">
              <a:noFill/>
              <a:prstDash val="solid"/>
              <a:miter/>
            </a:ln>
          </p:spPr>
          <p:txBody>
            <a:bodyPr rtlCol="0" anchor="ctr"/>
            <a:lstStyle/>
            <a:p>
              <a:endParaRPr lang="zh-CN" altLang="en-US"/>
            </a:p>
          </p:txBody>
        </p:sp>
        <p:sp>
          <p:nvSpPr>
            <p:cNvPr id="205" name="îşliďê"/>
            <p:cNvSpPr/>
            <p:nvPr/>
          </p:nvSpPr>
          <p:spPr>
            <a:xfrm>
              <a:off x="7784879" y="3141678"/>
              <a:ext cx="101291" cy="1973580"/>
            </a:xfrm>
            <a:custGeom>
              <a:avLst/>
              <a:gdLst>
                <a:gd name="connsiteX0" fmla="*/ -656 w 101291"/>
                <a:gd name="connsiteY0" fmla="*/ -315 h 1973580"/>
                <a:gd name="connsiteX1" fmla="*/ 12203 w 101291"/>
                <a:gd name="connsiteY1" fmla="*/ 1973266 h 1973580"/>
              </a:gdLst>
              <a:ahLst/>
              <a:cxnLst>
                <a:cxn ang="0">
                  <a:pos x="connsiteX0" y="connsiteY0"/>
                </a:cxn>
                <a:cxn ang="0">
                  <a:pos x="connsiteX1" y="connsiteY1"/>
                </a:cxn>
              </a:cxnLst>
              <a:rect l="l" t="t" r="r" b="b"/>
              <a:pathLst>
                <a:path w="101291" h="1973580">
                  <a:moveTo>
                    <a:pt x="-656" y="-315"/>
                  </a:moveTo>
                  <a:cubicBezTo>
                    <a:pt x="-656" y="-315"/>
                    <a:pt x="218419" y="1272511"/>
                    <a:pt x="12203" y="1973266"/>
                  </a:cubicBezTo>
                </a:path>
              </a:pathLst>
            </a:custGeom>
            <a:noFill/>
            <a:ln w="19050" cap="flat">
              <a:solidFill>
                <a:srgbClr val="FA8F6B"/>
              </a:solidFill>
              <a:prstDash val="solid"/>
              <a:miter/>
            </a:ln>
          </p:spPr>
          <p:txBody>
            <a:bodyPr rtlCol="0" anchor="ctr"/>
            <a:lstStyle/>
            <a:p>
              <a:endParaRPr lang="zh-CN" altLang="en-US"/>
            </a:p>
          </p:txBody>
        </p:sp>
        <p:sp>
          <p:nvSpPr>
            <p:cNvPr id="206" name="iSľíḓê"/>
            <p:cNvSpPr/>
            <p:nvPr/>
          </p:nvSpPr>
          <p:spPr>
            <a:xfrm>
              <a:off x="7585520" y="4562332"/>
              <a:ext cx="597312" cy="1247108"/>
            </a:xfrm>
            <a:custGeom>
              <a:avLst/>
              <a:gdLst>
                <a:gd name="connsiteX0" fmla="*/ 0 w 597312"/>
                <a:gd name="connsiteY0" fmla="*/ 0 h 1247108"/>
                <a:gd name="connsiteX1" fmla="*/ 597313 w 597312"/>
                <a:gd name="connsiteY1" fmla="*/ 0 h 1247108"/>
                <a:gd name="connsiteX2" fmla="*/ 597313 w 597312"/>
                <a:gd name="connsiteY2" fmla="*/ 1247108 h 1247108"/>
                <a:gd name="connsiteX3" fmla="*/ 0 w 597312"/>
                <a:gd name="connsiteY3" fmla="*/ 1247108 h 1247108"/>
              </a:gdLst>
              <a:ahLst/>
              <a:cxnLst>
                <a:cxn ang="0">
                  <a:pos x="connsiteX0" y="connsiteY0"/>
                </a:cxn>
                <a:cxn ang="0">
                  <a:pos x="connsiteX1" y="connsiteY1"/>
                </a:cxn>
                <a:cxn ang="0">
                  <a:pos x="connsiteX2" y="connsiteY2"/>
                </a:cxn>
                <a:cxn ang="0">
                  <a:pos x="connsiteX3" y="connsiteY3"/>
                </a:cxn>
              </a:cxnLst>
              <a:rect l="l" t="t" r="r" b="b"/>
              <a:pathLst>
                <a:path w="597312" h="1247108">
                  <a:moveTo>
                    <a:pt x="0" y="0"/>
                  </a:moveTo>
                  <a:lnTo>
                    <a:pt x="597313" y="0"/>
                  </a:lnTo>
                  <a:lnTo>
                    <a:pt x="597313" y="1247108"/>
                  </a:lnTo>
                  <a:lnTo>
                    <a:pt x="0" y="1247108"/>
                  </a:lnTo>
                  <a:close/>
                </a:path>
              </a:pathLst>
            </a:custGeom>
            <a:solidFill>
              <a:srgbClr val="6B354C"/>
            </a:solidFill>
            <a:ln w="9525" cap="flat">
              <a:noFill/>
              <a:prstDash val="solid"/>
              <a:miter/>
            </a:ln>
          </p:spPr>
          <p:txBody>
            <a:bodyPr rtlCol="0" anchor="ctr"/>
            <a:lstStyle/>
            <a:p>
              <a:endParaRPr lang="zh-CN" altLang="en-US"/>
            </a:p>
          </p:txBody>
        </p:sp>
        <p:sp>
          <p:nvSpPr>
            <p:cNvPr id="207" name="îšļiďe"/>
            <p:cNvSpPr/>
            <p:nvPr/>
          </p:nvSpPr>
          <p:spPr>
            <a:xfrm>
              <a:off x="7984141" y="3234928"/>
              <a:ext cx="993171" cy="1231010"/>
            </a:xfrm>
            <a:custGeom>
              <a:avLst/>
              <a:gdLst>
                <a:gd name="connsiteX0" fmla="*/ 603611 w 993171"/>
                <a:gd name="connsiteY0" fmla="*/ 665006 h 1231010"/>
                <a:gd name="connsiteX1" fmla="*/ -656 w 993171"/>
                <a:gd name="connsiteY1" fmla="*/ 1230696 h 1231010"/>
                <a:gd name="connsiteX2" fmla="*/ 385679 w 993171"/>
                <a:gd name="connsiteY2" fmla="*/ 365541 h 1231010"/>
                <a:gd name="connsiteX3" fmla="*/ 992516 w 993171"/>
                <a:gd name="connsiteY3" fmla="*/ -315 h 1231010"/>
                <a:gd name="connsiteX4" fmla="*/ 603611 w 993171"/>
                <a:gd name="connsiteY4" fmla="*/ 665006 h 1231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171" h="1231010">
                  <a:moveTo>
                    <a:pt x="603611" y="665006"/>
                  </a:moveTo>
                  <a:cubicBezTo>
                    <a:pt x="272713" y="954567"/>
                    <a:pt x="-656" y="1230696"/>
                    <a:pt x="-656" y="1230696"/>
                  </a:cubicBezTo>
                  <a:cubicBezTo>
                    <a:pt x="-656" y="1230696"/>
                    <a:pt x="-656" y="742159"/>
                    <a:pt x="385679" y="365541"/>
                  </a:cubicBezTo>
                  <a:cubicBezTo>
                    <a:pt x="657712" y="100460"/>
                    <a:pt x="992516" y="-315"/>
                    <a:pt x="992516" y="-315"/>
                  </a:cubicBezTo>
                  <a:cubicBezTo>
                    <a:pt x="992516" y="-315"/>
                    <a:pt x="912220" y="394973"/>
                    <a:pt x="603611" y="665006"/>
                  </a:cubicBezTo>
                  <a:close/>
                </a:path>
              </a:pathLst>
            </a:custGeom>
            <a:solidFill>
              <a:srgbClr val="DD4F4F"/>
            </a:solidFill>
            <a:ln w="9525" cap="flat">
              <a:noFill/>
              <a:prstDash val="solid"/>
              <a:miter/>
            </a:ln>
          </p:spPr>
          <p:txBody>
            <a:bodyPr rtlCol="0" anchor="ctr"/>
            <a:lstStyle/>
            <a:p>
              <a:endParaRPr lang="zh-CN" altLang="en-US"/>
            </a:p>
          </p:txBody>
        </p:sp>
        <p:sp>
          <p:nvSpPr>
            <p:cNvPr id="208" name="ïşḷïḑè"/>
            <p:cNvSpPr/>
            <p:nvPr/>
          </p:nvSpPr>
          <p:spPr>
            <a:xfrm>
              <a:off x="7836304" y="3546681"/>
              <a:ext cx="861450" cy="1851374"/>
            </a:xfrm>
            <a:custGeom>
              <a:avLst/>
              <a:gdLst>
                <a:gd name="connsiteX0" fmla="*/ 860795 w 861450"/>
                <a:gd name="connsiteY0" fmla="*/ -315 h 1851374"/>
                <a:gd name="connsiteX1" fmla="*/ 55360 w 861450"/>
                <a:gd name="connsiteY1" fmla="*/ 1165736 h 1851374"/>
                <a:gd name="connsiteX2" fmla="*/ -647 w 861450"/>
                <a:gd name="connsiteY2" fmla="*/ 1535973 h 1851374"/>
                <a:gd name="connsiteX3" fmla="*/ -647 w 861450"/>
                <a:gd name="connsiteY3" fmla="*/ 1851060 h 1851374"/>
              </a:gdLst>
              <a:ahLst/>
              <a:cxnLst>
                <a:cxn ang="0">
                  <a:pos x="connsiteX0" y="connsiteY0"/>
                </a:cxn>
                <a:cxn ang="0">
                  <a:pos x="connsiteX1" y="connsiteY1"/>
                </a:cxn>
                <a:cxn ang="0">
                  <a:pos x="connsiteX2" y="connsiteY2"/>
                </a:cxn>
                <a:cxn ang="0">
                  <a:pos x="connsiteX3" y="connsiteY3"/>
                </a:cxn>
              </a:cxnLst>
              <a:rect l="l" t="t" r="r" b="b"/>
              <a:pathLst>
                <a:path w="861450" h="1851374">
                  <a:moveTo>
                    <a:pt x="860795" y="-315"/>
                  </a:moveTo>
                  <a:cubicBezTo>
                    <a:pt x="513608" y="218284"/>
                    <a:pt x="247671" y="560422"/>
                    <a:pt x="55360" y="1165736"/>
                  </a:cubicBezTo>
                  <a:cubicBezTo>
                    <a:pt x="17832" y="1285542"/>
                    <a:pt x="-1122" y="1410414"/>
                    <a:pt x="-647" y="1535973"/>
                  </a:cubicBezTo>
                  <a:lnTo>
                    <a:pt x="-647" y="1851060"/>
                  </a:lnTo>
                </a:path>
              </a:pathLst>
            </a:custGeom>
            <a:noFill/>
            <a:ln w="19050" cap="flat">
              <a:solidFill>
                <a:srgbClr val="6B354C"/>
              </a:solidFill>
              <a:prstDash val="solid"/>
              <a:miter/>
            </a:ln>
          </p:spPr>
          <p:txBody>
            <a:bodyPr rtlCol="0" anchor="ctr"/>
            <a:lstStyle/>
            <a:p>
              <a:endParaRPr lang="zh-CN" altLang="en-US"/>
            </a:p>
          </p:txBody>
        </p:sp>
        <p:sp>
          <p:nvSpPr>
            <p:cNvPr id="209" name="iṥḻiḋê"/>
            <p:cNvSpPr/>
            <p:nvPr/>
          </p:nvSpPr>
          <p:spPr>
            <a:xfrm>
              <a:off x="6956204" y="3613752"/>
              <a:ext cx="832484" cy="902669"/>
            </a:xfrm>
            <a:custGeom>
              <a:avLst/>
              <a:gdLst>
                <a:gd name="connsiteX0" fmla="*/ 373867 w 832484"/>
                <a:gd name="connsiteY0" fmla="*/ 448869 h 902669"/>
                <a:gd name="connsiteX1" fmla="*/ 831067 w 832484"/>
                <a:gd name="connsiteY1" fmla="*/ 902354 h 902669"/>
                <a:gd name="connsiteX2" fmla="*/ 566748 w 832484"/>
                <a:gd name="connsiteY2" fmla="*/ 209125 h 902669"/>
                <a:gd name="connsiteX3" fmla="*/ -656 w 832484"/>
                <a:gd name="connsiteY3" fmla="*/ 3004 h 902669"/>
                <a:gd name="connsiteX4" fmla="*/ 373867 w 832484"/>
                <a:gd name="connsiteY4" fmla="*/ 448869 h 902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484" h="902669">
                  <a:moveTo>
                    <a:pt x="373867" y="448869"/>
                  </a:moveTo>
                  <a:cubicBezTo>
                    <a:pt x="663141" y="635845"/>
                    <a:pt x="831067" y="902354"/>
                    <a:pt x="831067" y="902354"/>
                  </a:cubicBezTo>
                  <a:cubicBezTo>
                    <a:pt x="831067" y="902354"/>
                    <a:pt x="859642" y="513354"/>
                    <a:pt x="566748" y="209125"/>
                  </a:cubicBezTo>
                  <a:cubicBezTo>
                    <a:pt x="323861" y="-43192"/>
                    <a:pt x="-656" y="3004"/>
                    <a:pt x="-656" y="3004"/>
                  </a:cubicBezTo>
                  <a:cubicBezTo>
                    <a:pt x="-656" y="3004"/>
                    <a:pt x="29729" y="226556"/>
                    <a:pt x="373867" y="448869"/>
                  </a:cubicBezTo>
                  <a:close/>
                </a:path>
              </a:pathLst>
            </a:custGeom>
            <a:solidFill>
              <a:srgbClr val="FA8F6B"/>
            </a:solidFill>
            <a:ln w="9525" cap="flat">
              <a:noFill/>
              <a:prstDash val="solid"/>
              <a:miter/>
            </a:ln>
          </p:spPr>
          <p:txBody>
            <a:bodyPr rtlCol="0" anchor="ctr"/>
            <a:lstStyle/>
            <a:p>
              <a:endParaRPr lang="zh-CN" altLang="en-US"/>
            </a:p>
          </p:txBody>
        </p:sp>
        <p:sp>
          <p:nvSpPr>
            <p:cNvPr id="210" name="iṣlídê"/>
            <p:cNvSpPr/>
            <p:nvPr/>
          </p:nvSpPr>
          <p:spPr>
            <a:xfrm>
              <a:off x="7249859" y="3781473"/>
              <a:ext cx="628609" cy="1470183"/>
            </a:xfrm>
            <a:custGeom>
              <a:avLst/>
              <a:gdLst>
                <a:gd name="connsiteX0" fmla="*/ -656 w 628609"/>
                <a:gd name="connsiteY0" fmla="*/ -315 h 1470183"/>
                <a:gd name="connsiteX1" fmla="*/ 598658 w 628609"/>
                <a:gd name="connsiteY1" fmla="*/ 931516 h 1470183"/>
                <a:gd name="connsiteX2" fmla="*/ 626279 w 628609"/>
                <a:gd name="connsiteY2" fmla="*/ 1223457 h 1470183"/>
                <a:gd name="connsiteX3" fmla="*/ 612469 w 628609"/>
                <a:gd name="connsiteY3" fmla="*/ 1469869 h 1470183"/>
              </a:gdLst>
              <a:ahLst/>
              <a:cxnLst>
                <a:cxn ang="0">
                  <a:pos x="connsiteX0" y="connsiteY0"/>
                </a:cxn>
                <a:cxn ang="0">
                  <a:pos x="connsiteX1" y="connsiteY1"/>
                </a:cxn>
                <a:cxn ang="0">
                  <a:pos x="connsiteX2" y="connsiteY2"/>
                </a:cxn>
                <a:cxn ang="0">
                  <a:pos x="connsiteX3" y="connsiteY3"/>
                </a:cxn>
              </a:cxnLst>
              <a:rect l="l" t="t" r="r" b="b"/>
              <a:pathLst>
                <a:path w="628609" h="1470183">
                  <a:moveTo>
                    <a:pt x="-656" y="-315"/>
                  </a:moveTo>
                  <a:cubicBezTo>
                    <a:pt x="225372" y="102460"/>
                    <a:pt x="474737" y="449837"/>
                    <a:pt x="598658" y="931516"/>
                  </a:cubicBezTo>
                  <a:cubicBezTo>
                    <a:pt x="622755" y="1026842"/>
                    <a:pt x="632090" y="1125302"/>
                    <a:pt x="626279" y="1223457"/>
                  </a:cubicBezTo>
                  <a:lnTo>
                    <a:pt x="612469" y="1469869"/>
                  </a:lnTo>
                </a:path>
              </a:pathLst>
            </a:custGeom>
            <a:noFill/>
            <a:ln w="19050" cap="flat">
              <a:solidFill>
                <a:srgbClr val="6B354C"/>
              </a:solidFill>
              <a:prstDash val="solid"/>
              <a:miter/>
            </a:ln>
          </p:spPr>
          <p:txBody>
            <a:bodyPr rtlCol="0" anchor="ctr"/>
            <a:lstStyle/>
            <a:p>
              <a:endParaRPr lang="zh-CN" altLang="en-US"/>
            </a:p>
          </p:txBody>
        </p:sp>
        <p:sp>
          <p:nvSpPr>
            <p:cNvPr id="211" name="îśḻîḑê"/>
            <p:cNvSpPr/>
            <p:nvPr/>
          </p:nvSpPr>
          <p:spPr>
            <a:xfrm>
              <a:off x="7226332" y="5815822"/>
              <a:ext cx="1294923" cy="9525"/>
            </a:xfrm>
            <a:custGeom>
              <a:avLst/>
              <a:gdLst>
                <a:gd name="connsiteX0" fmla="*/ 0 w 1294923"/>
                <a:gd name="connsiteY0" fmla="*/ 0 h 9525"/>
                <a:gd name="connsiteX1" fmla="*/ 1294924 w 1294923"/>
                <a:gd name="connsiteY1" fmla="*/ 0 h 9525"/>
              </a:gdLst>
              <a:ahLst/>
              <a:cxnLst>
                <a:cxn ang="0">
                  <a:pos x="connsiteX0" y="connsiteY0"/>
                </a:cxn>
                <a:cxn ang="0">
                  <a:pos x="connsiteX1" y="connsiteY1"/>
                </a:cxn>
              </a:cxnLst>
              <a:rect l="l" t="t" r="r" b="b"/>
              <a:pathLst>
                <a:path w="1294923" h="9525">
                  <a:moveTo>
                    <a:pt x="0" y="0"/>
                  </a:moveTo>
                  <a:lnTo>
                    <a:pt x="1294924" y="0"/>
                  </a:lnTo>
                </a:path>
              </a:pathLst>
            </a:custGeom>
            <a:ln w="38100" cap="flat">
              <a:solidFill>
                <a:srgbClr val="6B354C"/>
              </a:solidFill>
              <a:prstDash val="solid"/>
              <a:miter/>
            </a:ln>
          </p:spPr>
          <p:txBody>
            <a:bodyPr rtlCol="0" anchor="ctr"/>
            <a:lstStyle/>
            <a:p>
              <a:endParaRPr lang="zh-CN" altLang="en-US"/>
            </a:p>
          </p:txBody>
        </p:sp>
      </p:grpSp>
      <p:sp>
        <p:nvSpPr>
          <p:cNvPr id="4" name="文本框 3"/>
          <p:cNvSpPr txBox="1"/>
          <p:nvPr/>
        </p:nvSpPr>
        <p:spPr>
          <a:xfrm>
            <a:off x="4342280" y="1500429"/>
            <a:ext cx="7183287" cy="5121274"/>
          </a:xfrm>
          <a:prstGeom prst="rect">
            <a:avLst/>
          </a:prstGeom>
          <a:noFill/>
        </p:spPr>
        <p:txBody>
          <a:bodyPr wrap="square">
            <a:spAutoFit/>
          </a:bodyPr>
          <a:lstStyle/>
          <a:p>
            <a:pPr indent="457200" algn="just" fontAlgn="auto">
              <a:lnSpc>
                <a:spcPct val="150000"/>
              </a:lnSpc>
            </a:pPr>
            <a:r>
              <a:rPr lang="en-US" altLang="zh-CN" sz="2000" b="1" dirty="0">
                <a:solidFill>
                  <a:schemeClr val="accent5"/>
                </a:solidFill>
              </a:rPr>
              <a:t>3.</a:t>
            </a:r>
            <a:r>
              <a:rPr lang="zh-CN" altLang="en-US" sz="2000" b="1" dirty="0">
                <a:solidFill>
                  <a:schemeClr val="accent5"/>
                </a:solidFill>
              </a:rPr>
              <a:t>坚持写作，让专业成长接地气</a:t>
            </a:r>
            <a:endParaRPr lang="en-US" altLang="zh-CN" sz="2000" b="1" dirty="0">
              <a:solidFill>
                <a:schemeClr val="accent5"/>
              </a:solidFill>
            </a:endParaRPr>
          </a:p>
          <a:p>
            <a:pPr indent="457200" algn="just" fontAlgn="auto">
              <a:lnSpc>
                <a:spcPct val="150000"/>
              </a:lnSpc>
            </a:pPr>
            <a:r>
              <a:rPr lang="zh-CN" altLang="en-US" dirty="0"/>
              <a:t>如果说阅读是输入，那写作就是输出。作为教师，我们可以写教学反思、教育叙事和教育论文等，每个部分都有其独特的作用和意义。有教师会说：“我写不好，不会写。”起初，我坐在电脑前，也不知如何下笔。后来，我开设了自己的公众号，把公众号当成班级建设、教学反思、教育轶事、个人成长等的文字收纳箱，从第</a:t>
            </a:r>
            <a:r>
              <a:rPr lang="en-US" altLang="zh-CN" dirty="0"/>
              <a:t>1</a:t>
            </a:r>
            <a:r>
              <a:rPr lang="zh-CN" altLang="en-US" dirty="0"/>
              <a:t>篇原创文章写到</a:t>
            </a:r>
            <a:r>
              <a:rPr lang="en-US" altLang="zh-CN" dirty="0"/>
              <a:t>180</a:t>
            </a:r>
            <a:r>
              <a:rPr lang="zh-CN" altLang="en-US" dirty="0"/>
              <a:t>多篇，粉丝从</a:t>
            </a:r>
            <a:r>
              <a:rPr lang="en-US" altLang="zh-CN" dirty="0"/>
              <a:t>0</a:t>
            </a:r>
            <a:r>
              <a:rPr lang="zh-CN" altLang="en-US" dirty="0"/>
              <a:t>个到</a:t>
            </a:r>
            <a:r>
              <a:rPr lang="en-US" altLang="zh-CN" dirty="0"/>
              <a:t>1</a:t>
            </a:r>
            <a:r>
              <a:rPr lang="zh-CN" altLang="en-US" dirty="0"/>
              <a:t>万多个，阅读量从个位数到千位数，这些真实看得见的成长对我来说是莫大的激励，让我“不怕写，写不怕”，越写越有心得。当然，教师的写作并不是为了发表文章或出版专著，而是为了提高自己的教育教学水平和综合素养。这需要我们更加关注教育生活的点滴，加以学习和研究，用眼睛观察，用头脑思考，用笔记录。坚持写作，让我们的专业成长更接地气。</a:t>
            </a:r>
            <a:endParaRPr lang="zh-CN" altLang="en-US" dirty="0"/>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799" y="168547"/>
            <a:ext cx="12141201" cy="1028700"/>
          </a:xfrm>
        </p:spPr>
        <p:txBody>
          <a:bodyPr>
            <a:no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教师风采：</a:t>
            </a:r>
            <a:b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b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一位从教十年教师的反思：经历</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年成长阵痛后依然实现逆风飞翔</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3049" y="2085782"/>
            <a:ext cx="6295501" cy="3828612"/>
          </a:xfrm>
          <a:prstGeom prst="rect">
            <a:avLst/>
          </a:prstGeom>
          <a:noFill/>
        </p:spPr>
        <p:txBody>
          <a:bodyPr wrap="square">
            <a:spAutoFit/>
          </a:bodyPr>
          <a:lstStyle/>
          <a:p>
            <a:pPr indent="457200" algn="just" fontAlgn="auto">
              <a:lnSpc>
                <a:spcPct val="150000"/>
              </a:lnSpc>
            </a:pPr>
            <a:r>
              <a:rPr lang="en-US" altLang="zh-CN" sz="2000" b="1" dirty="0">
                <a:solidFill>
                  <a:schemeClr val="accent5"/>
                </a:solidFill>
              </a:rPr>
              <a:t>4.</a:t>
            </a:r>
            <a:r>
              <a:rPr lang="zh-CN" altLang="en-US" sz="2000" b="1" dirty="0">
                <a:solidFill>
                  <a:schemeClr val="accent5"/>
                </a:solidFill>
              </a:rPr>
              <a:t>深入研究，让专业成长更硬气</a:t>
            </a:r>
            <a:endParaRPr lang="en-US" altLang="zh-CN" sz="2000" b="1" dirty="0">
              <a:solidFill>
                <a:schemeClr val="accent5"/>
              </a:solidFill>
            </a:endParaRPr>
          </a:p>
          <a:p>
            <a:pPr indent="457200" algn="just" fontAlgn="auto">
              <a:lnSpc>
                <a:spcPct val="150000"/>
              </a:lnSpc>
            </a:pPr>
            <a:r>
              <a:rPr lang="zh-CN" altLang="en-US" dirty="0"/>
              <a:t>教育家杜威说：“不断探索，不断尝试新的方法，这是教师的天职。”联系一线教师的日常，我们可以探索和研究些什么呢？我认为，把小事琢磨透，处理好，就是教育艺术。比如，学生不交作业是难免的问题，除了限定时间和通知家长外，还有没有更好的办法？有教师就对此进行了相关研究和创新，如发作业加分券、担任办公室主任、设立完美作业日</a:t>
            </a:r>
            <a:r>
              <a:rPr lang="en-US" altLang="zh-CN" dirty="0"/>
              <a:t>……</a:t>
            </a:r>
            <a:r>
              <a:rPr lang="zh-CN" altLang="en-US" dirty="0"/>
              <a:t>这些招数并不是想不到，而是没去想。要解决教育教学中的问题，那就得深入研究。</a:t>
            </a:r>
            <a:endParaRPr lang="zh-CN" altLang="en-US" dirty="0"/>
          </a:p>
        </p:txBody>
      </p:sp>
      <p:grpSp>
        <p:nvGrpSpPr>
          <p:cNvPr id="3" name="组合 2"/>
          <p:cNvGrpSpPr/>
          <p:nvPr/>
        </p:nvGrpSpPr>
        <p:grpSpPr>
          <a:xfrm>
            <a:off x="7454549" y="1869036"/>
            <a:ext cx="3534579" cy="4379999"/>
            <a:chOff x="4611687" y="1270037"/>
            <a:chExt cx="3524586" cy="4538013"/>
          </a:xfrm>
        </p:grpSpPr>
        <p:sp>
          <p:nvSpPr>
            <p:cNvPr id="5" name="任意多边形: 形状 4"/>
            <p:cNvSpPr/>
            <p:nvPr/>
          </p:nvSpPr>
          <p:spPr>
            <a:xfrm rot="8833200">
              <a:off x="7417223" y="3533217"/>
              <a:ext cx="430617" cy="470973"/>
            </a:xfrm>
            <a:custGeom>
              <a:avLst/>
              <a:gdLst>
                <a:gd name="connsiteX0" fmla="*/ -475 w 430617"/>
                <a:gd name="connsiteY0" fmla="*/ -2066 h 470973"/>
                <a:gd name="connsiteX1" fmla="*/ 430142 w 430617"/>
                <a:gd name="connsiteY1" fmla="*/ -2066 h 470973"/>
                <a:gd name="connsiteX2" fmla="*/ 430142 w 430617"/>
                <a:gd name="connsiteY2" fmla="*/ 468908 h 470973"/>
                <a:gd name="connsiteX3" fmla="*/ -475 w 430617"/>
                <a:gd name="connsiteY3" fmla="*/ 468908 h 470973"/>
              </a:gdLst>
              <a:ahLst/>
              <a:cxnLst>
                <a:cxn ang="0">
                  <a:pos x="connsiteX0" y="connsiteY0"/>
                </a:cxn>
                <a:cxn ang="0">
                  <a:pos x="connsiteX1" y="connsiteY1"/>
                </a:cxn>
                <a:cxn ang="0">
                  <a:pos x="connsiteX2" y="connsiteY2"/>
                </a:cxn>
                <a:cxn ang="0">
                  <a:pos x="connsiteX3" y="connsiteY3"/>
                </a:cxn>
              </a:cxnLst>
              <a:rect l="l" t="t" r="r" b="b"/>
              <a:pathLst>
                <a:path w="430617" h="470973">
                  <a:moveTo>
                    <a:pt x="-475" y="-2066"/>
                  </a:moveTo>
                  <a:lnTo>
                    <a:pt x="430142" y="-2066"/>
                  </a:lnTo>
                  <a:lnTo>
                    <a:pt x="430142" y="468908"/>
                  </a:lnTo>
                  <a:lnTo>
                    <a:pt x="-475" y="468908"/>
                  </a:lnTo>
                  <a:close/>
                </a:path>
              </a:pathLst>
            </a:custGeom>
            <a:solidFill>
              <a:srgbClr val="355D94"/>
            </a:solidFill>
            <a:ln w="7583" cap="flat">
              <a:noFill/>
              <a:prstDash val="solid"/>
              <a:miter/>
            </a:ln>
          </p:spPr>
          <p:txBody>
            <a:bodyPr rtlCol="0" anchor="ctr"/>
            <a:lstStyle/>
            <a:p>
              <a:endParaRPr lang="zh-CN" altLang="en-US"/>
            </a:p>
          </p:txBody>
        </p:sp>
        <p:sp>
          <p:nvSpPr>
            <p:cNvPr id="7" name="任意多边形: 形状 6"/>
            <p:cNvSpPr/>
            <p:nvPr/>
          </p:nvSpPr>
          <p:spPr>
            <a:xfrm rot="8833200">
              <a:off x="6168982" y="1594788"/>
              <a:ext cx="430617" cy="470973"/>
            </a:xfrm>
            <a:custGeom>
              <a:avLst/>
              <a:gdLst>
                <a:gd name="connsiteX0" fmla="*/ -475 w 430617"/>
                <a:gd name="connsiteY0" fmla="*/ -2066 h 470973"/>
                <a:gd name="connsiteX1" fmla="*/ 430142 w 430617"/>
                <a:gd name="connsiteY1" fmla="*/ -2066 h 470973"/>
                <a:gd name="connsiteX2" fmla="*/ 430142 w 430617"/>
                <a:gd name="connsiteY2" fmla="*/ 468907 h 470973"/>
                <a:gd name="connsiteX3" fmla="*/ -475 w 430617"/>
                <a:gd name="connsiteY3" fmla="*/ 468907 h 470973"/>
              </a:gdLst>
              <a:ahLst/>
              <a:cxnLst>
                <a:cxn ang="0">
                  <a:pos x="connsiteX0" y="connsiteY0"/>
                </a:cxn>
                <a:cxn ang="0">
                  <a:pos x="connsiteX1" y="connsiteY1"/>
                </a:cxn>
                <a:cxn ang="0">
                  <a:pos x="connsiteX2" y="connsiteY2"/>
                </a:cxn>
                <a:cxn ang="0">
                  <a:pos x="connsiteX3" y="connsiteY3"/>
                </a:cxn>
              </a:cxnLst>
              <a:rect l="l" t="t" r="r" b="b"/>
              <a:pathLst>
                <a:path w="430617" h="470973">
                  <a:moveTo>
                    <a:pt x="-475" y="-2066"/>
                  </a:moveTo>
                  <a:lnTo>
                    <a:pt x="430142" y="-2066"/>
                  </a:lnTo>
                  <a:lnTo>
                    <a:pt x="430142" y="468907"/>
                  </a:lnTo>
                  <a:lnTo>
                    <a:pt x="-475" y="468907"/>
                  </a:lnTo>
                  <a:close/>
                </a:path>
              </a:pathLst>
            </a:custGeom>
            <a:solidFill>
              <a:srgbClr val="355D94"/>
            </a:solidFill>
            <a:ln w="7583" cap="flat">
              <a:noFill/>
              <a:prstDash val="solid"/>
              <a:miter/>
            </a:ln>
          </p:spPr>
          <p:txBody>
            <a:bodyPr rtlCol="0" anchor="ctr"/>
            <a:lstStyle/>
            <a:p>
              <a:endParaRPr lang="zh-CN" altLang="en-US"/>
            </a:p>
          </p:txBody>
        </p:sp>
        <p:sp>
          <p:nvSpPr>
            <p:cNvPr id="8" name="任意多边形: 形状 7"/>
            <p:cNvSpPr/>
            <p:nvPr/>
          </p:nvSpPr>
          <p:spPr>
            <a:xfrm rot="8833200">
              <a:off x="6137776" y="1450377"/>
              <a:ext cx="306965" cy="470973"/>
            </a:xfrm>
            <a:custGeom>
              <a:avLst/>
              <a:gdLst>
                <a:gd name="connsiteX0" fmla="*/ -475 w 306965"/>
                <a:gd name="connsiteY0" fmla="*/ -2066 h 470973"/>
                <a:gd name="connsiteX1" fmla="*/ 306490 w 306965"/>
                <a:gd name="connsiteY1" fmla="*/ -2066 h 470973"/>
                <a:gd name="connsiteX2" fmla="*/ 306490 w 306965"/>
                <a:gd name="connsiteY2" fmla="*/ 468907 h 470973"/>
                <a:gd name="connsiteX3" fmla="*/ -475 w 306965"/>
                <a:gd name="connsiteY3" fmla="*/ 468907 h 470973"/>
              </a:gdLst>
              <a:ahLst/>
              <a:cxnLst>
                <a:cxn ang="0">
                  <a:pos x="connsiteX0" y="connsiteY0"/>
                </a:cxn>
                <a:cxn ang="0">
                  <a:pos x="connsiteX1" y="connsiteY1"/>
                </a:cxn>
                <a:cxn ang="0">
                  <a:pos x="connsiteX2" y="connsiteY2"/>
                </a:cxn>
                <a:cxn ang="0">
                  <a:pos x="connsiteX3" y="connsiteY3"/>
                </a:cxn>
              </a:cxnLst>
              <a:rect l="l" t="t" r="r" b="b"/>
              <a:pathLst>
                <a:path w="306965" h="470973">
                  <a:moveTo>
                    <a:pt x="-475" y="-2066"/>
                  </a:moveTo>
                  <a:lnTo>
                    <a:pt x="306490" y="-2066"/>
                  </a:lnTo>
                  <a:lnTo>
                    <a:pt x="306490" y="468907"/>
                  </a:lnTo>
                  <a:lnTo>
                    <a:pt x="-475" y="468907"/>
                  </a:lnTo>
                  <a:close/>
                </a:path>
              </a:pathLst>
            </a:custGeom>
            <a:solidFill>
              <a:srgbClr val="355D94"/>
            </a:solidFill>
            <a:ln w="7583" cap="flat">
              <a:noFill/>
              <a:prstDash val="solid"/>
              <a:miter/>
            </a:ln>
          </p:spPr>
          <p:txBody>
            <a:bodyPr rtlCol="0" anchor="ctr"/>
            <a:lstStyle/>
            <a:p>
              <a:endParaRPr lang="zh-CN" altLang="en-US"/>
            </a:p>
          </p:txBody>
        </p:sp>
        <p:sp>
          <p:nvSpPr>
            <p:cNvPr id="9" name="任意多边形: 形状 8"/>
            <p:cNvSpPr/>
            <p:nvPr/>
          </p:nvSpPr>
          <p:spPr>
            <a:xfrm rot="8833200">
              <a:off x="6705546" y="1537899"/>
              <a:ext cx="558906" cy="2451237"/>
            </a:xfrm>
            <a:custGeom>
              <a:avLst/>
              <a:gdLst>
                <a:gd name="connsiteX0" fmla="*/ -475 w 558906"/>
                <a:gd name="connsiteY0" fmla="*/ -2066 h 2451237"/>
                <a:gd name="connsiteX1" fmla="*/ 558431 w 558906"/>
                <a:gd name="connsiteY1" fmla="*/ -2066 h 2451237"/>
                <a:gd name="connsiteX2" fmla="*/ 558431 w 558906"/>
                <a:gd name="connsiteY2" fmla="*/ 2449171 h 2451237"/>
                <a:gd name="connsiteX3" fmla="*/ -475 w 558906"/>
                <a:gd name="connsiteY3" fmla="*/ 2449171 h 2451237"/>
              </a:gdLst>
              <a:ahLst/>
              <a:cxnLst>
                <a:cxn ang="0">
                  <a:pos x="connsiteX0" y="connsiteY0"/>
                </a:cxn>
                <a:cxn ang="0">
                  <a:pos x="connsiteX1" y="connsiteY1"/>
                </a:cxn>
                <a:cxn ang="0">
                  <a:pos x="connsiteX2" y="connsiteY2"/>
                </a:cxn>
                <a:cxn ang="0">
                  <a:pos x="connsiteX3" y="connsiteY3"/>
                </a:cxn>
              </a:cxnLst>
              <a:rect l="l" t="t" r="r" b="b"/>
              <a:pathLst>
                <a:path w="558906" h="2451237">
                  <a:moveTo>
                    <a:pt x="-475" y="-2066"/>
                  </a:moveTo>
                  <a:lnTo>
                    <a:pt x="558431" y="-2066"/>
                  </a:lnTo>
                  <a:lnTo>
                    <a:pt x="558431" y="2449171"/>
                  </a:lnTo>
                  <a:lnTo>
                    <a:pt x="-475" y="2449171"/>
                  </a:lnTo>
                  <a:close/>
                </a:path>
              </a:pathLst>
            </a:custGeom>
            <a:solidFill>
              <a:srgbClr val="8FD4F2"/>
            </a:solidFill>
            <a:ln w="7583" cap="flat">
              <a:noFill/>
              <a:prstDash val="solid"/>
              <a:miter/>
            </a:ln>
          </p:spPr>
          <p:txBody>
            <a:bodyPr rtlCol="0" anchor="ctr"/>
            <a:lstStyle/>
            <a:p>
              <a:endParaRPr lang="zh-CN" altLang="en-US"/>
            </a:p>
          </p:txBody>
        </p:sp>
        <p:sp>
          <p:nvSpPr>
            <p:cNvPr id="10" name="任意多边形: 形状 9"/>
            <p:cNvSpPr/>
            <p:nvPr/>
          </p:nvSpPr>
          <p:spPr>
            <a:xfrm>
              <a:off x="6804447" y="2560484"/>
              <a:ext cx="361153" cy="361153"/>
            </a:xfrm>
            <a:custGeom>
              <a:avLst/>
              <a:gdLst>
                <a:gd name="connsiteX0" fmla="*/ -475 w 361153"/>
                <a:gd name="connsiteY0" fmla="*/ 178435 h 361153"/>
                <a:gd name="connsiteX1" fmla="*/ 180025 w 361153"/>
                <a:gd name="connsiteY1" fmla="*/ 359088 h 361153"/>
                <a:gd name="connsiteX2" fmla="*/ 360678 w 361153"/>
                <a:gd name="connsiteY2" fmla="*/ 178587 h 361153"/>
                <a:gd name="connsiteX3" fmla="*/ 180178 w 361153"/>
                <a:gd name="connsiteY3" fmla="*/ -2066 h 361153"/>
                <a:gd name="connsiteX4" fmla="*/ 180102 w 361153"/>
                <a:gd name="connsiteY4" fmla="*/ -2066 h 361153"/>
                <a:gd name="connsiteX5" fmla="*/ -475 w 361153"/>
                <a:gd name="connsiteY5" fmla="*/ 178435 h 361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153" h="361153">
                  <a:moveTo>
                    <a:pt x="-475" y="178435"/>
                  </a:moveTo>
                  <a:cubicBezTo>
                    <a:pt x="-521" y="278148"/>
                    <a:pt x="80298" y="359012"/>
                    <a:pt x="180025" y="359088"/>
                  </a:cubicBezTo>
                  <a:cubicBezTo>
                    <a:pt x="279753" y="359164"/>
                    <a:pt x="360633" y="278300"/>
                    <a:pt x="360678" y="178587"/>
                  </a:cubicBezTo>
                  <a:cubicBezTo>
                    <a:pt x="360716" y="78874"/>
                    <a:pt x="279905" y="-1990"/>
                    <a:pt x="180178" y="-2066"/>
                  </a:cubicBezTo>
                  <a:cubicBezTo>
                    <a:pt x="180155" y="-2066"/>
                    <a:pt x="180124" y="-2066"/>
                    <a:pt x="180102" y="-2066"/>
                  </a:cubicBezTo>
                  <a:cubicBezTo>
                    <a:pt x="80405" y="-2066"/>
                    <a:pt x="-429" y="78724"/>
                    <a:pt x="-475" y="178435"/>
                  </a:cubicBezTo>
                  <a:close/>
                </a:path>
              </a:pathLst>
            </a:custGeom>
            <a:solidFill>
              <a:srgbClr val="355D94"/>
            </a:solidFill>
            <a:ln w="7583" cap="flat">
              <a:noFill/>
              <a:prstDash val="solid"/>
              <a:miter/>
            </a:ln>
          </p:spPr>
          <p:txBody>
            <a:bodyPr rtlCol="0" anchor="ctr"/>
            <a:lstStyle/>
            <a:p>
              <a:endParaRPr lang="zh-CN" altLang="en-US"/>
            </a:p>
          </p:txBody>
        </p:sp>
        <p:sp>
          <p:nvSpPr>
            <p:cNvPr id="11" name="任意多边形: 形状 10"/>
            <p:cNvSpPr/>
            <p:nvPr/>
          </p:nvSpPr>
          <p:spPr>
            <a:xfrm>
              <a:off x="6432170" y="3091574"/>
              <a:ext cx="1021167" cy="2022669"/>
            </a:xfrm>
            <a:custGeom>
              <a:avLst/>
              <a:gdLst>
                <a:gd name="connsiteX0" fmla="*/ 924400 w 1021167"/>
                <a:gd name="connsiteY0" fmla="*/ 2020604 h 2022669"/>
                <a:gd name="connsiteX1" fmla="*/ 1020692 w 1021167"/>
                <a:gd name="connsiteY1" fmla="*/ 1800204 h 2022669"/>
                <a:gd name="connsiteX2" fmla="*/ 251493 w 1021167"/>
                <a:gd name="connsiteY2" fmla="*/ 1060188 h 2022669"/>
                <a:gd name="connsiteX3" fmla="*/ 564386 w 1021167"/>
                <a:gd name="connsiteY3" fmla="*/ 204883 h 2022669"/>
                <a:gd name="connsiteX4" fmla="*/ 431082 w 1021167"/>
                <a:gd name="connsiteY4" fmla="*/ -2066 h 2022669"/>
                <a:gd name="connsiteX5" fmla="*/ 14981 w 1021167"/>
                <a:gd name="connsiteY5" fmla="*/ 1105334 h 2022669"/>
                <a:gd name="connsiteX6" fmla="*/ 924400 w 1021167"/>
                <a:gd name="connsiteY6" fmla="*/ 2020604 h 2022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167" h="2022669">
                  <a:moveTo>
                    <a:pt x="924400" y="2020604"/>
                  </a:moveTo>
                  <a:lnTo>
                    <a:pt x="1020692" y="1800204"/>
                  </a:lnTo>
                  <a:cubicBezTo>
                    <a:pt x="566134" y="1601690"/>
                    <a:pt x="307353" y="1352715"/>
                    <a:pt x="251493" y="1060188"/>
                  </a:cubicBezTo>
                  <a:cubicBezTo>
                    <a:pt x="165765" y="611787"/>
                    <a:pt x="560207" y="208985"/>
                    <a:pt x="564386" y="204883"/>
                  </a:cubicBezTo>
                  <a:lnTo>
                    <a:pt x="431082" y="-2066"/>
                  </a:lnTo>
                  <a:cubicBezTo>
                    <a:pt x="410410" y="18758"/>
                    <a:pt x="-94232" y="533432"/>
                    <a:pt x="14981" y="1105334"/>
                  </a:cubicBezTo>
                  <a:cubicBezTo>
                    <a:pt x="86649" y="1480318"/>
                    <a:pt x="392626" y="1788347"/>
                    <a:pt x="924400" y="2020604"/>
                  </a:cubicBezTo>
                  <a:close/>
                </a:path>
              </a:pathLst>
            </a:custGeom>
            <a:solidFill>
              <a:srgbClr val="8FD4F2"/>
            </a:solidFill>
            <a:ln w="7583" cap="flat">
              <a:noFill/>
              <a:prstDash val="solid"/>
              <a:miter/>
            </a:ln>
          </p:spPr>
          <p:txBody>
            <a:bodyPr rtlCol="0" anchor="ctr"/>
            <a:lstStyle/>
            <a:p>
              <a:endParaRPr lang="zh-CN" altLang="en-US"/>
            </a:p>
          </p:txBody>
        </p:sp>
        <p:sp>
          <p:nvSpPr>
            <p:cNvPr id="14" name="任意多边形: 形状 13"/>
            <p:cNvSpPr/>
            <p:nvPr/>
          </p:nvSpPr>
          <p:spPr>
            <a:xfrm rot="9141599">
              <a:off x="7286186" y="4777754"/>
              <a:ext cx="639922" cy="300885"/>
            </a:xfrm>
            <a:custGeom>
              <a:avLst/>
              <a:gdLst>
                <a:gd name="connsiteX0" fmla="*/ -475 w 639922"/>
                <a:gd name="connsiteY0" fmla="*/ -2065 h 300885"/>
                <a:gd name="connsiteX1" fmla="*/ 639447 w 639922"/>
                <a:gd name="connsiteY1" fmla="*/ -2065 h 300885"/>
                <a:gd name="connsiteX2" fmla="*/ 639447 w 639922"/>
                <a:gd name="connsiteY2" fmla="*/ 298820 h 300885"/>
                <a:gd name="connsiteX3" fmla="*/ -475 w 639922"/>
                <a:gd name="connsiteY3" fmla="*/ 298820 h 300885"/>
              </a:gdLst>
              <a:ahLst/>
              <a:cxnLst>
                <a:cxn ang="0">
                  <a:pos x="connsiteX0" y="connsiteY0"/>
                </a:cxn>
                <a:cxn ang="0">
                  <a:pos x="connsiteX1" y="connsiteY1"/>
                </a:cxn>
                <a:cxn ang="0">
                  <a:pos x="connsiteX2" y="connsiteY2"/>
                </a:cxn>
                <a:cxn ang="0">
                  <a:pos x="connsiteX3" y="connsiteY3"/>
                </a:cxn>
              </a:cxnLst>
              <a:rect l="l" t="t" r="r" b="b"/>
              <a:pathLst>
                <a:path w="639922" h="300885">
                  <a:moveTo>
                    <a:pt x="-475" y="-2065"/>
                  </a:moveTo>
                  <a:lnTo>
                    <a:pt x="639447" y="-2065"/>
                  </a:lnTo>
                  <a:lnTo>
                    <a:pt x="639447" y="298820"/>
                  </a:lnTo>
                  <a:lnTo>
                    <a:pt x="-475" y="298820"/>
                  </a:lnTo>
                  <a:close/>
                </a:path>
              </a:pathLst>
            </a:custGeom>
            <a:solidFill>
              <a:srgbClr val="8FD4F2"/>
            </a:solidFill>
            <a:ln w="7583" cap="flat">
              <a:noFill/>
              <a:prstDash val="solid"/>
              <a:miter/>
            </a:ln>
          </p:spPr>
          <p:txBody>
            <a:bodyPr rtlCol="0" anchor="ctr"/>
            <a:lstStyle/>
            <a:p>
              <a:endParaRPr lang="zh-CN" altLang="en-US"/>
            </a:p>
          </p:txBody>
        </p:sp>
        <p:sp>
          <p:nvSpPr>
            <p:cNvPr id="15" name="任意多边形: 形状 14"/>
            <p:cNvSpPr/>
            <p:nvPr/>
          </p:nvSpPr>
          <p:spPr>
            <a:xfrm rot="9141599">
              <a:off x="7496351" y="4582750"/>
              <a:ext cx="639922" cy="65208"/>
            </a:xfrm>
            <a:custGeom>
              <a:avLst/>
              <a:gdLst>
                <a:gd name="connsiteX0" fmla="*/ -475 w 639922"/>
                <a:gd name="connsiteY0" fmla="*/ -2067 h 65208"/>
                <a:gd name="connsiteX1" fmla="*/ 639447 w 639922"/>
                <a:gd name="connsiteY1" fmla="*/ -2067 h 65208"/>
                <a:gd name="connsiteX2" fmla="*/ 639447 w 639922"/>
                <a:gd name="connsiteY2" fmla="*/ 63142 h 65208"/>
                <a:gd name="connsiteX3" fmla="*/ -475 w 639922"/>
                <a:gd name="connsiteY3" fmla="*/ 63142 h 65208"/>
              </a:gdLst>
              <a:ahLst/>
              <a:cxnLst>
                <a:cxn ang="0">
                  <a:pos x="connsiteX0" y="connsiteY0"/>
                </a:cxn>
                <a:cxn ang="0">
                  <a:pos x="connsiteX1" y="connsiteY1"/>
                </a:cxn>
                <a:cxn ang="0">
                  <a:pos x="connsiteX2" y="connsiteY2"/>
                </a:cxn>
                <a:cxn ang="0">
                  <a:pos x="connsiteX3" y="connsiteY3"/>
                </a:cxn>
              </a:cxnLst>
              <a:rect l="l" t="t" r="r" b="b"/>
              <a:pathLst>
                <a:path w="639922" h="65208">
                  <a:moveTo>
                    <a:pt x="-475" y="-2067"/>
                  </a:moveTo>
                  <a:lnTo>
                    <a:pt x="639447" y="-2067"/>
                  </a:lnTo>
                  <a:lnTo>
                    <a:pt x="639447" y="63142"/>
                  </a:lnTo>
                  <a:lnTo>
                    <a:pt x="-475" y="63142"/>
                  </a:lnTo>
                  <a:close/>
                </a:path>
              </a:pathLst>
            </a:custGeom>
            <a:solidFill>
              <a:srgbClr val="355D94"/>
            </a:solidFill>
            <a:ln w="7583" cap="flat">
              <a:noFill/>
              <a:prstDash val="solid"/>
              <a:miter/>
            </a:ln>
          </p:spPr>
          <p:txBody>
            <a:bodyPr rtlCol="0" anchor="ctr"/>
            <a:lstStyle/>
            <a:p>
              <a:endParaRPr lang="zh-CN" altLang="en-US"/>
            </a:p>
          </p:txBody>
        </p:sp>
        <p:sp>
          <p:nvSpPr>
            <p:cNvPr id="16" name="任意多边形: 形状 15"/>
            <p:cNvSpPr/>
            <p:nvPr/>
          </p:nvSpPr>
          <p:spPr>
            <a:xfrm rot="10800000">
              <a:off x="6101293" y="5470305"/>
              <a:ext cx="1820510" cy="337745"/>
            </a:xfrm>
            <a:custGeom>
              <a:avLst/>
              <a:gdLst>
                <a:gd name="connsiteX0" fmla="*/ -475 w 1820510"/>
                <a:gd name="connsiteY0" fmla="*/ -2065 h 337745"/>
                <a:gd name="connsiteX1" fmla="*/ 1820035 w 1820510"/>
                <a:gd name="connsiteY1" fmla="*/ -2065 h 337745"/>
                <a:gd name="connsiteX2" fmla="*/ 1820035 w 1820510"/>
                <a:gd name="connsiteY2" fmla="*/ 335680 h 337745"/>
                <a:gd name="connsiteX3" fmla="*/ -475 w 1820510"/>
                <a:gd name="connsiteY3" fmla="*/ 335680 h 337745"/>
              </a:gdLst>
              <a:ahLst/>
              <a:cxnLst>
                <a:cxn ang="0">
                  <a:pos x="connsiteX0" y="connsiteY0"/>
                </a:cxn>
                <a:cxn ang="0">
                  <a:pos x="connsiteX1" y="connsiteY1"/>
                </a:cxn>
                <a:cxn ang="0">
                  <a:pos x="connsiteX2" y="connsiteY2"/>
                </a:cxn>
                <a:cxn ang="0">
                  <a:pos x="connsiteX3" y="connsiteY3"/>
                </a:cxn>
              </a:cxnLst>
              <a:rect l="l" t="t" r="r" b="b"/>
              <a:pathLst>
                <a:path w="1820510" h="337745">
                  <a:moveTo>
                    <a:pt x="-475" y="-2065"/>
                  </a:moveTo>
                  <a:lnTo>
                    <a:pt x="1820035" y="-2065"/>
                  </a:lnTo>
                  <a:lnTo>
                    <a:pt x="1820035" y="335680"/>
                  </a:lnTo>
                  <a:lnTo>
                    <a:pt x="-475" y="335680"/>
                  </a:lnTo>
                  <a:close/>
                </a:path>
              </a:pathLst>
            </a:custGeom>
            <a:solidFill>
              <a:srgbClr val="355D94"/>
            </a:solidFill>
            <a:ln w="7583" cap="flat">
              <a:noFill/>
              <a:prstDash val="solid"/>
              <a:miter/>
            </a:ln>
          </p:spPr>
          <p:txBody>
            <a:bodyPr rtlCol="0" anchor="ctr"/>
            <a:lstStyle/>
            <a:p>
              <a:endParaRPr lang="zh-CN" altLang="en-US"/>
            </a:p>
          </p:txBody>
        </p:sp>
        <p:sp>
          <p:nvSpPr>
            <p:cNvPr id="17" name="任意多边形: 形状 16"/>
            <p:cNvSpPr/>
            <p:nvPr/>
          </p:nvSpPr>
          <p:spPr>
            <a:xfrm>
              <a:off x="6763255" y="4748683"/>
              <a:ext cx="722230" cy="721622"/>
            </a:xfrm>
            <a:custGeom>
              <a:avLst/>
              <a:gdLst>
                <a:gd name="connsiteX0" fmla="*/ 0 w 722230"/>
                <a:gd name="connsiteY0" fmla="*/ 721622 h 721622"/>
                <a:gd name="connsiteX1" fmla="*/ 722230 w 722230"/>
                <a:gd name="connsiteY1" fmla="*/ 721622 h 721622"/>
                <a:gd name="connsiteX2" fmla="*/ 511558 w 722230"/>
                <a:gd name="connsiteY2" fmla="*/ 82156 h 721622"/>
                <a:gd name="connsiteX3" fmla="*/ 0 w 722230"/>
                <a:gd name="connsiteY3" fmla="*/ 0 h 721622"/>
                <a:gd name="connsiteX4" fmla="*/ 0 w 722230"/>
                <a:gd name="connsiteY4" fmla="*/ 721622 h 721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30" h="721622">
                  <a:moveTo>
                    <a:pt x="0" y="721622"/>
                  </a:moveTo>
                  <a:lnTo>
                    <a:pt x="722230" y="721622"/>
                  </a:lnTo>
                  <a:lnTo>
                    <a:pt x="511558" y="82156"/>
                  </a:lnTo>
                  <a:lnTo>
                    <a:pt x="0" y="0"/>
                  </a:lnTo>
                  <a:lnTo>
                    <a:pt x="0" y="721622"/>
                  </a:lnTo>
                  <a:close/>
                </a:path>
              </a:pathLst>
            </a:custGeom>
            <a:solidFill>
              <a:srgbClr val="8FD4F2"/>
            </a:solidFill>
            <a:ln w="7583" cap="flat">
              <a:noFill/>
              <a:prstDash val="solid"/>
              <a:miter/>
            </a:ln>
          </p:spPr>
          <p:txBody>
            <a:bodyPr rtlCol="0" anchor="ctr"/>
            <a:lstStyle/>
            <a:p>
              <a:endParaRPr lang="zh-CN" altLang="en-US"/>
            </a:p>
          </p:txBody>
        </p:sp>
        <p:sp>
          <p:nvSpPr>
            <p:cNvPr id="18" name="任意多边形: 形状 17"/>
            <p:cNvSpPr/>
            <p:nvPr/>
          </p:nvSpPr>
          <p:spPr>
            <a:xfrm rot="20794200">
              <a:off x="6873902" y="4861924"/>
              <a:ext cx="363129" cy="363129"/>
            </a:xfrm>
            <a:custGeom>
              <a:avLst/>
              <a:gdLst>
                <a:gd name="connsiteX0" fmla="*/ 362654 w 363129"/>
                <a:gd name="connsiteY0" fmla="*/ 179499 h 363129"/>
                <a:gd name="connsiteX1" fmla="*/ 181089 w 363129"/>
                <a:gd name="connsiteY1" fmla="*/ 361063 h 363129"/>
                <a:gd name="connsiteX2" fmla="*/ -475 w 363129"/>
                <a:gd name="connsiteY2" fmla="*/ 179499 h 363129"/>
                <a:gd name="connsiteX3" fmla="*/ 181089 w 363129"/>
                <a:gd name="connsiteY3" fmla="*/ -2065 h 363129"/>
                <a:gd name="connsiteX4" fmla="*/ 362654 w 363129"/>
                <a:gd name="connsiteY4" fmla="*/ 179499 h 36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129" h="363129">
                  <a:moveTo>
                    <a:pt x="362654" y="179499"/>
                  </a:moveTo>
                  <a:cubicBezTo>
                    <a:pt x="362654" y="279775"/>
                    <a:pt x="281365" y="361063"/>
                    <a:pt x="181089" y="361063"/>
                  </a:cubicBezTo>
                  <a:cubicBezTo>
                    <a:pt x="80814" y="361063"/>
                    <a:pt x="-475" y="279775"/>
                    <a:pt x="-475" y="179499"/>
                  </a:cubicBezTo>
                  <a:cubicBezTo>
                    <a:pt x="-475" y="79224"/>
                    <a:pt x="80814" y="-2065"/>
                    <a:pt x="181089" y="-2065"/>
                  </a:cubicBezTo>
                  <a:cubicBezTo>
                    <a:pt x="281365" y="-2065"/>
                    <a:pt x="362654" y="79224"/>
                    <a:pt x="362654" y="179499"/>
                  </a:cubicBezTo>
                  <a:close/>
                </a:path>
              </a:pathLst>
            </a:custGeom>
            <a:solidFill>
              <a:srgbClr val="355D94"/>
            </a:solidFill>
            <a:ln w="7583" cap="flat">
              <a:noFill/>
              <a:prstDash val="solid"/>
              <a:miter/>
            </a:ln>
          </p:spPr>
          <p:txBody>
            <a:bodyPr rtlCol="0" anchor="ctr"/>
            <a:lstStyle/>
            <a:p>
              <a:endParaRPr lang="zh-CN" altLang="en-US"/>
            </a:p>
          </p:txBody>
        </p:sp>
        <p:sp>
          <p:nvSpPr>
            <p:cNvPr id="19" name="任意多边形: 形状 18"/>
            <p:cNvSpPr/>
            <p:nvPr/>
          </p:nvSpPr>
          <p:spPr>
            <a:xfrm>
              <a:off x="4830948" y="1701376"/>
              <a:ext cx="322822" cy="374681"/>
            </a:xfrm>
            <a:custGeom>
              <a:avLst/>
              <a:gdLst>
                <a:gd name="connsiteX0" fmla="*/ 115957 w 322822"/>
                <a:gd name="connsiteY0" fmla="*/ -2066 h 374681"/>
                <a:gd name="connsiteX1" fmla="*/ 52725 w 322822"/>
                <a:gd name="connsiteY1" fmla="*/ 182844 h 374681"/>
                <a:gd name="connsiteX2" fmla="*/ -475 w 322822"/>
                <a:gd name="connsiteY2" fmla="*/ 246152 h 374681"/>
                <a:gd name="connsiteX3" fmla="*/ 247590 w 322822"/>
                <a:gd name="connsiteY3" fmla="*/ 372616 h 374681"/>
                <a:gd name="connsiteX4" fmla="*/ 315990 w 322822"/>
                <a:gd name="connsiteY4" fmla="*/ 212028 h 374681"/>
                <a:gd name="connsiteX5" fmla="*/ 115957 w 322822"/>
                <a:gd name="connsiteY5" fmla="*/ -2066 h 37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822" h="374681">
                  <a:moveTo>
                    <a:pt x="115957" y="-2066"/>
                  </a:moveTo>
                  <a:cubicBezTo>
                    <a:pt x="106229" y="51134"/>
                    <a:pt x="106229" y="119535"/>
                    <a:pt x="52725" y="182844"/>
                  </a:cubicBezTo>
                  <a:lnTo>
                    <a:pt x="-475" y="246152"/>
                  </a:lnTo>
                  <a:lnTo>
                    <a:pt x="247590" y="372616"/>
                  </a:lnTo>
                  <a:cubicBezTo>
                    <a:pt x="247590" y="372616"/>
                    <a:pt x="267122" y="251016"/>
                    <a:pt x="315990" y="212028"/>
                  </a:cubicBezTo>
                  <a:cubicBezTo>
                    <a:pt x="364858" y="173039"/>
                    <a:pt x="115957" y="-2066"/>
                    <a:pt x="115957" y="-2066"/>
                  </a:cubicBezTo>
                  <a:close/>
                </a:path>
              </a:pathLst>
            </a:custGeom>
            <a:solidFill>
              <a:srgbClr val="F7D8D0"/>
            </a:solidFill>
            <a:ln w="7583" cap="flat">
              <a:noFill/>
              <a:prstDash val="solid"/>
              <a:miter/>
            </a:ln>
          </p:spPr>
          <p:txBody>
            <a:bodyPr rtlCol="0" anchor="ctr"/>
            <a:lstStyle/>
            <a:p>
              <a:endParaRPr lang="zh-CN" altLang="en-US"/>
            </a:p>
          </p:txBody>
        </p:sp>
        <p:sp>
          <p:nvSpPr>
            <p:cNvPr id="20" name="任意多边形: 形状 19"/>
            <p:cNvSpPr/>
            <p:nvPr/>
          </p:nvSpPr>
          <p:spPr>
            <a:xfrm>
              <a:off x="4949100" y="1313671"/>
              <a:ext cx="498784" cy="641298"/>
            </a:xfrm>
            <a:custGeom>
              <a:avLst/>
              <a:gdLst>
                <a:gd name="connsiteX0" fmla="*/ 488463 w 498784"/>
                <a:gd name="connsiteY0" fmla="*/ 170635 h 641298"/>
                <a:gd name="connsiteX1" fmla="*/ 39302 w 498784"/>
                <a:gd name="connsiteY1" fmla="*/ 117056 h 641298"/>
                <a:gd name="connsiteX2" fmla="*/ 153302 w 498784"/>
                <a:gd name="connsiteY2" fmla="*/ 620101 h 641298"/>
                <a:gd name="connsiteX3" fmla="*/ 328103 w 498784"/>
                <a:gd name="connsiteY3" fmla="*/ 633629 h 641298"/>
                <a:gd name="connsiteX4" fmla="*/ 417631 w 498784"/>
                <a:gd name="connsiteY4" fmla="*/ 531181 h 641298"/>
                <a:gd name="connsiteX5" fmla="*/ 477747 w 498784"/>
                <a:gd name="connsiteY5" fmla="*/ 514612 h 641298"/>
                <a:gd name="connsiteX6" fmla="*/ 468779 w 498784"/>
                <a:gd name="connsiteY6" fmla="*/ 415812 h 641298"/>
                <a:gd name="connsiteX7" fmla="*/ 488463 w 498784"/>
                <a:gd name="connsiteY7" fmla="*/ 170635 h 641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784" h="641298">
                  <a:moveTo>
                    <a:pt x="488463" y="170635"/>
                  </a:moveTo>
                  <a:cubicBezTo>
                    <a:pt x="448487" y="23119"/>
                    <a:pt x="112870" y="-103801"/>
                    <a:pt x="39302" y="117056"/>
                  </a:cubicBezTo>
                  <a:cubicBezTo>
                    <a:pt x="-94839" y="519401"/>
                    <a:pt x="153302" y="620101"/>
                    <a:pt x="153302" y="620101"/>
                  </a:cubicBezTo>
                  <a:cubicBezTo>
                    <a:pt x="240398" y="633629"/>
                    <a:pt x="260538" y="647158"/>
                    <a:pt x="328103" y="633629"/>
                  </a:cubicBezTo>
                  <a:cubicBezTo>
                    <a:pt x="360934" y="627093"/>
                    <a:pt x="388903" y="586888"/>
                    <a:pt x="417631" y="531181"/>
                  </a:cubicBezTo>
                  <a:cubicBezTo>
                    <a:pt x="446055" y="530040"/>
                    <a:pt x="477443" y="534753"/>
                    <a:pt x="477747" y="514612"/>
                  </a:cubicBezTo>
                  <a:cubicBezTo>
                    <a:pt x="468323" y="485809"/>
                    <a:pt x="472047" y="435725"/>
                    <a:pt x="468779" y="415812"/>
                  </a:cubicBezTo>
                  <a:cubicBezTo>
                    <a:pt x="497507" y="324992"/>
                    <a:pt x="507691" y="239948"/>
                    <a:pt x="488463" y="170635"/>
                  </a:cubicBezTo>
                  <a:close/>
                </a:path>
              </a:pathLst>
            </a:custGeom>
            <a:solidFill>
              <a:srgbClr val="F7D8D0"/>
            </a:solidFill>
            <a:ln w="7583" cap="flat">
              <a:noFill/>
              <a:prstDash val="solid"/>
              <a:miter/>
            </a:ln>
          </p:spPr>
          <p:txBody>
            <a:bodyPr rtlCol="0" anchor="ctr"/>
            <a:lstStyle/>
            <a:p>
              <a:endParaRPr lang="zh-CN" altLang="en-US"/>
            </a:p>
          </p:txBody>
        </p:sp>
        <p:sp>
          <p:nvSpPr>
            <p:cNvPr id="21" name="任意多边形: 形状 20"/>
            <p:cNvSpPr/>
            <p:nvPr/>
          </p:nvSpPr>
          <p:spPr>
            <a:xfrm>
              <a:off x="4977173" y="1467295"/>
              <a:ext cx="469613" cy="611499"/>
            </a:xfrm>
            <a:custGeom>
              <a:avLst/>
              <a:gdLst>
                <a:gd name="connsiteX0" fmla="*/ 147193 w 469613"/>
                <a:gd name="connsiteY0" fmla="*/ 473088 h 611499"/>
                <a:gd name="connsiteX1" fmla="*/ 298586 w 469613"/>
                <a:gd name="connsiteY1" fmla="*/ 482740 h 611499"/>
                <a:gd name="connsiteX2" fmla="*/ 388114 w 469613"/>
                <a:gd name="connsiteY2" fmla="*/ 380292 h 611499"/>
                <a:gd name="connsiteX3" fmla="*/ 448231 w 469613"/>
                <a:gd name="connsiteY3" fmla="*/ 363801 h 611499"/>
                <a:gd name="connsiteX4" fmla="*/ 439262 w 469613"/>
                <a:gd name="connsiteY4" fmla="*/ 264620 h 611499"/>
                <a:gd name="connsiteX5" fmla="*/ 459326 w 469613"/>
                <a:gd name="connsiteY5" fmla="*/ 19747 h 611499"/>
                <a:gd name="connsiteX6" fmla="*/ 451043 w 469613"/>
                <a:gd name="connsiteY6" fmla="*/ -2066 h 611499"/>
                <a:gd name="connsiteX7" fmla="*/ 403922 w 469613"/>
                <a:gd name="connsiteY7" fmla="*/ -90 h 611499"/>
                <a:gd name="connsiteX8" fmla="*/ 116641 w 469613"/>
                <a:gd name="connsiteY8" fmla="*/ 404764 h 611499"/>
                <a:gd name="connsiteX9" fmla="*/ -475 w 469613"/>
                <a:gd name="connsiteY9" fmla="*/ 558134 h 611499"/>
                <a:gd name="connsiteX10" fmla="*/ 100073 w 469613"/>
                <a:gd name="connsiteY10" fmla="*/ 609434 h 611499"/>
                <a:gd name="connsiteX11" fmla="*/ 147193 w 469613"/>
                <a:gd name="connsiteY11" fmla="*/ 473088 h 611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9613" h="611499">
                  <a:moveTo>
                    <a:pt x="147193" y="473088"/>
                  </a:moveTo>
                  <a:cubicBezTo>
                    <a:pt x="215214" y="485097"/>
                    <a:pt x="237710" y="494977"/>
                    <a:pt x="298586" y="482740"/>
                  </a:cubicBezTo>
                  <a:cubicBezTo>
                    <a:pt x="331342" y="476205"/>
                    <a:pt x="359386" y="436001"/>
                    <a:pt x="388114" y="380292"/>
                  </a:cubicBezTo>
                  <a:cubicBezTo>
                    <a:pt x="416538" y="379153"/>
                    <a:pt x="447850" y="383788"/>
                    <a:pt x="448231" y="363801"/>
                  </a:cubicBezTo>
                  <a:cubicBezTo>
                    <a:pt x="438806" y="334844"/>
                    <a:pt x="442531" y="284835"/>
                    <a:pt x="439262" y="264620"/>
                  </a:cubicBezTo>
                  <a:cubicBezTo>
                    <a:pt x="468294" y="174104"/>
                    <a:pt x="478555" y="88984"/>
                    <a:pt x="459326" y="19747"/>
                  </a:cubicBezTo>
                  <a:cubicBezTo>
                    <a:pt x="457229" y="12223"/>
                    <a:pt x="454455" y="4928"/>
                    <a:pt x="451043" y="-2066"/>
                  </a:cubicBezTo>
                  <a:lnTo>
                    <a:pt x="403922" y="-90"/>
                  </a:lnTo>
                  <a:cubicBezTo>
                    <a:pt x="382186" y="160956"/>
                    <a:pt x="346010" y="399596"/>
                    <a:pt x="116641" y="404764"/>
                  </a:cubicBezTo>
                  <a:lnTo>
                    <a:pt x="-475" y="558134"/>
                  </a:lnTo>
                  <a:lnTo>
                    <a:pt x="100073" y="609434"/>
                  </a:lnTo>
                  <a:cubicBezTo>
                    <a:pt x="100073" y="609434"/>
                    <a:pt x="113905" y="523629"/>
                    <a:pt x="147193" y="473088"/>
                  </a:cubicBezTo>
                  <a:close/>
                </a:path>
              </a:pathLst>
            </a:custGeom>
            <a:solidFill>
              <a:srgbClr val="EDC0B7"/>
            </a:solidFill>
            <a:ln w="7583" cap="flat">
              <a:noFill/>
              <a:prstDash val="solid"/>
              <a:miter/>
            </a:ln>
          </p:spPr>
          <p:txBody>
            <a:bodyPr rtlCol="0" anchor="ctr"/>
            <a:lstStyle/>
            <a:p>
              <a:endParaRPr lang="zh-CN" altLang="en-US"/>
            </a:p>
          </p:txBody>
        </p:sp>
        <p:sp>
          <p:nvSpPr>
            <p:cNvPr id="22" name="任意多边形: 形状 21"/>
            <p:cNvSpPr/>
            <p:nvPr/>
          </p:nvSpPr>
          <p:spPr>
            <a:xfrm>
              <a:off x="4901901" y="1270037"/>
              <a:ext cx="559239" cy="496396"/>
            </a:xfrm>
            <a:custGeom>
              <a:avLst/>
              <a:gdLst>
                <a:gd name="connsiteX0" fmla="*/ 136660 w 559239"/>
                <a:gd name="connsiteY0" fmla="*/ 46766 h 496396"/>
                <a:gd name="connsiteX1" fmla="*/ 364661 w 559239"/>
                <a:gd name="connsiteY1" fmla="*/ 9601 h 496396"/>
                <a:gd name="connsiteX2" fmla="*/ 547062 w 559239"/>
                <a:gd name="connsiteY2" fmla="*/ 158942 h 496396"/>
                <a:gd name="connsiteX3" fmla="*/ 549342 w 559239"/>
                <a:gd name="connsiteY3" fmla="*/ 281226 h 496396"/>
                <a:gd name="connsiteX4" fmla="*/ 484970 w 559239"/>
                <a:gd name="connsiteY4" fmla="*/ 262378 h 496396"/>
                <a:gd name="connsiteX5" fmla="*/ 383129 w 559239"/>
                <a:gd name="connsiteY5" fmla="*/ 276438 h 496396"/>
                <a:gd name="connsiteX6" fmla="*/ 324609 w 559239"/>
                <a:gd name="connsiteY6" fmla="*/ 350917 h 496396"/>
                <a:gd name="connsiteX7" fmla="*/ 196853 w 559239"/>
                <a:gd name="connsiteY7" fmla="*/ 395074 h 496396"/>
                <a:gd name="connsiteX8" fmla="*/ 42116 w 559239"/>
                <a:gd name="connsiteY8" fmla="*/ 494331 h 496396"/>
                <a:gd name="connsiteX9" fmla="*/ -368 w 559239"/>
                <a:gd name="connsiteY9" fmla="*/ 254397 h 496396"/>
                <a:gd name="connsiteX10" fmla="*/ 136660 w 559239"/>
                <a:gd name="connsiteY10" fmla="*/ 46766 h 49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9239" h="496396">
                  <a:moveTo>
                    <a:pt x="136660" y="46766"/>
                  </a:moveTo>
                  <a:cubicBezTo>
                    <a:pt x="174661" y="12716"/>
                    <a:pt x="258261" y="-20267"/>
                    <a:pt x="364661" y="9601"/>
                  </a:cubicBezTo>
                  <a:cubicBezTo>
                    <a:pt x="468174" y="38481"/>
                    <a:pt x="498422" y="69566"/>
                    <a:pt x="547062" y="158942"/>
                  </a:cubicBezTo>
                  <a:cubicBezTo>
                    <a:pt x="571990" y="204543"/>
                    <a:pt x="549342" y="281226"/>
                    <a:pt x="549342" y="281226"/>
                  </a:cubicBezTo>
                  <a:cubicBezTo>
                    <a:pt x="549342" y="281226"/>
                    <a:pt x="511342" y="262378"/>
                    <a:pt x="484970" y="262378"/>
                  </a:cubicBezTo>
                  <a:cubicBezTo>
                    <a:pt x="458597" y="262378"/>
                    <a:pt x="428502" y="239045"/>
                    <a:pt x="383129" y="276438"/>
                  </a:cubicBezTo>
                  <a:cubicBezTo>
                    <a:pt x="358878" y="297110"/>
                    <a:pt x="338988" y="322493"/>
                    <a:pt x="324609" y="350917"/>
                  </a:cubicBezTo>
                  <a:cubicBezTo>
                    <a:pt x="324609" y="350917"/>
                    <a:pt x="208177" y="361026"/>
                    <a:pt x="196853" y="395074"/>
                  </a:cubicBezTo>
                  <a:cubicBezTo>
                    <a:pt x="185529" y="429122"/>
                    <a:pt x="42116" y="494331"/>
                    <a:pt x="42116" y="494331"/>
                  </a:cubicBezTo>
                  <a:cubicBezTo>
                    <a:pt x="42116" y="494331"/>
                    <a:pt x="-2952" y="337845"/>
                    <a:pt x="-368" y="254397"/>
                  </a:cubicBezTo>
                  <a:cubicBezTo>
                    <a:pt x="5864" y="59077"/>
                    <a:pt x="127769" y="55049"/>
                    <a:pt x="136660" y="46766"/>
                  </a:cubicBezTo>
                  <a:close/>
                </a:path>
              </a:pathLst>
            </a:custGeom>
            <a:solidFill>
              <a:srgbClr val="262626"/>
            </a:solidFill>
            <a:ln w="7583" cap="flat">
              <a:noFill/>
              <a:prstDash val="solid"/>
              <a:miter/>
            </a:ln>
          </p:spPr>
          <p:txBody>
            <a:bodyPr rtlCol="0" anchor="ctr"/>
            <a:lstStyle/>
            <a:p>
              <a:endParaRPr lang="zh-CN" altLang="en-US"/>
            </a:p>
          </p:txBody>
        </p:sp>
        <p:sp>
          <p:nvSpPr>
            <p:cNvPr id="23" name="任意多边形: 形状 22"/>
            <p:cNvSpPr/>
            <p:nvPr/>
          </p:nvSpPr>
          <p:spPr>
            <a:xfrm>
              <a:off x="5150453" y="1274465"/>
              <a:ext cx="362367" cy="353571"/>
            </a:xfrm>
            <a:custGeom>
              <a:avLst/>
              <a:gdLst>
                <a:gd name="connsiteX0" fmla="*/ 139898 w 362367"/>
                <a:gd name="connsiteY0" fmla="*/ 273530 h 353571"/>
                <a:gd name="connsiteX1" fmla="*/ 241358 w 362367"/>
                <a:gd name="connsiteY1" fmla="*/ 256506 h 353571"/>
                <a:gd name="connsiteX2" fmla="*/ 324958 w 362367"/>
                <a:gd name="connsiteY2" fmla="*/ 300130 h 353571"/>
                <a:gd name="connsiteX3" fmla="*/ 354826 w 362367"/>
                <a:gd name="connsiteY3" fmla="*/ 193730 h 353571"/>
                <a:gd name="connsiteX4" fmla="*/ 113069 w 362367"/>
                <a:gd name="connsiteY4" fmla="*/ 7149 h 353571"/>
                <a:gd name="connsiteX5" fmla="*/ -475 w 362367"/>
                <a:gd name="connsiteY5" fmla="*/ 840 h 353571"/>
                <a:gd name="connsiteX6" fmla="*/ 62453 w 362367"/>
                <a:gd name="connsiteY6" fmla="*/ 351506 h 353571"/>
                <a:gd name="connsiteX7" fmla="*/ 83657 w 362367"/>
                <a:gd name="connsiteY7" fmla="*/ 349606 h 353571"/>
                <a:gd name="connsiteX8" fmla="*/ 139898 w 362367"/>
                <a:gd name="connsiteY8" fmla="*/ 273530 h 35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367" h="353571">
                  <a:moveTo>
                    <a:pt x="139898" y="273530"/>
                  </a:moveTo>
                  <a:cubicBezTo>
                    <a:pt x="184206" y="234845"/>
                    <a:pt x="214758" y="257265"/>
                    <a:pt x="241358" y="256506"/>
                  </a:cubicBezTo>
                  <a:cubicBezTo>
                    <a:pt x="267958" y="255745"/>
                    <a:pt x="324958" y="300130"/>
                    <a:pt x="324958" y="300130"/>
                  </a:cubicBezTo>
                  <a:cubicBezTo>
                    <a:pt x="324958" y="300130"/>
                    <a:pt x="381274" y="238949"/>
                    <a:pt x="354826" y="193730"/>
                  </a:cubicBezTo>
                  <a:cubicBezTo>
                    <a:pt x="303526" y="106025"/>
                    <a:pt x="218026" y="32838"/>
                    <a:pt x="113069" y="7149"/>
                  </a:cubicBezTo>
                  <a:cubicBezTo>
                    <a:pt x="76004" y="-2428"/>
                    <a:pt x="37419" y="-4556"/>
                    <a:pt x="-475" y="840"/>
                  </a:cubicBezTo>
                  <a:cubicBezTo>
                    <a:pt x="45125" y="31240"/>
                    <a:pt x="128725" y="109216"/>
                    <a:pt x="62453" y="351506"/>
                  </a:cubicBezTo>
                  <a:cubicBezTo>
                    <a:pt x="94450" y="343069"/>
                    <a:pt x="83657" y="349606"/>
                    <a:pt x="83657" y="349606"/>
                  </a:cubicBezTo>
                  <a:cubicBezTo>
                    <a:pt x="97155" y="320726"/>
                    <a:pt x="116276" y="294886"/>
                    <a:pt x="139898" y="273530"/>
                  </a:cubicBezTo>
                  <a:close/>
                </a:path>
              </a:pathLst>
            </a:custGeom>
            <a:solidFill>
              <a:srgbClr val="191919"/>
            </a:solidFill>
            <a:ln w="7583" cap="flat">
              <a:noFill/>
              <a:prstDash val="solid"/>
              <a:miter/>
            </a:ln>
          </p:spPr>
          <p:txBody>
            <a:bodyPr rtlCol="0" anchor="ctr"/>
            <a:lstStyle/>
            <a:p>
              <a:endParaRPr lang="zh-CN" altLang="en-US"/>
            </a:p>
          </p:txBody>
        </p:sp>
        <p:sp>
          <p:nvSpPr>
            <p:cNvPr id="24" name="任意多边形: 形状 23"/>
            <p:cNvSpPr/>
            <p:nvPr/>
          </p:nvSpPr>
          <p:spPr>
            <a:xfrm>
              <a:off x="5075956" y="1588135"/>
              <a:ext cx="104669" cy="165426"/>
            </a:xfrm>
            <a:custGeom>
              <a:avLst/>
              <a:gdLst>
                <a:gd name="connsiteX0" fmla="*/ 104195 w 104669"/>
                <a:gd name="connsiteY0" fmla="*/ 50832 h 165426"/>
                <a:gd name="connsiteX1" fmla="*/ 38759 w 104669"/>
                <a:gd name="connsiteY1" fmla="*/ 1965 h 165426"/>
                <a:gd name="connsiteX2" fmla="*/ 15958 w 104669"/>
                <a:gd name="connsiteY2" fmla="*/ 157385 h 165426"/>
                <a:gd name="connsiteX3" fmla="*/ 104195 w 104669"/>
                <a:gd name="connsiteY3" fmla="*/ 50832 h 165426"/>
              </a:gdLst>
              <a:ahLst/>
              <a:cxnLst>
                <a:cxn ang="0">
                  <a:pos x="connsiteX0" y="connsiteY0"/>
                </a:cxn>
                <a:cxn ang="0">
                  <a:pos x="connsiteX1" y="connsiteY1"/>
                </a:cxn>
                <a:cxn ang="0">
                  <a:pos x="connsiteX2" y="connsiteY2"/>
                </a:cxn>
                <a:cxn ang="0">
                  <a:pos x="connsiteX3" y="connsiteY3"/>
                </a:cxn>
              </a:cxnLst>
              <a:rect l="l" t="t" r="r" b="b"/>
              <a:pathLst>
                <a:path w="104669" h="165426">
                  <a:moveTo>
                    <a:pt x="104195" y="50832"/>
                  </a:moveTo>
                  <a:cubicBezTo>
                    <a:pt x="88539" y="32669"/>
                    <a:pt x="63003" y="-16353"/>
                    <a:pt x="38759" y="1965"/>
                  </a:cubicBezTo>
                  <a:cubicBezTo>
                    <a:pt x="14514" y="20280"/>
                    <a:pt x="-22042" y="120828"/>
                    <a:pt x="15958" y="157385"/>
                  </a:cubicBezTo>
                  <a:cubicBezTo>
                    <a:pt x="53959" y="193941"/>
                    <a:pt x="104195" y="50832"/>
                    <a:pt x="104195" y="50832"/>
                  </a:cubicBezTo>
                  <a:close/>
                </a:path>
              </a:pathLst>
            </a:custGeom>
            <a:solidFill>
              <a:srgbClr val="F7D8D0"/>
            </a:solidFill>
            <a:ln w="7583" cap="flat">
              <a:noFill/>
              <a:prstDash val="solid"/>
              <a:miter/>
            </a:ln>
          </p:spPr>
          <p:txBody>
            <a:bodyPr rtlCol="0" anchor="ctr"/>
            <a:lstStyle/>
            <a:p>
              <a:endParaRPr lang="zh-CN" altLang="en-US"/>
            </a:p>
          </p:txBody>
        </p:sp>
        <p:sp>
          <p:nvSpPr>
            <p:cNvPr id="25" name="任意多边形: 形状 24"/>
            <p:cNvSpPr/>
            <p:nvPr/>
          </p:nvSpPr>
          <p:spPr>
            <a:xfrm>
              <a:off x="4816241" y="5217948"/>
              <a:ext cx="577046" cy="414998"/>
            </a:xfrm>
            <a:custGeom>
              <a:avLst/>
              <a:gdLst>
                <a:gd name="connsiteX0" fmla="*/ 16816 w 577046"/>
                <a:gd name="connsiteY0" fmla="*/ 12031 h 414998"/>
                <a:gd name="connsiteX1" fmla="*/ 9748 w 577046"/>
                <a:gd name="connsiteY1" fmla="*/ 224832 h 414998"/>
                <a:gd name="connsiteX2" fmla="*/ 62112 w 577046"/>
                <a:gd name="connsiteY2" fmla="*/ 392033 h 414998"/>
                <a:gd name="connsiteX3" fmla="*/ 561130 w 577046"/>
                <a:gd name="connsiteY3" fmla="*/ 412933 h 414998"/>
                <a:gd name="connsiteX4" fmla="*/ 449409 w 577046"/>
                <a:gd name="connsiteY4" fmla="*/ 287304 h 414998"/>
                <a:gd name="connsiteX5" fmla="*/ 236608 w 577046"/>
                <a:gd name="connsiteY5" fmla="*/ 11651 h 414998"/>
                <a:gd name="connsiteX6" fmla="*/ 16816 w 577046"/>
                <a:gd name="connsiteY6" fmla="*/ 12031 h 414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046" h="414998">
                  <a:moveTo>
                    <a:pt x="16816" y="12031"/>
                  </a:moveTo>
                  <a:cubicBezTo>
                    <a:pt x="37640" y="74808"/>
                    <a:pt x="20236" y="141232"/>
                    <a:pt x="9748" y="224832"/>
                  </a:cubicBezTo>
                  <a:cubicBezTo>
                    <a:pt x="-740" y="308432"/>
                    <a:pt x="-21641" y="371361"/>
                    <a:pt x="62112" y="392033"/>
                  </a:cubicBezTo>
                  <a:cubicBezTo>
                    <a:pt x="145864" y="412705"/>
                    <a:pt x="561130" y="412933"/>
                    <a:pt x="561130" y="412933"/>
                  </a:cubicBezTo>
                  <a:cubicBezTo>
                    <a:pt x="561130" y="412933"/>
                    <a:pt x="637814" y="315196"/>
                    <a:pt x="449409" y="287304"/>
                  </a:cubicBezTo>
                  <a:cubicBezTo>
                    <a:pt x="302957" y="265569"/>
                    <a:pt x="229692" y="133784"/>
                    <a:pt x="236608" y="11651"/>
                  </a:cubicBezTo>
                  <a:cubicBezTo>
                    <a:pt x="238280" y="-19432"/>
                    <a:pt x="16816" y="12031"/>
                    <a:pt x="16816" y="12031"/>
                  </a:cubicBezTo>
                  <a:close/>
                </a:path>
              </a:pathLst>
            </a:custGeom>
            <a:solidFill>
              <a:srgbClr val="0B7DAF"/>
            </a:solidFill>
            <a:ln w="7583" cap="flat">
              <a:noFill/>
              <a:prstDash val="solid"/>
              <a:miter/>
            </a:ln>
          </p:spPr>
          <p:txBody>
            <a:bodyPr rtlCol="0" anchor="ctr"/>
            <a:lstStyle/>
            <a:p>
              <a:endParaRPr lang="zh-CN" altLang="en-US"/>
            </a:p>
          </p:txBody>
        </p:sp>
        <p:sp>
          <p:nvSpPr>
            <p:cNvPr id="26" name="任意多边形: 形状 25"/>
            <p:cNvSpPr/>
            <p:nvPr/>
          </p:nvSpPr>
          <p:spPr>
            <a:xfrm>
              <a:off x="4754416" y="3566726"/>
              <a:ext cx="557993" cy="1836242"/>
            </a:xfrm>
            <a:custGeom>
              <a:avLst/>
              <a:gdLst>
                <a:gd name="connsiteX0" fmla="*/ 557519 w 557993"/>
                <a:gd name="connsiteY0" fmla="*/ 11008 h 1836242"/>
                <a:gd name="connsiteX1" fmla="*/ 479618 w 557993"/>
                <a:gd name="connsiteY1" fmla="*/ 906366 h 1836242"/>
                <a:gd name="connsiteX2" fmla="*/ 356346 w 557993"/>
                <a:gd name="connsiteY2" fmla="*/ 1821258 h 1836242"/>
                <a:gd name="connsiteX3" fmla="*/ 64353 w 557993"/>
                <a:gd name="connsiteY3" fmla="*/ 1834177 h 1836242"/>
                <a:gd name="connsiteX4" fmla="*/ 77349 w 557993"/>
                <a:gd name="connsiteY4" fmla="*/ 899983 h 1836242"/>
                <a:gd name="connsiteX5" fmla="*/ -475 w 557993"/>
                <a:gd name="connsiteY5" fmla="*/ -2066 h 183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7993" h="1836242">
                  <a:moveTo>
                    <a:pt x="557519" y="11008"/>
                  </a:moveTo>
                  <a:cubicBezTo>
                    <a:pt x="544523" y="296464"/>
                    <a:pt x="498543" y="869811"/>
                    <a:pt x="479618" y="906366"/>
                  </a:cubicBezTo>
                  <a:cubicBezTo>
                    <a:pt x="388418" y="1081166"/>
                    <a:pt x="356346" y="1821258"/>
                    <a:pt x="356346" y="1821258"/>
                  </a:cubicBezTo>
                  <a:lnTo>
                    <a:pt x="64353" y="1834177"/>
                  </a:lnTo>
                  <a:cubicBezTo>
                    <a:pt x="64353" y="1834177"/>
                    <a:pt x="-13471" y="1172366"/>
                    <a:pt x="77349" y="899983"/>
                  </a:cubicBezTo>
                  <a:cubicBezTo>
                    <a:pt x="104861" y="817294"/>
                    <a:pt x="-475" y="-2066"/>
                    <a:pt x="-475" y="-2066"/>
                  </a:cubicBezTo>
                  <a:close/>
                </a:path>
              </a:pathLst>
            </a:custGeom>
            <a:solidFill>
              <a:srgbClr val="AAAAAA"/>
            </a:solidFill>
            <a:ln w="7583" cap="flat">
              <a:noFill/>
              <a:prstDash val="solid"/>
              <a:miter/>
            </a:ln>
          </p:spPr>
          <p:txBody>
            <a:bodyPr rtlCol="0" anchor="ctr"/>
            <a:lstStyle/>
            <a:p>
              <a:endParaRPr lang="zh-CN" altLang="en-US"/>
            </a:p>
          </p:txBody>
        </p:sp>
        <p:sp>
          <p:nvSpPr>
            <p:cNvPr id="27" name="任意多边形: 形状 26"/>
            <p:cNvSpPr/>
            <p:nvPr/>
          </p:nvSpPr>
          <p:spPr>
            <a:xfrm>
              <a:off x="4718907" y="5295893"/>
              <a:ext cx="577056" cy="415028"/>
            </a:xfrm>
            <a:custGeom>
              <a:avLst/>
              <a:gdLst>
                <a:gd name="connsiteX0" fmla="*/ 16793 w 577056"/>
                <a:gd name="connsiteY0" fmla="*/ 11986 h 415028"/>
                <a:gd name="connsiteX1" fmla="*/ 9725 w 577056"/>
                <a:gd name="connsiteY1" fmla="*/ 224787 h 415028"/>
                <a:gd name="connsiteX2" fmla="*/ 62089 w 577056"/>
                <a:gd name="connsiteY2" fmla="*/ 391987 h 415028"/>
                <a:gd name="connsiteX3" fmla="*/ 561107 w 577056"/>
                <a:gd name="connsiteY3" fmla="*/ 412963 h 415028"/>
                <a:gd name="connsiteX4" fmla="*/ 449463 w 577056"/>
                <a:gd name="connsiteY4" fmla="*/ 287335 h 415028"/>
                <a:gd name="connsiteX5" fmla="*/ 236662 w 577056"/>
                <a:gd name="connsiteY5" fmla="*/ 11758 h 415028"/>
                <a:gd name="connsiteX6" fmla="*/ 16793 w 577056"/>
                <a:gd name="connsiteY6" fmla="*/ 11986 h 41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056" h="415028">
                  <a:moveTo>
                    <a:pt x="16793" y="11986"/>
                  </a:moveTo>
                  <a:cubicBezTo>
                    <a:pt x="37769" y="74686"/>
                    <a:pt x="20213" y="141186"/>
                    <a:pt x="9725" y="224787"/>
                  </a:cubicBezTo>
                  <a:cubicBezTo>
                    <a:pt x="-763" y="308387"/>
                    <a:pt x="-21587" y="371391"/>
                    <a:pt x="62089" y="391987"/>
                  </a:cubicBezTo>
                  <a:cubicBezTo>
                    <a:pt x="145766" y="412583"/>
                    <a:pt x="561107" y="412963"/>
                    <a:pt x="561107" y="412963"/>
                  </a:cubicBezTo>
                  <a:cubicBezTo>
                    <a:pt x="561107" y="412963"/>
                    <a:pt x="637867" y="315302"/>
                    <a:pt x="449463" y="287335"/>
                  </a:cubicBezTo>
                  <a:cubicBezTo>
                    <a:pt x="303010" y="265674"/>
                    <a:pt x="229670" y="133815"/>
                    <a:pt x="236662" y="11758"/>
                  </a:cubicBezTo>
                  <a:cubicBezTo>
                    <a:pt x="238410" y="-19477"/>
                    <a:pt x="16793" y="11986"/>
                    <a:pt x="16793" y="11986"/>
                  </a:cubicBezTo>
                  <a:close/>
                </a:path>
              </a:pathLst>
            </a:custGeom>
            <a:solidFill>
              <a:srgbClr val="008DDB"/>
            </a:solidFill>
            <a:ln w="7583" cap="flat">
              <a:noFill/>
              <a:prstDash val="solid"/>
              <a:miter/>
            </a:ln>
          </p:spPr>
          <p:txBody>
            <a:bodyPr rtlCol="0" anchor="ctr"/>
            <a:lstStyle/>
            <a:p>
              <a:endParaRPr lang="zh-CN" altLang="en-US"/>
            </a:p>
          </p:txBody>
        </p:sp>
        <p:sp>
          <p:nvSpPr>
            <p:cNvPr id="28" name="任意多边形: 形状 27"/>
            <p:cNvSpPr/>
            <p:nvPr/>
          </p:nvSpPr>
          <p:spPr>
            <a:xfrm>
              <a:off x="4657060" y="3625172"/>
              <a:ext cx="557993" cy="1836164"/>
            </a:xfrm>
            <a:custGeom>
              <a:avLst/>
              <a:gdLst>
                <a:gd name="connsiteX0" fmla="*/ 557519 w 557993"/>
                <a:gd name="connsiteY0" fmla="*/ 10930 h 1836164"/>
                <a:gd name="connsiteX1" fmla="*/ 479618 w 557993"/>
                <a:gd name="connsiteY1" fmla="*/ 906290 h 1836164"/>
                <a:gd name="connsiteX2" fmla="*/ 356422 w 557993"/>
                <a:gd name="connsiteY2" fmla="*/ 1821180 h 1836164"/>
                <a:gd name="connsiteX3" fmla="*/ 64353 w 557993"/>
                <a:gd name="connsiteY3" fmla="*/ 1834099 h 1836164"/>
                <a:gd name="connsiteX4" fmla="*/ 77349 w 557993"/>
                <a:gd name="connsiteY4" fmla="*/ 899829 h 1836164"/>
                <a:gd name="connsiteX5" fmla="*/ -475 w 557993"/>
                <a:gd name="connsiteY5" fmla="*/ -2066 h 183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7993" h="1836164">
                  <a:moveTo>
                    <a:pt x="557519" y="10930"/>
                  </a:moveTo>
                  <a:cubicBezTo>
                    <a:pt x="544523" y="296387"/>
                    <a:pt x="498618" y="869733"/>
                    <a:pt x="479618" y="906290"/>
                  </a:cubicBezTo>
                  <a:cubicBezTo>
                    <a:pt x="388874" y="1081090"/>
                    <a:pt x="356422" y="1821180"/>
                    <a:pt x="356422" y="1821180"/>
                  </a:cubicBezTo>
                  <a:lnTo>
                    <a:pt x="64353" y="1834099"/>
                  </a:lnTo>
                  <a:cubicBezTo>
                    <a:pt x="64353" y="1834099"/>
                    <a:pt x="-13547" y="1172290"/>
                    <a:pt x="77349" y="899829"/>
                  </a:cubicBezTo>
                  <a:cubicBezTo>
                    <a:pt x="104937" y="817217"/>
                    <a:pt x="-475" y="-2066"/>
                    <a:pt x="-475" y="-2066"/>
                  </a:cubicBezTo>
                  <a:close/>
                </a:path>
              </a:pathLst>
            </a:custGeom>
            <a:solidFill>
              <a:srgbClr val="D6D6D6"/>
            </a:solidFill>
            <a:ln w="7583" cap="flat">
              <a:noFill/>
              <a:prstDash val="solid"/>
              <a:miter/>
            </a:ln>
          </p:spPr>
          <p:txBody>
            <a:bodyPr rtlCol="0" anchor="ctr"/>
            <a:lstStyle/>
            <a:p>
              <a:endParaRPr lang="zh-CN" altLang="en-US"/>
            </a:p>
          </p:txBody>
        </p:sp>
        <p:sp>
          <p:nvSpPr>
            <p:cNvPr id="29" name="任意多边形: 形状 28"/>
            <p:cNvSpPr/>
            <p:nvPr/>
          </p:nvSpPr>
          <p:spPr>
            <a:xfrm>
              <a:off x="4723484" y="4234541"/>
              <a:ext cx="540741" cy="413062"/>
            </a:xfrm>
            <a:custGeom>
              <a:avLst/>
              <a:gdLst>
                <a:gd name="connsiteX0" fmla="*/ 513970 w 540741"/>
                <a:gd name="connsiteY0" fmla="*/ 221603 h 413062"/>
                <a:gd name="connsiteX1" fmla="*/ 540267 w 540741"/>
                <a:gd name="connsiteY1" fmla="*/ -2066 h 413062"/>
                <a:gd name="connsiteX2" fmla="*/ -475 w 540741"/>
                <a:gd name="connsiteY2" fmla="*/ 7891 h 413062"/>
                <a:gd name="connsiteX3" fmla="*/ 1425 w 540741"/>
                <a:gd name="connsiteY3" fmla="*/ 27954 h 413062"/>
                <a:gd name="connsiteX4" fmla="*/ 461758 w 540741"/>
                <a:gd name="connsiteY4" fmla="*/ 410996 h 413062"/>
                <a:gd name="connsiteX5" fmla="*/ 513970 w 540741"/>
                <a:gd name="connsiteY5" fmla="*/ 221603 h 41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741" h="413062">
                  <a:moveTo>
                    <a:pt x="513970" y="221603"/>
                  </a:moveTo>
                  <a:cubicBezTo>
                    <a:pt x="523775" y="149783"/>
                    <a:pt x="527119" y="143854"/>
                    <a:pt x="540267" y="-2066"/>
                  </a:cubicBezTo>
                  <a:lnTo>
                    <a:pt x="-475" y="7891"/>
                  </a:lnTo>
                  <a:cubicBezTo>
                    <a:pt x="133" y="14730"/>
                    <a:pt x="817" y="21419"/>
                    <a:pt x="1425" y="27954"/>
                  </a:cubicBezTo>
                  <a:lnTo>
                    <a:pt x="461758" y="410996"/>
                  </a:lnTo>
                  <a:cubicBezTo>
                    <a:pt x="454842" y="357644"/>
                    <a:pt x="508270" y="263327"/>
                    <a:pt x="513970" y="221603"/>
                  </a:cubicBezTo>
                  <a:close/>
                </a:path>
              </a:pathLst>
            </a:custGeom>
            <a:solidFill>
              <a:srgbClr val="CECECE"/>
            </a:solidFill>
            <a:ln w="7583" cap="flat">
              <a:noFill/>
              <a:prstDash val="solid"/>
              <a:miter/>
            </a:ln>
          </p:spPr>
          <p:txBody>
            <a:bodyPr rtlCol="0" anchor="ctr"/>
            <a:lstStyle/>
            <a:p>
              <a:endParaRPr lang="zh-CN" altLang="en-US"/>
            </a:p>
          </p:txBody>
        </p:sp>
        <p:sp>
          <p:nvSpPr>
            <p:cNvPr id="30" name="任意多边形: 形状 29"/>
            <p:cNvSpPr/>
            <p:nvPr/>
          </p:nvSpPr>
          <p:spPr>
            <a:xfrm>
              <a:off x="4611687" y="1905742"/>
              <a:ext cx="766006" cy="2355247"/>
            </a:xfrm>
            <a:custGeom>
              <a:avLst/>
              <a:gdLst>
                <a:gd name="connsiteX0" fmla="*/ 223422 w 766006"/>
                <a:gd name="connsiteY0" fmla="*/ -2066 h 2355247"/>
                <a:gd name="connsiteX1" fmla="*/ 39197 w 766006"/>
                <a:gd name="connsiteY1" fmla="*/ 407575 h 2355247"/>
                <a:gd name="connsiteX2" fmla="*/ 91409 w 766006"/>
                <a:gd name="connsiteY2" fmla="*/ 973473 h 2355247"/>
                <a:gd name="connsiteX3" fmla="*/ 48165 w 766006"/>
                <a:gd name="connsiteY3" fmla="*/ 1516192 h 2355247"/>
                <a:gd name="connsiteX4" fmla="*/ -475 w 766006"/>
                <a:gd name="connsiteY4" fmla="*/ 2353181 h 2355247"/>
                <a:gd name="connsiteX5" fmla="*/ 765532 w 766006"/>
                <a:gd name="connsiteY5" fmla="*/ 2353181 h 2355247"/>
                <a:gd name="connsiteX6" fmla="*/ 745999 w 766006"/>
                <a:gd name="connsiteY6" fmla="*/ 1172290 h 2355247"/>
                <a:gd name="connsiteX7" fmla="*/ 683603 w 766006"/>
                <a:gd name="connsiteY7" fmla="*/ 531988 h 2355247"/>
                <a:gd name="connsiteX8" fmla="*/ 542471 w 766006"/>
                <a:gd name="connsiteY8" fmla="*/ 189987 h 2355247"/>
                <a:gd name="connsiteX9" fmla="*/ 464571 w 766006"/>
                <a:gd name="connsiteY9" fmla="*/ 121587 h 2355247"/>
                <a:gd name="connsiteX10" fmla="*/ 223422 w 766006"/>
                <a:gd name="connsiteY10" fmla="*/ -2066 h 235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6006" h="2355247">
                  <a:moveTo>
                    <a:pt x="223422" y="-2066"/>
                  </a:moveTo>
                  <a:cubicBezTo>
                    <a:pt x="121201" y="95213"/>
                    <a:pt x="39197" y="109198"/>
                    <a:pt x="39197" y="407575"/>
                  </a:cubicBezTo>
                  <a:cubicBezTo>
                    <a:pt x="39197" y="705952"/>
                    <a:pt x="101213" y="856661"/>
                    <a:pt x="91409" y="973473"/>
                  </a:cubicBezTo>
                  <a:cubicBezTo>
                    <a:pt x="75221" y="1167425"/>
                    <a:pt x="64353" y="1146373"/>
                    <a:pt x="48165" y="1516192"/>
                  </a:cubicBezTo>
                  <a:cubicBezTo>
                    <a:pt x="33877" y="1840560"/>
                    <a:pt x="-475" y="2353181"/>
                    <a:pt x="-475" y="2353181"/>
                  </a:cubicBezTo>
                  <a:lnTo>
                    <a:pt x="765532" y="2353181"/>
                  </a:lnTo>
                  <a:lnTo>
                    <a:pt x="745999" y="1172290"/>
                  </a:lnTo>
                  <a:cubicBezTo>
                    <a:pt x="745999" y="1172290"/>
                    <a:pt x="722516" y="791528"/>
                    <a:pt x="683603" y="531988"/>
                  </a:cubicBezTo>
                  <a:cubicBezTo>
                    <a:pt x="655407" y="344494"/>
                    <a:pt x="591871" y="254587"/>
                    <a:pt x="542471" y="189987"/>
                  </a:cubicBezTo>
                  <a:cubicBezTo>
                    <a:pt x="523471" y="165211"/>
                    <a:pt x="482583" y="139826"/>
                    <a:pt x="464571" y="121587"/>
                  </a:cubicBezTo>
                  <a:cubicBezTo>
                    <a:pt x="399286" y="57139"/>
                    <a:pt x="223422" y="-2066"/>
                    <a:pt x="223422" y="-2066"/>
                  </a:cubicBezTo>
                  <a:close/>
                </a:path>
              </a:pathLst>
            </a:custGeom>
            <a:solidFill>
              <a:srgbClr val="8FD4F2"/>
            </a:solidFill>
            <a:ln w="7583" cap="flat">
              <a:noFill/>
              <a:prstDash val="solid"/>
              <a:miter/>
            </a:ln>
          </p:spPr>
          <p:txBody>
            <a:bodyPr rtlCol="0" anchor="ctr"/>
            <a:lstStyle/>
            <a:p>
              <a:endParaRPr lang="zh-CN" altLang="en-US"/>
            </a:p>
          </p:txBody>
        </p:sp>
        <p:sp>
          <p:nvSpPr>
            <p:cNvPr id="31" name="任意多边形: 形状 30"/>
            <p:cNvSpPr/>
            <p:nvPr/>
          </p:nvSpPr>
          <p:spPr>
            <a:xfrm>
              <a:off x="4738380" y="1937738"/>
              <a:ext cx="613854" cy="1048043"/>
            </a:xfrm>
            <a:custGeom>
              <a:avLst/>
              <a:gdLst>
                <a:gd name="connsiteX0" fmla="*/ 555030 w 613854"/>
                <a:gd name="connsiteY0" fmla="*/ 473406 h 1048043"/>
                <a:gd name="connsiteX1" fmla="*/ 613854 w 613854"/>
                <a:gd name="connsiteY1" fmla="*/ 1048043 h 1048043"/>
                <a:gd name="connsiteX2" fmla="*/ 0 w 613854"/>
                <a:gd name="connsiteY2" fmla="*/ 346029 h 1048043"/>
                <a:gd name="connsiteX3" fmla="*/ 62092 w 613854"/>
                <a:gd name="connsiteY3" fmla="*/ 159981 h 1048043"/>
                <a:gd name="connsiteX4" fmla="*/ 222073 w 613854"/>
                <a:gd name="connsiteY4" fmla="*/ 0 h 1048043"/>
                <a:gd name="connsiteX5" fmla="*/ 486554 w 613854"/>
                <a:gd name="connsiteY5" fmla="*/ 228533 h 1048043"/>
                <a:gd name="connsiteX6" fmla="*/ 555030 w 613854"/>
                <a:gd name="connsiteY6" fmla="*/ 473406 h 104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854" h="1048043">
                  <a:moveTo>
                    <a:pt x="555030" y="473406"/>
                  </a:moveTo>
                  <a:lnTo>
                    <a:pt x="613854" y="1048043"/>
                  </a:lnTo>
                  <a:lnTo>
                    <a:pt x="0" y="346029"/>
                  </a:lnTo>
                  <a:lnTo>
                    <a:pt x="62092" y="159981"/>
                  </a:lnTo>
                  <a:lnTo>
                    <a:pt x="222073" y="0"/>
                  </a:lnTo>
                  <a:lnTo>
                    <a:pt x="486554" y="228533"/>
                  </a:lnTo>
                  <a:lnTo>
                    <a:pt x="555030" y="473406"/>
                  </a:lnTo>
                  <a:close/>
                </a:path>
              </a:pathLst>
            </a:custGeom>
            <a:solidFill>
              <a:srgbClr val="73C1DD"/>
            </a:solidFill>
            <a:ln w="7583" cap="flat">
              <a:noFill/>
              <a:prstDash val="solid"/>
              <a:miter/>
            </a:ln>
          </p:spPr>
          <p:txBody>
            <a:bodyPr rtlCol="0" anchor="ctr"/>
            <a:lstStyle/>
            <a:p>
              <a:endParaRPr lang="zh-CN" altLang="en-US"/>
            </a:p>
          </p:txBody>
        </p:sp>
        <p:sp>
          <p:nvSpPr>
            <p:cNvPr id="32" name="任意多边形: 形状 31"/>
            <p:cNvSpPr/>
            <p:nvPr/>
          </p:nvSpPr>
          <p:spPr>
            <a:xfrm>
              <a:off x="4816736" y="1823509"/>
              <a:ext cx="321965" cy="241909"/>
            </a:xfrm>
            <a:custGeom>
              <a:avLst/>
              <a:gdLst>
                <a:gd name="connsiteX0" fmla="*/ -475 w 321965"/>
                <a:gd name="connsiteY0" fmla="*/ 82826 h 241909"/>
                <a:gd name="connsiteX1" fmla="*/ 17537 w 321965"/>
                <a:gd name="connsiteY1" fmla="*/ -2066 h 241909"/>
                <a:gd name="connsiteX2" fmla="*/ 195149 w 321965"/>
                <a:gd name="connsiteY2" fmla="*/ 103498 h 241909"/>
                <a:gd name="connsiteX3" fmla="*/ 321234 w 321965"/>
                <a:gd name="connsiteY3" fmla="*/ 203820 h 241909"/>
                <a:gd name="connsiteX4" fmla="*/ 251770 w 321965"/>
                <a:gd name="connsiteY4" fmla="*/ 239844 h 241909"/>
                <a:gd name="connsiteX5" fmla="*/ 89585 w 321965"/>
                <a:gd name="connsiteY5" fmla="*/ 118850 h 241909"/>
                <a:gd name="connsiteX6" fmla="*/ -475 w 321965"/>
                <a:gd name="connsiteY6" fmla="*/ 82826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5" h="241909">
                  <a:moveTo>
                    <a:pt x="-475" y="82826"/>
                  </a:moveTo>
                  <a:lnTo>
                    <a:pt x="17537" y="-2066"/>
                  </a:lnTo>
                  <a:cubicBezTo>
                    <a:pt x="17537" y="-2066"/>
                    <a:pt x="176225" y="89135"/>
                    <a:pt x="195149" y="103498"/>
                  </a:cubicBezTo>
                  <a:cubicBezTo>
                    <a:pt x="245538" y="141498"/>
                    <a:pt x="316066" y="193483"/>
                    <a:pt x="321234" y="203820"/>
                  </a:cubicBezTo>
                  <a:cubicBezTo>
                    <a:pt x="326402" y="214155"/>
                    <a:pt x="251770" y="239844"/>
                    <a:pt x="251770" y="239844"/>
                  </a:cubicBezTo>
                  <a:cubicBezTo>
                    <a:pt x="251770" y="239844"/>
                    <a:pt x="143621" y="144615"/>
                    <a:pt x="89585" y="118850"/>
                  </a:cubicBezTo>
                  <a:cubicBezTo>
                    <a:pt x="60500" y="104639"/>
                    <a:pt x="30396" y="92554"/>
                    <a:pt x="-475" y="82826"/>
                  </a:cubicBezTo>
                  <a:close/>
                </a:path>
              </a:pathLst>
            </a:custGeom>
            <a:solidFill>
              <a:srgbClr val="8FD4F2"/>
            </a:solidFill>
            <a:ln w="7583" cap="flat">
              <a:noFill/>
              <a:prstDash val="solid"/>
              <a:miter/>
            </a:ln>
          </p:spPr>
          <p:txBody>
            <a:bodyPr rtlCol="0" anchor="ctr"/>
            <a:lstStyle/>
            <a:p>
              <a:endParaRPr lang="zh-CN" altLang="en-US"/>
            </a:p>
          </p:txBody>
        </p:sp>
        <p:sp>
          <p:nvSpPr>
            <p:cNvPr id="33" name="任意多边形: 形状 32"/>
            <p:cNvSpPr/>
            <p:nvPr/>
          </p:nvSpPr>
          <p:spPr>
            <a:xfrm>
              <a:off x="5081825" y="2044821"/>
              <a:ext cx="181134" cy="231427"/>
            </a:xfrm>
            <a:custGeom>
              <a:avLst/>
              <a:gdLst>
                <a:gd name="connsiteX0" fmla="*/ 30381 w 181134"/>
                <a:gd name="connsiteY0" fmla="*/ -2066 h 231427"/>
                <a:gd name="connsiteX1" fmla="*/ 117933 w 181134"/>
                <a:gd name="connsiteY1" fmla="*/ 10780 h 231427"/>
                <a:gd name="connsiteX2" fmla="*/ 180634 w 181134"/>
                <a:gd name="connsiteY2" fmla="*/ 227152 h 231427"/>
                <a:gd name="connsiteX3" fmla="*/ -475 w 181134"/>
                <a:gd name="connsiteY3" fmla="*/ 3104 h 231427"/>
              </a:gdLst>
              <a:ahLst/>
              <a:cxnLst>
                <a:cxn ang="0">
                  <a:pos x="connsiteX0" y="connsiteY0"/>
                </a:cxn>
                <a:cxn ang="0">
                  <a:pos x="connsiteX1" y="connsiteY1"/>
                </a:cxn>
                <a:cxn ang="0">
                  <a:pos x="connsiteX2" y="connsiteY2"/>
                </a:cxn>
                <a:cxn ang="0">
                  <a:pos x="connsiteX3" y="connsiteY3"/>
                </a:cxn>
              </a:cxnLst>
              <a:rect l="l" t="t" r="r" b="b"/>
              <a:pathLst>
                <a:path w="181134" h="231427">
                  <a:moveTo>
                    <a:pt x="30381" y="-2066"/>
                  </a:moveTo>
                  <a:cubicBezTo>
                    <a:pt x="53181" y="5534"/>
                    <a:pt x="117933" y="10780"/>
                    <a:pt x="117933" y="10780"/>
                  </a:cubicBezTo>
                  <a:cubicBezTo>
                    <a:pt x="117933" y="10780"/>
                    <a:pt x="178125" y="198880"/>
                    <a:pt x="180634" y="227152"/>
                  </a:cubicBezTo>
                  <a:cubicBezTo>
                    <a:pt x="183141" y="255424"/>
                    <a:pt x="-475" y="3104"/>
                    <a:pt x="-475" y="3104"/>
                  </a:cubicBezTo>
                  <a:close/>
                </a:path>
              </a:pathLst>
            </a:custGeom>
            <a:solidFill>
              <a:srgbClr val="8FD4F2"/>
            </a:solidFill>
            <a:ln w="7583" cap="flat">
              <a:noFill/>
              <a:prstDash val="solid"/>
              <a:miter/>
            </a:ln>
          </p:spPr>
          <p:txBody>
            <a:bodyPr rtlCol="0" anchor="ctr"/>
            <a:lstStyle/>
            <a:p>
              <a:endParaRPr lang="zh-CN" altLang="en-US"/>
            </a:p>
          </p:txBody>
        </p:sp>
        <p:sp>
          <p:nvSpPr>
            <p:cNvPr id="34" name="任意多边形: 形状 33"/>
            <p:cNvSpPr/>
            <p:nvPr/>
          </p:nvSpPr>
          <p:spPr>
            <a:xfrm>
              <a:off x="5603415" y="1725957"/>
              <a:ext cx="386724" cy="624006"/>
            </a:xfrm>
            <a:custGeom>
              <a:avLst/>
              <a:gdLst>
                <a:gd name="connsiteX0" fmla="*/ -475 w 386724"/>
                <a:gd name="connsiteY0" fmla="*/ 473208 h 624006"/>
                <a:gd name="connsiteX1" fmla="*/ 101213 w 386724"/>
                <a:gd name="connsiteY1" fmla="*/ 370760 h 624006"/>
                <a:gd name="connsiteX2" fmla="*/ 165281 w 386724"/>
                <a:gd name="connsiteY2" fmla="*/ 209031 h 624006"/>
                <a:gd name="connsiteX3" fmla="*/ 249565 w 386724"/>
                <a:gd name="connsiteY3" fmla="*/ 141696 h 624006"/>
                <a:gd name="connsiteX4" fmla="*/ 339246 w 386724"/>
                <a:gd name="connsiteY4" fmla="*/ 10595 h 624006"/>
                <a:gd name="connsiteX5" fmla="*/ 375118 w 386724"/>
                <a:gd name="connsiteY5" fmla="*/ 33395 h 624006"/>
                <a:gd name="connsiteX6" fmla="*/ 325110 w 386724"/>
                <a:gd name="connsiteY6" fmla="*/ 171639 h 624006"/>
                <a:gd name="connsiteX7" fmla="*/ 368582 w 386724"/>
                <a:gd name="connsiteY7" fmla="*/ 184711 h 624006"/>
                <a:gd name="connsiteX8" fmla="*/ 357866 w 386724"/>
                <a:gd name="connsiteY8" fmla="*/ 260711 h 624006"/>
                <a:gd name="connsiteX9" fmla="*/ 373902 w 386724"/>
                <a:gd name="connsiteY9" fmla="*/ 325388 h 624006"/>
                <a:gd name="connsiteX10" fmla="*/ 360754 w 386724"/>
                <a:gd name="connsiteY10" fmla="*/ 390216 h 624006"/>
                <a:gd name="connsiteX11" fmla="*/ 219546 w 386724"/>
                <a:gd name="connsiteY11" fmla="*/ 507941 h 624006"/>
                <a:gd name="connsiteX12" fmla="*/ 112081 w 386724"/>
                <a:gd name="connsiteY12" fmla="*/ 621941 h 62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6724" h="624006">
                  <a:moveTo>
                    <a:pt x="-475" y="473208"/>
                  </a:moveTo>
                  <a:cubicBezTo>
                    <a:pt x="28025" y="448051"/>
                    <a:pt x="72713" y="395992"/>
                    <a:pt x="101213" y="370760"/>
                  </a:cubicBezTo>
                  <a:cubicBezTo>
                    <a:pt x="129713" y="345527"/>
                    <a:pt x="146813" y="223092"/>
                    <a:pt x="165281" y="209031"/>
                  </a:cubicBezTo>
                  <a:cubicBezTo>
                    <a:pt x="183749" y="194972"/>
                    <a:pt x="238546" y="160924"/>
                    <a:pt x="249565" y="141696"/>
                  </a:cubicBezTo>
                  <a:cubicBezTo>
                    <a:pt x="260586" y="122467"/>
                    <a:pt x="320246" y="33395"/>
                    <a:pt x="339246" y="10595"/>
                  </a:cubicBezTo>
                  <a:cubicBezTo>
                    <a:pt x="355510" y="-9013"/>
                    <a:pt x="394726" y="-9013"/>
                    <a:pt x="375118" y="33395"/>
                  </a:cubicBezTo>
                  <a:cubicBezTo>
                    <a:pt x="355495" y="78387"/>
                    <a:pt x="338790" y="124520"/>
                    <a:pt x="325110" y="171639"/>
                  </a:cubicBezTo>
                  <a:cubicBezTo>
                    <a:pt x="325110" y="171639"/>
                    <a:pt x="358702" y="169131"/>
                    <a:pt x="368582" y="184711"/>
                  </a:cubicBezTo>
                  <a:cubicBezTo>
                    <a:pt x="383782" y="208651"/>
                    <a:pt x="376182" y="246651"/>
                    <a:pt x="357866" y="260711"/>
                  </a:cubicBezTo>
                  <a:cubicBezTo>
                    <a:pt x="372534" y="275303"/>
                    <a:pt x="403466" y="292099"/>
                    <a:pt x="373902" y="325388"/>
                  </a:cubicBezTo>
                  <a:cubicBezTo>
                    <a:pt x="383326" y="347579"/>
                    <a:pt x="376942" y="363388"/>
                    <a:pt x="360754" y="390216"/>
                  </a:cubicBezTo>
                  <a:cubicBezTo>
                    <a:pt x="344566" y="417045"/>
                    <a:pt x="252606" y="479212"/>
                    <a:pt x="219546" y="507941"/>
                  </a:cubicBezTo>
                  <a:cubicBezTo>
                    <a:pt x="186485" y="536669"/>
                    <a:pt x="112081" y="621941"/>
                    <a:pt x="112081" y="621941"/>
                  </a:cubicBezTo>
                  <a:close/>
                </a:path>
              </a:pathLst>
            </a:custGeom>
            <a:solidFill>
              <a:srgbClr val="0E85DD"/>
            </a:solidFill>
            <a:ln w="7583" cap="flat">
              <a:noFill/>
              <a:prstDash val="solid"/>
              <a:miter/>
            </a:ln>
          </p:spPr>
          <p:txBody>
            <a:bodyPr rtlCol="0" anchor="ctr"/>
            <a:lstStyle/>
            <a:p>
              <a:endParaRPr lang="zh-CN" altLang="en-US"/>
            </a:p>
          </p:txBody>
        </p:sp>
        <p:sp>
          <p:nvSpPr>
            <p:cNvPr id="35" name="任意多边形: 形状 34"/>
            <p:cNvSpPr/>
            <p:nvPr/>
          </p:nvSpPr>
          <p:spPr>
            <a:xfrm>
              <a:off x="5880410" y="2213922"/>
              <a:ext cx="104869" cy="86348"/>
            </a:xfrm>
            <a:custGeom>
              <a:avLst/>
              <a:gdLst>
                <a:gd name="connsiteX0" fmla="*/ 67799 w 104869"/>
                <a:gd name="connsiteY0" fmla="*/ -2066 h 86348"/>
                <a:gd name="connsiteX1" fmla="*/ 5858 w 104869"/>
                <a:gd name="connsiteY1" fmla="*/ 81535 h 86348"/>
                <a:gd name="connsiteX2" fmla="*/ 103215 w 104869"/>
                <a:gd name="connsiteY2" fmla="*/ 32895 h 86348"/>
                <a:gd name="connsiteX3" fmla="*/ 67799 w 104869"/>
                <a:gd name="connsiteY3" fmla="*/ -2066 h 86348"/>
              </a:gdLst>
              <a:ahLst/>
              <a:cxnLst>
                <a:cxn ang="0">
                  <a:pos x="connsiteX0" y="connsiteY0"/>
                </a:cxn>
                <a:cxn ang="0">
                  <a:pos x="connsiteX1" y="connsiteY1"/>
                </a:cxn>
                <a:cxn ang="0">
                  <a:pos x="connsiteX2" y="connsiteY2"/>
                </a:cxn>
                <a:cxn ang="0">
                  <a:pos x="connsiteX3" y="connsiteY3"/>
                </a:cxn>
              </a:cxnLst>
              <a:rect l="l" t="t" r="r" b="b"/>
              <a:pathLst>
                <a:path w="104869" h="86348">
                  <a:moveTo>
                    <a:pt x="67799" y="-2066"/>
                  </a:moveTo>
                  <a:cubicBezTo>
                    <a:pt x="21363" y="24460"/>
                    <a:pt x="-15801" y="68691"/>
                    <a:pt x="5858" y="81535"/>
                  </a:cubicBezTo>
                  <a:cubicBezTo>
                    <a:pt x="27519" y="94380"/>
                    <a:pt x="94323" y="59495"/>
                    <a:pt x="103215" y="32895"/>
                  </a:cubicBezTo>
                  <a:cubicBezTo>
                    <a:pt x="112107" y="6295"/>
                    <a:pt x="67799" y="-2066"/>
                    <a:pt x="67799" y="-2066"/>
                  </a:cubicBezTo>
                  <a:close/>
                </a:path>
              </a:pathLst>
            </a:custGeom>
            <a:solidFill>
              <a:srgbClr val="0E85DD"/>
            </a:solidFill>
            <a:ln w="7583" cap="flat">
              <a:noFill/>
              <a:prstDash val="solid"/>
              <a:miter/>
            </a:ln>
          </p:spPr>
          <p:txBody>
            <a:bodyPr rtlCol="0" anchor="ctr"/>
            <a:lstStyle/>
            <a:p>
              <a:endParaRPr lang="zh-CN" altLang="en-US"/>
            </a:p>
          </p:txBody>
        </p:sp>
        <p:sp>
          <p:nvSpPr>
            <p:cNvPr id="36" name="任意多边形: 形状 35"/>
            <p:cNvSpPr/>
            <p:nvPr/>
          </p:nvSpPr>
          <p:spPr>
            <a:xfrm>
              <a:off x="5846601" y="2258100"/>
              <a:ext cx="144782" cy="144470"/>
            </a:xfrm>
            <a:custGeom>
              <a:avLst/>
              <a:gdLst>
                <a:gd name="connsiteX0" fmla="*/ 121520 w 144782"/>
                <a:gd name="connsiteY0" fmla="*/ -2011 h 144470"/>
                <a:gd name="connsiteX1" fmla="*/ 144252 w 144782"/>
                <a:gd name="connsiteY1" fmla="*/ 17674 h 144470"/>
                <a:gd name="connsiteX2" fmla="*/ 143636 w 144782"/>
                <a:gd name="connsiteY2" fmla="*/ 24513 h 144470"/>
                <a:gd name="connsiteX3" fmla="*/ 99404 w 144782"/>
                <a:gd name="connsiteY3" fmla="*/ 95270 h 144470"/>
                <a:gd name="connsiteX4" fmla="*/ 11016 w 144782"/>
                <a:gd name="connsiteY4" fmla="*/ 141707 h 144470"/>
                <a:gd name="connsiteX5" fmla="*/ 13143 w 144782"/>
                <a:gd name="connsiteY5" fmla="*/ 93065 h 144470"/>
                <a:gd name="connsiteX6" fmla="*/ 63988 w 144782"/>
                <a:gd name="connsiteY6" fmla="*/ 35609 h 144470"/>
                <a:gd name="connsiteX7" fmla="*/ 121520 w 144782"/>
                <a:gd name="connsiteY7" fmla="*/ -2011 h 144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2" h="144470">
                  <a:moveTo>
                    <a:pt x="121520" y="-2011"/>
                  </a:moveTo>
                  <a:cubicBezTo>
                    <a:pt x="133247" y="-2846"/>
                    <a:pt x="143423" y="5969"/>
                    <a:pt x="144252" y="17674"/>
                  </a:cubicBezTo>
                  <a:cubicBezTo>
                    <a:pt x="144419" y="20030"/>
                    <a:pt x="144206" y="22309"/>
                    <a:pt x="143636" y="24513"/>
                  </a:cubicBezTo>
                  <a:cubicBezTo>
                    <a:pt x="141432" y="39713"/>
                    <a:pt x="110424" y="86454"/>
                    <a:pt x="99404" y="95270"/>
                  </a:cubicBezTo>
                  <a:cubicBezTo>
                    <a:pt x="88384" y="104085"/>
                    <a:pt x="22035" y="148470"/>
                    <a:pt x="11016" y="141707"/>
                  </a:cubicBezTo>
                  <a:cubicBezTo>
                    <a:pt x="-5" y="134942"/>
                    <a:pt x="-8973" y="121794"/>
                    <a:pt x="13143" y="93065"/>
                  </a:cubicBezTo>
                  <a:cubicBezTo>
                    <a:pt x="35260" y="64337"/>
                    <a:pt x="57376" y="39865"/>
                    <a:pt x="63988" y="35609"/>
                  </a:cubicBezTo>
                  <a:cubicBezTo>
                    <a:pt x="70599" y="31354"/>
                    <a:pt x="121520" y="-2011"/>
                    <a:pt x="121520" y="-2011"/>
                  </a:cubicBezTo>
                  <a:close/>
                </a:path>
              </a:pathLst>
            </a:custGeom>
            <a:solidFill>
              <a:srgbClr val="0E85DD"/>
            </a:solidFill>
            <a:ln w="7583" cap="flat">
              <a:noFill/>
              <a:prstDash val="solid"/>
              <a:miter/>
            </a:ln>
          </p:spPr>
          <p:txBody>
            <a:bodyPr rtlCol="0" anchor="ctr"/>
            <a:lstStyle/>
            <a:p>
              <a:endParaRPr lang="zh-CN" altLang="en-US"/>
            </a:p>
          </p:txBody>
        </p:sp>
        <p:sp>
          <p:nvSpPr>
            <p:cNvPr id="37" name="任意多边形: 形状 36"/>
            <p:cNvSpPr/>
            <p:nvPr/>
          </p:nvSpPr>
          <p:spPr>
            <a:xfrm>
              <a:off x="5884281" y="2284678"/>
              <a:ext cx="149346" cy="156941"/>
            </a:xfrm>
            <a:custGeom>
              <a:avLst/>
              <a:gdLst>
                <a:gd name="connsiteX0" fmla="*/ 105956 w 149346"/>
                <a:gd name="connsiteY0" fmla="*/ -2066 h 156941"/>
                <a:gd name="connsiteX1" fmla="*/ 128072 w 149346"/>
                <a:gd name="connsiteY1" fmla="*/ 48778 h 156941"/>
                <a:gd name="connsiteX2" fmla="*/ 145704 w 149346"/>
                <a:gd name="connsiteY2" fmla="*/ 88604 h 156941"/>
                <a:gd name="connsiteX3" fmla="*/ 119180 w 149346"/>
                <a:gd name="connsiteY3" fmla="*/ 126148 h 156941"/>
                <a:gd name="connsiteX4" fmla="*/ 68336 w 149346"/>
                <a:gd name="connsiteY4" fmla="*/ 152748 h 156941"/>
                <a:gd name="connsiteX5" fmla="*/ 57316 w 149346"/>
                <a:gd name="connsiteY5" fmla="*/ 148263 h 156941"/>
                <a:gd name="connsiteX6" fmla="*/ 19316 w 149346"/>
                <a:gd name="connsiteY6" fmla="*/ 154876 h 156941"/>
                <a:gd name="connsiteX7" fmla="*/ 8220 w 149346"/>
                <a:gd name="connsiteY7" fmla="*/ 117330 h 156941"/>
                <a:gd name="connsiteX8" fmla="*/ 74644 w 149346"/>
                <a:gd name="connsiteY8" fmla="*/ 50982 h 156941"/>
                <a:gd name="connsiteX9" fmla="*/ 105956 w 149346"/>
                <a:gd name="connsiteY9" fmla="*/ -2066 h 15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346" h="156941">
                  <a:moveTo>
                    <a:pt x="105956" y="-2066"/>
                  </a:moveTo>
                  <a:cubicBezTo>
                    <a:pt x="121156" y="6752"/>
                    <a:pt x="128072" y="35478"/>
                    <a:pt x="128072" y="48778"/>
                  </a:cubicBezTo>
                  <a:cubicBezTo>
                    <a:pt x="143272" y="57671"/>
                    <a:pt x="154672" y="73100"/>
                    <a:pt x="145704" y="88604"/>
                  </a:cubicBezTo>
                  <a:cubicBezTo>
                    <a:pt x="137648" y="101676"/>
                    <a:pt x="128794" y="114215"/>
                    <a:pt x="119180" y="126148"/>
                  </a:cubicBezTo>
                  <a:cubicBezTo>
                    <a:pt x="119180" y="126148"/>
                    <a:pt x="79432" y="157154"/>
                    <a:pt x="68336" y="152748"/>
                  </a:cubicBezTo>
                  <a:lnTo>
                    <a:pt x="57316" y="148263"/>
                  </a:lnTo>
                  <a:cubicBezTo>
                    <a:pt x="57316" y="148263"/>
                    <a:pt x="26308" y="154876"/>
                    <a:pt x="19316" y="154876"/>
                  </a:cubicBezTo>
                  <a:cubicBezTo>
                    <a:pt x="12324" y="154876"/>
                    <a:pt x="-13896" y="139676"/>
                    <a:pt x="8220" y="117330"/>
                  </a:cubicBezTo>
                  <a:cubicBezTo>
                    <a:pt x="30336" y="94987"/>
                    <a:pt x="70160" y="57671"/>
                    <a:pt x="74644" y="50982"/>
                  </a:cubicBezTo>
                  <a:cubicBezTo>
                    <a:pt x="79128" y="44295"/>
                    <a:pt x="105956" y="-2066"/>
                    <a:pt x="105956" y="-2066"/>
                  </a:cubicBezTo>
                  <a:close/>
                </a:path>
              </a:pathLst>
            </a:custGeom>
            <a:solidFill>
              <a:srgbClr val="0E85DD"/>
            </a:solidFill>
            <a:ln w="7583" cap="flat">
              <a:noFill/>
              <a:prstDash val="solid"/>
              <a:miter/>
            </a:ln>
          </p:spPr>
          <p:txBody>
            <a:bodyPr rtlCol="0" anchor="ctr"/>
            <a:lstStyle/>
            <a:p>
              <a:endParaRPr lang="zh-CN" altLang="en-US"/>
            </a:p>
          </p:txBody>
        </p:sp>
        <p:sp>
          <p:nvSpPr>
            <p:cNvPr id="38" name="任意多边形: 形状 37"/>
            <p:cNvSpPr/>
            <p:nvPr/>
          </p:nvSpPr>
          <p:spPr>
            <a:xfrm>
              <a:off x="4699164" y="2048320"/>
              <a:ext cx="1153608" cy="649648"/>
            </a:xfrm>
            <a:custGeom>
              <a:avLst/>
              <a:gdLst>
                <a:gd name="connsiteX0" fmla="*/ 172577 w 1153608"/>
                <a:gd name="connsiteY0" fmla="*/ 4848 h 649648"/>
                <a:gd name="connsiteX1" fmla="*/ -475 w 1153608"/>
                <a:gd name="connsiteY1" fmla="*/ 164449 h 649648"/>
                <a:gd name="connsiteX2" fmla="*/ 561091 w 1153608"/>
                <a:gd name="connsiteY2" fmla="*/ 647583 h 649648"/>
                <a:gd name="connsiteX3" fmla="*/ 1153133 w 1153608"/>
                <a:gd name="connsiteY3" fmla="*/ 386445 h 649648"/>
                <a:gd name="connsiteX4" fmla="*/ 935468 w 1153608"/>
                <a:gd name="connsiteY4" fmla="*/ 116492 h 649648"/>
                <a:gd name="connsiteX5" fmla="*/ 595975 w 1153608"/>
                <a:gd name="connsiteY5" fmla="*/ 351636 h 64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3608" h="649648">
                  <a:moveTo>
                    <a:pt x="172577" y="4848"/>
                  </a:moveTo>
                  <a:cubicBezTo>
                    <a:pt x="58577" y="-27832"/>
                    <a:pt x="-475" y="60329"/>
                    <a:pt x="-475" y="164449"/>
                  </a:cubicBezTo>
                  <a:cubicBezTo>
                    <a:pt x="-475" y="268569"/>
                    <a:pt x="312950" y="543159"/>
                    <a:pt x="561091" y="647583"/>
                  </a:cubicBezTo>
                  <a:cubicBezTo>
                    <a:pt x="561091" y="647583"/>
                    <a:pt x="1100693" y="412589"/>
                    <a:pt x="1153133" y="386445"/>
                  </a:cubicBezTo>
                  <a:cubicBezTo>
                    <a:pt x="1083516" y="255877"/>
                    <a:pt x="935468" y="116492"/>
                    <a:pt x="935468" y="116492"/>
                  </a:cubicBezTo>
                  <a:lnTo>
                    <a:pt x="595975" y="351636"/>
                  </a:lnTo>
                  <a:close/>
                </a:path>
              </a:pathLst>
            </a:custGeom>
            <a:solidFill>
              <a:srgbClr val="8FD4F2"/>
            </a:solidFill>
            <a:ln w="7583" cap="flat">
              <a:noFill/>
              <a:prstDash val="solid"/>
              <a:miter/>
            </a:ln>
          </p:spPr>
          <p:txBody>
            <a:bodyPr rtlCol="0" anchor="ctr"/>
            <a:lstStyle/>
            <a:p>
              <a:endParaRPr lang="zh-CN" altLang="en-US"/>
            </a:p>
          </p:txBody>
        </p:sp>
      </p:gr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799" y="168547"/>
            <a:ext cx="12141201" cy="1028700"/>
          </a:xfrm>
        </p:spPr>
        <p:txBody>
          <a:bodyPr>
            <a:no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教师风采：</a:t>
            </a:r>
            <a:b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b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一位从教十年教师的反思：经历</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年成长阵痛后依然实现逆风飞翔</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06613" y="1478371"/>
            <a:ext cx="10978774" cy="5075107"/>
          </a:xfrm>
          <a:prstGeom prst="rect">
            <a:avLst/>
          </a:prstGeom>
          <a:noFill/>
        </p:spPr>
        <p:txBody>
          <a:bodyPr wrap="square">
            <a:spAutoFit/>
          </a:bodyPr>
          <a:lstStyle/>
          <a:p>
            <a:pPr indent="457200" algn="just" fontAlgn="auto">
              <a:lnSpc>
                <a:spcPct val="150000"/>
              </a:lnSpc>
            </a:pPr>
            <a:r>
              <a:rPr lang="en-US" altLang="zh-CN" sz="2000" b="1" dirty="0">
                <a:solidFill>
                  <a:schemeClr val="accent5"/>
                </a:solidFill>
              </a:rPr>
              <a:t>5.</a:t>
            </a:r>
            <a:r>
              <a:rPr lang="zh-CN" altLang="en-US" sz="2000" b="1" dirty="0">
                <a:solidFill>
                  <a:schemeClr val="accent5"/>
                </a:solidFill>
              </a:rPr>
              <a:t>敬畏课堂，让专业成长有生气</a:t>
            </a:r>
            <a:endParaRPr lang="en-US" altLang="zh-CN" sz="2000" b="1" dirty="0">
              <a:solidFill>
                <a:schemeClr val="accent5"/>
              </a:solidFill>
            </a:endParaRPr>
          </a:p>
          <a:p>
            <a:pPr indent="457200" algn="just" fontAlgn="auto">
              <a:lnSpc>
                <a:spcPct val="150000"/>
              </a:lnSpc>
            </a:pPr>
            <a:r>
              <a:rPr lang="zh-CN" altLang="en-US" dirty="0"/>
              <a:t>课堂是教师的“主阵地”。作为教师，我们必须敬畏课堂，做一个有专业尊严的人。工作前七年，我最怕公开课和写作。遇上教研课、公开课，领导找到我时，我总是推三阻四。直到</a:t>
            </a:r>
            <a:r>
              <a:rPr lang="en-US" altLang="zh-CN" dirty="0"/>
              <a:t>2019</a:t>
            </a:r>
            <a:r>
              <a:rPr lang="zh-CN" altLang="en-US" dirty="0"/>
              <a:t>年，我换了个环境，看到管建刚老师的这句话：“课堂之于教师，犹如舞台之于演员，一个教师，对课堂应该有着一种展示的冲动和欲望，有此情结，教学才会给人以美感和幸福感。一个畏惧课堂的教师，即便他逃避了一次又一次的研讨课、公开课，只上每日都有的家常课，他也必定体验不到那种教学激昂的乐趣和幸福。”于是，我开始鼓足勇气改变自己。有公开课，我积极参与；有录像课比赛，我踊跃报名；有基本功技能大赛，我不惧失败地反复尝试；交给我一个乱班，我也勇敢且坦然地接受。仅仅三年，我几乎把区语文教学的各项赛事都参加完了，或成功雀跃，或失败落寞，结果是一个定值，但过程中形成的反思却成为我成长路上最宝贵的财富。</a:t>
            </a:r>
            <a:endParaRPr lang="en-US" altLang="zh-CN" dirty="0"/>
          </a:p>
          <a:p>
            <a:pPr indent="457200" algn="just" fontAlgn="auto">
              <a:lnSpc>
                <a:spcPct val="150000"/>
              </a:lnSpc>
            </a:pPr>
            <a:r>
              <a:rPr lang="zh-CN" altLang="en-US" dirty="0"/>
              <a:t>没有哪个人是一开始就会当教师的，迷茫不可怕，阵痛不可怕，走了弯路也不可怕，只要坚定地走下去，终会点亮生命的灯火，有学生的，也有自己的。</a:t>
            </a:r>
            <a:endParaRPr lang="en-US" altLang="zh-CN" dirty="0"/>
          </a:p>
          <a:p>
            <a:pPr indent="457200" algn="r" fontAlgn="auto">
              <a:lnSpc>
                <a:spcPct val="150000"/>
              </a:lnSpc>
            </a:pPr>
            <a:r>
              <a:rPr lang="zh-CN" altLang="en-US" dirty="0"/>
              <a:t>（资料来源：</a:t>
            </a:r>
            <a:r>
              <a:rPr lang="en-US" altLang="zh-CN" dirty="0"/>
              <a:t>《</a:t>
            </a:r>
            <a:r>
              <a:rPr lang="zh-CN" altLang="en-US" dirty="0"/>
              <a:t>中国教师报</a:t>
            </a:r>
            <a:r>
              <a:rPr lang="en-US" altLang="zh-CN" dirty="0"/>
              <a:t>》</a:t>
            </a:r>
            <a:r>
              <a:rPr lang="zh-CN" altLang="en-US" dirty="0"/>
              <a:t>，</a:t>
            </a:r>
            <a:r>
              <a:rPr lang="en-US" altLang="zh-CN" dirty="0"/>
              <a:t>2023-08-12</a:t>
            </a:r>
            <a:r>
              <a:rPr lang="zh-CN" altLang="en-US" dirty="0"/>
              <a:t>，有删改）</a:t>
            </a:r>
            <a:endParaRPr lang="zh-CN" altLang="en-US" dirty="0"/>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三、教师的反思方法</a:t>
            </a:r>
            <a:endParaRPr lang="zh-CN" altLang="en-US" sz="3200" dirty="0"/>
          </a:p>
        </p:txBody>
      </p:sp>
      <p:grpSp>
        <p:nvGrpSpPr>
          <p:cNvPr id="9" name="组合 8"/>
          <p:cNvGrpSpPr>
            <a:grpSpLocks noChangeAspect="1"/>
          </p:cNvGrpSpPr>
          <p:nvPr>
            <p:custDataLst>
              <p:tags r:id="rId1"/>
            </p:custDataLst>
          </p:nvPr>
        </p:nvGrpSpPr>
        <p:grpSpPr>
          <a:xfrm>
            <a:off x="588356" y="1471823"/>
            <a:ext cx="10946552" cy="4243177"/>
            <a:chOff x="673099" y="1365059"/>
            <a:chExt cx="7264415" cy="4243177"/>
          </a:xfrm>
        </p:grpSpPr>
        <p:grpSp>
          <p:nvGrpSpPr>
            <p:cNvPr id="10" name="组合 9"/>
            <p:cNvGrpSpPr/>
            <p:nvPr/>
          </p:nvGrpSpPr>
          <p:grpSpPr>
            <a:xfrm>
              <a:off x="673099" y="1365059"/>
              <a:ext cx="1746251" cy="4243176"/>
              <a:chOff x="673099" y="1365059"/>
              <a:chExt cx="1746251" cy="4243176"/>
            </a:xfrm>
          </p:grpSpPr>
          <p:sp>
            <p:nvSpPr>
              <p:cNvPr id="26" name="1"/>
              <p:cNvSpPr/>
              <p:nvPr>
                <p:custDataLst>
                  <p:tags r:id="rId2"/>
                </p:custDataLst>
              </p:nvPr>
            </p:nvSpPr>
            <p:spPr>
              <a:xfrm>
                <a:off x="673099" y="1365059"/>
                <a:ext cx="1746251" cy="4243176"/>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Index-1"/>
              <p:cNvSpPr txBox="1"/>
              <p:nvPr>
                <p:custDataLst>
                  <p:tags r:id="rId3"/>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a:t>
                </a:r>
                <a:r>
                  <a:rPr lang="en-US" altLang="zh-CN" sz="2400" dirty="0"/>
                  <a:t>1</a:t>
                </a:r>
                <a:r>
                  <a:rPr lang="zh-CN" altLang="en-US" sz="2400" dirty="0"/>
                  <a:t>）</a:t>
                </a:r>
                <a:endParaRPr lang="zh-CN" altLang="en-US" sz="2400" dirty="0"/>
              </a:p>
            </p:txBody>
          </p:sp>
          <p:sp>
            <p:nvSpPr>
              <p:cNvPr id="28" name="Body-1"/>
              <p:cNvSpPr/>
              <p:nvPr>
                <p:custDataLst>
                  <p:tags r:id="rId4"/>
                </p:custDataLst>
              </p:nvPr>
            </p:nvSpPr>
            <p:spPr>
              <a:xfrm>
                <a:off x="755649" y="2813584"/>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指教师以写教学日记的方式来促进其反思能力的发展。要求教师在一天的教学工作结束后，写下当天的经验，并与其指导教师共同分析。</a:t>
                </a:r>
                <a:endParaRPr kumimoji="0" lang="en-GB" altLang="zh-CN" b="0" i="0" u="none" strike="noStrike" kern="1200" cap="none" spc="0" normalizeH="0" baseline="0" noProof="0" dirty="0">
                  <a:ln>
                    <a:noFill/>
                  </a:ln>
                  <a:solidFill>
                    <a:schemeClr val="tx1"/>
                  </a:solidFill>
                  <a:effectLst/>
                  <a:uLnTx/>
                  <a:uFillTx/>
                </a:endParaRPr>
              </a:p>
            </p:txBody>
          </p:sp>
          <p:sp>
            <p:nvSpPr>
              <p:cNvPr id="29" name="Title-1"/>
              <p:cNvSpPr/>
              <p:nvPr>
                <p:custDataLst>
                  <p:tags r:id="rId5"/>
                </p:custDataLst>
              </p:nvPr>
            </p:nvSpPr>
            <p:spPr>
              <a:xfrm>
                <a:off x="798300" y="2365508"/>
                <a:ext cx="1470339"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反思日记法</a:t>
                </a:r>
                <a:endPar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4312919" y="1365059"/>
              <a:ext cx="1746251" cy="4243177"/>
              <a:chOff x="4312919" y="1365059"/>
              <a:chExt cx="1746251" cy="4243177"/>
            </a:xfrm>
          </p:grpSpPr>
          <p:sp>
            <p:nvSpPr>
              <p:cNvPr id="22" name="3"/>
              <p:cNvSpPr/>
              <p:nvPr>
                <p:custDataLst>
                  <p:tags r:id="rId6"/>
                </p:custDataLst>
              </p:nvPr>
            </p:nvSpPr>
            <p:spPr>
              <a:xfrm>
                <a:off x="4312919" y="1365059"/>
                <a:ext cx="1746251" cy="4243177"/>
              </a:xfrm>
              <a:prstGeom prst="roundRect">
                <a:avLst>
                  <a:gd name="adj" fmla="val 5088"/>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Body-3"/>
              <p:cNvSpPr/>
              <p:nvPr>
                <p:custDataLst>
                  <p:tags r:id="rId7"/>
                </p:custDataLst>
              </p:nvPr>
            </p:nvSpPr>
            <p:spPr>
              <a:xfrm>
                <a:off x="439546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这是学校利用反思的方法支持、促进教师发展的一种方式。</a:t>
                </a:r>
                <a:endParaRPr kumimoji="0" lang="en-GB" altLang="zh-CN" b="0" i="0" u="none" strike="noStrike" kern="1200" cap="none" spc="0" normalizeH="0" baseline="0" noProof="0" dirty="0">
                  <a:ln>
                    <a:noFill/>
                  </a:ln>
                  <a:solidFill>
                    <a:schemeClr val="tx1"/>
                  </a:solidFill>
                  <a:effectLst/>
                  <a:uLnTx/>
                  <a:uFillTx/>
                </a:endParaRPr>
              </a:p>
            </p:txBody>
          </p:sp>
          <p:sp>
            <p:nvSpPr>
              <p:cNvPr id="24" name="Index-3"/>
              <p:cNvSpPr txBox="1"/>
              <p:nvPr>
                <p:custDataLst>
                  <p:tags r:id="rId8"/>
                </p:custDataLst>
              </p:nvPr>
            </p:nvSpPr>
            <p:spPr>
              <a:xfrm>
                <a:off x="4898044" y="1774458"/>
                <a:ext cx="576000" cy="407032"/>
              </a:xfrm>
              <a:prstGeom prst="roundRect">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a:t>
                </a:r>
                <a:r>
                  <a:rPr lang="en-US" altLang="zh-CN" sz="2400" dirty="0"/>
                  <a:t>3</a:t>
                </a:r>
                <a:r>
                  <a:rPr lang="zh-CN" altLang="en-US" sz="2400" dirty="0"/>
                  <a:t>）</a:t>
                </a:r>
                <a:endParaRPr lang="zh-CN" altLang="en-US" sz="2400" dirty="0"/>
              </a:p>
            </p:txBody>
          </p:sp>
          <p:sp>
            <p:nvSpPr>
              <p:cNvPr id="25" name="Title-3"/>
              <p:cNvSpPr/>
              <p:nvPr>
                <p:custDataLst>
                  <p:tags r:id="rId9"/>
                </p:custDataLst>
              </p:nvPr>
            </p:nvSpPr>
            <p:spPr>
              <a:xfrm>
                <a:off x="4345067" y="2297776"/>
                <a:ext cx="1681953" cy="542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交流讨论</a:t>
                </a:r>
                <a:endParaRPr lang="en-US" altLang="zh-CN"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2397678" y="1365059"/>
              <a:ext cx="1981645" cy="4243177"/>
              <a:chOff x="2397678" y="1365059"/>
              <a:chExt cx="1981645" cy="4243177"/>
            </a:xfrm>
          </p:grpSpPr>
          <p:sp>
            <p:nvSpPr>
              <p:cNvPr id="18" name="2"/>
              <p:cNvSpPr/>
              <p:nvPr>
                <p:custDataLst>
                  <p:tags r:id="rId10"/>
                </p:custDataLst>
              </p:nvPr>
            </p:nvSpPr>
            <p:spPr>
              <a:xfrm>
                <a:off x="2493009" y="1365059"/>
                <a:ext cx="1746251" cy="4243177"/>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Index-2"/>
              <p:cNvSpPr txBox="1"/>
              <p:nvPr>
                <p:custDataLst>
                  <p:tags r:id="rId11"/>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a:t>
                </a:r>
                <a:r>
                  <a:rPr lang="en-US" altLang="zh-CN" sz="2400" dirty="0"/>
                  <a:t>2</a:t>
                </a:r>
                <a:r>
                  <a:rPr lang="zh-CN" altLang="en-US" sz="2400" dirty="0"/>
                  <a:t>）</a:t>
                </a:r>
                <a:endParaRPr lang="zh-CN" altLang="en-US" sz="2400" dirty="0"/>
              </a:p>
            </p:txBody>
          </p:sp>
          <p:sp>
            <p:nvSpPr>
              <p:cNvPr id="20" name="Body-2"/>
              <p:cNvSpPr/>
              <p:nvPr>
                <p:custDataLst>
                  <p:tags r:id="rId12"/>
                </p:custDataLst>
              </p:nvPr>
            </p:nvSpPr>
            <p:spPr>
              <a:xfrm>
                <a:off x="2514459" y="2813584"/>
                <a:ext cx="1689547"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教师相互观摩彼此的课并描述他们所观察到的情景，随后再与其他教师相互交换。</a:t>
                </a:r>
                <a:endParaRPr kumimoji="0" lang="en-GB" altLang="zh-CN" b="0" i="0" u="none" strike="noStrike" kern="1200" cap="none" spc="0" normalizeH="0" baseline="0" noProof="0" dirty="0">
                  <a:ln>
                    <a:noFill/>
                  </a:ln>
                  <a:solidFill>
                    <a:schemeClr val="tx1"/>
                  </a:solidFill>
                  <a:effectLst/>
                  <a:uLnTx/>
                  <a:uFillTx/>
                </a:endParaRPr>
              </a:p>
            </p:txBody>
          </p:sp>
          <p:sp>
            <p:nvSpPr>
              <p:cNvPr id="21" name="Title-2"/>
              <p:cNvSpPr/>
              <p:nvPr>
                <p:custDataLst>
                  <p:tags r:id="rId13"/>
                </p:custDataLst>
              </p:nvPr>
            </p:nvSpPr>
            <p:spPr>
              <a:xfrm>
                <a:off x="2397678" y="2373268"/>
                <a:ext cx="1981645" cy="3915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观摩与分析</a:t>
                </a:r>
                <a:endPar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6095641" y="1365059"/>
              <a:ext cx="1841873" cy="4243177"/>
              <a:chOff x="6095641" y="1365059"/>
              <a:chExt cx="1841873" cy="4243177"/>
            </a:xfrm>
          </p:grpSpPr>
          <p:sp>
            <p:nvSpPr>
              <p:cNvPr id="14" name="4"/>
              <p:cNvSpPr/>
              <p:nvPr>
                <p:custDataLst>
                  <p:tags r:id="rId14"/>
                </p:custDataLst>
              </p:nvPr>
            </p:nvSpPr>
            <p:spPr>
              <a:xfrm>
                <a:off x="6132829" y="1365059"/>
                <a:ext cx="1746251" cy="4243177"/>
              </a:xfrm>
              <a:prstGeom prst="roundRect">
                <a:avLst>
                  <a:gd name="adj" fmla="val 5088"/>
                </a:avLst>
              </a:prstGeom>
              <a:solidFill>
                <a:schemeClr val="accent4">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Body-4"/>
              <p:cNvSpPr/>
              <p:nvPr>
                <p:custDataLst>
                  <p:tags r:id="rId15"/>
                </p:custDataLst>
              </p:nvPr>
            </p:nvSpPr>
            <p:spPr>
              <a:xfrm>
                <a:off x="6174958" y="2813584"/>
                <a:ext cx="1663701"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教学个案是对教学实践的描述。它以讲故事的方式展示教师与学生的行动、思维、感受。个案不仅仅是故事，在特定个案里还包含抽象的理论和原则。</a:t>
                </a:r>
                <a:endParaRPr kumimoji="0" lang="en-GB" altLang="zh-CN" b="0" i="0" u="none" strike="noStrike" kern="1200" cap="none" spc="0" normalizeH="0" baseline="0" noProof="0" dirty="0">
                  <a:ln>
                    <a:noFill/>
                  </a:ln>
                  <a:solidFill>
                    <a:schemeClr val="tx1"/>
                  </a:solidFill>
                  <a:effectLst/>
                  <a:uLnTx/>
                  <a:uFillTx/>
                </a:endParaRPr>
              </a:p>
            </p:txBody>
          </p:sp>
          <p:sp>
            <p:nvSpPr>
              <p:cNvPr id="16" name="Index-4"/>
              <p:cNvSpPr txBox="1"/>
              <p:nvPr>
                <p:custDataLst>
                  <p:tags r:id="rId16"/>
                </p:custDataLst>
              </p:nvPr>
            </p:nvSpPr>
            <p:spPr>
              <a:xfrm>
                <a:off x="6717954" y="1774458"/>
                <a:ext cx="576000" cy="407032"/>
              </a:xfrm>
              <a:prstGeom prst="roundRect">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a:t>
                </a:r>
                <a:r>
                  <a:rPr lang="en-US" altLang="zh-CN" sz="2400" dirty="0"/>
                  <a:t>4</a:t>
                </a:r>
                <a:r>
                  <a:rPr lang="zh-CN" altLang="en-US" sz="2400" dirty="0"/>
                  <a:t>）</a:t>
                </a:r>
                <a:endParaRPr lang="zh-CN" altLang="en-US" sz="2400" dirty="0"/>
              </a:p>
            </p:txBody>
          </p:sp>
          <p:sp>
            <p:nvSpPr>
              <p:cNvPr id="17" name="Title-4"/>
              <p:cNvSpPr/>
              <p:nvPr>
                <p:custDataLst>
                  <p:tags r:id="rId17"/>
                </p:custDataLst>
              </p:nvPr>
            </p:nvSpPr>
            <p:spPr>
              <a:xfrm>
                <a:off x="6095641" y="2327813"/>
                <a:ext cx="1841873" cy="482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个案研究法</a:t>
                </a:r>
                <a:endParaRPr lang="en-US" altLang="zh-CN" sz="24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第二节  </a:t>
            </a:r>
            <a:br>
              <a:rPr lang="en-US" altLang="zh-CN" dirty="0"/>
            </a:br>
            <a:r>
              <a:rPr lang="zh-CN" altLang="en-US" sz="6000" dirty="0"/>
              <a:t>教师学习</a:t>
            </a:r>
            <a:endParaRPr lang="en-US" sz="6000" dirty="0"/>
          </a:p>
        </p:txBody>
      </p:sp>
    </p:spTree>
    <p:custDataLst>
      <p:tags r:id="rId1"/>
    </p:custData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一、教师学习的类型</a:t>
            </a:r>
            <a:endParaRPr lang="zh-CN" altLang="en-US" sz="3200" dirty="0"/>
          </a:p>
        </p:txBody>
      </p:sp>
      <p:graphicFrame>
        <p:nvGraphicFramePr>
          <p:cNvPr id="3" name="图示 2"/>
          <p:cNvGraphicFramePr/>
          <p:nvPr/>
        </p:nvGraphicFramePr>
        <p:xfrm>
          <a:off x="660398" y="1242180"/>
          <a:ext cx="10858499" cy="504431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panose="020B0503020204020204" pitchFamily="34" charset="-122"/>
                <a:ea typeface="微软雅黑" panose="020B0503020204020204" pitchFamily="34" charset="-122"/>
              </a:rPr>
              <a:t>导语</a:t>
            </a:r>
            <a:endParaRPr lang="en-US" sz="32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2807435"/>
          </a:xfrm>
          <a:prstGeom prst="rect">
            <a:avLst/>
          </a:prstGeom>
          <a:noFill/>
        </p:spPr>
        <p:txBody>
          <a:bodyPr wrap="square">
            <a:spAutoFit/>
          </a:bodyPr>
          <a:lstStyle/>
          <a:p>
            <a:pPr indent="457200">
              <a:lnSpc>
                <a:spcPct val="150000"/>
              </a:lnSpc>
            </a:pPr>
            <a:r>
              <a:rPr lang="zh-CN" altLang="en-US" sz="2000" dirty="0"/>
              <a:t>放眼未来，</a:t>
            </a:r>
            <a:r>
              <a:rPr lang="zh-CN" altLang="en-US" sz="2000" b="1" dirty="0"/>
              <a:t>习近平总书记思量长远，指出</a:t>
            </a:r>
            <a:r>
              <a:rPr lang="zh-CN" altLang="en-US" sz="2000" dirty="0"/>
              <a:t>：“培养社会主义建设者和接班人，迫切需要我们的教师既精通专业知识、做好‘经师’，又涵养德行、成为‘人师’，努力做精于‘传道授业解惑’的‘经师’和‘人师’的统一者。”</a:t>
            </a:r>
            <a:endParaRPr lang="en-US" altLang="zh-CN" sz="2000" dirty="0"/>
          </a:p>
          <a:p>
            <a:pPr indent="457200">
              <a:lnSpc>
                <a:spcPct val="150000"/>
              </a:lnSpc>
            </a:pPr>
            <a:r>
              <a:rPr lang="zh-CN" altLang="en-US" sz="2000" dirty="0"/>
              <a:t>教师专业发展是一个持续、动态、复杂的过程，涉及专业知识、技能、修养和精神等多个方面，需要教师、学校管理层以及教育政策制定者共同努力，采取多种策略和途径，促进教师的专业成长和发展。</a:t>
            </a:r>
            <a:endParaRPr lang="zh-CN" altLang="en-US" sz="2000" b="1" dirty="0"/>
          </a:p>
        </p:txBody>
      </p:sp>
    </p:spTree>
    <p:custDataLst>
      <p:tags r:id="rId2"/>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二、教师学习的特征</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（一）以案例为支撑的情境学习</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图示 3"/>
          <p:cNvGraphicFramePr/>
          <p:nvPr/>
        </p:nvGraphicFramePr>
        <p:xfrm>
          <a:off x="609990" y="1782119"/>
          <a:ext cx="10972020" cy="44390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二、教师学习的特征</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（二）以问题为驱动的行动学习</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图示 3"/>
          <p:cNvGraphicFramePr/>
          <p:nvPr/>
        </p:nvGraphicFramePr>
        <p:xfrm>
          <a:off x="6469453" y="1782119"/>
          <a:ext cx="4288581" cy="416148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345" name="组合 3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127515" y="2372632"/>
            <a:ext cx="5341938" cy="3575050"/>
            <a:chOff x="3427413" y="1533526"/>
            <a:chExt cx="5341938" cy="3575050"/>
          </a:xfrm>
        </p:grpSpPr>
        <p:sp>
          <p:nvSpPr>
            <p:cNvPr id="346" name="îsļîḋê"/>
            <p:cNvSpPr/>
            <p:nvPr/>
          </p:nvSpPr>
          <p:spPr bwMode="auto">
            <a:xfrm>
              <a:off x="3427413" y="4657726"/>
              <a:ext cx="5341938" cy="450850"/>
            </a:xfrm>
            <a:custGeom>
              <a:avLst/>
              <a:gdLst>
                <a:gd name="T0" fmla="*/ 201 w 1288"/>
                <a:gd name="T1" fmla="*/ 0 h 109"/>
                <a:gd name="T2" fmla="*/ 0 w 1288"/>
                <a:gd name="T3" fmla="*/ 46 h 109"/>
                <a:gd name="T4" fmla="*/ 644 w 1288"/>
                <a:gd name="T5" fmla="*/ 109 h 109"/>
                <a:gd name="T6" fmla="*/ 1288 w 1288"/>
                <a:gd name="T7" fmla="*/ 46 h 109"/>
                <a:gd name="T8" fmla="*/ 1166 w 1288"/>
                <a:gd name="T9" fmla="*/ 8 h 109"/>
                <a:gd name="T10" fmla="*/ 1149 w 1288"/>
                <a:gd name="T11" fmla="*/ 20 h 109"/>
                <a:gd name="T12" fmla="*/ 1118 w 1288"/>
                <a:gd name="T13" fmla="*/ 30 h 109"/>
                <a:gd name="T14" fmla="*/ 1058 w 1288"/>
                <a:gd name="T15" fmla="*/ 36 h 109"/>
                <a:gd name="T16" fmla="*/ 995 w 1288"/>
                <a:gd name="T17" fmla="*/ 30 h 109"/>
                <a:gd name="T18" fmla="*/ 941 w 1288"/>
                <a:gd name="T19" fmla="*/ 36 h 109"/>
                <a:gd name="T20" fmla="*/ 858 w 1288"/>
                <a:gd name="T21" fmla="*/ 41 h 109"/>
                <a:gd name="T22" fmla="*/ 846 w 1288"/>
                <a:gd name="T23" fmla="*/ 41 h 109"/>
                <a:gd name="T24" fmla="*/ 639 w 1288"/>
                <a:gd name="T25" fmla="*/ 20 h 109"/>
                <a:gd name="T26" fmla="*/ 621 w 1288"/>
                <a:gd name="T27" fmla="*/ 22 h 109"/>
                <a:gd name="T28" fmla="*/ 255 w 1288"/>
                <a:gd name="T29" fmla="*/ 48 h 109"/>
                <a:gd name="T30" fmla="*/ 195 w 1288"/>
                <a:gd name="T31" fmla="*/ 48 h 109"/>
                <a:gd name="T32" fmla="*/ 201 w 1288"/>
                <a:gd name="T3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8" h="109">
                  <a:moveTo>
                    <a:pt x="201" y="0"/>
                  </a:moveTo>
                  <a:cubicBezTo>
                    <a:pt x="77" y="11"/>
                    <a:pt x="0" y="28"/>
                    <a:pt x="0" y="46"/>
                  </a:cubicBezTo>
                  <a:cubicBezTo>
                    <a:pt x="0" y="81"/>
                    <a:pt x="288" y="109"/>
                    <a:pt x="644" y="109"/>
                  </a:cubicBezTo>
                  <a:cubicBezTo>
                    <a:pt x="1000" y="109"/>
                    <a:pt x="1288" y="81"/>
                    <a:pt x="1288" y="46"/>
                  </a:cubicBezTo>
                  <a:cubicBezTo>
                    <a:pt x="1288" y="32"/>
                    <a:pt x="1243" y="19"/>
                    <a:pt x="1166" y="8"/>
                  </a:cubicBezTo>
                  <a:cubicBezTo>
                    <a:pt x="1161" y="13"/>
                    <a:pt x="1155" y="17"/>
                    <a:pt x="1149" y="20"/>
                  </a:cubicBezTo>
                  <a:cubicBezTo>
                    <a:pt x="1139" y="25"/>
                    <a:pt x="1128" y="28"/>
                    <a:pt x="1118" y="30"/>
                  </a:cubicBezTo>
                  <a:cubicBezTo>
                    <a:pt x="1098" y="34"/>
                    <a:pt x="1078" y="36"/>
                    <a:pt x="1058" y="36"/>
                  </a:cubicBezTo>
                  <a:cubicBezTo>
                    <a:pt x="1037" y="36"/>
                    <a:pt x="1016" y="34"/>
                    <a:pt x="995" y="30"/>
                  </a:cubicBezTo>
                  <a:cubicBezTo>
                    <a:pt x="941" y="36"/>
                    <a:pt x="941" y="36"/>
                    <a:pt x="941" y="36"/>
                  </a:cubicBezTo>
                  <a:cubicBezTo>
                    <a:pt x="913" y="39"/>
                    <a:pt x="886" y="41"/>
                    <a:pt x="858" y="41"/>
                  </a:cubicBezTo>
                  <a:cubicBezTo>
                    <a:pt x="854" y="41"/>
                    <a:pt x="850" y="41"/>
                    <a:pt x="846" y="41"/>
                  </a:cubicBezTo>
                  <a:cubicBezTo>
                    <a:pt x="777" y="40"/>
                    <a:pt x="686" y="20"/>
                    <a:pt x="639" y="20"/>
                  </a:cubicBezTo>
                  <a:cubicBezTo>
                    <a:pt x="632" y="20"/>
                    <a:pt x="626" y="21"/>
                    <a:pt x="621" y="22"/>
                  </a:cubicBezTo>
                  <a:cubicBezTo>
                    <a:pt x="516" y="45"/>
                    <a:pt x="345" y="48"/>
                    <a:pt x="255" y="48"/>
                  </a:cubicBezTo>
                  <a:cubicBezTo>
                    <a:pt x="218" y="48"/>
                    <a:pt x="195" y="48"/>
                    <a:pt x="195" y="48"/>
                  </a:cubicBezTo>
                  <a:cubicBezTo>
                    <a:pt x="201" y="0"/>
                    <a:pt x="201" y="0"/>
                    <a:pt x="201" y="0"/>
                  </a:cubicBezTo>
                </a:path>
              </a:pathLst>
            </a:custGeom>
            <a:solidFill>
              <a:srgbClr val="D1E3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7" name="ïṥļiḋé"/>
            <p:cNvSpPr/>
            <p:nvPr/>
          </p:nvSpPr>
          <p:spPr bwMode="auto">
            <a:xfrm>
              <a:off x="4235451" y="4044951"/>
              <a:ext cx="3575050" cy="836613"/>
            </a:xfrm>
            <a:custGeom>
              <a:avLst/>
              <a:gdLst>
                <a:gd name="T0" fmla="*/ 862 w 862"/>
                <a:gd name="T1" fmla="*/ 171 h 202"/>
                <a:gd name="T2" fmla="*/ 746 w 862"/>
                <a:gd name="T3" fmla="*/ 184 h 202"/>
                <a:gd name="T4" fmla="*/ 651 w 862"/>
                <a:gd name="T5" fmla="*/ 189 h 202"/>
                <a:gd name="T6" fmla="*/ 426 w 862"/>
                <a:gd name="T7" fmla="*/ 170 h 202"/>
                <a:gd name="T8" fmla="*/ 0 w 862"/>
                <a:gd name="T9" fmla="*/ 196 h 202"/>
                <a:gd name="T10" fmla="*/ 6 w 862"/>
                <a:gd name="T11" fmla="*/ 146 h 202"/>
                <a:gd name="T12" fmla="*/ 10 w 862"/>
                <a:gd name="T13" fmla="*/ 111 h 202"/>
                <a:gd name="T14" fmla="*/ 99 w 862"/>
                <a:gd name="T15" fmla="*/ 107 h 202"/>
                <a:gd name="T16" fmla="*/ 363 w 862"/>
                <a:gd name="T17" fmla="*/ 81 h 202"/>
                <a:gd name="T18" fmla="*/ 409 w 862"/>
                <a:gd name="T19" fmla="*/ 69 h 202"/>
                <a:gd name="T20" fmla="*/ 734 w 862"/>
                <a:gd name="T21" fmla="*/ 0 h 202"/>
                <a:gd name="T22" fmla="*/ 862 w 862"/>
                <a:gd name="T23" fmla="*/ 17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202">
                  <a:moveTo>
                    <a:pt x="862" y="171"/>
                  </a:moveTo>
                  <a:cubicBezTo>
                    <a:pt x="746" y="184"/>
                    <a:pt x="746" y="184"/>
                    <a:pt x="746" y="184"/>
                  </a:cubicBezTo>
                  <a:cubicBezTo>
                    <a:pt x="714" y="188"/>
                    <a:pt x="682" y="189"/>
                    <a:pt x="651" y="189"/>
                  </a:cubicBezTo>
                  <a:cubicBezTo>
                    <a:pt x="571" y="187"/>
                    <a:pt x="462" y="162"/>
                    <a:pt x="426" y="170"/>
                  </a:cubicBezTo>
                  <a:cubicBezTo>
                    <a:pt x="278" y="202"/>
                    <a:pt x="0" y="196"/>
                    <a:pt x="0" y="196"/>
                  </a:cubicBezTo>
                  <a:cubicBezTo>
                    <a:pt x="6" y="146"/>
                    <a:pt x="6" y="146"/>
                    <a:pt x="6" y="146"/>
                  </a:cubicBezTo>
                  <a:cubicBezTo>
                    <a:pt x="10" y="111"/>
                    <a:pt x="10" y="111"/>
                    <a:pt x="10" y="111"/>
                  </a:cubicBezTo>
                  <a:cubicBezTo>
                    <a:pt x="10" y="111"/>
                    <a:pt x="48" y="110"/>
                    <a:pt x="99" y="107"/>
                  </a:cubicBezTo>
                  <a:cubicBezTo>
                    <a:pt x="193" y="101"/>
                    <a:pt x="331" y="92"/>
                    <a:pt x="363" y="81"/>
                  </a:cubicBezTo>
                  <a:cubicBezTo>
                    <a:pt x="372" y="79"/>
                    <a:pt x="388" y="74"/>
                    <a:pt x="409" y="69"/>
                  </a:cubicBezTo>
                  <a:cubicBezTo>
                    <a:pt x="513" y="45"/>
                    <a:pt x="734" y="0"/>
                    <a:pt x="734" y="0"/>
                  </a:cubicBezTo>
                  <a:cubicBezTo>
                    <a:pt x="862" y="171"/>
                    <a:pt x="862" y="171"/>
                    <a:pt x="862" y="171"/>
                  </a:cubicBezTo>
                </a:path>
              </a:pathLst>
            </a:custGeom>
            <a:solidFill>
              <a:srgbClr val="2E53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8" name="íṡľïḋe"/>
            <p:cNvSpPr/>
            <p:nvPr/>
          </p:nvSpPr>
          <p:spPr bwMode="auto">
            <a:xfrm>
              <a:off x="4244976" y="4330701"/>
              <a:ext cx="1687513" cy="468313"/>
            </a:xfrm>
            <a:custGeom>
              <a:avLst/>
              <a:gdLst>
                <a:gd name="T0" fmla="*/ 407 w 407"/>
                <a:gd name="T1" fmla="*/ 0 h 113"/>
                <a:gd name="T2" fmla="*/ 384 w 407"/>
                <a:gd name="T3" fmla="*/ 14 h 113"/>
                <a:gd name="T4" fmla="*/ 328 w 407"/>
                <a:gd name="T5" fmla="*/ 46 h 113"/>
                <a:gd name="T6" fmla="*/ 261 w 407"/>
                <a:gd name="T7" fmla="*/ 68 h 113"/>
                <a:gd name="T8" fmla="*/ 202 w 407"/>
                <a:gd name="T9" fmla="*/ 96 h 113"/>
                <a:gd name="T10" fmla="*/ 130 w 407"/>
                <a:gd name="T11" fmla="*/ 109 h 113"/>
                <a:gd name="T12" fmla="*/ 4 w 407"/>
                <a:gd name="T13" fmla="*/ 110 h 113"/>
                <a:gd name="T14" fmla="*/ 0 w 407"/>
                <a:gd name="T15" fmla="*/ 110 h 113"/>
                <a:gd name="T16" fmla="*/ 4 w 407"/>
                <a:gd name="T17" fmla="*/ 77 h 113"/>
                <a:gd name="T18" fmla="*/ 76 w 407"/>
                <a:gd name="T19" fmla="*/ 45 h 113"/>
                <a:gd name="T20" fmla="*/ 97 w 407"/>
                <a:gd name="T21" fmla="*/ 38 h 113"/>
                <a:gd name="T22" fmla="*/ 361 w 407"/>
                <a:gd name="T23" fmla="*/ 12 h 113"/>
                <a:gd name="T24" fmla="*/ 407 w 407"/>
                <a:gd name="T2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7" h="113">
                  <a:moveTo>
                    <a:pt x="407" y="0"/>
                  </a:moveTo>
                  <a:cubicBezTo>
                    <a:pt x="399" y="6"/>
                    <a:pt x="390" y="11"/>
                    <a:pt x="384" y="14"/>
                  </a:cubicBezTo>
                  <a:cubicBezTo>
                    <a:pt x="366" y="26"/>
                    <a:pt x="348" y="38"/>
                    <a:pt x="328" y="46"/>
                  </a:cubicBezTo>
                  <a:cubicBezTo>
                    <a:pt x="306" y="55"/>
                    <a:pt x="283" y="59"/>
                    <a:pt x="261" y="68"/>
                  </a:cubicBezTo>
                  <a:cubicBezTo>
                    <a:pt x="241" y="76"/>
                    <a:pt x="222" y="89"/>
                    <a:pt x="202" y="96"/>
                  </a:cubicBezTo>
                  <a:cubicBezTo>
                    <a:pt x="179" y="105"/>
                    <a:pt x="154" y="108"/>
                    <a:pt x="130" y="109"/>
                  </a:cubicBezTo>
                  <a:cubicBezTo>
                    <a:pt x="88" y="112"/>
                    <a:pt x="46" y="113"/>
                    <a:pt x="4" y="110"/>
                  </a:cubicBezTo>
                  <a:cubicBezTo>
                    <a:pt x="3" y="110"/>
                    <a:pt x="2" y="110"/>
                    <a:pt x="0" y="110"/>
                  </a:cubicBezTo>
                  <a:cubicBezTo>
                    <a:pt x="4" y="77"/>
                    <a:pt x="4" y="77"/>
                    <a:pt x="4" y="77"/>
                  </a:cubicBezTo>
                  <a:cubicBezTo>
                    <a:pt x="26" y="63"/>
                    <a:pt x="51" y="54"/>
                    <a:pt x="76" y="45"/>
                  </a:cubicBezTo>
                  <a:cubicBezTo>
                    <a:pt x="83" y="43"/>
                    <a:pt x="90" y="40"/>
                    <a:pt x="97" y="38"/>
                  </a:cubicBezTo>
                  <a:cubicBezTo>
                    <a:pt x="191" y="32"/>
                    <a:pt x="329" y="23"/>
                    <a:pt x="361" y="12"/>
                  </a:cubicBezTo>
                  <a:cubicBezTo>
                    <a:pt x="370" y="10"/>
                    <a:pt x="386" y="5"/>
                    <a:pt x="407" y="0"/>
                  </a:cubicBezTo>
                  <a:close/>
                </a:path>
              </a:pathLst>
            </a:custGeom>
            <a:solidFill>
              <a:srgbClr val="284C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9" name="ïsḷiḑê"/>
            <p:cNvSpPr/>
            <p:nvPr/>
          </p:nvSpPr>
          <p:spPr bwMode="auto">
            <a:xfrm>
              <a:off x="7131051" y="3103563"/>
              <a:ext cx="676275" cy="908050"/>
            </a:xfrm>
            <a:custGeom>
              <a:avLst/>
              <a:gdLst>
                <a:gd name="T0" fmla="*/ 79 w 163"/>
                <a:gd name="T1" fmla="*/ 61 h 219"/>
                <a:gd name="T2" fmla="*/ 54 w 163"/>
                <a:gd name="T3" fmla="*/ 128 h 219"/>
                <a:gd name="T4" fmla="*/ 9 w 163"/>
                <a:gd name="T5" fmla="*/ 185 h 219"/>
                <a:gd name="T6" fmla="*/ 5 w 163"/>
                <a:gd name="T7" fmla="*/ 210 h 219"/>
                <a:gd name="T8" fmla="*/ 16 w 163"/>
                <a:gd name="T9" fmla="*/ 215 h 219"/>
                <a:gd name="T10" fmla="*/ 63 w 163"/>
                <a:gd name="T11" fmla="*/ 204 h 219"/>
                <a:gd name="T12" fmla="*/ 149 w 163"/>
                <a:gd name="T13" fmla="*/ 119 h 219"/>
                <a:gd name="T14" fmla="*/ 163 w 163"/>
                <a:gd name="T15" fmla="*/ 65 h 219"/>
                <a:gd name="T16" fmla="*/ 140 w 163"/>
                <a:gd name="T17" fmla="*/ 15 h 219"/>
                <a:gd name="T18" fmla="*/ 86 w 163"/>
                <a:gd name="T19" fmla="*/ 9 h 219"/>
                <a:gd name="T20" fmla="*/ 79 w 163"/>
                <a:gd name="T21" fmla="*/ 6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19">
                  <a:moveTo>
                    <a:pt x="79" y="61"/>
                  </a:moveTo>
                  <a:cubicBezTo>
                    <a:pt x="81" y="85"/>
                    <a:pt x="69" y="108"/>
                    <a:pt x="54" y="128"/>
                  </a:cubicBezTo>
                  <a:cubicBezTo>
                    <a:pt x="40" y="147"/>
                    <a:pt x="22" y="165"/>
                    <a:pt x="9" y="185"/>
                  </a:cubicBezTo>
                  <a:cubicBezTo>
                    <a:pt x="4" y="192"/>
                    <a:pt x="0" y="203"/>
                    <a:pt x="5" y="210"/>
                  </a:cubicBezTo>
                  <a:cubicBezTo>
                    <a:pt x="8" y="213"/>
                    <a:pt x="12" y="215"/>
                    <a:pt x="16" y="215"/>
                  </a:cubicBezTo>
                  <a:cubicBezTo>
                    <a:pt x="32" y="219"/>
                    <a:pt x="49" y="212"/>
                    <a:pt x="63" y="204"/>
                  </a:cubicBezTo>
                  <a:cubicBezTo>
                    <a:pt x="99" y="184"/>
                    <a:pt x="130" y="155"/>
                    <a:pt x="149" y="119"/>
                  </a:cubicBezTo>
                  <a:cubicBezTo>
                    <a:pt x="157" y="102"/>
                    <a:pt x="163" y="84"/>
                    <a:pt x="163" y="65"/>
                  </a:cubicBezTo>
                  <a:cubicBezTo>
                    <a:pt x="162" y="46"/>
                    <a:pt x="155" y="27"/>
                    <a:pt x="140" y="15"/>
                  </a:cubicBezTo>
                  <a:cubicBezTo>
                    <a:pt x="127" y="5"/>
                    <a:pt x="102" y="0"/>
                    <a:pt x="86" y="9"/>
                  </a:cubicBezTo>
                  <a:cubicBezTo>
                    <a:pt x="68" y="20"/>
                    <a:pt x="78" y="44"/>
                    <a:pt x="79" y="61"/>
                  </a:cubicBezTo>
                </a:path>
              </a:pathLst>
            </a:custGeom>
            <a:solidFill>
              <a:srgbClr val="FF9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0" name="ïṥļîḓe"/>
            <p:cNvSpPr/>
            <p:nvPr/>
          </p:nvSpPr>
          <p:spPr bwMode="auto">
            <a:xfrm>
              <a:off x="7740651" y="3190876"/>
              <a:ext cx="7938" cy="7938"/>
            </a:xfrm>
            <a:custGeom>
              <a:avLst/>
              <a:gdLst>
                <a:gd name="T0" fmla="*/ 2 w 2"/>
                <a:gd name="T1" fmla="*/ 0 h 2"/>
                <a:gd name="T2" fmla="*/ 0 w 2"/>
                <a:gd name="T3" fmla="*/ 1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1" y="1"/>
                    <a:pt x="0" y="1"/>
                  </a:cubicBezTo>
                  <a:cubicBezTo>
                    <a:pt x="0" y="1"/>
                    <a:pt x="0" y="1"/>
                    <a:pt x="0" y="2"/>
                  </a:cubicBezTo>
                  <a:cubicBezTo>
                    <a:pt x="1" y="1"/>
                    <a:pt x="1" y="0"/>
                    <a:pt x="2" y="0"/>
                  </a:cubicBezTo>
                </a:path>
              </a:pathLst>
            </a:custGeom>
            <a:solidFill>
              <a:srgbClr val="F5E6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1" name="ïṥḷiďê"/>
            <p:cNvSpPr/>
            <p:nvPr/>
          </p:nvSpPr>
          <p:spPr bwMode="auto">
            <a:xfrm>
              <a:off x="7486651" y="3195638"/>
              <a:ext cx="254000" cy="471488"/>
            </a:xfrm>
            <a:custGeom>
              <a:avLst/>
              <a:gdLst>
                <a:gd name="T0" fmla="*/ 61 w 61"/>
                <a:gd name="T1" fmla="*/ 0 h 114"/>
                <a:gd name="T2" fmla="*/ 19 w 61"/>
                <a:gd name="T3" fmla="*/ 46 h 114"/>
                <a:gd name="T4" fmla="*/ 1 w 61"/>
                <a:gd name="T5" fmla="*/ 111 h 114"/>
                <a:gd name="T6" fmla="*/ 0 w 61"/>
                <a:gd name="T7" fmla="*/ 112 h 114"/>
                <a:gd name="T8" fmla="*/ 5 w 61"/>
                <a:gd name="T9" fmla="*/ 111 h 114"/>
                <a:gd name="T10" fmla="*/ 7 w 61"/>
                <a:gd name="T11" fmla="*/ 111 h 114"/>
                <a:gd name="T12" fmla="*/ 19 w 61"/>
                <a:gd name="T13" fmla="*/ 113 h 114"/>
                <a:gd name="T14" fmla="*/ 26 w 61"/>
                <a:gd name="T15" fmla="*/ 114 h 114"/>
                <a:gd name="T16" fmla="*/ 30 w 61"/>
                <a:gd name="T17" fmla="*/ 92 h 114"/>
                <a:gd name="T18" fmla="*/ 61 w 61"/>
                <a:gd name="T19" fmla="*/ 1 h 114"/>
                <a:gd name="T20" fmla="*/ 61 w 6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114">
                  <a:moveTo>
                    <a:pt x="61" y="0"/>
                  </a:moveTo>
                  <a:cubicBezTo>
                    <a:pt x="43" y="11"/>
                    <a:pt x="25" y="33"/>
                    <a:pt x="19" y="46"/>
                  </a:cubicBezTo>
                  <a:cubicBezTo>
                    <a:pt x="9" y="66"/>
                    <a:pt x="10" y="90"/>
                    <a:pt x="1" y="111"/>
                  </a:cubicBezTo>
                  <a:cubicBezTo>
                    <a:pt x="1" y="111"/>
                    <a:pt x="0" y="111"/>
                    <a:pt x="0" y="112"/>
                  </a:cubicBezTo>
                  <a:cubicBezTo>
                    <a:pt x="2" y="111"/>
                    <a:pt x="3" y="111"/>
                    <a:pt x="5" y="111"/>
                  </a:cubicBezTo>
                  <a:cubicBezTo>
                    <a:pt x="6" y="111"/>
                    <a:pt x="6" y="111"/>
                    <a:pt x="7" y="111"/>
                  </a:cubicBezTo>
                  <a:cubicBezTo>
                    <a:pt x="11" y="111"/>
                    <a:pt x="15" y="112"/>
                    <a:pt x="19" y="113"/>
                  </a:cubicBezTo>
                  <a:cubicBezTo>
                    <a:pt x="21" y="113"/>
                    <a:pt x="24" y="114"/>
                    <a:pt x="26" y="114"/>
                  </a:cubicBezTo>
                  <a:cubicBezTo>
                    <a:pt x="28" y="107"/>
                    <a:pt x="29" y="99"/>
                    <a:pt x="30" y="92"/>
                  </a:cubicBezTo>
                  <a:cubicBezTo>
                    <a:pt x="35" y="60"/>
                    <a:pt x="40" y="24"/>
                    <a:pt x="61" y="1"/>
                  </a:cubicBezTo>
                  <a:cubicBezTo>
                    <a:pt x="61" y="0"/>
                    <a:pt x="61" y="0"/>
                    <a:pt x="61" y="0"/>
                  </a:cubicBezTo>
                </a:path>
              </a:pathLst>
            </a:custGeom>
            <a:solidFill>
              <a:srgbClr val="F595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2" name="işlïḍé"/>
            <p:cNvSpPr/>
            <p:nvPr/>
          </p:nvSpPr>
          <p:spPr bwMode="auto">
            <a:xfrm>
              <a:off x="4695826" y="3546476"/>
              <a:ext cx="3646488" cy="1231900"/>
            </a:xfrm>
            <a:custGeom>
              <a:avLst/>
              <a:gdLst>
                <a:gd name="T0" fmla="*/ 672 w 879"/>
                <a:gd name="T1" fmla="*/ 123 h 297"/>
                <a:gd name="T2" fmla="*/ 369 w 879"/>
                <a:gd name="T3" fmla="*/ 4 h 297"/>
                <a:gd name="T4" fmla="*/ 0 w 879"/>
                <a:gd name="T5" fmla="*/ 200 h 297"/>
                <a:gd name="T6" fmla="*/ 69 w 879"/>
                <a:gd name="T7" fmla="*/ 256 h 297"/>
                <a:gd name="T8" fmla="*/ 359 w 879"/>
                <a:gd name="T9" fmla="*/ 160 h 297"/>
                <a:gd name="T10" fmla="*/ 728 w 879"/>
                <a:gd name="T11" fmla="*/ 291 h 297"/>
                <a:gd name="T12" fmla="*/ 879 w 879"/>
                <a:gd name="T13" fmla="*/ 255 h 297"/>
                <a:gd name="T14" fmla="*/ 672 w 879"/>
                <a:gd name="T15" fmla="*/ 123 h 2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9" h="297">
                  <a:moveTo>
                    <a:pt x="672" y="123"/>
                  </a:moveTo>
                  <a:cubicBezTo>
                    <a:pt x="672" y="123"/>
                    <a:pt x="416" y="0"/>
                    <a:pt x="369" y="4"/>
                  </a:cubicBezTo>
                  <a:cubicBezTo>
                    <a:pt x="323" y="8"/>
                    <a:pt x="0" y="200"/>
                    <a:pt x="0" y="200"/>
                  </a:cubicBezTo>
                  <a:cubicBezTo>
                    <a:pt x="69" y="256"/>
                    <a:pt x="69" y="256"/>
                    <a:pt x="69" y="256"/>
                  </a:cubicBezTo>
                  <a:cubicBezTo>
                    <a:pt x="69" y="256"/>
                    <a:pt x="285" y="180"/>
                    <a:pt x="359" y="160"/>
                  </a:cubicBezTo>
                  <a:cubicBezTo>
                    <a:pt x="420" y="143"/>
                    <a:pt x="672" y="285"/>
                    <a:pt x="728" y="291"/>
                  </a:cubicBezTo>
                  <a:cubicBezTo>
                    <a:pt x="784" y="297"/>
                    <a:pt x="879" y="255"/>
                    <a:pt x="879" y="255"/>
                  </a:cubicBezTo>
                  <a:cubicBezTo>
                    <a:pt x="672" y="123"/>
                    <a:pt x="672" y="123"/>
                    <a:pt x="672" y="123"/>
                  </a:cubicBezTo>
                </a:path>
              </a:pathLst>
            </a:custGeom>
            <a:solidFill>
              <a:srgbClr val="6478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3" name="ïšľîḍe"/>
            <p:cNvSpPr/>
            <p:nvPr/>
          </p:nvSpPr>
          <p:spPr bwMode="auto">
            <a:xfrm>
              <a:off x="6632576" y="3675063"/>
              <a:ext cx="717550" cy="481013"/>
            </a:xfrm>
            <a:custGeom>
              <a:avLst/>
              <a:gdLst>
                <a:gd name="T0" fmla="*/ 41 w 173"/>
                <a:gd name="T1" fmla="*/ 9 h 116"/>
                <a:gd name="T2" fmla="*/ 13 w 173"/>
                <a:gd name="T3" fmla="*/ 1 h 116"/>
                <a:gd name="T4" fmla="*/ 4 w 173"/>
                <a:gd name="T5" fmla="*/ 14 h 116"/>
                <a:gd name="T6" fmla="*/ 30 w 173"/>
                <a:gd name="T7" fmla="*/ 41 h 116"/>
                <a:gd name="T8" fmla="*/ 165 w 173"/>
                <a:gd name="T9" fmla="*/ 114 h 116"/>
                <a:gd name="T10" fmla="*/ 168 w 173"/>
                <a:gd name="T11" fmla="*/ 62 h 116"/>
                <a:gd name="T12" fmla="*/ 146 w 173"/>
                <a:gd name="T13" fmla="*/ 25 h 116"/>
                <a:gd name="T14" fmla="*/ 119 w 173"/>
                <a:gd name="T15" fmla="*/ 22 h 116"/>
                <a:gd name="T16" fmla="*/ 105 w 173"/>
                <a:gd name="T17" fmla="*/ 22 h 116"/>
                <a:gd name="T18" fmla="*/ 41 w 173"/>
                <a:gd name="T19" fmla="*/ 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16">
                  <a:moveTo>
                    <a:pt x="41" y="9"/>
                  </a:moveTo>
                  <a:cubicBezTo>
                    <a:pt x="13" y="1"/>
                    <a:pt x="13" y="1"/>
                    <a:pt x="13" y="1"/>
                  </a:cubicBezTo>
                  <a:cubicBezTo>
                    <a:pt x="5" y="0"/>
                    <a:pt x="0" y="8"/>
                    <a:pt x="4" y="14"/>
                  </a:cubicBezTo>
                  <a:cubicBezTo>
                    <a:pt x="10" y="24"/>
                    <a:pt x="20" y="33"/>
                    <a:pt x="30" y="41"/>
                  </a:cubicBezTo>
                  <a:cubicBezTo>
                    <a:pt x="70" y="73"/>
                    <a:pt x="115" y="100"/>
                    <a:pt x="165" y="114"/>
                  </a:cubicBezTo>
                  <a:cubicBezTo>
                    <a:pt x="173" y="116"/>
                    <a:pt x="169" y="66"/>
                    <a:pt x="168" y="62"/>
                  </a:cubicBezTo>
                  <a:cubicBezTo>
                    <a:pt x="165" y="49"/>
                    <a:pt x="158" y="31"/>
                    <a:pt x="146" y="25"/>
                  </a:cubicBezTo>
                  <a:cubicBezTo>
                    <a:pt x="138" y="21"/>
                    <a:pt x="128" y="22"/>
                    <a:pt x="119" y="22"/>
                  </a:cubicBezTo>
                  <a:cubicBezTo>
                    <a:pt x="114" y="22"/>
                    <a:pt x="109" y="22"/>
                    <a:pt x="105" y="22"/>
                  </a:cubicBezTo>
                  <a:cubicBezTo>
                    <a:pt x="83" y="20"/>
                    <a:pt x="62" y="14"/>
                    <a:pt x="41" y="9"/>
                  </a:cubicBezTo>
                </a:path>
              </a:pathLst>
            </a:custGeom>
            <a:solidFill>
              <a:srgbClr val="FF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4" name="iSľíḓe"/>
            <p:cNvSpPr/>
            <p:nvPr/>
          </p:nvSpPr>
          <p:spPr bwMode="auto">
            <a:xfrm>
              <a:off x="7027863" y="3762376"/>
              <a:ext cx="31750" cy="4763"/>
            </a:xfrm>
            <a:custGeom>
              <a:avLst/>
              <a:gdLst>
                <a:gd name="T0" fmla="*/ 0 w 8"/>
                <a:gd name="T1" fmla="*/ 0 h 1"/>
                <a:gd name="T2" fmla="*/ 0 w 8"/>
                <a:gd name="T3" fmla="*/ 0 h 1"/>
                <a:gd name="T4" fmla="*/ 8 w 8"/>
                <a:gd name="T5" fmla="*/ 1 h 1"/>
                <a:gd name="T6" fmla="*/ 0 w 8"/>
                <a:gd name="T7" fmla="*/ 0 h 1"/>
              </a:gdLst>
              <a:ahLst/>
              <a:cxnLst>
                <a:cxn ang="0">
                  <a:pos x="T0" y="T1"/>
                </a:cxn>
                <a:cxn ang="0">
                  <a:pos x="T2" y="T3"/>
                </a:cxn>
                <a:cxn ang="0">
                  <a:pos x="T4" y="T5"/>
                </a:cxn>
                <a:cxn ang="0">
                  <a:pos x="T6" y="T7"/>
                </a:cxn>
              </a:cxnLst>
              <a:rect l="0" t="0" r="r" b="b"/>
              <a:pathLst>
                <a:path w="8" h="1">
                  <a:moveTo>
                    <a:pt x="0" y="0"/>
                  </a:moveTo>
                  <a:cubicBezTo>
                    <a:pt x="0" y="0"/>
                    <a:pt x="0" y="0"/>
                    <a:pt x="0" y="0"/>
                  </a:cubicBezTo>
                  <a:cubicBezTo>
                    <a:pt x="3" y="0"/>
                    <a:pt x="6" y="0"/>
                    <a:pt x="8" y="1"/>
                  </a:cubicBezTo>
                  <a:cubicBezTo>
                    <a:pt x="6" y="0"/>
                    <a:pt x="3" y="0"/>
                    <a:pt x="0" y="0"/>
                  </a:cubicBezTo>
                </a:path>
              </a:pathLst>
            </a:custGeom>
            <a:solidFill>
              <a:srgbClr val="FAF1E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5" name="íṥļïďé"/>
            <p:cNvSpPr/>
            <p:nvPr/>
          </p:nvSpPr>
          <p:spPr bwMode="auto">
            <a:xfrm>
              <a:off x="6969126" y="3762376"/>
              <a:ext cx="153988" cy="103188"/>
            </a:xfrm>
            <a:custGeom>
              <a:avLst/>
              <a:gdLst>
                <a:gd name="T0" fmla="*/ 14 w 37"/>
                <a:gd name="T1" fmla="*/ 0 h 25"/>
                <a:gd name="T2" fmla="*/ 0 w 37"/>
                <a:gd name="T3" fmla="*/ 25 h 25"/>
                <a:gd name="T4" fmla="*/ 34 w 37"/>
                <a:gd name="T5" fmla="*/ 9 h 25"/>
                <a:gd name="T6" fmla="*/ 37 w 37"/>
                <a:gd name="T7" fmla="*/ 1 h 25"/>
                <a:gd name="T8" fmla="*/ 30 w 37"/>
                <a:gd name="T9" fmla="*/ 1 h 25"/>
                <a:gd name="T10" fmla="*/ 24 w 37"/>
                <a:gd name="T11" fmla="*/ 1 h 25"/>
                <a:gd name="T12" fmla="*/ 24 w 37"/>
                <a:gd name="T13" fmla="*/ 1 h 25"/>
                <a:gd name="T14" fmla="*/ 24 w 37"/>
                <a:gd name="T15" fmla="*/ 1 h 25"/>
                <a:gd name="T16" fmla="*/ 22 w 37"/>
                <a:gd name="T17" fmla="*/ 1 h 25"/>
                <a:gd name="T18" fmla="*/ 14 w 3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25">
                  <a:moveTo>
                    <a:pt x="14" y="0"/>
                  </a:moveTo>
                  <a:cubicBezTo>
                    <a:pt x="6" y="6"/>
                    <a:pt x="0" y="15"/>
                    <a:pt x="0" y="25"/>
                  </a:cubicBezTo>
                  <a:cubicBezTo>
                    <a:pt x="11" y="20"/>
                    <a:pt x="23" y="15"/>
                    <a:pt x="34" y="9"/>
                  </a:cubicBezTo>
                  <a:cubicBezTo>
                    <a:pt x="35" y="6"/>
                    <a:pt x="36" y="3"/>
                    <a:pt x="37" y="1"/>
                  </a:cubicBezTo>
                  <a:cubicBezTo>
                    <a:pt x="35" y="1"/>
                    <a:pt x="33" y="1"/>
                    <a:pt x="30" y="1"/>
                  </a:cubicBezTo>
                  <a:cubicBezTo>
                    <a:pt x="28" y="1"/>
                    <a:pt x="26" y="1"/>
                    <a:pt x="24" y="1"/>
                  </a:cubicBezTo>
                  <a:cubicBezTo>
                    <a:pt x="24" y="1"/>
                    <a:pt x="24" y="1"/>
                    <a:pt x="24" y="1"/>
                  </a:cubicBezTo>
                  <a:cubicBezTo>
                    <a:pt x="24" y="1"/>
                    <a:pt x="24" y="1"/>
                    <a:pt x="24" y="1"/>
                  </a:cubicBezTo>
                  <a:cubicBezTo>
                    <a:pt x="23" y="1"/>
                    <a:pt x="23" y="1"/>
                    <a:pt x="22" y="1"/>
                  </a:cubicBezTo>
                  <a:cubicBezTo>
                    <a:pt x="20" y="0"/>
                    <a:pt x="17" y="0"/>
                    <a:pt x="14" y="0"/>
                  </a:cubicBezTo>
                </a:path>
              </a:pathLst>
            </a:custGeom>
            <a:solidFill>
              <a:srgbClr val="FAAC0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6" name="í$ḷíḋé"/>
            <p:cNvSpPr/>
            <p:nvPr/>
          </p:nvSpPr>
          <p:spPr bwMode="auto">
            <a:xfrm>
              <a:off x="7085013" y="4024313"/>
              <a:ext cx="82550" cy="57150"/>
            </a:xfrm>
            <a:custGeom>
              <a:avLst/>
              <a:gdLst>
                <a:gd name="T0" fmla="*/ 0 w 20"/>
                <a:gd name="T1" fmla="*/ 0 h 14"/>
                <a:gd name="T2" fmla="*/ 0 w 20"/>
                <a:gd name="T3" fmla="*/ 8 h 14"/>
                <a:gd name="T4" fmla="*/ 12 w 20"/>
                <a:gd name="T5" fmla="*/ 14 h 14"/>
                <a:gd name="T6" fmla="*/ 20 w 20"/>
                <a:gd name="T7" fmla="*/ 10 h 14"/>
                <a:gd name="T8" fmla="*/ 0 w 20"/>
                <a:gd name="T9" fmla="*/ 0 h 14"/>
              </a:gdLst>
              <a:ahLst/>
              <a:cxnLst>
                <a:cxn ang="0">
                  <a:pos x="T0" y="T1"/>
                </a:cxn>
                <a:cxn ang="0">
                  <a:pos x="T2" y="T3"/>
                </a:cxn>
                <a:cxn ang="0">
                  <a:pos x="T4" y="T5"/>
                </a:cxn>
                <a:cxn ang="0">
                  <a:pos x="T6" y="T7"/>
                </a:cxn>
                <a:cxn ang="0">
                  <a:pos x="T8" y="T9"/>
                </a:cxn>
              </a:cxnLst>
              <a:rect l="0" t="0" r="r" b="b"/>
              <a:pathLst>
                <a:path w="20" h="14">
                  <a:moveTo>
                    <a:pt x="0" y="0"/>
                  </a:moveTo>
                  <a:cubicBezTo>
                    <a:pt x="1" y="3"/>
                    <a:pt x="0" y="5"/>
                    <a:pt x="0" y="8"/>
                  </a:cubicBezTo>
                  <a:cubicBezTo>
                    <a:pt x="4" y="10"/>
                    <a:pt x="8" y="12"/>
                    <a:pt x="12" y="14"/>
                  </a:cubicBezTo>
                  <a:cubicBezTo>
                    <a:pt x="14" y="12"/>
                    <a:pt x="17" y="11"/>
                    <a:pt x="20" y="10"/>
                  </a:cubicBezTo>
                  <a:cubicBezTo>
                    <a:pt x="13" y="7"/>
                    <a:pt x="7" y="4"/>
                    <a:pt x="0" y="0"/>
                  </a:cubicBezTo>
                </a:path>
              </a:pathLst>
            </a:custGeom>
            <a:solidFill>
              <a:srgbClr val="FAAC0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7" name="ïśľîďè"/>
            <p:cNvSpPr/>
            <p:nvPr/>
          </p:nvSpPr>
          <p:spPr bwMode="auto">
            <a:xfrm>
              <a:off x="6765926" y="2627313"/>
              <a:ext cx="1790700" cy="2225675"/>
            </a:xfrm>
            <a:custGeom>
              <a:avLst/>
              <a:gdLst>
                <a:gd name="T0" fmla="*/ 424 w 432"/>
                <a:gd name="T1" fmla="*/ 99 h 537"/>
                <a:gd name="T2" fmla="*/ 418 w 432"/>
                <a:gd name="T3" fmla="*/ 226 h 537"/>
                <a:gd name="T4" fmla="*/ 402 w 432"/>
                <a:gd name="T5" fmla="*/ 353 h 537"/>
                <a:gd name="T6" fmla="*/ 405 w 432"/>
                <a:gd name="T7" fmla="*/ 401 h 537"/>
                <a:gd name="T8" fmla="*/ 394 w 432"/>
                <a:gd name="T9" fmla="*/ 448 h 537"/>
                <a:gd name="T10" fmla="*/ 344 w 432"/>
                <a:gd name="T11" fmla="*/ 510 h 537"/>
                <a:gd name="T12" fmla="*/ 313 w 432"/>
                <a:gd name="T13" fmla="*/ 520 h 537"/>
                <a:gd name="T14" fmla="*/ 78 w 432"/>
                <a:gd name="T15" fmla="*/ 473 h 537"/>
                <a:gd name="T16" fmla="*/ 19 w 432"/>
                <a:gd name="T17" fmla="*/ 432 h 537"/>
                <a:gd name="T18" fmla="*/ 18 w 432"/>
                <a:gd name="T19" fmla="*/ 384 h 537"/>
                <a:gd name="T20" fmla="*/ 115 w 432"/>
                <a:gd name="T21" fmla="*/ 342 h 537"/>
                <a:gd name="T22" fmla="*/ 160 w 432"/>
                <a:gd name="T23" fmla="*/ 324 h 537"/>
                <a:gd name="T24" fmla="*/ 204 w 432"/>
                <a:gd name="T25" fmla="*/ 229 h 537"/>
                <a:gd name="T26" fmla="*/ 242 w 432"/>
                <a:gd name="T27" fmla="*/ 131 h 537"/>
                <a:gd name="T28" fmla="*/ 344 w 432"/>
                <a:gd name="T29" fmla="*/ 9 h 537"/>
                <a:gd name="T30" fmla="*/ 381 w 432"/>
                <a:gd name="T31" fmla="*/ 19 h 537"/>
                <a:gd name="T32" fmla="*/ 424 w 432"/>
                <a:gd name="T33" fmla="*/ 9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2" h="537">
                  <a:moveTo>
                    <a:pt x="424" y="99"/>
                  </a:moveTo>
                  <a:cubicBezTo>
                    <a:pt x="432" y="141"/>
                    <a:pt x="426" y="184"/>
                    <a:pt x="418" y="226"/>
                  </a:cubicBezTo>
                  <a:cubicBezTo>
                    <a:pt x="410" y="268"/>
                    <a:pt x="400" y="310"/>
                    <a:pt x="402" y="353"/>
                  </a:cubicBezTo>
                  <a:cubicBezTo>
                    <a:pt x="403" y="369"/>
                    <a:pt x="405" y="385"/>
                    <a:pt x="405" y="401"/>
                  </a:cubicBezTo>
                  <a:cubicBezTo>
                    <a:pt x="404" y="417"/>
                    <a:pt x="400" y="433"/>
                    <a:pt x="394" y="448"/>
                  </a:cubicBezTo>
                  <a:cubicBezTo>
                    <a:pt x="384" y="473"/>
                    <a:pt x="368" y="498"/>
                    <a:pt x="344" y="510"/>
                  </a:cubicBezTo>
                  <a:cubicBezTo>
                    <a:pt x="334" y="515"/>
                    <a:pt x="323" y="518"/>
                    <a:pt x="313" y="520"/>
                  </a:cubicBezTo>
                  <a:cubicBezTo>
                    <a:pt x="232" y="537"/>
                    <a:pt x="146" y="519"/>
                    <a:pt x="78" y="473"/>
                  </a:cubicBezTo>
                  <a:cubicBezTo>
                    <a:pt x="58" y="459"/>
                    <a:pt x="39" y="443"/>
                    <a:pt x="19" y="432"/>
                  </a:cubicBezTo>
                  <a:cubicBezTo>
                    <a:pt x="0" y="421"/>
                    <a:pt x="0" y="395"/>
                    <a:pt x="18" y="384"/>
                  </a:cubicBezTo>
                  <a:cubicBezTo>
                    <a:pt x="49" y="366"/>
                    <a:pt x="81" y="352"/>
                    <a:pt x="115" y="342"/>
                  </a:cubicBezTo>
                  <a:cubicBezTo>
                    <a:pt x="131" y="337"/>
                    <a:pt x="147" y="333"/>
                    <a:pt x="160" y="324"/>
                  </a:cubicBezTo>
                  <a:cubicBezTo>
                    <a:pt x="190" y="304"/>
                    <a:pt x="199" y="265"/>
                    <a:pt x="204" y="229"/>
                  </a:cubicBezTo>
                  <a:cubicBezTo>
                    <a:pt x="209" y="194"/>
                    <a:pt x="215" y="154"/>
                    <a:pt x="242" y="131"/>
                  </a:cubicBezTo>
                  <a:cubicBezTo>
                    <a:pt x="255" y="120"/>
                    <a:pt x="330" y="18"/>
                    <a:pt x="344" y="9"/>
                  </a:cubicBezTo>
                  <a:cubicBezTo>
                    <a:pt x="359" y="0"/>
                    <a:pt x="369" y="8"/>
                    <a:pt x="381" y="19"/>
                  </a:cubicBezTo>
                  <a:cubicBezTo>
                    <a:pt x="404" y="40"/>
                    <a:pt x="419" y="69"/>
                    <a:pt x="424" y="99"/>
                  </a:cubicBezTo>
                </a:path>
              </a:pathLst>
            </a:custGeom>
            <a:solidFill>
              <a:srgbClr val="FFB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8" name="ïşḷidé"/>
            <p:cNvSpPr/>
            <p:nvPr/>
          </p:nvSpPr>
          <p:spPr bwMode="auto">
            <a:xfrm>
              <a:off x="8399463" y="44799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5E6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9" name="íṡ1íḍê"/>
            <p:cNvSpPr/>
            <p:nvPr/>
          </p:nvSpPr>
          <p:spPr bwMode="auto">
            <a:xfrm>
              <a:off x="7607301" y="4351338"/>
              <a:ext cx="830263" cy="455613"/>
            </a:xfrm>
            <a:custGeom>
              <a:avLst/>
              <a:gdLst>
                <a:gd name="T0" fmla="*/ 200 w 200"/>
                <a:gd name="T1" fmla="*/ 0 h 110"/>
                <a:gd name="T2" fmla="*/ 189 w 200"/>
                <a:gd name="T3" fmla="*/ 2 h 110"/>
                <a:gd name="T4" fmla="*/ 130 w 200"/>
                <a:gd name="T5" fmla="*/ 42 h 110"/>
                <a:gd name="T6" fmla="*/ 111 w 200"/>
                <a:gd name="T7" fmla="*/ 62 h 110"/>
                <a:gd name="T8" fmla="*/ 106 w 200"/>
                <a:gd name="T9" fmla="*/ 62 h 110"/>
                <a:gd name="T10" fmla="*/ 93 w 200"/>
                <a:gd name="T11" fmla="*/ 60 h 110"/>
                <a:gd name="T12" fmla="*/ 79 w 200"/>
                <a:gd name="T13" fmla="*/ 57 h 110"/>
                <a:gd name="T14" fmla="*/ 74 w 200"/>
                <a:gd name="T15" fmla="*/ 58 h 110"/>
                <a:gd name="T16" fmla="*/ 55 w 200"/>
                <a:gd name="T17" fmla="*/ 70 h 110"/>
                <a:gd name="T18" fmla="*/ 21 w 200"/>
                <a:gd name="T19" fmla="*/ 76 h 110"/>
                <a:gd name="T20" fmla="*/ 0 w 200"/>
                <a:gd name="T21" fmla="*/ 106 h 110"/>
                <a:gd name="T22" fmla="*/ 50 w 200"/>
                <a:gd name="T23" fmla="*/ 110 h 110"/>
                <a:gd name="T24" fmla="*/ 110 w 200"/>
                <a:gd name="T25" fmla="*/ 104 h 110"/>
                <a:gd name="T26" fmla="*/ 141 w 200"/>
                <a:gd name="T27" fmla="*/ 94 h 110"/>
                <a:gd name="T28" fmla="*/ 191 w 200"/>
                <a:gd name="T29" fmla="*/ 32 h 110"/>
                <a:gd name="T30" fmla="*/ 191 w 200"/>
                <a:gd name="T31" fmla="*/ 31 h 110"/>
                <a:gd name="T32" fmla="*/ 191 w 200"/>
                <a:gd name="T33" fmla="*/ 31 h 110"/>
                <a:gd name="T34" fmla="*/ 200 w 200"/>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10">
                  <a:moveTo>
                    <a:pt x="200" y="0"/>
                  </a:moveTo>
                  <a:cubicBezTo>
                    <a:pt x="196" y="1"/>
                    <a:pt x="193" y="1"/>
                    <a:pt x="189" y="2"/>
                  </a:cubicBezTo>
                  <a:cubicBezTo>
                    <a:pt x="166" y="7"/>
                    <a:pt x="144" y="22"/>
                    <a:pt x="130" y="42"/>
                  </a:cubicBezTo>
                  <a:cubicBezTo>
                    <a:pt x="125" y="50"/>
                    <a:pt x="120" y="59"/>
                    <a:pt x="111" y="62"/>
                  </a:cubicBezTo>
                  <a:cubicBezTo>
                    <a:pt x="109" y="62"/>
                    <a:pt x="107" y="62"/>
                    <a:pt x="106" y="62"/>
                  </a:cubicBezTo>
                  <a:cubicBezTo>
                    <a:pt x="101" y="62"/>
                    <a:pt x="97" y="61"/>
                    <a:pt x="93" y="60"/>
                  </a:cubicBezTo>
                  <a:cubicBezTo>
                    <a:pt x="88" y="59"/>
                    <a:pt x="84" y="57"/>
                    <a:pt x="79" y="57"/>
                  </a:cubicBezTo>
                  <a:cubicBezTo>
                    <a:pt x="78" y="57"/>
                    <a:pt x="76" y="58"/>
                    <a:pt x="74" y="58"/>
                  </a:cubicBezTo>
                  <a:cubicBezTo>
                    <a:pt x="67" y="60"/>
                    <a:pt x="62" y="67"/>
                    <a:pt x="55" y="70"/>
                  </a:cubicBezTo>
                  <a:cubicBezTo>
                    <a:pt x="45" y="75"/>
                    <a:pt x="32" y="72"/>
                    <a:pt x="21" y="76"/>
                  </a:cubicBezTo>
                  <a:cubicBezTo>
                    <a:pt x="9" y="81"/>
                    <a:pt x="3" y="93"/>
                    <a:pt x="0" y="106"/>
                  </a:cubicBezTo>
                  <a:cubicBezTo>
                    <a:pt x="16" y="109"/>
                    <a:pt x="33" y="110"/>
                    <a:pt x="50" y="110"/>
                  </a:cubicBezTo>
                  <a:cubicBezTo>
                    <a:pt x="70" y="110"/>
                    <a:pt x="90" y="108"/>
                    <a:pt x="110" y="104"/>
                  </a:cubicBezTo>
                  <a:cubicBezTo>
                    <a:pt x="120" y="102"/>
                    <a:pt x="131" y="99"/>
                    <a:pt x="141" y="94"/>
                  </a:cubicBezTo>
                  <a:cubicBezTo>
                    <a:pt x="165" y="82"/>
                    <a:pt x="181" y="57"/>
                    <a:pt x="191" y="32"/>
                  </a:cubicBezTo>
                  <a:cubicBezTo>
                    <a:pt x="191" y="32"/>
                    <a:pt x="191" y="32"/>
                    <a:pt x="191" y="31"/>
                  </a:cubicBezTo>
                  <a:cubicBezTo>
                    <a:pt x="191" y="31"/>
                    <a:pt x="191" y="31"/>
                    <a:pt x="191" y="31"/>
                  </a:cubicBezTo>
                  <a:cubicBezTo>
                    <a:pt x="195" y="21"/>
                    <a:pt x="198" y="11"/>
                    <a:pt x="200" y="0"/>
                  </a:cubicBezTo>
                </a:path>
              </a:pathLst>
            </a:custGeom>
            <a:solidFill>
              <a:srgbClr val="F5A8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0" name="îṣḻîḓè"/>
            <p:cNvSpPr/>
            <p:nvPr/>
          </p:nvSpPr>
          <p:spPr bwMode="auto">
            <a:xfrm>
              <a:off x="6840538" y="2714626"/>
              <a:ext cx="1331913" cy="1644650"/>
            </a:xfrm>
            <a:custGeom>
              <a:avLst/>
              <a:gdLst>
                <a:gd name="T0" fmla="*/ 2 w 321"/>
                <a:gd name="T1" fmla="*/ 397 h 397"/>
                <a:gd name="T2" fmla="*/ 69 w 321"/>
                <a:gd name="T3" fmla="*/ 365 h 397"/>
                <a:gd name="T4" fmla="*/ 138 w 321"/>
                <a:gd name="T5" fmla="*/ 335 h 397"/>
                <a:gd name="T6" fmla="*/ 207 w 321"/>
                <a:gd name="T7" fmla="*/ 236 h 397"/>
                <a:gd name="T8" fmla="*/ 217 w 321"/>
                <a:gd name="T9" fmla="*/ 189 h 397"/>
                <a:gd name="T10" fmla="*/ 256 w 321"/>
                <a:gd name="T11" fmla="*/ 132 h 397"/>
                <a:gd name="T12" fmla="*/ 294 w 321"/>
                <a:gd name="T13" fmla="*/ 61 h 397"/>
                <a:gd name="T14" fmla="*/ 321 w 321"/>
                <a:gd name="T15" fmla="*/ 2 h 397"/>
                <a:gd name="T16" fmla="*/ 319 w 321"/>
                <a:gd name="T17" fmla="*/ 0 h 397"/>
                <a:gd name="T18" fmla="*/ 291 w 321"/>
                <a:gd name="T19" fmla="*/ 60 h 397"/>
                <a:gd name="T20" fmla="*/ 254 w 321"/>
                <a:gd name="T21" fmla="*/ 130 h 397"/>
                <a:gd name="T22" fmla="*/ 214 w 321"/>
                <a:gd name="T23" fmla="*/ 188 h 397"/>
                <a:gd name="T24" fmla="*/ 204 w 321"/>
                <a:gd name="T25" fmla="*/ 235 h 397"/>
                <a:gd name="T26" fmla="*/ 136 w 321"/>
                <a:gd name="T27" fmla="*/ 332 h 397"/>
                <a:gd name="T28" fmla="*/ 68 w 321"/>
                <a:gd name="T29" fmla="*/ 362 h 397"/>
                <a:gd name="T30" fmla="*/ 0 w 321"/>
                <a:gd name="T31" fmla="*/ 394 h 397"/>
                <a:gd name="T32" fmla="*/ 2 w 321"/>
                <a:gd name="T33" fmla="*/ 397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1" h="397">
                  <a:moveTo>
                    <a:pt x="2" y="397"/>
                  </a:moveTo>
                  <a:cubicBezTo>
                    <a:pt x="22" y="382"/>
                    <a:pt x="45" y="373"/>
                    <a:pt x="69" y="365"/>
                  </a:cubicBezTo>
                  <a:cubicBezTo>
                    <a:pt x="92" y="356"/>
                    <a:pt x="117" y="348"/>
                    <a:pt x="138" y="335"/>
                  </a:cubicBezTo>
                  <a:cubicBezTo>
                    <a:pt x="173" y="313"/>
                    <a:pt x="199" y="276"/>
                    <a:pt x="207" y="236"/>
                  </a:cubicBezTo>
                  <a:cubicBezTo>
                    <a:pt x="211" y="220"/>
                    <a:pt x="212" y="204"/>
                    <a:pt x="217" y="189"/>
                  </a:cubicBezTo>
                  <a:cubicBezTo>
                    <a:pt x="225" y="168"/>
                    <a:pt x="242" y="151"/>
                    <a:pt x="256" y="132"/>
                  </a:cubicBezTo>
                  <a:cubicBezTo>
                    <a:pt x="273" y="111"/>
                    <a:pt x="286" y="87"/>
                    <a:pt x="294" y="61"/>
                  </a:cubicBezTo>
                  <a:cubicBezTo>
                    <a:pt x="301" y="40"/>
                    <a:pt x="306" y="17"/>
                    <a:pt x="321" y="2"/>
                  </a:cubicBezTo>
                  <a:cubicBezTo>
                    <a:pt x="319" y="0"/>
                    <a:pt x="319" y="0"/>
                    <a:pt x="319" y="0"/>
                  </a:cubicBezTo>
                  <a:cubicBezTo>
                    <a:pt x="303" y="16"/>
                    <a:pt x="298" y="40"/>
                    <a:pt x="291" y="60"/>
                  </a:cubicBezTo>
                  <a:cubicBezTo>
                    <a:pt x="283" y="86"/>
                    <a:pt x="270" y="109"/>
                    <a:pt x="254" y="130"/>
                  </a:cubicBezTo>
                  <a:cubicBezTo>
                    <a:pt x="240" y="149"/>
                    <a:pt x="223" y="166"/>
                    <a:pt x="214" y="188"/>
                  </a:cubicBezTo>
                  <a:cubicBezTo>
                    <a:pt x="209" y="203"/>
                    <a:pt x="208" y="219"/>
                    <a:pt x="204" y="235"/>
                  </a:cubicBezTo>
                  <a:cubicBezTo>
                    <a:pt x="195" y="275"/>
                    <a:pt x="170" y="310"/>
                    <a:pt x="136" y="332"/>
                  </a:cubicBezTo>
                  <a:cubicBezTo>
                    <a:pt x="115" y="345"/>
                    <a:pt x="91" y="353"/>
                    <a:pt x="68" y="362"/>
                  </a:cubicBezTo>
                  <a:cubicBezTo>
                    <a:pt x="44" y="370"/>
                    <a:pt x="20" y="379"/>
                    <a:pt x="0" y="394"/>
                  </a:cubicBezTo>
                  <a:cubicBezTo>
                    <a:pt x="2" y="397"/>
                    <a:pt x="2" y="397"/>
                    <a:pt x="2" y="397"/>
                  </a:cubicBezTo>
                </a:path>
              </a:pathLst>
            </a:custGeom>
            <a:solidFill>
              <a:srgbClr val="FF9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1" name="iś1îḑe"/>
            <p:cNvSpPr/>
            <p:nvPr/>
          </p:nvSpPr>
          <p:spPr bwMode="auto">
            <a:xfrm>
              <a:off x="7691438" y="2735263"/>
              <a:ext cx="587375" cy="1001713"/>
            </a:xfrm>
            <a:custGeom>
              <a:avLst/>
              <a:gdLst>
                <a:gd name="T0" fmla="*/ 142 w 142"/>
                <a:gd name="T1" fmla="*/ 0 h 242"/>
                <a:gd name="T2" fmla="*/ 121 w 142"/>
                <a:gd name="T3" fmla="*/ 7 h 242"/>
                <a:gd name="T4" fmla="*/ 93 w 142"/>
                <a:gd name="T5" fmla="*/ 46 h 242"/>
                <a:gd name="T6" fmla="*/ 89 w 142"/>
                <a:gd name="T7" fmla="*/ 56 h 242"/>
                <a:gd name="T8" fmla="*/ 89 w 142"/>
                <a:gd name="T9" fmla="*/ 56 h 242"/>
                <a:gd name="T10" fmla="*/ 84 w 142"/>
                <a:gd name="T11" fmla="*/ 70 h 242"/>
                <a:gd name="T12" fmla="*/ 68 w 142"/>
                <a:gd name="T13" fmla="*/ 133 h 242"/>
                <a:gd name="T14" fmla="*/ 57 w 142"/>
                <a:gd name="T15" fmla="*/ 180 h 242"/>
                <a:gd name="T16" fmla="*/ 27 w 142"/>
                <a:gd name="T17" fmla="*/ 218 h 242"/>
                <a:gd name="T18" fmla="*/ 3 w 142"/>
                <a:gd name="T19" fmla="*/ 226 h 242"/>
                <a:gd name="T20" fmla="*/ 2 w 142"/>
                <a:gd name="T21" fmla="*/ 231 h 242"/>
                <a:gd name="T22" fmla="*/ 0 w 142"/>
                <a:gd name="T23" fmla="*/ 239 h 242"/>
                <a:gd name="T24" fmla="*/ 17 w 142"/>
                <a:gd name="T25" fmla="*/ 241 h 242"/>
                <a:gd name="T26" fmla="*/ 30 w 142"/>
                <a:gd name="T27" fmla="*/ 242 h 242"/>
                <a:gd name="T28" fmla="*/ 45 w 142"/>
                <a:gd name="T29" fmla="*/ 240 h 242"/>
                <a:gd name="T30" fmla="*/ 74 w 142"/>
                <a:gd name="T31" fmla="*/ 193 h 242"/>
                <a:gd name="T32" fmla="*/ 76 w 142"/>
                <a:gd name="T33" fmla="*/ 182 h 242"/>
                <a:gd name="T34" fmla="*/ 77 w 142"/>
                <a:gd name="T35" fmla="*/ 171 h 242"/>
                <a:gd name="T36" fmla="*/ 77 w 142"/>
                <a:gd name="T37" fmla="*/ 171 h 242"/>
                <a:gd name="T38" fmla="*/ 95 w 142"/>
                <a:gd name="T39" fmla="*/ 78 h 242"/>
                <a:gd name="T40" fmla="*/ 126 w 142"/>
                <a:gd name="T41" fmla="*/ 13 h 242"/>
                <a:gd name="T42" fmla="*/ 142 w 142"/>
                <a:gd name="T43" fmla="*/ 0 h 242"/>
                <a:gd name="T44" fmla="*/ 142 w 142"/>
                <a:gd name="T45"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2" h="242">
                  <a:moveTo>
                    <a:pt x="142" y="0"/>
                  </a:moveTo>
                  <a:cubicBezTo>
                    <a:pt x="136" y="0"/>
                    <a:pt x="129" y="2"/>
                    <a:pt x="121" y="7"/>
                  </a:cubicBezTo>
                  <a:cubicBezTo>
                    <a:pt x="108" y="16"/>
                    <a:pt x="100" y="31"/>
                    <a:pt x="93" y="46"/>
                  </a:cubicBezTo>
                  <a:cubicBezTo>
                    <a:pt x="92" y="49"/>
                    <a:pt x="91" y="53"/>
                    <a:pt x="89" y="56"/>
                  </a:cubicBezTo>
                  <a:cubicBezTo>
                    <a:pt x="89" y="56"/>
                    <a:pt x="89" y="56"/>
                    <a:pt x="89" y="56"/>
                  </a:cubicBezTo>
                  <a:cubicBezTo>
                    <a:pt x="88" y="61"/>
                    <a:pt x="86" y="66"/>
                    <a:pt x="84" y="70"/>
                  </a:cubicBezTo>
                  <a:cubicBezTo>
                    <a:pt x="77" y="91"/>
                    <a:pt x="72" y="112"/>
                    <a:pt x="68" y="133"/>
                  </a:cubicBezTo>
                  <a:cubicBezTo>
                    <a:pt x="65" y="149"/>
                    <a:pt x="62" y="165"/>
                    <a:pt x="57" y="180"/>
                  </a:cubicBezTo>
                  <a:cubicBezTo>
                    <a:pt x="51" y="195"/>
                    <a:pt x="41" y="210"/>
                    <a:pt x="27" y="218"/>
                  </a:cubicBezTo>
                  <a:cubicBezTo>
                    <a:pt x="20" y="223"/>
                    <a:pt x="12" y="225"/>
                    <a:pt x="3" y="226"/>
                  </a:cubicBezTo>
                  <a:cubicBezTo>
                    <a:pt x="3" y="227"/>
                    <a:pt x="3" y="229"/>
                    <a:pt x="2" y="231"/>
                  </a:cubicBezTo>
                  <a:cubicBezTo>
                    <a:pt x="2" y="234"/>
                    <a:pt x="1" y="236"/>
                    <a:pt x="0" y="239"/>
                  </a:cubicBezTo>
                  <a:cubicBezTo>
                    <a:pt x="6" y="240"/>
                    <a:pt x="12" y="241"/>
                    <a:pt x="17" y="241"/>
                  </a:cubicBezTo>
                  <a:cubicBezTo>
                    <a:pt x="21" y="242"/>
                    <a:pt x="26" y="242"/>
                    <a:pt x="30" y="242"/>
                  </a:cubicBezTo>
                  <a:cubicBezTo>
                    <a:pt x="35" y="242"/>
                    <a:pt x="40" y="241"/>
                    <a:pt x="45" y="240"/>
                  </a:cubicBezTo>
                  <a:cubicBezTo>
                    <a:pt x="63" y="233"/>
                    <a:pt x="70" y="213"/>
                    <a:pt x="74" y="193"/>
                  </a:cubicBezTo>
                  <a:cubicBezTo>
                    <a:pt x="74" y="189"/>
                    <a:pt x="75" y="186"/>
                    <a:pt x="76" y="182"/>
                  </a:cubicBezTo>
                  <a:cubicBezTo>
                    <a:pt x="76" y="178"/>
                    <a:pt x="77" y="174"/>
                    <a:pt x="77" y="171"/>
                  </a:cubicBezTo>
                  <a:cubicBezTo>
                    <a:pt x="77" y="171"/>
                    <a:pt x="77" y="171"/>
                    <a:pt x="77" y="171"/>
                  </a:cubicBezTo>
                  <a:cubicBezTo>
                    <a:pt x="82" y="140"/>
                    <a:pt x="88" y="109"/>
                    <a:pt x="95" y="78"/>
                  </a:cubicBezTo>
                  <a:cubicBezTo>
                    <a:pt x="101" y="55"/>
                    <a:pt x="108" y="30"/>
                    <a:pt x="126" y="13"/>
                  </a:cubicBezTo>
                  <a:cubicBezTo>
                    <a:pt x="131" y="7"/>
                    <a:pt x="137" y="3"/>
                    <a:pt x="142" y="0"/>
                  </a:cubicBezTo>
                  <a:cubicBezTo>
                    <a:pt x="142" y="0"/>
                    <a:pt x="142" y="0"/>
                    <a:pt x="142" y="0"/>
                  </a:cubicBezTo>
                </a:path>
              </a:pathLst>
            </a:custGeom>
            <a:solidFill>
              <a:srgbClr val="F5A8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2" name="ïṣḷïḓe"/>
            <p:cNvSpPr/>
            <p:nvPr/>
          </p:nvSpPr>
          <p:spPr bwMode="auto">
            <a:xfrm>
              <a:off x="7454901" y="3659188"/>
              <a:ext cx="31750" cy="23813"/>
            </a:xfrm>
            <a:custGeom>
              <a:avLst/>
              <a:gdLst>
                <a:gd name="T0" fmla="*/ 8 w 8"/>
                <a:gd name="T1" fmla="*/ 0 h 6"/>
                <a:gd name="T2" fmla="*/ 0 w 8"/>
                <a:gd name="T3" fmla="*/ 5 h 6"/>
                <a:gd name="T4" fmla="*/ 5 w 8"/>
                <a:gd name="T5" fmla="*/ 6 h 6"/>
                <a:gd name="T6" fmla="*/ 8 w 8"/>
                <a:gd name="T7" fmla="*/ 0 h 6"/>
              </a:gdLst>
              <a:ahLst/>
              <a:cxnLst>
                <a:cxn ang="0">
                  <a:pos x="T0" y="T1"/>
                </a:cxn>
                <a:cxn ang="0">
                  <a:pos x="T2" y="T3"/>
                </a:cxn>
                <a:cxn ang="0">
                  <a:pos x="T4" y="T5"/>
                </a:cxn>
                <a:cxn ang="0">
                  <a:pos x="T6" y="T7"/>
                </a:cxn>
              </a:cxnLst>
              <a:rect l="0" t="0" r="r" b="b"/>
              <a:pathLst>
                <a:path w="8" h="6">
                  <a:moveTo>
                    <a:pt x="8" y="0"/>
                  </a:moveTo>
                  <a:cubicBezTo>
                    <a:pt x="5" y="1"/>
                    <a:pt x="2" y="3"/>
                    <a:pt x="0" y="5"/>
                  </a:cubicBezTo>
                  <a:cubicBezTo>
                    <a:pt x="2" y="6"/>
                    <a:pt x="3" y="6"/>
                    <a:pt x="5" y="6"/>
                  </a:cubicBezTo>
                  <a:cubicBezTo>
                    <a:pt x="6" y="4"/>
                    <a:pt x="7" y="2"/>
                    <a:pt x="8" y="0"/>
                  </a:cubicBezTo>
                </a:path>
              </a:pathLst>
            </a:custGeom>
            <a:solidFill>
              <a:srgbClr val="F595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3" name="îṣ1iḍé"/>
            <p:cNvSpPr/>
            <p:nvPr/>
          </p:nvSpPr>
          <p:spPr bwMode="auto">
            <a:xfrm>
              <a:off x="7475538" y="3654426"/>
              <a:ext cx="119063" cy="53975"/>
            </a:xfrm>
            <a:custGeom>
              <a:avLst/>
              <a:gdLst>
                <a:gd name="T0" fmla="*/ 10 w 29"/>
                <a:gd name="T1" fmla="*/ 0 h 13"/>
                <a:gd name="T2" fmla="*/ 8 w 29"/>
                <a:gd name="T3" fmla="*/ 0 h 13"/>
                <a:gd name="T4" fmla="*/ 3 w 29"/>
                <a:gd name="T5" fmla="*/ 1 h 13"/>
                <a:gd name="T6" fmla="*/ 0 w 29"/>
                <a:gd name="T7" fmla="*/ 7 h 13"/>
                <a:gd name="T8" fmla="*/ 27 w 29"/>
                <a:gd name="T9" fmla="*/ 13 h 13"/>
                <a:gd name="T10" fmla="*/ 29 w 29"/>
                <a:gd name="T11" fmla="*/ 3 h 13"/>
                <a:gd name="T12" fmla="*/ 22 w 29"/>
                <a:gd name="T13" fmla="*/ 2 h 13"/>
                <a:gd name="T14" fmla="*/ 10 w 29"/>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
                  <a:moveTo>
                    <a:pt x="10" y="0"/>
                  </a:moveTo>
                  <a:cubicBezTo>
                    <a:pt x="9" y="0"/>
                    <a:pt x="9" y="0"/>
                    <a:pt x="8" y="0"/>
                  </a:cubicBezTo>
                  <a:cubicBezTo>
                    <a:pt x="6" y="0"/>
                    <a:pt x="5" y="0"/>
                    <a:pt x="3" y="1"/>
                  </a:cubicBezTo>
                  <a:cubicBezTo>
                    <a:pt x="2" y="3"/>
                    <a:pt x="1" y="5"/>
                    <a:pt x="0" y="7"/>
                  </a:cubicBezTo>
                  <a:cubicBezTo>
                    <a:pt x="9" y="9"/>
                    <a:pt x="18" y="11"/>
                    <a:pt x="27" y="13"/>
                  </a:cubicBezTo>
                  <a:cubicBezTo>
                    <a:pt x="28" y="10"/>
                    <a:pt x="29" y="6"/>
                    <a:pt x="29" y="3"/>
                  </a:cubicBezTo>
                  <a:cubicBezTo>
                    <a:pt x="27" y="3"/>
                    <a:pt x="24" y="2"/>
                    <a:pt x="22" y="2"/>
                  </a:cubicBezTo>
                  <a:cubicBezTo>
                    <a:pt x="18" y="1"/>
                    <a:pt x="14" y="0"/>
                    <a:pt x="10" y="0"/>
                  </a:cubicBezTo>
                </a:path>
              </a:pathLst>
            </a:custGeom>
            <a:solidFill>
              <a:srgbClr val="EE930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4" name="íśľïḋé"/>
            <p:cNvSpPr/>
            <p:nvPr/>
          </p:nvSpPr>
          <p:spPr bwMode="auto">
            <a:xfrm>
              <a:off x="7586663" y="3667126"/>
              <a:ext cx="104775" cy="58738"/>
            </a:xfrm>
            <a:custGeom>
              <a:avLst/>
              <a:gdLst>
                <a:gd name="T0" fmla="*/ 2 w 25"/>
                <a:gd name="T1" fmla="*/ 0 h 14"/>
                <a:gd name="T2" fmla="*/ 0 w 25"/>
                <a:gd name="T3" fmla="*/ 10 h 14"/>
                <a:gd name="T4" fmla="*/ 4 w 25"/>
                <a:gd name="T5" fmla="*/ 11 h 14"/>
                <a:gd name="T6" fmla="*/ 22 w 25"/>
                <a:gd name="T7" fmla="*/ 14 h 14"/>
                <a:gd name="T8" fmla="*/ 24 w 25"/>
                <a:gd name="T9" fmla="*/ 5 h 14"/>
                <a:gd name="T10" fmla="*/ 25 w 25"/>
                <a:gd name="T11" fmla="*/ 1 h 14"/>
                <a:gd name="T12" fmla="*/ 19 w 25"/>
                <a:gd name="T13" fmla="*/ 1 h 14"/>
                <a:gd name="T14" fmla="*/ 2 w 2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4">
                  <a:moveTo>
                    <a:pt x="2" y="0"/>
                  </a:moveTo>
                  <a:cubicBezTo>
                    <a:pt x="2" y="3"/>
                    <a:pt x="1" y="7"/>
                    <a:pt x="0" y="10"/>
                  </a:cubicBezTo>
                  <a:cubicBezTo>
                    <a:pt x="1" y="10"/>
                    <a:pt x="2" y="10"/>
                    <a:pt x="4" y="11"/>
                  </a:cubicBezTo>
                  <a:cubicBezTo>
                    <a:pt x="10" y="12"/>
                    <a:pt x="16" y="13"/>
                    <a:pt x="22" y="14"/>
                  </a:cubicBezTo>
                  <a:cubicBezTo>
                    <a:pt x="23" y="11"/>
                    <a:pt x="23" y="8"/>
                    <a:pt x="24" y="5"/>
                  </a:cubicBezTo>
                  <a:cubicBezTo>
                    <a:pt x="24" y="4"/>
                    <a:pt x="25" y="2"/>
                    <a:pt x="25" y="1"/>
                  </a:cubicBezTo>
                  <a:cubicBezTo>
                    <a:pt x="23" y="1"/>
                    <a:pt x="21" y="1"/>
                    <a:pt x="19" y="1"/>
                  </a:cubicBezTo>
                  <a:cubicBezTo>
                    <a:pt x="14" y="1"/>
                    <a:pt x="8" y="1"/>
                    <a:pt x="2" y="0"/>
                  </a:cubicBezTo>
                </a:path>
              </a:pathLst>
            </a:custGeom>
            <a:solidFill>
              <a:srgbClr val="F5A8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5" name="îšḷïḑé"/>
            <p:cNvSpPr/>
            <p:nvPr/>
          </p:nvSpPr>
          <p:spPr bwMode="auto">
            <a:xfrm>
              <a:off x="7678738" y="2967038"/>
              <a:ext cx="381000" cy="758825"/>
            </a:xfrm>
            <a:custGeom>
              <a:avLst/>
              <a:gdLst>
                <a:gd name="T0" fmla="*/ 6 w 92"/>
                <a:gd name="T1" fmla="*/ 170 h 183"/>
                <a:gd name="T2" fmla="*/ 3 w 92"/>
                <a:gd name="T3" fmla="*/ 170 h 183"/>
                <a:gd name="T4" fmla="*/ 2 w 92"/>
                <a:gd name="T5" fmla="*/ 174 h 183"/>
                <a:gd name="T6" fmla="*/ 0 w 92"/>
                <a:gd name="T7" fmla="*/ 183 h 183"/>
                <a:gd name="T8" fmla="*/ 3 w 92"/>
                <a:gd name="T9" fmla="*/ 183 h 183"/>
                <a:gd name="T10" fmla="*/ 5 w 92"/>
                <a:gd name="T11" fmla="*/ 175 h 183"/>
                <a:gd name="T12" fmla="*/ 6 w 92"/>
                <a:gd name="T13" fmla="*/ 170 h 183"/>
                <a:gd name="T14" fmla="*/ 92 w 92"/>
                <a:gd name="T15" fmla="*/ 0 h 183"/>
                <a:gd name="T16" fmla="*/ 87 w 92"/>
                <a:gd name="T17" fmla="*/ 14 h 183"/>
                <a:gd name="T18" fmla="*/ 92 w 92"/>
                <a:gd name="T19" fmla="*/ 0 h 183"/>
                <a:gd name="T20" fmla="*/ 92 w 92"/>
                <a:gd name="T2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183">
                  <a:moveTo>
                    <a:pt x="6" y="170"/>
                  </a:moveTo>
                  <a:cubicBezTo>
                    <a:pt x="5" y="170"/>
                    <a:pt x="4" y="170"/>
                    <a:pt x="3" y="170"/>
                  </a:cubicBezTo>
                  <a:cubicBezTo>
                    <a:pt x="3" y="171"/>
                    <a:pt x="2" y="173"/>
                    <a:pt x="2" y="174"/>
                  </a:cubicBezTo>
                  <a:cubicBezTo>
                    <a:pt x="1" y="177"/>
                    <a:pt x="1" y="180"/>
                    <a:pt x="0" y="183"/>
                  </a:cubicBezTo>
                  <a:cubicBezTo>
                    <a:pt x="1" y="183"/>
                    <a:pt x="2" y="183"/>
                    <a:pt x="3" y="183"/>
                  </a:cubicBezTo>
                  <a:cubicBezTo>
                    <a:pt x="4" y="180"/>
                    <a:pt x="5" y="178"/>
                    <a:pt x="5" y="175"/>
                  </a:cubicBezTo>
                  <a:cubicBezTo>
                    <a:pt x="6" y="173"/>
                    <a:pt x="6" y="171"/>
                    <a:pt x="6" y="170"/>
                  </a:cubicBezTo>
                  <a:moveTo>
                    <a:pt x="92" y="0"/>
                  </a:moveTo>
                  <a:cubicBezTo>
                    <a:pt x="91" y="5"/>
                    <a:pt x="89" y="9"/>
                    <a:pt x="87" y="14"/>
                  </a:cubicBezTo>
                  <a:cubicBezTo>
                    <a:pt x="89" y="10"/>
                    <a:pt x="91" y="5"/>
                    <a:pt x="92" y="0"/>
                  </a:cubicBezTo>
                  <a:cubicBezTo>
                    <a:pt x="92" y="0"/>
                    <a:pt x="92" y="0"/>
                    <a:pt x="92" y="0"/>
                  </a:cubicBezTo>
                </a:path>
              </a:pathLst>
            </a:custGeom>
            <a:solidFill>
              <a:srgbClr val="F595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6" name="ï$ļiḍé"/>
            <p:cNvSpPr/>
            <p:nvPr/>
          </p:nvSpPr>
          <p:spPr bwMode="auto">
            <a:xfrm>
              <a:off x="6645276" y="3286126"/>
              <a:ext cx="917575" cy="617538"/>
            </a:xfrm>
            <a:custGeom>
              <a:avLst/>
              <a:gdLst>
                <a:gd name="T0" fmla="*/ 143 w 221"/>
                <a:gd name="T1" fmla="*/ 87 h 149"/>
                <a:gd name="T2" fmla="*/ 120 w 221"/>
                <a:gd name="T3" fmla="*/ 63 h 149"/>
                <a:gd name="T4" fmla="*/ 83 w 221"/>
                <a:gd name="T5" fmla="*/ 26 h 149"/>
                <a:gd name="T6" fmla="*/ 62 w 221"/>
                <a:gd name="T7" fmla="*/ 15 h 149"/>
                <a:gd name="T8" fmla="*/ 70 w 221"/>
                <a:gd name="T9" fmla="*/ 44 h 149"/>
                <a:gd name="T10" fmla="*/ 10 w 221"/>
                <a:gd name="T11" fmla="*/ 5 h 149"/>
                <a:gd name="T12" fmla="*/ 69 w 221"/>
                <a:gd name="T13" fmla="*/ 89 h 149"/>
                <a:gd name="T14" fmla="*/ 129 w 221"/>
                <a:gd name="T15" fmla="*/ 134 h 149"/>
                <a:gd name="T16" fmla="*/ 143 w 221"/>
                <a:gd name="T17" fmla="*/ 8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149">
                  <a:moveTo>
                    <a:pt x="143" y="87"/>
                  </a:moveTo>
                  <a:cubicBezTo>
                    <a:pt x="143" y="87"/>
                    <a:pt x="134" y="82"/>
                    <a:pt x="120" y="63"/>
                  </a:cubicBezTo>
                  <a:cubicBezTo>
                    <a:pt x="106" y="43"/>
                    <a:pt x="93" y="37"/>
                    <a:pt x="83" y="26"/>
                  </a:cubicBezTo>
                  <a:cubicBezTo>
                    <a:pt x="74" y="16"/>
                    <a:pt x="60" y="0"/>
                    <a:pt x="62" y="15"/>
                  </a:cubicBezTo>
                  <a:cubicBezTo>
                    <a:pt x="65" y="29"/>
                    <a:pt x="82" y="45"/>
                    <a:pt x="70" y="44"/>
                  </a:cubicBezTo>
                  <a:cubicBezTo>
                    <a:pt x="57" y="42"/>
                    <a:pt x="17" y="3"/>
                    <a:pt x="10" y="5"/>
                  </a:cubicBezTo>
                  <a:cubicBezTo>
                    <a:pt x="0" y="7"/>
                    <a:pt x="40" y="57"/>
                    <a:pt x="69" y="89"/>
                  </a:cubicBezTo>
                  <a:cubicBezTo>
                    <a:pt x="98" y="122"/>
                    <a:pt x="98" y="120"/>
                    <a:pt x="129" y="134"/>
                  </a:cubicBezTo>
                  <a:cubicBezTo>
                    <a:pt x="160" y="149"/>
                    <a:pt x="221" y="109"/>
                    <a:pt x="143" y="87"/>
                  </a:cubicBezTo>
                  <a:close/>
                </a:path>
              </a:pathLst>
            </a:custGeom>
            <a:solidFill>
              <a:srgbClr val="FCB4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7" name="iśľîdé"/>
            <p:cNvSpPr/>
            <p:nvPr/>
          </p:nvSpPr>
          <p:spPr bwMode="auto">
            <a:xfrm>
              <a:off x="7272338" y="1960563"/>
              <a:ext cx="439738" cy="757238"/>
            </a:xfrm>
            <a:custGeom>
              <a:avLst/>
              <a:gdLst>
                <a:gd name="T0" fmla="*/ 21 w 106"/>
                <a:gd name="T1" fmla="*/ 24 h 183"/>
                <a:gd name="T2" fmla="*/ 18 w 106"/>
                <a:gd name="T3" fmla="*/ 48 h 183"/>
                <a:gd name="T4" fmla="*/ 0 w 106"/>
                <a:gd name="T5" fmla="*/ 76 h 183"/>
                <a:gd name="T6" fmla="*/ 19 w 106"/>
                <a:gd name="T7" fmla="*/ 107 h 183"/>
                <a:gd name="T8" fmla="*/ 11 w 106"/>
                <a:gd name="T9" fmla="*/ 158 h 183"/>
                <a:gd name="T10" fmla="*/ 21 w 106"/>
                <a:gd name="T11" fmla="*/ 180 h 183"/>
                <a:gd name="T12" fmla="*/ 24 w 106"/>
                <a:gd name="T13" fmla="*/ 183 h 183"/>
                <a:gd name="T14" fmla="*/ 28 w 106"/>
                <a:gd name="T15" fmla="*/ 181 h 183"/>
                <a:gd name="T16" fmla="*/ 53 w 106"/>
                <a:gd name="T17" fmla="*/ 162 h 183"/>
                <a:gd name="T18" fmla="*/ 79 w 106"/>
                <a:gd name="T19" fmla="*/ 162 h 183"/>
                <a:gd name="T20" fmla="*/ 102 w 106"/>
                <a:gd name="T21" fmla="*/ 154 h 183"/>
                <a:gd name="T22" fmla="*/ 106 w 106"/>
                <a:gd name="T23" fmla="*/ 134 h 183"/>
                <a:gd name="T24" fmla="*/ 105 w 106"/>
                <a:gd name="T25" fmla="*/ 109 h 183"/>
                <a:gd name="T26" fmla="*/ 99 w 106"/>
                <a:gd name="T27" fmla="*/ 82 h 183"/>
                <a:gd name="T28" fmla="*/ 81 w 106"/>
                <a:gd name="T29" fmla="*/ 55 h 183"/>
                <a:gd name="T30" fmla="*/ 55 w 106"/>
                <a:gd name="T31" fmla="*/ 22 h 183"/>
                <a:gd name="T32" fmla="*/ 21 w 106"/>
                <a:gd name="T33" fmla="*/ 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183">
                  <a:moveTo>
                    <a:pt x="21" y="24"/>
                  </a:moveTo>
                  <a:cubicBezTo>
                    <a:pt x="20" y="32"/>
                    <a:pt x="21" y="41"/>
                    <a:pt x="18" y="48"/>
                  </a:cubicBezTo>
                  <a:cubicBezTo>
                    <a:pt x="13" y="58"/>
                    <a:pt x="0" y="65"/>
                    <a:pt x="0" y="76"/>
                  </a:cubicBezTo>
                  <a:cubicBezTo>
                    <a:pt x="0" y="89"/>
                    <a:pt x="14" y="96"/>
                    <a:pt x="19" y="107"/>
                  </a:cubicBezTo>
                  <a:cubicBezTo>
                    <a:pt x="25" y="123"/>
                    <a:pt x="10" y="141"/>
                    <a:pt x="11" y="158"/>
                  </a:cubicBezTo>
                  <a:cubicBezTo>
                    <a:pt x="12" y="166"/>
                    <a:pt x="16" y="173"/>
                    <a:pt x="21" y="180"/>
                  </a:cubicBezTo>
                  <a:cubicBezTo>
                    <a:pt x="21" y="181"/>
                    <a:pt x="22" y="182"/>
                    <a:pt x="24" y="183"/>
                  </a:cubicBezTo>
                  <a:cubicBezTo>
                    <a:pt x="26" y="183"/>
                    <a:pt x="27" y="182"/>
                    <a:pt x="28" y="181"/>
                  </a:cubicBezTo>
                  <a:cubicBezTo>
                    <a:pt x="36" y="174"/>
                    <a:pt x="43" y="165"/>
                    <a:pt x="53" y="162"/>
                  </a:cubicBezTo>
                  <a:cubicBezTo>
                    <a:pt x="61" y="160"/>
                    <a:pt x="70" y="161"/>
                    <a:pt x="79" y="162"/>
                  </a:cubicBezTo>
                  <a:cubicBezTo>
                    <a:pt x="87" y="162"/>
                    <a:pt x="97" y="161"/>
                    <a:pt x="102" y="154"/>
                  </a:cubicBezTo>
                  <a:cubicBezTo>
                    <a:pt x="106" y="148"/>
                    <a:pt x="106" y="141"/>
                    <a:pt x="106" y="134"/>
                  </a:cubicBezTo>
                  <a:cubicBezTo>
                    <a:pt x="106" y="126"/>
                    <a:pt x="105" y="117"/>
                    <a:pt x="105" y="109"/>
                  </a:cubicBezTo>
                  <a:cubicBezTo>
                    <a:pt x="104" y="100"/>
                    <a:pt x="103" y="90"/>
                    <a:pt x="99" y="82"/>
                  </a:cubicBezTo>
                  <a:cubicBezTo>
                    <a:pt x="95" y="72"/>
                    <a:pt x="88" y="63"/>
                    <a:pt x="81" y="55"/>
                  </a:cubicBezTo>
                  <a:cubicBezTo>
                    <a:pt x="73" y="44"/>
                    <a:pt x="64" y="33"/>
                    <a:pt x="55" y="22"/>
                  </a:cubicBezTo>
                  <a:cubicBezTo>
                    <a:pt x="45" y="9"/>
                    <a:pt x="25" y="0"/>
                    <a:pt x="21" y="24"/>
                  </a:cubicBezTo>
                  <a:close/>
                </a:path>
              </a:pathLst>
            </a:custGeom>
            <a:solidFill>
              <a:srgbClr val="6478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8" name="ïŝļïďê"/>
            <p:cNvSpPr/>
            <p:nvPr/>
          </p:nvSpPr>
          <p:spPr bwMode="auto">
            <a:xfrm>
              <a:off x="7640638" y="2316163"/>
              <a:ext cx="414338" cy="568325"/>
            </a:xfrm>
            <a:custGeom>
              <a:avLst/>
              <a:gdLst>
                <a:gd name="T0" fmla="*/ 0 w 100"/>
                <a:gd name="T1" fmla="*/ 44 h 137"/>
                <a:gd name="T2" fmla="*/ 26 w 100"/>
                <a:gd name="T3" fmla="*/ 97 h 137"/>
                <a:gd name="T4" fmla="*/ 100 w 100"/>
                <a:gd name="T5" fmla="*/ 73 h 137"/>
                <a:gd name="T6" fmla="*/ 40 w 100"/>
                <a:gd name="T7" fmla="*/ 0 h 137"/>
                <a:gd name="T8" fmla="*/ 0 w 100"/>
                <a:gd name="T9" fmla="*/ 44 h 137"/>
              </a:gdLst>
              <a:ahLst/>
              <a:cxnLst>
                <a:cxn ang="0">
                  <a:pos x="T0" y="T1"/>
                </a:cxn>
                <a:cxn ang="0">
                  <a:pos x="T2" y="T3"/>
                </a:cxn>
                <a:cxn ang="0">
                  <a:pos x="T4" y="T5"/>
                </a:cxn>
                <a:cxn ang="0">
                  <a:pos x="T6" y="T7"/>
                </a:cxn>
                <a:cxn ang="0">
                  <a:pos x="T8" y="T9"/>
                </a:cxn>
              </a:cxnLst>
              <a:rect l="0" t="0" r="r" b="b"/>
              <a:pathLst>
                <a:path w="100" h="137">
                  <a:moveTo>
                    <a:pt x="0" y="44"/>
                  </a:moveTo>
                  <a:cubicBezTo>
                    <a:pt x="0" y="44"/>
                    <a:pt x="29" y="70"/>
                    <a:pt x="26" y="97"/>
                  </a:cubicBezTo>
                  <a:cubicBezTo>
                    <a:pt x="22" y="137"/>
                    <a:pt x="100" y="73"/>
                    <a:pt x="100" y="73"/>
                  </a:cubicBezTo>
                  <a:cubicBezTo>
                    <a:pt x="40" y="0"/>
                    <a:pt x="40" y="0"/>
                    <a:pt x="40" y="0"/>
                  </a:cubicBezTo>
                  <a:lnTo>
                    <a:pt x="0" y="44"/>
                  </a:lnTo>
                  <a:close/>
                </a:path>
              </a:pathLst>
            </a:custGeom>
            <a:solidFill>
              <a:srgbClr val="FCB4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9" name="îṥ1idè"/>
            <p:cNvSpPr/>
            <p:nvPr/>
          </p:nvSpPr>
          <p:spPr bwMode="auto">
            <a:xfrm>
              <a:off x="7715251" y="2514601"/>
              <a:ext cx="136525" cy="146050"/>
            </a:xfrm>
            <a:custGeom>
              <a:avLst/>
              <a:gdLst>
                <a:gd name="T0" fmla="*/ 0 w 33"/>
                <a:gd name="T1" fmla="*/ 18 h 35"/>
                <a:gd name="T2" fmla="*/ 32 w 33"/>
                <a:gd name="T3" fmla="*/ 0 h 35"/>
                <a:gd name="T4" fmla="*/ 7 w 33"/>
                <a:gd name="T5" fmla="*/ 35 h 35"/>
                <a:gd name="T6" fmla="*/ 0 w 33"/>
                <a:gd name="T7" fmla="*/ 18 h 35"/>
              </a:gdLst>
              <a:ahLst/>
              <a:cxnLst>
                <a:cxn ang="0">
                  <a:pos x="T0" y="T1"/>
                </a:cxn>
                <a:cxn ang="0">
                  <a:pos x="T2" y="T3"/>
                </a:cxn>
                <a:cxn ang="0">
                  <a:pos x="T4" y="T5"/>
                </a:cxn>
                <a:cxn ang="0">
                  <a:pos x="T6" y="T7"/>
                </a:cxn>
              </a:cxnLst>
              <a:rect l="0" t="0" r="r" b="b"/>
              <a:pathLst>
                <a:path w="33" h="35">
                  <a:moveTo>
                    <a:pt x="0" y="18"/>
                  </a:moveTo>
                  <a:cubicBezTo>
                    <a:pt x="0" y="18"/>
                    <a:pt x="21" y="15"/>
                    <a:pt x="32" y="0"/>
                  </a:cubicBezTo>
                  <a:cubicBezTo>
                    <a:pt x="32" y="0"/>
                    <a:pt x="33" y="18"/>
                    <a:pt x="7" y="35"/>
                  </a:cubicBezTo>
                  <a:lnTo>
                    <a:pt x="0" y="18"/>
                  </a:lnTo>
                  <a:close/>
                </a:path>
              </a:pathLst>
            </a:custGeom>
            <a:solidFill>
              <a:srgbClr val="FC86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0" name="i$ḻîďé"/>
            <p:cNvSpPr/>
            <p:nvPr/>
          </p:nvSpPr>
          <p:spPr bwMode="auto">
            <a:xfrm>
              <a:off x="7421563" y="1860551"/>
              <a:ext cx="741363" cy="762000"/>
            </a:xfrm>
            <a:custGeom>
              <a:avLst/>
              <a:gdLst>
                <a:gd name="T0" fmla="*/ 50 w 179"/>
                <a:gd name="T1" fmla="*/ 23 h 184"/>
                <a:gd name="T2" fmla="*/ 2 w 179"/>
                <a:gd name="T3" fmla="*/ 68 h 184"/>
                <a:gd name="T4" fmla="*/ 64 w 179"/>
                <a:gd name="T5" fmla="*/ 179 h 184"/>
                <a:gd name="T6" fmla="*/ 125 w 179"/>
                <a:gd name="T7" fmla="*/ 129 h 184"/>
                <a:gd name="T8" fmla="*/ 50 w 179"/>
                <a:gd name="T9" fmla="*/ 23 h 184"/>
              </a:gdLst>
              <a:ahLst/>
              <a:cxnLst>
                <a:cxn ang="0">
                  <a:pos x="T0" y="T1"/>
                </a:cxn>
                <a:cxn ang="0">
                  <a:pos x="T2" y="T3"/>
                </a:cxn>
                <a:cxn ang="0">
                  <a:pos x="T4" y="T5"/>
                </a:cxn>
                <a:cxn ang="0">
                  <a:pos x="T6" y="T7"/>
                </a:cxn>
                <a:cxn ang="0">
                  <a:pos x="T8" y="T9"/>
                </a:cxn>
              </a:cxnLst>
              <a:rect l="0" t="0" r="r" b="b"/>
              <a:pathLst>
                <a:path w="179" h="184">
                  <a:moveTo>
                    <a:pt x="50" y="23"/>
                  </a:moveTo>
                  <a:cubicBezTo>
                    <a:pt x="50" y="23"/>
                    <a:pt x="4" y="38"/>
                    <a:pt x="2" y="68"/>
                  </a:cubicBezTo>
                  <a:cubicBezTo>
                    <a:pt x="0" y="99"/>
                    <a:pt x="30" y="184"/>
                    <a:pt x="64" y="179"/>
                  </a:cubicBezTo>
                  <a:cubicBezTo>
                    <a:pt x="98" y="175"/>
                    <a:pt x="112" y="148"/>
                    <a:pt x="125" y="129"/>
                  </a:cubicBezTo>
                  <a:cubicBezTo>
                    <a:pt x="179" y="47"/>
                    <a:pt x="88" y="0"/>
                    <a:pt x="50" y="23"/>
                  </a:cubicBezTo>
                  <a:close/>
                </a:path>
              </a:pathLst>
            </a:custGeom>
            <a:solidFill>
              <a:srgbClr val="FCB4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1" name="íS1iďé"/>
            <p:cNvSpPr/>
            <p:nvPr/>
          </p:nvSpPr>
          <p:spPr bwMode="auto">
            <a:xfrm>
              <a:off x="7283451" y="2601913"/>
              <a:ext cx="892175" cy="887413"/>
            </a:xfrm>
            <a:custGeom>
              <a:avLst/>
              <a:gdLst>
                <a:gd name="T0" fmla="*/ 23 w 215"/>
                <a:gd name="T1" fmla="*/ 205 h 214"/>
                <a:gd name="T2" fmla="*/ 30 w 215"/>
                <a:gd name="T3" fmla="*/ 213 h 214"/>
                <a:gd name="T4" fmla="*/ 37 w 215"/>
                <a:gd name="T5" fmla="*/ 210 h 214"/>
                <a:gd name="T6" fmla="*/ 57 w 215"/>
                <a:gd name="T7" fmla="*/ 186 h 214"/>
                <a:gd name="T8" fmla="*/ 72 w 215"/>
                <a:gd name="T9" fmla="*/ 178 h 214"/>
                <a:gd name="T10" fmla="*/ 138 w 215"/>
                <a:gd name="T11" fmla="*/ 125 h 214"/>
                <a:gd name="T12" fmla="*/ 153 w 215"/>
                <a:gd name="T13" fmla="*/ 106 h 214"/>
                <a:gd name="T14" fmla="*/ 171 w 215"/>
                <a:gd name="T15" fmla="*/ 93 h 214"/>
                <a:gd name="T16" fmla="*/ 211 w 215"/>
                <a:gd name="T17" fmla="*/ 41 h 214"/>
                <a:gd name="T18" fmla="*/ 214 w 215"/>
                <a:gd name="T19" fmla="*/ 21 h 214"/>
                <a:gd name="T20" fmla="*/ 193 w 215"/>
                <a:gd name="T21" fmla="*/ 2 h 214"/>
                <a:gd name="T22" fmla="*/ 163 w 215"/>
                <a:gd name="T23" fmla="*/ 6 h 214"/>
                <a:gd name="T24" fmla="*/ 115 w 215"/>
                <a:gd name="T25" fmla="*/ 26 h 214"/>
                <a:gd name="T26" fmla="*/ 58 w 215"/>
                <a:gd name="T27" fmla="*/ 31 h 214"/>
                <a:gd name="T28" fmla="*/ 9 w 215"/>
                <a:gd name="T29" fmla="*/ 110 h 214"/>
                <a:gd name="T30" fmla="*/ 23 w 215"/>
                <a:gd name="T31" fmla="*/ 20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214">
                  <a:moveTo>
                    <a:pt x="23" y="205"/>
                  </a:moveTo>
                  <a:cubicBezTo>
                    <a:pt x="25" y="209"/>
                    <a:pt x="26" y="213"/>
                    <a:pt x="30" y="213"/>
                  </a:cubicBezTo>
                  <a:cubicBezTo>
                    <a:pt x="33" y="214"/>
                    <a:pt x="35" y="212"/>
                    <a:pt x="37" y="210"/>
                  </a:cubicBezTo>
                  <a:cubicBezTo>
                    <a:pt x="45" y="203"/>
                    <a:pt x="49" y="192"/>
                    <a:pt x="57" y="186"/>
                  </a:cubicBezTo>
                  <a:cubicBezTo>
                    <a:pt x="61" y="182"/>
                    <a:pt x="66" y="180"/>
                    <a:pt x="72" y="178"/>
                  </a:cubicBezTo>
                  <a:cubicBezTo>
                    <a:pt x="98" y="167"/>
                    <a:pt x="121" y="149"/>
                    <a:pt x="138" y="125"/>
                  </a:cubicBezTo>
                  <a:cubicBezTo>
                    <a:pt x="143" y="119"/>
                    <a:pt x="147" y="112"/>
                    <a:pt x="153" y="106"/>
                  </a:cubicBezTo>
                  <a:cubicBezTo>
                    <a:pt x="158" y="101"/>
                    <a:pt x="165" y="97"/>
                    <a:pt x="171" y="93"/>
                  </a:cubicBezTo>
                  <a:cubicBezTo>
                    <a:pt x="189" y="80"/>
                    <a:pt x="203" y="61"/>
                    <a:pt x="211" y="41"/>
                  </a:cubicBezTo>
                  <a:cubicBezTo>
                    <a:pt x="213" y="34"/>
                    <a:pt x="215" y="28"/>
                    <a:pt x="214" y="21"/>
                  </a:cubicBezTo>
                  <a:cubicBezTo>
                    <a:pt x="211" y="11"/>
                    <a:pt x="202" y="4"/>
                    <a:pt x="193" y="2"/>
                  </a:cubicBezTo>
                  <a:cubicBezTo>
                    <a:pt x="183" y="0"/>
                    <a:pt x="173" y="2"/>
                    <a:pt x="163" y="6"/>
                  </a:cubicBezTo>
                  <a:cubicBezTo>
                    <a:pt x="147" y="12"/>
                    <a:pt x="132" y="23"/>
                    <a:pt x="115" y="26"/>
                  </a:cubicBezTo>
                  <a:cubicBezTo>
                    <a:pt x="96" y="29"/>
                    <a:pt x="75" y="23"/>
                    <a:pt x="58" y="31"/>
                  </a:cubicBezTo>
                  <a:cubicBezTo>
                    <a:pt x="34" y="43"/>
                    <a:pt x="17" y="85"/>
                    <a:pt x="9" y="110"/>
                  </a:cubicBezTo>
                  <a:cubicBezTo>
                    <a:pt x="0" y="142"/>
                    <a:pt x="13" y="175"/>
                    <a:pt x="23" y="205"/>
                  </a:cubicBezTo>
                  <a:close/>
                </a:path>
              </a:pathLst>
            </a:custGeom>
            <a:solidFill>
              <a:srgbClr val="0213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2" name="îṥ1îďe"/>
            <p:cNvSpPr/>
            <p:nvPr/>
          </p:nvSpPr>
          <p:spPr bwMode="auto">
            <a:xfrm>
              <a:off x="7342188" y="2524126"/>
              <a:ext cx="912813" cy="666750"/>
            </a:xfrm>
            <a:custGeom>
              <a:avLst/>
              <a:gdLst>
                <a:gd name="T0" fmla="*/ 101 w 220"/>
                <a:gd name="T1" fmla="*/ 41 h 161"/>
                <a:gd name="T2" fmla="*/ 125 w 220"/>
                <a:gd name="T3" fmla="*/ 26 h 161"/>
                <a:gd name="T4" fmla="*/ 185 w 220"/>
                <a:gd name="T5" fmla="*/ 2 h 161"/>
                <a:gd name="T6" fmla="*/ 218 w 220"/>
                <a:gd name="T7" fmla="*/ 15 h 161"/>
                <a:gd name="T8" fmla="*/ 213 w 220"/>
                <a:gd name="T9" fmla="*/ 35 h 161"/>
                <a:gd name="T10" fmla="*/ 182 w 220"/>
                <a:gd name="T11" fmla="*/ 68 h 161"/>
                <a:gd name="T12" fmla="*/ 164 w 220"/>
                <a:gd name="T13" fmla="*/ 95 h 161"/>
                <a:gd name="T14" fmla="*/ 88 w 220"/>
                <a:gd name="T15" fmla="*/ 153 h 161"/>
                <a:gd name="T16" fmla="*/ 34 w 220"/>
                <a:gd name="T17" fmla="*/ 155 h 161"/>
                <a:gd name="T18" fmla="*/ 1 w 220"/>
                <a:gd name="T19" fmla="*/ 115 h 161"/>
                <a:gd name="T20" fmla="*/ 11 w 220"/>
                <a:gd name="T21" fmla="*/ 79 h 161"/>
                <a:gd name="T22" fmla="*/ 34 w 220"/>
                <a:gd name="T23" fmla="*/ 48 h 161"/>
                <a:gd name="T24" fmla="*/ 101 w 220"/>
                <a:gd name="T25" fmla="*/ 4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61">
                  <a:moveTo>
                    <a:pt x="101" y="41"/>
                  </a:moveTo>
                  <a:cubicBezTo>
                    <a:pt x="110" y="38"/>
                    <a:pt x="117" y="31"/>
                    <a:pt x="125" y="26"/>
                  </a:cubicBezTo>
                  <a:cubicBezTo>
                    <a:pt x="143" y="13"/>
                    <a:pt x="163" y="5"/>
                    <a:pt x="185" y="2"/>
                  </a:cubicBezTo>
                  <a:cubicBezTo>
                    <a:pt x="198" y="0"/>
                    <a:pt x="214" y="2"/>
                    <a:pt x="218" y="15"/>
                  </a:cubicBezTo>
                  <a:cubicBezTo>
                    <a:pt x="220" y="22"/>
                    <a:pt x="217" y="29"/>
                    <a:pt x="213" y="35"/>
                  </a:cubicBezTo>
                  <a:cubicBezTo>
                    <a:pt x="205" y="47"/>
                    <a:pt x="192" y="56"/>
                    <a:pt x="182" y="68"/>
                  </a:cubicBezTo>
                  <a:cubicBezTo>
                    <a:pt x="175" y="76"/>
                    <a:pt x="170" y="86"/>
                    <a:pt x="164" y="95"/>
                  </a:cubicBezTo>
                  <a:cubicBezTo>
                    <a:pt x="146" y="122"/>
                    <a:pt x="119" y="143"/>
                    <a:pt x="88" y="153"/>
                  </a:cubicBezTo>
                  <a:cubicBezTo>
                    <a:pt x="71" y="159"/>
                    <a:pt x="51" y="161"/>
                    <a:pt x="34" y="155"/>
                  </a:cubicBezTo>
                  <a:cubicBezTo>
                    <a:pt x="17" y="149"/>
                    <a:pt x="2" y="133"/>
                    <a:pt x="1" y="115"/>
                  </a:cubicBezTo>
                  <a:cubicBezTo>
                    <a:pt x="0" y="102"/>
                    <a:pt x="5" y="91"/>
                    <a:pt x="11" y="79"/>
                  </a:cubicBezTo>
                  <a:cubicBezTo>
                    <a:pt x="17" y="68"/>
                    <a:pt x="24" y="56"/>
                    <a:pt x="34" y="48"/>
                  </a:cubicBezTo>
                  <a:cubicBezTo>
                    <a:pt x="57" y="28"/>
                    <a:pt x="77" y="51"/>
                    <a:pt x="101" y="41"/>
                  </a:cubicBezTo>
                  <a:close/>
                </a:path>
              </a:pathLst>
            </a:custGeom>
            <a:solidFill>
              <a:srgbClr val="0429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3" name="íŝ1ïďé"/>
            <p:cNvSpPr/>
            <p:nvPr/>
          </p:nvSpPr>
          <p:spPr bwMode="auto">
            <a:xfrm>
              <a:off x="7031038" y="2676526"/>
              <a:ext cx="1584325" cy="1520825"/>
            </a:xfrm>
            <a:custGeom>
              <a:avLst/>
              <a:gdLst>
                <a:gd name="T0" fmla="*/ 325 w 382"/>
                <a:gd name="T1" fmla="*/ 318 h 367"/>
                <a:gd name="T2" fmla="*/ 275 w 382"/>
                <a:gd name="T3" fmla="*/ 358 h 367"/>
                <a:gd name="T4" fmla="*/ 202 w 382"/>
                <a:gd name="T5" fmla="*/ 367 h 367"/>
                <a:gd name="T6" fmla="*/ 0 w 382"/>
                <a:gd name="T7" fmla="*/ 316 h 367"/>
                <a:gd name="T8" fmla="*/ 39 w 382"/>
                <a:gd name="T9" fmla="*/ 234 h 367"/>
                <a:gd name="T10" fmla="*/ 45 w 382"/>
                <a:gd name="T11" fmla="*/ 228 h 367"/>
                <a:gd name="T12" fmla="*/ 55 w 382"/>
                <a:gd name="T13" fmla="*/ 229 h 367"/>
                <a:gd name="T14" fmla="*/ 88 w 382"/>
                <a:gd name="T15" fmla="*/ 239 h 367"/>
                <a:gd name="T16" fmla="*/ 138 w 382"/>
                <a:gd name="T17" fmla="*/ 250 h 367"/>
                <a:gd name="T18" fmla="*/ 176 w 382"/>
                <a:gd name="T19" fmla="*/ 255 h 367"/>
                <a:gd name="T20" fmla="*/ 204 w 382"/>
                <a:gd name="T21" fmla="*/ 254 h 367"/>
                <a:gd name="T22" fmla="*/ 233 w 382"/>
                <a:gd name="T23" fmla="*/ 207 h 367"/>
                <a:gd name="T24" fmla="*/ 235 w 382"/>
                <a:gd name="T25" fmla="*/ 196 h 367"/>
                <a:gd name="T26" fmla="*/ 236 w 382"/>
                <a:gd name="T27" fmla="*/ 185 h 367"/>
                <a:gd name="T28" fmla="*/ 254 w 382"/>
                <a:gd name="T29" fmla="*/ 92 h 367"/>
                <a:gd name="T30" fmla="*/ 285 w 382"/>
                <a:gd name="T31" fmla="*/ 27 h 367"/>
                <a:gd name="T32" fmla="*/ 359 w 382"/>
                <a:gd name="T33" fmla="*/ 52 h 367"/>
                <a:gd name="T34" fmla="*/ 325 w 382"/>
                <a:gd name="T35" fmla="*/ 31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2" h="367">
                  <a:moveTo>
                    <a:pt x="325" y="318"/>
                  </a:moveTo>
                  <a:cubicBezTo>
                    <a:pt x="311" y="334"/>
                    <a:pt x="295" y="349"/>
                    <a:pt x="275" y="358"/>
                  </a:cubicBezTo>
                  <a:cubicBezTo>
                    <a:pt x="253" y="367"/>
                    <a:pt x="227" y="367"/>
                    <a:pt x="202" y="367"/>
                  </a:cubicBezTo>
                  <a:cubicBezTo>
                    <a:pt x="131" y="365"/>
                    <a:pt x="57" y="357"/>
                    <a:pt x="0" y="316"/>
                  </a:cubicBezTo>
                  <a:cubicBezTo>
                    <a:pt x="10" y="287"/>
                    <a:pt x="23" y="260"/>
                    <a:pt x="39" y="234"/>
                  </a:cubicBezTo>
                  <a:cubicBezTo>
                    <a:pt x="41" y="231"/>
                    <a:pt x="43" y="229"/>
                    <a:pt x="45" y="228"/>
                  </a:cubicBezTo>
                  <a:cubicBezTo>
                    <a:pt x="48" y="227"/>
                    <a:pt x="52" y="228"/>
                    <a:pt x="55" y="229"/>
                  </a:cubicBezTo>
                  <a:cubicBezTo>
                    <a:pt x="66" y="232"/>
                    <a:pt x="77" y="236"/>
                    <a:pt x="88" y="239"/>
                  </a:cubicBezTo>
                  <a:cubicBezTo>
                    <a:pt x="104" y="243"/>
                    <a:pt x="121" y="247"/>
                    <a:pt x="138" y="250"/>
                  </a:cubicBezTo>
                  <a:cubicBezTo>
                    <a:pt x="150" y="252"/>
                    <a:pt x="163" y="254"/>
                    <a:pt x="176" y="255"/>
                  </a:cubicBezTo>
                  <a:cubicBezTo>
                    <a:pt x="186" y="256"/>
                    <a:pt x="195" y="257"/>
                    <a:pt x="204" y="254"/>
                  </a:cubicBezTo>
                  <a:cubicBezTo>
                    <a:pt x="222" y="247"/>
                    <a:pt x="229" y="227"/>
                    <a:pt x="233" y="207"/>
                  </a:cubicBezTo>
                  <a:cubicBezTo>
                    <a:pt x="233" y="203"/>
                    <a:pt x="234" y="200"/>
                    <a:pt x="235" y="196"/>
                  </a:cubicBezTo>
                  <a:cubicBezTo>
                    <a:pt x="235" y="192"/>
                    <a:pt x="236" y="188"/>
                    <a:pt x="236" y="185"/>
                  </a:cubicBezTo>
                  <a:cubicBezTo>
                    <a:pt x="241" y="154"/>
                    <a:pt x="247" y="123"/>
                    <a:pt x="254" y="92"/>
                  </a:cubicBezTo>
                  <a:cubicBezTo>
                    <a:pt x="260" y="69"/>
                    <a:pt x="267" y="44"/>
                    <a:pt x="285" y="27"/>
                  </a:cubicBezTo>
                  <a:cubicBezTo>
                    <a:pt x="312" y="0"/>
                    <a:pt x="332" y="4"/>
                    <a:pt x="359" y="52"/>
                  </a:cubicBezTo>
                  <a:cubicBezTo>
                    <a:pt x="382" y="92"/>
                    <a:pt x="363" y="277"/>
                    <a:pt x="325" y="318"/>
                  </a:cubicBezTo>
                </a:path>
              </a:pathLst>
            </a:custGeom>
            <a:solidFill>
              <a:srgbClr val="FF9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4" name="ïŝ1ïḋe"/>
            <p:cNvSpPr/>
            <p:nvPr/>
          </p:nvSpPr>
          <p:spPr bwMode="auto">
            <a:xfrm>
              <a:off x="7396163" y="3443288"/>
              <a:ext cx="776288" cy="484188"/>
            </a:xfrm>
            <a:custGeom>
              <a:avLst/>
              <a:gdLst>
                <a:gd name="T0" fmla="*/ 148 w 187"/>
                <a:gd name="T1" fmla="*/ 0 h 117"/>
                <a:gd name="T2" fmla="*/ 148 w 187"/>
                <a:gd name="T3" fmla="*/ 0 h 117"/>
                <a:gd name="T4" fmla="*/ 147 w 187"/>
                <a:gd name="T5" fmla="*/ 11 h 117"/>
                <a:gd name="T6" fmla="*/ 145 w 187"/>
                <a:gd name="T7" fmla="*/ 22 h 117"/>
                <a:gd name="T8" fmla="*/ 116 w 187"/>
                <a:gd name="T9" fmla="*/ 69 h 117"/>
                <a:gd name="T10" fmla="*/ 101 w 187"/>
                <a:gd name="T11" fmla="*/ 71 h 117"/>
                <a:gd name="T12" fmla="*/ 88 w 187"/>
                <a:gd name="T13" fmla="*/ 70 h 117"/>
                <a:gd name="T14" fmla="*/ 71 w 187"/>
                <a:gd name="T15" fmla="*/ 68 h 117"/>
                <a:gd name="T16" fmla="*/ 68 w 187"/>
                <a:gd name="T17" fmla="*/ 68 h 117"/>
                <a:gd name="T18" fmla="*/ 50 w 187"/>
                <a:gd name="T19" fmla="*/ 65 h 117"/>
                <a:gd name="T20" fmla="*/ 46 w 187"/>
                <a:gd name="T21" fmla="*/ 64 h 117"/>
                <a:gd name="T22" fmla="*/ 19 w 187"/>
                <a:gd name="T23" fmla="*/ 58 h 117"/>
                <a:gd name="T24" fmla="*/ 14 w 187"/>
                <a:gd name="T25" fmla="*/ 57 h 117"/>
                <a:gd name="T26" fmla="*/ 0 w 187"/>
                <a:gd name="T27" fmla="*/ 54 h 117"/>
                <a:gd name="T28" fmla="*/ 3 w 187"/>
                <a:gd name="T29" fmla="*/ 61 h 117"/>
                <a:gd name="T30" fmla="*/ 75 w 187"/>
                <a:gd name="T31" fmla="*/ 109 h 117"/>
                <a:gd name="T32" fmla="*/ 100 w 187"/>
                <a:gd name="T33" fmla="*/ 117 h 117"/>
                <a:gd name="T34" fmla="*/ 112 w 187"/>
                <a:gd name="T35" fmla="*/ 114 h 117"/>
                <a:gd name="T36" fmla="*/ 132 w 187"/>
                <a:gd name="T37" fmla="*/ 92 h 117"/>
                <a:gd name="T38" fmla="*/ 165 w 187"/>
                <a:gd name="T39" fmla="*/ 60 h 117"/>
                <a:gd name="T40" fmla="*/ 148 w 187"/>
                <a:gd name="T41"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7" h="117">
                  <a:moveTo>
                    <a:pt x="148" y="0"/>
                  </a:moveTo>
                  <a:cubicBezTo>
                    <a:pt x="148" y="0"/>
                    <a:pt x="148" y="0"/>
                    <a:pt x="148" y="0"/>
                  </a:cubicBezTo>
                  <a:cubicBezTo>
                    <a:pt x="148" y="3"/>
                    <a:pt x="147" y="7"/>
                    <a:pt x="147" y="11"/>
                  </a:cubicBezTo>
                  <a:cubicBezTo>
                    <a:pt x="146" y="15"/>
                    <a:pt x="145" y="18"/>
                    <a:pt x="145" y="22"/>
                  </a:cubicBezTo>
                  <a:cubicBezTo>
                    <a:pt x="141" y="42"/>
                    <a:pt x="134" y="62"/>
                    <a:pt x="116" y="69"/>
                  </a:cubicBezTo>
                  <a:cubicBezTo>
                    <a:pt x="111" y="70"/>
                    <a:pt x="106" y="71"/>
                    <a:pt x="101" y="71"/>
                  </a:cubicBezTo>
                  <a:cubicBezTo>
                    <a:pt x="97" y="71"/>
                    <a:pt x="92" y="71"/>
                    <a:pt x="88" y="70"/>
                  </a:cubicBezTo>
                  <a:cubicBezTo>
                    <a:pt x="83" y="70"/>
                    <a:pt x="77" y="69"/>
                    <a:pt x="71" y="68"/>
                  </a:cubicBezTo>
                  <a:cubicBezTo>
                    <a:pt x="70" y="68"/>
                    <a:pt x="69" y="68"/>
                    <a:pt x="68" y="68"/>
                  </a:cubicBezTo>
                  <a:cubicBezTo>
                    <a:pt x="62" y="67"/>
                    <a:pt x="56" y="66"/>
                    <a:pt x="50" y="65"/>
                  </a:cubicBezTo>
                  <a:cubicBezTo>
                    <a:pt x="48" y="64"/>
                    <a:pt x="47" y="64"/>
                    <a:pt x="46" y="64"/>
                  </a:cubicBezTo>
                  <a:cubicBezTo>
                    <a:pt x="37" y="62"/>
                    <a:pt x="28" y="60"/>
                    <a:pt x="19" y="58"/>
                  </a:cubicBezTo>
                  <a:cubicBezTo>
                    <a:pt x="17" y="58"/>
                    <a:pt x="16" y="58"/>
                    <a:pt x="14" y="57"/>
                  </a:cubicBezTo>
                  <a:cubicBezTo>
                    <a:pt x="9" y="56"/>
                    <a:pt x="5" y="55"/>
                    <a:pt x="0" y="54"/>
                  </a:cubicBezTo>
                  <a:cubicBezTo>
                    <a:pt x="0" y="56"/>
                    <a:pt x="2" y="59"/>
                    <a:pt x="3" y="61"/>
                  </a:cubicBezTo>
                  <a:cubicBezTo>
                    <a:pt x="21" y="84"/>
                    <a:pt x="48" y="97"/>
                    <a:pt x="75" y="109"/>
                  </a:cubicBezTo>
                  <a:cubicBezTo>
                    <a:pt x="83" y="113"/>
                    <a:pt x="92" y="117"/>
                    <a:pt x="100" y="117"/>
                  </a:cubicBezTo>
                  <a:cubicBezTo>
                    <a:pt x="104" y="117"/>
                    <a:pt x="108" y="116"/>
                    <a:pt x="112" y="114"/>
                  </a:cubicBezTo>
                  <a:cubicBezTo>
                    <a:pt x="121" y="110"/>
                    <a:pt x="126" y="100"/>
                    <a:pt x="132" y="92"/>
                  </a:cubicBezTo>
                  <a:cubicBezTo>
                    <a:pt x="141" y="80"/>
                    <a:pt x="155" y="72"/>
                    <a:pt x="165" y="60"/>
                  </a:cubicBezTo>
                  <a:cubicBezTo>
                    <a:pt x="187" y="35"/>
                    <a:pt x="174" y="3"/>
                    <a:pt x="148" y="0"/>
                  </a:cubicBezTo>
                </a:path>
              </a:pathLst>
            </a:custGeom>
            <a:solidFill>
              <a:srgbClr val="F8950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5" name="íṣ1iďè"/>
            <p:cNvSpPr/>
            <p:nvPr/>
          </p:nvSpPr>
          <p:spPr bwMode="auto">
            <a:xfrm>
              <a:off x="4103688" y="4251326"/>
              <a:ext cx="890588" cy="674688"/>
            </a:xfrm>
            <a:custGeom>
              <a:avLst/>
              <a:gdLst>
                <a:gd name="T0" fmla="*/ 49 w 215"/>
                <a:gd name="T1" fmla="*/ 26 h 163"/>
                <a:gd name="T2" fmla="*/ 16 w 215"/>
                <a:gd name="T3" fmla="*/ 3 h 163"/>
                <a:gd name="T4" fmla="*/ 7 w 215"/>
                <a:gd name="T5" fmla="*/ 2 h 163"/>
                <a:gd name="T6" fmla="*/ 1 w 215"/>
                <a:gd name="T7" fmla="*/ 19 h 163"/>
                <a:gd name="T8" fmla="*/ 81 w 215"/>
                <a:gd name="T9" fmla="*/ 117 h 163"/>
                <a:gd name="T10" fmla="*/ 108 w 215"/>
                <a:gd name="T11" fmla="*/ 122 h 163"/>
                <a:gd name="T12" fmla="*/ 91 w 215"/>
                <a:gd name="T13" fmla="*/ 155 h 163"/>
                <a:gd name="T14" fmla="*/ 139 w 215"/>
                <a:gd name="T15" fmla="*/ 145 h 163"/>
                <a:gd name="T16" fmla="*/ 169 w 215"/>
                <a:gd name="T17" fmla="*/ 127 h 163"/>
                <a:gd name="T18" fmla="*/ 210 w 215"/>
                <a:gd name="T19" fmla="*/ 94 h 163"/>
                <a:gd name="T20" fmla="*/ 214 w 215"/>
                <a:gd name="T21" fmla="*/ 73 h 163"/>
                <a:gd name="T22" fmla="*/ 194 w 215"/>
                <a:gd name="T23" fmla="*/ 28 h 163"/>
                <a:gd name="T24" fmla="*/ 151 w 215"/>
                <a:gd name="T25" fmla="*/ 11 h 163"/>
                <a:gd name="T26" fmla="*/ 49 w 215"/>
                <a:gd name="T27" fmla="*/ 2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5" h="163">
                  <a:moveTo>
                    <a:pt x="49" y="26"/>
                  </a:moveTo>
                  <a:cubicBezTo>
                    <a:pt x="37" y="20"/>
                    <a:pt x="29" y="7"/>
                    <a:pt x="16" y="3"/>
                  </a:cubicBezTo>
                  <a:cubicBezTo>
                    <a:pt x="13" y="2"/>
                    <a:pt x="10" y="1"/>
                    <a:pt x="7" y="2"/>
                  </a:cubicBezTo>
                  <a:cubicBezTo>
                    <a:pt x="1" y="5"/>
                    <a:pt x="0" y="12"/>
                    <a:pt x="1" y="19"/>
                  </a:cubicBezTo>
                  <a:cubicBezTo>
                    <a:pt x="4" y="63"/>
                    <a:pt x="38" y="104"/>
                    <a:pt x="81" y="117"/>
                  </a:cubicBezTo>
                  <a:cubicBezTo>
                    <a:pt x="90" y="120"/>
                    <a:pt x="104" y="113"/>
                    <a:pt x="108" y="122"/>
                  </a:cubicBezTo>
                  <a:cubicBezTo>
                    <a:pt x="110" y="127"/>
                    <a:pt x="88" y="151"/>
                    <a:pt x="91" y="155"/>
                  </a:cubicBezTo>
                  <a:cubicBezTo>
                    <a:pt x="98" y="163"/>
                    <a:pt x="130" y="150"/>
                    <a:pt x="139" y="145"/>
                  </a:cubicBezTo>
                  <a:cubicBezTo>
                    <a:pt x="149" y="139"/>
                    <a:pt x="159" y="133"/>
                    <a:pt x="169" y="127"/>
                  </a:cubicBezTo>
                  <a:cubicBezTo>
                    <a:pt x="174" y="124"/>
                    <a:pt x="207" y="99"/>
                    <a:pt x="210" y="94"/>
                  </a:cubicBezTo>
                  <a:cubicBezTo>
                    <a:pt x="214" y="88"/>
                    <a:pt x="215" y="80"/>
                    <a:pt x="214" y="73"/>
                  </a:cubicBezTo>
                  <a:cubicBezTo>
                    <a:pt x="211" y="57"/>
                    <a:pt x="203" y="42"/>
                    <a:pt x="194" y="28"/>
                  </a:cubicBezTo>
                  <a:cubicBezTo>
                    <a:pt x="184" y="11"/>
                    <a:pt x="174" y="0"/>
                    <a:pt x="151" y="11"/>
                  </a:cubicBezTo>
                  <a:cubicBezTo>
                    <a:pt x="129" y="21"/>
                    <a:pt x="95" y="49"/>
                    <a:pt x="49" y="26"/>
                  </a:cubicBezTo>
                  <a:close/>
                </a:path>
              </a:pathLst>
            </a:custGeom>
            <a:solidFill>
              <a:srgbClr val="0213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6" name="îŝľîḍe"/>
            <p:cNvSpPr/>
            <p:nvPr/>
          </p:nvSpPr>
          <p:spPr bwMode="auto">
            <a:xfrm>
              <a:off x="3746501" y="4032251"/>
              <a:ext cx="601663" cy="885825"/>
            </a:xfrm>
            <a:custGeom>
              <a:avLst/>
              <a:gdLst>
                <a:gd name="T0" fmla="*/ 68 w 145"/>
                <a:gd name="T1" fmla="*/ 74 h 214"/>
                <a:gd name="T2" fmla="*/ 37 w 145"/>
                <a:gd name="T3" fmla="*/ 16 h 214"/>
                <a:gd name="T4" fmla="*/ 28 w 145"/>
                <a:gd name="T5" fmla="*/ 1 h 214"/>
                <a:gd name="T6" fmla="*/ 15 w 145"/>
                <a:gd name="T7" fmla="*/ 6 h 214"/>
                <a:gd name="T8" fmla="*/ 10 w 145"/>
                <a:gd name="T9" fmla="*/ 19 h 214"/>
                <a:gd name="T10" fmla="*/ 0 w 145"/>
                <a:gd name="T11" fmla="*/ 96 h 214"/>
                <a:gd name="T12" fmla="*/ 3 w 145"/>
                <a:gd name="T13" fmla="*/ 121 h 214"/>
                <a:gd name="T14" fmla="*/ 41 w 145"/>
                <a:gd name="T15" fmla="*/ 170 h 214"/>
                <a:gd name="T16" fmla="*/ 43 w 145"/>
                <a:gd name="T17" fmla="*/ 181 h 214"/>
                <a:gd name="T18" fmla="*/ 20 w 145"/>
                <a:gd name="T19" fmla="*/ 202 h 214"/>
                <a:gd name="T20" fmla="*/ 57 w 145"/>
                <a:gd name="T21" fmla="*/ 213 h 214"/>
                <a:gd name="T22" fmla="*/ 110 w 145"/>
                <a:gd name="T23" fmla="*/ 210 h 214"/>
                <a:gd name="T24" fmla="*/ 134 w 145"/>
                <a:gd name="T25" fmla="*/ 200 h 214"/>
                <a:gd name="T26" fmla="*/ 139 w 145"/>
                <a:gd name="T27" fmla="*/ 178 h 214"/>
                <a:gd name="T28" fmla="*/ 129 w 145"/>
                <a:gd name="T29" fmla="*/ 103 h 214"/>
                <a:gd name="T30" fmla="*/ 101 w 145"/>
                <a:gd name="T31" fmla="*/ 96 h 214"/>
                <a:gd name="T32" fmla="*/ 68 w 145"/>
                <a:gd name="T33" fmla="*/ 7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 h="214">
                  <a:moveTo>
                    <a:pt x="68" y="74"/>
                  </a:moveTo>
                  <a:cubicBezTo>
                    <a:pt x="53" y="59"/>
                    <a:pt x="42" y="38"/>
                    <a:pt x="37" y="16"/>
                  </a:cubicBezTo>
                  <a:cubicBezTo>
                    <a:pt x="35" y="10"/>
                    <a:pt x="34" y="3"/>
                    <a:pt x="28" y="1"/>
                  </a:cubicBezTo>
                  <a:cubicBezTo>
                    <a:pt x="23" y="0"/>
                    <a:pt x="18" y="2"/>
                    <a:pt x="15" y="6"/>
                  </a:cubicBezTo>
                  <a:cubicBezTo>
                    <a:pt x="12" y="9"/>
                    <a:pt x="11" y="14"/>
                    <a:pt x="10" y="19"/>
                  </a:cubicBezTo>
                  <a:cubicBezTo>
                    <a:pt x="3" y="44"/>
                    <a:pt x="0" y="70"/>
                    <a:pt x="0" y="96"/>
                  </a:cubicBezTo>
                  <a:cubicBezTo>
                    <a:pt x="0" y="105"/>
                    <a:pt x="0" y="113"/>
                    <a:pt x="3" y="121"/>
                  </a:cubicBezTo>
                  <a:cubicBezTo>
                    <a:pt x="11" y="141"/>
                    <a:pt x="33" y="151"/>
                    <a:pt x="41" y="170"/>
                  </a:cubicBezTo>
                  <a:cubicBezTo>
                    <a:pt x="43" y="173"/>
                    <a:pt x="44" y="177"/>
                    <a:pt x="43" y="181"/>
                  </a:cubicBezTo>
                  <a:cubicBezTo>
                    <a:pt x="42" y="188"/>
                    <a:pt x="19" y="195"/>
                    <a:pt x="20" y="202"/>
                  </a:cubicBezTo>
                  <a:cubicBezTo>
                    <a:pt x="22" y="210"/>
                    <a:pt x="49" y="213"/>
                    <a:pt x="57" y="213"/>
                  </a:cubicBezTo>
                  <a:cubicBezTo>
                    <a:pt x="75" y="214"/>
                    <a:pt x="93" y="213"/>
                    <a:pt x="110" y="210"/>
                  </a:cubicBezTo>
                  <a:cubicBezTo>
                    <a:pt x="119" y="209"/>
                    <a:pt x="128" y="207"/>
                    <a:pt x="134" y="200"/>
                  </a:cubicBezTo>
                  <a:cubicBezTo>
                    <a:pt x="138" y="194"/>
                    <a:pt x="139" y="185"/>
                    <a:pt x="139" y="178"/>
                  </a:cubicBezTo>
                  <a:cubicBezTo>
                    <a:pt x="139" y="161"/>
                    <a:pt x="145" y="114"/>
                    <a:pt x="129" y="103"/>
                  </a:cubicBezTo>
                  <a:cubicBezTo>
                    <a:pt x="122" y="99"/>
                    <a:pt x="109" y="99"/>
                    <a:pt x="101" y="96"/>
                  </a:cubicBezTo>
                  <a:cubicBezTo>
                    <a:pt x="89" y="91"/>
                    <a:pt x="78" y="84"/>
                    <a:pt x="68" y="74"/>
                  </a:cubicBezTo>
                  <a:close/>
                </a:path>
              </a:pathLst>
            </a:custGeom>
            <a:solidFill>
              <a:srgbClr val="0213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7" name="îšḷïḍè"/>
            <p:cNvSpPr/>
            <p:nvPr/>
          </p:nvSpPr>
          <p:spPr bwMode="auto">
            <a:xfrm>
              <a:off x="6396038" y="2913063"/>
              <a:ext cx="568325" cy="239713"/>
            </a:xfrm>
            <a:custGeom>
              <a:avLst/>
              <a:gdLst>
                <a:gd name="T0" fmla="*/ 0 w 358"/>
                <a:gd name="T1" fmla="*/ 24 h 151"/>
                <a:gd name="T2" fmla="*/ 29 w 358"/>
                <a:gd name="T3" fmla="*/ 0 h 151"/>
                <a:gd name="T4" fmla="*/ 123 w 358"/>
                <a:gd name="T5" fmla="*/ 115 h 151"/>
                <a:gd name="T6" fmla="*/ 358 w 358"/>
                <a:gd name="T7" fmla="*/ 50 h 151"/>
                <a:gd name="T8" fmla="*/ 358 w 358"/>
                <a:gd name="T9" fmla="*/ 91 h 151"/>
                <a:gd name="T10" fmla="*/ 102 w 358"/>
                <a:gd name="T11" fmla="*/ 151 h 151"/>
                <a:gd name="T12" fmla="*/ 0 w 358"/>
                <a:gd name="T13" fmla="*/ 24 h 151"/>
              </a:gdLst>
              <a:ahLst/>
              <a:cxnLst>
                <a:cxn ang="0">
                  <a:pos x="T0" y="T1"/>
                </a:cxn>
                <a:cxn ang="0">
                  <a:pos x="T2" y="T3"/>
                </a:cxn>
                <a:cxn ang="0">
                  <a:pos x="T4" y="T5"/>
                </a:cxn>
                <a:cxn ang="0">
                  <a:pos x="T6" y="T7"/>
                </a:cxn>
                <a:cxn ang="0">
                  <a:pos x="T8" y="T9"/>
                </a:cxn>
                <a:cxn ang="0">
                  <a:pos x="T10" y="T11"/>
                </a:cxn>
                <a:cxn ang="0">
                  <a:pos x="T12" y="T13"/>
                </a:cxn>
              </a:cxnLst>
              <a:rect l="0" t="0" r="r" b="b"/>
              <a:pathLst>
                <a:path w="358" h="151">
                  <a:moveTo>
                    <a:pt x="0" y="24"/>
                  </a:moveTo>
                  <a:lnTo>
                    <a:pt x="29" y="0"/>
                  </a:lnTo>
                  <a:lnTo>
                    <a:pt x="123" y="115"/>
                  </a:lnTo>
                  <a:lnTo>
                    <a:pt x="358" y="50"/>
                  </a:lnTo>
                  <a:lnTo>
                    <a:pt x="358" y="91"/>
                  </a:lnTo>
                  <a:lnTo>
                    <a:pt x="102" y="151"/>
                  </a:lnTo>
                  <a:lnTo>
                    <a:pt x="0"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8" name="îsļïḓè"/>
            <p:cNvSpPr/>
            <p:nvPr/>
          </p:nvSpPr>
          <p:spPr bwMode="auto">
            <a:xfrm>
              <a:off x="6608763" y="3057526"/>
              <a:ext cx="874713" cy="560388"/>
            </a:xfrm>
            <a:custGeom>
              <a:avLst/>
              <a:gdLst>
                <a:gd name="T0" fmla="*/ 0 w 551"/>
                <a:gd name="T1" fmla="*/ 47 h 353"/>
                <a:gd name="T2" fmla="*/ 224 w 551"/>
                <a:gd name="T3" fmla="*/ 0 h 353"/>
                <a:gd name="T4" fmla="*/ 551 w 551"/>
                <a:gd name="T5" fmla="*/ 295 h 353"/>
                <a:gd name="T6" fmla="*/ 324 w 551"/>
                <a:gd name="T7" fmla="*/ 353 h 353"/>
                <a:gd name="T8" fmla="*/ 0 w 551"/>
                <a:gd name="T9" fmla="*/ 47 h 353"/>
              </a:gdLst>
              <a:ahLst/>
              <a:cxnLst>
                <a:cxn ang="0">
                  <a:pos x="T0" y="T1"/>
                </a:cxn>
                <a:cxn ang="0">
                  <a:pos x="T2" y="T3"/>
                </a:cxn>
                <a:cxn ang="0">
                  <a:pos x="T4" y="T5"/>
                </a:cxn>
                <a:cxn ang="0">
                  <a:pos x="T6" y="T7"/>
                </a:cxn>
                <a:cxn ang="0">
                  <a:pos x="T8" y="T9"/>
                </a:cxn>
              </a:cxnLst>
              <a:rect l="0" t="0" r="r" b="b"/>
              <a:pathLst>
                <a:path w="551" h="353">
                  <a:moveTo>
                    <a:pt x="0" y="47"/>
                  </a:moveTo>
                  <a:lnTo>
                    <a:pt x="224" y="0"/>
                  </a:lnTo>
                  <a:lnTo>
                    <a:pt x="551" y="295"/>
                  </a:lnTo>
                  <a:lnTo>
                    <a:pt x="324" y="353"/>
                  </a:lnTo>
                  <a:lnTo>
                    <a:pt x="0" y="47"/>
                  </a:lnTo>
                  <a:close/>
                </a:path>
              </a:pathLst>
            </a:custGeom>
            <a:solidFill>
              <a:srgbClr val="FF5D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9" name="íślíḑe"/>
            <p:cNvSpPr/>
            <p:nvPr/>
          </p:nvSpPr>
          <p:spPr bwMode="auto">
            <a:xfrm>
              <a:off x="6380163" y="2946401"/>
              <a:ext cx="207963" cy="236538"/>
            </a:xfrm>
            <a:custGeom>
              <a:avLst/>
              <a:gdLst>
                <a:gd name="T0" fmla="*/ 0 w 131"/>
                <a:gd name="T1" fmla="*/ 10 h 149"/>
                <a:gd name="T2" fmla="*/ 118 w 131"/>
                <a:gd name="T3" fmla="*/ 149 h 149"/>
                <a:gd name="T4" fmla="*/ 131 w 131"/>
                <a:gd name="T5" fmla="*/ 138 h 149"/>
                <a:gd name="T6" fmla="*/ 13 w 131"/>
                <a:gd name="T7" fmla="*/ 0 h 149"/>
                <a:gd name="T8" fmla="*/ 0 w 131"/>
                <a:gd name="T9" fmla="*/ 10 h 149"/>
              </a:gdLst>
              <a:ahLst/>
              <a:cxnLst>
                <a:cxn ang="0">
                  <a:pos x="T0" y="T1"/>
                </a:cxn>
                <a:cxn ang="0">
                  <a:pos x="T2" y="T3"/>
                </a:cxn>
                <a:cxn ang="0">
                  <a:pos x="T4" y="T5"/>
                </a:cxn>
                <a:cxn ang="0">
                  <a:pos x="T6" y="T7"/>
                </a:cxn>
                <a:cxn ang="0">
                  <a:pos x="T8" y="T9"/>
                </a:cxn>
              </a:cxnLst>
              <a:rect l="0" t="0" r="r" b="b"/>
              <a:pathLst>
                <a:path w="131" h="149">
                  <a:moveTo>
                    <a:pt x="0" y="10"/>
                  </a:moveTo>
                  <a:lnTo>
                    <a:pt x="118" y="149"/>
                  </a:lnTo>
                  <a:lnTo>
                    <a:pt x="131" y="138"/>
                  </a:lnTo>
                  <a:lnTo>
                    <a:pt x="13" y="0"/>
                  </a:lnTo>
                  <a:lnTo>
                    <a:pt x="0" y="10"/>
                  </a:lnTo>
                  <a:close/>
                </a:path>
              </a:pathLst>
            </a:custGeom>
            <a:solidFill>
              <a:srgbClr val="FF5D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0" name="îṡḷiḑè"/>
            <p:cNvSpPr/>
            <p:nvPr/>
          </p:nvSpPr>
          <p:spPr bwMode="auto">
            <a:xfrm>
              <a:off x="6380163" y="2946401"/>
              <a:ext cx="207963" cy="236538"/>
            </a:xfrm>
            <a:custGeom>
              <a:avLst/>
              <a:gdLst>
                <a:gd name="T0" fmla="*/ 0 w 131"/>
                <a:gd name="T1" fmla="*/ 10 h 149"/>
                <a:gd name="T2" fmla="*/ 118 w 131"/>
                <a:gd name="T3" fmla="*/ 149 h 149"/>
                <a:gd name="T4" fmla="*/ 131 w 131"/>
                <a:gd name="T5" fmla="*/ 138 h 149"/>
                <a:gd name="T6" fmla="*/ 13 w 131"/>
                <a:gd name="T7" fmla="*/ 0 h 149"/>
              </a:gdLst>
              <a:ahLst/>
              <a:cxnLst>
                <a:cxn ang="0">
                  <a:pos x="T0" y="T1"/>
                </a:cxn>
                <a:cxn ang="0">
                  <a:pos x="T2" y="T3"/>
                </a:cxn>
                <a:cxn ang="0">
                  <a:pos x="T4" y="T5"/>
                </a:cxn>
                <a:cxn ang="0">
                  <a:pos x="T6" y="T7"/>
                </a:cxn>
              </a:cxnLst>
              <a:rect l="0" t="0" r="r" b="b"/>
              <a:pathLst>
                <a:path w="131" h="149">
                  <a:moveTo>
                    <a:pt x="0" y="10"/>
                  </a:moveTo>
                  <a:lnTo>
                    <a:pt x="118" y="149"/>
                  </a:lnTo>
                  <a:lnTo>
                    <a:pt x="131" y="138"/>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1" name="îṩļïďe"/>
            <p:cNvSpPr/>
            <p:nvPr/>
          </p:nvSpPr>
          <p:spPr bwMode="auto">
            <a:xfrm>
              <a:off x="6524626" y="3132138"/>
              <a:ext cx="598488" cy="509588"/>
            </a:xfrm>
            <a:custGeom>
              <a:avLst/>
              <a:gdLst>
                <a:gd name="T0" fmla="*/ 20 w 144"/>
                <a:gd name="T1" fmla="*/ 0 h 123"/>
                <a:gd name="T2" fmla="*/ 0 w 144"/>
                <a:gd name="T3" fmla="*/ 3 h 123"/>
                <a:gd name="T4" fmla="*/ 133 w 144"/>
                <a:gd name="T5" fmla="*/ 123 h 123"/>
                <a:gd name="T6" fmla="*/ 144 w 144"/>
                <a:gd name="T7" fmla="*/ 117 h 123"/>
                <a:gd name="T8" fmla="*/ 20 w 144"/>
                <a:gd name="T9" fmla="*/ 0 h 123"/>
              </a:gdLst>
              <a:ahLst/>
              <a:cxnLst>
                <a:cxn ang="0">
                  <a:pos x="T0" y="T1"/>
                </a:cxn>
                <a:cxn ang="0">
                  <a:pos x="T2" y="T3"/>
                </a:cxn>
                <a:cxn ang="0">
                  <a:pos x="T4" y="T5"/>
                </a:cxn>
                <a:cxn ang="0">
                  <a:pos x="T6" y="T7"/>
                </a:cxn>
                <a:cxn ang="0">
                  <a:pos x="T8" y="T9"/>
                </a:cxn>
              </a:cxnLst>
              <a:rect l="0" t="0" r="r" b="b"/>
              <a:pathLst>
                <a:path w="144" h="123">
                  <a:moveTo>
                    <a:pt x="20" y="0"/>
                  </a:moveTo>
                  <a:cubicBezTo>
                    <a:pt x="20" y="0"/>
                    <a:pt x="11" y="9"/>
                    <a:pt x="0" y="3"/>
                  </a:cubicBezTo>
                  <a:cubicBezTo>
                    <a:pt x="133" y="123"/>
                    <a:pt x="133" y="123"/>
                    <a:pt x="133" y="123"/>
                  </a:cubicBezTo>
                  <a:cubicBezTo>
                    <a:pt x="144" y="117"/>
                    <a:pt x="144" y="117"/>
                    <a:pt x="144" y="117"/>
                  </a:cubicBezTo>
                  <a:lnTo>
                    <a:pt x="20" y="0"/>
                  </a:lnTo>
                  <a:close/>
                </a:path>
              </a:pathLst>
            </a:custGeom>
            <a:solidFill>
              <a:srgbClr val="DD4D0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2" name="îŝľiḋe"/>
            <p:cNvSpPr/>
            <p:nvPr/>
          </p:nvSpPr>
          <p:spPr bwMode="auto">
            <a:xfrm>
              <a:off x="6964363" y="2992438"/>
              <a:ext cx="527050" cy="533400"/>
            </a:xfrm>
            <a:custGeom>
              <a:avLst/>
              <a:gdLst>
                <a:gd name="T0" fmla="*/ 0 w 332"/>
                <a:gd name="T1" fmla="*/ 0 h 336"/>
                <a:gd name="T2" fmla="*/ 332 w 332"/>
                <a:gd name="T3" fmla="*/ 300 h 336"/>
                <a:gd name="T4" fmla="*/ 327 w 332"/>
                <a:gd name="T5" fmla="*/ 336 h 336"/>
                <a:gd name="T6" fmla="*/ 0 w 332"/>
                <a:gd name="T7" fmla="*/ 41 h 336"/>
                <a:gd name="T8" fmla="*/ 0 w 332"/>
                <a:gd name="T9" fmla="*/ 0 h 336"/>
              </a:gdLst>
              <a:ahLst/>
              <a:cxnLst>
                <a:cxn ang="0">
                  <a:pos x="T0" y="T1"/>
                </a:cxn>
                <a:cxn ang="0">
                  <a:pos x="T2" y="T3"/>
                </a:cxn>
                <a:cxn ang="0">
                  <a:pos x="T4" y="T5"/>
                </a:cxn>
                <a:cxn ang="0">
                  <a:pos x="T6" y="T7"/>
                </a:cxn>
                <a:cxn ang="0">
                  <a:pos x="T8" y="T9"/>
                </a:cxn>
              </a:cxnLst>
              <a:rect l="0" t="0" r="r" b="b"/>
              <a:pathLst>
                <a:path w="332" h="336">
                  <a:moveTo>
                    <a:pt x="0" y="0"/>
                  </a:moveTo>
                  <a:lnTo>
                    <a:pt x="332" y="300"/>
                  </a:lnTo>
                  <a:lnTo>
                    <a:pt x="327" y="336"/>
                  </a:lnTo>
                  <a:lnTo>
                    <a:pt x="0" y="41"/>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3" name="ïşlîḋe"/>
            <p:cNvSpPr/>
            <p:nvPr/>
          </p:nvSpPr>
          <p:spPr bwMode="auto">
            <a:xfrm>
              <a:off x="7408863" y="1533526"/>
              <a:ext cx="1003300" cy="1109663"/>
            </a:xfrm>
            <a:custGeom>
              <a:avLst/>
              <a:gdLst>
                <a:gd name="T0" fmla="*/ 32 w 242"/>
                <a:gd name="T1" fmla="*/ 120 h 268"/>
                <a:gd name="T2" fmla="*/ 53 w 242"/>
                <a:gd name="T3" fmla="*/ 135 h 268"/>
                <a:gd name="T4" fmla="*/ 64 w 242"/>
                <a:gd name="T5" fmla="*/ 161 h 268"/>
                <a:gd name="T6" fmla="*/ 108 w 242"/>
                <a:gd name="T7" fmla="*/ 181 h 268"/>
                <a:gd name="T8" fmla="*/ 108 w 242"/>
                <a:gd name="T9" fmla="*/ 207 h 268"/>
                <a:gd name="T10" fmla="*/ 99 w 242"/>
                <a:gd name="T11" fmla="*/ 232 h 268"/>
                <a:gd name="T12" fmla="*/ 114 w 242"/>
                <a:gd name="T13" fmla="*/ 264 h 268"/>
                <a:gd name="T14" fmla="*/ 120 w 242"/>
                <a:gd name="T15" fmla="*/ 267 h 268"/>
                <a:gd name="T16" fmla="*/ 123 w 242"/>
                <a:gd name="T17" fmla="*/ 264 h 268"/>
                <a:gd name="T18" fmla="*/ 161 w 242"/>
                <a:gd name="T19" fmla="*/ 247 h 268"/>
                <a:gd name="T20" fmla="*/ 192 w 242"/>
                <a:gd name="T21" fmla="*/ 242 h 268"/>
                <a:gd name="T22" fmla="*/ 201 w 242"/>
                <a:gd name="T23" fmla="*/ 218 h 268"/>
                <a:gd name="T24" fmla="*/ 238 w 242"/>
                <a:gd name="T25" fmla="*/ 194 h 268"/>
                <a:gd name="T26" fmla="*/ 241 w 242"/>
                <a:gd name="T27" fmla="*/ 187 h 268"/>
                <a:gd name="T28" fmla="*/ 227 w 242"/>
                <a:gd name="T29" fmla="*/ 180 h 268"/>
                <a:gd name="T30" fmla="*/ 202 w 242"/>
                <a:gd name="T31" fmla="*/ 152 h 268"/>
                <a:gd name="T32" fmla="*/ 201 w 242"/>
                <a:gd name="T33" fmla="*/ 135 h 268"/>
                <a:gd name="T34" fmla="*/ 175 w 242"/>
                <a:gd name="T35" fmla="*/ 109 h 268"/>
                <a:gd name="T36" fmla="*/ 15 w 242"/>
                <a:gd name="T37" fmla="*/ 84 h 268"/>
                <a:gd name="T38" fmla="*/ 2 w 242"/>
                <a:gd name="T39" fmla="*/ 116 h 268"/>
                <a:gd name="T40" fmla="*/ 32 w 242"/>
                <a:gd name="T41" fmla="*/ 12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2" h="268">
                  <a:moveTo>
                    <a:pt x="32" y="120"/>
                  </a:moveTo>
                  <a:cubicBezTo>
                    <a:pt x="42" y="122"/>
                    <a:pt x="49" y="125"/>
                    <a:pt x="53" y="135"/>
                  </a:cubicBezTo>
                  <a:cubicBezTo>
                    <a:pt x="57" y="144"/>
                    <a:pt x="57" y="154"/>
                    <a:pt x="64" y="161"/>
                  </a:cubicBezTo>
                  <a:cubicBezTo>
                    <a:pt x="75" y="173"/>
                    <a:pt x="99" y="167"/>
                    <a:pt x="108" y="181"/>
                  </a:cubicBezTo>
                  <a:cubicBezTo>
                    <a:pt x="113" y="189"/>
                    <a:pt x="111" y="199"/>
                    <a:pt x="108" y="207"/>
                  </a:cubicBezTo>
                  <a:cubicBezTo>
                    <a:pt x="105" y="215"/>
                    <a:pt x="100" y="223"/>
                    <a:pt x="99" y="232"/>
                  </a:cubicBezTo>
                  <a:cubicBezTo>
                    <a:pt x="99" y="244"/>
                    <a:pt x="106" y="255"/>
                    <a:pt x="114" y="264"/>
                  </a:cubicBezTo>
                  <a:cubicBezTo>
                    <a:pt x="116" y="266"/>
                    <a:pt x="118" y="268"/>
                    <a:pt x="120" y="267"/>
                  </a:cubicBezTo>
                  <a:cubicBezTo>
                    <a:pt x="122" y="266"/>
                    <a:pt x="122" y="265"/>
                    <a:pt x="123" y="264"/>
                  </a:cubicBezTo>
                  <a:cubicBezTo>
                    <a:pt x="131" y="251"/>
                    <a:pt x="146" y="246"/>
                    <a:pt x="161" y="247"/>
                  </a:cubicBezTo>
                  <a:cubicBezTo>
                    <a:pt x="172" y="247"/>
                    <a:pt x="185" y="250"/>
                    <a:pt x="192" y="242"/>
                  </a:cubicBezTo>
                  <a:cubicBezTo>
                    <a:pt x="198" y="235"/>
                    <a:pt x="197" y="226"/>
                    <a:pt x="201" y="218"/>
                  </a:cubicBezTo>
                  <a:cubicBezTo>
                    <a:pt x="209" y="206"/>
                    <a:pt x="228" y="205"/>
                    <a:pt x="238" y="194"/>
                  </a:cubicBezTo>
                  <a:cubicBezTo>
                    <a:pt x="240" y="192"/>
                    <a:pt x="242" y="190"/>
                    <a:pt x="241" y="187"/>
                  </a:cubicBezTo>
                  <a:cubicBezTo>
                    <a:pt x="241" y="181"/>
                    <a:pt x="233" y="181"/>
                    <a:pt x="227" y="180"/>
                  </a:cubicBezTo>
                  <a:cubicBezTo>
                    <a:pt x="214" y="178"/>
                    <a:pt x="202" y="166"/>
                    <a:pt x="202" y="152"/>
                  </a:cubicBezTo>
                  <a:cubicBezTo>
                    <a:pt x="201" y="147"/>
                    <a:pt x="203" y="141"/>
                    <a:pt x="201" y="135"/>
                  </a:cubicBezTo>
                  <a:cubicBezTo>
                    <a:pt x="198" y="123"/>
                    <a:pt x="184" y="118"/>
                    <a:pt x="175" y="109"/>
                  </a:cubicBezTo>
                  <a:cubicBezTo>
                    <a:pt x="168" y="100"/>
                    <a:pt x="92" y="0"/>
                    <a:pt x="15" y="84"/>
                  </a:cubicBezTo>
                  <a:cubicBezTo>
                    <a:pt x="10" y="90"/>
                    <a:pt x="0" y="106"/>
                    <a:pt x="2" y="116"/>
                  </a:cubicBezTo>
                  <a:cubicBezTo>
                    <a:pt x="3" y="127"/>
                    <a:pt x="21" y="118"/>
                    <a:pt x="32" y="120"/>
                  </a:cubicBezTo>
                  <a:close/>
                </a:path>
              </a:pathLst>
            </a:custGeom>
            <a:solidFill>
              <a:srgbClr val="6478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4" name="íṩḷîḓé"/>
            <p:cNvSpPr/>
            <p:nvPr/>
          </p:nvSpPr>
          <p:spPr bwMode="auto">
            <a:xfrm>
              <a:off x="7732713" y="2038351"/>
              <a:ext cx="231775" cy="419100"/>
            </a:xfrm>
            <a:custGeom>
              <a:avLst/>
              <a:gdLst>
                <a:gd name="T0" fmla="*/ 0 w 56"/>
                <a:gd name="T1" fmla="*/ 38 h 101"/>
                <a:gd name="T2" fmla="*/ 24 w 56"/>
                <a:gd name="T3" fmla="*/ 5 h 101"/>
                <a:gd name="T4" fmla="*/ 31 w 56"/>
                <a:gd name="T5" fmla="*/ 71 h 101"/>
                <a:gd name="T6" fmla="*/ 0 w 56"/>
                <a:gd name="T7" fmla="*/ 38 h 101"/>
              </a:gdLst>
              <a:ahLst/>
              <a:cxnLst>
                <a:cxn ang="0">
                  <a:pos x="T0" y="T1"/>
                </a:cxn>
                <a:cxn ang="0">
                  <a:pos x="T2" y="T3"/>
                </a:cxn>
                <a:cxn ang="0">
                  <a:pos x="T4" y="T5"/>
                </a:cxn>
                <a:cxn ang="0">
                  <a:pos x="T6" y="T7"/>
                </a:cxn>
              </a:cxnLst>
              <a:rect l="0" t="0" r="r" b="b"/>
              <a:pathLst>
                <a:path w="56" h="101">
                  <a:moveTo>
                    <a:pt x="0" y="38"/>
                  </a:moveTo>
                  <a:cubicBezTo>
                    <a:pt x="0" y="38"/>
                    <a:pt x="0" y="10"/>
                    <a:pt x="24" y="5"/>
                  </a:cubicBezTo>
                  <a:cubicBezTo>
                    <a:pt x="48" y="0"/>
                    <a:pt x="56" y="41"/>
                    <a:pt x="31" y="71"/>
                  </a:cubicBezTo>
                  <a:cubicBezTo>
                    <a:pt x="6" y="101"/>
                    <a:pt x="0" y="38"/>
                    <a:pt x="0" y="38"/>
                  </a:cubicBezTo>
                  <a:close/>
                </a:path>
              </a:pathLst>
            </a:custGeom>
            <a:solidFill>
              <a:srgbClr val="FCB4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二、教师学习的特征</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（三）以群体为基础的合作学习</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图示 3"/>
          <p:cNvGraphicFramePr/>
          <p:nvPr/>
        </p:nvGraphicFramePr>
        <p:xfrm>
          <a:off x="5431681" y="1929077"/>
          <a:ext cx="6292234" cy="416148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3" name="组合 2"/>
          <p:cNvGrpSpPr/>
          <p:nvPr/>
        </p:nvGrpSpPr>
        <p:grpSpPr>
          <a:xfrm>
            <a:off x="468085" y="2611602"/>
            <a:ext cx="4728886" cy="2796429"/>
            <a:chOff x="2194428" y="1449000"/>
            <a:chExt cx="7803144" cy="3960000"/>
          </a:xfrm>
        </p:grpSpPr>
        <p:grpSp>
          <p:nvGrpSpPr>
            <p:cNvPr id="6" name="组合 5"/>
            <p:cNvGrpSpPr/>
            <p:nvPr/>
          </p:nvGrpSpPr>
          <p:grpSpPr>
            <a:xfrm>
              <a:off x="2194428" y="1449000"/>
              <a:ext cx="1738229" cy="3955173"/>
              <a:chOff x="143562" y="695315"/>
              <a:chExt cx="2401343" cy="5464025"/>
            </a:xfrm>
          </p:grpSpPr>
          <p:sp>
            <p:nvSpPr>
              <p:cNvPr id="446" name="任意多边形 163"/>
              <p:cNvSpPr/>
              <p:nvPr/>
            </p:nvSpPr>
            <p:spPr>
              <a:xfrm>
                <a:off x="1760745" y="1638490"/>
                <a:ext cx="722841" cy="1090495"/>
              </a:xfrm>
              <a:custGeom>
                <a:avLst/>
                <a:gdLst>
                  <a:gd name="connsiteX0" fmla="*/ 174644 w 722841"/>
                  <a:gd name="connsiteY0" fmla="*/ -252 h 1090495"/>
                  <a:gd name="connsiteX1" fmla="*/ 694424 w 722841"/>
                  <a:gd name="connsiteY1" fmla="*/ 745175 h 1090495"/>
                  <a:gd name="connsiteX2" fmla="*/ 229604 w 722841"/>
                  <a:gd name="connsiteY2" fmla="*/ 973775 h 1090495"/>
                  <a:gd name="connsiteX3" fmla="*/ 174644 w 722841"/>
                  <a:gd name="connsiteY3" fmla="*/ -252 h 1090495"/>
                </a:gdLst>
                <a:ahLst/>
                <a:cxnLst>
                  <a:cxn ang="0">
                    <a:pos x="connsiteX0" y="connsiteY0"/>
                  </a:cxn>
                  <a:cxn ang="0">
                    <a:pos x="connsiteX1" y="connsiteY1"/>
                  </a:cxn>
                  <a:cxn ang="0">
                    <a:pos x="connsiteX2" y="connsiteY2"/>
                  </a:cxn>
                  <a:cxn ang="0">
                    <a:pos x="connsiteX3" y="connsiteY3"/>
                  </a:cxn>
                </a:cxnLst>
                <a:rect l="l" t="t" r="r" b="b"/>
                <a:pathLst>
                  <a:path w="722841" h="1090495">
                    <a:moveTo>
                      <a:pt x="174644" y="-252"/>
                    </a:moveTo>
                    <a:cubicBezTo>
                      <a:pt x="388767" y="133098"/>
                      <a:pt x="617557" y="555151"/>
                      <a:pt x="694424" y="745175"/>
                    </a:cubicBezTo>
                    <a:cubicBezTo>
                      <a:pt x="771291" y="935198"/>
                      <a:pt x="712712" y="1267716"/>
                      <a:pt x="229604" y="973775"/>
                    </a:cubicBezTo>
                    <a:cubicBezTo>
                      <a:pt x="-253599" y="681262"/>
                      <a:pt x="174644" y="-252"/>
                      <a:pt x="174644" y="-252"/>
                    </a:cubicBezTo>
                    <a:close/>
                  </a:path>
                </a:pathLst>
              </a:custGeom>
              <a:solidFill>
                <a:srgbClr val="9E2A4B"/>
              </a:solidFill>
              <a:ln w="9525" cap="flat">
                <a:noFill/>
                <a:prstDash val="solid"/>
                <a:miter/>
              </a:ln>
            </p:spPr>
            <p:txBody>
              <a:bodyPr rtlCol="0" anchor="ctr"/>
              <a:lstStyle/>
              <a:p>
                <a:endParaRPr lang="zh-CN" altLang="en-US"/>
              </a:p>
            </p:txBody>
          </p:sp>
          <p:sp>
            <p:nvSpPr>
              <p:cNvPr id="447" name="任意多边形 164"/>
              <p:cNvSpPr/>
              <p:nvPr/>
            </p:nvSpPr>
            <p:spPr>
              <a:xfrm>
                <a:off x="143562" y="1675256"/>
                <a:ext cx="624802" cy="1029142"/>
              </a:xfrm>
              <a:custGeom>
                <a:avLst/>
                <a:gdLst>
                  <a:gd name="connsiteX0" fmla="*/ 537004 w 624802"/>
                  <a:gd name="connsiteY0" fmla="*/ -252 h 1029142"/>
                  <a:gd name="connsiteX1" fmla="*/ 5985 w 624802"/>
                  <a:gd name="connsiteY1" fmla="*/ 736126 h 1029142"/>
                  <a:gd name="connsiteX2" fmla="*/ 505857 w 624802"/>
                  <a:gd name="connsiteY2" fmla="*/ 752509 h 1029142"/>
                  <a:gd name="connsiteX3" fmla="*/ 537004 w 624802"/>
                  <a:gd name="connsiteY3" fmla="*/ -252 h 1029142"/>
                </a:gdLst>
                <a:ahLst/>
                <a:cxnLst>
                  <a:cxn ang="0">
                    <a:pos x="connsiteX0" y="connsiteY0"/>
                  </a:cxn>
                  <a:cxn ang="0">
                    <a:pos x="connsiteX1" y="connsiteY1"/>
                  </a:cxn>
                  <a:cxn ang="0">
                    <a:pos x="connsiteX2" y="connsiteY2"/>
                  </a:cxn>
                  <a:cxn ang="0">
                    <a:pos x="connsiteX3" y="connsiteY3"/>
                  </a:cxn>
                </a:cxnLst>
                <a:rect l="l" t="t" r="r" b="b"/>
                <a:pathLst>
                  <a:path w="624802" h="1029142">
                    <a:moveTo>
                      <a:pt x="537004" y="-252"/>
                    </a:moveTo>
                    <a:cubicBezTo>
                      <a:pt x="537004" y="-252"/>
                      <a:pt x="60754" y="398941"/>
                      <a:pt x="5985" y="736126"/>
                    </a:cubicBezTo>
                    <a:cubicBezTo>
                      <a:pt x="-48784" y="1073311"/>
                      <a:pt x="260493" y="1169990"/>
                      <a:pt x="505857" y="752509"/>
                    </a:cubicBezTo>
                    <a:cubicBezTo>
                      <a:pt x="753031" y="335314"/>
                      <a:pt x="537004" y="-252"/>
                      <a:pt x="537004" y="-252"/>
                    </a:cubicBezTo>
                    <a:close/>
                  </a:path>
                </a:pathLst>
              </a:custGeom>
              <a:solidFill>
                <a:srgbClr val="9E2A4B"/>
              </a:solidFill>
              <a:ln w="9525" cap="flat">
                <a:noFill/>
                <a:prstDash val="solid"/>
                <a:miter/>
              </a:ln>
            </p:spPr>
            <p:txBody>
              <a:bodyPr rtlCol="0" anchor="ctr"/>
              <a:lstStyle/>
              <a:p>
                <a:endParaRPr lang="zh-CN" altLang="en-US"/>
              </a:p>
            </p:txBody>
          </p:sp>
          <p:sp>
            <p:nvSpPr>
              <p:cNvPr id="448" name="任意多边形 165"/>
              <p:cNvSpPr/>
              <p:nvPr/>
            </p:nvSpPr>
            <p:spPr>
              <a:xfrm>
                <a:off x="1956830" y="5779579"/>
                <a:ext cx="588075" cy="379761"/>
              </a:xfrm>
              <a:custGeom>
                <a:avLst/>
                <a:gdLst>
                  <a:gd name="connsiteX0" fmla="*/ 587683 w 588075"/>
                  <a:gd name="connsiteY0" fmla="*/ 344649 h 379761"/>
                  <a:gd name="connsiteX1" fmla="*/ 585778 w 588075"/>
                  <a:gd name="connsiteY1" fmla="*/ 379510 h 379761"/>
                  <a:gd name="connsiteX2" fmla="*/ -390 w 588075"/>
                  <a:gd name="connsiteY2" fmla="*/ 379510 h 379761"/>
                  <a:gd name="connsiteX3" fmla="*/ -390 w 588075"/>
                  <a:gd name="connsiteY3" fmla="*/ 344649 h 379761"/>
                  <a:gd name="connsiteX4" fmla="*/ 55426 w 588075"/>
                  <a:gd name="connsiteY4" fmla="*/ 62137 h 379761"/>
                  <a:gd name="connsiteX5" fmla="*/ 202397 w 588075"/>
                  <a:gd name="connsiteY5" fmla="*/ -252 h 379761"/>
                  <a:gd name="connsiteX6" fmla="*/ 288122 w 588075"/>
                  <a:gd name="connsiteY6" fmla="*/ 152148 h 379761"/>
                  <a:gd name="connsiteX7" fmla="*/ 321650 w 588075"/>
                  <a:gd name="connsiteY7" fmla="*/ 174246 h 379761"/>
                  <a:gd name="connsiteX8" fmla="*/ 338414 w 588075"/>
                  <a:gd name="connsiteY8" fmla="*/ 181581 h 379761"/>
                  <a:gd name="connsiteX9" fmla="*/ 375561 w 588075"/>
                  <a:gd name="connsiteY9" fmla="*/ 194439 h 379761"/>
                  <a:gd name="connsiteX10" fmla="*/ 515198 w 588075"/>
                  <a:gd name="connsiteY10" fmla="*/ 218252 h 379761"/>
                  <a:gd name="connsiteX11" fmla="*/ 587683 w 588075"/>
                  <a:gd name="connsiteY11" fmla="*/ 344649 h 379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8075" h="379761">
                    <a:moveTo>
                      <a:pt x="587683" y="344649"/>
                    </a:moveTo>
                    <a:cubicBezTo>
                      <a:pt x="587722" y="356298"/>
                      <a:pt x="587093" y="367937"/>
                      <a:pt x="585778" y="379510"/>
                    </a:cubicBezTo>
                    <a:lnTo>
                      <a:pt x="-390" y="379510"/>
                    </a:lnTo>
                    <a:lnTo>
                      <a:pt x="-390" y="344649"/>
                    </a:lnTo>
                    <a:cubicBezTo>
                      <a:pt x="5515" y="248408"/>
                      <a:pt x="24289" y="153396"/>
                      <a:pt x="55426" y="62137"/>
                    </a:cubicBezTo>
                    <a:lnTo>
                      <a:pt x="202397" y="-252"/>
                    </a:lnTo>
                    <a:cubicBezTo>
                      <a:pt x="215446" y="74901"/>
                      <a:pt x="247069" y="120811"/>
                      <a:pt x="288122" y="152148"/>
                    </a:cubicBezTo>
                    <a:cubicBezTo>
                      <a:pt x="298837" y="160197"/>
                      <a:pt x="310029" y="167569"/>
                      <a:pt x="321650" y="174246"/>
                    </a:cubicBezTo>
                    <a:cubicBezTo>
                      <a:pt x="326889" y="177418"/>
                      <a:pt x="332527" y="179885"/>
                      <a:pt x="338414" y="181581"/>
                    </a:cubicBezTo>
                    <a:cubicBezTo>
                      <a:pt x="350520" y="186629"/>
                      <a:pt x="362922" y="190925"/>
                      <a:pt x="375561" y="194439"/>
                    </a:cubicBezTo>
                    <a:cubicBezTo>
                      <a:pt x="427663" y="209108"/>
                      <a:pt x="479765" y="212728"/>
                      <a:pt x="515198" y="218252"/>
                    </a:cubicBezTo>
                    <a:cubicBezTo>
                      <a:pt x="578349" y="230920"/>
                      <a:pt x="587683" y="302453"/>
                      <a:pt x="587683" y="344649"/>
                    </a:cubicBezTo>
                    <a:close/>
                  </a:path>
                </a:pathLst>
              </a:custGeom>
              <a:solidFill>
                <a:srgbClr val="6ED6AB"/>
              </a:solidFill>
              <a:ln w="9525" cap="flat">
                <a:noFill/>
                <a:prstDash val="solid"/>
                <a:miter/>
              </a:ln>
            </p:spPr>
            <p:txBody>
              <a:bodyPr rtlCol="0" anchor="ctr"/>
              <a:lstStyle/>
              <a:p>
                <a:endParaRPr lang="zh-CN" altLang="en-US"/>
              </a:p>
            </p:txBody>
          </p:sp>
          <p:sp>
            <p:nvSpPr>
              <p:cNvPr id="449" name="任意多边形 166"/>
              <p:cNvSpPr/>
              <p:nvPr/>
            </p:nvSpPr>
            <p:spPr>
              <a:xfrm>
                <a:off x="1956830" y="6122574"/>
                <a:ext cx="588075" cy="36766"/>
              </a:xfrm>
              <a:custGeom>
                <a:avLst/>
                <a:gdLst>
                  <a:gd name="connsiteX0" fmla="*/ 587683 w 588075"/>
                  <a:gd name="connsiteY0" fmla="*/ -252 h 36766"/>
                  <a:gd name="connsiteX1" fmla="*/ 585778 w 588075"/>
                  <a:gd name="connsiteY1" fmla="*/ 36514 h 36766"/>
                  <a:gd name="connsiteX2" fmla="*/ -390 w 588075"/>
                  <a:gd name="connsiteY2" fmla="*/ 36514 h 36766"/>
                  <a:gd name="connsiteX3" fmla="*/ -390 w 588075"/>
                  <a:gd name="connsiteY3" fmla="*/ -252 h 36766"/>
                </a:gdLst>
                <a:ahLst/>
                <a:cxnLst>
                  <a:cxn ang="0">
                    <a:pos x="connsiteX0" y="connsiteY0"/>
                  </a:cxn>
                  <a:cxn ang="0">
                    <a:pos x="connsiteX1" y="connsiteY1"/>
                  </a:cxn>
                  <a:cxn ang="0">
                    <a:pos x="connsiteX2" y="connsiteY2"/>
                  </a:cxn>
                  <a:cxn ang="0">
                    <a:pos x="connsiteX3" y="connsiteY3"/>
                  </a:cxn>
                </a:cxnLst>
                <a:rect l="l" t="t" r="r" b="b"/>
                <a:pathLst>
                  <a:path w="588075" h="36766">
                    <a:moveTo>
                      <a:pt x="587683" y="-252"/>
                    </a:moveTo>
                    <a:cubicBezTo>
                      <a:pt x="587731" y="12026"/>
                      <a:pt x="587093" y="24304"/>
                      <a:pt x="585778" y="36514"/>
                    </a:cubicBezTo>
                    <a:lnTo>
                      <a:pt x="-390" y="36514"/>
                    </a:lnTo>
                    <a:lnTo>
                      <a:pt x="-390" y="-252"/>
                    </a:lnTo>
                    <a:close/>
                  </a:path>
                </a:pathLst>
              </a:custGeom>
              <a:solidFill>
                <a:srgbClr val="3E448C"/>
              </a:solidFill>
              <a:ln w="9525" cap="flat">
                <a:noFill/>
                <a:prstDash val="solid"/>
                <a:miter/>
              </a:ln>
            </p:spPr>
            <p:txBody>
              <a:bodyPr rtlCol="0" anchor="ctr"/>
              <a:lstStyle/>
              <a:p>
                <a:endParaRPr lang="zh-CN" altLang="en-US"/>
              </a:p>
            </p:txBody>
          </p:sp>
          <p:sp>
            <p:nvSpPr>
              <p:cNvPr id="450" name="任意多边形 167"/>
              <p:cNvSpPr/>
              <p:nvPr/>
            </p:nvSpPr>
            <p:spPr>
              <a:xfrm>
                <a:off x="2177238" y="5938646"/>
                <a:ext cx="98012" cy="49149"/>
              </a:xfrm>
              <a:custGeom>
                <a:avLst/>
                <a:gdLst>
                  <a:gd name="connsiteX0" fmla="*/ 97622 w 98012"/>
                  <a:gd name="connsiteY0" fmla="*/ 22513 h 49149"/>
                  <a:gd name="connsiteX1" fmla="*/ 16279 w 98012"/>
                  <a:gd name="connsiteY1" fmla="*/ 48897 h 49149"/>
                  <a:gd name="connsiteX2" fmla="*/ -390 w 98012"/>
                  <a:gd name="connsiteY2" fmla="*/ 18798 h 49149"/>
                  <a:gd name="connsiteX3" fmla="*/ 64284 w 98012"/>
                  <a:gd name="connsiteY3" fmla="*/ -252 h 49149"/>
                  <a:gd name="connsiteX4" fmla="*/ 97622 w 98012"/>
                  <a:gd name="connsiteY4" fmla="*/ 22513 h 49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12" h="49149">
                    <a:moveTo>
                      <a:pt x="97622" y="22513"/>
                    </a:moveTo>
                    <a:lnTo>
                      <a:pt x="16279" y="48897"/>
                    </a:lnTo>
                    <a:lnTo>
                      <a:pt x="-390" y="18798"/>
                    </a:lnTo>
                    <a:lnTo>
                      <a:pt x="64284" y="-252"/>
                    </a:lnTo>
                    <a:cubicBezTo>
                      <a:pt x="74457" y="8625"/>
                      <a:pt x="85649" y="16265"/>
                      <a:pt x="97622" y="22513"/>
                    </a:cubicBezTo>
                    <a:close/>
                  </a:path>
                </a:pathLst>
              </a:custGeom>
              <a:solidFill>
                <a:srgbClr val="FFFFFF"/>
              </a:solidFill>
              <a:ln w="9525" cap="flat">
                <a:noFill/>
                <a:prstDash val="solid"/>
                <a:miter/>
              </a:ln>
            </p:spPr>
            <p:txBody>
              <a:bodyPr rtlCol="0" anchor="ctr"/>
              <a:lstStyle/>
              <a:p>
                <a:endParaRPr lang="zh-CN" altLang="en-US"/>
              </a:p>
            </p:txBody>
          </p:sp>
          <p:sp>
            <p:nvSpPr>
              <p:cNvPr id="451" name="任意多边形 168"/>
              <p:cNvSpPr/>
              <p:nvPr/>
            </p:nvSpPr>
            <p:spPr>
              <a:xfrm>
                <a:off x="2238579" y="5963316"/>
                <a:ext cx="85725" cy="49053"/>
              </a:xfrm>
              <a:custGeom>
                <a:avLst/>
                <a:gdLst>
                  <a:gd name="connsiteX0" fmla="*/ 85335 w 85725"/>
                  <a:gd name="connsiteY0" fmla="*/ 12416 h 49053"/>
                  <a:gd name="connsiteX1" fmla="*/ 32471 w 85725"/>
                  <a:gd name="connsiteY1" fmla="*/ 48802 h 49053"/>
                  <a:gd name="connsiteX2" fmla="*/ -390 w 85725"/>
                  <a:gd name="connsiteY2" fmla="*/ 36038 h 49053"/>
                  <a:gd name="connsiteX3" fmla="*/ 48854 w 85725"/>
                  <a:gd name="connsiteY3" fmla="*/ -252 h 49053"/>
                  <a:gd name="connsiteX4" fmla="*/ 85335 w 85725"/>
                  <a:gd name="connsiteY4" fmla="*/ 12416 h 49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49053">
                    <a:moveTo>
                      <a:pt x="85335" y="12416"/>
                    </a:moveTo>
                    <a:lnTo>
                      <a:pt x="32471" y="48802"/>
                    </a:lnTo>
                    <a:lnTo>
                      <a:pt x="-390" y="36038"/>
                    </a:lnTo>
                    <a:lnTo>
                      <a:pt x="48854" y="-252"/>
                    </a:lnTo>
                    <a:cubicBezTo>
                      <a:pt x="61617" y="3368"/>
                      <a:pt x="72571" y="8796"/>
                      <a:pt x="85335" y="12416"/>
                    </a:cubicBezTo>
                    <a:close/>
                  </a:path>
                </a:pathLst>
              </a:custGeom>
              <a:solidFill>
                <a:srgbClr val="FFFFFF"/>
              </a:solidFill>
              <a:ln w="9525" cap="flat">
                <a:noFill/>
                <a:prstDash val="solid"/>
                <a:miter/>
              </a:ln>
            </p:spPr>
            <p:txBody>
              <a:bodyPr rtlCol="0" anchor="ctr"/>
              <a:lstStyle/>
              <a:p>
                <a:endParaRPr lang="zh-CN" altLang="en-US"/>
              </a:p>
            </p:txBody>
          </p:sp>
          <p:sp>
            <p:nvSpPr>
              <p:cNvPr id="452" name="任意多边形 169"/>
              <p:cNvSpPr/>
              <p:nvPr/>
            </p:nvSpPr>
            <p:spPr>
              <a:xfrm>
                <a:off x="1111410" y="5718333"/>
                <a:ext cx="404328" cy="441007"/>
              </a:xfrm>
              <a:custGeom>
                <a:avLst/>
                <a:gdLst>
                  <a:gd name="connsiteX0" fmla="*/ 403641 w 404328"/>
                  <a:gd name="connsiteY0" fmla="*/ 406085 h 441007"/>
                  <a:gd name="connsiteX1" fmla="*/ 396402 w 404328"/>
                  <a:gd name="connsiteY1" fmla="*/ 440756 h 441007"/>
                  <a:gd name="connsiteX2" fmla="*/ 14450 w 404328"/>
                  <a:gd name="connsiteY2" fmla="*/ 440756 h 441007"/>
                  <a:gd name="connsiteX3" fmla="*/ 3496 w 404328"/>
                  <a:gd name="connsiteY3" fmla="*/ 406085 h 441007"/>
                  <a:gd name="connsiteX4" fmla="*/ 219999 w 404328"/>
                  <a:gd name="connsiteY4" fmla="*/ -252 h 441007"/>
                  <a:gd name="connsiteX5" fmla="*/ 300009 w 404328"/>
                  <a:gd name="connsiteY5" fmla="*/ 107190 h 441007"/>
                  <a:gd name="connsiteX6" fmla="*/ 358207 w 404328"/>
                  <a:gd name="connsiteY6" fmla="*/ 315026 h 441007"/>
                  <a:gd name="connsiteX7" fmla="*/ 403641 w 404328"/>
                  <a:gd name="connsiteY7" fmla="*/ 406085 h 44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28" h="441007">
                    <a:moveTo>
                      <a:pt x="403641" y="406085"/>
                    </a:moveTo>
                    <a:cubicBezTo>
                      <a:pt x="402632" y="417896"/>
                      <a:pt x="400203" y="429535"/>
                      <a:pt x="396402" y="440756"/>
                    </a:cubicBezTo>
                    <a:lnTo>
                      <a:pt x="14450" y="440756"/>
                    </a:lnTo>
                    <a:cubicBezTo>
                      <a:pt x="8963" y="429859"/>
                      <a:pt x="5258" y="418153"/>
                      <a:pt x="3496" y="406085"/>
                    </a:cubicBezTo>
                    <a:cubicBezTo>
                      <a:pt x="-34604" y="223872"/>
                      <a:pt x="219999" y="-252"/>
                      <a:pt x="219999" y="-252"/>
                    </a:cubicBezTo>
                    <a:lnTo>
                      <a:pt x="300009" y="107190"/>
                    </a:lnTo>
                    <a:cubicBezTo>
                      <a:pt x="300009" y="107190"/>
                      <a:pt x="290484" y="278640"/>
                      <a:pt x="358207" y="315026"/>
                    </a:cubicBezTo>
                    <a:cubicBezTo>
                      <a:pt x="400021" y="336838"/>
                      <a:pt x="405451" y="376938"/>
                      <a:pt x="403641" y="406085"/>
                    </a:cubicBezTo>
                    <a:close/>
                  </a:path>
                </a:pathLst>
              </a:custGeom>
              <a:solidFill>
                <a:srgbClr val="6ED6AB"/>
              </a:solidFill>
              <a:ln w="9525" cap="flat">
                <a:noFill/>
                <a:prstDash val="solid"/>
                <a:miter/>
              </a:ln>
            </p:spPr>
            <p:txBody>
              <a:bodyPr rtlCol="0" anchor="ctr"/>
              <a:lstStyle/>
              <a:p>
                <a:endParaRPr lang="zh-CN" altLang="en-US"/>
              </a:p>
            </p:txBody>
          </p:sp>
          <p:sp>
            <p:nvSpPr>
              <p:cNvPr id="453" name="任意多边形 170"/>
              <p:cNvSpPr/>
              <p:nvPr/>
            </p:nvSpPr>
            <p:spPr>
              <a:xfrm>
                <a:off x="1111391" y="6122574"/>
                <a:ext cx="404336" cy="36766"/>
              </a:xfrm>
              <a:custGeom>
                <a:avLst/>
                <a:gdLst>
                  <a:gd name="connsiteX0" fmla="*/ -390 w 404336"/>
                  <a:gd name="connsiteY0" fmla="*/ -252 h 36766"/>
                  <a:gd name="connsiteX1" fmla="*/ 403946 w 404336"/>
                  <a:gd name="connsiteY1" fmla="*/ -252 h 36766"/>
                  <a:gd name="connsiteX2" fmla="*/ 396612 w 404336"/>
                  <a:gd name="connsiteY2" fmla="*/ 36514 h 36766"/>
                  <a:gd name="connsiteX3" fmla="*/ 8849 w 404336"/>
                  <a:gd name="connsiteY3" fmla="*/ 36514 h 36766"/>
                  <a:gd name="connsiteX4" fmla="*/ -390 w 404336"/>
                  <a:gd name="connsiteY4" fmla="*/ -252 h 36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336" h="36766">
                    <a:moveTo>
                      <a:pt x="-390" y="-252"/>
                    </a:moveTo>
                    <a:lnTo>
                      <a:pt x="403946" y="-252"/>
                    </a:lnTo>
                    <a:cubicBezTo>
                      <a:pt x="402946" y="12245"/>
                      <a:pt x="400479" y="24590"/>
                      <a:pt x="396612" y="36514"/>
                    </a:cubicBezTo>
                    <a:lnTo>
                      <a:pt x="8849" y="36514"/>
                    </a:lnTo>
                    <a:cubicBezTo>
                      <a:pt x="4744" y="24542"/>
                      <a:pt x="1648" y="12245"/>
                      <a:pt x="-390" y="-252"/>
                    </a:cubicBezTo>
                    <a:close/>
                  </a:path>
                </a:pathLst>
              </a:custGeom>
              <a:solidFill>
                <a:srgbClr val="3E448C"/>
              </a:solidFill>
              <a:ln w="9525" cap="flat">
                <a:noFill/>
                <a:prstDash val="solid"/>
                <a:miter/>
              </a:ln>
            </p:spPr>
            <p:txBody>
              <a:bodyPr rtlCol="0" anchor="ctr"/>
              <a:lstStyle/>
              <a:p>
                <a:endParaRPr lang="zh-CN" altLang="en-US"/>
              </a:p>
            </p:txBody>
          </p:sp>
          <p:sp>
            <p:nvSpPr>
              <p:cNvPr id="454" name="任意多边形 171"/>
              <p:cNvSpPr/>
              <p:nvPr/>
            </p:nvSpPr>
            <p:spPr>
              <a:xfrm>
                <a:off x="1209403" y="5975563"/>
                <a:ext cx="245078" cy="61286"/>
              </a:xfrm>
              <a:custGeom>
                <a:avLst/>
                <a:gdLst>
                  <a:gd name="connsiteX0" fmla="*/ 244688 w 245078"/>
                  <a:gd name="connsiteY0" fmla="*/ 48176 h 61286"/>
                  <a:gd name="connsiteX1" fmla="*/ -390 w 245078"/>
                  <a:gd name="connsiteY1" fmla="*/ 61034 h 61286"/>
                  <a:gd name="connsiteX2" fmla="*/ -390 w 245078"/>
                  <a:gd name="connsiteY2" fmla="*/ 28935 h 61286"/>
                  <a:gd name="connsiteX3" fmla="*/ 244688 w 245078"/>
                  <a:gd name="connsiteY3" fmla="*/ 48176 h 61286"/>
                </a:gdLst>
                <a:ahLst/>
                <a:cxnLst>
                  <a:cxn ang="0">
                    <a:pos x="connsiteX0" y="connsiteY0"/>
                  </a:cxn>
                  <a:cxn ang="0">
                    <a:pos x="connsiteX1" y="connsiteY1"/>
                  </a:cxn>
                  <a:cxn ang="0">
                    <a:pos x="connsiteX2" y="connsiteY2"/>
                  </a:cxn>
                  <a:cxn ang="0">
                    <a:pos x="connsiteX3" y="connsiteY3"/>
                  </a:cxn>
                </a:cxnLst>
                <a:rect l="l" t="t" r="r" b="b"/>
                <a:pathLst>
                  <a:path w="245078" h="61286">
                    <a:moveTo>
                      <a:pt x="244688" y="48176"/>
                    </a:moveTo>
                    <a:cubicBezTo>
                      <a:pt x="244688" y="48176"/>
                      <a:pt x="77524" y="5409"/>
                      <a:pt x="-390" y="61034"/>
                    </a:cubicBezTo>
                    <a:lnTo>
                      <a:pt x="-390" y="28935"/>
                    </a:lnTo>
                    <a:cubicBezTo>
                      <a:pt x="1515" y="28935"/>
                      <a:pt x="142104" y="-48122"/>
                      <a:pt x="244688" y="48176"/>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172"/>
              <p:cNvSpPr/>
              <p:nvPr/>
            </p:nvSpPr>
            <p:spPr>
              <a:xfrm>
                <a:off x="1221976" y="5938817"/>
                <a:ext cx="196024" cy="48978"/>
              </a:xfrm>
              <a:custGeom>
                <a:avLst/>
                <a:gdLst>
                  <a:gd name="connsiteX0" fmla="*/ 195634 w 196024"/>
                  <a:gd name="connsiteY0" fmla="*/ 48727 h 48978"/>
                  <a:gd name="connsiteX1" fmla="*/ -390 w 196024"/>
                  <a:gd name="connsiteY1" fmla="*/ 48727 h 48978"/>
                  <a:gd name="connsiteX2" fmla="*/ 10182 w 196024"/>
                  <a:gd name="connsiteY2" fmla="*/ 16437 h 48978"/>
                  <a:gd name="connsiteX3" fmla="*/ 195634 w 196024"/>
                  <a:gd name="connsiteY3" fmla="*/ 48727 h 48978"/>
                </a:gdLst>
                <a:ahLst/>
                <a:cxnLst>
                  <a:cxn ang="0">
                    <a:pos x="connsiteX0" y="connsiteY0"/>
                  </a:cxn>
                  <a:cxn ang="0">
                    <a:pos x="connsiteX1" y="connsiteY1"/>
                  </a:cxn>
                  <a:cxn ang="0">
                    <a:pos x="connsiteX2" y="connsiteY2"/>
                  </a:cxn>
                  <a:cxn ang="0">
                    <a:pos x="connsiteX3" y="connsiteY3"/>
                  </a:cxn>
                </a:cxnLst>
                <a:rect l="l" t="t" r="r" b="b"/>
                <a:pathLst>
                  <a:path w="196024" h="48978">
                    <a:moveTo>
                      <a:pt x="195634" y="48727"/>
                    </a:moveTo>
                    <a:cubicBezTo>
                      <a:pt x="195634" y="48727"/>
                      <a:pt x="96765" y="-7376"/>
                      <a:pt x="-390" y="48727"/>
                    </a:cubicBezTo>
                    <a:lnTo>
                      <a:pt x="10182" y="16437"/>
                    </a:lnTo>
                    <a:cubicBezTo>
                      <a:pt x="10182" y="16437"/>
                      <a:pt x="124673" y="-37571"/>
                      <a:pt x="195634" y="48727"/>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173"/>
              <p:cNvSpPr/>
              <p:nvPr/>
            </p:nvSpPr>
            <p:spPr>
              <a:xfrm>
                <a:off x="866408" y="3145440"/>
                <a:ext cx="1396745" cy="2890932"/>
              </a:xfrm>
              <a:custGeom>
                <a:avLst/>
                <a:gdLst>
                  <a:gd name="connsiteX0" fmla="*/ -390 w 1396745"/>
                  <a:gd name="connsiteY0" fmla="*/ -252 h 2890932"/>
                  <a:gd name="connsiteX1" fmla="*/ 45711 w 1396745"/>
                  <a:gd name="connsiteY1" fmla="*/ 836901 h 2890932"/>
                  <a:gd name="connsiteX2" fmla="*/ 167250 w 1396745"/>
                  <a:gd name="connsiteY2" fmla="*/ 2402525 h 2890932"/>
                  <a:gd name="connsiteX3" fmla="*/ 240973 w 1396745"/>
                  <a:gd name="connsiteY3" fmla="*/ 2867154 h 2890932"/>
                  <a:gd name="connsiteX4" fmla="*/ 554251 w 1396745"/>
                  <a:gd name="connsiteY4" fmla="*/ 2824768 h 2890932"/>
                  <a:gd name="connsiteX5" fmla="*/ 581873 w 1396745"/>
                  <a:gd name="connsiteY5" fmla="*/ 2660652 h 2890932"/>
                  <a:gd name="connsiteX6" fmla="*/ 528438 w 1396745"/>
                  <a:gd name="connsiteY6" fmla="*/ 2531588 h 2890932"/>
                  <a:gd name="connsiteX7" fmla="*/ 539487 w 1396745"/>
                  <a:gd name="connsiteY7" fmla="*/ 2341660 h 2890932"/>
                  <a:gd name="connsiteX8" fmla="*/ 478717 w 1396745"/>
                  <a:gd name="connsiteY8" fmla="*/ 484285 h 2890932"/>
                  <a:gd name="connsiteX9" fmla="*/ 568919 w 1396745"/>
                  <a:gd name="connsiteY9" fmla="*/ 478760 h 2890932"/>
                  <a:gd name="connsiteX10" fmla="*/ 1035168 w 1396745"/>
                  <a:gd name="connsiteY10" fmla="*/ 2531112 h 2890932"/>
                  <a:gd name="connsiteX11" fmla="*/ 1035168 w 1396745"/>
                  <a:gd name="connsiteY11" fmla="*/ 2647222 h 2890932"/>
                  <a:gd name="connsiteX12" fmla="*/ 1092318 w 1396745"/>
                  <a:gd name="connsiteY12" fmla="*/ 2890681 h 2890932"/>
                  <a:gd name="connsiteX13" fmla="*/ 1396356 w 1396745"/>
                  <a:gd name="connsiteY13" fmla="*/ 2792954 h 2890932"/>
                  <a:gd name="connsiteX14" fmla="*/ 1350350 w 1396745"/>
                  <a:gd name="connsiteY14" fmla="*/ 2658366 h 2890932"/>
                  <a:gd name="connsiteX15" fmla="*/ 1363209 w 1396745"/>
                  <a:gd name="connsiteY15" fmla="*/ 2466533 h 2890932"/>
                  <a:gd name="connsiteX16" fmla="*/ 1278436 w 1396745"/>
                  <a:gd name="connsiteY16" fmla="*/ 2215740 h 2890932"/>
                  <a:gd name="connsiteX17" fmla="*/ 987352 w 1396745"/>
                  <a:gd name="connsiteY17" fmla="*/ 34515 h 289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6745" h="2890932">
                    <a:moveTo>
                      <a:pt x="-390" y="-252"/>
                    </a:moveTo>
                    <a:cubicBezTo>
                      <a:pt x="-390" y="366747"/>
                      <a:pt x="36472" y="741079"/>
                      <a:pt x="45711" y="836901"/>
                    </a:cubicBezTo>
                    <a:cubicBezTo>
                      <a:pt x="55236" y="931008"/>
                      <a:pt x="152581" y="1993140"/>
                      <a:pt x="167250" y="2402525"/>
                    </a:cubicBezTo>
                    <a:cubicBezTo>
                      <a:pt x="174679" y="2612742"/>
                      <a:pt x="240973" y="2867154"/>
                      <a:pt x="240973" y="2867154"/>
                    </a:cubicBezTo>
                    <a:cubicBezTo>
                      <a:pt x="240973" y="2867154"/>
                      <a:pt x="441856" y="2705229"/>
                      <a:pt x="554251" y="2824768"/>
                    </a:cubicBezTo>
                    <a:lnTo>
                      <a:pt x="581873" y="2660652"/>
                    </a:lnTo>
                    <a:lnTo>
                      <a:pt x="528438" y="2531588"/>
                    </a:lnTo>
                    <a:cubicBezTo>
                      <a:pt x="528438" y="2531588"/>
                      <a:pt x="585588" y="2424623"/>
                      <a:pt x="539487" y="2341660"/>
                    </a:cubicBezTo>
                    <a:cubicBezTo>
                      <a:pt x="493386" y="2258698"/>
                      <a:pt x="478717" y="484285"/>
                      <a:pt x="478717" y="484285"/>
                    </a:cubicBezTo>
                    <a:lnTo>
                      <a:pt x="568919" y="478760"/>
                    </a:lnTo>
                    <a:lnTo>
                      <a:pt x="1035168" y="2531112"/>
                    </a:lnTo>
                    <a:lnTo>
                      <a:pt x="1035168" y="2647222"/>
                    </a:lnTo>
                    <a:cubicBezTo>
                      <a:pt x="1035168" y="2647222"/>
                      <a:pt x="1092318" y="2796574"/>
                      <a:pt x="1092318" y="2890681"/>
                    </a:cubicBezTo>
                    <a:lnTo>
                      <a:pt x="1396356" y="2792954"/>
                    </a:lnTo>
                    <a:lnTo>
                      <a:pt x="1350350" y="2658366"/>
                    </a:lnTo>
                    <a:lnTo>
                      <a:pt x="1363209" y="2466533"/>
                    </a:lnTo>
                    <a:lnTo>
                      <a:pt x="1278436" y="2215740"/>
                    </a:lnTo>
                    <a:cubicBezTo>
                      <a:pt x="1278436" y="2215740"/>
                      <a:pt x="963350" y="253590"/>
                      <a:pt x="987352" y="34515"/>
                    </a:cubicBezTo>
                    <a:close/>
                  </a:path>
                </a:pathLst>
              </a:custGeom>
              <a:solidFill>
                <a:srgbClr val="3E448C"/>
              </a:solidFill>
              <a:ln w="9525" cap="flat">
                <a:noFill/>
                <a:prstDash val="solid"/>
                <a:miter/>
              </a:ln>
            </p:spPr>
            <p:txBody>
              <a:bodyPr rtlCol="0" anchor="ctr"/>
              <a:lstStyle/>
              <a:p>
                <a:endParaRPr lang="zh-CN" altLang="en-US"/>
              </a:p>
            </p:txBody>
          </p:sp>
          <p:sp>
            <p:nvSpPr>
              <p:cNvPr id="457" name="任意多边形 174"/>
              <p:cNvSpPr/>
              <p:nvPr/>
            </p:nvSpPr>
            <p:spPr>
              <a:xfrm>
                <a:off x="756326" y="1503834"/>
                <a:ext cx="1139448" cy="1935788"/>
              </a:xfrm>
              <a:custGeom>
                <a:avLst/>
                <a:gdLst>
                  <a:gd name="connsiteX0" fmla="*/ 1112960 w 1139448"/>
                  <a:gd name="connsiteY0" fmla="*/ 104876 h 1935788"/>
                  <a:gd name="connsiteX1" fmla="*/ 589085 w 1139448"/>
                  <a:gd name="connsiteY1" fmla="*/ 101 h 1935788"/>
                  <a:gd name="connsiteX2" fmla="*/ 13394 w 1139448"/>
                  <a:gd name="connsiteY2" fmla="*/ 134499 h 1935788"/>
                  <a:gd name="connsiteX3" fmla="*/ 87213 w 1139448"/>
                  <a:gd name="connsiteY3" fmla="*/ 1929105 h 1935788"/>
                  <a:gd name="connsiteX4" fmla="*/ 1139059 w 1139448"/>
                  <a:gd name="connsiteY4" fmla="*/ 1855476 h 1935788"/>
                  <a:gd name="connsiteX5" fmla="*/ 1078099 w 1139448"/>
                  <a:gd name="connsiteY5" fmla="*/ 856018 h 1935788"/>
                  <a:gd name="connsiteX6" fmla="*/ 1112960 w 1139448"/>
                  <a:gd name="connsiteY6" fmla="*/ 104876 h 1935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9448" h="1935788">
                    <a:moveTo>
                      <a:pt x="1112960" y="104876"/>
                    </a:moveTo>
                    <a:cubicBezTo>
                      <a:pt x="1112960" y="104876"/>
                      <a:pt x="900743" y="-7328"/>
                      <a:pt x="589085" y="101"/>
                    </a:cubicBezTo>
                    <a:cubicBezTo>
                      <a:pt x="277427" y="7531"/>
                      <a:pt x="68735" y="81064"/>
                      <a:pt x="13394" y="134499"/>
                    </a:cubicBezTo>
                    <a:cubicBezTo>
                      <a:pt x="-41946" y="186029"/>
                      <a:pt x="87213" y="1929105"/>
                      <a:pt x="87213" y="1929105"/>
                    </a:cubicBezTo>
                    <a:cubicBezTo>
                      <a:pt x="87213" y="1929105"/>
                      <a:pt x="653665" y="1967776"/>
                      <a:pt x="1139059" y="1855476"/>
                    </a:cubicBezTo>
                    <a:cubicBezTo>
                      <a:pt x="1139059" y="1855476"/>
                      <a:pt x="1065240" y="1262735"/>
                      <a:pt x="1078099" y="856018"/>
                    </a:cubicBezTo>
                    <a:cubicBezTo>
                      <a:pt x="1090957" y="449300"/>
                      <a:pt x="1112960" y="104876"/>
                      <a:pt x="1112960" y="104876"/>
                    </a:cubicBezTo>
                    <a:close/>
                  </a:path>
                </a:pathLst>
              </a:custGeom>
              <a:solidFill>
                <a:srgbClr val="FCC46C"/>
              </a:solidFill>
              <a:ln w="9525" cap="flat">
                <a:noFill/>
                <a:prstDash val="solid"/>
                <a:miter/>
              </a:ln>
            </p:spPr>
            <p:txBody>
              <a:bodyPr rtlCol="0" anchor="ctr"/>
              <a:lstStyle/>
              <a:p>
                <a:endParaRPr lang="zh-CN" altLang="en-US"/>
              </a:p>
            </p:txBody>
          </p:sp>
          <p:sp>
            <p:nvSpPr>
              <p:cNvPr id="458" name="任意多边形 175"/>
              <p:cNvSpPr/>
              <p:nvPr/>
            </p:nvSpPr>
            <p:spPr>
              <a:xfrm>
                <a:off x="1233977" y="1356740"/>
                <a:ext cx="244983" cy="220515"/>
              </a:xfrm>
              <a:custGeom>
                <a:avLst/>
                <a:gdLst>
                  <a:gd name="connsiteX0" fmla="*/ 229543 w 244983"/>
                  <a:gd name="connsiteY0" fmla="*/ -252 h 220515"/>
                  <a:gd name="connsiteX1" fmla="*/ 244593 w 244983"/>
                  <a:gd name="connsiteY1" fmla="*/ 168626 h 220515"/>
                  <a:gd name="connsiteX2" fmla="*/ -390 w 244983"/>
                  <a:gd name="connsiteY2" fmla="*/ 166721 h 220515"/>
                  <a:gd name="connsiteX3" fmla="*/ -390 w 244983"/>
                  <a:gd name="connsiteY3" fmla="*/ 34610 h 220515"/>
                </a:gdLst>
                <a:ahLst/>
                <a:cxnLst>
                  <a:cxn ang="0">
                    <a:pos x="connsiteX0" y="connsiteY0"/>
                  </a:cxn>
                  <a:cxn ang="0">
                    <a:pos x="connsiteX1" y="connsiteY1"/>
                  </a:cxn>
                  <a:cxn ang="0">
                    <a:pos x="connsiteX2" y="connsiteY2"/>
                  </a:cxn>
                  <a:cxn ang="0">
                    <a:pos x="connsiteX3" y="connsiteY3"/>
                  </a:cxn>
                </a:cxnLst>
                <a:rect l="l" t="t" r="r" b="b"/>
                <a:pathLst>
                  <a:path w="244983" h="220515">
                    <a:moveTo>
                      <a:pt x="229543" y="-252"/>
                    </a:moveTo>
                    <a:cubicBezTo>
                      <a:pt x="229543" y="-252"/>
                      <a:pt x="199349" y="120906"/>
                      <a:pt x="244593" y="168626"/>
                    </a:cubicBezTo>
                    <a:cubicBezTo>
                      <a:pt x="244593" y="168626"/>
                      <a:pt x="169250" y="286070"/>
                      <a:pt x="-390" y="166721"/>
                    </a:cubicBezTo>
                    <a:cubicBezTo>
                      <a:pt x="-390" y="166721"/>
                      <a:pt x="31614" y="87854"/>
                      <a:pt x="-390" y="34610"/>
                    </a:cubicBezTo>
                    <a:close/>
                  </a:path>
                </a:pathLst>
              </a:custGeom>
              <a:solidFill>
                <a:srgbClr val="F78B7F"/>
              </a:solidFill>
              <a:ln w="9525" cap="flat">
                <a:noFill/>
                <a:prstDash val="solid"/>
                <a:miter/>
              </a:ln>
            </p:spPr>
            <p:txBody>
              <a:bodyPr rtlCol="0" anchor="ctr"/>
              <a:lstStyle/>
              <a:p>
                <a:endParaRPr lang="zh-CN" altLang="en-US"/>
              </a:p>
            </p:txBody>
          </p:sp>
          <p:sp>
            <p:nvSpPr>
              <p:cNvPr id="459" name="任意多边形 176"/>
              <p:cNvSpPr/>
              <p:nvPr/>
            </p:nvSpPr>
            <p:spPr>
              <a:xfrm>
                <a:off x="1059598" y="1111927"/>
                <a:ext cx="99927" cy="134834"/>
              </a:xfrm>
              <a:custGeom>
                <a:avLst/>
                <a:gdLst>
                  <a:gd name="connsiteX0" fmla="*/ 82740 w 99927"/>
                  <a:gd name="connsiteY0" fmla="*/ 24057 h 134834"/>
                  <a:gd name="connsiteX1" fmla="*/ 3016 w 99927"/>
                  <a:gd name="connsiteY1" fmla="*/ 39583 h 134834"/>
                  <a:gd name="connsiteX2" fmla="*/ 95313 w 99927"/>
                  <a:gd name="connsiteY2" fmla="*/ 125880 h 134834"/>
                  <a:gd name="connsiteX3" fmla="*/ 82740 w 99927"/>
                  <a:gd name="connsiteY3" fmla="*/ 24057 h 134834"/>
                </a:gdLst>
                <a:ahLst/>
                <a:cxnLst>
                  <a:cxn ang="0">
                    <a:pos x="connsiteX0" y="connsiteY0"/>
                  </a:cxn>
                  <a:cxn ang="0">
                    <a:pos x="connsiteX1" y="connsiteY1"/>
                  </a:cxn>
                  <a:cxn ang="0">
                    <a:pos x="connsiteX2" y="connsiteY2"/>
                  </a:cxn>
                  <a:cxn ang="0">
                    <a:pos x="connsiteX3" y="connsiteY3"/>
                  </a:cxn>
                </a:cxnLst>
                <a:rect l="l" t="t" r="r" b="b"/>
                <a:pathLst>
                  <a:path w="99927" h="134834">
                    <a:moveTo>
                      <a:pt x="82740" y="24057"/>
                    </a:moveTo>
                    <a:cubicBezTo>
                      <a:pt x="82740" y="24057"/>
                      <a:pt x="25590" y="-39855"/>
                      <a:pt x="3016" y="39583"/>
                    </a:cubicBezTo>
                    <a:cubicBezTo>
                      <a:pt x="-20035" y="120546"/>
                      <a:pt x="80930" y="151312"/>
                      <a:pt x="95313" y="125880"/>
                    </a:cubicBezTo>
                    <a:cubicBezTo>
                      <a:pt x="109696" y="98543"/>
                      <a:pt x="82740" y="24057"/>
                      <a:pt x="82740" y="24057"/>
                    </a:cubicBezTo>
                    <a:close/>
                  </a:path>
                </a:pathLst>
              </a:custGeom>
              <a:solidFill>
                <a:srgbClr val="FFB1A9"/>
              </a:solidFill>
              <a:ln w="9525" cap="flat">
                <a:noFill/>
                <a:prstDash val="solid"/>
                <a:miter/>
              </a:ln>
            </p:spPr>
            <p:txBody>
              <a:bodyPr rtlCol="0" anchor="ctr"/>
              <a:lstStyle/>
              <a:p>
                <a:endParaRPr lang="zh-CN" altLang="en-US"/>
              </a:p>
            </p:txBody>
          </p:sp>
          <p:sp>
            <p:nvSpPr>
              <p:cNvPr id="460" name="任意多边形 177"/>
              <p:cNvSpPr/>
              <p:nvPr/>
            </p:nvSpPr>
            <p:spPr>
              <a:xfrm>
                <a:off x="1547602" y="1111927"/>
                <a:ext cx="99951" cy="134834"/>
              </a:xfrm>
              <a:custGeom>
                <a:avLst/>
                <a:gdLst>
                  <a:gd name="connsiteX0" fmla="*/ 16407 w 99951"/>
                  <a:gd name="connsiteY0" fmla="*/ 24057 h 134834"/>
                  <a:gd name="connsiteX1" fmla="*/ 96132 w 99951"/>
                  <a:gd name="connsiteY1" fmla="*/ 39583 h 134834"/>
                  <a:gd name="connsiteX2" fmla="*/ 3834 w 99951"/>
                  <a:gd name="connsiteY2" fmla="*/ 125880 h 134834"/>
                  <a:gd name="connsiteX3" fmla="*/ 16407 w 99951"/>
                  <a:gd name="connsiteY3" fmla="*/ 24057 h 134834"/>
                </a:gdLst>
                <a:ahLst/>
                <a:cxnLst>
                  <a:cxn ang="0">
                    <a:pos x="connsiteX0" y="connsiteY0"/>
                  </a:cxn>
                  <a:cxn ang="0">
                    <a:pos x="connsiteX1" y="connsiteY1"/>
                  </a:cxn>
                  <a:cxn ang="0">
                    <a:pos x="connsiteX2" y="connsiteY2"/>
                  </a:cxn>
                  <a:cxn ang="0">
                    <a:pos x="connsiteX3" y="connsiteY3"/>
                  </a:cxn>
                </a:cxnLst>
                <a:rect l="l" t="t" r="r" b="b"/>
                <a:pathLst>
                  <a:path w="99951" h="134834">
                    <a:moveTo>
                      <a:pt x="16407" y="24057"/>
                    </a:moveTo>
                    <a:cubicBezTo>
                      <a:pt x="16407" y="24057"/>
                      <a:pt x="73557" y="-39855"/>
                      <a:pt x="96132" y="39583"/>
                    </a:cubicBezTo>
                    <a:cubicBezTo>
                      <a:pt x="119277" y="120546"/>
                      <a:pt x="18217" y="151312"/>
                      <a:pt x="3834" y="125880"/>
                    </a:cubicBezTo>
                    <a:cubicBezTo>
                      <a:pt x="-10548" y="98543"/>
                      <a:pt x="16407" y="24057"/>
                      <a:pt x="16407" y="24057"/>
                    </a:cubicBezTo>
                    <a:close/>
                  </a:path>
                </a:pathLst>
              </a:custGeom>
              <a:solidFill>
                <a:srgbClr val="FFB1A9"/>
              </a:solidFill>
              <a:ln w="9525" cap="flat">
                <a:noFill/>
                <a:prstDash val="solid"/>
                <a:miter/>
              </a:ln>
            </p:spPr>
            <p:txBody>
              <a:bodyPr rtlCol="0" anchor="ctr"/>
              <a:lstStyle/>
              <a:p>
                <a:endParaRPr lang="zh-CN" altLang="en-US"/>
              </a:p>
            </p:txBody>
          </p:sp>
          <p:sp>
            <p:nvSpPr>
              <p:cNvPr id="461" name="任意多边形 178"/>
              <p:cNvSpPr/>
              <p:nvPr/>
            </p:nvSpPr>
            <p:spPr>
              <a:xfrm>
                <a:off x="1135965" y="854487"/>
                <a:ext cx="441007" cy="587978"/>
              </a:xfrm>
              <a:custGeom>
                <a:avLst/>
                <a:gdLst>
                  <a:gd name="connsiteX0" fmla="*/ 213732 w 441007"/>
                  <a:gd name="connsiteY0" fmla="*/ 587726 h 587978"/>
                  <a:gd name="connsiteX1" fmla="*/ -390 w 441007"/>
                  <a:gd name="connsiteY1" fmla="*/ 225776 h 587978"/>
                  <a:gd name="connsiteX2" fmla="*/ 222876 w 441007"/>
                  <a:gd name="connsiteY2" fmla="*/ -252 h 587978"/>
                  <a:gd name="connsiteX3" fmla="*/ 440617 w 441007"/>
                  <a:gd name="connsiteY3" fmla="*/ 225776 h 587978"/>
                  <a:gd name="connsiteX4" fmla="*/ 213732 w 441007"/>
                  <a:gd name="connsiteY4" fmla="*/ 587726 h 587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07" h="587978">
                    <a:moveTo>
                      <a:pt x="213732" y="587726"/>
                    </a:moveTo>
                    <a:cubicBezTo>
                      <a:pt x="77619" y="587726"/>
                      <a:pt x="-390" y="497715"/>
                      <a:pt x="-390" y="225776"/>
                    </a:cubicBezTo>
                    <a:cubicBezTo>
                      <a:pt x="-390" y="86140"/>
                      <a:pt x="70380" y="-252"/>
                      <a:pt x="222876" y="-252"/>
                    </a:cubicBezTo>
                    <a:cubicBezTo>
                      <a:pt x="375371" y="-252"/>
                      <a:pt x="440617" y="86140"/>
                      <a:pt x="440617" y="225776"/>
                    </a:cubicBezTo>
                    <a:cubicBezTo>
                      <a:pt x="440617" y="517908"/>
                      <a:pt x="355368" y="587726"/>
                      <a:pt x="213732" y="587726"/>
                    </a:cubicBezTo>
                    <a:close/>
                  </a:path>
                </a:pathLst>
              </a:custGeom>
              <a:solidFill>
                <a:srgbClr val="FFB1A9"/>
              </a:solidFill>
              <a:ln w="9525" cap="flat">
                <a:noFill/>
                <a:prstDash val="solid"/>
                <a:miter/>
              </a:ln>
            </p:spPr>
            <p:txBody>
              <a:bodyPr rtlCol="0" anchor="ctr"/>
              <a:lstStyle/>
              <a:p>
                <a:endParaRPr lang="zh-CN" altLang="en-US"/>
              </a:p>
            </p:txBody>
          </p:sp>
          <p:sp>
            <p:nvSpPr>
              <p:cNvPr id="462" name="任意多边形 179"/>
              <p:cNvSpPr/>
              <p:nvPr/>
            </p:nvSpPr>
            <p:spPr>
              <a:xfrm>
                <a:off x="1221740" y="1011131"/>
                <a:ext cx="73489" cy="36618"/>
              </a:xfrm>
              <a:custGeom>
                <a:avLst/>
                <a:gdLst>
                  <a:gd name="connsiteX0" fmla="*/ 4418 w 73489"/>
                  <a:gd name="connsiteY0" fmla="*/ 36367 h 36618"/>
                  <a:gd name="connsiteX1" fmla="*/ 799 w 73489"/>
                  <a:gd name="connsiteY1" fmla="*/ 33890 h 36618"/>
                  <a:gd name="connsiteX2" fmla="*/ 2608 w 73489"/>
                  <a:gd name="connsiteY2" fmla="*/ 21698 h 36618"/>
                  <a:gd name="connsiteX3" fmla="*/ 67664 w 73489"/>
                  <a:gd name="connsiteY3" fmla="*/ 2172 h 36618"/>
                  <a:gd name="connsiteX4" fmla="*/ 73093 w 73489"/>
                  <a:gd name="connsiteY4" fmla="*/ 11697 h 36618"/>
                  <a:gd name="connsiteX5" fmla="*/ 66436 w 73489"/>
                  <a:gd name="connsiteY5" fmla="*/ 18936 h 36618"/>
                  <a:gd name="connsiteX6" fmla="*/ 65854 w 73489"/>
                  <a:gd name="connsiteY6" fmla="*/ 18936 h 36618"/>
                  <a:gd name="connsiteX7" fmla="*/ 11562 w 73489"/>
                  <a:gd name="connsiteY7" fmla="*/ 36081 h 3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89" h="36618">
                    <a:moveTo>
                      <a:pt x="4418" y="36367"/>
                    </a:moveTo>
                    <a:cubicBezTo>
                      <a:pt x="2608" y="36367"/>
                      <a:pt x="799" y="33890"/>
                      <a:pt x="799" y="33890"/>
                    </a:cubicBezTo>
                    <a:cubicBezTo>
                      <a:pt x="-1011" y="29032"/>
                      <a:pt x="-1011" y="24365"/>
                      <a:pt x="2608" y="21698"/>
                    </a:cubicBezTo>
                    <a:cubicBezTo>
                      <a:pt x="18620" y="3048"/>
                      <a:pt x="44023" y="-4581"/>
                      <a:pt x="67664" y="2172"/>
                    </a:cubicBezTo>
                    <a:cubicBezTo>
                      <a:pt x="71284" y="2172"/>
                      <a:pt x="73093" y="7029"/>
                      <a:pt x="73093" y="11697"/>
                    </a:cubicBezTo>
                    <a:cubicBezTo>
                      <a:pt x="73255" y="15535"/>
                      <a:pt x="70274" y="18774"/>
                      <a:pt x="66436" y="18936"/>
                    </a:cubicBezTo>
                    <a:cubicBezTo>
                      <a:pt x="66245" y="18945"/>
                      <a:pt x="66045" y="18945"/>
                      <a:pt x="65854" y="18936"/>
                    </a:cubicBezTo>
                    <a:cubicBezTo>
                      <a:pt x="46023" y="15135"/>
                      <a:pt x="25611" y="21584"/>
                      <a:pt x="11562" y="36081"/>
                    </a:cubicBezTo>
                    <a:close/>
                  </a:path>
                </a:pathLst>
              </a:custGeom>
              <a:solidFill>
                <a:srgbClr val="1E1F45"/>
              </a:solidFill>
              <a:ln w="9525" cap="flat">
                <a:noFill/>
                <a:prstDash val="solid"/>
                <a:miter/>
              </a:ln>
            </p:spPr>
            <p:txBody>
              <a:bodyPr rtlCol="0" anchor="ctr"/>
              <a:lstStyle/>
              <a:p>
                <a:endParaRPr lang="zh-CN" altLang="en-US"/>
              </a:p>
            </p:txBody>
          </p:sp>
          <p:sp>
            <p:nvSpPr>
              <p:cNvPr id="463" name="任意多边形 180"/>
              <p:cNvSpPr/>
              <p:nvPr/>
            </p:nvSpPr>
            <p:spPr>
              <a:xfrm>
                <a:off x="1431234" y="1006603"/>
                <a:ext cx="73489" cy="36860"/>
              </a:xfrm>
              <a:custGeom>
                <a:avLst/>
                <a:gdLst>
                  <a:gd name="connsiteX0" fmla="*/ 68291 w 73489"/>
                  <a:gd name="connsiteY0" fmla="*/ 36418 h 36860"/>
                  <a:gd name="connsiteX1" fmla="*/ 71910 w 73489"/>
                  <a:gd name="connsiteY1" fmla="*/ 33942 h 36860"/>
                  <a:gd name="connsiteX2" fmla="*/ 70101 w 73489"/>
                  <a:gd name="connsiteY2" fmla="*/ 21750 h 36860"/>
                  <a:gd name="connsiteX3" fmla="*/ 5045 w 73489"/>
                  <a:gd name="connsiteY3" fmla="*/ 2700 h 36860"/>
                  <a:gd name="connsiteX4" fmla="*/ -384 w 73489"/>
                  <a:gd name="connsiteY4" fmla="*/ 12225 h 36860"/>
                  <a:gd name="connsiteX5" fmla="*/ 6369 w 73489"/>
                  <a:gd name="connsiteY5" fmla="*/ 19559 h 36860"/>
                  <a:gd name="connsiteX6" fmla="*/ 6855 w 73489"/>
                  <a:gd name="connsiteY6" fmla="*/ 19559 h 36860"/>
                  <a:gd name="connsiteX7" fmla="*/ 61052 w 73489"/>
                  <a:gd name="connsiteY7" fmla="*/ 36609 h 3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89" h="36860">
                    <a:moveTo>
                      <a:pt x="68291" y="36418"/>
                    </a:moveTo>
                    <a:cubicBezTo>
                      <a:pt x="70101" y="36418"/>
                      <a:pt x="71910" y="33942"/>
                      <a:pt x="71910" y="33942"/>
                    </a:cubicBezTo>
                    <a:cubicBezTo>
                      <a:pt x="73720" y="29084"/>
                      <a:pt x="73720" y="24417"/>
                      <a:pt x="70101" y="21750"/>
                    </a:cubicBezTo>
                    <a:cubicBezTo>
                      <a:pt x="44860" y="-7492"/>
                      <a:pt x="6855" y="-158"/>
                      <a:pt x="5045" y="2700"/>
                    </a:cubicBezTo>
                    <a:cubicBezTo>
                      <a:pt x="1426" y="2700"/>
                      <a:pt x="-384" y="7558"/>
                      <a:pt x="-384" y="12225"/>
                    </a:cubicBezTo>
                    <a:cubicBezTo>
                      <a:pt x="-546" y="16111"/>
                      <a:pt x="2483" y="19397"/>
                      <a:pt x="6369" y="19559"/>
                    </a:cubicBezTo>
                    <a:cubicBezTo>
                      <a:pt x="6531" y="19559"/>
                      <a:pt x="6693" y="19559"/>
                      <a:pt x="6855" y="19559"/>
                    </a:cubicBezTo>
                    <a:cubicBezTo>
                      <a:pt x="26638" y="15701"/>
                      <a:pt x="47041" y="22112"/>
                      <a:pt x="61052" y="36609"/>
                    </a:cubicBezTo>
                    <a:close/>
                  </a:path>
                </a:pathLst>
              </a:custGeom>
              <a:solidFill>
                <a:srgbClr val="1E1F45"/>
              </a:solidFill>
              <a:ln w="9525" cap="flat">
                <a:noFill/>
                <a:prstDash val="solid"/>
                <a:miter/>
              </a:ln>
            </p:spPr>
            <p:txBody>
              <a:bodyPr rtlCol="0" anchor="ctr"/>
              <a:lstStyle/>
              <a:p>
                <a:endParaRPr lang="zh-CN" altLang="en-US"/>
              </a:p>
            </p:txBody>
          </p:sp>
          <p:sp>
            <p:nvSpPr>
              <p:cNvPr id="464" name="任意多边形 181"/>
              <p:cNvSpPr/>
              <p:nvPr/>
            </p:nvSpPr>
            <p:spPr>
              <a:xfrm>
                <a:off x="1442194" y="1075268"/>
                <a:ext cx="36766" cy="61349"/>
              </a:xfrm>
              <a:custGeom>
                <a:avLst/>
                <a:gdLst>
                  <a:gd name="connsiteX0" fmla="*/ 36377 w 36766"/>
                  <a:gd name="connsiteY0" fmla="*/ 30427 h 61349"/>
                  <a:gd name="connsiteX1" fmla="*/ 17993 w 36766"/>
                  <a:gd name="connsiteY1" fmla="*/ 61098 h 61349"/>
                  <a:gd name="connsiteX2" fmla="*/ -390 w 36766"/>
                  <a:gd name="connsiteY2" fmla="*/ 30427 h 61349"/>
                  <a:gd name="connsiteX3" fmla="*/ 17993 w 36766"/>
                  <a:gd name="connsiteY3" fmla="*/ -244 h 61349"/>
                  <a:gd name="connsiteX4" fmla="*/ 36377 w 36766"/>
                  <a:gd name="connsiteY4" fmla="*/ 30427 h 61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61349">
                    <a:moveTo>
                      <a:pt x="36377" y="30427"/>
                    </a:moveTo>
                    <a:cubicBezTo>
                      <a:pt x="36377" y="46620"/>
                      <a:pt x="28185" y="61098"/>
                      <a:pt x="17993" y="61098"/>
                    </a:cubicBezTo>
                    <a:cubicBezTo>
                      <a:pt x="7802" y="61098"/>
                      <a:pt x="-390" y="46620"/>
                      <a:pt x="-390" y="30427"/>
                    </a:cubicBezTo>
                    <a:cubicBezTo>
                      <a:pt x="-390" y="14234"/>
                      <a:pt x="7802" y="-244"/>
                      <a:pt x="17993" y="-244"/>
                    </a:cubicBezTo>
                    <a:cubicBezTo>
                      <a:pt x="26185" y="-625"/>
                      <a:pt x="36377" y="12044"/>
                      <a:pt x="36377" y="30427"/>
                    </a:cubicBezTo>
                    <a:close/>
                  </a:path>
                </a:pathLst>
              </a:custGeom>
              <a:solidFill>
                <a:srgbClr val="1E1F45"/>
              </a:solidFill>
              <a:ln w="9525" cap="flat">
                <a:noFill/>
                <a:prstDash val="solid"/>
                <a:miter/>
              </a:ln>
            </p:spPr>
            <p:txBody>
              <a:bodyPr rtlCol="0" anchor="ctr"/>
              <a:lstStyle/>
              <a:p>
                <a:endParaRPr lang="zh-CN" altLang="en-US"/>
              </a:p>
            </p:txBody>
          </p:sp>
          <p:sp>
            <p:nvSpPr>
              <p:cNvPr id="465" name="任意多边形 182"/>
              <p:cNvSpPr/>
              <p:nvPr/>
            </p:nvSpPr>
            <p:spPr>
              <a:xfrm>
                <a:off x="1249313" y="1075268"/>
                <a:ext cx="36766" cy="61349"/>
              </a:xfrm>
              <a:custGeom>
                <a:avLst/>
                <a:gdLst>
                  <a:gd name="connsiteX0" fmla="*/ 36376 w 36766"/>
                  <a:gd name="connsiteY0" fmla="*/ 30427 h 61349"/>
                  <a:gd name="connsiteX1" fmla="*/ 17993 w 36766"/>
                  <a:gd name="connsiteY1" fmla="*/ 61098 h 61349"/>
                  <a:gd name="connsiteX2" fmla="*/ -390 w 36766"/>
                  <a:gd name="connsiteY2" fmla="*/ 30427 h 61349"/>
                  <a:gd name="connsiteX3" fmla="*/ 17993 w 36766"/>
                  <a:gd name="connsiteY3" fmla="*/ -244 h 61349"/>
                  <a:gd name="connsiteX4" fmla="*/ 36376 w 36766"/>
                  <a:gd name="connsiteY4" fmla="*/ 30427 h 61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61349">
                    <a:moveTo>
                      <a:pt x="36376" y="30427"/>
                    </a:moveTo>
                    <a:cubicBezTo>
                      <a:pt x="36376" y="46620"/>
                      <a:pt x="28185" y="61098"/>
                      <a:pt x="17993" y="61098"/>
                    </a:cubicBezTo>
                    <a:cubicBezTo>
                      <a:pt x="7801" y="61098"/>
                      <a:pt x="-390" y="46620"/>
                      <a:pt x="-390" y="30427"/>
                    </a:cubicBezTo>
                    <a:cubicBezTo>
                      <a:pt x="-390" y="14234"/>
                      <a:pt x="7801" y="-244"/>
                      <a:pt x="17993" y="-244"/>
                    </a:cubicBezTo>
                    <a:cubicBezTo>
                      <a:pt x="26089" y="-625"/>
                      <a:pt x="36376" y="12044"/>
                      <a:pt x="36376" y="30427"/>
                    </a:cubicBezTo>
                    <a:close/>
                  </a:path>
                </a:pathLst>
              </a:custGeom>
              <a:solidFill>
                <a:srgbClr val="1E1F45"/>
              </a:solidFill>
              <a:ln w="9525" cap="flat">
                <a:noFill/>
                <a:prstDash val="solid"/>
                <a:miter/>
              </a:ln>
            </p:spPr>
            <p:txBody>
              <a:bodyPr rtlCol="0" anchor="ctr"/>
              <a:lstStyle/>
              <a:p>
                <a:endParaRPr lang="zh-CN" altLang="en-US"/>
              </a:p>
            </p:txBody>
          </p:sp>
          <p:sp>
            <p:nvSpPr>
              <p:cNvPr id="466" name="任意多边形 183"/>
              <p:cNvSpPr/>
              <p:nvPr/>
            </p:nvSpPr>
            <p:spPr>
              <a:xfrm>
                <a:off x="1099209" y="817626"/>
                <a:ext cx="490055" cy="355282"/>
              </a:xfrm>
              <a:custGeom>
                <a:avLst/>
                <a:gdLst>
                  <a:gd name="connsiteX0" fmla="*/ 91040 w 490055"/>
                  <a:gd name="connsiteY0" fmla="*/ 99951 h 355282"/>
                  <a:gd name="connsiteX1" fmla="*/ 398126 w 490055"/>
                  <a:gd name="connsiteY1" fmla="*/ 78139 h 355282"/>
                  <a:gd name="connsiteX2" fmla="*/ 469468 w 490055"/>
                  <a:gd name="connsiteY2" fmla="*/ 355031 h 355282"/>
                  <a:gd name="connsiteX3" fmla="*/ 233629 w 490055"/>
                  <a:gd name="connsiteY3" fmla="*/ -252 h 355282"/>
                  <a:gd name="connsiteX4" fmla="*/ 36271 w 490055"/>
                  <a:gd name="connsiteY4" fmla="*/ 345982 h 355282"/>
                  <a:gd name="connsiteX5" fmla="*/ 91040 w 490055"/>
                  <a:gd name="connsiteY5" fmla="*/ 99951 h 35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055" h="355282">
                    <a:moveTo>
                      <a:pt x="91040" y="99951"/>
                    </a:moveTo>
                    <a:cubicBezTo>
                      <a:pt x="91040" y="99951"/>
                      <a:pt x="186290" y="92712"/>
                      <a:pt x="398126" y="78139"/>
                    </a:cubicBezTo>
                    <a:cubicBezTo>
                      <a:pt x="398126" y="78139"/>
                      <a:pt x="474897" y="158339"/>
                      <a:pt x="469468" y="355031"/>
                    </a:cubicBezTo>
                    <a:cubicBezTo>
                      <a:pt x="469468" y="355031"/>
                      <a:pt x="591959" y="-252"/>
                      <a:pt x="233629" y="-252"/>
                    </a:cubicBezTo>
                    <a:cubicBezTo>
                      <a:pt x="-126416" y="-252"/>
                      <a:pt x="36271" y="345982"/>
                      <a:pt x="36271" y="345982"/>
                    </a:cubicBezTo>
                    <a:cubicBezTo>
                      <a:pt x="36271" y="345982"/>
                      <a:pt x="25222" y="165578"/>
                      <a:pt x="91040" y="99951"/>
                    </a:cubicBezTo>
                    <a:close/>
                  </a:path>
                </a:pathLst>
              </a:custGeom>
              <a:solidFill>
                <a:srgbClr val="1E1F45"/>
              </a:solidFill>
              <a:ln w="9525" cap="flat">
                <a:noFill/>
                <a:prstDash val="solid"/>
                <a:miter/>
              </a:ln>
            </p:spPr>
            <p:txBody>
              <a:bodyPr rtlCol="0" anchor="ctr"/>
              <a:lstStyle/>
              <a:p>
                <a:endParaRPr lang="zh-CN" altLang="en-US"/>
              </a:p>
            </p:txBody>
          </p:sp>
          <p:sp>
            <p:nvSpPr>
              <p:cNvPr id="467" name="任意多边形 184"/>
              <p:cNvSpPr/>
              <p:nvPr/>
            </p:nvSpPr>
            <p:spPr>
              <a:xfrm>
                <a:off x="1344182" y="1038225"/>
                <a:ext cx="49339" cy="159257"/>
              </a:xfrm>
              <a:custGeom>
                <a:avLst/>
                <a:gdLst>
                  <a:gd name="connsiteX0" fmla="*/ 10564 w 49339"/>
                  <a:gd name="connsiteY0" fmla="*/ 159006 h 159257"/>
                  <a:gd name="connsiteX1" fmla="*/ -390 w 49339"/>
                  <a:gd name="connsiteY1" fmla="*/ 148433 h 159257"/>
                  <a:gd name="connsiteX2" fmla="*/ 26851 w 49339"/>
                  <a:gd name="connsiteY2" fmla="*/ 122239 h 159257"/>
                  <a:gd name="connsiteX3" fmla="*/ 1420 w 49339"/>
                  <a:gd name="connsiteY3" fmla="*/ -252 h 159257"/>
                  <a:gd name="connsiteX4" fmla="*/ 16279 w 49339"/>
                  <a:gd name="connsiteY4" fmla="*/ -252 h 159257"/>
                  <a:gd name="connsiteX5" fmla="*/ 43520 w 49339"/>
                  <a:gd name="connsiteY5" fmla="*/ 117001 h 159257"/>
                  <a:gd name="connsiteX6" fmla="*/ 48949 w 49339"/>
                  <a:gd name="connsiteY6" fmla="*/ 122239 h 159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39" h="159257">
                    <a:moveTo>
                      <a:pt x="10564" y="159006"/>
                    </a:moveTo>
                    <a:lnTo>
                      <a:pt x="-390" y="148433"/>
                    </a:lnTo>
                    <a:lnTo>
                      <a:pt x="26851" y="122239"/>
                    </a:lnTo>
                    <a:cubicBezTo>
                      <a:pt x="1420" y="87188"/>
                      <a:pt x="1420" y="3177"/>
                      <a:pt x="1420" y="-252"/>
                    </a:cubicBezTo>
                    <a:lnTo>
                      <a:pt x="16279" y="-252"/>
                    </a:lnTo>
                    <a:cubicBezTo>
                      <a:pt x="16279" y="1463"/>
                      <a:pt x="16279" y="88997"/>
                      <a:pt x="43520" y="117001"/>
                    </a:cubicBezTo>
                    <a:lnTo>
                      <a:pt x="48949" y="122239"/>
                    </a:lnTo>
                    <a:close/>
                  </a:path>
                </a:pathLst>
              </a:custGeom>
              <a:solidFill>
                <a:srgbClr val="EF9086"/>
              </a:solidFill>
              <a:ln w="9525" cap="flat">
                <a:noFill/>
                <a:prstDash val="solid"/>
                <a:miter/>
              </a:ln>
            </p:spPr>
            <p:txBody>
              <a:bodyPr rtlCol="0" anchor="ctr"/>
              <a:lstStyle/>
              <a:p>
                <a:endParaRPr lang="zh-CN" altLang="en-US"/>
              </a:p>
            </p:txBody>
          </p:sp>
          <p:sp>
            <p:nvSpPr>
              <p:cNvPr id="468" name="任意多边形 185"/>
              <p:cNvSpPr/>
              <p:nvPr/>
            </p:nvSpPr>
            <p:spPr>
              <a:xfrm>
                <a:off x="1258457" y="1246441"/>
                <a:ext cx="208311" cy="94678"/>
              </a:xfrm>
              <a:custGeom>
                <a:avLst/>
                <a:gdLst>
                  <a:gd name="connsiteX0" fmla="*/ 207922 w 208311"/>
                  <a:gd name="connsiteY0" fmla="*/ -252 h 94678"/>
                  <a:gd name="connsiteX1" fmla="*/ -390 w 208311"/>
                  <a:gd name="connsiteY1" fmla="*/ 16893 h 94678"/>
                  <a:gd name="connsiteX2" fmla="*/ 105623 w 208311"/>
                  <a:gd name="connsiteY2" fmla="*/ 94427 h 94678"/>
                  <a:gd name="connsiteX3" fmla="*/ 207922 w 208311"/>
                  <a:gd name="connsiteY3" fmla="*/ -252 h 94678"/>
                </a:gdLst>
                <a:ahLst/>
                <a:cxnLst>
                  <a:cxn ang="0">
                    <a:pos x="connsiteX0" y="connsiteY0"/>
                  </a:cxn>
                  <a:cxn ang="0">
                    <a:pos x="connsiteX1" y="connsiteY1"/>
                  </a:cxn>
                  <a:cxn ang="0">
                    <a:pos x="connsiteX2" y="connsiteY2"/>
                  </a:cxn>
                  <a:cxn ang="0">
                    <a:pos x="connsiteX3" y="connsiteY3"/>
                  </a:cxn>
                </a:cxnLst>
                <a:rect l="l" t="t" r="r" b="b"/>
                <a:pathLst>
                  <a:path w="208311" h="94678">
                    <a:moveTo>
                      <a:pt x="207922" y="-252"/>
                    </a:moveTo>
                    <a:cubicBezTo>
                      <a:pt x="138198" y="25180"/>
                      <a:pt x="-390" y="16893"/>
                      <a:pt x="-390" y="16893"/>
                    </a:cubicBezTo>
                    <a:cubicBezTo>
                      <a:pt x="-390" y="16893"/>
                      <a:pt x="27518" y="94427"/>
                      <a:pt x="105623" y="94427"/>
                    </a:cubicBezTo>
                    <a:cubicBezTo>
                      <a:pt x="192967" y="89474"/>
                      <a:pt x="207922" y="-252"/>
                      <a:pt x="207922" y="-252"/>
                    </a:cubicBezTo>
                    <a:close/>
                  </a:path>
                </a:pathLst>
              </a:custGeom>
              <a:solidFill>
                <a:srgbClr val="F34A56"/>
              </a:solidFill>
              <a:ln w="9525" cap="flat">
                <a:noFill/>
                <a:prstDash val="solid"/>
                <a:miter/>
              </a:ln>
            </p:spPr>
            <p:txBody>
              <a:bodyPr rtlCol="0" anchor="ctr"/>
              <a:lstStyle/>
              <a:p>
                <a:endParaRPr lang="zh-CN" altLang="en-US"/>
              </a:p>
            </p:txBody>
          </p:sp>
          <p:sp>
            <p:nvSpPr>
              <p:cNvPr id="469" name="任意多边形 186"/>
              <p:cNvSpPr/>
              <p:nvPr/>
            </p:nvSpPr>
            <p:spPr>
              <a:xfrm>
                <a:off x="609408" y="1515956"/>
                <a:ext cx="624505" cy="1408980"/>
              </a:xfrm>
              <a:custGeom>
                <a:avLst/>
                <a:gdLst>
                  <a:gd name="connsiteX0" fmla="*/ 561505 w 624505"/>
                  <a:gd name="connsiteY0" fmla="*/ -114 h 1408980"/>
                  <a:gd name="connsiteX1" fmla="*/ 561505 w 624505"/>
                  <a:gd name="connsiteY1" fmla="*/ 1408729 h 1408980"/>
                  <a:gd name="connsiteX2" fmla="*/ 47155 w 624505"/>
                  <a:gd name="connsiteY2" fmla="*/ 1377392 h 1408980"/>
                  <a:gd name="connsiteX3" fmla="*/ 74301 w 624505"/>
                  <a:gd name="connsiteY3" fmla="*/ 156477 h 1408980"/>
                  <a:gd name="connsiteX4" fmla="*/ 561505 w 624505"/>
                  <a:gd name="connsiteY4" fmla="*/ -114 h 140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505" h="1408980">
                    <a:moveTo>
                      <a:pt x="561505" y="-114"/>
                    </a:moveTo>
                    <a:cubicBezTo>
                      <a:pt x="561505" y="-114"/>
                      <a:pt x="702380" y="950195"/>
                      <a:pt x="561505" y="1408729"/>
                    </a:cubicBezTo>
                    <a:cubicBezTo>
                      <a:pt x="561505" y="1408729"/>
                      <a:pt x="92017" y="1392156"/>
                      <a:pt x="47155" y="1377392"/>
                    </a:cubicBezTo>
                    <a:cubicBezTo>
                      <a:pt x="2006" y="1360818"/>
                      <a:pt x="-43047" y="370123"/>
                      <a:pt x="74301" y="156477"/>
                    </a:cubicBezTo>
                    <a:cubicBezTo>
                      <a:pt x="72205" y="156477"/>
                      <a:pt x="265277" y="-5638"/>
                      <a:pt x="561505" y="-114"/>
                    </a:cubicBezTo>
                    <a:close/>
                  </a:path>
                </a:pathLst>
              </a:custGeom>
              <a:solidFill>
                <a:srgbClr val="B7425E"/>
              </a:solidFill>
              <a:ln w="9525" cap="flat">
                <a:noFill/>
                <a:prstDash val="solid"/>
                <a:miter/>
              </a:ln>
            </p:spPr>
            <p:txBody>
              <a:bodyPr rtlCol="0" anchor="ctr"/>
              <a:lstStyle/>
              <a:p>
                <a:endParaRPr lang="zh-CN" altLang="en-US"/>
              </a:p>
            </p:txBody>
          </p:sp>
          <p:sp>
            <p:nvSpPr>
              <p:cNvPr id="470" name="任意多边形 187"/>
              <p:cNvSpPr/>
              <p:nvPr/>
            </p:nvSpPr>
            <p:spPr>
              <a:xfrm>
                <a:off x="168047" y="2385827"/>
                <a:ext cx="612635" cy="465608"/>
              </a:xfrm>
              <a:custGeom>
                <a:avLst/>
                <a:gdLst>
                  <a:gd name="connsiteX0" fmla="*/ 25029 w 612635"/>
                  <a:gd name="connsiteY0" fmla="*/ 269776 h 465608"/>
                  <a:gd name="connsiteX1" fmla="*/ 332210 w 612635"/>
                  <a:gd name="connsiteY1" fmla="*/ 455990 h 465608"/>
                  <a:gd name="connsiteX2" fmla="*/ 476704 w 612635"/>
                  <a:gd name="connsiteY2" fmla="*/ 452275 h 465608"/>
                  <a:gd name="connsiteX3" fmla="*/ 612245 w 612635"/>
                  <a:gd name="connsiteY3" fmla="*/ 131950 h 465608"/>
                  <a:gd name="connsiteX4" fmla="*/ 592338 w 612635"/>
                  <a:gd name="connsiteY4" fmla="*/ 96612 h 465608"/>
                  <a:gd name="connsiteX5" fmla="*/ 285252 w 612635"/>
                  <a:gd name="connsiteY5" fmla="*/ 3457 h 465608"/>
                  <a:gd name="connsiteX6" fmla="*/ 25029 w 612635"/>
                  <a:gd name="connsiteY6" fmla="*/ 269776 h 46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635" h="465608">
                    <a:moveTo>
                      <a:pt x="25029" y="269776"/>
                    </a:moveTo>
                    <a:cubicBezTo>
                      <a:pt x="68368" y="344262"/>
                      <a:pt x="209338" y="428082"/>
                      <a:pt x="332210" y="455990"/>
                    </a:cubicBezTo>
                    <a:cubicBezTo>
                      <a:pt x="386408" y="469040"/>
                      <a:pt x="438795" y="469040"/>
                      <a:pt x="476704" y="452275"/>
                    </a:cubicBezTo>
                    <a:cubicBezTo>
                      <a:pt x="476704" y="452275"/>
                      <a:pt x="496612" y="245583"/>
                      <a:pt x="612245" y="131950"/>
                    </a:cubicBezTo>
                    <a:cubicBezTo>
                      <a:pt x="607054" y="119415"/>
                      <a:pt x="600367" y="107546"/>
                      <a:pt x="592338" y="96612"/>
                    </a:cubicBezTo>
                    <a:cubicBezTo>
                      <a:pt x="559858" y="51940"/>
                      <a:pt x="476704" y="-17022"/>
                      <a:pt x="285252" y="3457"/>
                    </a:cubicBezTo>
                    <a:cubicBezTo>
                      <a:pt x="5217" y="33271"/>
                      <a:pt x="-38217" y="163668"/>
                      <a:pt x="25029" y="269776"/>
                    </a:cubicBezTo>
                    <a:close/>
                  </a:path>
                </a:pathLst>
              </a:custGeom>
              <a:solidFill>
                <a:srgbClr val="B7425E"/>
              </a:solidFill>
              <a:ln w="9525" cap="flat">
                <a:noFill/>
                <a:prstDash val="solid"/>
                <a:miter/>
              </a:ln>
            </p:spPr>
            <p:txBody>
              <a:bodyPr rtlCol="0" anchor="ctr"/>
              <a:lstStyle/>
              <a:p>
                <a:endParaRPr lang="zh-CN" altLang="en-US"/>
              </a:p>
            </p:txBody>
          </p:sp>
          <p:sp>
            <p:nvSpPr>
              <p:cNvPr id="471" name="任意多边形 188"/>
              <p:cNvSpPr/>
              <p:nvPr/>
            </p:nvSpPr>
            <p:spPr>
              <a:xfrm>
                <a:off x="1025666" y="1430273"/>
                <a:ext cx="183813" cy="269462"/>
              </a:xfrm>
              <a:custGeom>
                <a:avLst/>
                <a:gdLst>
                  <a:gd name="connsiteX0" fmla="*/ -390 w 183813"/>
                  <a:gd name="connsiteY0" fmla="*/ 98237 h 269462"/>
                  <a:gd name="connsiteX1" fmla="*/ 179728 w 183813"/>
                  <a:gd name="connsiteY1" fmla="*/ 269210 h 269462"/>
                  <a:gd name="connsiteX2" fmla="*/ 183347 w 183813"/>
                  <a:gd name="connsiteY2" fmla="*/ 228348 h 269462"/>
                  <a:gd name="connsiteX3" fmla="*/ 183347 w 183813"/>
                  <a:gd name="connsiteY3" fmla="*/ 206060 h 269462"/>
                  <a:gd name="connsiteX4" fmla="*/ 181537 w 183813"/>
                  <a:gd name="connsiteY4" fmla="*/ 165102 h 269462"/>
                  <a:gd name="connsiteX5" fmla="*/ 177918 w 183813"/>
                  <a:gd name="connsiteY5" fmla="*/ 139099 h 269462"/>
                  <a:gd name="connsiteX6" fmla="*/ 80477 w 183813"/>
                  <a:gd name="connsiteY6" fmla="*/ -252 h 269462"/>
                  <a:gd name="connsiteX7" fmla="*/ 45520 w 183813"/>
                  <a:gd name="connsiteY7" fmla="*/ 18322 h 269462"/>
                  <a:gd name="connsiteX8" fmla="*/ 32662 w 183813"/>
                  <a:gd name="connsiteY8" fmla="*/ 31276 h 269462"/>
                  <a:gd name="connsiteX9" fmla="*/ 16183 w 183813"/>
                  <a:gd name="connsiteY9" fmla="*/ 55469 h 269462"/>
                  <a:gd name="connsiteX10" fmla="*/ 8849 w 183813"/>
                  <a:gd name="connsiteY10" fmla="*/ 74519 h 269462"/>
                  <a:gd name="connsiteX11" fmla="*/ -390 w 183813"/>
                  <a:gd name="connsiteY11" fmla="*/ 98237 h 26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3813" h="269462">
                    <a:moveTo>
                      <a:pt x="-390" y="98237"/>
                    </a:moveTo>
                    <a:cubicBezTo>
                      <a:pt x="-390" y="98237"/>
                      <a:pt x="78667" y="215299"/>
                      <a:pt x="179728" y="269210"/>
                    </a:cubicBezTo>
                    <a:cubicBezTo>
                      <a:pt x="182252" y="255742"/>
                      <a:pt x="183461" y="242055"/>
                      <a:pt x="183347" y="228348"/>
                    </a:cubicBezTo>
                    <a:lnTo>
                      <a:pt x="183347" y="206060"/>
                    </a:lnTo>
                    <a:cubicBezTo>
                      <a:pt x="183652" y="192382"/>
                      <a:pt x="183042" y="178704"/>
                      <a:pt x="181537" y="165102"/>
                    </a:cubicBezTo>
                    <a:cubicBezTo>
                      <a:pt x="181090" y="156349"/>
                      <a:pt x="179880" y="147643"/>
                      <a:pt x="177918" y="139099"/>
                    </a:cubicBezTo>
                    <a:cubicBezTo>
                      <a:pt x="166869" y="83378"/>
                      <a:pt x="141151" y="25751"/>
                      <a:pt x="80477" y="-252"/>
                    </a:cubicBezTo>
                    <a:cubicBezTo>
                      <a:pt x="67657" y="3425"/>
                      <a:pt x="55741" y="9750"/>
                      <a:pt x="45520" y="18322"/>
                    </a:cubicBezTo>
                    <a:cubicBezTo>
                      <a:pt x="40815" y="22199"/>
                      <a:pt x="36510" y="26542"/>
                      <a:pt x="32662" y="31276"/>
                    </a:cubicBezTo>
                    <a:cubicBezTo>
                      <a:pt x="26728" y="39029"/>
                      <a:pt x="21231" y="47107"/>
                      <a:pt x="16183" y="55469"/>
                    </a:cubicBezTo>
                    <a:cubicBezTo>
                      <a:pt x="12573" y="61308"/>
                      <a:pt x="10078" y="67766"/>
                      <a:pt x="8849" y="74519"/>
                    </a:cubicBezTo>
                    <a:cubicBezTo>
                      <a:pt x="4525" y="81882"/>
                      <a:pt x="1400" y="89893"/>
                      <a:pt x="-390" y="98237"/>
                    </a:cubicBezTo>
                    <a:close/>
                  </a:path>
                </a:pathLst>
              </a:custGeom>
              <a:solidFill>
                <a:srgbClr val="9E2A4B"/>
              </a:solidFill>
              <a:ln w="9525" cap="flat">
                <a:noFill/>
                <a:prstDash val="solid"/>
                <a:miter/>
              </a:ln>
            </p:spPr>
            <p:txBody>
              <a:bodyPr rtlCol="0" anchor="ctr"/>
              <a:lstStyle/>
              <a:p>
                <a:endParaRPr lang="zh-CN" altLang="en-US"/>
              </a:p>
            </p:txBody>
          </p:sp>
          <p:sp>
            <p:nvSpPr>
              <p:cNvPr id="472" name="任意多边形 189"/>
              <p:cNvSpPr/>
              <p:nvPr/>
            </p:nvSpPr>
            <p:spPr>
              <a:xfrm>
                <a:off x="645794" y="2888170"/>
                <a:ext cx="526937" cy="159258"/>
              </a:xfrm>
              <a:custGeom>
                <a:avLst/>
                <a:gdLst>
                  <a:gd name="connsiteX0" fmla="*/ -280 w 526937"/>
                  <a:gd name="connsiteY0" fmla="*/ 66614 h 159258"/>
                  <a:gd name="connsiteX1" fmla="*/ -280 w 526937"/>
                  <a:gd name="connsiteY1" fmla="*/ 86235 h 159258"/>
                  <a:gd name="connsiteX2" fmla="*/ 7054 w 526937"/>
                  <a:gd name="connsiteY2" fmla="*/ 119668 h 159258"/>
                  <a:gd name="connsiteX3" fmla="*/ 504450 w 526937"/>
                  <a:gd name="connsiteY3" fmla="*/ 159006 h 159258"/>
                  <a:gd name="connsiteX4" fmla="*/ 509974 w 526937"/>
                  <a:gd name="connsiteY4" fmla="*/ 125574 h 159258"/>
                  <a:gd name="connsiteX5" fmla="*/ 513689 w 526937"/>
                  <a:gd name="connsiteY5" fmla="*/ 105952 h 159258"/>
                  <a:gd name="connsiteX6" fmla="*/ 519118 w 526937"/>
                  <a:gd name="connsiteY6" fmla="*/ 76425 h 159258"/>
                  <a:gd name="connsiteX7" fmla="*/ 522833 w 526937"/>
                  <a:gd name="connsiteY7" fmla="*/ 56803 h 159258"/>
                  <a:gd name="connsiteX8" fmla="*/ 526548 w 526937"/>
                  <a:gd name="connsiteY8" fmla="*/ 33181 h 159258"/>
                  <a:gd name="connsiteX9" fmla="*/ 3339 w 526937"/>
                  <a:gd name="connsiteY9" fmla="*/ -252 h 159258"/>
                  <a:gd name="connsiteX10" fmla="*/ 1530 w 526937"/>
                  <a:gd name="connsiteY10" fmla="*/ 17465 h 159258"/>
                  <a:gd name="connsiteX11" fmla="*/ 1530 w 526937"/>
                  <a:gd name="connsiteY11" fmla="*/ 36801 h 159258"/>
                  <a:gd name="connsiteX12" fmla="*/ -280 w 526937"/>
                  <a:gd name="connsiteY12" fmla="*/ 66614 h 15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937" h="159258">
                    <a:moveTo>
                      <a:pt x="-280" y="66614"/>
                    </a:moveTo>
                    <a:lnTo>
                      <a:pt x="-280" y="86235"/>
                    </a:lnTo>
                    <a:cubicBezTo>
                      <a:pt x="-280" y="103952"/>
                      <a:pt x="3339" y="117763"/>
                      <a:pt x="7054" y="119668"/>
                    </a:cubicBezTo>
                    <a:cubicBezTo>
                      <a:pt x="21723" y="125574"/>
                      <a:pt x="504450" y="159006"/>
                      <a:pt x="504450" y="159006"/>
                    </a:cubicBezTo>
                    <a:lnTo>
                      <a:pt x="509974" y="125574"/>
                    </a:lnTo>
                    <a:lnTo>
                      <a:pt x="513689" y="105952"/>
                    </a:lnTo>
                    <a:lnTo>
                      <a:pt x="519118" y="76425"/>
                    </a:lnTo>
                    <a:lnTo>
                      <a:pt x="522833" y="56803"/>
                    </a:lnTo>
                    <a:lnTo>
                      <a:pt x="526548" y="33181"/>
                    </a:lnTo>
                    <a:cubicBezTo>
                      <a:pt x="352145" y="-252"/>
                      <a:pt x="3339" y="-252"/>
                      <a:pt x="3339" y="-252"/>
                    </a:cubicBezTo>
                    <a:cubicBezTo>
                      <a:pt x="3225" y="5692"/>
                      <a:pt x="2615" y="11616"/>
                      <a:pt x="1530" y="17465"/>
                    </a:cubicBezTo>
                    <a:lnTo>
                      <a:pt x="1530" y="36801"/>
                    </a:lnTo>
                    <a:cubicBezTo>
                      <a:pt x="-52" y="46659"/>
                      <a:pt x="-661" y="56641"/>
                      <a:pt x="-280" y="66614"/>
                    </a:cubicBezTo>
                    <a:close/>
                  </a:path>
                </a:pathLst>
              </a:custGeom>
              <a:solidFill>
                <a:srgbClr val="9E2A4B"/>
              </a:solidFill>
              <a:ln w="9525" cap="flat">
                <a:noFill/>
                <a:prstDash val="solid"/>
                <a:miter/>
              </a:ln>
            </p:spPr>
            <p:txBody>
              <a:bodyPr rtlCol="0" anchor="ctr"/>
              <a:lstStyle/>
              <a:p>
                <a:endParaRPr lang="zh-CN" altLang="en-US"/>
              </a:p>
            </p:txBody>
          </p:sp>
          <p:sp>
            <p:nvSpPr>
              <p:cNvPr id="473" name="任意多边形 190"/>
              <p:cNvSpPr/>
              <p:nvPr/>
            </p:nvSpPr>
            <p:spPr>
              <a:xfrm>
                <a:off x="1503514" y="1516011"/>
                <a:ext cx="539066" cy="1409211"/>
              </a:xfrm>
              <a:custGeom>
                <a:avLst/>
                <a:gdLst>
                  <a:gd name="connsiteX0" fmla="*/ 18109 w 539066"/>
                  <a:gd name="connsiteY0" fmla="*/ -74 h 1409211"/>
                  <a:gd name="connsiteX1" fmla="*/ 86499 w 539066"/>
                  <a:gd name="connsiteY1" fmla="*/ 1408959 h 1409211"/>
                  <a:gd name="connsiteX2" fmla="*/ 519029 w 539066"/>
                  <a:gd name="connsiteY2" fmla="*/ 1377717 h 1409211"/>
                  <a:gd name="connsiteX3" fmla="*/ 437972 w 539066"/>
                  <a:gd name="connsiteY3" fmla="*/ 119274 h 1409211"/>
                  <a:gd name="connsiteX4" fmla="*/ 18109 w 539066"/>
                  <a:gd name="connsiteY4" fmla="*/ -74 h 1409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066" h="1409211">
                    <a:moveTo>
                      <a:pt x="18109" y="-74"/>
                    </a:moveTo>
                    <a:cubicBezTo>
                      <a:pt x="18109" y="-74"/>
                      <a:pt x="-53995" y="951759"/>
                      <a:pt x="86499" y="1408959"/>
                    </a:cubicBezTo>
                    <a:cubicBezTo>
                      <a:pt x="86499" y="1408959"/>
                      <a:pt x="482072" y="1392386"/>
                      <a:pt x="519029" y="1377717"/>
                    </a:cubicBezTo>
                    <a:cubicBezTo>
                      <a:pt x="556082" y="1361334"/>
                      <a:pt x="546842" y="332634"/>
                      <a:pt x="437972" y="119274"/>
                    </a:cubicBezTo>
                    <a:cubicBezTo>
                      <a:pt x="437972" y="119274"/>
                      <a:pt x="267665" y="-5598"/>
                      <a:pt x="18109" y="-74"/>
                    </a:cubicBezTo>
                    <a:close/>
                  </a:path>
                </a:pathLst>
              </a:custGeom>
              <a:solidFill>
                <a:srgbClr val="B7425E"/>
              </a:solidFill>
              <a:ln w="9525" cap="flat">
                <a:noFill/>
                <a:prstDash val="solid"/>
                <a:miter/>
              </a:ln>
            </p:spPr>
            <p:txBody>
              <a:bodyPr rtlCol="0" anchor="ctr"/>
              <a:lstStyle/>
              <a:p>
                <a:endParaRPr lang="zh-CN" altLang="en-US"/>
              </a:p>
            </p:txBody>
          </p:sp>
          <p:sp>
            <p:nvSpPr>
              <p:cNvPr id="474" name="任意多边形 191"/>
              <p:cNvSpPr/>
              <p:nvPr/>
            </p:nvSpPr>
            <p:spPr>
              <a:xfrm>
                <a:off x="1503362" y="1430273"/>
                <a:ext cx="183910" cy="269462"/>
              </a:xfrm>
              <a:custGeom>
                <a:avLst/>
                <a:gdLst>
                  <a:gd name="connsiteX0" fmla="*/ 183520 w 183910"/>
                  <a:gd name="connsiteY0" fmla="*/ 98237 h 269462"/>
                  <a:gd name="connsiteX1" fmla="*/ 3402 w 183910"/>
                  <a:gd name="connsiteY1" fmla="*/ 269210 h 269462"/>
                  <a:gd name="connsiteX2" fmla="*/ -313 w 183910"/>
                  <a:gd name="connsiteY2" fmla="*/ 228348 h 269462"/>
                  <a:gd name="connsiteX3" fmla="*/ -313 w 183910"/>
                  <a:gd name="connsiteY3" fmla="*/ 206060 h 269462"/>
                  <a:gd name="connsiteX4" fmla="*/ 1593 w 183910"/>
                  <a:gd name="connsiteY4" fmla="*/ 165102 h 269462"/>
                  <a:gd name="connsiteX5" fmla="*/ 5212 w 183910"/>
                  <a:gd name="connsiteY5" fmla="*/ 139099 h 269462"/>
                  <a:gd name="connsiteX6" fmla="*/ 102653 w 183910"/>
                  <a:gd name="connsiteY6" fmla="*/ -252 h 269462"/>
                  <a:gd name="connsiteX7" fmla="*/ 137610 w 183910"/>
                  <a:gd name="connsiteY7" fmla="*/ 18322 h 269462"/>
                  <a:gd name="connsiteX8" fmla="*/ 150468 w 183910"/>
                  <a:gd name="connsiteY8" fmla="*/ 31276 h 269462"/>
                  <a:gd name="connsiteX9" fmla="*/ 166947 w 183910"/>
                  <a:gd name="connsiteY9" fmla="*/ 55469 h 269462"/>
                  <a:gd name="connsiteX10" fmla="*/ 174281 w 183910"/>
                  <a:gd name="connsiteY10" fmla="*/ 74519 h 269462"/>
                  <a:gd name="connsiteX11" fmla="*/ 183520 w 183910"/>
                  <a:gd name="connsiteY11" fmla="*/ 98237 h 26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3910" h="269462">
                    <a:moveTo>
                      <a:pt x="183520" y="98237"/>
                    </a:moveTo>
                    <a:cubicBezTo>
                      <a:pt x="183520" y="98237"/>
                      <a:pt x="104462" y="215299"/>
                      <a:pt x="3402" y="269210"/>
                    </a:cubicBezTo>
                    <a:cubicBezTo>
                      <a:pt x="812" y="255742"/>
                      <a:pt x="-426" y="242055"/>
                      <a:pt x="-313" y="228348"/>
                    </a:cubicBezTo>
                    <a:lnTo>
                      <a:pt x="-313" y="206060"/>
                    </a:lnTo>
                    <a:cubicBezTo>
                      <a:pt x="-626" y="192382"/>
                      <a:pt x="12" y="178694"/>
                      <a:pt x="1593" y="165102"/>
                    </a:cubicBezTo>
                    <a:cubicBezTo>
                      <a:pt x="2040" y="156349"/>
                      <a:pt x="3250" y="147643"/>
                      <a:pt x="5212" y="139099"/>
                    </a:cubicBezTo>
                    <a:cubicBezTo>
                      <a:pt x="14737" y="83378"/>
                      <a:pt x="41978" y="25751"/>
                      <a:pt x="102653" y="-252"/>
                    </a:cubicBezTo>
                    <a:cubicBezTo>
                      <a:pt x="115473" y="3425"/>
                      <a:pt x="127390" y="9750"/>
                      <a:pt x="137610" y="18322"/>
                    </a:cubicBezTo>
                    <a:cubicBezTo>
                      <a:pt x="142315" y="22199"/>
                      <a:pt x="146620" y="26542"/>
                      <a:pt x="150468" y="31276"/>
                    </a:cubicBezTo>
                    <a:cubicBezTo>
                      <a:pt x="156365" y="39058"/>
                      <a:pt x="161870" y="47125"/>
                      <a:pt x="166947" y="55469"/>
                    </a:cubicBezTo>
                    <a:cubicBezTo>
                      <a:pt x="170557" y="61308"/>
                      <a:pt x="173043" y="67766"/>
                      <a:pt x="174281" y="74519"/>
                    </a:cubicBezTo>
                    <a:cubicBezTo>
                      <a:pt x="178606" y="81882"/>
                      <a:pt x="181729" y="89893"/>
                      <a:pt x="183520" y="98237"/>
                    </a:cubicBezTo>
                    <a:close/>
                  </a:path>
                </a:pathLst>
              </a:custGeom>
              <a:solidFill>
                <a:srgbClr val="9E2A4B"/>
              </a:solidFill>
              <a:ln w="9525" cap="flat">
                <a:noFill/>
                <a:prstDash val="solid"/>
                <a:miter/>
              </a:ln>
            </p:spPr>
            <p:txBody>
              <a:bodyPr rtlCol="0" anchor="ctr"/>
              <a:lstStyle/>
              <a:p>
                <a:endParaRPr lang="zh-CN" altLang="en-US"/>
              </a:p>
            </p:txBody>
          </p:sp>
          <p:sp>
            <p:nvSpPr>
              <p:cNvPr id="475" name="任意多边形 192"/>
              <p:cNvSpPr/>
              <p:nvPr/>
            </p:nvSpPr>
            <p:spPr>
              <a:xfrm>
                <a:off x="1589451" y="2900457"/>
                <a:ext cx="428625" cy="147161"/>
              </a:xfrm>
              <a:custGeom>
                <a:avLst/>
                <a:gdLst>
                  <a:gd name="connsiteX0" fmla="*/ 428235 w 428625"/>
                  <a:gd name="connsiteY0" fmla="*/ 62613 h 147161"/>
                  <a:gd name="connsiteX1" fmla="*/ 428235 w 428625"/>
                  <a:gd name="connsiteY1" fmla="*/ 80616 h 147161"/>
                  <a:gd name="connsiteX2" fmla="*/ 424615 w 428625"/>
                  <a:gd name="connsiteY2" fmla="*/ 111095 h 147161"/>
                  <a:gd name="connsiteX3" fmla="*/ 22946 w 428625"/>
                  <a:gd name="connsiteY3" fmla="*/ 146909 h 147161"/>
                  <a:gd name="connsiteX4" fmla="*/ 15707 w 428625"/>
                  <a:gd name="connsiteY4" fmla="*/ 116429 h 147161"/>
                  <a:gd name="connsiteX5" fmla="*/ 12088 w 428625"/>
                  <a:gd name="connsiteY5" fmla="*/ 98522 h 147161"/>
                  <a:gd name="connsiteX6" fmla="*/ 6658 w 428625"/>
                  <a:gd name="connsiteY6" fmla="*/ 69947 h 147161"/>
                  <a:gd name="connsiteX7" fmla="*/ 3039 w 428625"/>
                  <a:gd name="connsiteY7" fmla="*/ 52041 h 147161"/>
                  <a:gd name="connsiteX8" fmla="*/ -390 w 428625"/>
                  <a:gd name="connsiteY8" fmla="*/ 30228 h 147161"/>
                  <a:gd name="connsiteX9" fmla="*/ 422996 w 428625"/>
                  <a:gd name="connsiteY9" fmla="*/ -252 h 147161"/>
                  <a:gd name="connsiteX10" fmla="*/ 424806 w 428625"/>
                  <a:gd name="connsiteY10" fmla="*/ 15845 h 147161"/>
                  <a:gd name="connsiteX11" fmla="*/ 426616 w 428625"/>
                  <a:gd name="connsiteY11" fmla="*/ 33752 h 147161"/>
                  <a:gd name="connsiteX12" fmla="*/ 428235 w 428625"/>
                  <a:gd name="connsiteY12" fmla="*/ 62613 h 14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625" h="147161">
                    <a:moveTo>
                      <a:pt x="428235" y="62613"/>
                    </a:moveTo>
                    <a:lnTo>
                      <a:pt x="428235" y="80616"/>
                    </a:lnTo>
                    <a:cubicBezTo>
                      <a:pt x="428235" y="96713"/>
                      <a:pt x="428235" y="109191"/>
                      <a:pt x="424615" y="111095"/>
                    </a:cubicBezTo>
                    <a:cubicBezTo>
                      <a:pt x="413757" y="116429"/>
                      <a:pt x="22946" y="146909"/>
                      <a:pt x="22946" y="146909"/>
                    </a:cubicBezTo>
                    <a:lnTo>
                      <a:pt x="15707" y="116429"/>
                    </a:lnTo>
                    <a:lnTo>
                      <a:pt x="12088" y="98522"/>
                    </a:lnTo>
                    <a:lnTo>
                      <a:pt x="6658" y="69947"/>
                    </a:lnTo>
                    <a:lnTo>
                      <a:pt x="3039" y="52041"/>
                    </a:lnTo>
                    <a:lnTo>
                      <a:pt x="-390" y="30228"/>
                    </a:lnTo>
                    <a:cubicBezTo>
                      <a:pt x="138865" y="-252"/>
                      <a:pt x="422996" y="-252"/>
                      <a:pt x="422996" y="-252"/>
                    </a:cubicBezTo>
                    <a:cubicBezTo>
                      <a:pt x="423120" y="5158"/>
                      <a:pt x="423720" y="10540"/>
                      <a:pt x="424806" y="15845"/>
                    </a:cubicBezTo>
                    <a:cubicBezTo>
                      <a:pt x="424806" y="21275"/>
                      <a:pt x="426616" y="26609"/>
                      <a:pt x="426616" y="33752"/>
                    </a:cubicBezTo>
                    <a:cubicBezTo>
                      <a:pt x="426425" y="42706"/>
                      <a:pt x="428235" y="53088"/>
                      <a:pt x="428235" y="62613"/>
                    </a:cubicBezTo>
                    <a:close/>
                  </a:path>
                </a:pathLst>
              </a:custGeom>
              <a:solidFill>
                <a:srgbClr val="9E2A4B"/>
              </a:solidFill>
              <a:ln w="9525" cap="flat">
                <a:noFill/>
                <a:prstDash val="solid"/>
                <a:miter/>
              </a:ln>
            </p:spPr>
            <p:txBody>
              <a:bodyPr rtlCol="0" anchor="ctr"/>
              <a:lstStyle/>
              <a:p>
                <a:endParaRPr lang="zh-CN" altLang="en-US"/>
              </a:p>
            </p:txBody>
          </p:sp>
          <p:sp>
            <p:nvSpPr>
              <p:cNvPr id="476" name="任意多边形 193"/>
              <p:cNvSpPr/>
              <p:nvPr/>
            </p:nvSpPr>
            <p:spPr>
              <a:xfrm>
                <a:off x="1797525" y="2483834"/>
                <a:ext cx="171496" cy="355758"/>
              </a:xfrm>
              <a:custGeom>
                <a:avLst/>
                <a:gdLst>
                  <a:gd name="connsiteX0" fmla="*/ 49472 w 171496"/>
                  <a:gd name="connsiteY0" fmla="*/ -252 h 355758"/>
                  <a:gd name="connsiteX1" fmla="*/ -344 w 171496"/>
                  <a:gd name="connsiteY1" fmla="*/ 56898 h 355758"/>
                  <a:gd name="connsiteX2" fmla="*/ 115861 w 171496"/>
                  <a:gd name="connsiteY2" fmla="*/ 355507 h 355758"/>
                  <a:gd name="connsiteX3" fmla="*/ 171106 w 171496"/>
                  <a:gd name="connsiteY3" fmla="*/ 338457 h 355758"/>
                  <a:gd name="connsiteX4" fmla="*/ 49472 w 171496"/>
                  <a:gd name="connsiteY4" fmla="*/ -252 h 355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96" h="355758">
                    <a:moveTo>
                      <a:pt x="49472" y="-252"/>
                    </a:moveTo>
                    <a:cubicBezTo>
                      <a:pt x="49472" y="-252"/>
                      <a:pt x="-2153" y="33847"/>
                      <a:pt x="-344" y="56898"/>
                    </a:cubicBezTo>
                    <a:cubicBezTo>
                      <a:pt x="1466" y="81472"/>
                      <a:pt x="110242" y="295023"/>
                      <a:pt x="115861" y="355507"/>
                    </a:cubicBezTo>
                    <a:lnTo>
                      <a:pt x="171106" y="338457"/>
                    </a:lnTo>
                    <a:cubicBezTo>
                      <a:pt x="171106" y="339981"/>
                      <a:pt x="147199" y="81092"/>
                      <a:pt x="49472" y="-252"/>
                    </a:cubicBezTo>
                    <a:close/>
                  </a:path>
                </a:pathLst>
              </a:custGeom>
              <a:solidFill>
                <a:srgbClr val="9E2A4B"/>
              </a:solidFill>
              <a:ln w="9525" cap="flat">
                <a:noFill/>
                <a:prstDash val="solid"/>
                <a:miter/>
              </a:ln>
            </p:spPr>
            <p:txBody>
              <a:bodyPr rtlCol="0" anchor="ctr"/>
              <a:lstStyle/>
              <a:p>
                <a:endParaRPr lang="zh-CN" altLang="en-US"/>
              </a:p>
            </p:txBody>
          </p:sp>
          <p:sp>
            <p:nvSpPr>
              <p:cNvPr id="477" name="任意多边形 194"/>
              <p:cNvSpPr/>
              <p:nvPr/>
            </p:nvSpPr>
            <p:spPr>
              <a:xfrm>
                <a:off x="1883297" y="2397917"/>
                <a:ext cx="612584" cy="453507"/>
              </a:xfrm>
              <a:custGeom>
                <a:avLst/>
                <a:gdLst>
                  <a:gd name="connsiteX0" fmla="*/ 573872 w 612584"/>
                  <a:gd name="connsiteY0" fmla="*/ 315408 h 453507"/>
                  <a:gd name="connsiteX1" fmla="*/ 237830 w 612584"/>
                  <a:gd name="connsiteY1" fmla="*/ 452187 h 453507"/>
                  <a:gd name="connsiteX2" fmla="*/ 91907 w 612584"/>
                  <a:gd name="connsiteY2" fmla="*/ 428470 h 453507"/>
                  <a:gd name="connsiteX3" fmla="*/ -390 w 612584"/>
                  <a:gd name="connsiteY3" fmla="*/ 98333 h 453507"/>
                  <a:gd name="connsiteX4" fmla="*/ 25423 w 612584"/>
                  <a:gd name="connsiteY4" fmla="*/ 65472 h 453507"/>
                  <a:gd name="connsiteX5" fmla="*/ 350416 w 612584"/>
                  <a:gd name="connsiteY5" fmla="*/ 17847 h 453507"/>
                  <a:gd name="connsiteX6" fmla="*/ 573872 w 612584"/>
                  <a:gd name="connsiteY6" fmla="*/ 315408 h 45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584" h="453507">
                    <a:moveTo>
                      <a:pt x="573872" y="315408"/>
                    </a:moveTo>
                    <a:cubicBezTo>
                      <a:pt x="520342" y="381036"/>
                      <a:pt x="365179" y="443043"/>
                      <a:pt x="237830" y="452187"/>
                    </a:cubicBezTo>
                    <a:cubicBezTo>
                      <a:pt x="180680" y="455902"/>
                      <a:pt x="128864" y="450378"/>
                      <a:pt x="91907" y="428470"/>
                    </a:cubicBezTo>
                    <a:cubicBezTo>
                      <a:pt x="91907" y="428470"/>
                      <a:pt x="99337" y="225969"/>
                      <a:pt x="-390" y="98333"/>
                    </a:cubicBezTo>
                    <a:cubicBezTo>
                      <a:pt x="6525" y="86151"/>
                      <a:pt x="15222" y="75074"/>
                      <a:pt x="25423" y="65472"/>
                    </a:cubicBezTo>
                    <a:cubicBezTo>
                      <a:pt x="66095" y="27372"/>
                      <a:pt x="158773" y="-29778"/>
                      <a:pt x="350416" y="17847"/>
                    </a:cubicBezTo>
                    <a:cubicBezTo>
                      <a:pt x="627403" y="87380"/>
                      <a:pt x="651406" y="220539"/>
                      <a:pt x="573872" y="315408"/>
                    </a:cubicBezTo>
                    <a:close/>
                  </a:path>
                </a:pathLst>
              </a:custGeom>
              <a:solidFill>
                <a:srgbClr val="B7425E"/>
              </a:solidFill>
              <a:ln w="9525" cap="flat">
                <a:noFill/>
                <a:prstDash val="solid"/>
                <a:miter/>
              </a:ln>
            </p:spPr>
            <p:txBody>
              <a:bodyPr rtlCol="0" anchor="ctr"/>
              <a:lstStyle/>
              <a:p>
                <a:endParaRPr lang="zh-CN" altLang="en-US"/>
              </a:p>
            </p:txBody>
          </p:sp>
          <p:sp>
            <p:nvSpPr>
              <p:cNvPr id="478" name="任意多边形 195"/>
              <p:cNvSpPr/>
              <p:nvPr/>
            </p:nvSpPr>
            <p:spPr>
              <a:xfrm>
                <a:off x="645694" y="2471642"/>
                <a:ext cx="220558" cy="392027"/>
              </a:xfrm>
              <a:custGeom>
                <a:avLst/>
                <a:gdLst>
                  <a:gd name="connsiteX0" fmla="*/ 169936 w 220558"/>
                  <a:gd name="connsiteY0" fmla="*/ -252 h 392027"/>
                  <a:gd name="connsiteX1" fmla="*/ 392 w 220558"/>
                  <a:gd name="connsiteY1" fmla="*/ 378653 h 392027"/>
                  <a:gd name="connsiteX2" fmla="*/ 85069 w 220558"/>
                  <a:gd name="connsiteY2" fmla="*/ 378653 h 392027"/>
                  <a:gd name="connsiteX3" fmla="*/ 218419 w 220558"/>
                  <a:gd name="connsiteY3" fmla="*/ 66232 h 392027"/>
                  <a:gd name="connsiteX4" fmla="*/ 169936 w 220558"/>
                  <a:gd name="connsiteY4" fmla="*/ -252 h 392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558" h="392027">
                    <a:moveTo>
                      <a:pt x="169936" y="-252"/>
                    </a:moveTo>
                    <a:cubicBezTo>
                      <a:pt x="169936" y="-252"/>
                      <a:pt x="-13801" y="175294"/>
                      <a:pt x="392" y="378653"/>
                    </a:cubicBezTo>
                    <a:cubicBezTo>
                      <a:pt x="392" y="378653"/>
                      <a:pt x="79640" y="408180"/>
                      <a:pt x="85069" y="378653"/>
                    </a:cubicBezTo>
                    <a:cubicBezTo>
                      <a:pt x="88688" y="349030"/>
                      <a:pt x="131932" y="171579"/>
                      <a:pt x="218419" y="66232"/>
                    </a:cubicBezTo>
                    <a:cubicBezTo>
                      <a:pt x="231182" y="49659"/>
                      <a:pt x="169936" y="-252"/>
                      <a:pt x="169936" y="-252"/>
                    </a:cubicBezTo>
                    <a:close/>
                  </a:path>
                </a:pathLst>
              </a:custGeom>
              <a:solidFill>
                <a:srgbClr val="9E2A4B"/>
              </a:solidFill>
              <a:ln w="9525" cap="flat">
                <a:noFill/>
                <a:prstDash val="solid"/>
                <a:miter/>
              </a:ln>
            </p:spPr>
            <p:txBody>
              <a:bodyPr rtlCol="0" anchor="ctr"/>
              <a:lstStyle/>
              <a:p>
                <a:endParaRPr lang="zh-CN" altLang="en-US"/>
              </a:p>
            </p:txBody>
          </p:sp>
          <p:sp>
            <p:nvSpPr>
              <p:cNvPr id="479" name="任意多边形 196"/>
              <p:cNvSpPr/>
              <p:nvPr/>
            </p:nvSpPr>
            <p:spPr>
              <a:xfrm>
                <a:off x="1079722" y="695315"/>
                <a:ext cx="571572" cy="297851"/>
              </a:xfrm>
              <a:custGeom>
                <a:avLst/>
                <a:gdLst>
                  <a:gd name="connsiteX0" fmla="*/ 313028 w 571572"/>
                  <a:gd name="connsiteY0" fmla="*/ 15093 h 297851"/>
                  <a:gd name="connsiteX1" fmla="*/ 566965 w 571572"/>
                  <a:gd name="connsiteY1" fmla="*/ 136347 h 297851"/>
                  <a:gd name="connsiteX2" fmla="*/ 431709 w 571572"/>
                  <a:gd name="connsiteY2" fmla="*/ 294652 h 297851"/>
                  <a:gd name="connsiteX3" fmla="*/ 235971 w 571572"/>
                  <a:gd name="connsiteY3" fmla="*/ 266077 h 297851"/>
                  <a:gd name="connsiteX4" fmla="*/ 38137 w 571572"/>
                  <a:gd name="connsiteY4" fmla="*/ 260362 h 297851"/>
                  <a:gd name="connsiteX5" fmla="*/ 133387 w 571572"/>
                  <a:gd name="connsiteY5" fmla="*/ 93198 h 297851"/>
                  <a:gd name="connsiteX6" fmla="*/ 312742 w 571572"/>
                  <a:gd name="connsiteY6" fmla="*/ 14712 h 29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72" h="297851">
                    <a:moveTo>
                      <a:pt x="313028" y="15093"/>
                    </a:moveTo>
                    <a:cubicBezTo>
                      <a:pt x="376846" y="-21864"/>
                      <a:pt x="542771" y="3949"/>
                      <a:pt x="566965" y="136347"/>
                    </a:cubicBezTo>
                    <a:cubicBezTo>
                      <a:pt x="593349" y="280746"/>
                      <a:pt x="489622" y="307797"/>
                      <a:pt x="431709" y="294652"/>
                    </a:cubicBezTo>
                    <a:cubicBezTo>
                      <a:pt x="344461" y="275602"/>
                      <a:pt x="331031" y="243598"/>
                      <a:pt x="235971" y="266077"/>
                    </a:cubicBezTo>
                    <a:cubicBezTo>
                      <a:pt x="180250" y="279412"/>
                      <a:pt x="116718" y="308844"/>
                      <a:pt x="38137" y="260362"/>
                    </a:cubicBezTo>
                    <a:cubicBezTo>
                      <a:pt x="-56637" y="201783"/>
                      <a:pt x="42137" y="68148"/>
                      <a:pt x="133387" y="93198"/>
                    </a:cubicBezTo>
                    <a:cubicBezTo>
                      <a:pt x="224636" y="118249"/>
                      <a:pt x="221969" y="67100"/>
                      <a:pt x="312742" y="14712"/>
                    </a:cubicBezTo>
                    <a:close/>
                  </a:path>
                </a:pathLst>
              </a:custGeom>
              <a:solidFill>
                <a:srgbClr val="1E1F45"/>
              </a:solidFill>
              <a:ln w="9525" cap="flat">
                <a:noFill/>
                <a:prstDash val="solid"/>
                <a:miter/>
              </a:ln>
            </p:spPr>
            <p:txBody>
              <a:bodyPr rtlCol="0" anchor="ctr"/>
              <a:lstStyle/>
              <a:p>
                <a:endParaRPr lang="zh-CN" altLang="en-US"/>
              </a:p>
            </p:txBody>
          </p:sp>
        </p:grpSp>
        <p:grpSp>
          <p:nvGrpSpPr>
            <p:cNvPr id="7" name="组合 6"/>
            <p:cNvGrpSpPr/>
            <p:nvPr/>
          </p:nvGrpSpPr>
          <p:grpSpPr>
            <a:xfrm>
              <a:off x="3932769" y="2048766"/>
              <a:ext cx="1427704" cy="3358854"/>
              <a:chOff x="2601088" y="1523885"/>
              <a:chExt cx="1972356" cy="4640217"/>
            </a:xfrm>
          </p:grpSpPr>
          <p:sp>
            <p:nvSpPr>
              <p:cNvPr id="405" name="任意多边形 120"/>
              <p:cNvSpPr/>
              <p:nvPr/>
            </p:nvSpPr>
            <p:spPr>
              <a:xfrm>
                <a:off x="2674487" y="2794670"/>
                <a:ext cx="183789" cy="343031"/>
              </a:xfrm>
              <a:custGeom>
                <a:avLst/>
                <a:gdLst>
                  <a:gd name="connsiteX0" fmla="*/ 170 w 183789"/>
                  <a:gd name="connsiteY0" fmla="*/ 243084 h 343031"/>
                  <a:gd name="connsiteX1" fmla="*/ 183146 w 183789"/>
                  <a:gd name="connsiteY1" fmla="*/ 2578 h 343031"/>
                  <a:gd name="connsiteX2" fmla="*/ 120186 w 183789"/>
                  <a:gd name="connsiteY2" fmla="*/ 342144 h 343031"/>
                  <a:gd name="connsiteX3" fmla="*/ 170 w 183789"/>
                  <a:gd name="connsiteY3" fmla="*/ 243084 h 343031"/>
                </a:gdLst>
                <a:ahLst/>
                <a:cxnLst>
                  <a:cxn ang="0">
                    <a:pos x="connsiteX0" y="connsiteY0"/>
                  </a:cxn>
                  <a:cxn ang="0">
                    <a:pos x="connsiteX1" y="connsiteY1"/>
                  </a:cxn>
                  <a:cxn ang="0">
                    <a:pos x="connsiteX2" y="connsiteY2"/>
                  </a:cxn>
                  <a:cxn ang="0">
                    <a:pos x="connsiteX3" y="connsiteY3"/>
                  </a:cxn>
                </a:cxnLst>
                <a:rect l="l" t="t" r="r" b="b"/>
                <a:pathLst>
                  <a:path w="183789" h="343031">
                    <a:moveTo>
                      <a:pt x="170" y="243084"/>
                    </a:moveTo>
                    <a:cubicBezTo>
                      <a:pt x="-13164" y="198983"/>
                      <a:pt x="141236" y="-28569"/>
                      <a:pt x="183146" y="2578"/>
                    </a:cubicBezTo>
                    <a:cubicBezTo>
                      <a:pt x="183146" y="2578"/>
                      <a:pt x="167906" y="333000"/>
                      <a:pt x="120186" y="342144"/>
                    </a:cubicBezTo>
                    <a:cubicBezTo>
                      <a:pt x="72465" y="351288"/>
                      <a:pt x="170" y="243084"/>
                      <a:pt x="170" y="243084"/>
                    </a:cubicBezTo>
                    <a:close/>
                  </a:path>
                </a:pathLst>
              </a:custGeom>
              <a:solidFill>
                <a:srgbClr val="2789A0"/>
              </a:solidFill>
              <a:ln w="9525" cap="flat">
                <a:noFill/>
                <a:prstDash val="solid"/>
                <a:miter/>
              </a:ln>
            </p:spPr>
            <p:txBody>
              <a:bodyPr rtlCol="0" anchor="ctr"/>
              <a:lstStyle/>
              <a:p>
                <a:endParaRPr lang="zh-CN" altLang="en-US"/>
              </a:p>
            </p:txBody>
          </p:sp>
          <p:sp>
            <p:nvSpPr>
              <p:cNvPr id="406" name="任意多边形 121"/>
              <p:cNvSpPr/>
              <p:nvPr/>
            </p:nvSpPr>
            <p:spPr>
              <a:xfrm>
                <a:off x="2760264" y="2405513"/>
                <a:ext cx="533018" cy="903624"/>
              </a:xfrm>
              <a:custGeom>
                <a:avLst/>
                <a:gdLst>
                  <a:gd name="connsiteX0" fmla="*/ 383024 w 533018"/>
                  <a:gd name="connsiteY0" fmla="*/ 15401 h 903624"/>
                  <a:gd name="connsiteX1" fmla="*/ -643 w 533018"/>
                  <a:gd name="connsiteY1" fmla="*/ 727205 h 903624"/>
                  <a:gd name="connsiteX2" fmla="*/ 90034 w 533018"/>
                  <a:gd name="connsiteY2" fmla="*/ 902655 h 903624"/>
                  <a:gd name="connsiteX3" fmla="*/ 532376 w 533018"/>
                  <a:gd name="connsiteY3" fmla="*/ 534704 h 903624"/>
                  <a:gd name="connsiteX4" fmla="*/ 439507 w 533018"/>
                  <a:gd name="connsiteY4" fmla="*/ 27689 h 903624"/>
                  <a:gd name="connsiteX5" fmla="*/ 407408 w 533018"/>
                  <a:gd name="connsiteY5" fmla="*/ -267 h 903624"/>
                  <a:gd name="connsiteX6" fmla="*/ 383024 w 533018"/>
                  <a:gd name="connsiteY6" fmla="*/ 15401 h 903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018" h="903624">
                    <a:moveTo>
                      <a:pt x="383024" y="15401"/>
                    </a:moveTo>
                    <a:lnTo>
                      <a:pt x="-643" y="727205"/>
                    </a:lnTo>
                    <a:cubicBezTo>
                      <a:pt x="-643" y="727205"/>
                      <a:pt x="10406" y="884367"/>
                      <a:pt x="90034" y="902655"/>
                    </a:cubicBezTo>
                    <a:cubicBezTo>
                      <a:pt x="169663" y="920943"/>
                      <a:pt x="532376" y="534704"/>
                      <a:pt x="532376" y="534704"/>
                    </a:cubicBezTo>
                    <a:lnTo>
                      <a:pt x="439507" y="27689"/>
                    </a:lnTo>
                    <a:cubicBezTo>
                      <a:pt x="438364" y="11106"/>
                      <a:pt x="423991" y="-1410"/>
                      <a:pt x="407408" y="-267"/>
                    </a:cubicBezTo>
                    <a:cubicBezTo>
                      <a:pt x="397140" y="438"/>
                      <a:pt x="387938" y="6353"/>
                      <a:pt x="383024" y="15401"/>
                    </a:cubicBezTo>
                    <a:close/>
                  </a:path>
                </a:pathLst>
              </a:custGeom>
              <a:solidFill>
                <a:srgbClr val="479EB8"/>
              </a:solidFill>
              <a:ln w="9525" cap="flat">
                <a:noFill/>
                <a:prstDash val="solid"/>
                <a:miter/>
              </a:ln>
            </p:spPr>
            <p:txBody>
              <a:bodyPr rtlCol="0" anchor="ctr"/>
              <a:lstStyle/>
              <a:p>
                <a:endParaRPr lang="zh-CN" altLang="en-US"/>
              </a:p>
            </p:txBody>
          </p:sp>
          <p:sp>
            <p:nvSpPr>
              <p:cNvPr id="407" name="任意多边形 122"/>
              <p:cNvSpPr/>
              <p:nvPr/>
            </p:nvSpPr>
            <p:spPr>
              <a:xfrm>
                <a:off x="2699011" y="2451639"/>
                <a:ext cx="232765" cy="771835"/>
              </a:xfrm>
              <a:custGeom>
                <a:avLst/>
                <a:gdLst>
                  <a:gd name="connsiteX0" fmla="*/ 42512 w 232765"/>
                  <a:gd name="connsiteY0" fmla="*/ 633073 h 771835"/>
                  <a:gd name="connsiteX1" fmla="*/ 17176 w 232765"/>
                  <a:gd name="connsiteY1" fmla="*/ -340 h 771835"/>
                  <a:gd name="connsiteX2" fmla="*/ 95185 w 232765"/>
                  <a:gd name="connsiteY2" fmla="*/ 6994 h 771835"/>
                  <a:gd name="connsiteX3" fmla="*/ 198722 w 232765"/>
                  <a:gd name="connsiteY3" fmla="*/ 504581 h 771835"/>
                  <a:gd name="connsiteX4" fmla="*/ 167861 w 232765"/>
                  <a:gd name="connsiteY4" fmla="*/ 763375 h 771835"/>
                  <a:gd name="connsiteX5" fmla="*/ 42512 w 232765"/>
                  <a:gd name="connsiteY5" fmla="*/ 633073 h 77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765" h="771835">
                    <a:moveTo>
                      <a:pt x="42512" y="633073"/>
                    </a:moveTo>
                    <a:cubicBezTo>
                      <a:pt x="-1017" y="506390"/>
                      <a:pt x="-15496" y="157585"/>
                      <a:pt x="17176" y="-340"/>
                    </a:cubicBezTo>
                    <a:lnTo>
                      <a:pt x="95185" y="6994"/>
                    </a:lnTo>
                    <a:cubicBezTo>
                      <a:pt x="95185" y="6994"/>
                      <a:pt x="146049" y="388852"/>
                      <a:pt x="198722" y="504581"/>
                    </a:cubicBezTo>
                    <a:cubicBezTo>
                      <a:pt x="251395" y="622024"/>
                      <a:pt x="242251" y="715655"/>
                      <a:pt x="167861" y="763375"/>
                    </a:cubicBezTo>
                    <a:cubicBezTo>
                      <a:pt x="95185" y="807476"/>
                      <a:pt x="51656" y="658790"/>
                      <a:pt x="42512" y="633073"/>
                    </a:cubicBezTo>
                    <a:close/>
                  </a:path>
                </a:pathLst>
              </a:custGeom>
              <a:solidFill>
                <a:srgbClr val="FFB1A9"/>
              </a:solidFill>
              <a:ln w="9525" cap="flat">
                <a:noFill/>
                <a:prstDash val="solid"/>
                <a:miter/>
              </a:ln>
            </p:spPr>
            <p:txBody>
              <a:bodyPr rtlCol="0" anchor="ctr"/>
              <a:lstStyle/>
              <a:p>
                <a:endParaRPr lang="zh-CN" altLang="en-US"/>
              </a:p>
            </p:txBody>
          </p:sp>
          <p:sp>
            <p:nvSpPr>
              <p:cNvPr id="408" name="任意多边形 123"/>
              <p:cNvSpPr/>
              <p:nvPr/>
            </p:nvSpPr>
            <p:spPr>
              <a:xfrm>
                <a:off x="2674443" y="2794730"/>
                <a:ext cx="306419" cy="514491"/>
              </a:xfrm>
              <a:custGeom>
                <a:avLst/>
                <a:gdLst>
                  <a:gd name="connsiteX0" fmla="*/ 176522 w 306419"/>
                  <a:gd name="connsiteY0" fmla="*/ -340 h 514491"/>
                  <a:gd name="connsiteX1" fmla="*/ -643 w 306419"/>
                  <a:gd name="connsiteY1" fmla="*/ 242834 h 514491"/>
                  <a:gd name="connsiteX2" fmla="*/ 170807 w 306419"/>
                  <a:gd name="connsiteY2" fmla="*/ 513820 h 514491"/>
                  <a:gd name="connsiteX3" fmla="*/ 305776 w 306419"/>
                  <a:gd name="connsiteY3" fmla="*/ 155585 h 514491"/>
                  <a:gd name="connsiteX4" fmla="*/ 217194 w 306419"/>
                  <a:gd name="connsiteY4" fmla="*/ 32998 h 514491"/>
                  <a:gd name="connsiteX5" fmla="*/ 204334 w 306419"/>
                  <a:gd name="connsiteY5" fmla="*/ 73860 h 5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419" h="514491">
                    <a:moveTo>
                      <a:pt x="176522" y="-340"/>
                    </a:moveTo>
                    <a:cubicBezTo>
                      <a:pt x="176522" y="-340"/>
                      <a:pt x="63936" y="309699"/>
                      <a:pt x="-643" y="242834"/>
                    </a:cubicBezTo>
                    <a:cubicBezTo>
                      <a:pt x="-643" y="242834"/>
                      <a:pt x="78700" y="500866"/>
                      <a:pt x="170807" y="513820"/>
                    </a:cubicBezTo>
                    <a:cubicBezTo>
                      <a:pt x="262913" y="526774"/>
                      <a:pt x="305776" y="155585"/>
                      <a:pt x="305776" y="155585"/>
                    </a:cubicBezTo>
                    <a:cubicBezTo>
                      <a:pt x="305776" y="155585"/>
                      <a:pt x="226433" y="20044"/>
                      <a:pt x="217194" y="32998"/>
                    </a:cubicBezTo>
                    <a:cubicBezTo>
                      <a:pt x="210431" y="45714"/>
                      <a:pt x="206078" y="59563"/>
                      <a:pt x="204334" y="73860"/>
                    </a:cubicBezTo>
                    <a:close/>
                  </a:path>
                </a:pathLst>
              </a:custGeom>
              <a:solidFill>
                <a:srgbClr val="479EB8"/>
              </a:solidFill>
              <a:ln w="9525" cap="flat">
                <a:noFill/>
                <a:prstDash val="solid"/>
                <a:miter/>
              </a:ln>
            </p:spPr>
            <p:txBody>
              <a:bodyPr rtlCol="0" anchor="ctr"/>
              <a:lstStyle/>
              <a:p>
                <a:endParaRPr lang="zh-CN" altLang="en-US"/>
              </a:p>
            </p:txBody>
          </p:sp>
          <p:sp>
            <p:nvSpPr>
              <p:cNvPr id="409" name="任意多边形 124"/>
              <p:cNvSpPr/>
              <p:nvPr/>
            </p:nvSpPr>
            <p:spPr>
              <a:xfrm>
                <a:off x="2601088" y="2096742"/>
                <a:ext cx="294049" cy="379454"/>
              </a:xfrm>
              <a:custGeom>
                <a:avLst/>
                <a:gdLst>
                  <a:gd name="connsiteX0" fmla="*/ 293406 w 294049"/>
                  <a:gd name="connsiteY0" fmla="*/ 191204 h 379454"/>
                  <a:gd name="connsiteX1" fmla="*/ 250068 w 294049"/>
                  <a:gd name="connsiteY1" fmla="*/ 284644 h 379454"/>
                  <a:gd name="connsiteX2" fmla="*/ 139006 w 294049"/>
                  <a:gd name="connsiteY2" fmla="*/ 378179 h 379454"/>
                  <a:gd name="connsiteX3" fmla="*/ 52424 w 294049"/>
                  <a:gd name="connsiteY3" fmla="*/ 260831 h 379454"/>
                  <a:gd name="connsiteX4" fmla="*/ -250 w 294049"/>
                  <a:gd name="connsiteY4" fmla="*/ 130720 h 379454"/>
                  <a:gd name="connsiteX5" fmla="*/ 24230 w 294049"/>
                  <a:gd name="connsiteY5" fmla="*/ 149008 h 379454"/>
                  <a:gd name="connsiteX6" fmla="*/ 67474 w 294049"/>
                  <a:gd name="connsiteY6" fmla="*/ 194823 h 379454"/>
                  <a:gd name="connsiteX7" fmla="*/ 37374 w 294049"/>
                  <a:gd name="connsiteY7" fmla="*/ 40899 h 379454"/>
                  <a:gd name="connsiteX8" fmla="*/ 105097 w 294049"/>
                  <a:gd name="connsiteY8" fmla="*/ 165581 h 379454"/>
                  <a:gd name="connsiteX9" fmla="*/ 101383 w 294049"/>
                  <a:gd name="connsiteY9" fmla="*/ 86714 h 379454"/>
                  <a:gd name="connsiteX10" fmla="*/ 99477 w 294049"/>
                  <a:gd name="connsiteY10" fmla="*/ 989 h 379454"/>
                  <a:gd name="connsiteX11" fmla="*/ 152246 w 294049"/>
                  <a:gd name="connsiteY11" fmla="*/ 160438 h 379454"/>
                  <a:gd name="connsiteX12" fmla="*/ 150341 w 294049"/>
                  <a:gd name="connsiteY12" fmla="*/ 77951 h 379454"/>
                  <a:gd name="connsiteX13" fmla="*/ 159866 w 294049"/>
                  <a:gd name="connsiteY13" fmla="*/ 8323 h 379454"/>
                  <a:gd name="connsiteX14" fmla="*/ 176725 w 294049"/>
                  <a:gd name="connsiteY14" fmla="*/ 101764 h 379454"/>
                  <a:gd name="connsiteX15" fmla="*/ 210634 w 294049"/>
                  <a:gd name="connsiteY15" fmla="*/ 242924 h 379454"/>
                  <a:gd name="connsiteX16" fmla="*/ 220159 w 294049"/>
                  <a:gd name="connsiteY16" fmla="*/ 261212 h 379454"/>
                  <a:gd name="connsiteX17" fmla="*/ 293406 w 294049"/>
                  <a:gd name="connsiteY17" fmla="*/ 191204 h 37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4049" h="379454">
                    <a:moveTo>
                      <a:pt x="293406" y="191204"/>
                    </a:moveTo>
                    <a:lnTo>
                      <a:pt x="250068" y="284644"/>
                    </a:lnTo>
                    <a:cubicBezTo>
                      <a:pt x="206824" y="378179"/>
                      <a:pt x="193585" y="365321"/>
                      <a:pt x="139006" y="378179"/>
                    </a:cubicBezTo>
                    <a:cubicBezTo>
                      <a:pt x="88238" y="389133"/>
                      <a:pt x="56234" y="301122"/>
                      <a:pt x="52424" y="260831"/>
                    </a:cubicBezTo>
                    <a:cubicBezTo>
                      <a:pt x="50519" y="227875"/>
                      <a:pt x="-5869" y="160057"/>
                      <a:pt x="-250" y="130720"/>
                    </a:cubicBezTo>
                    <a:cubicBezTo>
                      <a:pt x="1656" y="119766"/>
                      <a:pt x="9275" y="125195"/>
                      <a:pt x="24230" y="149008"/>
                    </a:cubicBezTo>
                    <a:cubicBezTo>
                      <a:pt x="35745" y="166782"/>
                      <a:pt x="50395" y="182298"/>
                      <a:pt x="67474" y="194823"/>
                    </a:cubicBezTo>
                    <a:cubicBezTo>
                      <a:pt x="86524" y="163676"/>
                      <a:pt x="12895" y="70236"/>
                      <a:pt x="37374" y="40899"/>
                    </a:cubicBezTo>
                    <a:cubicBezTo>
                      <a:pt x="48709" y="26230"/>
                      <a:pt x="82523" y="161866"/>
                      <a:pt x="105097" y="165581"/>
                    </a:cubicBezTo>
                    <a:cubicBezTo>
                      <a:pt x="105097" y="165581"/>
                      <a:pt x="112717" y="154532"/>
                      <a:pt x="101383" y="86714"/>
                    </a:cubicBezTo>
                    <a:cubicBezTo>
                      <a:pt x="95763" y="48614"/>
                      <a:pt x="88238" y="7943"/>
                      <a:pt x="99477" y="989"/>
                    </a:cubicBezTo>
                    <a:cubicBezTo>
                      <a:pt x="118527" y="-11870"/>
                      <a:pt x="118527" y="70617"/>
                      <a:pt x="152246" y="160438"/>
                    </a:cubicBezTo>
                    <a:cubicBezTo>
                      <a:pt x="152246" y="160438"/>
                      <a:pt x="152246" y="116432"/>
                      <a:pt x="150341" y="77951"/>
                    </a:cubicBezTo>
                    <a:cubicBezTo>
                      <a:pt x="148436" y="41280"/>
                      <a:pt x="142816" y="8323"/>
                      <a:pt x="159866" y="8323"/>
                    </a:cubicBezTo>
                    <a:cubicBezTo>
                      <a:pt x="173010" y="8323"/>
                      <a:pt x="174915" y="65473"/>
                      <a:pt x="176725" y="101764"/>
                    </a:cubicBezTo>
                    <a:cubicBezTo>
                      <a:pt x="179287" y="150494"/>
                      <a:pt x="190784" y="198347"/>
                      <a:pt x="210634" y="242924"/>
                    </a:cubicBezTo>
                    <a:lnTo>
                      <a:pt x="220159" y="261212"/>
                    </a:lnTo>
                    <a:cubicBezTo>
                      <a:pt x="274356" y="169201"/>
                      <a:pt x="293406" y="191204"/>
                      <a:pt x="293406" y="191204"/>
                    </a:cubicBezTo>
                    <a:close/>
                  </a:path>
                </a:pathLst>
              </a:custGeom>
              <a:solidFill>
                <a:srgbClr val="FFB1A9"/>
              </a:solidFill>
              <a:ln w="9525" cap="flat">
                <a:noFill/>
                <a:prstDash val="solid"/>
                <a:miter/>
              </a:ln>
            </p:spPr>
            <p:txBody>
              <a:bodyPr rtlCol="0" anchor="ctr"/>
              <a:lstStyle/>
              <a:p>
                <a:endParaRPr lang="zh-CN" altLang="en-US"/>
              </a:p>
            </p:txBody>
          </p:sp>
          <p:sp>
            <p:nvSpPr>
              <p:cNvPr id="410" name="任意多边形 125"/>
              <p:cNvSpPr/>
              <p:nvPr/>
            </p:nvSpPr>
            <p:spPr>
              <a:xfrm>
                <a:off x="2772519" y="2341340"/>
                <a:ext cx="48989" cy="61341"/>
              </a:xfrm>
              <a:custGeom>
                <a:avLst/>
                <a:gdLst>
                  <a:gd name="connsiteX0" fmla="*/ 48347 w 48989"/>
                  <a:gd name="connsiteY0" fmla="*/ 17186 h 61341"/>
                  <a:gd name="connsiteX1" fmla="*/ -136 w 48989"/>
                  <a:gd name="connsiteY1" fmla="*/ 61001 h 61341"/>
                  <a:gd name="connsiteX2" fmla="*/ 40250 w 48989"/>
                  <a:gd name="connsiteY2" fmla="*/ -340 h 61341"/>
                  <a:gd name="connsiteX3" fmla="*/ 48347 w 48989"/>
                  <a:gd name="connsiteY3" fmla="*/ 17186 h 61341"/>
                </a:gdLst>
                <a:ahLst/>
                <a:cxnLst>
                  <a:cxn ang="0">
                    <a:pos x="connsiteX0" y="connsiteY0"/>
                  </a:cxn>
                  <a:cxn ang="0">
                    <a:pos x="connsiteX1" y="connsiteY1"/>
                  </a:cxn>
                  <a:cxn ang="0">
                    <a:pos x="connsiteX2" y="connsiteY2"/>
                  </a:cxn>
                  <a:cxn ang="0">
                    <a:pos x="connsiteX3" y="connsiteY3"/>
                  </a:cxn>
                </a:cxnLst>
                <a:rect l="l" t="t" r="r" b="b"/>
                <a:pathLst>
                  <a:path w="48989" h="61341">
                    <a:moveTo>
                      <a:pt x="48347" y="17186"/>
                    </a:moveTo>
                    <a:cubicBezTo>
                      <a:pt x="48347" y="17186"/>
                      <a:pt x="11199" y="31188"/>
                      <a:pt x="-136" y="61001"/>
                    </a:cubicBezTo>
                    <a:cubicBezTo>
                      <a:pt x="-136" y="61001"/>
                      <a:pt x="-8232" y="11947"/>
                      <a:pt x="40250" y="-340"/>
                    </a:cubicBezTo>
                    <a:cubicBezTo>
                      <a:pt x="42489" y="5708"/>
                      <a:pt x="45194" y="11567"/>
                      <a:pt x="48347" y="17186"/>
                    </a:cubicBezTo>
                    <a:close/>
                  </a:path>
                </a:pathLst>
              </a:custGeom>
              <a:solidFill>
                <a:srgbClr val="EF9086"/>
              </a:solidFill>
              <a:ln w="9525" cap="flat">
                <a:noFill/>
                <a:prstDash val="solid"/>
                <a:miter/>
              </a:ln>
            </p:spPr>
            <p:txBody>
              <a:bodyPr rtlCol="0" anchor="ctr"/>
              <a:lstStyle/>
              <a:p>
                <a:endParaRPr lang="zh-CN" altLang="en-US"/>
              </a:p>
            </p:txBody>
          </p:sp>
          <p:sp>
            <p:nvSpPr>
              <p:cNvPr id="411" name="任意多边形 126"/>
              <p:cNvSpPr/>
              <p:nvPr/>
            </p:nvSpPr>
            <p:spPr>
              <a:xfrm>
                <a:off x="4328459" y="2610917"/>
                <a:ext cx="171535" cy="343047"/>
              </a:xfrm>
              <a:custGeom>
                <a:avLst/>
                <a:gdLst>
                  <a:gd name="connsiteX0" fmla="*/ 170140 w 171535"/>
                  <a:gd name="connsiteY0" fmla="*/ 243004 h 343047"/>
                  <a:gd name="connsiteX1" fmla="*/ -643 w 171535"/>
                  <a:gd name="connsiteY1" fmla="*/ 2594 h 343047"/>
                  <a:gd name="connsiteX2" fmla="*/ 58031 w 171535"/>
                  <a:gd name="connsiteY2" fmla="*/ 342160 h 343047"/>
                  <a:gd name="connsiteX3" fmla="*/ 170140 w 171535"/>
                  <a:gd name="connsiteY3" fmla="*/ 243004 h 343047"/>
                </a:gdLst>
                <a:ahLst/>
                <a:cxnLst>
                  <a:cxn ang="0">
                    <a:pos x="connsiteX0" y="connsiteY0"/>
                  </a:cxn>
                  <a:cxn ang="0">
                    <a:pos x="connsiteX1" y="connsiteY1"/>
                  </a:cxn>
                  <a:cxn ang="0">
                    <a:pos x="connsiteX2" y="connsiteY2"/>
                  </a:cxn>
                  <a:cxn ang="0">
                    <a:pos x="connsiteX3" y="connsiteY3"/>
                  </a:cxn>
                </a:cxnLst>
                <a:rect l="l" t="t" r="r" b="b"/>
                <a:pathLst>
                  <a:path w="171535" h="343047">
                    <a:moveTo>
                      <a:pt x="170140" y="243004"/>
                    </a:moveTo>
                    <a:cubicBezTo>
                      <a:pt x="182523" y="198999"/>
                      <a:pt x="38505" y="-28648"/>
                      <a:pt x="-643" y="2594"/>
                    </a:cubicBezTo>
                    <a:cubicBezTo>
                      <a:pt x="-643" y="2594"/>
                      <a:pt x="13549" y="333016"/>
                      <a:pt x="58031" y="342160"/>
                    </a:cubicBezTo>
                    <a:cubicBezTo>
                      <a:pt x="102513" y="351304"/>
                      <a:pt x="170140" y="243004"/>
                      <a:pt x="170140" y="243004"/>
                    </a:cubicBezTo>
                    <a:close/>
                  </a:path>
                </a:pathLst>
              </a:custGeom>
              <a:solidFill>
                <a:srgbClr val="2789A0"/>
              </a:solidFill>
              <a:ln w="9525" cap="flat">
                <a:noFill/>
                <a:prstDash val="solid"/>
                <a:miter/>
              </a:ln>
            </p:spPr>
            <p:txBody>
              <a:bodyPr rtlCol="0" anchor="ctr"/>
              <a:lstStyle/>
              <a:p>
                <a:endParaRPr lang="zh-CN" altLang="en-US"/>
              </a:p>
            </p:txBody>
          </p:sp>
          <p:sp>
            <p:nvSpPr>
              <p:cNvPr id="412" name="任意多边形 127"/>
              <p:cNvSpPr/>
              <p:nvPr/>
            </p:nvSpPr>
            <p:spPr>
              <a:xfrm>
                <a:off x="3948602" y="2187879"/>
                <a:ext cx="477869" cy="937456"/>
              </a:xfrm>
              <a:custGeom>
                <a:avLst/>
                <a:gdLst>
                  <a:gd name="connsiteX0" fmla="*/ 71461 w 477869"/>
                  <a:gd name="connsiteY0" fmla="*/ 8436 h 937456"/>
                  <a:gd name="connsiteX1" fmla="*/ 477227 w 477869"/>
                  <a:gd name="connsiteY1" fmla="*/ 760911 h 937456"/>
                  <a:gd name="connsiteX2" fmla="*/ 386453 w 477869"/>
                  <a:gd name="connsiteY2" fmla="*/ 936361 h 937456"/>
                  <a:gd name="connsiteX3" fmla="*/ -643 w 477869"/>
                  <a:gd name="connsiteY3" fmla="*/ 634991 h 937456"/>
                  <a:gd name="connsiteX4" fmla="*/ 40029 w 477869"/>
                  <a:gd name="connsiteY4" fmla="*/ 14913 h 937456"/>
                  <a:gd name="connsiteX5" fmla="*/ 58240 w 477869"/>
                  <a:gd name="connsiteY5" fmla="*/ -270 h 937456"/>
                  <a:gd name="connsiteX6" fmla="*/ 71461 w 477869"/>
                  <a:gd name="connsiteY6" fmla="*/ 8436 h 93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7869" h="937456">
                    <a:moveTo>
                      <a:pt x="71461" y="8436"/>
                    </a:moveTo>
                    <a:lnTo>
                      <a:pt x="477227" y="760911"/>
                    </a:lnTo>
                    <a:cubicBezTo>
                      <a:pt x="477227" y="760911"/>
                      <a:pt x="466082" y="918074"/>
                      <a:pt x="386453" y="936361"/>
                    </a:cubicBezTo>
                    <a:cubicBezTo>
                      <a:pt x="306824" y="954650"/>
                      <a:pt x="-643" y="634991"/>
                      <a:pt x="-643" y="634991"/>
                    </a:cubicBezTo>
                    <a:lnTo>
                      <a:pt x="40029" y="14913"/>
                    </a:lnTo>
                    <a:cubicBezTo>
                      <a:pt x="40867" y="5693"/>
                      <a:pt x="49021" y="-1108"/>
                      <a:pt x="58240" y="-270"/>
                    </a:cubicBezTo>
                    <a:cubicBezTo>
                      <a:pt x="63822" y="235"/>
                      <a:pt x="68785" y="3502"/>
                      <a:pt x="71461" y="8436"/>
                    </a:cubicBezTo>
                    <a:close/>
                  </a:path>
                </a:pathLst>
              </a:custGeom>
              <a:solidFill>
                <a:srgbClr val="479EB8"/>
              </a:solidFill>
              <a:ln w="9525" cap="flat">
                <a:noFill/>
                <a:prstDash val="solid"/>
                <a:miter/>
              </a:ln>
            </p:spPr>
            <p:txBody>
              <a:bodyPr rtlCol="0" anchor="ctr"/>
              <a:lstStyle/>
              <a:p>
                <a:endParaRPr lang="zh-CN" altLang="en-US"/>
              </a:p>
            </p:txBody>
          </p:sp>
          <p:sp>
            <p:nvSpPr>
              <p:cNvPr id="413" name="任意多边形 128"/>
              <p:cNvSpPr/>
              <p:nvPr/>
            </p:nvSpPr>
            <p:spPr>
              <a:xfrm>
                <a:off x="4242699" y="2267902"/>
                <a:ext cx="245002" cy="771835"/>
              </a:xfrm>
              <a:custGeom>
                <a:avLst/>
                <a:gdLst>
                  <a:gd name="connsiteX0" fmla="*/ 198846 w 245002"/>
                  <a:gd name="connsiteY0" fmla="*/ 633073 h 771835"/>
                  <a:gd name="connsiteX1" fmla="*/ 225611 w 245002"/>
                  <a:gd name="connsiteY1" fmla="*/ -340 h 771835"/>
                  <a:gd name="connsiteX2" fmla="*/ 143410 w 245002"/>
                  <a:gd name="connsiteY2" fmla="*/ 6995 h 771835"/>
                  <a:gd name="connsiteX3" fmla="*/ 34540 w 245002"/>
                  <a:gd name="connsiteY3" fmla="*/ 504485 h 771835"/>
                  <a:gd name="connsiteX4" fmla="*/ 67020 w 245002"/>
                  <a:gd name="connsiteY4" fmla="*/ 763375 h 771835"/>
                  <a:gd name="connsiteX5" fmla="*/ 198846 w 245002"/>
                  <a:gd name="connsiteY5" fmla="*/ 633073 h 77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002" h="771835">
                    <a:moveTo>
                      <a:pt x="198846" y="633073"/>
                    </a:moveTo>
                    <a:cubicBezTo>
                      <a:pt x="244756" y="506390"/>
                      <a:pt x="259997" y="157490"/>
                      <a:pt x="225611" y="-340"/>
                    </a:cubicBezTo>
                    <a:lnTo>
                      <a:pt x="143410" y="6995"/>
                    </a:lnTo>
                    <a:cubicBezTo>
                      <a:pt x="143410" y="6995"/>
                      <a:pt x="90070" y="388852"/>
                      <a:pt x="34540" y="504485"/>
                    </a:cubicBezTo>
                    <a:cubicBezTo>
                      <a:pt x="-20896" y="622024"/>
                      <a:pt x="-11371" y="715655"/>
                      <a:pt x="67020" y="763375"/>
                    </a:cubicBezTo>
                    <a:cubicBezTo>
                      <a:pt x="145315" y="807476"/>
                      <a:pt x="189321" y="658790"/>
                      <a:pt x="198846" y="633073"/>
                    </a:cubicBezTo>
                    <a:close/>
                  </a:path>
                </a:pathLst>
              </a:custGeom>
              <a:solidFill>
                <a:srgbClr val="FFB1A9"/>
              </a:solidFill>
              <a:ln w="9525" cap="flat">
                <a:noFill/>
                <a:prstDash val="solid"/>
                <a:miter/>
              </a:ln>
            </p:spPr>
            <p:txBody>
              <a:bodyPr rtlCol="0" anchor="ctr"/>
              <a:lstStyle/>
              <a:p>
                <a:endParaRPr lang="zh-CN" altLang="en-US"/>
              </a:p>
            </p:txBody>
          </p:sp>
          <p:sp>
            <p:nvSpPr>
              <p:cNvPr id="414" name="任意多边形 129"/>
              <p:cNvSpPr/>
              <p:nvPr/>
            </p:nvSpPr>
            <p:spPr>
              <a:xfrm>
                <a:off x="4193871" y="2610897"/>
                <a:ext cx="306133" cy="514585"/>
              </a:xfrm>
              <a:custGeom>
                <a:avLst/>
                <a:gdLst>
                  <a:gd name="connsiteX0" fmla="*/ 128326 w 306133"/>
                  <a:gd name="connsiteY0" fmla="*/ -340 h 514585"/>
                  <a:gd name="connsiteX1" fmla="*/ 305491 w 306133"/>
                  <a:gd name="connsiteY1" fmla="*/ 242834 h 514585"/>
                  <a:gd name="connsiteX2" fmla="*/ 134041 w 306133"/>
                  <a:gd name="connsiteY2" fmla="*/ 513915 h 514585"/>
                  <a:gd name="connsiteX3" fmla="*/ -643 w 306133"/>
                  <a:gd name="connsiteY3" fmla="*/ 155585 h 514585"/>
                  <a:gd name="connsiteX4" fmla="*/ 87940 w 306133"/>
                  <a:gd name="connsiteY4" fmla="*/ 33093 h 514585"/>
                  <a:gd name="connsiteX5" fmla="*/ 100798 w 306133"/>
                  <a:gd name="connsiteY5" fmla="*/ 73955 h 51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133" h="514585">
                    <a:moveTo>
                      <a:pt x="128326" y="-340"/>
                    </a:moveTo>
                    <a:cubicBezTo>
                      <a:pt x="128326" y="-340"/>
                      <a:pt x="240911" y="309699"/>
                      <a:pt x="305491" y="242834"/>
                    </a:cubicBezTo>
                    <a:cubicBezTo>
                      <a:pt x="305491" y="242834"/>
                      <a:pt x="226147" y="500961"/>
                      <a:pt x="134041" y="513915"/>
                    </a:cubicBezTo>
                    <a:cubicBezTo>
                      <a:pt x="41934" y="526869"/>
                      <a:pt x="-643" y="155585"/>
                      <a:pt x="-643" y="155585"/>
                    </a:cubicBezTo>
                    <a:cubicBezTo>
                      <a:pt x="-643" y="155585"/>
                      <a:pt x="78700" y="20139"/>
                      <a:pt x="87940" y="33093"/>
                    </a:cubicBezTo>
                    <a:cubicBezTo>
                      <a:pt x="94702" y="45809"/>
                      <a:pt x="99065" y="59658"/>
                      <a:pt x="100798" y="73955"/>
                    </a:cubicBezTo>
                    <a:close/>
                  </a:path>
                </a:pathLst>
              </a:custGeom>
              <a:solidFill>
                <a:srgbClr val="479EB8"/>
              </a:solidFill>
              <a:ln w="9525" cap="flat">
                <a:noFill/>
                <a:prstDash val="solid"/>
                <a:miter/>
              </a:ln>
            </p:spPr>
            <p:txBody>
              <a:bodyPr rtlCol="0" anchor="ctr"/>
              <a:lstStyle/>
              <a:p>
                <a:endParaRPr lang="zh-CN" altLang="en-US"/>
              </a:p>
            </p:txBody>
          </p:sp>
          <p:sp>
            <p:nvSpPr>
              <p:cNvPr id="415" name="任意多边形 130"/>
              <p:cNvSpPr/>
              <p:nvPr/>
            </p:nvSpPr>
            <p:spPr>
              <a:xfrm>
                <a:off x="3139167" y="1572501"/>
                <a:ext cx="627130" cy="1296189"/>
              </a:xfrm>
              <a:custGeom>
                <a:avLst/>
                <a:gdLst>
                  <a:gd name="connsiteX0" fmla="*/ 524947 w 627130"/>
                  <a:gd name="connsiteY0" fmla="*/ 62792 h 1296189"/>
                  <a:gd name="connsiteX1" fmla="*/ 573810 w 627130"/>
                  <a:gd name="connsiteY1" fmla="*/ 706777 h 1296189"/>
                  <a:gd name="connsiteX2" fmla="*/ 583335 w 627130"/>
                  <a:gd name="connsiteY2" fmla="*/ 1211602 h 1296189"/>
                  <a:gd name="connsiteX3" fmla="*/ 107752 w 627130"/>
                  <a:gd name="connsiteY3" fmla="*/ 1211602 h 1296189"/>
                  <a:gd name="connsiteX4" fmla="*/ 1453 w 627130"/>
                  <a:gd name="connsiteY4" fmla="*/ 301393 h 1296189"/>
                  <a:gd name="connsiteX5" fmla="*/ 524947 w 627130"/>
                  <a:gd name="connsiteY5" fmla="*/ 62792 h 1296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7130" h="1296189">
                    <a:moveTo>
                      <a:pt x="524947" y="62792"/>
                    </a:moveTo>
                    <a:cubicBezTo>
                      <a:pt x="724972" y="300917"/>
                      <a:pt x="566476" y="587143"/>
                      <a:pt x="573810" y="706777"/>
                    </a:cubicBezTo>
                    <a:cubicBezTo>
                      <a:pt x="581145" y="826411"/>
                      <a:pt x="621435" y="1104350"/>
                      <a:pt x="583335" y="1211602"/>
                    </a:cubicBezTo>
                    <a:cubicBezTo>
                      <a:pt x="546664" y="1320187"/>
                      <a:pt x="179285" y="1327616"/>
                      <a:pt x="107752" y="1211602"/>
                    </a:cubicBezTo>
                    <a:cubicBezTo>
                      <a:pt x="36219" y="1095588"/>
                      <a:pt x="-11406" y="789168"/>
                      <a:pt x="1453" y="301393"/>
                    </a:cubicBezTo>
                    <a:cubicBezTo>
                      <a:pt x="13931" y="-185049"/>
                      <a:pt x="524947" y="62792"/>
                      <a:pt x="524947" y="62792"/>
                    </a:cubicBezTo>
                    <a:close/>
                  </a:path>
                </a:pathLst>
              </a:custGeom>
              <a:solidFill>
                <a:srgbClr val="1E1F45"/>
              </a:solidFill>
              <a:ln w="9525" cap="flat">
                <a:noFill/>
                <a:prstDash val="solid"/>
                <a:miter/>
              </a:ln>
            </p:spPr>
            <p:txBody>
              <a:bodyPr rtlCol="0" anchor="ctr"/>
              <a:lstStyle/>
              <a:p>
                <a:endParaRPr lang="zh-CN" altLang="en-US"/>
              </a:p>
            </p:txBody>
          </p:sp>
          <p:sp>
            <p:nvSpPr>
              <p:cNvPr id="416" name="任意多边形 131"/>
              <p:cNvSpPr/>
              <p:nvPr/>
            </p:nvSpPr>
            <p:spPr>
              <a:xfrm>
                <a:off x="3127441" y="2162505"/>
                <a:ext cx="914323" cy="1110010"/>
              </a:xfrm>
              <a:custGeom>
                <a:avLst/>
                <a:gdLst>
                  <a:gd name="connsiteX0" fmla="*/ 857285 w 914323"/>
                  <a:gd name="connsiteY0" fmla="*/ 989168 h 1110010"/>
                  <a:gd name="connsiteX1" fmla="*/ 335125 w 914323"/>
                  <a:gd name="connsiteY1" fmla="*/ 1086704 h 1110010"/>
                  <a:gd name="connsiteX2" fmla="*/ 236160 w 914323"/>
                  <a:gd name="connsiteY2" fmla="*/ 906491 h 1110010"/>
                  <a:gd name="connsiteX3" fmla="*/ 216062 w 914323"/>
                  <a:gd name="connsiteY3" fmla="*/ 869630 h 1110010"/>
                  <a:gd name="connsiteX4" fmla="*/ 170247 w 914323"/>
                  <a:gd name="connsiteY4" fmla="*/ 779523 h 1110010"/>
                  <a:gd name="connsiteX5" fmla="*/ 151864 w 914323"/>
                  <a:gd name="connsiteY5" fmla="*/ 742756 h 1110010"/>
                  <a:gd name="connsiteX6" fmla="*/ -536 w 914323"/>
                  <a:gd name="connsiteY6" fmla="*/ 341849 h 1110010"/>
                  <a:gd name="connsiteX7" fmla="*/ 162532 w 914323"/>
                  <a:gd name="connsiteY7" fmla="*/ 154302 h 1110010"/>
                  <a:gd name="connsiteX8" fmla="*/ 433804 w 914323"/>
                  <a:gd name="connsiteY8" fmla="*/ 91818 h 1110010"/>
                  <a:gd name="connsiteX9" fmla="*/ 635352 w 914323"/>
                  <a:gd name="connsiteY9" fmla="*/ 23714 h 1110010"/>
                  <a:gd name="connsiteX10" fmla="*/ 877478 w 914323"/>
                  <a:gd name="connsiteY10" fmla="*/ 23714 h 1110010"/>
                  <a:gd name="connsiteX11" fmla="*/ 857285 w 914323"/>
                  <a:gd name="connsiteY11" fmla="*/ 989168 h 11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323" h="1110010">
                    <a:moveTo>
                      <a:pt x="857285" y="989168"/>
                    </a:moveTo>
                    <a:cubicBezTo>
                      <a:pt x="708286" y="1102049"/>
                      <a:pt x="514833" y="1138177"/>
                      <a:pt x="335125" y="1086704"/>
                    </a:cubicBezTo>
                    <a:cubicBezTo>
                      <a:pt x="335125" y="1086704"/>
                      <a:pt x="291119" y="1011266"/>
                      <a:pt x="236160" y="906491"/>
                    </a:cubicBezTo>
                    <a:cubicBezTo>
                      <a:pt x="230197" y="893814"/>
                      <a:pt x="223491" y="881507"/>
                      <a:pt x="216062" y="869630"/>
                    </a:cubicBezTo>
                    <a:cubicBezTo>
                      <a:pt x="201393" y="840292"/>
                      <a:pt x="184915" y="810860"/>
                      <a:pt x="170247" y="779523"/>
                    </a:cubicBezTo>
                    <a:cubicBezTo>
                      <a:pt x="164722" y="766664"/>
                      <a:pt x="157388" y="755615"/>
                      <a:pt x="151864" y="742756"/>
                    </a:cubicBezTo>
                    <a:cubicBezTo>
                      <a:pt x="71282" y="580831"/>
                      <a:pt x="-3870" y="409953"/>
                      <a:pt x="-536" y="341849"/>
                    </a:cubicBezTo>
                    <a:cubicBezTo>
                      <a:pt x="3083" y="286699"/>
                      <a:pt x="14132" y="196593"/>
                      <a:pt x="162532" y="154302"/>
                    </a:cubicBezTo>
                    <a:cubicBezTo>
                      <a:pt x="290929" y="119345"/>
                      <a:pt x="433804" y="91818"/>
                      <a:pt x="433804" y="91818"/>
                    </a:cubicBezTo>
                    <a:cubicBezTo>
                      <a:pt x="502945" y="75387"/>
                      <a:pt x="570411" y="52584"/>
                      <a:pt x="635352" y="23714"/>
                    </a:cubicBezTo>
                    <a:cubicBezTo>
                      <a:pt x="710409" y="-11243"/>
                      <a:pt x="837187" y="-5337"/>
                      <a:pt x="877478" y="23714"/>
                    </a:cubicBezTo>
                    <a:cubicBezTo>
                      <a:pt x="969394" y="88484"/>
                      <a:pt x="857285" y="989168"/>
                      <a:pt x="857285" y="989168"/>
                    </a:cubicBezTo>
                    <a:close/>
                  </a:path>
                </a:pathLst>
              </a:custGeom>
              <a:solidFill>
                <a:srgbClr val="2789A0"/>
              </a:solidFill>
              <a:ln w="9525" cap="flat">
                <a:noFill/>
                <a:prstDash val="solid"/>
                <a:miter/>
              </a:ln>
            </p:spPr>
            <p:txBody>
              <a:bodyPr rtlCol="0" anchor="ctr"/>
              <a:lstStyle/>
              <a:p>
                <a:endParaRPr lang="zh-CN" altLang="en-US"/>
              </a:p>
            </p:txBody>
          </p:sp>
          <p:sp>
            <p:nvSpPr>
              <p:cNvPr id="417" name="任意多边形 132"/>
              <p:cNvSpPr/>
              <p:nvPr/>
            </p:nvSpPr>
            <p:spPr>
              <a:xfrm>
                <a:off x="3336368" y="1986084"/>
                <a:ext cx="294003" cy="367551"/>
              </a:xfrm>
              <a:custGeom>
                <a:avLst/>
                <a:gdLst>
                  <a:gd name="connsiteX0" fmla="*/ 217161 w 294003"/>
                  <a:gd name="connsiteY0" fmla="*/ 6491 h 367551"/>
                  <a:gd name="connsiteX1" fmla="*/ 293361 w 294003"/>
                  <a:gd name="connsiteY1" fmla="*/ 298909 h 367551"/>
                  <a:gd name="connsiteX2" fmla="*/ 105337 w 294003"/>
                  <a:gd name="connsiteY2" fmla="*/ 354439 h 367551"/>
                  <a:gd name="connsiteX3" fmla="*/ 11326 w 294003"/>
                  <a:gd name="connsiteY3" fmla="*/ 67546 h 367551"/>
                  <a:gd name="connsiteX4" fmla="*/ 217161 w 294003"/>
                  <a:gd name="connsiteY4" fmla="*/ 6491 h 367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003" h="367551">
                    <a:moveTo>
                      <a:pt x="217161" y="6491"/>
                    </a:moveTo>
                    <a:cubicBezTo>
                      <a:pt x="217161" y="6491"/>
                      <a:pt x="218971" y="165654"/>
                      <a:pt x="293361" y="298909"/>
                    </a:cubicBezTo>
                    <a:cubicBezTo>
                      <a:pt x="293361" y="298909"/>
                      <a:pt x="250022" y="402636"/>
                      <a:pt x="105337" y="354439"/>
                    </a:cubicBezTo>
                    <a:cubicBezTo>
                      <a:pt x="105337" y="354439"/>
                      <a:pt x="118006" y="219375"/>
                      <a:pt x="11326" y="67546"/>
                    </a:cubicBezTo>
                    <a:cubicBezTo>
                      <a:pt x="-60874" y="-30466"/>
                      <a:pt x="217161" y="6491"/>
                      <a:pt x="217161" y="6491"/>
                    </a:cubicBezTo>
                    <a:close/>
                  </a:path>
                </a:pathLst>
              </a:custGeom>
              <a:solidFill>
                <a:srgbClr val="F78B7F"/>
              </a:solidFill>
              <a:ln w="9525" cap="flat">
                <a:noFill/>
                <a:prstDash val="solid"/>
                <a:miter/>
              </a:ln>
            </p:spPr>
            <p:txBody>
              <a:bodyPr rtlCol="0" anchor="ctr"/>
              <a:lstStyle/>
              <a:p>
                <a:endParaRPr lang="zh-CN" altLang="en-US"/>
              </a:p>
            </p:txBody>
          </p:sp>
          <p:sp>
            <p:nvSpPr>
              <p:cNvPr id="418" name="任意多边形 133"/>
              <p:cNvSpPr/>
              <p:nvPr/>
            </p:nvSpPr>
            <p:spPr>
              <a:xfrm>
                <a:off x="3274563" y="3150012"/>
                <a:ext cx="943643" cy="2683096"/>
              </a:xfrm>
              <a:custGeom>
                <a:avLst/>
                <a:gdLst>
                  <a:gd name="connsiteX0" fmla="*/ 925619 w 943643"/>
                  <a:gd name="connsiteY0" fmla="*/ 470671 h 2683096"/>
                  <a:gd name="connsiteX1" fmla="*/ 689780 w 943643"/>
                  <a:gd name="connsiteY1" fmla="*/ -340 h 2683096"/>
                  <a:gd name="connsiteX2" fmla="*/ 454036 w 943643"/>
                  <a:gd name="connsiteY2" fmla="*/ 37760 h 2683096"/>
                  <a:gd name="connsiteX3" fmla="*/ 452226 w 943643"/>
                  <a:gd name="connsiteY3" fmla="*/ 34046 h 2683096"/>
                  <a:gd name="connsiteX4" fmla="*/ 433176 w 943643"/>
                  <a:gd name="connsiteY4" fmla="*/ 37760 h 2683096"/>
                  <a:gd name="connsiteX5" fmla="*/ 431271 w 943643"/>
                  <a:gd name="connsiteY5" fmla="*/ 37760 h 2683096"/>
                  <a:gd name="connsiteX6" fmla="*/ 188098 w 943643"/>
                  <a:gd name="connsiteY6" fmla="*/ 85385 h 2683096"/>
                  <a:gd name="connsiteX7" fmla="*/ 13600 w 943643"/>
                  <a:gd name="connsiteY7" fmla="*/ 550872 h 2683096"/>
                  <a:gd name="connsiteX8" fmla="*/ 153332 w 943643"/>
                  <a:gd name="connsiteY8" fmla="*/ 1513469 h 2683096"/>
                  <a:gd name="connsiteX9" fmla="*/ 307446 w 943643"/>
                  <a:gd name="connsiteY9" fmla="*/ 2679043 h 2683096"/>
                  <a:gd name="connsiteX10" fmla="*/ 435462 w 943643"/>
                  <a:gd name="connsiteY10" fmla="*/ 2679043 h 2683096"/>
                  <a:gd name="connsiteX11" fmla="*/ 405840 w 943643"/>
                  <a:gd name="connsiteY11" fmla="*/ 1513469 h 2683096"/>
                  <a:gd name="connsiteX12" fmla="*/ 431747 w 943643"/>
                  <a:gd name="connsiteY12" fmla="*/ 763851 h 2683096"/>
                  <a:gd name="connsiteX13" fmla="*/ 478230 w 943643"/>
                  <a:gd name="connsiteY13" fmla="*/ 767566 h 2683096"/>
                  <a:gd name="connsiteX14" fmla="*/ 530141 w 943643"/>
                  <a:gd name="connsiteY14" fmla="*/ 1515279 h 2683096"/>
                  <a:gd name="connsiteX15" fmla="*/ 541285 w 943643"/>
                  <a:gd name="connsiteY15" fmla="*/ 2682757 h 2683096"/>
                  <a:gd name="connsiteX16" fmla="*/ 669396 w 943643"/>
                  <a:gd name="connsiteY16" fmla="*/ 2679043 h 2683096"/>
                  <a:gd name="connsiteX17" fmla="*/ 784458 w 943643"/>
                  <a:gd name="connsiteY17" fmla="*/ 1507468 h 2683096"/>
                  <a:gd name="connsiteX18" fmla="*/ 925619 w 943643"/>
                  <a:gd name="connsiteY18" fmla="*/ 470671 h 268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43643" h="2683096">
                    <a:moveTo>
                      <a:pt x="925619" y="470671"/>
                    </a:moveTo>
                    <a:cubicBezTo>
                      <a:pt x="874098" y="301507"/>
                      <a:pt x="794364" y="142259"/>
                      <a:pt x="689780" y="-340"/>
                    </a:cubicBezTo>
                    <a:lnTo>
                      <a:pt x="454036" y="37760"/>
                    </a:lnTo>
                    <a:lnTo>
                      <a:pt x="452226" y="34046"/>
                    </a:lnTo>
                    <a:lnTo>
                      <a:pt x="433176" y="37760"/>
                    </a:lnTo>
                    <a:lnTo>
                      <a:pt x="431271" y="37760"/>
                    </a:lnTo>
                    <a:lnTo>
                      <a:pt x="188098" y="85385"/>
                    </a:lnTo>
                    <a:cubicBezTo>
                      <a:pt x="112165" y="233289"/>
                      <a:pt x="53605" y="389500"/>
                      <a:pt x="13600" y="550872"/>
                    </a:cubicBezTo>
                    <a:cubicBezTo>
                      <a:pt x="-56218" y="824430"/>
                      <a:pt x="153332" y="1513469"/>
                      <a:pt x="153332" y="1513469"/>
                    </a:cubicBezTo>
                    <a:cubicBezTo>
                      <a:pt x="153332" y="1513469"/>
                      <a:pt x="36365" y="1835985"/>
                      <a:pt x="307446" y="2679043"/>
                    </a:cubicBezTo>
                    <a:lnTo>
                      <a:pt x="435462" y="2679043"/>
                    </a:lnTo>
                    <a:cubicBezTo>
                      <a:pt x="435462" y="2679043"/>
                      <a:pt x="387266" y="1628912"/>
                      <a:pt x="405840" y="1513469"/>
                    </a:cubicBezTo>
                    <a:cubicBezTo>
                      <a:pt x="422508" y="1412694"/>
                      <a:pt x="442892" y="1044267"/>
                      <a:pt x="431747" y="763851"/>
                    </a:cubicBezTo>
                    <a:cubicBezTo>
                      <a:pt x="447026" y="767004"/>
                      <a:pt x="462637" y="768251"/>
                      <a:pt x="478230" y="767566"/>
                    </a:cubicBezTo>
                    <a:cubicBezTo>
                      <a:pt x="478230" y="1049791"/>
                      <a:pt x="509757" y="1416314"/>
                      <a:pt x="530141" y="1515279"/>
                    </a:cubicBezTo>
                    <a:cubicBezTo>
                      <a:pt x="552430" y="1630722"/>
                      <a:pt x="541285" y="2682757"/>
                      <a:pt x="541285" y="2682757"/>
                    </a:cubicBezTo>
                    <a:lnTo>
                      <a:pt x="669396" y="2679043"/>
                    </a:lnTo>
                    <a:cubicBezTo>
                      <a:pt x="912570" y="1826841"/>
                      <a:pt x="784458" y="1507468"/>
                      <a:pt x="784458" y="1507468"/>
                    </a:cubicBezTo>
                    <a:cubicBezTo>
                      <a:pt x="784458" y="1507468"/>
                      <a:pt x="1005439" y="740039"/>
                      <a:pt x="925619" y="470671"/>
                    </a:cubicBezTo>
                    <a:close/>
                  </a:path>
                </a:pathLst>
              </a:custGeom>
              <a:solidFill>
                <a:srgbClr val="FFB1A9"/>
              </a:solidFill>
              <a:ln w="9525" cap="flat">
                <a:noFill/>
                <a:prstDash val="solid"/>
                <a:miter/>
              </a:ln>
            </p:spPr>
            <p:txBody>
              <a:bodyPr rtlCol="0" anchor="ctr"/>
              <a:lstStyle/>
              <a:p>
                <a:endParaRPr lang="zh-CN" altLang="en-US"/>
              </a:p>
            </p:txBody>
          </p:sp>
          <p:sp>
            <p:nvSpPr>
              <p:cNvPr id="419" name="任意多边形 134"/>
              <p:cNvSpPr/>
              <p:nvPr/>
            </p:nvSpPr>
            <p:spPr>
              <a:xfrm>
                <a:off x="3727870" y="5784278"/>
                <a:ext cx="318643" cy="379824"/>
              </a:xfrm>
              <a:custGeom>
                <a:avLst/>
                <a:gdLst>
                  <a:gd name="connsiteX0" fmla="*/ 267905 w 318643"/>
                  <a:gd name="connsiteY0" fmla="*/ 152314 h 379824"/>
                  <a:gd name="connsiteX1" fmla="*/ 266095 w 318643"/>
                  <a:gd name="connsiteY1" fmla="*/ 38681 h 379824"/>
                  <a:gd name="connsiteX2" fmla="*/ 222089 w 318643"/>
                  <a:gd name="connsiteY2" fmla="*/ 49539 h 379824"/>
                  <a:gd name="connsiteX3" fmla="*/ 110361 w 318643"/>
                  <a:gd name="connsiteY3" fmla="*/ 17059 h 379824"/>
                  <a:gd name="connsiteX4" fmla="*/ 100836 w 318643"/>
                  <a:gd name="connsiteY4" fmla="*/ 36871 h 379824"/>
                  <a:gd name="connsiteX5" fmla="*/ 69689 w 318643"/>
                  <a:gd name="connsiteY5" fmla="*/ 17059 h 379824"/>
                  <a:gd name="connsiteX6" fmla="*/ 34923 w 318643"/>
                  <a:gd name="connsiteY6" fmla="*/ 190128 h 379824"/>
                  <a:gd name="connsiteX7" fmla="*/ 11110 w 318643"/>
                  <a:gd name="connsiteY7" fmla="*/ 379485 h 379824"/>
                  <a:gd name="connsiteX8" fmla="*/ 308005 w 318643"/>
                  <a:gd name="connsiteY8" fmla="*/ 379485 h 379824"/>
                  <a:gd name="connsiteX9" fmla="*/ 267905 w 318643"/>
                  <a:gd name="connsiteY9" fmla="*/ 152314 h 37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643" h="379824">
                    <a:moveTo>
                      <a:pt x="267905" y="152314"/>
                    </a:moveTo>
                    <a:cubicBezTo>
                      <a:pt x="260570" y="100022"/>
                      <a:pt x="278954" y="63922"/>
                      <a:pt x="266095" y="38681"/>
                    </a:cubicBezTo>
                    <a:cubicBezTo>
                      <a:pt x="244092" y="581"/>
                      <a:pt x="222089" y="49539"/>
                      <a:pt x="222089" y="49539"/>
                    </a:cubicBezTo>
                    <a:cubicBezTo>
                      <a:pt x="220280" y="-9992"/>
                      <a:pt x="119505" y="-9992"/>
                      <a:pt x="110361" y="17059"/>
                    </a:cubicBezTo>
                    <a:cubicBezTo>
                      <a:pt x="108304" y="24146"/>
                      <a:pt x="105084" y="30842"/>
                      <a:pt x="100836" y="36871"/>
                    </a:cubicBezTo>
                    <a:cubicBezTo>
                      <a:pt x="95407" y="22488"/>
                      <a:pt x="84358" y="8296"/>
                      <a:pt x="69689" y="17059"/>
                    </a:cubicBezTo>
                    <a:cubicBezTo>
                      <a:pt x="16540" y="49539"/>
                      <a:pt x="82548" y="130597"/>
                      <a:pt x="34923" y="190128"/>
                    </a:cubicBezTo>
                    <a:cubicBezTo>
                      <a:pt x="-27370" y="265852"/>
                      <a:pt x="11110" y="379485"/>
                      <a:pt x="11110" y="379485"/>
                    </a:cubicBezTo>
                    <a:lnTo>
                      <a:pt x="308005" y="379485"/>
                    </a:lnTo>
                    <a:cubicBezTo>
                      <a:pt x="343057" y="218989"/>
                      <a:pt x="275239" y="204415"/>
                      <a:pt x="267905" y="152314"/>
                    </a:cubicBezTo>
                    <a:close/>
                  </a:path>
                </a:pathLst>
              </a:custGeom>
              <a:solidFill>
                <a:srgbClr val="449EB5"/>
              </a:solidFill>
              <a:ln w="9525" cap="flat">
                <a:noFill/>
                <a:prstDash val="solid"/>
                <a:miter/>
              </a:ln>
            </p:spPr>
            <p:txBody>
              <a:bodyPr rtlCol="0" anchor="ctr"/>
              <a:lstStyle/>
              <a:p>
                <a:endParaRPr lang="zh-CN" altLang="en-US"/>
              </a:p>
            </p:txBody>
          </p:sp>
          <p:sp>
            <p:nvSpPr>
              <p:cNvPr id="420" name="任意多边形 135"/>
              <p:cNvSpPr/>
              <p:nvPr/>
            </p:nvSpPr>
            <p:spPr>
              <a:xfrm>
                <a:off x="3813919" y="5882277"/>
                <a:ext cx="159257" cy="48844"/>
              </a:xfrm>
              <a:custGeom>
                <a:avLst/>
                <a:gdLst>
                  <a:gd name="connsiteX0" fmla="*/ -643 w 159257"/>
                  <a:gd name="connsiteY0" fmla="*/ 36694 h 48844"/>
                  <a:gd name="connsiteX1" fmla="*/ 158615 w 159257"/>
                  <a:gd name="connsiteY1" fmla="*/ 48505 h 48844"/>
                  <a:gd name="connsiteX2" fmla="*/ 140708 w 159257"/>
                  <a:gd name="connsiteY2" fmla="*/ 18120 h 48844"/>
                  <a:gd name="connsiteX3" fmla="*/ 8310 w 159257"/>
                  <a:gd name="connsiteY3" fmla="*/ 9643 h 48844"/>
                </a:gdLst>
                <a:ahLst/>
                <a:cxnLst>
                  <a:cxn ang="0">
                    <a:pos x="connsiteX0" y="connsiteY0"/>
                  </a:cxn>
                  <a:cxn ang="0">
                    <a:pos x="connsiteX1" y="connsiteY1"/>
                  </a:cxn>
                  <a:cxn ang="0">
                    <a:pos x="connsiteX2" y="connsiteY2"/>
                  </a:cxn>
                  <a:cxn ang="0">
                    <a:pos x="connsiteX3" y="connsiteY3"/>
                  </a:cxn>
                </a:cxnLst>
                <a:rect l="l" t="t" r="r" b="b"/>
                <a:pathLst>
                  <a:path w="159257" h="48844">
                    <a:moveTo>
                      <a:pt x="-643" y="36694"/>
                    </a:moveTo>
                    <a:cubicBezTo>
                      <a:pt x="-643" y="36694"/>
                      <a:pt x="67365" y="2880"/>
                      <a:pt x="158615" y="48505"/>
                    </a:cubicBezTo>
                    <a:lnTo>
                      <a:pt x="140708" y="18120"/>
                    </a:lnTo>
                    <a:cubicBezTo>
                      <a:pt x="99703" y="-3092"/>
                      <a:pt x="51687" y="-6168"/>
                      <a:pt x="8310" y="9643"/>
                    </a:cubicBezTo>
                    <a:close/>
                  </a:path>
                </a:pathLst>
              </a:custGeom>
              <a:solidFill>
                <a:srgbClr val="2789A0"/>
              </a:solidFill>
              <a:ln w="9525" cap="flat">
                <a:noFill/>
                <a:prstDash val="solid"/>
                <a:miter/>
              </a:ln>
            </p:spPr>
            <p:txBody>
              <a:bodyPr rtlCol="0" anchor="ctr"/>
              <a:lstStyle/>
              <a:p>
                <a:endParaRPr lang="zh-CN" altLang="en-US"/>
              </a:p>
            </p:txBody>
          </p:sp>
          <p:sp>
            <p:nvSpPr>
              <p:cNvPr id="421" name="任意多边形 136"/>
              <p:cNvSpPr/>
              <p:nvPr/>
            </p:nvSpPr>
            <p:spPr>
              <a:xfrm>
                <a:off x="3801632" y="5931130"/>
                <a:ext cx="196024" cy="61237"/>
              </a:xfrm>
              <a:custGeom>
                <a:avLst/>
                <a:gdLst>
                  <a:gd name="connsiteX0" fmla="*/ -643 w 196024"/>
                  <a:gd name="connsiteY0" fmla="*/ 44515 h 61237"/>
                  <a:gd name="connsiteX1" fmla="*/ 195382 w 196024"/>
                  <a:gd name="connsiteY1" fmla="*/ 60898 h 61237"/>
                  <a:gd name="connsiteX2" fmla="*/ 176332 w 196024"/>
                  <a:gd name="connsiteY2" fmla="*/ 22131 h 61237"/>
                  <a:gd name="connsiteX3" fmla="*/ 10216 w 196024"/>
                  <a:gd name="connsiteY3" fmla="*/ 11939 h 61237"/>
                </a:gdLst>
                <a:ahLst/>
                <a:cxnLst>
                  <a:cxn ang="0">
                    <a:pos x="connsiteX0" y="connsiteY0"/>
                  </a:cxn>
                  <a:cxn ang="0">
                    <a:pos x="connsiteX1" y="connsiteY1"/>
                  </a:cxn>
                  <a:cxn ang="0">
                    <a:pos x="connsiteX2" y="connsiteY2"/>
                  </a:cxn>
                  <a:cxn ang="0">
                    <a:pos x="connsiteX3" y="connsiteY3"/>
                  </a:cxn>
                </a:cxnLst>
                <a:rect l="l" t="t" r="r" b="b"/>
                <a:pathLst>
                  <a:path w="196024" h="61237">
                    <a:moveTo>
                      <a:pt x="-643" y="44515"/>
                    </a:moveTo>
                    <a:cubicBezTo>
                      <a:pt x="-643" y="44515"/>
                      <a:pt x="102513" y="5462"/>
                      <a:pt x="195382" y="60898"/>
                    </a:cubicBezTo>
                    <a:lnTo>
                      <a:pt x="176332" y="22131"/>
                    </a:lnTo>
                    <a:cubicBezTo>
                      <a:pt x="176332" y="22131"/>
                      <a:pt x="86702" y="-20731"/>
                      <a:pt x="10216" y="11939"/>
                    </a:cubicBezTo>
                    <a:close/>
                  </a:path>
                </a:pathLst>
              </a:custGeom>
              <a:solidFill>
                <a:srgbClr val="2789A0"/>
              </a:solidFill>
              <a:ln w="9525" cap="flat">
                <a:noFill/>
                <a:prstDash val="solid"/>
                <a:miter/>
              </a:ln>
            </p:spPr>
            <p:txBody>
              <a:bodyPr rtlCol="0" anchor="ctr"/>
              <a:lstStyle/>
              <a:p>
                <a:endParaRPr lang="zh-CN" altLang="en-US"/>
              </a:p>
            </p:txBody>
          </p:sp>
          <p:sp>
            <p:nvSpPr>
              <p:cNvPr id="422" name="任意多边形 137"/>
              <p:cNvSpPr/>
              <p:nvPr/>
            </p:nvSpPr>
            <p:spPr>
              <a:xfrm>
                <a:off x="3470833" y="5784278"/>
                <a:ext cx="318930" cy="379824"/>
              </a:xfrm>
              <a:custGeom>
                <a:avLst/>
                <a:gdLst>
                  <a:gd name="connsiteX0" fmla="*/ 49550 w 318930"/>
                  <a:gd name="connsiteY0" fmla="*/ 152314 h 379824"/>
                  <a:gd name="connsiteX1" fmla="*/ 51359 w 318930"/>
                  <a:gd name="connsiteY1" fmla="*/ 38681 h 379824"/>
                  <a:gd name="connsiteX2" fmla="*/ 95365 w 318930"/>
                  <a:gd name="connsiteY2" fmla="*/ 49539 h 379824"/>
                  <a:gd name="connsiteX3" fmla="*/ 207188 w 318930"/>
                  <a:gd name="connsiteY3" fmla="*/ 17059 h 379824"/>
                  <a:gd name="connsiteX4" fmla="*/ 216713 w 318930"/>
                  <a:gd name="connsiteY4" fmla="*/ 36871 h 379824"/>
                  <a:gd name="connsiteX5" fmla="*/ 247860 w 318930"/>
                  <a:gd name="connsiteY5" fmla="*/ 17059 h 379824"/>
                  <a:gd name="connsiteX6" fmla="*/ 282721 w 318930"/>
                  <a:gd name="connsiteY6" fmla="*/ 190128 h 379824"/>
                  <a:gd name="connsiteX7" fmla="*/ 306534 w 318930"/>
                  <a:gd name="connsiteY7" fmla="*/ 379485 h 379824"/>
                  <a:gd name="connsiteX8" fmla="*/ 9258 w 318930"/>
                  <a:gd name="connsiteY8" fmla="*/ 379485 h 379824"/>
                  <a:gd name="connsiteX9" fmla="*/ 49550 w 318930"/>
                  <a:gd name="connsiteY9" fmla="*/ 152314 h 37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930" h="379824">
                    <a:moveTo>
                      <a:pt x="49550" y="152314"/>
                    </a:moveTo>
                    <a:cubicBezTo>
                      <a:pt x="56883" y="100022"/>
                      <a:pt x="38596" y="63922"/>
                      <a:pt x="51359" y="38681"/>
                    </a:cubicBezTo>
                    <a:cubicBezTo>
                      <a:pt x="73362" y="581"/>
                      <a:pt x="95365" y="49539"/>
                      <a:pt x="95365" y="49539"/>
                    </a:cubicBezTo>
                    <a:cubicBezTo>
                      <a:pt x="97175" y="-9992"/>
                      <a:pt x="198044" y="-9992"/>
                      <a:pt x="207188" y="17059"/>
                    </a:cubicBezTo>
                    <a:cubicBezTo>
                      <a:pt x="209246" y="24146"/>
                      <a:pt x="212465" y="30842"/>
                      <a:pt x="216713" y="36871"/>
                    </a:cubicBezTo>
                    <a:cubicBezTo>
                      <a:pt x="222238" y="22488"/>
                      <a:pt x="233191" y="8296"/>
                      <a:pt x="247860" y="17059"/>
                    </a:cubicBezTo>
                    <a:cubicBezTo>
                      <a:pt x="301009" y="49539"/>
                      <a:pt x="235096" y="130597"/>
                      <a:pt x="282721" y="190128"/>
                    </a:cubicBezTo>
                    <a:cubicBezTo>
                      <a:pt x="345015" y="265852"/>
                      <a:pt x="306534" y="379485"/>
                      <a:pt x="306534" y="379485"/>
                    </a:cubicBezTo>
                    <a:lnTo>
                      <a:pt x="9258" y="379485"/>
                    </a:lnTo>
                    <a:cubicBezTo>
                      <a:pt x="-25603" y="218989"/>
                      <a:pt x="42215" y="204415"/>
                      <a:pt x="49550" y="152314"/>
                    </a:cubicBezTo>
                    <a:close/>
                  </a:path>
                </a:pathLst>
              </a:custGeom>
              <a:solidFill>
                <a:srgbClr val="449EB5"/>
              </a:solidFill>
              <a:ln w="9525" cap="flat">
                <a:noFill/>
                <a:prstDash val="solid"/>
                <a:miter/>
              </a:ln>
            </p:spPr>
            <p:txBody>
              <a:bodyPr rtlCol="0" anchor="ctr"/>
              <a:lstStyle/>
              <a:p>
                <a:endParaRPr lang="zh-CN" altLang="en-US"/>
              </a:p>
            </p:txBody>
          </p:sp>
          <p:sp>
            <p:nvSpPr>
              <p:cNvPr id="423" name="任意多边形 138"/>
              <p:cNvSpPr/>
              <p:nvPr/>
            </p:nvSpPr>
            <p:spPr>
              <a:xfrm>
                <a:off x="3544361" y="5882263"/>
                <a:ext cx="159258" cy="48858"/>
              </a:xfrm>
              <a:custGeom>
                <a:avLst/>
                <a:gdLst>
                  <a:gd name="connsiteX0" fmla="*/ 158615 w 159258"/>
                  <a:gd name="connsiteY0" fmla="*/ 36708 h 48858"/>
                  <a:gd name="connsiteX1" fmla="*/ -643 w 159258"/>
                  <a:gd name="connsiteY1" fmla="*/ 48519 h 48858"/>
                  <a:gd name="connsiteX2" fmla="*/ 16883 w 159258"/>
                  <a:gd name="connsiteY2" fmla="*/ 18134 h 48858"/>
                  <a:gd name="connsiteX3" fmla="*/ 149281 w 159258"/>
                  <a:gd name="connsiteY3" fmla="*/ 9657 h 48858"/>
                </a:gdLst>
                <a:ahLst/>
                <a:cxnLst>
                  <a:cxn ang="0">
                    <a:pos x="connsiteX0" y="connsiteY0"/>
                  </a:cxn>
                  <a:cxn ang="0">
                    <a:pos x="connsiteX1" y="connsiteY1"/>
                  </a:cxn>
                  <a:cxn ang="0">
                    <a:pos x="connsiteX2" y="connsiteY2"/>
                  </a:cxn>
                  <a:cxn ang="0">
                    <a:pos x="connsiteX3" y="connsiteY3"/>
                  </a:cxn>
                </a:cxnLst>
                <a:rect l="l" t="t" r="r" b="b"/>
                <a:pathLst>
                  <a:path w="159258" h="48858">
                    <a:moveTo>
                      <a:pt x="158615" y="36708"/>
                    </a:moveTo>
                    <a:cubicBezTo>
                      <a:pt x="158615" y="36708"/>
                      <a:pt x="90607" y="2894"/>
                      <a:pt x="-643" y="48519"/>
                    </a:cubicBezTo>
                    <a:lnTo>
                      <a:pt x="16883" y="18134"/>
                    </a:lnTo>
                    <a:cubicBezTo>
                      <a:pt x="57888" y="-3097"/>
                      <a:pt x="105904" y="-6173"/>
                      <a:pt x="149281" y="9657"/>
                    </a:cubicBezTo>
                    <a:close/>
                  </a:path>
                </a:pathLst>
              </a:custGeom>
              <a:solidFill>
                <a:srgbClr val="2789A0"/>
              </a:solidFill>
              <a:ln w="9525" cap="flat">
                <a:noFill/>
                <a:prstDash val="solid"/>
                <a:miter/>
              </a:ln>
            </p:spPr>
            <p:txBody>
              <a:bodyPr rtlCol="0" anchor="ctr"/>
              <a:lstStyle/>
              <a:p>
                <a:endParaRPr lang="zh-CN" altLang="en-US"/>
              </a:p>
            </p:txBody>
          </p:sp>
          <p:sp>
            <p:nvSpPr>
              <p:cNvPr id="424" name="任意多边形 139"/>
              <p:cNvSpPr/>
              <p:nvPr/>
            </p:nvSpPr>
            <p:spPr>
              <a:xfrm>
                <a:off x="3519883" y="5931130"/>
                <a:ext cx="196024" cy="61237"/>
              </a:xfrm>
              <a:custGeom>
                <a:avLst/>
                <a:gdLst>
                  <a:gd name="connsiteX0" fmla="*/ 195381 w 196024"/>
                  <a:gd name="connsiteY0" fmla="*/ 44515 h 61237"/>
                  <a:gd name="connsiteX1" fmla="*/ -643 w 196024"/>
                  <a:gd name="connsiteY1" fmla="*/ 60898 h 61237"/>
                  <a:gd name="connsiteX2" fmla="*/ 18407 w 196024"/>
                  <a:gd name="connsiteY2" fmla="*/ 22131 h 61237"/>
                  <a:gd name="connsiteX3" fmla="*/ 184523 w 196024"/>
                  <a:gd name="connsiteY3" fmla="*/ 11939 h 61237"/>
                </a:gdLst>
                <a:ahLst/>
                <a:cxnLst>
                  <a:cxn ang="0">
                    <a:pos x="connsiteX0" y="connsiteY0"/>
                  </a:cxn>
                  <a:cxn ang="0">
                    <a:pos x="connsiteX1" y="connsiteY1"/>
                  </a:cxn>
                  <a:cxn ang="0">
                    <a:pos x="connsiteX2" y="connsiteY2"/>
                  </a:cxn>
                  <a:cxn ang="0">
                    <a:pos x="connsiteX3" y="connsiteY3"/>
                  </a:cxn>
                </a:cxnLst>
                <a:rect l="l" t="t" r="r" b="b"/>
                <a:pathLst>
                  <a:path w="196024" h="61237">
                    <a:moveTo>
                      <a:pt x="195381" y="44515"/>
                    </a:moveTo>
                    <a:cubicBezTo>
                      <a:pt x="195381" y="44515"/>
                      <a:pt x="92702" y="5748"/>
                      <a:pt x="-643" y="60898"/>
                    </a:cubicBezTo>
                    <a:lnTo>
                      <a:pt x="18407" y="22131"/>
                    </a:lnTo>
                    <a:cubicBezTo>
                      <a:pt x="18407" y="22131"/>
                      <a:pt x="107942" y="-20731"/>
                      <a:pt x="184523" y="11939"/>
                    </a:cubicBezTo>
                    <a:close/>
                  </a:path>
                </a:pathLst>
              </a:custGeom>
              <a:solidFill>
                <a:srgbClr val="2789A0"/>
              </a:solidFill>
              <a:ln w="9525" cap="flat">
                <a:noFill/>
                <a:prstDash val="solid"/>
                <a:miter/>
              </a:ln>
            </p:spPr>
            <p:txBody>
              <a:bodyPr rtlCol="0" anchor="ctr"/>
              <a:lstStyle/>
              <a:p>
                <a:endParaRPr lang="zh-CN" altLang="en-US"/>
              </a:p>
            </p:txBody>
          </p:sp>
          <p:sp>
            <p:nvSpPr>
              <p:cNvPr id="425" name="任意多边形 140"/>
              <p:cNvSpPr/>
              <p:nvPr/>
            </p:nvSpPr>
            <p:spPr>
              <a:xfrm>
                <a:off x="3728113" y="5980081"/>
                <a:ext cx="49024" cy="183832"/>
              </a:xfrm>
              <a:custGeom>
                <a:avLst/>
                <a:gdLst>
                  <a:gd name="connsiteX0" fmla="*/ 33919 w 49024"/>
                  <a:gd name="connsiteY0" fmla="*/ -340 h 183832"/>
                  <a:gd name="connsiteX1" fmla="*/ 4201 w 49024"/>
                  <a:gd name="connsiteY1" fmla="*/ 183493 h 183832"/>
                  <a:gd name="connsiteX2" fmla="*/ 46396 w 49024"/>
                  <a:gd name="connsiteY2" fmla="*/ 183493 h 183832"/>
                  <a:gd name="connsiteX3" fmla="*/ 33919 w 49024"/>
                  <a:gd name="connsiteY3" fmla="*/ -340 h 183832"/>
                </a:gdLst>
                <a:ahLst/>
                <a:cxnLst>
                  <a:cxn ang="0">
                    <a:pos x="connsiteX0" y="connsiteY0"/>
                  </a:cxn>
                  <a:cxn ang="0">
                    <a:pos x="connsiteX1" y="connsiteY1"/>
                  </a:cxn>
                  <a:cxn ang="0">
                    <a:pos x="connsiteX2" y="connsiteY2"/>
                  </a:cxn>
                  <a:cxn ang="0">
                    <a:pos x="connsiteX3" y="connsiteY3"/>
                  </a:cxn>
                </a:cxnLst>
                <a:rect l="l" t="t" r="r" b="b"/>
                <a:pathLst>
                  <a:path w="49024" h="183832">
                    <a:moveTo>
                      <a:pt x="33919" y="-340"/>
                    </a:moveTo>
                    <a:cubicBezTo>
                      <a:pt x="33919" y="-340"/>
                      <a:pt x="-16088" y="71479"/>
                      <a:pt x="4201" y="183493"/>
                    </a:cubicBezTo>
                    <a:lnTo>
                      <a:pt x="46396" y="183493"/>
                    </a:lnTo>
                    <a:cubicBezTo>
                      <a:pt x="46396" y="183493"/>
                      <a:pt x="55731" y="81956"/>
                      <a:pt x="33919" y="-340"/>
                    </a:cubicBezTo>
                    <a:close/>
                  </a:path>
                </a:pathLst>
              </a:custGeom>
              <a:solidFill>
                <a:srgbClr val="2789A0"/>
              </a:solidFill>
              <a:ln w="9525" cap="flat">
                <a:noFill/>
                <a:prstDash val="solid"/>
                <a:miter/>
              </a:ln>
            </p:spPr>
            <p:txBody>
              <a:bodyPr rtlCol="0" anchor="ctr"/>
              <a:lstStyle/>
              <a:p>
                <a:endParaRPr lang="zh-CN" altLang="en-US"/>
              </a:p>
            </p:txBody>
          </p:sp>
          <p:sp>
            <p:nvSpPr>
              <p:cNvPr id="426" name="任意多边形 141"/>
              <p:cNvSpPr/>
              <p:nvPr/>
            </p:nvSpPr>
            <p:spPr>
              <a:xfrm>
                <a:off x="3249899" y="3150012"/>
                <a:ext cx="1005038" cy="1396837"/>
              </a:xfrm>
              <a:custGeom>
                <a:avLst/>
                <a:gdLst>
                  <a:gd name="connsiteX0" fmla="*/ 987620 w 1005038"/>
                  <a:gd name="connsiteY0" fmla="*/ 1216003 h 1396837"/>
                  <a:gd name="connsiteX1" fmla="*/ 982096 w 1005038"/>
                  <a:gd name="connsiteY1" fmla="*/ 1289345 h 1396837"/>
                  <a:gd name="connsiteX2" fmla="*/ 529753 w 1005038"/>
                  <a:gd name="connsiteY2" fmla="*/ 1329731 h 1396837"/>
                  <a:gd name="connsiteX3" fmla="*/ 496797 w 1005038"/>
                  <a:gd name="connsiteY3" fmla="*/ 1226957 h 1396837"/>
                  <a:gd name="connsiteX4" fmla="*/ 496797 w 1005038"/>
                  <a:gd name="connsiteY4" fmla="*/ 1225147 h 1396837"/>
                  <a:gd name="connsiteX5" fmla="*/ 474889 w 1005038"/>
                  <a:gd name="connsiteY5" fmla="*/ 1014168 h 1396837"/>
                  <a:gd name="connsiteX6" fmla="*/ 480319 w 1005038"/>
                  <a:gd name="connsiteY6" fmla="*/ 1248959 h 1396837"/>
                  <a:gd name="connsiteX7" fmla="*/ 474889 w 1005038"/>
                  <a:gd name="connsiteY7" fmla="*/ 1329731 h 1396837"/>
                  <a:gd name="connsiteX8" fmla="*/ 26547 w 1005038"/>
                  <a:gd name="connsiteY8" fmla="*/ 1311348 h 1396837"/>
                  <a:gd name="connsiteX9" fmla="*/ 17022 w 1005038"/>
                  <a:gd name="connsiteY9" fmla="*/ 1248959 h 1396837"/>
                  <a:gd name="connsiteX10" fmla="*/ 46264 w 1005038"/>
                  <a:gd name="connsiteY10" fmla="*/ 520678 h 1396837"/>
                  <a:gd name="connsiteX11" fmla="*/ 216476 w 1005038"/>
                  <a:gd name="connsiteY11" fmla="*/ 95005 h 1396837"/>
                  <a:gd name="connsiteX12" fmla="*/ 273626 w 1005038"/>
                  <a:gd name="connsiteY12" fmla="*/ 93196 h 1396837"/>
                  <a:gd name="connsiteX13" fmla="*/ 410786 w 1005038"/>
                  <a:gd name="connsiteY13" fmla="*/ 82242 h 1396837"/>
                  <a:gd name="connsiteX14" fmla="*/ 456601 w 1005038"/>
                  <a:gd name="connsiteY14" fmla="*/ 76718 h 1396837"/>
                  <a:gd name="connsiteX15" fmla="*/ 630433 w 1005038"/>
                  <a:gd name="connsiteY15" fmla="*/ 41856 h 1396837"/>
                  <a:gd name="connsiteX16" fmla="*/ 739970 w 1005038"/>
                  <a:gd name="connsiteY16" fmla="*/ -340 h 1396837"/>
                  <a:gd name="connsiteX17" fmla="*/ 946758 w 1005038"/>
                  <a:gd name="connsiteY17" fmla="*/ 384946 h 1396837"/>
                  <a:gd name="connsiteX18" fmla="*/ 983334 w 1005038"/>
                  <a:gd name="connsiteY18" fmla="*/ 520678 h 1396837"/>
                  <a:gd name="connsiteX19" fmla="*/ 987620 w 1005038"/>
                  <a:gd name="connsiteY19" fmla="*/ 1216003 h 139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05038" h="1396837">
                    <a:moveTo>
                      <a:pt x="987620" y="1216003"/>
                    </a:moveTo>
                    <a:cubicBezTo>
                      <a:pt x="983905" y="1261818"/>
                      <a:pt x="982096" y="1289345"/>
                      <a:pt x="982096" y="1289345"/>
                    </a:cubicBezTo>
                    <a:cubicBezTo>
                      <a:pt x="982096" y="1289345"/>
                      <a:pt x="628528" y="1500705"/>
                      <a:pt x="529753" y="1329731"/>
                    </a:cubicBezTo>
                    <a:cubicBezTo>
                      <a:pt x="529753" y="1329731"/>
                      <a:pt x="513275" y="1324207"/>
                      <a:pt x="496797" y="1226957"/>
                    </a:cubicBezTo>
                    <a:lnTo>
                      <a:pt x="496797" y="1225147"/>
                    </a:lnTo>
                    <a:cubicBezTo>
                      <a:pt x="485796" y="1155252"/>
                      <a:pt x="478490" y="1084834"/>
                      <a:pt x="474889" y="1014168"/>
                    </a:cubicBezTo>
                    <a:cubicBezTo>
                      <a:pt x="476699" y="1039885"/>
                      <a:pt x="482224" y="1155424"/>
                      <a:pt x="480319" y="1248959"/>
                    </a:cubicBezTo>
                    <a:cubicBezTo>
                      <a:pt x="480633" y="1275982"/>
                      <a:pt x="478823" y="1302994"/>
                      <a:pt x="474889" y="1329731"/>
                    </a:cubicBezTo>
                    <a:cubicBezTo>
                      <a:pt x="474889" y="1329731"/>
                      <a:pt x="343159" y="1485655"/>
                      <a:pt x="26547" y="1311348"/>
                    </a:cubicBezTo>
                    <a:cubicBezTo>
                      <a:pt x="26547" y="1311348"/>
                      <a:pt x="22928" y="1289345"/>
                      <a:pt x="17022" y="1248959"/>
                    </a:cubicBezTo>
                    <a:cubicBezTo>
                      <a:pt x="544" y="1124277"/>
                      <a:pt x="-23268" y="828907"/>
                      <a:pt x="46264" y="520678"/>
                    </a:cubicBezTo>
                    <a:cubicBezTo>
                      <a:pt x="79221" y="375707"/>
                      <a:pt x="131989" y="228927"/>
                      <a:pt x="216476" y="95005"/>
                    </a:cubicBezTo>
                    <a:cubicBezTo>
                      <a:pt x="216476" y="95005"/>
                      <a:pt x="238479" y="95005"/>
                      <a:pt x="273626" y="93196"/>
                    </a:cubicBezTo>
                    <a:cubicBezTo>
                      <a:pt x="308773" y="91386"/>
                      <a:pt x="357732" y="87672"/>
                      <a:pt x="410786" y="82242"/>
                    </a:cubicBezTo>
                    <a:cubicBezTo>
                      <a:pt x="425454" y="80337"/>
                      <a:pt x="440123" y="78527"/>
                      <a:pt x="456601" y="76718"/>
                    </a:cubicBezTo>
                    <a:cubicBezTo>
                      <a:pt x="513751" y="67193"/>
                      <a:pt x="573663" y="56525"/>
                      <a:pt x="630433" y="41856"/>
                    </a:cubicBezTo>
                    <a:cubicBezTo>
                      <a:pt x="668237" y="31407"/>
                      <a:pt x="704928" y="17282"/>
                      <a:pt x="739970" y="-340"/>
                    </a:cubicBezTo>
                    <a:cubicBezTo>
                      <a:pt x="739970" y="-340"/>
                      <a:pt x="873320" y="168443"/>
                      <a:pt x="946758" y="384946"/>
                    </a:cubicBezTo>
                    <a:cubicBezTo>
                      <a:pt x="961750" y="429390"/>
                      <a:pt x="973971" y="474719"/>
                      <a:pt x="983334" y="520678"/>
                    </a:cubicBezTo>
                    <a:cubicBezTo>
                      <a:pt x="1020196" y="733466"/>
                      <a:pt x="1000003" y="1069223"/>
                      <a:pt x="987620" y="1216003"/>
                    </a:cubicBezTo>
                    <a:close/>
                  </a:path>
                </a:pathLst>
              </a:custGeom>
              <a:solidFill>
                <a:srgbClr val="212A5B"/>
              </a:solidFill>
              <a:ln w="9525" cap="flat">
                <a:noFill/>
                <a:prstDash val="solid"/>
                <a:miter/>
              </a:ln>
            </p:spPr>
            <p:txBody>
              <a:bodyPr rtlCol="0" anchor="ctr"/>
              <a:lstStyle/>
              <a:p>
                <a:endParaRPr lang="zh-CN" altLang="en-US"/>
              </a:p>
            </p:txBody>
          </p:sp>
          <p:sp>
            <p:nvSpPr>
              <p:cNvPr id="427" name="任意多边形 142"/>
              <p:cNvSpPr/>
              <p:nvPr/>
            </p:nvSpPr>
            <p:spPr>
              <a:xfrm>
                <a:off x="3875165" y="3150012"/>
                <a:ext cx="318516" cy="392049"/>
              </a:xfrm>
              <a:custGeom>
                <a:avLst/>
                <a:gdLst>
                  <a:gd name="connsiteX0" fmla="*/ 317873 w 318516"/>
                  <a:gd name="connsiteY0" fmla="*/ 391709 h 392049"/>
                  <a:gd name="connsiteX1" fmla="*/ -643 w 318516"/>
                  <a:gd name="connsiteY1" fmla="*/ 42332 h 392049"/>
                  <a:gd name="connsiteX2" fmla="*/ 109847 w 318516"/>
                  <a:gd name="connsiteY2" fmla="*/ -340 h 392049"/>
                  <a:gd name="connsiteX3" fmla="*/ 317873 w 318516"/>
                  <a:gd name="connsiteY3" fmla="*/ 391709 h 392049"/>
                </a:gdLst>
                <a:ahLst/>
                <a:cxnLst>
                  <a:cxn ang="0">
                    <a:pos x="connsiteX0" y="connsiteY0"/>
                  </a:cxn>
                  <a:cxn ang="0">
                    <a:pos x="connsiteX1" y="connsiteY1"/>
                  </a:cxn>
                  <a:cxn ang="0">
                    <a:pos x="connsiteX2" y="connsiteY2"/>
                  </a:cxn>
                  <a:cxn ang="0">
                    <a:pos x="connsiteX3" y="connsiteY3"/>
                  </a:cxn>
                </a:cxnLst>
                <a:rect l="l" t="t" r="r" b="b"/>
                <a:pathLst>
                  <a:path w="318516" h="392049">
                    <a:moveTo>
                      <a:pt x="317873" y="391709"/>
                    </a:moveTo>
                    <a:cubicBezTo>
                      <a:pt x="137469" y="354562"/>
                      <a:pt x="41648" y="161300"/>
                      <a:pt x="-643" y="42332"/>
                    </a:cubicBezTo>
                    <a:cubicBezTo>
                      <a:pt x="37505" y="31778"/>
                      <a:pt x="74509" y="17491"/>
                      <a:pt x="109847" y="-340"/>
                    </a:cubicBezTo>
                    <a:cubicBezTo>
                      <a:pt x="109847" y="-340"/>
                      <a:pt x="244244" y="172444"/>
                      <a:pt x="317873" y="391709"/>
                    </a:cubicBezTo>
                    <a:close/>
                  </a:path>
                </a:pathLst>
              </a:custGeom>
              <a:solidFill>
                <a:srgbClr val="1D2044"/>
              </a:solidFill>
              <a:ln w="9525" cap="flat">
                <a:noFill/>
                <a:prstDash val="solid"/>
                <a:miter/>
              </a:ln>
            </p:spPr>
            <p:txBody>
              <a:bodyPr rtlCol="0" anchor="ctr"/>
              <a:lstStyle/>
              <a:p>
                <a:endParaRPr lang="zh-CN" altLang="en-US"/>
              </a:p>
            </p:txBody>
          </p:sp>
          <p:sp>
            <p:nvSpPr>
              <p:cNvPr id="428" name="任意多边形 143"/>
              <p:cNvSpPr/>
              <p:nvPr/>
            </p:nvSpPr>
            <p:spPr>
              <a:xfrm>
                <a:off x="3299283" y="3248025"/>
                <a:ext cx="220599" cy="428815"/>
              </a:xfrm>
              <a:custGeom>
                <a:avLst/>
                <a:gdLst>
                  <a:gd name="connsiteX0" fmla="*/ 219956 w 220599"/>
                  <a:gd name="connsiteY0" fmla="*/ -340 h 428815"/>
                  <a:gd name="connsiteX1" fmla="*/ 125658 w 220599"/>
                  <a:gd name="connsiteY1" fmla="*/ 297793 h 428815"/>
                  <a:gd name="connsiteX2" fmla="*/ -643 w 220599"/>
                  <a:gd name="connsiteY2" fmla="*/ 428475 h 428815"/>
                  <a:gd name="connsiteX3" fmla="*/ 164806 w 220599"/>
                  <a:gd name="connsiteY3" fmla="*/ 1470 h 428815"/>
                  <a:gd name="connsiteX4" fmla="*/ 219956 w 220599"/>
                  <a:gd name="connsiteY4" fmla="*/ -340 h 428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599" h="428815">
                    <a:moveTo>
                      <a:pt x="219956" y="-340"/>
                    </a:moveTo>
                    <a:cubicBezTo>
                      <a:pt x="193191" y="87957"/>
                      <a:pt x="146994" y="233404"/>
                      <a:pt x="125658" y="297793"/>
                    </a:cubicBezTo>
                    <a:cubicBezTo>
                      <a:pt x="111466" y="340084"/>
                      <a:pt x="56316" y="387994"/>
                      <a:pt x="-643" y="428475"/>
                    </a:cubicBezTo>
                    <a:cubicBezTo>
                      <a:pt x="31361" y="283029"/>
                      <a:pt x="82987" y="135868"/>
                      <a:pt x="164806" y="1470"/>
                    </a:cubicBezTo>
                    <a:cubicBezTo>
                      <a:pt x="164806" y="1470"/>
                      <a:pt x="185761" y="1470"/>
                      <a:pt x="219956" y="-340"/>
                    </a:cubicBezTo>
                    <a:close/>
                  </a:path>
                </a:pathLst>
              </a:custGeom>
              <a:solidFill>
                <a:srgbClr val="1D2044"/>
              </a:solidFill>
              <a:ln w="9525" cap="flat">
                <a:noFill/>
                <a:prstDash val="solid"/>
                <a:miter/>
              </a:ln>
            </p:spPr>
            <p:txBody>
              <a:bodyPr rtlCol="0" anchor="ctr"/>
              <a:lstStyle/>
              <a:p>
                <a:endParaRPr lang="zh-CN" altLang="en-US"/>
              </a:p>
            </p:txBody>
          </p:sp>
          <p:sp>
            <p:nvSpPr>
              <p:cNvPr id="429" name="任意多边形 144"/>
              <p:cNvSpPr/>
              <p:nvPr/>
            </p:nvSpPr>
            <p:spPr>
              <a:xfrm>
                <a:off x="3654566" y="3223545"/>
                <a:ext cx="73581" cy="943355"/>
              </a:xfrm>
              <a:custGeom>
                <a:avLst/>
                <a:gdLst>
                  <a:gd name="connsiteX0" fmla="*/ 66985 w 73581"/>
                  <a:gd name="connsiteY0" fmla="*/ 943016 h 943355"/>
                  <a:gd name="connsiteX1" fmla="*/ -643 w 73581"/>
                  <a:gd name="connsiteY1" fmla="*/ 5185 h 943355"/>
                  <a:gd name="connsiteX2" fmla="*/ 47744 w 73581"/>
                  <a:gd name="connsiteY2" fmla="*/ -340 h 943355"/>
                  <a:gd name="connsiteX3" fmla="*/ 34219 w 73581"/>
                  <a:gd name="connsiteY3" fmla="*/ 412093 h 943355"/>
                  <a:gd name="connsiteX4" fmla="*/ 66985 w 73581"/>
                  <a:gd name="connsiteY4" fmla="*/ 943016 h 943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81" h="943355">
                    <a:moveTo>
                      <a:pt x="66985" y="943016"/>
                    </a:moveTo>
                    <a:cubicBezTo>
                      <a:pt x="5168" y="678507"/>
                      <a:pt x="-643" y="208639"/>
                      <a:pt x="-643" y="5185"/>
                    </a:cubicBezTo>
                    <a:cubicBezTo>
                      <a:pt x="14883" y="3280"/>
                      <a:pt x="30313" y="1470"/>
                      <a:pt x="47744" y="-340"/>
                    </a:cubicBezTo>
                    <a:cubicBezTo>
                      <a:pt x="111466" y="437810"/>
                      <a:pt x="34219" y="412093"/>
                      <a:pt x="34219" y="412093"/>
                    </a:cubicBezTo>
                    <a:cubicBezTo>
                      <a:pt x="24503" y="569351"/>
                      <a:pt x="65080" y="924538"/>
                      <a:pt x="66985" y="943016"/>
                    </a:cubicBezTo>
                    <a:close/>
                  </a:path>
                </a:pathLst>
              </a:custGeom>
              <a:solidFill>
                <a:srgbClr val="1D2044"/>
              </a:solidFill>
              <a:ln w="9525" cap="flat">
                <a:noFill/>
                <a:prstDash val="solid"/>
                <a:miter/>
              </a:ln>
            </p:spPr>
            <p:txBody>
              <a:bodyPr rtlCol="0" anchor="ctr"/>
              <a:lstStyle/>
              <a:p>
                <a:endParaRPr lang="zh-CN" altLang="en-US"/>
              </a:p>
            </p:txBody>
          </p:sp>
          <p:sp>
            <p:nvSpPr>
              <p:cNvPr id="430" name="任意多边形 145"/>
              <p:cNvSpPr/>
              <p:nvPr/>
            </p:nvSpPr>
            <p:spPr>
              <a:xfrm>
                <a:off x="3434068" y="3076479"/>
                <a:ext cx="563863" cy="196035"/>
              </a:xfrm>
              <a:custGeom>
                <a:avLst/>
                <a:gdLst>
                  <a:gd name="connsiteX0" fmla="*/ 557897 w 563863"/>
                  <a:gd name="connsiteY0" fmla="*/ 93672 h 196035"/>
                  <a:gd name="connsiteX1" fmla="*/ 17925 w 563863"/>
                  <a:gd name="connsiteY1" fmla="*/ 189589 h 196035"/>
                  <a:gd name="connsiteX2" fmla="*/ 1447 w 563863"/>
                  <a:gd name="connsiteY2" fmla="*/ 132439 h 196035"/>
                  <a:gd name="connsiteX3" fmla="*/ 1447 w 563863"/>
                  <a:gd name="connsiteY3" fmla="*/ 108436 h 196035"/>
                  <a:gd name="connsiteX4" fmla="*/ 550563 w 563863"/>
                  <a:gd name="connsiteY4" fmla="*/ -340 h 196035"/>
                  <a:gd name="connsiteX5" fmla="*/ 560088 w 563863"/>
                  <a:gd name="connsiteY5" fmla="*/ 21758 h 196035"/>
                  <a:gd name="connsiteX6" fmla="*/ 557897 w 563863"/>
                  <a:gd name="connsiteY6" fmla="*/ 93672 h 196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3863" h="196035">
                    <a:moveTo>
                      <a:pt x="557897" y="93672"/>
                    </a:moveTo>
                    <a:cubicBezTo>
                      <a:pt x="543229" y="163776"/>
                      <a:pt x="94792" y="213592"/>
                      <a:pt x="17925" y="189589"/>
                    </a:cubicBezTo>
                    <a:cubicBezTo>
                      <a:pt x="10810" y="171043"/>
                      <a:pt x="5295" y="151927"/>
                      <a:pt x="1447" y="132439"/>
                    </a:cubicBezTo>
                    <a:cubicBezTo>
                      <a:pt x="-363" y="119485"/>
                      <a:pt x="-2173" y="110341"/>
                      <a:pt x="1447" y="108436"/>
                    </a:cubicBezTo>
                    <a:cubicBezTo>
                      <a:pt x="1447" y="108436"/>
                      <a:pt x="274243" y="130629"/>
                      <a:pt x="550563" y="-340"/>
                    </a:cubicBezTo>
                    <a:cubicBezTo>
                      <a:pt x="555573" y="6090"/>
                      <a:pt x="558859" y="13700"/>
                      <a:pt x="560088" y="21758"/>
                    </a:cubicBezTo>
                    <a:cubicBezTo>
                      <a:pt x="564908" y="45580"/>
                      <a:pt x="564155" y="70193"/>
                      <a:pt x="557897" y="93672"/>
                    </a:cubicBezTo>
                    <a:close/>
                  </a:path>
                </a:pathLst>
              </a:custGeom>
              <a:solidFill>
                <a:srgbClr val="2E3568"/>
              </a:solidFill>
              <a:ln w="9525" cap="flat">
                <a:noFill/>
                <a:prstDash val="solid"/>
                <a:miter/>
              </a:ln>
            </p:spPr>
            <p:txBody>
              <a:bodyPr rtlCol="0" anchor="ctr"/>
              <a:lstStyle/>
              <a:p>
                <a:endParaRPr lang="zh-CN" altLang="en-US"/>
              </a:p>
            </p:txBody>
          </p:sp>
          <p:sp>
            <p:nvSpPr>
              <p:cNvPr id="431" name="任意多边形 146"/>
              <p:cNvSpPr/>
              <p:nvPr/>
            </p:nvSpPr>
            <p:spPr>
              <a:xfrm>
                <a:off x="3434062" y="3100959"/>
                <a:ext cx="563633" cy="171564"/>
              </a:xfrm>
              <a:custGeom>
                <a:avLst/>
                <a:gdLst>
                  <a:gd name="connsiteX0" fmla="*/ 557902 w 563633"/>
                  <a:gd name="connsiteY0" fmla="*/ 71669 h 171564"/>
                  <a:gd name="connsiteX1" fmla="*/ 15930 w 563633"/>
                  <a:gd name="connsiteY1" fmla="*/ 165300 h 171564"/>
                  <a:gd name="connsiteX2" fmla="*/ -643 w 563633"/>
                  <a:gd name="connsiteY2" fmla="*/ 109483 h 171564"/>
                  <a:gd name="connsiteX3" fmla="*/ 559712 w 563633"/>
                  <a:gd name="connsiteY3" fmla="*/ -340 h 171564"/>
                  <a:gd name="connsiteX4" fmla="*/ 557902 w 563633"/>
                  <a:gd name="connsiteY4" fmla="*/ 71669 h 171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633" h="171564">
                    <a:moveTo>
                      <a:pt x="557902" y="71669"/>
                    </a:moveTo>
                    <a:cubicBezTo>
                      <a:pt x="543234" y="140059"/>
                      <a:pt x="93083" y="188636"/>
                      <a:pt x="15930" y="165300"/>
                    </a:cubicBezTo>
                    <a:cubicBezTo>
                      <a:pt x="8796" y="147212"/>
                      <a:pt x="3243" y="128533"/>
                      <a:pt x="-643" y="109483"/>
                    </a:cubicBezTo>
                    <a:cubicBezTo>
                      <a:pt x="-643" y="109483"/>
                      <a:pt x="260246" y="136439"/>
                      <a:pt x="559712" y="-340"/>
                    </a:cubicBezTo>
                    <a:cubicBezTo>
                      <a:pt x="564628" y="23482"/>
                      <a:pt x="564008" y="48123"/>
                      <a:pt x="557902" y="71669"/>
                    </a:cubicBezTo>
                    <a:close/>
                  </a:path>
                </a:pathLst>
              </a:custGeom>
              <a:solidFill>
                <a:srgbClr val="DD5C47"/>
              </a:solidFill>
              <a:ln w="9525" cap="flat">
                <a:noFill/>
                <a:prstDash val="solid"/>
                <a:miter/>
              </a:ln>
            </p:spPr>
            <p:txBody>
              <a:bodyPr rtlCol="0" anchor="ctr"/>
              <a:lstStyle/>
              <a:p>
                <a:endParaRPr lang="zh-CN" altLang="en-US"/>
              </a:p>
            </p:txBody>
          </p:sp>
          <p:sp>
            <p:nvSpPr>
              <p:cNvPr id="432" name="任意多边形 147"/>
              <p:cNvSpPr/>
              <p:nvPr/>
            </p:nvSpPr>
            <p:spPr>
              <a:xfrm>
                <a:off x="3617895" y="3186588"/>
                <a:ext cx="122480" cy="85697"/>
              </a:xfrm>
              <a:custGeom>
                <a:avLst/>
                <a:gdLst>
                  <a:gd name="connsiteX0" fmla="*/ -643 w 122480"/>
                  <a:gd name="connsiteY0" fmla="*/ 17472 h 85697"/>
                  <a:gd name="connsiteX1" fmla="*/ 15454 w 122480"/>
                  <a:gd name="connsiteY1" fmla="*/ 84147 h 85697"/>
                  <a:gd name="connsiteX2" fmla="*/ 116419 w 122480"/>
                  <a:gd name="connsiteY2" fmla="*/ 72431 h 85697"/>
                  <a:gd name="connsiteX3" fmla="*/ 116419 w 122480"/>
                  <a:gd name="connsiteY3" fmla="*/ -340 h 85697"/>
                </a:gdLst>
                <a:ahLst/>
                <a:cxnLst>
                  <a:cxn ang="0">
                    <a:pos x="connsiteX0" y="connsiteY0"/>
                  </a:cxn>
                  <a:cxn ang="0">
                    <a:pos x="connsiteX1" y="connsiteY1"/>
                  </a:cxn>
                  <a:cxn ang="0">
                    <a:pos x="connsiteX2" y="connsiteY2"/>
                  </a:cxn>
                  <a:cxn ang="0">
                    <a:pos x="connsiteX3" y="connsiteY3"/>
                  </a:cxn>
                </a:cxnLst>
                <a:rect l="l" t="t" r="r" b="b"/>
                <a:pathLst>
                  <a:path w="122480" h="85697">
                    <a:moveTo>
                      <a:pt x="-643" y="17472"/>
                    </a:moveTo>
                    <a:cubicBezTo>
                      <a:pt x="-643" y="17472"/>
                      <a:pt x="1357" y="78432"/>
                      <a:pt x="15454" y="84147"/>
                    </a:cubicBezTo>
                    <a:cubicBezTo>
                      <a:pt x="27551" y="90052"/>
                      <a:pt x="116419" y="72431"/>
                      <a:pt x="116419" y="72431"/>
                    </a:cubicBezTo>
                    <a:cubicBezTo>
                      <a:pt x="116419" y="72431"/>
                      <a:pt x="128611" y="27188"/>
                      <a:pt x="116419" y="-340"/>
                    </a:cubicBezTo>
                    <a:close/>
                  </a:path>
                </a:pathLst>
              </a:custGeom>
              <a:solidFill>
                <a:srgbClr val="FFFFFF"/>
              </a:solidFill>
              <a:ln w="9525" cap="flat">
                <a:noFill/>
                <a:prstDash val="solid"/>
                <a:miter/>
              </a:ln>
            </p:spPr>
            <p:txBody>
              <a:bodyPr rtlCol="0" anchor="ctr"/>
              <a:lstStyle/>
              <a:p>
                <a:endParaRPr lang="zh-CN" altLang="en-US"/>
              </a:p>
            </p:txBody>
          </p:sp>
          <p:sp>
            <p:nvSpPr>
              <p:cNvPr id="433" name="任意多边形 148"/>
              <p:cNvSpPr/>
              <p:nvPr/>
            </p:nvSpPr>
            <p:spPr>
              <a:xfrm>
                <a:off x="3813919" y="3150012"/>
                <a:ext cx="48948" cy="98012"/>
              </a:xfrm>
              <a:custGeom>
                <a:avLst/>
                <a:gdLst>
                  <a:gd name="connsiteX0" fmla="*/ -643 w 48948"/>
                  <a:gd name="connsiteY0" fmla="*/ 4613 h 98012"/>
                  <a:gd name="connsiteX1" fmla="*/ 21836 w 48948"/>
                  <a:gd name="connsiteY1" fmla="*/ 97673 h 98012"/>
                  <a:gd name="connsiteX2" fmla="*/ 48029 w 48948"/>
                  <a:gd name="connsiteY2" fmla="*/ 97673 h 98012"/>
                  <a:gd name="connsiteX3" fmla="*/ 31170 w 48948"/>
                  <a:gd name="connsiteY3" fmla="*/ -340 h 98012"/>
                </a:gdLst>
                <a:ahLst/>
                <a:cxnLst>
                  <a:cxn ang="0">
                    <a:pos x="connsiteX0" y="connsiteY0"/>
                  </a:cxn>
                  <a:cxn ang="0">
                    <a:pos x="connsiteX1" y="connsiteY1"/>
                  </a:cxn>
                  <a:cxn ang="0">
                    <a:pos x="connsiteX2" y="connsiteY2"/>
                  </a:cxn>
                  <a:cxn ang="0">
                    <a:pos x="connsiteX3" y="connsiteY3"/>
                  </a:cxn>
                </a:cxnLst>
                <a:rect l="l" t="t" r="r" b="b"/>
                <a:pathLst>
                  <a:path w="48948" h="98012">
                    <a:moveTo>
                      <a:pt x="-643" y="4613"/>
                    </a:moveTo>
                    <a:cubicBezTo>
                      <a:pt x="12835" y="33874"/>
                      <a:pt x="20464" y="65487"/>
                      <a:pt x="21836" y="97673"/>
                    </a:cubicBezTo>
                    <a:lnTo>
                      <a:pt x="48029" y="97673"/>
                    </a:lnTo>
                    <a:cubicBezTo>
                      <a:pt x="48029" y="97673"/>
                      <a:pt x="51839" y="30998"/>
                      <a:pt x="31170" y="-340"/>
                    </a:cubicBezTo>
                    <a:close/>
                  </a:path>
                </a:pathLst>
              </a:custGeom>
              <a:solidFill>
                <a:srgbClr val="2E3568"/>
              </a:solidFill>
              <a:ln w="9525" cap="flat">
                <a:noFill/>
                <a:prstDash val="solid"/>
                <a:miter/>
              </a:ln>
            </p:spPr>
            <p:txBody>
              <a:bodyPr rtlCol="0" anchor="ctr"/>
              <a:lstStyle/>
              <a:p>
                <a:endParaRPr lang="zh-CN" altLang="en-US"/>
              </a:p>
            </p:txBody>
          </p:sp>
          <p:sp>
            <p:nvSpPr>
              <p:cNvPr id="434" name="任意多边形 149"/>
              <p:cNvSpPr/>
              <p:nvPr/>
            </p:nvSpPr>
            <p:spPr>
              <a:xfrm>
                <a:off x="3520108" y="3211258"/>
                <a:ext cx="48732" cy="85725"/>
              </a:xfrm>
              <a:custGeom>
                <a:avLst/>
                <a:gdLst>
                  <a:gd name="connsiteX0" fmla="*/ 655 w 48732"/>
                  <a:gd name="connsiteY0" fmla="*/ -340 h 85725"/>
                  <a:gd name="connsiteX1" fmla="*/ 27992 w 48732"/>
                  <a:gd name="connsiteY1" fmla="*/ -340 h 85725"/>
                  <a:gd name="connsiteX2" fmla="*/ 48089 w 48732"/>
                  <a:gd name="connsiteY2" fmla="*/ 85385 h 85725"/>
                  <a:gd name="connsiteX3" fmla="*/ 24372 w 48732"/>
                  <a:gd name="connsiteY3" fmla="*/ 85385 h 85725"/>
                  <a:gd name="connsiteX4" fmla="*/ 655 w 48732"/>
                  <a:gd name="connsiteY4" fmla="*/ -340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2" h="85725">
                    <a:moveTo>
                      <a:pt x="655" y="-340"/>
                    </a:moveTo>
                    <a:lnTo>
                      <a:pt x="27992" y="-340"/>
                    </a:lnTo>
                    <a:cubicBezTo>
                      <a:pt x="31887" y="28825"/>
                      <a:pt x="38612" y="57534"/>
                      <a:pt x="48089" y="85385"/>
                    </a:cubicBezTo>
                    <a:lnTo>
                      <a:pt x="24372" y="85385"/>
                    </a:lnTo>
                    <a:cubicBezTo>
                      <a:pt x="4503" y="61554"/>
                      <a:pt x="-4146" y="30321"/>
                      <a:pt x="655" y="-340"/>
                    </a:cubicBezTo>
                    <a:close/>
                  </a:path>
                </a:pathLst>
              </a:custGeom>
              <a:solidFill>
                <a:srgbClr val="2E3568"/>
              </a:solidFill>
              <a:ln w="9525" cap="flat">
                <a:noFill/>
                <a:prstDash val="solid"/>
                <a:miter/>
              </a:ln>
            </p:spPr>
            <p:txBody>
              <a:bodyPr rtlCol="0" anchor="ctr"/>
              <a:lstStyle/>
              <a:p>
                <a:endParaRPr lang="zh-CN" altLang="en-US"/>
              </a:p>
            </p:txBody>
          </p:sp>
          <p:sp>
            <p:nvSpPr>
              <p:cNvPr id="435" name="任意多边形 150"/>
              <p:cNvSpPr/>
              <p:nvPr/>
            </p:nvSpPr>
            <p:spPr>
              <a:xfrm>
                <a:off x="4291693" y="1912547"/>
                <a:ext cx="281751" cy="379832"/>
              </a:xfrm>
              <a:custGeom>
                <a:avLst/>
                <a:gdLst>
                  <a:gd name="connsiteX0" fmla="*/ -643 w 281751"/>
                  <a:gd name="connsiteY0" fmla="*/ 191661 h 379832"/>
                  <a:gd name="connsiteX1" fmla="*/ 40886 w 281751"/>
                  <a:gd name="connsiteY1" fmla="*/ 285101 h 379832"/>
                  <a:gd name="connsiteX2" fmla="*/ 147280 w 281751"/>
                  <a:gd name="connsiteY2" fmla="*/ 378542 h 379832"/>
                  <a:gd name="connsiteX3" fmla="*/ 230243 w 281751"/>
                  <a:gd name="connsiteY3" fmla="*/ 261289 h 379832"/>
                  <a:gd name="connsiteX4" fmla="*/ 280725 w 281751"/>
                  <a:gd name="connsiteY4" fmla="*/ 131177 h 379832"/>
                  <a:gd name="connsiteX5" fmla="*/ 257294 w 281751"/>
                  <a:gd name="connsiteY5" fmla="*/ 149466 h 379832"/>
                  <a:gd name="connsiteX6" fmla="*/ 215860 w 281751"/>
                  <a:gd name="connsiteY6" fmla="*/ 195281 h 379832"/>
                  <a:gd name="connsiteX7" fmla="*/ 244435 w 281751"/>
                  <a:gd name="connsiteY7" fmla="*/ 41357 h 379832"/>
                  <a:gd name="connsiteX8" fmla="*/ 179475 w 281751"/>
                  <a:gd name="connsiteY8" fmla="*/ 165944 h 379832"/>
                  <a:gd name="connsiteX9" fmla="*/ 183094 w 281751"/>
                  <a:gd name="connsiteY9" fmla="*/ 87172 h 379832"/>
                  <a:gd name="connsiteX10" fmla="*/ 184904 w 281751"/>
                  <a:gd name="connsiteY10" fmla="*/ 971 h 379832"/>
                  <a:gd name="connsiteX11" fmla="*/ 134326 w 281751"/>
                  <a:gd name="connsiteY11" fmla="*/ 160419 h 379832"/>
                  <a:gd name="connsiteX12" fmla="*/ 136136 w 281751"/>
                  <a:gd name="connsiteY12" fmla="*/ 78028 h 379832"/>
                  <a:gd name="connsiteX13" fmla="*/ 127182 w 281751"/>
                  <a:gd name="connsiteY13" fmla="*/ 8305 h 379832"/>
                  <a:gd name="connsiteX14" fmla="*/ 110895 w 281751"/>
                  <a:gd name="connsiteY14" fmla="*/ 101841 h 379832"/>
                  <a:gd name="connsiteX15" fmla="*/ 79176 w 281751"/>
                  <a:gd name="connsiteY15" fmla="*/ 242620 h 379832"/>
                  <a:gd name="connsiteX16" fmla="*/ 70223 w 281751"/>
                  <a:gd name="connsiteY16" fmla="*/ 261003 h 379832"/>
                  <a:gd name="connsiteX17" fmla="*/ -643 w 281751"/>
                  <a:gd name="connsiteY17" fmla="*/ 191661 h 37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1751" h="379832">
                    <a:moveTo>
                      <a:pt x="-643" y="191661"/>
                    </a:moveTo>
                    <a:lnTo>
                      <a:pt x="40886" y="285101"/>
                    </a:lnTo>
                    <a:cubicBezTo>
                      <a:pt x="82320" y="378542"/>
                      <a:pt x="93178" y="365683"/>
                      <a:pt x="147280" y="378542"/>
                    </a:cubicBezTo>
                    <a:cubicBezTo>
                      <a:pt x="195953" y="389591"/>
                      <a:pt x="226623" y="301580"/>
                      <a:pt x="230243" y="261289"/>
                    </a:cubicBezTo>
                    <a:cubicBezTo>
                      <a:pt x="232053" y="228237"/>
                      <a:pt x="286155" y="160419"/>
                      <a:pt x="280725" y="131177"/>
                    </a:cubicBezTo>
                    <a:cubicBezTo>
                      <a:pt x="278915" y="120129"/>
                      <a:pt x="271772" y="125653"/>
                      <a:pt x="257294" y="149466"/>
                    </a:cubicBezTo>
                    <a:cubicBezTo>
                      <a:pt x="246388" y="167135"/>
                      <a:pt x="232348" y="182660"/>
                      <a:pt x="215860" y="195281"/>
                    </a:cubicBezTo>
                    <a:cubicBezTo>
                      <a:pt x="197763" y="164134"/>
                      <a:pt x="268153" y="70694"/>
                      <a:pt x="244435" y="41357"/>
                    </a:cubicBezTo>
                    <a:cubicBezTo>
                      <a:pt x="233577" y="26688"/>
                      <a:pt x="201096" y="162324"/>
                      <a:pt x="179475" y="165944"/>
                    </a:cubicBezTo>
                    <a:cubicBezTo>
                      <a:pt x="179475" y="165944"/>
                      <a:pt x="172236" y="154990"/>
                      <a:pt x="183094" y="87172"/>
                    </a:cubicBezTo>
                    <a:cubicBezTo>
                      <a:pt x="188523" y="49072"/>
                      <a:pt x="195667" y="8305"/>
                      <a:pt x="184904" y="971"/>
                    </a:cubicBezTo>
                    <a:cubicBezTo>
                      <a:pt x="166807" y="-11793"/>
                      <a:pt x="166807" y="70694"/>
                      <a:pt x="134326" y="160419"/>
                    </a:cubicBezTo>
                    <a:cubicBezTo>
                      <a:pt x="134326" y="160419"/>
                      <a:pt x="134326" y="116509"/>
                      <a:pt x="136136" y="78028"/>
                    </a:cubicBezTo>
                    <a:cubicBezTo>
                      <a:pt x="137946" y="41357"/>
                      <a:pt x="143375" y="8305"/>
                      <a:pt x="127182" y="8305"/>
                    </a:cubicBezTo>
                    <a:cubicBezTo>
                      <a:pt x="114514" y="8305"/>
                      <a:pt x="112705" y="65455"/>
                      <a:pt x="110895" y="101841"/>
                    </a:cubicBezTo>
                    <a:cubicBezTo>
                      <a:pt x="108761" y="150275"/>
                      <a:pt x="98017" y="197948"/>
                      <a:pt x="79176" y="242620"/>
                    </a:cubicBezTo>
                    <a:cubicBezTo>
                      <a:pt x="73747" y="253669"/>
                      <a:pt x="70223" y="261003"/>
                      <a:pt x="70223" y="261003"/>
                    </a:cubicBezTo>
                    <a:cubicBezTo>
                      <a:pt x="17359" y="169658"/>
                      <a:pt x="-643" y="191661"/>
                      <a:pt x="-643" y="191661"/>
                    </a:cubicBezTo>
                    <a:close/>
                  </a:path>
                </a:pathLst>
              </a:custGeom>
              <a:solidFill>
                <a:srgbClr val="FFB1A9"/>
              </a:solidFill>
              <a:ln w="9525" cap="flat">
                <a:noFill/>
                <a:prstDash val="solid"/>
                <a:miter/>
              </a:ln>
            </p:spPr>
            <p:txBody>
              <a:bodyPr rtlCol="0" anchor="ctr"/>
              <a:lstStyle/>
              <a:p>
                <a:endParaRPr lang="zh-CN" altLang="en-US"/>
              </a:p>
            </p:txBody>
          </p:sp>
          <p:sp>
            <p:nvSpPr>
              <p:cNvPr id="436" name="任意多边形 151"/>
              <p:cNvSpPr/>
              <p:nvPr/>
            </p:nvSpPr>
            <p:spPr>
              <a:xfrm>
                <a:off x="4362464" y="2157603"/>
                <a:ext cx="61303" cy="61245"/>
              </a:xfrm>
              <a:custGeom>
                <a:avLst/>
                <a:gdLst>
                  <a:gd name="connsiteX0" fmla="*/ -643 w 61303"/>
                  <a:gd name="connsiteY0" fmla="*/ 17186 h 61245"/>
                  <a:gd name="connsiteX1" fmla="*/ 60031 w 61303"/>
                  <a:gd name="connsiteY1" fmla="*/ 60906 h 61245"/>
                  <a:gd name="connsiteX2" fmla="*/ 9453 w 61303"/>
                  <a:gd name="connsiteY2" fmla="*/ -340 h 61245"/>
                  <a:gd name="connsiteX3" fmla="*/ -643 w 61303"/>
                  <a:gd name="connsiteY3" fmla="*/ 17186 h 61245"/>
                </a:gdLst>
                <a:ahLst/>
                <a:cxnLst>
                  <a:cxn ang="0">
                    <a:pos x="connsiteX0" y="connsiteY0"/>
                  </a:cxn>
                  <a:cxn ang="0">
                    <a:pos x="connsiteX1" y="connsiteY1"/>
                  </a:cxn>
                  <a:cxn ang="0">
                    <a:pos x="connsiteX2" y="connsiteY2"/>
                  </a:cxn>
                  <a:cxn ang="0">
                    <a:pos x="connsiteX3" y="connsiteY3"/>
                  </a:cxn>
                </a:cxnLst>
                <a:rect l="l" t="t" r="r" b="b"/>
                <a:pathLst>
                  <a:path w="61303" h="61245">
                    <a:moveTo>
                      <a:pt x="-643" y="17186"/>
                    </a:moveTo>
                    <a:cubicBezTo>
                      <a:pt x="-643" y="17186"/>
                      <a:pt x="45839" y="31188"/>
                      <a:pt x="60031" y="60906"/>
                    </a:cubicBezTo>
                    <a:cubicBezTo>
                      <a:pt x="60031" y="60906"/>
                      <a:pt x="70128" y="11948"/>
                      <a:pt x="9453" y="-340"/>
                    </a:cubicBezTo>
                    <a:cubicBezTo>
                      <a:pt x="6634" y="5804"/>
                      <a:pt x="3262" y="11671"/>
                      <a:pt x="-643" y="17186"/>
                    </a:cubicBezTo>
                    <a:close/>
                  </a:path>
                </a:pathLst>
              </a:custGeom>
              <a:solidFill>
                <a:srgbClr val="EF9086"/>
              </a:solidFill>
              <a:ln w="9525" cap="flat">
                <a:noFill/>
                <a:prstDash val="solid"/>
                <a:miter/>
              </a:ln>
            </p:spPr>
            <p:txBody>
              <a:bodyPr rtlCol="0" anchor="ctr"/>
              <a:lstStyle/>
              <a:p>
                <a:endParaRPr lang="zh-CN" altLang="en-US"/>
              </a:p>
            </p:txBody>
          </p:sp>
          <p:sp>
            <p:nvSpPr>
              <p:cNvPr id="437" name="任意多边形 152"/>
              <p:cNvSpPr/>
              <p:nvPr/>
            </p:nvSpPr>
            <p:spPr>
              <a:xfrm>
                <a:off x="3189079" y="1900312"/>
                <a:ext cx="85711" cy="122644"/>
              </a:xfrm>
              <a:custGeom>
                <a:avLst/>
                <a:gdLst>
                  <a:gd name="connsiteX0" fmla="*/ 61555 w 85711"/>
                  <a:gd name="connsiteY0" fmla="*/ 18445 h 122644"/>
                  <a:gd name="connsiteX1" fmla="*/ -643 w 85711"/>
                  <a:gd name="connsiteY1" fmla="*/ 35114 h 122644"/>
                  <a:gd name="connsiteX2" fmla="*/ 82891 w 85711"/>
                  <a:gd name="connsiteY2" fmla="*/ 111314 h 122644"/>
                  <a:gd name="connsiteX3" fmla="*/ 61555 w 85711"/>
                  <a:gd name="connsiteY3" fmla="*/ 18445 h 122644"/>
                </a:gdLst>
                <a:ahLst/>
                <a:cxnLst>
                  <a:cxn ang="0">
                    <a:pos x="connsiteX0" y="connsiteY0"/>
                  </a:cxn>
                  <a:cxn ang="0">
                    <a:pos x="connsiteX1" y="connsiteY1"/>
                  </a:cxn>
                  <a:cxn ang="0">
                    <a:pos x="connsiteX2" y="connsiteY2"/>
                  </a:cxn>
                  <a:cxn ang="0">
                    <a:pos x="connsiteX3" y="connsiteY3"/>
                  </a:cxn>
                </a:cxnLst>
                <a:rect l="l" t="t" r="r" b="b"/>
                <a:pathLst>
                  <a:path w="85711" h="122644">
                    <a:moveTo>
                      <a:pt x="61555" y="18445"/>
                    </a:moveTo>
                    <a:cubicBezTo>
                      <a:pt x="61555" y="18445"/>
                      <a:pt x="-643" y="-33371"/>
                      <a:pt x="-643" y="35114"/>
                    </a:cubicBezTo>
                    <a:cubicBezTo>
                      <a:pt x="-643" y="114838"/>
                      <a:pt x="72223" y="138936"/>
                      <a:pt x="82891" y="111314"/>
                    </a:cubicBezTo>
                    <a:cubicBezTo>
                      <a:pt x="93559" y="87025"/>
                      <a:pt x="61555" y="18445"/>
                      <a:pt x="61555" y="18445"/>
                    </a:cubicBezTo>
                    <a:close/>
                  </a:path>
                </a:pathLst>
              </a:custGeom>
              <a:solidFill>
                <a:srgbClr val="FFB1A9"/>
              </a:solidFill>
              <a:ln w="9525" cap="flat">
                <a:noFill/>
                <a:prstDash val="solid"/>
                <a:miter/>
              </a:ln>
            </p:spPr>
            <p:txBody>
              <a:bodyPr rtlCol="0" anchor="ctr"/>
              <a:lstStyle/>
              <a:p>
                <a:endParaRPr lang="zh-CN" altLang="en-US"/>
              </a:p>
            </p:txBody>
          </p:sp>
          <p:sp>
            <p:nvSpPr>
              <p:cNvPr id="438" name="任意多边形 153"/>
              <p:cNvSpPr/>
              <p:nvPr/>
            </p:nvSpPr>
            <p:spPr>
              <a:xfrm>
                <a:off x="3642363" y="1851324"/>
                <a:ext cx="85857" cy="122507"/>
              </a:xfrm>
              <a:custGeom>
                <a:avLst/>
                <a:gdLst>
                  <a:gd name="connsiteX0" fmla="*/ 7654 w 85857"/>
                  <a:gd name="connsiteY0" fmla="*/ 25999 h 122507"/>
                  <a:gd name="connsiteX1" fmla="*/ 82140 w 85857"/>
                  <a:gd name="connsiteY1" fmla="*/ 27713 h 122507"/>
                  <a:gd name="connsiteX2" fmla="*/ 7654 w 85857"/>
                  <a:gd name="connsiteY2" fmla="*/ 115724 h 122507"/>
                  <a:gd name="connsiteX3" fmla="*/ 7654 w 85857"/>
                  <a:gd name="connsiteY3" fmla="*/ 25999 h 122507"/>
                </a:gdLst>
                <a:ahLst/>
                <a:cxnLst>
                  <a:cxn ang="0">
                    <a:pos x="connsiteX0" y="connsiteY0"/>
                  </a:cxn>
                  <a:cxn ang="0">
                    <a:pos x="connsiteX1" y="connsiteY1"/>
                  </a:cxn>
                  <a:cxn ang="0">
                    <a:pos x="connsiteX2" y="connsiteY2"/>
                  </a:cxn>
                  <a:cxn ang="0">
                    <a:pos x="connsiteX3" y="connsiteY3"/>
                  </a:cxn>
                </a:cxnLst>
                <a:rect l="l" t="t" r="r" b="b"/>
                <a:pathLst>
                  <a:path w="85857" h="122507">
                    <a:moveTo>
                      <a:pt x="7654" y="25999"/>
                    </a:moveTo>
                    <a:cubicBezTo>
                      <a:pt x="7654" y="25999"/>
                      <a:pt x="65566" y="-34390"/>
                      <a:pt x="82140" y="27713"/>
                    </a:cubicBezTo>
                    <a:cubicBezTo>
                      <a:pt x="101190" y="100199"/>
                      <a:pt x="26228" y="138203"/>
                      <a:pt x="7654" y="115724"/>
                    </a:cubicBezTo>
                    <a:cubicBezTo>
                      <a:pt x="-11015" y="95055"/>
                      <a:pt x="7654" y="25999"/>
                      <a:pt x="7654" y="25999"/>
                    </a:cubicBezTo>
                    <a:close/>
                  </a:path>
                </a:pathLst>
              </a:custGeom>
              <a:solidFill>
                <a:srgbClr val="FFB1A9"/>
              </a:solidFill>
              <a:ln w="9525" cap="flat">
                <a:noFill/>
                <a:prstDash val="solid"/>
                <a:miter/>
              </a:ln>
            </p:spPr>
            <p:txBody>
              <a:bodyPr rtlCol="0" anchor="ctr"/>
              <a:lstStyle/>
              <a:p>
                <a:endParaRPr lang="zh-CN" altLang="en-US"/>
              </a:p>
            </p:txBody>
          </p:sp>
          <p:sp>
            <p:nvSpPr>
              <p:cNvPr id="439" name="任意多边形 154"/>
              <p:cNvSpPr/>
              <p:nvPr/>
            </p:nvSpPr>
            <p:spPr>
              <a:xfrm>
                <a:off x="3238019" y="1630801"/>
                <a:ext cx="416627" cy="551332"/>
              </a:xfrm>
              <a:custGeom>
                <a:avLst/>
                <a:gdLst>
                  <a:gd name="connsiteX0" fmla="*/ 236929 w 416627"/>
                  <a:gd name="connsiteY0" fmla="*/ 549227 h 551332"/>
                  <a:gd name="connsiteX1" fmla="*/ 1566 w 416627"/>
                  <a:gd name="connsiteY1" fmla="*/ 236045 h 551332"/>
                  <a:gd name="connsiteX2" fmla="*/ 184446 w 416627"/>
                  <a:gd name="connsiteY2" fmla="*/ 2016 h 551332"/>
                  <a:gd name="connsiteX3" fmla="*/ 408950 w 416627"/>
                  <a:gd name="connsiteY3" fmla="*/ 188134 h 551332"/>
                  <a:gd name="connsiteX4" fmla="*/ 236929 w 416627"/>
                  <a:gd name="connsiteY4" fmla="*/ 549227 h 551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627" h="551332">
                    <a:moveTo>
                      <a:pt x="236929" y="549227"/>
                    </a:moveTo>
                    <a:cubicBezTo>
                      <a:pt x="110247" y="563991"/>
                      <a:pt x="28713" y="488458"/>
                      <a:pt x="1566" y="236045"/>
                    </a:cubicBezTo>
                    <a:cubicBezTo>
                      <a:pt x="-12912" y="105171"/>
                      <a:pt x="43286" y="18589"/>
                      <a:pt x="184446" y="2016"/>
                    </a:cubicBezTo>
                    <a:cubicBezTo>
                      <a:pt x="325607" y="-14558"/>
                      <a:pt x="393996" y="57261"/>
                      <a:pt x="408950" y="188134"/>
                    </a:cubicBezTo>
                    <a:cubicBezTo>
                      <a:pt x="439716" y="458930"/>
                      <a:pt x="367231" y="534463"/>
                      <a:pt x="236929" y="549227"/>
                    </a:cubicBezTo>
                    <a:close/>
                  </a:path>
                </a:pathLst>
              </a:custGeom>
              <a:solidFill>
                <a:srgbClr val="FFB1A9"/>
              </a:solidFill>
              <a:ln w="9525" cap="flat">
                <a:noFill/>
                <a:prstDash val="solid"/>
                <a:miter/>
              </a:ln>
            </p:spPr>
            <p:txBody>
              <a:bodyPr rtlCol="0" anchor="ctr"/>
              <a:lstStyle/>
              <a:p>
                <a:endParaRPr lang="zh-CN" altLang="en-US"/>
              </a:p>
            </p:txBody>
          </p:sp>
          <p:sp>
            <p:nvSpPr>
              <p:cNvPr id="440" name="任意多边形 155"/>
              <p:cNvSpPr/>
              <p:nvPr/>
            </p:nvSpPr>
            <p:spPr>
              <a:xfrm>
                <a:off x="3409488" y="2021967"/>
                <a:ext cx="110299" cy="61875"/>
              </a:xfrm>
              <a:custGeom>
                <a:avLst/>
                <a:gdLst>
                  <a:gd name="connsiteX0" fmla="*/ -643 w 110299"/>
                  <a:gd name="connsiteY0" fmla="*/ 23092 h 61875"/>
                  <a:gd name="connsiteX1" fmla="*/ 109657 w 110299"/>
                  <a:gd name="connsiteY1" fmla="*/ -340 h 61875"/>
                  <a:gd name="connsiteX2" fmla="*/ 53649 w 110299"/>
                  <a:gd name="connsiteY2" fmla="*/ 60906 h 61875"/>
                  <a:gd name="connsiteX3" fmla="*/ -643 w 110299"/>
                  <a:gd name="connsiteY3" fmla="*/ 23092 h 61875"/>
                </a:gdLst>
                <a:ahLst/>
                <a:cxnLst>
                  <a:cxn ang="0">
                    <a:pos x="connsiteX0" y="connsiteY0"/>
                  </a:cxn>
                  <a:cxn ang="0">
                    <a:pos x="connsiteX1" y="connsiteY1"/>
                  </a:cxn>
                  <a:cxn ang="0">
                    <a:pos x="connsiteX2" y="connsiteY2"/>
                  </a:cxn>
                  <a:cxn ang="0">
                    <a:pos x="connsiteX3" y="connsiteY3"/>
                  </a:cxn>
                </a:cxnLst>
                <a:rect l="l" t="t" r="r" b="b"/>
                <a:pathLst>
                  <a:path w="110299" h="61875">
                    <a:moveTo>
                      <a:pt x="-643" y="23092"/>
                    </a:moveTo>
                    <a:cubicBezTo>
                      <a:pt x="-643" y="23092"/>
                      <a:pt x="73176" y="18329"/>
                      <a:pt x="109657" y="-340"/>
                    </a:cubicBezTo>
                    <a:cubicBezTo>
                      <a:pt x="107513" y="30626"/>
                      <a:pt x="84301" y="56010"/>
                      <a:pt x="53649" y="60906"/>
                    </a:cubicBezTo>
                    <a:cubicBezTo>
                      <a:pt x="13454" y="67288"/>
                      <a:pt x="-643" y="23092"/>
                      <a:pt x="-643" y="23092"/>
                    </a:cubicBezTo>
                    <a:close/>
                  </a:path>
                </a:pathLst>
              </a:custGeom>
              <a:solidFill>
                <a:srgbClr val="F34A56"/>
              </a:solidFill>
              <a:ln w="9525" cap="flat">
                <a:noFill/>
                <a:prstDash val="solid"/>
                <a:miter/>
              </a:ln>
            </p:spPr>
            <p:txBody>
              <a:bodyPr rtlCol="0" anchor="ctr"/>
              <a:lstStyle/>
              <a:p>
                <a:endParaRPr lang="zh-CN" altLang="en-US"/>
              </a:p>
            </p:txBody>
          </p:sp>
          <p:sp>
            <p:nvSpPr>
              <p:cNvPr id="441" name="任意多边形 156"/>
              <p:cNvSpPr/>
              <p:nvPr/>
            </p:nvSpPr>
            <p:spPr>
              <a:xfrm>
                <a:off x="3522076" y="1860469"/>
                <a:ext cx="37809" cy="60532"/>
              </a:xfrm>
              <a:custGeom>
                <a:avLst/>
                <a:gdLst>
                  <a:gd name="connsiteX0" fmla="*/ 36311 w 37809"/>
                  <a:gd name="connsiteY0" fmla="*/ 26474 h 60532"/>
                  <a:gd name="connsiteX1" fmla="*/ 24024 w 37809"/>
                  <a:gd name="connsiteY1" fmla="*/ 60002 h 60532"/>
                  <a:gd name="connsiteX2" fmla="*/ 211 w 37809"/>
                  <a:gd name="connsiteY2" fmla="*/ 33332 h 60532"/>
                  <a:gd name="connsiteX3" fmla="*/ 12594 w 37809"/>
                  <a:gd name="connsiteY3" fmla="*/ -195 h 60532"/>
                  <a:gd name="connsiteX4" fmla="*/ 36311 w 37809"/>
                  <a:gd name="connsiteY4" fmla="*/ 26474 h 60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09" h="60532">
                    <a:moveTo>
                      <a:pt x="36311" y="26474"/>
                    </a:moveTo>
                    <a:cubicBezTo>
                      <a:pt x="39359" y="42381"/>
                      <a:pt x="34025" y="58097"/>
                      <a:pt x="24024" y="60002"/>
                    </a:cubicBezTo>
                    <a:cubicBezTo>
                      <a:pt x="14022" y="61907"/>
                      <a:pt x="3259" y="49239"/>
                      <a:pt x="211" y="33332"/>
                    </a:cubicBezTo>
                    <a:cubicBezTo>
                      <a:pt x="-2836" y="17426"/>
                      <a:pt x="2498" y="1709"/>
                      <a:pt x="12594" y="-195"/>
                    </a:cubicBezTo>
                    <a:cubicBezTo>
                      <a:pt x="20595" y="-1720"/>
                      <a:pt x="32977" y="8948"/>
                      <a:pt x="36311" y="26474"/>
                    </a:cubicBezTo>
                    <a:close/>
                  </a:path>
                </a:pathLst>
              </a:custGeom>
              <a:solidFill>
                <a:srgbClr val="1E1F45"/>
              </a:solidFill>
              <a:ln w="9525" cap="flat">
                <a:noFill/>
                <a:prstDash val="solid"/>
                <a:miter/>
              </a:ln>
            </p:spPr>
            <p:txBody>
              <a:bodyPr rtlCol="0" anchor="ctr"/>
              <a:lstStyle/>
              <a:p>
                <a:endParaRPr lang="zh-CN" altLang="en-US"/>
              </a:p>
            </p:txBody>
          </p:sp>
          <p:sp>
            <p:nvSpPr>
              <p:cNvPr id="442" name="任意多边形 157"/>
              <p:cNvSpPr/>
              <p:nvPr/>
            </p:nvSpPr>
            <p:spPr>
              <a:xfrm>
                <a:off x="3332623" y="1896644"/>
                <a:ext cx="37809" cy="60458"/>
              </a:xfrm>
              <a:custGeom>
                <a:avLst/>
                <a:gdLst>
                  <a:gd name="connsiteX0" fmla="*/ 36312 w 37809"/>
                  <a:gd name="connsiteY0" fmla="*/ 26399 h 60458"/>
                  <a:gd name="connsiteX1" fmla="*/ 23929 w 37809"/>
                  <a:gd name="connsiteY1" fmla="*/ 59927 h 60458"/>
                  <a:gd name="connsiteX2" fmla="*/ 212 w 37809"/>
                  <a:gd name="connsiteY2" fmla="*/ 33352 h 60458"/>
                  <a:gd name="connsiteX3" fmla="*/ 12499 w 37809"/>
                  <a:gd name="connsiteY3" fmla="*/ -176 h 60458"/>
                  <a:gd name="connsiteX4" fmla="*/ 36312 w 37809"/>
                  <a:gd name="connsiteY4" fmla="*/ 26399 h 60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09" h="60458">
                    <a:moveTo>
                      <a:pt x="36312" y="26399"/>
                    </a:moveTo>
                    <a:cubicBezTo>
                      <a:pt x="39360" y="42306"/>
                      <a:pt x="34026" y="58022"/>
                      <a:pt x="23929" y="59927"/>
                    </a:cubicBezTo>
                    <a:cubicBezTo>
                      <a:pt x="13833" y="61832"/>
                      <a:pt x="3260" y="49259"/>
                      <a:pt x="212" y="33352"/>
                    </a:cubicBezTo>
                    <a:cubicBezTo>
                      <a:pt x="-2836" y="17446"/>
                      <a:pt x="2498" y="1729"/>
                      <a:pt x="12499" y="-176"/>
                    </a:cubicBezTo>
                    <a:cubicBezTo>
                      <a:pt x="20500" y="-1795"/>
                      <a:pt x="32883" y="8683"/>
                      <a:pt x="36312" y="26399"/>
                    </a:cubicBezTo>
                    <a:close/>
                  </a:path>
                </a:pathLst>
              </a:custGeom>
              <a:solidFill>
                <a:srgbClr val="1E1F45"/>
              </a:solidFill>
              <a:ln w="9525" cap="flat">
                <a:noFill/>
                <a:prstDash val="solid"/>
                <a:miter/>
              </a:ln>
            </p:spPr>
            <p:txBody>
              <a:bodyPr rtlCol="0" anchor="ctr"/>
              <a:lstStyle/>
              <a:p>
                <a:endParaRPr lang="zh-CN" altLang="en-US"/>
              </a:p>
            </p:txBody>
          </p:sp>
          <p:sp>
            <p:nvSpPr>
              <p:cNvPr id="443" name="任意多边形 158"/>
              <p:cNvSpPr/>
              <p:nvPr/>
            </p:nvSpPr>
            <p:spPr>
              <a:xfrm>
                <a:off x="3421870" y="1891188"/>
                <a:ext cx="36004" cy="113538"/>
              </a:xfrm>
              <a:custGeom>
                <a:avLst/>
                <a:gdLst>
                  <a:gd name="connsiteX0" fmla="*/ 29837 w 36004"/>
                  <a:gd name="connsiteY0" fmla="*/ 113198 h 113538"/>
                  <a:gd name="connsiteX1" fmla="*/ 35362 w 36004"/>
                  <a:gd name="connsiteY1" fmla="*/ 104245 h 113538"/>
                  <a:gd name="connsiteX2" fmla="*/ 13644 w 36004"/>
                  <a:gd name="connsiteY2" fmla="*/ 89576 h 113538"/>
                  <a:gd name="connsiteX3" fmla="*/ 11645 w 36004"/>
                  <a:gd name="connsiteY3" fmla="*/ -340 h 113538"/>
                  <a:gd name="connsiteX4" fmla="*/ 2120 w 36004"/>
                  <a:gd name="connsiteY4" fmla="*/ 1756 h 113538"/>
                  <a:gd name="connsiteX5" fmla="*/ 2120 w 36004"/>
                  <a:gd name="connsiteY5" fmla="*/ 88148 h 113538"/>
                  <a:gd name="connsiteX6" fmla="*/ -643 w 36004"/>
                  <a:gd name="connsiteY6" fmla="*/ 92624 h 11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4" h="113538">
                    <a:moveTo>
                      <a:pt x="29837" y="113198"/>
                    </a:moveTo>
                    <a:lnTo>
                      <a:pt x="35362" y="104245"/>
                    </a:lnTo>
                    <a:lnTo>
                      <a:pt x="13644" y="89576"/>
                    </a:lnTo>
                    <a:cubicBezTo>
                      <a:pt x="24884" y="61001"/>
                      <a:pt x="12121" y="2137"/>
                      <a:pt x="11645" y="-340"/>
                    </a:cubicBezTo>
                    <a:lnTo>
                      <a:pt x="2120" y="1756"/>
                    </a:lnTo>
                    <a:cubicBezTo>
                      <a:pt x="2120" y="2994"/>
                      <a:pt x="15645" y="64621"/>
                      <a:pt x="2120" y="88148"/>
                    </a:cubicBezTo>
                    <a:lnTo>
                      <a:pt x="-643" y="92624"/>
                    </a:lnTo>
                    <a:close/>
                  </a:path>
                </a:pathLst>
              </a:custGeom>
              <a:solidFill>
                <a:srgbClr val="EF9086"/>
              </a:solidFill>
              <a:ln w="9525" cap="flat">
                <a:noFill/>
                <a:prstDash val="solid"/>
                <a:miter/>
              </a:ln>
            </p:spPr>
            <p:txBody>
              <a:bodyPr rtlCol="0" anchor="ctr"/>
              <a:lstStyle/>
              <a:p>
                <a:endParaRPr lang="zh-CN" altLang="en-US"/>
              </a:p>
            </p:txBody>
          </p:sp>
          <p:sp>
            <p:nvSpPr>
              <p:cNvPr id="444" name="任意多边形 159"/>
              <p:cNvSpPr/>
              <p:nvPr/>
            </p:nvSpPr>
            <p:spPr>
              <a:xfrm>
                <a:off x="3162318" y="1598240"/>
                <a:ext cx="340513" cy="304350"/>
              </a:xfrm>
              <a:custGeom>
                <a:avLst/>
                <a:gdLst>
                  <a:gd name="connsiteX0" fmla="*/ 339871 w 340513"/>
                  <a:gd name="connsiteY0" fmla="*/ 56103 h 304350"/>
                  <a:gd name="connsiteX1" fmla="*/ 92221 w 340513"/>
                  <a:gd name="connsiteY1" fmla="*/ 303753 h 304350"/>
                  <a:gd name="connsiteX2" fmla="*/ 339871 w 340513"/>
                  <a:gd name="connsiteY2" fmla="*/ 56103 h 304350"/>
                </a:gdLst>
                <a:ahLst/>
                <a:cxnLst>
                  <a:cxn ang="0">
                    <a:pos x="connsiteX0" y="connsiteY0"/>
                  </a:cxn>
                  <a:cxn ang="0">
                    <a:pos x="connsiteX1" y="connsiteY1"/>
                  </a:cxn>
                  <a:cxn ang="0">
                    <a:pos x="connsiteX2" y="connsiteY2"/>
                  </a:cxn>
                </a:cxnLst>
                <a:rect l="l" t="t" r="r" b="b"/>
                <a:pathLst>
                  <a:path w="340513" h="304350">
                    <a:moveTo>
                      <a:pt x="339871" y="56103"/>
                    </a:moveTo>
                    <a:cubicBezTo>
                      <a:pt x="339871" y="56103"/>
                      <a:pt x="206521" y="313278"/>
                      <a:pt x="92221" y="303753"/>
                    </a:cubicBezTo>
                    <a:cubicBezTo>
                      <a:pt x="-112757" y="286703"/>
                      <a:pt x="44596" y="-153447"/>
                      <a:pt x="339871" y="56103"/>
                    </a:cubicBezTo>
                    <a:close/>
                  </a:path>
                </a:pathLst>
              </a:custGeom>
              <a:solidFill>
                <a:srgbClr val="1E1F45"/>
              </a:solidFill>
              <a:ln w="9525" cap="flat">
                <a:noFill/>
                <a:prstDash val="solid"/>
                <a:miter/>
              </a:ln>
            </p:spPr>
            <p:txBody>
              <a:bodyPr rtlCol="0" anchor="ctr"/>
              <a:lstStyle/>
              <a:p>
                <a:endParaRPr lang="zh-CN" altLang="en-US"/>
              </a:p>
            </p:txBody>
          </p:sp>
          <p:sp>
            <p:nvSpPr>
              <p:cNvPr id="445" name="任意多边形 160"/>
              <p:cNvSpPr/>
              <p:nvPr/>
            </p:nvSpPr>
            <p:spPr>
              <a:xfrm>
                <a:off x="3377960" y="1523885"/>
                <a:ext cx="327990" cy="300932"/>
              </a:xfrm>
              <a:custGeom>
                <a:avLst/>
                <a:gdLst>
                  <a:gd name="connsiteX0" fmla="*/ -643 w 327990"/>
                  <a:gd name="connsiteY0" fmla="*/ 58448 h 300932"/>
                  <a:gd name="connsiteX1" fmla="*/ 253865 w 327990"/>
                  <a:gd name="connsiteY1" fmla="*/ 296573 h 300932"/>
                  <a:gd name="connsiteX2" fmla="*/ -643 w 327990"/>
                  <a:gd name="connsiteY2" fmla="*/ 58448 h 300932"/>
                </a:gdLst>
                <a:ahLst/>
                <a:cxnLst>
                  <a:cxn ang="0">
                    <a:pos x="connsiteX0" y="connsiteY0"/>
                  </a:cxn>
                  <a:cxn ang="0">
                    <a:pos x="connsiteX1" y="connsiteY1"/>
                  </a:cxn>
                  <a:cxn ang="0">
                    <a:pos x="connsiteX2" y="connsiteY2"/>
                  </a:cxn>
                </a:cxnLst>
                <a:rect l="l" t="t" r="r" b="b"/>
                <a:pathLst>
                  <a:path w="327990" h="300932">
                    <a:moveTo>
                      <a:pt x="-643" y="58448"/>
                    </a:moveTo>
                    <a:cubicBezTo>
                      <a:pt x="-643" y="58448"/>
                      <a:pt x="52125" y="337054"/>
                      <a:pt x="253865" y="296573"/>
                    </a:cubicBezTo>
                    <a:cubicBezTo>
                      <a:pt x="455605" y="256092"/>
                      <a:pt x="199096" y="-149006"/>
                      <a:pt x="-643" y="58448"/>
                    </a:cubicBezTo>
                    <a:close/>
                  </a:path>
                </a:pathLst>
              </a:custGeom>
              <a:solidFill>
                <a:srgbClr val="1E1F45"/>
              </a:solidFill>
              <a:ln w="9525" cap="flat">
                <a:noFill/>
                <a:prstDash val="solid"/>
                <a:miter/>
              </a:ln>
            </p:spPr>
            <p:txBody>
              <a:bodyPr rtlCol="0" anchor="ctr"/>
              <a:lstStyle/>
              <a:p>
                <a:endParaRPr lang="zh-CN" altLang="en-US"/>
              </a:p>
            </p:txBody>
          </p:sp>
        </p:grpSp>
        <p:grpSp>
          <p:nvGrpSpPr>
            <p:cNvPr id="8" name="组合 7"/>
            <p:cNvGrpSpPr/>
            <p:nvPr/>
          </p:nvGrpSpPr>
          <p:grpSpPr>
            <a:xfrm>
              <a:off x="5360585" y="1476579"/>
              <a:ext cx="1596339" cy="3929387"/>
              <a:chOff x="4629829" y="733415"/>
              <a:chExt cx="2205324" cy="5428402"/>
            </a:xfrm>
          </p:grpSpPr>
          <p:sp>
            <p:nvSpPr>
              <p:cNvPr id="332" name="任意多边形 85"/>
              <p:cNvSpPr/>
              <p:nvPr/>
            </p:nvSpPr>
            <p:spPr>
              <a:xfrm>
                <a:off x="5034048" y="2400585"/>
                <a:ext cx="232814" cy="1445704"/>
              </a:xfrm>
              <a:custGeom>
                <a:avLst/>
                <a:gdLst>
                  <a:gd name="connsiteX0" fmla="*/ 995 w 232814"/>
                  <a:gd name="connsiteY0" fmla="*/ 27081 h 1445704"/>
                  <a:gd name="connsiteX1" fmla="*/ 995 w 232814"/>
                  <a:gd name="connsiteY1" fmla="*/ 476185 h 1445704"/>
                  <a:gd name="connsiteX2" fmla="*/ 59670 w 232814"/>
                  <a:gd name="connsiteY2" fmla="*/ 1445449 h 1445704"/>
                  <a:gd name="connsiteX3" fmla="*/ 169779 w 232814"/>
                  <a:gd name="connsiteY3" fmla="*/ 1445449 h 1445704"/>
                  <a:gd name="connsiteX4" fmla="*/ 201783 w 232814"/>
                  <a:gd name="connsiteY4" fmla="*/ 496283 h 1445704"/>
                  <a:gd name="connsiteX5" fmla="*/ 231977 w 232814"/>
                  <a:gd name="connsiteY5" fmla="*/ -256 h 144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814" h="1445704">
                    <a:moveTo>
                      <a:pt x="995" y="27081"/>
                    </a:moveTo>
                    <a:cubicBezTo>
                      <a:pt x="9377" y="176662"/>
                      <a:pt x="9377" y="326604"/>
                      <a:pt x="995" y="476185"/>
                    </a:cubicBezTo>
                    <a:cubicBezTo>
                      <a:pt x="-13197" y="706118"/>
                      <a:pt x="59670" y="1445449"/>
                      <a:pt x="59670" y="1445449"/>
                    </a:cubicBezTo>
                    <a:lnTo>
                      <a:pt x="169779" y="1445449"/>
                    </a:lnTo>
                    <a:cubicBezTo>
                      <a:pt x="169779" y="1445449"/>
                      <a:pt x="205307" y="633157"/>
                      <a:pt x="201783" y="496283"/>
                    </a:cubicBezTo>
                    <a:cubicBezTo>
                      <a:pt x="198258" y="359408"/>
                      <a:pt x="231977" y="-256"/>
                      <a:pt x="231977" y="-256"/>
                    </a:cubicBezTo>
                    <a:close/>
                  </a:path>
                </a:pathLst>
              </a:custGeom>
              <a:solidFill>
                <a:srgbClr val="FFB1A9"/>
              </a:solidFill>
              <a:ln w="9525" cap="flat">
                <a:noFill/>
                <a:prstDash val="solid"/>
                <a:miter/>
              </a:ln>
            </p:spPr>
            <p:txBody>
              <a:bodyPr rtlCol="0" anchor="ctr"/>
              <a:lstStyle/>
              <a:p>
                <a:endParaRPr lang="zh-CN" altLang="en-US"/>
              </a:p>
            </p:txBody>
          </p:sp>
          <p:sp>
            <p:nvSpPr>
              <p:cNvPr id="333" name="任意多边形 86"/>
              <p:cNvSpPr/>
              <p:nvPr/>
            </p:nvSpPr>
            <p:spPr>
              <a:xfrm>
                <a:off x="4899293" y="1616106"/>
                <a:ext cx="441087" cy="1164043"/>
              </a:xfrm>
              <a:custGeom>
                <a:avLst/>
                <a:gdLst>
                  <a:gd name="connsiteX0" fmla="*/ -838 w 441087"/>
                  <a:gd name="connsiteY0" fmla="*/ 1121313 h 1164043"/>
                  <a:gd name="connsiteX1" fmla="*/ 394354 w 441087"/>
                  <a:gd name="connsiteY1" fmla="*/ 1159413 h 1164043"/>
                  <a:gd name="connsiteX2" fmla="*/ 435693 w 441087"/>
                  <a:gd name="connsiteY2" fmla="*/ 1085976 h 1164043"/>
                  <a:gd name="connsiteX3" fmla="*/ 439503 w 441087"/>
                  <a:gd name="connsiteY3" fmla="*/ 1031016 h 1164043"/>
                  <a:gd name="connsiteX4" fmla="*/ 437598 w 441087"/>
                  <a:gd name="connsiteY4" fmla="*/ 920907 h 1164043"/>
                  <a:gd name="connsiteX5" fmla="*/ 433788 w 441087"/>
                  <a:gd name="connsiteY5" fmla="*/ 865853 h 1164043"/>
                  <a:gd name="connsiteX6" fmla="*/ 283293 w 441087"/>
                  <a:gd name="connsiteY6" fmla="*/ -256 h 1164043"/>
                  <a:gd name="connsiteX7" fmla="*/ 51835 w 441087"/>
                  <a:gd name="connsiteY7" fmla="*/ 827276 h 1164043"/>
                  <a:gd name="connsiteX8" fmla="*/ 40596 w 441087"/>
                  <a:gd name="connsiteY8" fmla="*/ 880521 h 1164043"/>
                  <a:gd name="connsiteX9" fmla="*/ 23641 w 441087"/>
                  <a:gd name="connsiteY9" fmla="*/ 970437 h 1164043"/>
                  <a:gd name="connsiteX10" fmla="*/ 14116 w 441087"/>
                  <a:gd name="connsiteY10" fmla="*/ 1025492 h 1164043"/>
                  <a:gd name="connsiteX11" fmla="*/ -838 w 441087"/>
                  <a:gd name="connsiteY11" fmla="*/ 1121313 h 11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1087" h="1164043">
                    <a:moveTo>
                      <a:pt x="-838" y="1121313"/>
                    </a:moveTo>
                    <a:cubicBezTo>
                      <a:pt x="-838" y="1121313"/>
                      <a:pt x="247574" y="1179987"/>
                      <a:pt x="394354" y="1159413"/>
                    </a:cubicBezTo>
                    <a:cubicBezTo>
                      <a:pt x="416928" y="1155794"/>
                      <a:pt x="428168" y="1130076"/>
                      <a:pt x="435693" y="1085976"/>
                    </a:cubicBezTo>
                    <a:cubicBezTo>
                      <a:pt x="438036" y="1067745"/>
                      <a:pt x="439312" y="1049400"/>
                      <a:pt x="439503" y="1031016"/>
                    </a:cubicBezTo>
                    <a:cubicBezTo>
                      <a:pt x="441312" y="997965"/>
                      <a:pt x="439503" y="961293"/>
                      <a:pt x="437598" y="920907"/>
                    </a:cubicBezTo>
                    <a:cubicBezTo>
                      <a:pt x="435693" y="902524"/>
                      <a:pt x="435693" y="884141"/>
                      <a:pt x="433788" y="865853"/>
                    </a:cubicBezTo>
                    <a:cubicBezTo>
                      <a:pt x="401879" y="522953"/>
                      <a:pt x="283293" y="-256"/>
                      <a:pt x="283293" y="-256"/>
                    </a:cubicBezTo>
                    <a:cubicBezTo>
                      <a:pt x="204235" y="100709"/>
                      <a:pt x="110223" y="530001"/>
                      <a:pt x="51835" y="827276"/>
                    </a:cubicBezTo>
                    <a:cubicBezTo>
                      <a:pt x="48121" y="845660"/>
                      <a:pt x="44310" y="863948"/>
                      <a:pt x="40596" y="880521"/>
                    </a:cubicBezTo>
                    <a:cubicBezTo>
                      <a:pt x="34976" y="913573"/>
                      <a:pt x="29261" y="942910"/>
                      <a:pt x="23641" y="970437"/>
                    </a:cubicBezTo>
                    <a:cubicBezTo>
                      <a:pt x="19927" y="990630"/>
                      <a:pt x="16116" y="1008537"/>
                      <a:pt x="14116" y="1025492"/>
                    </a:cubicBezTo>
                    <a:cubicBezTo>
                      <a:pt x="4877" y="1086357"/>
                      <a:pt x="-838" y="1121313"/>
                      <a:pt x="-838" y="1121313"/>
                    </a:cubicBezTo>
                    <a:close/>
                  </a:path>
                </a:pathLst>
              </a:custGeom>
              <a:solidFill>
                <a:srgbClr val="3E448C"/>
              </a:solidFill>
              <a:ln w="9525" cap="flat">
                <a:noFill/>
                <a:prstDash val="solid"/>
                <a:miter/>
              </a:ln>
            </p:spPr>
            <p:txBody>
              <a:bodyPr rtlCol="0" anchor="ctr"/>
              <a:lstStyle/>
              <a:p>
                <a:endParaRPr lang="zh-CN" altLang="en-US"/>
              </a:p>
            </p:txBody>
          </p:sp>
          <p:sp>
            <p:nvSpPr>
              <p:cNvPr id="334" name="任意多边形 87"/>
              <p:cNvSpPr/>
              <p:nvPr/>
            </p:nvSpPr>
            <p:spPr>
              <a:xfrm>
                <a:off x="4923868" y="2584323"/>
                <a:ext cx="416528" cy="122586"/>
              </a:xfrm>
              <a:custGeom>
                <a:avLst/>
                <a:gdLst>
                  <a:gd name="connsiteX0" fmla="*/ -838 w 416528"/>
                  <a:gd name="connsiteY0" fmla="*/ 59085 h 122586"/>
                  <a:gd name="connsiteX1" fmla="*/ 411975 w 416528"/>
                  <a:gd name="connsiteY1" fmla="*/ 122331 h 122586"/>
                  <a:gd name="connsiteX2" fmla="*/ 415690 w 416528"/>
                  <a:gd name="connsiteY2" fmla="*/ 62990 h 122586"/>
                  <a:gd name="connsiteX3" fmla="*/ 8401 w 416528"/>
                  <a:gd name="connsiteY3" fmla="*/ -256 h 122586"/>
                  <a:gd name="connsiteX4" fmla="*/ -838 w 416528"/>
                  <a:gd name="connsiteY4" fmla="*/ 59085 h 122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28" h="122586">
                    <a:moveTo>
                      <a:pt x="-838" y="59085"/>
                    </a:moveTo>
                    <a:cubicBezTo>
                      <a:pt x="99079" y="86707"/>
                      <a:pt x="258337" y="122331"/>
                      <a:pt x="411975" y="122331"/>
                    </a:cubicBezTo>
                    <a:cubicBezTo>
                      <a:pt x="414242" y="102624"/>
                      <a:pt x="415480" y="82821"/>
                      <a:pt x="415690" y="62990"/>
                    </a:cubicBezTo>
                    <a:cubicBezTo>
                      <a:pt x="265671" y="62990"/>
                      <a:pt x="106508" y="25462"/>
                      <a:pt x="8401" y="-256"/>
                    </a:cubicBezTo>
                    <a:cubicBezTo>
                      <a:pt x="4686" y="23462"/>
                      <a:pt x="1257" y="41273"/>
                      <a:pt x="-838" y="59085"/>
                    </a:cubicBezTo>
                    <a:close/>
                  </a:path>
                </a:pathLst>
              </a:custGeom>
              <a:solidFill>
                <a:srgbClr val="FCC46A"/>
              </a:solidFill>
              <a:ln w="9525" cap="flat">
                <a:noFill/>
                <a:prstDash val="solid"/>
                <a:miter/>
              </a:ln>
            </p:spPr>
            <p:txBody>
              <a:bodyPr rtlCol="0" anchor="ctr"/>
              <a:lstStyle/>
              <a:p>
                <a:endParaRPr lang="zh-CN" altLang="en-US"/>
              </a:p>
            </p:txBody>
          </p:sp>
          <p:sp>
            <p:nvSpPr>
              <p:cNvPr id="335" name="任意多边形 88"/>
              <p:cNvSpPr/>
              <p:nvPr/>
            </p:nvSpPr>
            <p:spPr>
              <a:xfrm>
                <a:off x="6197822" y="1641157"/>
                <a:ext cx="637237" cy="1176163"/>
              </a:xfrm>
              <a:custGeom>
                <a:avLst/>
                <a:gdLst>
                  <a:gd name="connsiteX0" fmla="*/ 21941 w 637237"/>
                  <a:gd name="connsiteY0" fmla="*/ 812036 h 1176163"/>
                  <a:gd name="connsiteX1" fmla="*/ 85473 w 637237"/>
                  <a:gd name="connsiteY1" fmla="*/ 916811 h 1176163"/>
                  <a:gd name="connsiteX2" fmla="*/ 120906 w 637237"/>
                  <a:gd name="connsiteY2" fmla="*/ 960817 h 1176163"/>
                  <a:gd name="connsiteX3" fmla="*/ 162054 w 637237"/>
                  <a:gd name="connsiteY3" fmla="*/ 1010347 h 1176163"/>
                  <a:gd name="connsiteX4" fmla="*/ 177008 w 637237"/>
                  <a:gd name="connsiteY4" fmla="*/ 1047018 h 1176163"/>
                  <a:gd name="connsiteX5" fmla="*/ 199392 w 637237"/>
                  <a:gd name="connsiteY5" fmla="*/ 1098358 h 1176163"/>
                  <a:gd name="connsiteX6" fmla="*/ 225491 w 637237"/>
                  <a:gd name="connsiteY6" fmla="*/ 1162557 h 1176163"/>
                  <a:gd name="connsiteX7" fmla="*/ 636400 w 637237"/>
                  <a:gd name="connsiteY7" fmla="*/ 1127695 h 1176163"/>
                  <a:gd name="connsiteX8" fmla="*/ 612110 w 637237"/>
                  <a:gd name="connsiteY8" fmla="*/ 991964 h 1176163"/>
                  <a:gd name="connsiteX9" fmla="*/ 600966 w 637237"/>
                  <a:gd name="connsiteY9" fmla="*/ 937004 h 1176163"/>
                  <a:gd name="connsiteX10" fmla="*/ 574772 w 637237"/>
                  <a:gd name="connsiteY10" fmla="*/ 825086 h 1176163"/>
                  <a:gd name="connsiteX11" fmla="*/ 559818 w 637237"/>
                  <a:gd name="connsiteY11" fmla="*/ 770031 h 1176163"/>
                  <a:gd name="connsiteX12" fmla="*/ 191963 w 637237"/>
                  <a:gd name="connsiteY12" fmla="*/ -256 h 1176163"/>
                  <a:gd name="connsiteX13" fmla="*/ 21941 w 637237"/>
                  <a:gd name="connsiteY13" fmla="*/ 812036 h 117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7237" h="1176163">
                    <a:moveTo>
                      <a:pt x="21941" y="812036"/>
                    </a:moveTo>
                    <a:cubicBezTo>
                      <a:pt x="29466" y="839564"/>
                      <a:pt x="57470" y="879950"/>
                      <a:pt x="85473" y="916811"/>
                    </a:cubicBezTo>
                    <a:cubicBezTo>
                      <a:pt x="96713" y="931480"/>
                      <a:pt x="109762" y="946149"/>
                      <a:pt x="120906" y="960817"/>
                    </a:cubicBezTo>
                    <a:cubicBezTo>
                      <a:pt x="145195" y="990154"/>
                      <a:pt x="162054" y="1010347"/>
                      <a:pt x="162054" y="1010347"/>
                    </a:cubicBezTo>
                    <a:lnTo>
                      <a:pt x="177008" y="1047018"/>
                    </a:lnTo>
                    <a:lnTo>
                      <a:pt x="199392" y="1098358"/>
                    </a:lnTo>
                    <a:lnTo>
                      <a:pt x="225491" y="1162557"/>
                    </a:lnTo>
                    <a:cubicBezTo>
                      <a:pt x="382463" y="1206562"/>
                      <a:pt x="636400" y="1127695"/>
                      <a:pt x="636400" y="1127695"/>
                    </a:cubicBezTo>
                    <a:cubicBezTo>
                      <a:pt x="628970" y="1081880"/>
                      <a:pt x="621445" y="1035969"/>
                      <a:pt x="612110" y="991964"/>
                    </a:cubicBezTo>
                    <a:lnTo>
                      <a:pt x="600966" y="937004"/>
                    </a:lnTo>
                    <a:cubicBezTo>
                      <a:pt x="593442" y="898428"/>
                      <a:pt x="584106" y="861757"/>
                      <a:pt x="574772" y="825086"/>
                    </a:cubicBezTo>
                    <a:cubicBezTo>
                      <a:pt x="569153" y="806798"/>
                      <a:pt x="565247" y="788415"/>
                      <a:pt x="559818" y="770031"/>
                    </a:cubicBezTo>
                    <a:cubicBezTo>
                      <a:pt x="415991" y="251014"/>
                      <a:pt x="191963" y="-256"/>
                      <a:pt x="191963" y="-256"/>
                    </a:cubicBezTo>
                    <a:cubicBezTo>
                      <a:pt x="10797" y="155478"/>
                      <a:pt x="-34447" y="612107"/>
                      <a:pt x="21941" y="812036"/>
                    </a:cubicBezTo>
                    <a:close/>
                  </a:path>
                </a:pathLst>
              </a:custGeom>
              <a:solidFill>
                <a:srgbClr val="3E448C"/>
              </a:solidFill>
              <a:ln w="9525" cap="flat">
                <a:noFill/>
                <a:prstDash val="solid"/>
                <a:miter/>
              </a:ln>
            </p:spPr>
            <p:txBody>
              <a:bodyPr rtlCol="0" anchor="ctr"/>
              <a:lstStyle/>
              <a:p>
                <a:endParaRPr lang="zh-CN" altLang="en-US"/>
              </a:p>
            </p:txBody>
          </p:sp>
          <p:sp>
            <p:nvSpPr>
              <p:cNvPr id="336" name="任意多边形 89"/>
              <p:cNvSpPr/>
              <p:nvPr/>
            </p:nvSpPr>
            <p:spPr>
              <a:xfrm>
                <a:off x="6430913" y="2743601"/>
                <a:ext cx="404240" cy="73515"/>
              </a:xfrm>
              <a:custGeom>
                <a:avLst/>
                <a:gdLst>
                  <a:gd name="connsiteX0" fmla="*/ -838 w 404240"/>
                  <a:gd name="connsiteY0" fmla="*/ 60969 h 73515"/>
                  <a:gd name="connsiteX1" fmla="*/ 403403 w 404240"/>
                  <a:gd name="connsiteY1" fmla="*/ 28965 h 73515"/>
                  <a:gd name="connsiteX2" fmla="*/ -838 w 404240"/>
                  <a:gd name="connsiteY2" fmla="*/ 60969 h 73515"/>
                </a:gdLst>
                <a:ahLst/>
                <a:cxnLst>
                  <a:cxn ang="0">
                    <a:pos x="connsiteX0" y="connsiteY0"/>
                  </a:cxn>
                  <a:cxn ang="0">
                    <a:pos x="connsiteX1" y="connsiteY1"/>
                  </a:cxn>
                  <a:cxn ang="0">
                    <a:pos x="connsiteX2" y="connsiteY2"/>
                  </a:cxn>
                </a:cxnLst>
                <a:rect l="l" t="t" r="r" b="b"/>
                <a:pathLst>
                  <a:path w="404240" h="73515">
                    <a:moveTo>
                      <a:pt x="-838" y="60969"/>
                    </a:moveTo>
                    <a:cubicBezTo>
                      <a:pt x="153467" y="101451"/>
                      <a:pt x="403403" y="28965"/>
                      <a:pt x="403403" y="28965"/>
                    </a:cubicBezTo>
                    <a:cubicBezTo>
                      <a:pt x="259957" y="-51997"/>
                      <a:pt x="-838" y="60969"/>
                      <a:pt x="-838" y="60969"/>
                    </a:cubicBezTo>
                    <a:close/>
                  </a:path>
                </a:pathLst>
              </a:custGeom>
              <a:solidFill>
                <a:srgbClr val="161E59"/>
              </a:solidFill>
              <a:ln w="9525" cap="flat">
                <a:noFill/>
                <a:prstDash val="solid"/>
                <a:miter/>
              </a:ln>
            </p:spPr>
            <p:txBody>
              <a:bodyPr rtlCol="0" anchor="ctr"/>
              <a:lstStyle/>
              <a:p>
                <a:endParaRPr lang="zh-CN" altLang="en-US"/>
              </a:p>
            </p:txBody>
          </p:sp>
          <p:sp>
            <p:nvSpPr>
              <p:cNvPr id="337" name="任意多边形 90"/>
              <p:cNvSpPr/>
              <p:nvPr/>
            </p:nvSpPr>
            <p:spPr>
              <a:xfrm>
                <a:off x="6334424" y="2742900"/>
                <a:ext cx="437525" cy="761061"/>
              </a:xfrm>
              <a:custGeom>
                <a:avLst/>
                <a:gdLst>
                  <a:gd name="connsiteX0" fmla="*/ 424454 w 437525"/>
                  <a:gd name="connsiteY0" fmla="*/ 10617 h 761061"/>
                  <a:gd name="connsiteX1" fmla="*/ 181185 w 437525"/>
                  <a:gd name="connsiteY1" fmla="*/ 37477 h 761061"/>
                  <a:gd name="connsiteX2" fmla="*/ -838 w 437525"/>
                  <a:gd name="connsiteY2" fmla="*/ 663270 h 761061"/>
                  <a:gd name="connsiteX3" fmla="*/ 88030 w 437525"/>
                  <a:gd name="connsiteY3" fmla="*/ 760806 h 761061"/>
                  <a:gd name="connsiteX4" fmla="*/ 424454 w 437525"/>
                  <a:gd name="connsiteY4" fmla="*/ 10617 h 761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525" h="761061">
                    <a:moveTo>
                      <a:pt x="424454" y="10617"/>
                    </a:moveTo>
                    <a:cubicBezTo>
                      <a:pt x="424454" y="10617"/>
                      <a:pt x="319679" y="-26912"/>
                      <a:pt x="181185" y="37477"/>
                    </a:cubicBezTo>
                    <a:lnTo>
                      <a:pt x="-838" y="663270"/>
                    </a:lnTo>
                    <a:lnTo>
                      <a:pt x="88030" y="760806"/>
                    </a:lnTo>
                    <a:cubicBezTo>
                      <a:pt x="88030" y="758996"/>
                      <a:pt x="513417" y="124536"/>
                      <a:pt x="424454" y="10617"/>
                    </a:cubicBezTo>
                    <a:close/>
                  </a:path>
                </a:pathLst>
              </a:custGeom>
              <a:solidFill>
                <a:srgbClr val="FFB1A9"/>
              </a:solidFill>
              <a:ln w="9525" cap="flat">
                <a:noFill/>
                <a:prstDash val="solid"/>
                <a:miter/>
              </a:ln>
            </p:spPr>
            <p:txBody>
              <a:bodyPr rtlCol="0" anchor="ctr"/>
              <a:lstStyle/>
              <a:p>
                <a:endParaRPr lang="zh-CN" altLang="en-US"/>
              </a:p>
            </p:txBody>
          </p:sp>
          <p:sp>
            <p:nvSpPr>
              <p:cNvPr id="338" name="任意多边形 91"/>
              <p:cNvSpPr/>
              <p:nvPr/>
            </p:nvSpPr>
            <p:spPr>
              <a:xfrm>
                <a:off x="6381764" y="2584608"/>
                <a:ext cx="428815" cy="159067"/>
              </a:xfrm>
              <a:custGeom>
                <a:avLst/>
                <a:gdLst>
                  <a:gd name="connsiteX0" fmla="*/ -838 w 428815"/>
                  <a:gd name="connsiteY0" fmla="*/ 108044 h 159067"/>
                  <a:gd name="connsiteX1" fmla="*/ 21165 w 428815"/>
                  <a:gd name="connsiteY1" fmla="*/ 158812 h 159067"/>
                  <a:gd name="connsiteX2" fmla="*/ 427977 w 428815"/>
                  <a:gd name="connsiteY2" fmla="*/ 54037 h 159067"/>
                  <a:gd name="connsiteX3" fmla="*/ 416928 w 428815"/>
                  <a:gd name="connsiteY3" fmla="*/ -256 h 159067"/>
                  <a:gd name="connsiteX4" fmla="*/ -838 w 428815"/>
                  <a:gd name="connsiteY4" fmla="*/ 108044 h 159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815" h="159067">
                    <a:moveTo>
                      <a:pt x="-838" y="108044"/>
                    </a:moveTo>
                    <a:lnTo>
                      <a:pt x="21165" y="158812"/>
                    </a:lnTo>
                    <a:cubicBezTo>
                      <a:pt x="138417" y="82612"/>
                      <a:pt x="314345" y="59180"/>
                      <a:pt x="427977" y="54037"/>
                    </a:cubicBezTo>
                    <a:cubicBezTo>
                      <a:pt x="424262" y="35939"/>
                      <a:pt x="420643" y="17842"/>
                      <a:pt x="416928" y="-256"/>
                    </a:cubicBezTo>
                    <a:cubicBezTo>
                      <a:pt x="299676" y="6697"/>
                      <a:pt x="125558" y="30224"/>
                      <a:pt x="-838" y="108044"/>
                    </a:cubicBezTo>
                    <a:close/>
                  </a:path>
                </a:pathLst>
              </a:custGeom>
              <a:solidFill>
                <a:srgbClr val="FCC46A"/>
              </a:solidFill>
              <a:ln w="9525" cap="flat">
                <a:noFill/>
                <a:prstDash val="solid"/>
                <a:miter/>
              </a:ln>
            </p:spPr>
            <p:txBody>
              <a:bodyPr rtlCol="0" anchor="ctr"/>
              <a:lstStyle/>
              <a:p>
                <a:endParaRPr lang="zh-CN" altLang="en-US"/>
              </a:p>
            </p:txBody>
          </p:sp>
          <p:sp>
            <p:nvSpPr>
              <p:cNvPr id="339" name="任意多边形 92"/>
              <p:cNvSpPr/>
              <p:nvPr/>
            </p:nvSpPr>
            <p:spPr>
              <a:xfrm>
                <a:off x="6222506" y="3380688"/>
                <a:ext cx="208280" cy="269577"/>
              </a:xfrm>
              <a:custGeom>
                <a:avLst/>
                <a:gdLst>
                  <a:gd name="connsiteX0" fmla="*/ 111748 w 208280"/>
                  <a:gd name="connsiteY0" fmla="*/ 7480 h 269577"/>
                  <a:gd name="connsiteX1" fmla="*/ 199473 w 208280"/>
                  <a:gd name="connsiteY1" fmla="*/ 123018 h 269577"/>
                  <a:gd name="connsiteX2" fmla="*/ 88793 w 208280"/>
                  <a:gd name="connsiteY2" fmla="*/ 269322 h 269577"/>
                  <a:gd name="connsiteX3" fmla="*/ -838 w 208280"/>
                  <a:gd name="connsiteY3" fmla="*/ 88347 h 269577"/>
                  <a:gd name="connsiteX4" fmla="*/ 111748 w 208280"/>
                  <a:gd name="connsiteY4" fmla="*/ 7480 h 269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80" h="269577">
                    <a:moveTo>
                      <a:pt x="111748" y="7480"/>
                    </a:moveTo>
                    <a:cubicBezTo>
                      <a:pt x="126987" y="-25000"/>
                      <a:pt x="237668" y="50818"/>
                      <a:pt x="199473" y="123018"/>
                    </a:cubicBezTo>
                    <a:cubicBezTo>
                      <a:pt x="180423" y="159213"/>
                      <a:pt x="88793" y="269322"/>
                      <a:pt x="88793" y="269322"/>
                    </a:cubicBezTo>
                    <a:lnTo>
                      <a:pt x="-838" y="88347"/>
                    </a:lnTo>
                    <a:cubicBezTo>
                      <a:pt x="-838" y="88347"/>
                      <a:pt x="81172" y="72536"/>
                      <a:pt x="111748" y="7480"/>
                    </a:cubicBezTo>
                    <a:close/>
                  </a:path>
                </a:pathLst>
              </a:custGeom>
              <a:solidFill>
                <a:srgbClr val="FFB1A9"/>
              </a:solidFill>
              <a:ln w="9525" cap="flat">
                <a:noFill/>
                <a:prstDash val="solid"/>
                <a:miter/>
              </a:ln>
            </p:spPr>
            <p:txBody>
              <a:bodyPr rtlCol="0" anchor="ctr"/>
              <a:lstStyle/>
              <a:p>
                <a:endParaRPr lang="zh-CN" altLang="en-US"/>
              </a:p>
            </p:txBody>
          </p:sp>
          <p:sp>
            <p:nvSpPr>
              <p:cNvPr id="340" name="任意多边形 93"/>
              <p:cNvSpPr/>
              <p:nvPr/>
            </p:nvSpPr>
            <p:spPr>
              <a:xfrm>
                <a:off x="4629829" y="5782055"/>
                <a:ext cx="575788" cy="379761"/>
              </a:xfrm>
              <a:custGeom>
                <a:avLst/>
                <a:gdLst>
                  <a:gd name="connsiteX0" fmla="*/ -836 w 575788"/>
                  <a:gd name="connsiteY0" fmla="*/ 344645 h 379761"/>
                  <a:gd name="connsiteX1" fmla="*/ 974 w 575788"/>
                  <a:gd name="connsiteY1" fmla="*/ 379506 h 379761"/>
                  <a:gd name="connsiteX2" fmla="*/ 574950 w 575788"/>
                  <a:gd name="connsiteY2" fmla="*/ 379506 h 379761"/>
                  <a:gd name="connsiteX3" fmla="*/ 574950 w 575788"/>
                  <a:gd name="connsiteY3" fmla="*/ 344645 h 379761"/>
                  <a:gd name="connsiteX4" fmla="*/ 520086 w 575788"/>
                  <a:gd name="connsiteY4" fmla="*/ 62133 h 379761"/>
                  <a:gd name="connsiteX5" fmla="*/ 375687 w 575788"/>
                  <a:gd name="connsiteY5" fmla="*/ -256 h 379761"/>
                  <a:gd name="connsiteX6" fmla="*/ 291581 w 575788"/>
                  <a:gd name="connsiteY6" fmla="*/ 152144 h 379761"/>
                  <a:gd name="connsiteX7" fmla="*/ 258720 w 575788"/>
                  <a:gd name="connsiteY7" fmla="*/ 174242 h 379761"/>
                  <a:gd name="connsiteX8" fmla="*/ 242242 w 575788"/>
                  <a:gd name="connsiteY8" fmla="*/ 181577 h 379761"/>
                  <a:gd name="connsiteX9" fmla="*/ 205666 w 575788"/>
                  <a:gd name="connsiteY9" fmla="*/ 194435 h 379761"/>
                  <a:gd name="connsiteX10" fmla="*/ 68601 w 575788"/>
                  <a:gd name="connsiteY10" fmla="*/ 218248 h 379761"/>
                  <a:gd name="connsiteX11" fmla="*/ -836 w 575788"/>
                  <a:gd name="connsiteY11" fmla="*/ 344645 h 379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5788" h="379761">
                    <a:moveTo>
                      <a:pt x="-836" y="344645"/>
                    </a:moveTo>
                    <a:cubicBezTo>
                      <a:pt x="-874" y="356294"/>
                      <a:pt x="-274" y="367924"/>
                      <a:pt x="974" y="379506"/>
                    </a:cubicBezTo>
                    <a:lnTo>
                      <a:pt x="574950" y="379506"/>
                    </a:lnTo>
                    <a:lnTo>
                      <a:pt x="574950" y="344645"/>
                    </a:lnTo>
                    <a:cubicBezTo>
                      <a:pt x="569149" y="248471"/>
                      <a:pt x="550700" y="153487"/>
                      <a:pt x="520086" y="62133"/>
                    </a:cubicBezTo>
                    <a:lnTo>
                      <a:pt x="375687" y="-256"/>
                    </a:lnTo>
                    <a:cubicBezTo>
                      <a:pt x="362924" y="74897"/>
                      <a:pt x="331777" y="120807"/>
                      <a:pt x="291581" y="152144"/>
                    </a:cubicBezTo>
                    <a:cubicBezTo>
                      <a:pt x="281076" y="160165"/>
                      <a:pt x="270102" y="167537"/>
                      <a:pt x="258720" y="174242"/>
                    </a:cubicBezTo>
                    <a:cubicBezTo>
                      <a:pt x="253567" y="177395"/>
                      <a:pt x="248033" y="179862"/>
                      <a:pt x="242242" y="181577"/>
                    </a:cubicBezTo>
                    <a:cubicBezTo>
                      <a:pt x="230336" y="186635"/>
                      <a:pt x="218115" y="190930"/>
                      <a:pt x="205666" y="194435"/>
                    </a:cubicBezTo>
                    <a:cubicBezTo>
                      <a:pt x="154517" y="209104"/>
                      <a:pt x="103273" y="212724"/>
                      <a:pt x="68601" y="218248"/>
                    </a:cubicBezTo>
                    <a:cubicBezTo>
                      <a:pt x="8308" y="230916"/>
                      <a:pt x="-836" y="302449"/>
                      <a:pt x="-836" y="344645"/>
                    </a:cubicBezTo>
                    <a:close/>
                  </a:path>
                </a:pathLst>
              </a:custGeom>
              <a:solidFill>
                <a:srgbClr val="FCC46A"/>
              </a:solidFill>
              <a:ln w="9525" cap="flat">
                <a:noFill/>
                <a:prstDash val="solid"/>
                <a:miter/>
              </a:ln>
            </p:spPr>
            <p:txBody>
              <a:bodyPr rtlCol="0" anchor="ctr"/>
              <a:lstStyle/>
              <a:p>
                <a:endParaRPr lang="zh-CN" altLang="en-US"/>
              </a:p>
            </p:txBody>
          </p:sp>
          <p:sp>
            <p:nvSpPr>
              <p:cNvPr id="341" name="任意多边形 94"/>
              <p:cNvSpPr/>
              <p:nvPr/>
            </p:nvSpPr>
            <p:spPr>
              <a:xfrm>
                <a:off x="4629829" y="6125051"/>
                <a:ext cx="575788" cy="36766"/>
              </a:xfrm>
              <a:custGeom>
                <a:avLst/>
                <a:gdLst>
                  <a:gd name="connsiteX0" fmla="*/ -836 w 575788"/>
                  <a:gd name="connsiteY0" fmla="*/ -256 h 36766"/>
                  <a:gd name="connsiteX1" fmla="*/ 974 w 575788"/>
                  <a:gd name="connsiteY1" fmla="*/ 36511 h 36766"/>
                  <a:gd name="connsiteX2" fmla="*/ 574950 w 575788"/>
                  <a:gd name="connsiteY2" fmla="*/ 36511 h 36766"/>
                  <a:gd name="connsiteX3" fmla="*/ 574950 w 575788"/>
                  <a:gd name="connsiteY3" fmla="*/ -256 h 36766"/>
                </a:gdLst>
                <a:ahLst/>
                <a:cxnLst>
                  <a:cxn ang="0">
                    <a:pos x="connsiteX0" y="connsiteY0"/>
                  </a:cxn>
                  <a:cxn ang="0">
                    <a:pos x="connsiteX1" y="connsiteY1"/>
                  </a:cxn>
                  <a:cxn ang="0">
                    <a:pos x="connsiteX2" y="connsiteY2"/>
                  </a:cxn>
                  <a:cxn ang="0">
                    <a:pos x="connsiteX3" y="connsiteY3"/>
                  </a:cxn>
                </a:cxnLst>
                <a:rect l="l" t="t" r="r" b="b"/>
                <a:pathLst>
                  <a:path w="575788" h="36766">
                    <a:moveTo>
                      <a:pt x="-836" y="-256"/>
                    </a:moveTo>
                    <a:cubicBezTo>
                      <a:pt x="-874" y="12022"/>
                      <a:pt x="-274" y="24300"/>
                      <a:pt x="974" y="36511"/>
                    </a:cubicBezTo>
                    <a:lnTo>
                      <a:pt x="574950" y="36511"/>
                    </a:lnTo>
                    <a:lnTo>
                      <a:pt x="574950" y="-256"/>
                    </a:lnTo>
                    <a:close/>
                  </a:path>
                </a:pathLst>
              </a:custGeom>
              <a:solidFill>
                <a:srgbClr val="3E448C"/>
              </a:solidFill>
              <a:ln w="9525" cap="flat">
                <a:noFill/>
                <a:prstDash val="solid"/>
                <a:miter/>
              </a:ln>
            </p:spPr>
            <p:txBody>
              <a:bodyPr rtlCol="0" anchor="ctr"/>
              <a:lstStyle/>
              <a:p>
                <a:endParaRPr lang="zh-CN" altLang="en-US"/>
              </a:p>
            </p:txBody>
          </p:sp>
          <p:sp>
            <p:nvSpPr>
              <p:cNvPr id="342" name="任意多边形 95"/>
              <p:cNvSpPr/>
              <p:nvPr/>
            </p:nvSpPr>
            <p:spPr>
              <a:xfrm>
                <a:off x="4887101" y="5941123"/>
                <a:ext cx="98012" cy="49149"/>
              </a:xfrm>
              <a:custGeom>
                <a:avLst/>
                <a:gdLst>
                  <a:gd name="connsiteX0" fmla="*/ -838 w 98012"/>
                  <a:gd name="connsiteY0" fmla="*/ 22509 h 49149"/>
                  <a:gd name="connsiteX1" fmla="*/ 80506 w 98012"/>
                  <a:gd name="connsiteY1" fmla="*/ 48894 h 49149"/>
                  <a:gd name="connsiteX2" fmla="*/ 97175 w 98012"/>
                  <a:gd name="connsiteY2" fmla="*/ 18794 h 49149"/>
                  <a:gd name="connsiteX3" fmla="*/ 32404 w 98012"/>
                  <a:gd name="connsiteY3" fmla="*/ -256 h 49149"/>
                  <a:gd name="connsiteX4" fmla="*/ -838 w 98012"/>
                  <a:gd name="connsiteY4" fmla="*/ 22509 h 49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12" h="49149">
                    <a:moveTo>
                      <a:pt x="-838" y="22509"/>
                    </a:moveTo>
                    <a:lnTo>
                      <a:pt x="80506" y="48894"/>
                    </a:lnTo>
                    <a:lnTo>
                      <a:pt x="97175" y="18794"/>
                    </a:lnTo>
                    <a:lnTo>
                      <a:pt x="32404" y="-256"/>
                    </a:lnTo>
                    <a:cubicBezTo>
                      <a:pt x="22260" y="8612"/>
                      <a:pt x="11097" y="16252"/>
                      <a:pt x="-838" y="22509"/>
                    </a:cubicBezTo>
                    <a:close/>
                  </a:path>
                </a:pathLst>
              </a:custGeom>
              <a:solidFill>
                <a:srgbClr val="3E448C"/>
              </a:solidFill>
              <a:ln w="9525" cap="flat">
                <a:noFill/>
                <a:prstDash val="solid"/>
                <a:miter/>
              </a:ln>
            </p:spPr>
            <p:txBody>
              <a:bodyPr rtlCol="0" anchor="ctr"/>
              <a:lstStyle/>
              <a:p>
                <a:endParaRPr lang="zh-CN" altLang="en-US"/>
              </a:p>
            </p:txBody>
          </p:sp>
          <p:sp>
            <p:nvSpPr>
              <p:cNvPr id="343" name="任意多边形 96"/>
              <p:cNvSpPr/>
              <p:nvPr/>
            </p:nvSpPr>
            <p:spPr>
              <a:xfrm>
                <a:off x="4838047" y="5966174"/>
                <a:ext cx="85820" cy="48672"/>
              </a:xfrm>
              <a:custGeom>
                <a:avLst/>
                <a:gdLst>
                  <a:gd name="connsiteX0" fmla="*/ -838 w 85820"/>
                  <a:gd name="connsiteY0" fmla="*/ 12031 h 48672"/>
                  <a:gd name="connsiteX1" fmla="*/ 52121 w 85820"/>
                  <a:gd name="connsiteY1" fmla="*/ 48417 h 48672"/>
                  <a:gd name="connsiteX2" fmla="*/ 84982 w 85820"/>
                  <a:gd name="connsiteY2" fmla="*/ 35654 h 48672"/>
                  <a:gd name="connsiteX3" fmla="*/ 35642 w 85820"/>
                  <a:gd name="connsiteY3" fmla="*/ -256 h 48672"/>
                  <a:gd name="connsiteX4" fmla="*/ -838 w 85820"/>
                  <a:gd name="connsiteY4" fmla="*/ 12031 h 48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20" h="48672">
                    <a:moveTo>
                      <a:pt x="-838" y="12031"/>
                    </a:moveTo>
                    <a:lnTo>
                      <a:pt x="52121" y="48417"/>
                    </a:lnTo>
                    <a:lnTo>
                      <a:pt x="84982" y="35654"/>
                    </a:lnTo>
                    <a:lnTo>
                      <a:pt x="35642" y="-256"/>
                    </a:lnTo>
                    <a:cubicBezTo>
                      <a:pt x="22879" y="2983"/>
                      <a:pt x="11925" y="8412"/>
                      <a:pt x="-838" y="12031"/>
                    </a:cubicBezTo>
                    <a:close/>
                  </a:path>
                </a:pathLst>
              </a:custGeom>
              <a:solidFill>
                <a:srgbClr val="3E448C"/>
              </a:solidFill>
              <a:ln w="9525" cap="flat">
                <a:noFill/>
                <a:prstDash val="solid"/>
                <a:miter/>
              </a:ln>
            </p:spPr>
            <p:txBody>
              <a:bodyPr rtlCol="0" anchor="ctr"/>
              <a:lstStyle/>
              <a:p>
                <a:endParaRPr lang="zh-CN" altLang="en-US"/>
              </a:p>
            </p:txBody>
          </p:sp>
          <p:sp>
            <p:nvSpPr>
              <p:cNvPr id="344" name="任意多边形 97"/>
              <p:cNvSpPr/>
              <p:nvPr/>
            </p:nvSpPr>
            <p:spPr>
              <a:xfrm>
                <a:off x="5646689" y="5720810"/>
                <a:ext cx="416768" cy="441007"/>
              </a:xfrm>
              <a:custGeom>
                <a:avLst/>
                <a:gdLst>
                  <a:gd name="connsiteX0" fmla="*/ -522 w 416768"/>
                  <a:gd name="connsiteY0" fmla="*/ 406081 h 441007"/>
                  <a:gd name="connsiteX1" fmla="*/ 6908 w 416768"/>
                  <a:gd name="connsiteY1" fmla="*/ 440752 h 441007"/>
                  <a:gd name="connsiteX2" fmla="*/ 400385 w 416768"/>
                  <a:gd name="connsiteY2" fmla="*/ 440752 h 441007"/>
                  <a:gd name="connsiteX3" fmla="*/ 411911 w 416768"/>
                  <a:gd name="connsiteY3" fmla="*/ 406081 h 441007"/>
                  <a:gd name="connsiteX4" fmla="*/ 188931 w 416768"/>
                  <a:gd name="connsiteY4" fmla="*/ -256 h 441007"/>
                  <a:gd name="connsiteX5" fmla="*/ 106444 w 416768"/>
                  <a:gd name="connsiteY5" fmla="*/ 107187 h 441007"/>
                  <a:gd name="connsiteX6" fmla="*/ 46532 w 416768"/>
                  <a:gd name="connsiteY6" fmla="*/ 315022 h 441007"/>
                  <a:gd name="connsiteX7" fmla="*/ -522 w 416768"/>
                  <a:gd name="connsiteY7" fmla="*/ 406081 h 44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768" h="441007">
                    <a:moveTo>
                      <a:pt x="-522" y="406081"/>
                    </a:moveTo>
                    <a:cubicBezTo>
                      <a:pt x="488" y="417901"/>
                      <a:pt x="2983" y="429551"/>
                      <a:pt x="6908" y="440752"/>
                    </a:cubicBezTo>
                    <a:lnTo>
                      <a:pt x="400385" y="440752"/>
                    </a:lnTo>
                    <a:cubicBezTo>
                      <a:pt x="406186" y="429941"/>
                      <a:pt x="410092" y="418216"/>
                      <a:pt x="411911" y="406081"/>
                    </a:cubicBezTo>
                    <a:cubicBezTo>
                      <a:pt x="451249" y="223868"/>
                      <a:pt x="188931" y="-256"/>
                      <a:pt x="188931" y="-256"/>
                    </a:cubicBezTo>
                    <a:lnTo>
                      <a:pt x="106444" y="107187"/>
                    </a:lnTo>
                    <a:cubicBezTo>
                      <a:pt x="106444" y="107187"/>
                      <a:pt x="115969" y="278637"/>
                      <a:pt x="46532" y="315022"/>
                    </a:cubicBezTo>
                    <a:cubicBezTo>
                      <a:pt x="3193" y="336834"/>
                      <a:pt x="-2427" y="376935"/>
                      <a:pt x="-522" y="406081"/>
                    </a:cubicBezTo>
                    <a:close/>
                  </a:path>
                </a:pathLst>
              </a:custGeom>
              <a:solidFill>
                <a:srgbClr val="FCC46A"/>
              </a:solidFill>
              <a:ln w="9525" cap="flat">
                <a:noFill/>
                <a:prstDash val="solid"/>
                <a:miter/>
              </a:ln>
            </p:spPr>
            <p:txBody>
              <a:bodyPr rtlCol="0" anchor="ctr"/>
              <a:lstStyle/>
              <a:p>
                <a:endParaRPr lang="zh-CN" altLang="en-US"/>
              </a:p>
            </p:txBody>
          </p:sp>
          <p:sp>
            <p:nvSpPr>
              <p:cNvPr id="385" name="任意多边形 98"/>
              <p:cNvSpPr/>
              <p:nvPr/>
            </p:nvSpPr>
            <p:spPr>
              <a:xfrm>
                <a:off x="5646624" y="6125051"/>
                <a:ext cx="404336" cy="36766"/>
              </a:xfrm>
              <a:custGeom>
                <a:avLst/>
                <a:gdLst>
                  <a:gd name="connsiteX0" fmla="*/ 403498 w 404336"/>
                  <a:gd name="connsiteY0" fmla="*/ -256 h 36766"/>
                  <a:gd name="connsiteX1" fmla="*/ -838 w 404336"/>
                  <a:gd name="connsiteY1" fmla="*/ -256 h 36766"/>
                  <a:gd name="connsiteX2" fmla="*/ 6592 w 404336"/>
                  <a:gd name="connsiteY2" fmla="*/ 36511 h 36766"/>
                  <a:gd name="connsiteX3" fmla="*/ 394260 w 404336"/>
                  <a:gd name="connsiteY3" fmla="*/ 36511 h 36766"/>
                  <a:gd name="connsiteX4" fmla="*/ 403498 w 404336"/>
                  <a:gd name="connsiteY4" fmla="*/ -256 h 36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336" h="36766">
                    <a:moveTo>
                      <a:pt x="403498" y="-256"/>
                    </a:moveTo>
                    <a:lnTo>
                      <a:pt x="-838" y="-256"/>
                    </a:lnTo>
                    <a:cubicBezTo>
                      <a:pt x="220" y="12241"/>
                      <a:pt x="2715" y="24586"/>
                      <a:pt x="6592" y="36511"/>
                    </a:cubicBezTo>
                    <a:lnTo>
                      <a:pt x="394260" y="36511"/>
                    </a:lnTo>
                    <a:cubicBezTo>
                      <a:pt x="398460" y="24567"/>
                      <a:pt x="401546" y="12260"/>
                      <a:pt x="403498" y="-256"/>
                    </a:cubicBezTo>
                    <a:close/>
                  </a:path>
                </a:pathLst>
              </a:custGeom>
              <a:solidFill>
                <a:srgbClr val="3E448C"/>
              </a:solidFill>
              <a:ln w="9525" cap="flat">
                <a:noFill/>
                <a:prstDash val="solid"/>
                <a:miter/>
              </a:ln>
            </p:spPr>
            <p:txBody>
              <a:bodyPr rtlCol="0" anchor="ctr"/>
              <a:lstStyle/>
              <a:p>
                <a:endParaRPr lang="zh-CN" altLang="en-US"/>
              </a:p>
            </p:txBody>
          </p:sp>
          <p:sp>
            <p:nvSpPr>
              <p:cNvPr id="386" name="任意多边形 99"/>
              <p:cNvSpPr/>
              <p:nvPr/>
            </p:nvSpPr>
            <p:spPr>
              <a:xfrm>
                <a:off x="5720157" y="5978039"/>
                <a:ext cx="232791" cy="61286"/>
              </a:xfrm>
              <a:custGeom>
                <a:avLst/>
                <a:gdLst>
                  <a:gd name="connsiteX0" fmla="*/ -838 w 232791"/>
                  <a:gd name="connsiteY0" fmla="*/ 48172 h 61286"/>
                  <a:gd name="connsiteX1" fmla="*/ 231953 w 232791"/>
                  <a:gd name="connsiteY1" fmla="*/ 61031 h 61286"/>
                  <a:gd name="connsiteX2" fmla="*/ 231953 w 232791"/>
                  <a:gd name="connsiteY2" fmla="*/ 28931 h 61286"/>
                  <a:gd name="connsiteX3" fmla="*/ -838 w 232791"/>
                  <a:gd name="connsiteY3" fmla="*/ 48172 h 61286"/>
                </a:gdLst>
                <a:ahLst/>
                <a:cxnLst>
                  <a:cxn ang="0">
                    <a:pos x="connsiteX0" y="connsiteY0"/>
                  </a:cxn>
                  <a:cxn ang="0">
                    <a:pos x="connsiteX1" y="connsiteY1"/>
                  </a:cxn>
                  <a:cxn ang="0">
                    <a:pos x="connsiteX2" y="connsiteY2"/>
                  </a:cxn>
                  <a:cxn ang="0">
                    <a:pos x="connsiteX3" y="connsiteY3"/>
                  </a:cxn>
                </a:cxnLst>
                <a:rect l="l" t="t" r="r" b="b"/>
                <a:pathLst>
                  <a:path w="232791" h="61286">
                    <a:moveTo>
                      <a:pt x="-838" y="48172"/>
                    </a:moveTo>
                    <a:cubicBezTo>
                      <a:pt x="-838" y="48172"/>
                      <a:pt x="157944" y="5405"/>
                      <a:pt x="231953" y="61031"/>
                    </a:cubicBezTo>
                    <a:lnTo>
                      <a:pt x="231953" y="28931"/>
                    </a:lnTo>
                    <a:cubicBezTo>
                      <a:pt x="230143" y="28931"/>
                      <a:pt x="96603" y="-48126"/>
                      <a:pt x="-838" y="48172"/>
                    </a:cubicBezTo>
                    <a:close/>
                  </a:path>
                </a:pathLst>
              </a:custGeom>
              <a:solidFill>
                <a:srgbClr val="3E448C"/>
              </a:solidFill>
              <a:ln w="9525" cap="flat">
                <a:noFill/>
                <a:prstDash val="solid"/>
                <a:miter/>
              </a:ln>
            </p:spPr>
            <p:txBody>
              <a:bodyPr rtlCol="0" anchor="ctr"/>
              <a:lstStyle/>
              <a:p>
                <a:endParaRPr lang="zh-CN" altLang="en-US"/>
              </a:p>
            </p:txBody>
          </p:sp>
          <p:sp>
            <p:nvSpPr>
              <p:cNvPr id="387" name="任意多边形 100"/>
              <p:cNvSpPr/>
              <p:nvPr/>
            </p:nvSpPr>
            <p:spPr>
              <a:xfrm>
                <a:off x="5745113" y="5941294"/>
                <a:ext cx="208311" cy="48978"/>
              </a:xfrm>
              <a:custGeom>
                <a:avLst/>
                <a:gdLst>
                  <a:gd name="connsiteX0" fmla="*/ -838 w 208311"/>
                  <a:gd name="connsiteY0" fmla="*/ 48723 h 48978"/>
                  <a:gd name="connsiteX1" fmla="*/ 207474 w 208311"/>
                  <a:gd name="connsiteY1" fmla="*/ 48723 h 48978"/>
                  <a:gd name="connsiteX2" fmla="*/ 196234 w 208311"/>
                  <a:gd name="connsiteY2" fmla="*/ 16433 h 48978"/>
                  <a:gd name="connsiteX3" fmla="*/ -838 w 208311"/>
                  <a:gd name="connsiteY3" fmla="*/ 48723 h 48978"/>
                </a:gdLst>
                <a:ahLst/>
                <a:cxnLst>
                  <a:cxn ang="0">
                    <a:pos x="connsiteX0" y="connsiteY0"/>
                  </a:cxn>
                  <a:cxn ang="0">
                    <a:pos x="connsiteX1" y="connsiteY1"/>
                  </a:cxn>
                  <a:cxn ang="0">
                    <a:pos x="connsiteX2" y="connsiteY2"/>
                  </a:cxn>
                  <a:cxn ang="0">
                    <a:pos x="connsiteX3" y="connsiteY3"/>
                  </a:cxn>
                </a:cxnLst>
                <a:rect l="l" t="t" r="r" b="b"/>
                <a:pathLst>
                  <a:path w="208311" h="48978">
                    <a:moveTo>
                      <a:pt x="-838" y="48723"/>
                    </a:moveTo>
                    <a:cubicBezTo>
                      <a:pt x="-838" y="48723"/>
                      <a:pt x="103937" y="-7380"/>
                      <a:pt x="207474" y="48723"/>
                    </a:cubicBezTo>
                    <a:lnTo>
                      <a:pt x="196234" y="16433"/>
                    </a:lnTo>
                    <a:cubicBezTo>
                      <a:pt x="196234" y="16433"/>
                      <a:pt x="73743" y="-37574"/>
                      <a:pt x="-838" y="48723"/>
                    </a:cubicBezTo>
                    <a:close/>
                  </a:path>
                </a:pathLst>
              </a:custGeom>
              <a:solidFill>
                <a:srgbClr val="3E448C"/>
              </a:solidFill>
              <a:ln w="9525" cap="flat">
                <a:noFill/>
                <a:prstDash val="solid"/>
                <a:miter/>
              </a:ln>
            </p:spPr>
            <p:txBody>
              <a:bodyPr rtlCol="0" anchor="ctr"/>
              <a:lstStyle/>
              <a:p>
                <a:endParaRPr lang="zh-CN" altLang="en-US"/>
              </a:p>
            </p:txBody>
          </p:sp>
          <p:sp>
            <p:nvSpPr>
              <p:cNvPr id="388" name="任意多边形 101"/>
              <p:cNvSpPr/>
              <p:nvPr/>
            </p:nvSpPr>
            <p:spPr>
              <a:xfrm>
                <a:off x="4899293" y="3147917"/>
                <a:ext cx="1409160" cy="2891885"/>
              </a:xfrm>
              <a:custGeom>
                <a:avLst/>
                <a:gdLst>
                  <a:gd name="connsiteX0" fmla="*/ 1396384 w 1409160"/>
                  <a:gd name="connsiteY0" fmla="*/ -256 h 2891885"/>
                  <a:gd name="connsiteX1" fmla="*/ 1405909 w 1409160"/>
                  <a:gd name="connsiteY1" fmla="*/ 836897 h 2891885"/>
                  <a:gd name="connsiteX2" fmla="*/ 1302849 w 1409160"/>
                  <a:gd name="connsiteY2" fmla="*/ 2642170 h 2891885"/>
                  <a:gd name="connsiteX3" fmla="*/ 1151877 w 1409160"/>
                  <a:gd name="connsiteY3" fmla="*/ 2778663 h 2891885"/>
                  <a:gd name="connsiteX4" fmla="*/ 1153782 w 1409160"/>
                  <a:gd name="connsiteY4" fmla="*/ 2867150 h 2891885"/>
                  <a:gd name="connsiteX5" fmla="*/ 840791 w 1409160"/>
                  <a:gd name="connsiteY5" fmla="*/ 2824765 h 2891885"/>
                  <a:gd name="connsiteX6" fmla="*/ 813168 w 1409160"/>
                  <a:gd name="connsiteY6" fmla="*/ 2660648 h 2891885"/>
                  <a:gd name="connsiteX7" fmla="*/ 866604 w 1409160"/>
                  <a:gd name="connsiteY7" fmla="*/ 2531585 h 2891885"/>
                  <a:gd name="connsiteX8" fmla="*/ 855555 w 1409160"/>
                  <a:gd name="connsiteY8" fmla="*/ 2341656 h 2891885"/>
                  <a:gd name="connsiteX9" fmla="*/ 861079 w 1409160"/>
                  <a:gd name="connsiteY9" fmla="*/ 1037969 h 2891885"/>
                  <a:gd name="connsiteX10" fmla="*/ 844506 w 1409160"/>
                  <a:gd name="connsiteY10" fmla="*/ 1032350 h 2891885"/>
                  <a:gd name="connsiteX11" fmla="*/ 470840 w 1409160"/>
                  <a:gd name="connsiteY11" fmla="*/ 2661125 h 2891885"/>
                  <a:gd name="connsiteX12" fmla="*/ 433978 w 1409160"/>
                  <a:gd name="connsiteY12" fmla="*/ 2832575 h 2891885"/>
                  <a:gd name="connsiteX13" fmla="*/ 303295 w 1409160"/>
                  <a:gd name="connsiteY13" fmla="*/ 2891630 h 2891885"/>
                  <a:gd name="connsiteX14" fmla="*/ -838 w 1409160"/>
                  <a:gd name="connsiteY14" fmla="*/ 2793427 h 2891885"/>
                  <a:gd name="connsiteX15" fmla="*/ 44882 w 1409160"/>
                  <a:gd name="connsiteY15" fmla="*/ 2658839 h 2891885"/>
                  <a:gd name="connsiteX16" fmla="*/ 32023 w 1409160"/>
                  <a:gd name="connsiteY16" fmla="*/ 2467006 h 2891885"/>
                  <a:gd name="connsiteX17" fmla="*/ 116700 w 1409160"/>
                  <a:gd name="connsiteY17" fmla="*/ 2216212 h 2891885"/>
                  <a:gd name="connsiteX18" fmla="*/ 352349 w 1409160"/>
                  <a:gd name="connsiteY18" fmla="*/ 34987 h 28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09160" h="2891885">
                    <a:moveTo>
                      <a:pt x="1396384" y="-256"/>
                    </a:moveTo>
                    <a:cubicBezTo>
                      <a:pt x="1396384" y="366743"/>
                      <a:pt x="1414768" y="741075"/>
                      <a:pt x="1405909" y="836897"/>
                    </a:cubicBezTo>
                    <a:cubicBezTo>
                      <a:pt x="1396384" y="931004"/>
                      <a:pt x="1317612" y="2232786"/>
                      <a:pt x="1302849" y="2642170"/>
                    </a:cubicBezTo>
                    <a:cubicBezTo>
                      <a:pt x="1299134" y="2746945"/>
                      <a:pt x="1151877" y="2778663"/>
                      <a:pt x="1151877" y="2778663"/>
                    </a:cubicBezTo>
                    <a:lnTo>
                      <a:pt x="1153782" y="2867150"/>
                    </a:lnTo>
                    <a:cubicBezTo>
                      <a:pt x="1153782" y="2867150"/>
                      <a:pt x="953091" y="2705225"/>
                      <a:pt x="840791" y="2824765"/>
                    </a:cubicBezTo>
                    <a:lnTo>
                      <a:pt x="813168" y="2660648"/>
                    </a:lnTo>
                    <a:lnTo>
                      <a:pt x="866604" y="2531585"/>
                    </a:lnTo>
                    <a:cubicBezTo>
                      <a:pt x="866604" y="2531585"/>
                      <a:pt x="809454" y="2424619"/>
                      <a:pt x="855555" y="2341656"/>
                    </a:cubicBezTo>
                    <a:cubicBezTo>
                      <a:pt x="901656" y="2258694"/>
                      <a:pt x="861079" y="1037969"/>
                      <a:pt x="861079" y="1037969"/>
                    </a:cubicBezTo>
                    <a:lnTo>
                      <a:pt x="844506" y="1032350"/>
                    </a:lnTo>
                    <a:cubicBezTo>
                      <a:pt x="844506" y="1032350"/>
                      <a:pt x="579425" y="2236500"/>
                      <a:pt x="470840" y="2661125"/>
                    </a:cubicBezTo>
                    <a:cubicBezTo>
                      <a:pt x="452362" y="2734848"/>
                      <a:pt x="492938" y="2788379"/>
                      <a:pt x="433978" y="2832575"/>
                    </a:cubicBezTo>
                    <a:cubicBezTo>
                      <a:pt x="404546" y="2854768"/>
                      <a:pt x="303295" y="2797523"/>
                      <a:pt x="303295" y="2891630"/>
                    </a:cubicBezTo>
                    <a:lnTo>
                      <a:pt x="-838" y="2793427"/>
                    </a:lnTo>
                    <a:lnTo>
                      <a:pt x="44882" y="2658839"/>
                    </a:lnTo>
                    <a:lnTo>
                      <a:pt x="32023" y="2467006"/>
                    </a:lnTo>
                    <a:lnTo>
                      <a:pt x="116700" y="2216212"/>
                    </a:lnTo>
                    <a:cubicBezTo>
                      <a:pt x="116700" y="2216212"/>
                      <a:pt x="376257" y="254062"/>
                      <a:pt x="352349" y="34987"/>
                    </a:cubicBezTo>
                    <a:close/>
                  </a:path>
                </a:pathLst>
              </a:custGeom>
              <a:solidFill>
                <a:srgbClr val="1D2044"/>
              </a:solidFill>
              <a:ln w="9525" cap="flat">
                <a:noFill/>
                <a:prstDash val="solid"/>
                <a:miter/>
              </a:ln>
            </p:spPr>
            <p:txBody>
              <a:bodyPr rtlCol="0" anchor="ctr"/>
              <a:lstStyle/>
              <a:p>
                <a:endParaRPr lang="zh-CN" altLang="en-US"/>
              </a:p>
            </p:txBody>
          </p:sp>
          <p:sp>
            <p:nvSpPr>
              <p:cNvPr id="389" name="任意多边形 102"/>
              <p:cNvSpPr/>
              <p:nvPr/>
            </p:nvSpPr>
            <p:spPr>
              <a:xfrm>
                <a:off x="6222506" y="3380708"/>
                <a:ext cx="134778" cy="441102"/>
              </a:xfrm>
              <a:custGeom>
                <a:avLst/>
                <a:gdLst>
                  <a:gd name="connsiteX0" fmla="*/ 37643 w 134778"/>
                  <a:gd name="connsiteY0" fmla="*/ -256 h 441102"/>
                  <a:gd name="connsiteX1" fmla="*/ 133941 w 134778"/>
                  <a:gd name="connsiteY1" fmla="*/ 242156 h 441102"/>
                  <a:gd name="connsiteX2" fmla="*/ -838 w 134778"/>
                  <a:gd name="connsiteY2" fmla="*/ 440847 h 441102"/>
                </a:gdLst>
                <a:ahLst/>
                <a:cxnLst>
                  <a:cxn ang="0">
                    <a:pos x="connsiteX0" y="connsiteY0"/>
                  </a:cxn>
                  <a:cxn ang="0">
                    <a:pos x="connsiteX1" y="connsiteY1"/>
                  </a:cxn>
                  <a:cxn ang="0">
                    <a:pos x="connsiteX2" y="connsiteY2"/>
                  </a:cxn>
                </a:cxnLst>
                <a:rect l="l" t="t" r="r" b="b"/>
                <a:pathLst>
                  <a:path w="134778" h="441102">
                    <a:moveTo>
                      <a:pt x="37643" y="-256"/>
                    </a:moveTo>
                    <a:cubicBezTo>
                      <a:pt x="37643" y="-256"/>
                      <a:pt x="130036" y="143762"/>
                      <a:pt x="133941" y="242156"/>
                    </a:cubicBezTo>
                    <a:lnTo>
                      <a:pt x="-838" y="440847"/>
                    </a:lnTo>
                    <a:close/>
                  </a:path>
                </a:pathLst>
              </a:custGeom>
              <a:solidFill>
                <a:srgbClr val="1D2044"/>
              </a:solidFill>
              <a:ln w="9525" cap="flat">
                <a:noFill/>
                <a:prstDash val="solid"/>
                <a:miter/>
              </a:ln>
            </p:spPr>
            <p:txBody>
              <a:bodyPr rtlCol="0" anchor="ctr"/>
              <a:lstStyle/>
              <a:p>
                <a:endParaRPr lang="zh-CN" altLang="en-US"/>
              </a:p>
            </p:txBody>
          </p:sp>
          <p:sp>
            <p:nvSpPr>
              <p:cNvPr id="390" name="任意多边形 103"/>
              <p:cNvSpPr/>
              <p:nvPr/>
            </p:nvSpPr>
            <p:spPr>
              <a:xfrm>
                <a:off x="5180757" y="1494298"/>
                <a:ext cx="1225461" cy="2278472"/>
              </a:xfrm>
              <a:custGeom>
                <a:avLst/>
                <a:gdLst>
                  <a:gd name="connsiteX0" fmla="*/ 8687 w 1225461"/>
                  <a:gd name="connsiteY0" fmla="*/ 2132566 h 2278472"/>
                  <a:gd name="connsiteX1" fmla="*/ -838 w 1225461"/>
                  <a:gd name="connsiteY1" fmla="*/ 2261153 h 2278472"/>
                  <a:gd name="connsiteX2" fmla="*/ 1123112 w 1225461"/>
                  <a:gd name="connsiteY2" fmla="*/ 1913871 h 2278472"/>
                  <a:gd name="connsiteX3" fmla="*/ 1134161 w 1225461"/>
                  <a:gd name="connsiteY3" fmla="*/ 1768806 h 2278472"/>
                  <a:gd name="connsiteX4" fmla="*/ 1137780 w 1225461"/>
                  <a:gd name="connsiteY4" fmla="*/ 1713656 h 2278472"/>
                  <a:gd name="connsiteX5" fmla="*/ 1145210 w 1225461"/>
                  <a:gd name="connsiteY5" fmla="*/ 1618406 h 2278472"/>
                  <a:gd name="connsiteX6" fmla="*/ 1148830 w 1225461"/>
                  <a:gd name="connsiteY6" fmla="*/ 1563257 h 2278472"/>
                  <a:gd name="connsiteX7" fmla="*/ 1216933 w 1225461"/>
                  <a:gd name="connsiteY7" fmla="*/ 479311 h 2278472"/>
                  <a:gd name="connsiteX8" fmla="*/ 1218743 w 1225461"/>
                  <a:gd name="connsiteY8" fmla="*/ 424162 h 2278472"/>
                  <a:gd name="connsiteX9" fmla="*/ 1213219 w 1225461"/>
                  <a:gd name="connsiteY9" fmla="*/ 146794 h 2278472"/>
                  <a:gd name="connsiteX10" fmla="*/ 814121 w 1225461"/>
                  <a:gd name="connsiteY10" fmla="*/ 18111 h 2278472"/>
                  <a:gd name="connsiteX11" fmla="*/ 632003 w 1225461"/>
                  <a:gd name="connsiteY11" fmla="*/ 1633 h 2278472"/>
                  <a:gd name="connsiteX12" fmla="*/ 466459 w 1225461"/>
                  <a:gd name="connsiteY12" fmla="*/ 5252 h 2278472"/>
                  <a:gd name="connsiteX13" fmla="*/ -266 w 1225461"/>
                  <a:gd name="connsiteY13" fmla="*/ 122886 h 2278472"/>
                  <a:gd name="connsiteX14" fmla="*/ 14402 w 1225461"/>
                  <a:gd name="connsiteY14" fmla="*/ 429686 h 2278472"/>
                  <a:gd name="connsiteX15" fmla="*/ 16212 w 1225461"/>
                  <a:gd name="connsiteY15" fmla="*/ 484836 h 2278472"/>
                  <a:gd name="connsiteX16" fmla="*/ 40215 w 1225461"/>
                  <a:gd name="connsiteY16" fmla="*/ 1107676 h 2278472"/>
                  <a:gd name="connsiteX17" fmla="*/ 16212 w 1225461"/>
                  <a:gd name="connsiteY17" fmla="*/ 1976641 h 2278472"/>
                  <a:gd name="connsiteX18" fmla="*/ 12592 w 1225461"/>
                  <a:gd name="connsiteY18" fmla="*/ 2031791 h 2278472"/>
                  <a:gd name="connsiteX19" fmla="*/ 10782 w 1225461"/>
                  <a:gd name="connsiteY19" fmla="*/ 2077702 h 2278472"/>
                  <a:gd name="connsiteX20" fmla="*/ 8687 w 1225461"/>
                  <a:gd name="connsiteY20" fmla="*/ 2132566 h 227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5461" h="2278472">
                    <a:moveTo>
                      <a:pt x="8687" y="2132566"/>
                    </a:moveTo>
                    <a:cubicBezTo>
                      <a:pt x="3162" y="2211528"/>
                      <a:pt x="-838" y="2261153"/>
                      <a:pt x="-838" y="2261153"/>
                    </a:cubicBezTo>
                    <a:cubicBezTo>
                      <a:pt x="482842" y="2373263"/>
                      <a:pt x="861746" y="1895584"/>
                      <a:pt x="1123112" y="1913871"/>
                    </a:cubicBezTo>
                    <a:cubicBezTo>
                      <a:pt x="1123112" y="1913871"/>
                      <a:pt x="1128637" y="1858817"/>
                      <a:pt x="1134161" y="1768806"/>
                    </a:cubicBezTo>
                    <a:cubicBezTo>
                      <a:pt x="1136352" y="1750508"/>
                      <a:pt x="1137590" y="1732097"/>
                      <a:pt x="1137780" y="1713656"/>
                    </a:cubicBezTo>
                    <a:cubicBezTo>
                      <a:pt x="1139686" y="1684224"/>
                      <a:pt x="1143305" y="1652982"/>
                      <a:pt x="1145210" y="1618406"/>
                    </a:cubicBezTo>
                    <a:cubicBezTo>
                      <a:pt x="1147020" y="1600023"/>
                      <a:pt x="1147020" y="1581640"/>
                      <a:pt x="1148830" y="1563257"/>
                    </a:cubicBezTo>
                    <a:cubicBezTo>
                      <a:pt x="1172738" y="1247312"/>
                      <a:pt x="1205980" y="787922"/>
                      <a:pt x="1216933" y="479311"/>
                    </a:cubicBezTo>
                    <a:cubicBezTo>
                      <a:pt x="1216933" y="460928"/>
                      <a:pt x="1218743" y="442545"/>
                      <a:pt x="1218743" y="424162"/>
                    </a:cubicBezTo>
                    <a:cubicBezTo>
                      <a:pt x="1228269" y="266142"/>
                      <a:pt x="1226078" y="159652"/>
                      <a:pt x="1213219" y="146794"/>
                    </a:cubicBezTo>
                    <a:cubicBezTo>
                      <a:pt x="1169118" y="106313"/>
                      <a:pt x="1025576" y="49353"/>
                      <a:pt x="814121" y="18111"/>
                    </a:cubicBezTo>
                    <a:cubicBezTo>
                      <a:pt x="753752" y="9377"/>
                      <a:pt x="692963" y="3881"/>
                      <a:pt x="632003" y="1633"/>
                    </a:cubicBezTo>
                    <a:cubicBezTo>
                      <a:pt x="576815" y="-1777"/>
                      <a:pt x="521447" y="-568"/>
                      <a:pt x="466459" y="5252"/>
                    </a:cubicBezTo>
                    <a:cubicBezTo>
                      <a:pt x="305629" y="19444"/>
                      <a:pt x="148086" y="59154"/>
                      <a:pt x="-266" y="122886"/>
                    </a:cubicBezTo>
                    <a:cubicBezTo>
                      <a:pt x="-266" y="122886"/>
                      <a:pt x="5258" y="251473"/>
                      <a:pt x="14402" y="429686"/>
                    </a:cubicBezTo>
                    <a:cubicBezTo>
                      <a:pt x="14402" y="448069"/>
                      <a:pt x="16212" y="466453"/>
                      <a:pt x="16212" y="484836"/>
                    </a:cubicBezTo>
                    <a:cubicBezTo>
                      <a:pt x="25737" y="675907"/>
                      <a:pt x="34690" y="912890"/>
                      <a:pt x="40215" y="1107676"/>
                    </a:cubicBezTo>
                    <a:cubicBezTo>
                      <a:pt x="47549" y="1351992"/>
                      <a:pt x="30690" y="1721276"/>
                      <a:pt x="16212" y="1976641"/>
                    </a:cubicBezTo>
                    <a:cubicBezTo>
                      <a:pt x="14402" y="1996834"/>
                      <a:pt x="14402" y="2015218"/>
                      <a:pt x="12592" y="2031791"/>
                    </a:cubicBezTo>
                    <a:cubicBezTo>
                      <a:pt x="12592" y="2048365"/>
                      <a:pt x="10782" y="2063033"/>
                      <a:pt x="10782" y="2077702"/>
                    </a:cubicBezTo>
                    <a:cubicBezTo>
                      <a:pt x="11088" y="2096018"/>
                      <a:pt x="10392" y="2114326"/>
                      <a:pt x="8687" y="2132566"/>
                    </a:cubicBezTo>
                    <a:close/>
                  </a:path>
                </a:pathLst>
              </a:custGeom>
              <a:solidFill>
                <a:srgbClr val="3E448C"/>
              </a:solidFill>
              <a:ln w="9525" cap="flat">
                <a:noFill/>
                <a:prstDash val="solid"/>
                <a:miter/>
              </a:ln>
            </p:spPr>
            <p:txBody>
              <a:bodyPr rtlCol="0" anchor="ctr"/>
              <a:lstStyle/>
              <a:p>
                <a:endParaRPr lang="zh-CN" altLang="en-US"/>
              </a:p>
            </p:txBody>
          </p:sp>
          <p:sp>
            <p:nvSpPr>
              <p:cNvPr id="391" name="任意多边形 104"/>
              <p:cNvSpPr/>
              <p:nvPr/>
            </p:nvSpPr>
            <p:spPr>
              <a:xfrm>
                <a:off x="5083067" y="3772756"/>
                <a:ext cx="196082" cy="465582"/>
              </a:xfrm>
              <a:custGeom>
                <a:avLst/>
                <a:gdLst>
                  <a:gd name="connsiteX0" fmla="*/ 121426 w 196082"/>
                  <a:gd name="connsiteY0" fmla="*/ 67277 h 465582"/>
                  <a:gd name="connsiteX1" fmla="*/ 195245 w 196082"/>
                  <a:gd name="connsiteY1" fmla="*/ 222534 h 465582"/>
                  <a:gd name="connsiteX2" fmla="*/ 167527 w 196082"/>
                  <a:gd name="connsiteY2" fmla="*/ 343026 h 465582"/>
                  <a:gd name="connsiteX3" fmla="*/ 134285 w 196082"/>
                  <a:gd name="connsiteY3" fmla="*/ 280923 h 465582"/>
                  <a:gd name="connsiteX4" fmla="*/ 112187 w 196082"/>
                  <a:gd name="connsiteY4" fmla="*/ 235298 h 465582"/>
                  <a:gd name="connsiteX5" fmla="*/ 95518 w 196082"/>
                  <a:gd name="connsiteY5" fmla="*/ 346645 h 465582"/>
                  <a:gd name="connsiteX6" fmla="*/ 138000 w 196082"/>
                  <a:gd name="connsiteY6" fmla="*/ 419702 h 465582"/>
                  <a:gd name="connsiteX7" fmla="*/ 178576 w 196082"/>
                  <a:gd name="connsiteY7" fmla="*/ 447039 h 465582"/>
                  <a:gd name="connsiteX8" fmla="*/ 128760 w 196082"/>
                  <a:gd name="connsiteY8" fmla="*/ 452563 h 465582"/>
                  <a:gd name="connsiteX9" fmla="*/ 86374 w 196082"/>
                  <a:gd name="connsiteY9" fmla="*/ 465326 h 465582"/>
                  <a:gd name="connsiteX10" fmla="*/ 8841 w 196082"/>
                  <a:gd name="connsiteY10" fmla="*/ 394080 h 465582"/>
                  <a:gd name="connsiteX11" fmla="*/ -684 w 196082"/>
                  <a:gd name="connsiteY11" fmla="*/ -256 h 46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6082" h="465582">
                    <a:moveTo>
                      <a:pt x="121426" y="67277"/>
                    </a:moveTo>
                    <a:cubicBezTo>
                      <a:pt x="128760" y="112901"/>
                      <a:pt x="195245" y="210152"/>
                      <a:pt x="195245" y="222534"/>
                    </a:cubicBezTo>
                    <a:cubicBezTo>
                      <a:pt x="195245" y="234917"/>
                      <a:pt x="163813" y="332072"/>
                      <a:pt x="167527" y="343026"/>
                    </a:cubicBezTo>
                    <a:cubicBezTo>
                      <a:pt x="171242" y="353979"/>
                      <a:pt x="125046" y="310164"/>
                      <a:pt x="134285" y="280923"/>
                    </a:cubicBezTo>
                    <a:cubicBezTo>
                      <a:pt x="143524" y="251681"/>
                      <a:pt x="112187" y="235298"/>
                      <a:pt x="112187" y="235298"/>
                    </a:cubicBezTo>
                    <a:cubicBezTo>
                      <a:pt x="112187" y="235298"/>
                      <a:pt x="99233" y="315594"/>
                      <a:pt x="95518" y="346645"/>
                    </a:cubicBezTo>
                    <a:cubicBezTo>
                      <a:pt x="89994" y="377697"/>
                      <a:pt x="138000" y="419702"/>
                      <a:pt x="138000" y="419702"/>
                    </a:cubicBezTo>
                    <a:cubicBezTo>
                      <a:pt x="138000" y="419702"/>
                      <a:pt x="176766" y="429227"/>
                      <a:pt x="178576" y="447039"/>
                    </a:cubicBezTo>
                    <a:cubicBezTo>
                      <a:pt x="180386" y="464850"/>
                      <a:pt x="128760" y="452563"/>
                      <a:pt x="128760" y="452563"/>
                    </a:cubicBezTo>
                    <a:lnTo>
                      <a:pt x="86374" y="465326"/>
                    </a:lnTo>
                    <a:cubicBezTo>
                      <a:pt x="86374" y="465326"/>
                      <a:pt x="27319" y="417701"/>
                      <a:pt x="8841" y="394080"/>
                    </a:cubicBezTo>
                    <a:cubicBezTo>
                      <a:pt x="-9638" y="370458"/>
                      <a:pt x="5126" y="133000"/>
                      <a:pt x="-684" y="-256"/>
                    </a:cubicBezTo>
                    <a:close/>
                  </a:path>
                </a:pathLst>
              </a:custGeom>
              <a:solidFill>
                <a:srgbClr val="FFB1A9"/>
              </a:solidFill>
              <a:ln w="9525" cap="flat">
                <a:noFill/>
                <a:prstDash val="solid"/>
                <a:miter/>
              </a:ln>
            </p:spPr>
            <p:txBody>
              <a:bodyPr rtlCol="0" anchor="ctr"/>
              <a:lstStyle/>
              <a:p>
                <a:endParaRPr lang="zh-CN" altLang="en-US"/>
              </a:p>
            </p:txBody>
          </p:sp>
          <p:sp>
            <p:nvSpPr>
              <p:cNvPr id="392" name="任意多边形 105"/>
              <p:cNvSpPr/>
              <p:nvPr/>
            </p:nvSpPr>
            <p:spPr>
              <a:xfrm>
                <a:off x="5646624" y="1493843"/>
                <a:ext cx="355377" cy="122603"/>
              </a:xfrm>
              <a:custGeom>
                <a:avLst/>
                <a:gdLst>
                  <a:gd name="connsiteX0" fmla="*/ -838 w 355377"/>
                  <a:gd name="connsiteY0" fmla="*/ 4850 h 122603"/>
                  <a:gd name="connsiteX1" fmla="*/ 181566 w 355377"/>
                  <a:gd name="connsiteY1" fmla="*/ 122294 h 122603"/>
                  <a:gd name="connsiteX2" fmla="*/ 354540 w 355377"/>
                  <a:gd name="connsiteY2" fmla="*/ 18376 h 122603"/>
                  <a:gd name="connsiteX3" fmla="*/ 168422 w 355377"/>
                  <a:gd name="connsiteY3" fmla="*/ 1040 h 122603"/>
                  <a:gd name="connsiteX4" fmla="*/ -838 w 355377"/>
                  <a:gd name="connsiteY4" fmla="*/ 4850 h 122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77" h="122603">
                    <a:moveTo>
                      <a:pt x="-838" y="4850"/>
                    </a:moveTo>
                    <a:cubicBezTo>
                      <a:pt x="23641" y="58762"/>
                      <a:pt x="74410" y="120389"/>
                      <a:pt x="181566" y="122294"/>
                    </a:cubicBezTo>
                    <a:cubicBezTo>
                      <a:pt x="284912" y="124294"/>
                      <a:pt x="331966" y="70382"/>
                      <a:pt x="354540" y="18376"/>
                    </a:cubicBezTo>
                    <a:cubicBezTo>
                      <a:pt x="292866" y="9194"/>
                      <a:pt x="230734" y="3412"/>
                      <a:pt x="168422" y="1040"/>
                    </a:cubicBezTo>
                    <a:cubicBezTo>
                      <a:pt x="111977" y="-1541"/>
                      <a:pt x="55427" y="-264"/>
                      <a:pt x="-838" y="4850"/>
                    </a:cubicBezTo>
                    <a:close/>
                  </a:path>
                </a:pathLst>
              </a:custGeom>
              <a:solidFill>
                <a:srgbClr val="FCC46A"/>
              </a:solidFill>
              <a:ln w="9525" cap="flat">
                <a:noFill/>
                <a:prstDash val="solid"/>
                <a:miter/>
              </a:ln>
            </p:spPr>
            <p:txBody>
              <a:bodyPr rtlCol="0" anchor="ctr"/>
              <a:lstStyle/>
              <a:p>
                <a:endParaRPr lang="zh-CN" altLang="en-US"/>
              </a:p>
            </p:txBody>
          </p:sp>
          <p:sp>
            <p:nvSpPr>
              <p:cNvPr id="393" name="任意多边形 106"/>
              <p:cNvSpPr/>
              <p:nvPr/>
            </p:nvSpPr>
            <p:spPr>
              <a:xfrm>
                <a:off x="5193330" y="3209116"/>
                <a:ext cx="1127188" cy="416670"/>
              </a:xfrm>
              <a:custGeom>
                <a:avLst/>
                <a:gdLst>
                  <a:gd name="connsiteX0" fmla="*/ -838 w 1127188"/>
                  <a:gd name="connsiteY0" fmla="*/ 416414 h 416670"/>
                  <a:gd name="connsiteX1" fmla="*/ 1067 w 1127188"/>
                  <a:gd name="connsiteY1" fmla="*/ 416414 h 416670"/>
                  <a:gd name="connsiteX2" fmla="*/ 694963 w 1127188"/>
                  <a:gd name="connsiteY2" fmla="*/ 172860 h 416670"/>
                  <a:gd name="connsiteX3" fmla="*/ 1122636 w 1127188"/>
                  <a:gd name="connsiteY3" fmla="*/ 56560 h 416670"/>
                  <a:gd name="connsiteX4" fmla="*/ 1126350 w 1127188"/>
                  <a:gd name="connsiteY4" fmla="*/ 1982 h 416670"/>
                  <a:gd name="connsiteX5" fmla="*/ 660102 w 1127188"/>
                  <a:gd name="connsiteY5" fmla="*/ 131046 h 416670"/>
                  <a:gd name="connsiteX6" fmla="*/ 1067 w 1127188"/>
                  <a:gd name="connsiteY6" fmla="*/ 363646 h 416670"/>
                  <a:gd name="connsiteX7" fmla="*/ -838 w 1127188"/>
                  <a:gd name="connsiteY7" fmla="*/ 416414 h 41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7188" h="416670">
                    <a:moveTo>
                      <a:pt x="-838" y="416414"/>
                    </a:moveTo>
                    <a:lnTo>
                      <a:pt x="1067" y="416414"/>
                    </a:lnTo>
                    <a:cubicBezTo>
                      <a:pt x="253194" y="415671"/>
                      <a:pt x="497682" y="329852"/>
                      <a:pt x="694963" y="172860"/>
                    </a:cubicBezTo>
                    <a:cubicBezTo>
                      <a:pt x="845458" y="52845"/>
                      <a:pt x="1030910" y="49035"/>
                      <a:pt x="1122636" y="56560"/>
                    </a:cubicBezTo>
                    <a:cubicBezTo>
                      <a:pt x="1124922" y="38453"/>
                      <a:pt x="1126160" y="20232"/>
                      <a:pt x="1126350" y="1982"/>
                    </a:cubicBezTo>
                    <a:cubicBezTo>
                      <a:pt x="1027195" y="-5448"/>
                      <a:pt x="827170" y="-1637"/>
                      <a:pt x="660102" y="131046"/>
                    </a:cubicBezTo>
                    <a:cubicBezTo>
                      <a:pt x="472497" y="279883"/>
                      <a:pt x="240535" y="361751"/>
                      <a:pt x="1067" y="363646"/>
                    </a:cubicBezTo>
                    <a:cubicBezTo>
                      <a:pt x="1420" y="381258"/>
                      <a:pt x="781" y="398870"/>
                      <a:pt x="-838" y="416414"/>
                    </a:cubicBezTo>
                    <a:close/>
                  </a:path>
                </a:pathLst>
              </a:custGeom>
              <a:solidFill>
                <a:srgbClr val="FCC46A"/>
              </a:solidFill>
              <a:ln w="9525" cap="flat">
                <a:noFill/>
                <a:prstDash val="solid"/>
                <a:miter/>
              </a:ln>
            </p:spPr>
            <p:txBody>
              <a:bodyPr rtlCol="0" anchor="ctr"/>
              <a:lstStyle/>
              <a:p>
                <a:endParaRPr lang="zh-CN" altLang="en-US"/>
              </a:p>
            </p:txBody>
          </p:sp>
          <p:sp>
            <p:nvSpPr>
              <p:cNvPr id="394" name="任意多边形 107"/>
              <p:cNvSpPr/>
              <p:nvPr/>
            </p:nvSpPr>
            <p:spPr>
              <a:xfrm>
                <a:off x="5707965" y="1359217"/>
                <a:ext cx="250126" cy="208279"/>
              </a:xfrm>
              <a:custGeom>
                <a:avLst/>
                <a:gdLst>
                  <a:gd name="connsiteX0" fmla="*/ 15926 w 250126"/>
                  <a:gd name="connsiteY0" fmla="*/ -256 h 208279"/>
                  <a:gd name="connsiteX1" fmla="*/ -838 w 250126"/>
                  <a:gd name="connsiteY1" fmla="*/ 137190 h 208279"/>
                  <a:gd name="connsiteX2" fmla="*/ 244145 w 250126"/>
                  <a:gd name="connsiteY2" fmla="*/ 162241 h 208279"/>
                  <a:gd name="connsiteX3" fmla="*/ 249289 w 250126"/>
                  <a:gd name="connsiteY3" fmla="*/ 10413 h 208279"/>
                </a:gdLst>
                <a:ahLst/>
                <a:cxnLst>
                  <a:cxn ang="0">
                    <a:pos x="connsiteX0" y="connsiteY0"/>
                  </a:cxn>
                  <a:cxn ang="0">
                    <a:pos x="connsiteX1" y="connsiteY1"/>
                  </a:cxn>
                  <a:cxn ang="0">
                    <a:pos x="connsiteX2" y="connsiteY2"/>
                  </a:cxn>
                  <a:cxn ang="0">
                    <a:pos x="connsiteX3" y="connsiteY3"/>
                  </a:cxn>
                </a:cxnLst>
                <a:rect l="l" t="t" r="r" b="b"/>
                <a:pathLst>
                  <a:path w="250126" h="208279">
                    <a:moveTo>
                      <a:pt x="15926" y="-256"/>
                    </a:moveTo>
                    <a:cubicBezTo>
                      <a:pt x="15926" y="-256"/>
                      <a:pt x="44025" y="90804"/>
                      <a:pt x="-838" y="137190"/>
                    </a:cubicBezTo>
                    <a:cubicBezTo>
                      <a:pt x="-838" y="137190"/>
                      <a:pt x="75362" y="278256"/>
                      <a:pt x="244145" y="162241"/>
                    </a:cubicBezTo>
                    <a:cubicBezTo>
                      <a:pt x="244145" y="162241"/>
                      <a:pt x="217571" y="62229"/>
                      <a:pt x="249289" y="10413"/>
                    </a:cubicBezTo>
                    <a:close/>
                  </a:path>
                </a:pathLst>
              </a:custGeom>
              <a:solidFill>
                <a:srgbClr val="F78B7F"/>
              </a:solidFill>
              <a:ln w="9525" cap="flat">
                <a:noFill/>
                <a:prstDash val="solid"/>
                <a:miter/>
              </a:ln>
            </p:spPr>
            <p:txBody>
              <a:bodyPr rtlCol="0" anchor="ctr"/>
              <a:lstStyle/>
              <a:p>
                <a:endParaRPr lang="zh-CN" altLang="en-US"/>
              </a:p>
            </p:txBody>
          </p:sp>
          <p:sp>
            <p:nvSpPr>
              <p:cNvPr id="395" name="任意多边形 108"/>
              <p:cNvSpPr/>
              <p:nvPr/>
            </p:nvSpPr>
            <p:spPr>
              <a:xfrm>
                <a:off x="6026439" y="1089643"/>
                <a:ext cx="98044" cy="134781"/>
              </a:xfrm>
              <a:custGeom>
                <a:avLst/>
                <a:gdLst>
                  <a:gd name="connsiteX0" fmla="*/ 18350 w 98044"/>
                  <a:gd name="connsiteY0" fmla="*/ 24240 h 134781"/>
                  <a:gd name="connsiteX1" fmla="*/ 96360 w 98044"/>
                  <a:gd name="connsiteY1" fmla="*/ 35193 h 134781"/>
                  <a:gd name="connsiteX2" fmla="*/ 3967 w 98044"/>
                  <a:gd name="connsiteY2" fmla="*/ 126062 h 134781"/>
                  <a:gd name="connsiteX3" fmla="*/ 18350 w 98044"/>
                  <a:gd name="connsiteY3" fmla="*/ 24240 h 134781"/>
                </a:gdLst>
                <a:ahLst/>
                <a:cxnLst>
                  <a:cxn ang="0">
                    <a:pos x="connsiteX0" y="connsiteY0"/>
                  </a:cxn>
                  <a:cxn ang="0">
                    <a:pos x="connsiteX1" y="connsiteY1"/>
                  </a:cxn>
                  <a:cxn ang="0">
                    <a:pos x="connsiteX2" y="connsiteY2"/>
                  </a:cxn>
                  <a:cxn ang="0">
                    <a:pos x="connsiteX3" y="connsiteY3"/>
                  </a:cxn>
                </a:cxnLst>
                <a:rect l="l" t="t" r="r" b="b"/>
                <a:pathLst>
                  <a:path w="98044" h="134781">
                    <a:moveTo>
                      <a:pt x="18350" y="24240"/>
                    </a:moveTo>
                    <a:cubicBezTo>
                      <a:pt x="18350" y="24240"/>
                      <a:pt x="88168" y="-37578"/>
                      <a:pt x="96360" y="35193"/>
                    </a:cubicBezTo>
                    <a:cubicBezTo>
                      <a:pt x="106647" y="118823"/>
                      <a:pt x="20160" y="151589"/>
                      <a:pt x="3967" y="126062"/>
                    </a:cubicBezTo>
                    <a:cubicBezTo>
                      <a:pt x="-12416" y="98820"/>
                      <a:pt x="18350" y="24240"/>
                      <a:pt x="18350" y="24240"/>
                    </a:cubicBezTo>
                    <a:close/>
                  </a:path>
                </a:pathLst>
              </a:custGeom>
              <a:solidFill>
                <a:srgbClr val="FFB1A9"/>
              </a:solidFill>
              <a:ln w="9525" cap="flat">
                <a:noFill/>
                <a:prstDash val="solid"/>
                <a:miter/>
              </a:ln>
            </p:spPr>
            <p:txBody>
              <a:bodyPr rtlCol="0" anchor="ctr"/>
              <a:lstStyle/>
              <a:p>
                <a:endParaRPr lang="zh-CN" altLang="en-US"/>
              </a:p>
            </p:txBody>
          </p:sp>
          <p:sp>
            <p:nvSpPr>
              <p:cNvPr id="396" name="任意多边形 109"/>
              <p:cNvSpPr/>
              <p:nvPr/>
            </p:nvSpPr>
            <p:spPr>
              <a:xfrm>
                <a:off x="5536430" y="1101835"/>
                <a:ext cx="97986" cy="134456"/>
              </a:xfrm>
              <a:custGeom>
                <a:avLst/>
                <a:gdLst>
                  <a:gd name="connsiteX0" fmla="*/ 77924 w 97986"/>
                  <a:gd name="connsiteY0" fmla="*/ 24335 h 134456"/>
                  <a:gd name="connsiteX1" fmla="*/ 9 w 97986"/>
                  <a:gd name="connsiteY1" fmla="*/ 34908 h 134456"/>
                  <a:gd name="connsiteX2" fmla="*/ 92307 w 97986"/>
                  <a:gd name="connsiteY2" fmla="*/ 125776 h 134456"/>
                  <a:gd name="connsiteX3" fmla="*/ 77924 w 97986"/>
                  <a:gd name="connsiteY3" fmla="*/ 24335 h 134456"/>
                </a:gdLst>
                <a:ahLst/>
                <a:cxnLst>
                  <a:cxn ang="0">
                    <a:pos x="connsiteX0" y="connsiteY0"/>
                  </a:cxn>
                  <a:cxn ang="0">
                    <a:pos x="connsiteX1" y="connsiteY1"/>
                  </a:cxn>
                  <a:cxn ang="0">
                    <a:pos x="connsiteX2" y="connsiteY2"/>
                  </a:cxn>
                  <a:cxn ang="0">
                    <a:pos x="connsiteX3" y="connsiteY3"/>
                  </a:cxn>
                </a:cxnLst>
                <a:rect l="l" t="t" r="r" b="b"/>
                <a:pathLst>
                  <a:path w="97986" h="134456">
                    <a:moveTo>
                      <a:pt x="77924" y="24335"/>
                    </a:moveTo>
                    <a:cubicBezTo>
                      <a:pt x="77924" y="24335"/>
                      <a:pt x="7820" y="-37482"/>
                      <a:pt x="9" y="34908"/>
                    </a:cubicBezTo>
                    <a:cubicBezTo>
                      <a:pt x="-10278" y="118537"/>
                      <a:pt x="76209" y="151208"/>
                      <a:pt x="92307" y="125776"/>
                    </a:cubicBezTo>
                    <a:cubicBezTo>
                      <a:pt x="108785" y="98916"/>
                      <a:pt x="77924" y="24335"/>
                      <a:pt x="77924" y="24335"/>
                    </a:cubicBezTo>
                    <a:close/>
                  </a:path>
                </a:pathLst>
              </a:custGeom>
              <a:solidFill>
                <a:srgbClr val="FFB1A9"/>
              </a:solidFill>
              <a:ln w="9525" cap="flat">
                <a:noFill/>
                <a:prstDash val="solid"/>
                <a:miter/>
              </a:ln>
            </p:spPr>
            <p:txBody>
              <a:bodyPr rtlCol="0" anchor="ctr"/>
              <a:lstStyle/>
              <a:p>
                <a:endParaRPr lang="zh-CN" altLang="en-US"/>
              </a:p>
            </p:txBody>
          </p:sp>
          <p:sp>
            <p:nvSpPr>
              <p:cNvPr id="397" name="任意多边形 110"/>
              <p:cNvSpPr/>
              <p:nvPr/>
            </p:nvSpPr>
            <p:spPr>
              <a:xfrm>
                <a:off x="5609953" y="832484"/>
                <a:ext cx="441007" cy="587978"/>
              </a:xfrm>
              <a:custGeom>
                <a:avLst/>
                <a:gdLst>
                  <a:gd name="connsiteX0" fmla="*/ 226048 w 441007"/>
                  <a:gd name="connsiteY0" fmla="*/ 587723 h 587978"/>
                  <a:gd name="connsiteX1" fmla="*/ 440169 w 441007"/>
                  <a:gd name="connsiteY1" fmla="*/ 225773 h 587978"/>
                  <a:gd name="connsiteX2" fmla="*/ 216903 w 441007"/>
                  <a:gd name="connsiteY2" fmla="*/ -256 h 587978"/>
                  <a:gd name="connsiteX3" fmla="*/ -838 w 441007"/>
                  <a:gd name="connsiteY3" fmla="*/ 225773 h 587978"/>
                  <a:gd name="connsiteX4" fmla="*/ 226048 w 441007"/>
                  <a:gd name="connsiteY4" fmla="*/ 587723 h 587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07" h="587978">
                    <a:moveTo>
                      <a:pt x="226048" y="587723"/>
                    </a:moveTo>
                    <a:cubicBezTo>
                      <a:pt x="362160" y="587723"/>
                      <a:pt x="440169" y="497711"/>
                      <a:pt x="440169" y="225773"/>
                    </a:cubicBezTo>
                    <a:cubicBezTo>
                      <a:pt x="440169" y="86136"/>
                      <a:pt x="369399" y="-256"/>
                      <a:pt x="216903" y="-256"/>
                    </a:cubicBezTo>
                    <a:cubicBezTo>
                      <a:pt x="64408" y="-256"/>
                      <a:pt x="-838" y="86136"/>
                      <a:pt x="-838" y="225773"/>
                    </a:cubicBezTo>
                    <a:cubicBezTo>
                      <a:pt x="-838" y="517904"/>
                      <a:pt x="84411" y="587723"/>
                      <a:pt x="226048" y="587723"/>
                    </a:cubicBezTo>
                    <a:close/>
                  </a:path>
                </a:pathLst>
              </a:custGeom>
              <a:solidFill>
                <a:srgbClr val="FFB1A9"/>
              </a:solidFill>
              <a:ln w="9525" cap="flat">
                <a:noFill/>
                <a:prstDash val="solid"/>
                <a:miter/>
              </a:ln>
            </p:spPr>
            <p:txBody>
              <a:bodyPr rtlCol="0" anchor="ctr"/>
              <a:lstStyle/>
              <a:p>
                <a:endParaRPr lang="zh-CN" altLang="en-US"/>
              </a:p>
            </p:txBody>
          </p:sp>
          <p:sp>
            <p:nvSpPr>
              <p:cNvPr id="398" name="任意多边形 111"/>
              <p:cNvSpPr/>
              <p:nvPr/>
            </p:nvSpPr>
            <p:spPr>
              <a:xfrm>
                <a:off x="5695661" y="991612"/>
                <a:ext cx="73550" cy="24563"/>
              </a:xfrm>
              <a:custGeom>
                <a:avLst/>
                <a:gdLst>
                  <a:gd name="connsiteX0" fmla="*/ 5751 w 73550"/>
                  <a:gd name="connsiteY0" fmla="*/ 24259 h 24563"/>
                  <a:gd name="connsiteX1" fmla="*/ 11181 w 73550"/>
                  <a:gd name="connsiteY1" fmla="*/ 22640 h 24563"/>
                  <a:gd name="connsiteX2" fmla="*/ 65473 w 73550"/>
                  <a:gd name="connsiteY2" fmla="*/ 12639 h 24563"/>
                  <a:gd name="connsiteX3" fmla="*/ 72712 w 73550"/>
                  <a:gd name="connsiteY3" fmla="*/ 7590 h 24563"/>
                  <a:gd name="connsiteX4" fmla="*/ 67283 w 73550"/>
                  <a:gd name="connsiteY4" fmla="*/ 923 h 24563"/>
                  <a:gd name="connsiteX5" fmla="*/ 2132 w 73550"/>
                  <a:gd name="connsiteY5" fmla="*/ 12639 h 24563"/>
                  <a:gd name="connsiteX6" fmla="*/ -211 w 73550"/>
                  <a:gd name="connsiteY6" fmla="*/ 20087 h 24563"/>
                  <a:gd name="connsiteX7" fmla="*/ 322 w 73550"/>
                  <a:gd name="connsiteY7" fmla="*/ 20925 h 24563"/>
                  <a:gd name="connsiteX8" fmla="*/ 5751 w 73550"/>
                  <a:gd name="connsiteY8" fmla="*/ 24259 h 2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50" h="24563">
                    <a:moveTo>
                      <a:pt x="5751" y="24259"/>
                    </a:moveTo>
                    <a:cubicBezTo>
                      <a:pt x="7704" y="24488"/>
                      <a:pt x="9676" y="23907"/>
                      <a:pt x="11181" y="22640"/>
                    </a:cubicBezTo>
                    <a:cubicBezTo>
                      <a:pt x="32897" y="7590"/>
                      <a:pt x="65473" y="12639"/>
                      <a:pt x="65473" y="12639"/>
                    </a:cubicBezTo>
                    <a:cubicBezTo>
                      <a:pt x="69093" y="12639"/>
                      <a:pt x="72712" y="10924"/>
                      <a:pt x="72712" y="7590"/>
                    </a:cubicBezTo>
                    <a:cubicBezTo>
                      <a:pt x="72712" y="4257"/>
                      <a:pt x="70903" y="923"/>
                      <a:pt x="67283" y="923"/>
                    </a:cubicBezTo>
                    <a:cubicBezTo>
                      <a:pt x="65473" y="923"/>
                      <a:pt x="27469" y="-5745"/>
                      <a:pt x="2132" y="12639"/>
                    </a:cubicBezTo>
                    <a:cubicBezTo>
                      <a:pt x="-573" y="14048"/>
                      <a:pt x="-1621" y="17382"/>
                      <a:pt x="-211" y="20087"/>
                    </a:cubicBezTo>
                    <a:cubicBezTo>
                      <a:pt x="-59" y="20383"/>
                      <a:pt x="122" y="20668"/>
                      <a:pt x="322" y="20925"/>
                    </a:cubicBezTo>
                    <a:cubicBezTo>
                      <a:pt x="3942" y="24259"/>
                      <a:pt x="5751" y="24259"/>
                      <a:pt x="5751" y="24259"/>
                    </a:cubicBezTo>
                    <a:close/>
                  </a:path>
                </a:pathLst>
              </a:custGeom>
              <a:solidFill>
                <a:srgbClr val="1A4850"/>
              </a:solidFill>
              <a:ln w="9525" cap="flat">
                <a:noFill/>
                <a:prstDash val="solid"/>
                <a:miter/>
              </a:ln>
            </p:spPr>
            <p:txBody>
              <a:bodyPr rtlCol="0" anchor="ctr"/>
              <a:lstStyle/>
              <a:p>
                <a:endParaRPr lang="zh-CN" altLang="en-US"/>
              </a:p>
            </p:txBody>
          </p:sp>
          <p:sp>
            <p:nvSpPr>
              <p:cNvPr id="399" name="任意多边形 112"/>
              <p:cNvSpPr/>
              <p:nvPr/>
            </p:nvSpPr>
            <p:spPr>
              <a:xfrm>
                <a:off x="5891666" y="991661"/>
                <a:ext cx="73519" cy="24465"/>
              </a:xfrm>
              <a:custGeom>
                <a:avLst/>
                <a:gdLst>
                  <a:gd name="connsiteX0" fmla="*/ 67873 w 73519"/>
                  <a:gd name="connsiteY0" fmla="*/ 24210 h 24465"/>
                  <a:gd name="connsiteX1" fmla="*/ 71493 w 73519"/>
                  <a:gd name="connsiteY1" fmla="*/ 22591 h 24465"/>
                  <a:gd name="connsiteX2" fmla="*/ 69683 w 73519"/>
                  <a:gd name="connsiteY2" fmla="*/ 14494 h 24465"/>
                  <a:gd name="connsiteX3" fmla="*/ 4628 w 73519"/>
                  <a:gd name="connsiteY3" fmla="*/ 1445 h 24465"/>
                  <a:gd name="connsiteX4" fmla="*/ -821 w 73519"/>
                  <a:gd name="connsiteY4" fmla="*/ 7770 h 24465"/>
                  <a:gd name="connsiteX5" fmla="*/ -801 w 73519"/>
                  <a:gd name="connsiteY5" fmla="*/ 8017 h 24465"/>
                  <a:gd name="connsiteX6" fmla="*/ 6438 w 73519"/>
                  <a:gd name="connsiteY6" fmla="*/ 12875 h 24465"/>
                  <a:gd name="connsiteX7" fmla="*/ 60635 w 73519"/>
                  <a:gd name="connsiteY7" fmla="*/ 24210 h 24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19" h="24465">
                    <a:moveTo>
                      <a:pt x="67873" y="24210"/>
                    </a:moveTo>
                    <a:cubicBezTo>
                      <a:pt x="69217" y="24058"/>
                      <a:pt x="70484" y="23486"/>
                      <a:pt x="71493" y="22591"/>
                    </a:cubicBezTo>
                    <a:cubicBezTo>
                      <a:pt x="73303" y="19352"/>
                      <a:pt x="73303" y="16114"/>
                      <a:pt x="69683" y="14494"/>
                    </a:cubicBezTo>
                    <a:cubicBezTo>
                      <a:pt x="50624" y="1588"/>
                      <a:pt x="27183" y="-3117"/>
                      <a:pt x="4628" y="1445"/>
                    </a:cubicBezTo>
                    <a:cubicBezTo>
                      <a:pt x="1370" y="1683"/>
                      <a:pt x="-1068" y="4522"/>
                      <a:pt x="-821" y="7770"/>
                    </a:cubicBezTo>
                    <a:cubicBezTo>
                      <a:pt x="-821" y="7855"/>
                      <a:pt x="-811" y="7932"/>
                      <a:pt x="-801" y="8017"/>
                    </a:cubicBezTo>
                    <a:cubicBezTo>
                      <a:pt x="-801" y="11256"/>
                      <a:pt x="2818" y="12875"/>
                      <a:pt x="6438" y="12875"/>
                    </a:cubicBezTo>
                    <a:cubicBezTo>
                      <a:pt x="6438" y="12875"/>
                      <a:pt x="39013" y="8017"/>
                      <a:pt x="60635" y="24210"/>
                    </a:cubicBezTo>
                    <a:close/>
                  </a:path>
                </a:pathLst>
              </a:custGeom>
              <a:solidFill>
                <a:srgbClr val="1A4850"/>
              </a:solidFill>
              <a:ln w="9525" cap="flat">
                <a:noFill/>
                <a:prstDash val="solid"/>
                <a:miter/>
              </a:ln>
            </p:spPr>
            <p:txBody>
              <a:bodyPr rtlCol="0" anchor="ctr"/>
              <a:lstStyle/>
              <a:p>
                <a:endParaRPr lang="zh-CN" altLang="en-US"/>
              </a:p>
            </p:txBody>
          </p:sp>
          <p:sp>
            <p:nvSpPr>
              <p:cNvPr id="400" name="任意多边形 113"/>
              <p:cNvSpPr/>
              <p:nvPr/>
            </p:nvSpPr>
            <p:spPr>
              <a:xfrm>
                <a:off x="5707965" y="1065180"/>
                <a:ext cx="36671" cy="61245"/>
              </a:xfrm>
              <a:custGeom>
                <a:avLst/>
                <a:gdLst>
                  <a:gd name="connsiteX0" fmla="*/ -838 w 36671"/>
                  <a:gd name="connsiteY0" fmla="*/ 30320 h 61245"/>
                  <a:gd name="connsiteX1" fmla="*/ 17546 w 36671"/>
                  <a:gd name="connsiteY1" fmla="*/ 60990 h 61245"/>
                  <a:gd name="connsiteX2" fmla="*/ 35834 w 36671"/>
                  <a:gd name="connsiteY2" fmla="*/ 30320 h 61245"/>
                  <a:gd name="connsiteX3" fmla="*/ 17546 w 36671"/>
                  <a:gd name="connsiteY3" fmla="*/ -256 h 61245"/>
                  <a:gd name="connsiteX4" fmla="*/ -838 w 36671"/>
                  <a:gd name="connsiteY4" fmla="*/ 30320 h 61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1" h="61245">
                    <a:moveTo>
                      <a:pt x="-838" y="30320"/>
                    </a:moveTo>
                    <a:cubicBezTo>
                      <a:pt x="-838" y="46607"/>
                      <a:pt x="7259" y="60990"/>
                      <a:pt x="17546" y="60990"/>
                    </a:cubicBezTo>
                    <a:cubicBezTo>
                      <a:pt x="27832" y="60990"/>
                      <a:pt x="35834" y="46607"/>
                      <a:pt x="35834" y="30320"/>
                    </a:cubicBezTo>
                    <a:cubicBezTo>
                      <a:pt x="35834" y="14032"/>
                      <a:pt x="27737" y="-256"/>
                      <a:pt x="17546" y="-256"/>
                    </a:cubicBezTo>
                    <a:cubicBezTo>
                      <a:pt x="7354" y="-256"/>
                      <a:pt x="-838" y="12317"/>
                      <a:pt x="-838" y="30320"/>
                    </a:cubicBezTo>
                    <a:close/>
                  </a:path>
                </a:pathLst>
              </a:custGeom>
              <a:solidFill>
                <a:srgbClr val="1A4850"/>
              </a:solidFill>
              <a:ln w="9525" cap="flat">
                <a:noFill/>
                <a:prstDash val="solid"/>
                <a:miter/>
              </a:ln>
            </p:spPr>
            <p:txBody>
              <a:bodyPr rtlCol="0" anchor="ctr"/>
              <a:lstStyle/>
              <a:p>
                <a:endParaRPr lang="zh-CN" altLang="en-US"/>
              </a:p>
            </p:txBody>
          </p:sp>
          <p:sp>
            <p:nvSpPr>
              <p:cNvPr id="401" name="任意多边形 114"/>
              <p:cNvSpPr/>
              <p:nvPr/>
            </p:nvSpPr>
            <p:spPr>
              <a:xfrm>
                <a:off x="5891703" y="1065180"/>
                <a:ext cx="36766" cy="61245"/>
              </a:xfrm>
              <a:custGeom>
                <a:avLst/>
                <a:gdLst>
                  <a:gd name="connsiteX0" fmla="*/ -838 w 36766"/>
                  <a:gd name="connsiteY0" fmla="*/ 30320 h 61245"/>
                  <a:gd name="connsiteX1" fmla="*/ 17545 w 36766"/>
                  <a:gd name="connsiteY1" fmla="*/ 60990 h 61245"/>
                  <a:gd name="connsiteX2" fmla="*/ 35928 w 36766"/>
                  <a:gd name="connsiteY2" fmla="*/ 30320 h 61245"/>
                  <a:gd name="connsiteX3" fmla="*/ 17545 w 36766"/>
                  <a:gd name="connsiteY3" fmla="*/ -256 h 61245"/>
                  <a:gd name="connsiteX4" fmla="*/ -838 w 36766"/>
                  <a:gd name="connsiteY4" fmla="*/ 30320 h 61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61245">
                    <a:moveTo>
                      <a:pt x="-838" y="30320"/>
                    </a:moveTo>
                    <a:cubicBezTo>
                      <a:pt x="-838" y="46607"/>
                      <a:pt x="7353" y="60990"/>
                      <a:pt x="17545" y="60990"/>
                    </a:cubicBezTo>
                    <a:cubicBezTo>
                      <a:pt x="27737" y="60990"/>
                      <a:pt x="35928" y="46607"/>
                      <a:pt x="35928" y="30320"/>
                    </a:cubicBezTo>
                    <a:cubicBezTo>
                      <a:pt x="35928" y="14032"/>
                      <a:pt x="27737" y="-256"/>
                      <a:pt x="17545" y="-256"/>
                    </a:cubicBezTo>
                    <a:cubicBezTo>
                      <a:pt x="7353" y="-256"/>
                      <a:pt x="-838" y="12317"/>
                      <a:pt x="-838" y="30320"/>
                    </a:cubicBezTo>
                    <a:close/>
                  </a:path>
                </a:pathLst>
              </a:custGeom>
              <a:solidFill>
                <a:srgbClr val="1A4850"/>
              </a:solidFill>
              <a:ln w="9525" cap="flat">
                <a:noFill/>
                <a:prstDash val="solid"/>
                <a:miter/>
              </a:ln>
            </p:spPr>
            <p:txBody>
              <a:bodyPr rtlCol="0" anchor="ctr"/>
              <a:lstStyle/>
              <a:p>
                <a:endParaRPr lang="zh-CN" altLang="en-US"/>
              </a:p>
            </p:txBody>
          </p:sp>
          <p:sp>
            <p:nvSpPr>
              <p:cNvPr id="402" name="任意多边形 115"/>
              <p:cNvSpPr/>
              <p:nvPr/>
            </p:nvSpPr>
            <p:spPr>
              <a:xfrm>
                <a:off x="5782355" y="1051845"/>
                <a:ext cx="48958" cy="171831"/>
              </a:xfrm>
              <a:custGeom>
                <a:avLst/>
                <a:gdLst>
                  <a:gd name="connsiteX0" fmla="*/ 37262 w 48958"/>
                  <a:gd name="connsiteY0" fmla="*/ 171575 h 171831"/>
                  <a:gd name="connsiteX1" fmla="*/ 48121 w 48958"/>
                  <a:gd name="connsiteY1" fmla="*/ 160241 h 171831"/>
                  <a:gd name="connsiteX2" fmla="*/ 20879 w 48958"/>
                  <a:gd name="connsiteY2" fmla="*/ 131666 h 171831"/>
                  <a:gd name="connsiteX3" fmla="*/ 46311 w 48958"/>
                  <a:gd name="connsiteY3" fmla="*/ -256 h 171831"/>
                  <a:gd name="connsiteX4" fmla="*/ 31833 w 48958"/>
                  <a:gd name="connsiteY4" fmla="*/ -256 h 171831"/>
                  <a:gd name="connsiteX5" fmla="*/ 4591 w 48958"/>
                  <a:gd name="connsiteY5" fmla="*/ 126046 h 171831"/>
                  <a:gd name="connsiteX6" fmla="*/ -838 w 48958"/>
                  <a:gd name="connsiteY6" fmla="*/ 131666 h 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58" h="171831">
                    <a:moveTo>
                      <a:pt x="37262" y="171575"/>
                    </a:moveTo>
                    <a:lnTo>
                      <a:pt x="48121" y="160241"/>
                    </a:lnTo>
                    <a:lnTo>
                      <a:pt x="20879" y="131666"/>
                    </a:lnTo>
                    <a:cubicBezTo>
                      <a:pt x="46311" y="94042"/>
                      <a:pt x="46311" y="3554"/>
                      <a:pt x="46311" y="-256"/>
                    </a:cubicBezTo>
                    <a:lnTo>
                      <a:pt x="31833" y="-256"/>
                    </a:lnTo>
                    <a:cubicBezTo>
                      <a:pt x="31833" y="1649"/>
                      <a:pt x="31833" y="95852"/>
                      <a:pt x="4591" y="126046"/>
                    </a:cubicBezTo>
                    <a:lnTo>
                      <a:pt x="-838" y="131666"/>
                    </a:lnTo>
                    <a:close/>
                  </a:path>
                </a:pathLst>
              </a:custGeom>
              <a:solidFill>
                <a:srgbClr val="7C433D"/>
              </a:solidFill>
              <a:ln w="9525" cap="flat">
                <a:noFill/>
                <a:prstDash val="solid"/>
                <a:miter/>
              </a:ln>
            </p:spPr>
            <p:txBody>
              <a:bodyPr rtlCol="0" anchor="ctr"/>
              <a:lstStyle/>
              <a:p>
                <a:endParaRPr lang="zh-CN" altLang="en-US"/>
              </a:p>
            </p:txBody>
          </p:sp>
          <p:sp>
            <p:nvSpPr>
              <p:cNvPr id="403" name="任意多边形 116"/>
              <p:cNvSpPr/>
              <p:nvPr/>
            </p:nvSpPr>
            <p:spPr>
              <a:xfrm>
                <a:off x="5753873" y="1267780"/>
                <a:ext cx="127540" cy="70162"/>
              </a:xfrm>
              <a:custGeom>
                <a:avLst/>
                <a:gdLst>
                  <a:gd name="connsiteX0" fmla="*/ 119371 w 127540"/>
                  <a:gd name="connsiteY0" fmla="*/ 6886 h 70162"/>
                  <a:gd name="connsiteX1" fmla="*/ 7929 w 127540"/>
                  <a:gd name="connsiteY1" fmla="*/ -68 h 70162"/>
                  <a:gd name="connsiteX2" fmla="*/ -653 w 127540"/>
                  <a:gd name="connsiteY2" fmla="*/ 5266 h 70162"/>
                  <a:gd name="connsiteX3" fmla="*/ -835 w 127540"/>
                  <a:gd name="connsiteY3" fmla="*/ 7076 h 70162"/>
                  <a:gd name="connsiteX4" fmla="*/ 57744 w 127540"/>
                  <a:gd name="connsiteY4" fmla="*/ 69750 h 70162"/>
                  <a:gd name="connsiteX5" fmla="*/ 126610 w 127540"/>
                  <a:gd name="connsiteY5" fmla="*/ 15172 h 70162"/>
                  <a:gd name="connsiteX6" fmla="*/ 120704 w 127540"/>
                  <a:gd name="connsiteY6" fmla="*/ 6971 h 70162"/>
                  <a:gd name="connsiteX7" fmla="*/ 119371 w 127540"/>
                  <a:gd name="connsiteY7" fmla="*/ 6886 h 70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540" h="70162">
                    <a:moveTo>
                      <a:pt x="119371" y="6886"/>
                    </a:moveTo>
                    <a:cubicBezTo>
                      <a:pt x="82080" y="8400"/>
                      <a:pt x="44743" y="6076"/>
                      <a:pt x="7929" y="-68"/>
                    </a:cubicBezTo>
                    <a:cubicBezTo>
                      <a:pt x="4090" y="-963"/>
                      <a:pt x="242" y="1428"/>
                      <a:pt x="-653" y="5266"/>
                    </a:cubicBezTo>
                    <a:cubicBezTo>
                      <a:pt x="-787" y="5857"/>
                      <a:pt x="-853" y="6466"/>
                      <a:pt x="-835" y="7076"/>
                    </a:cubicBezTo>
                    <a:cubicBezTo>
                      <a:pt x="-263" y="26126"/>
                      <a:pt x="6785" y="66893"/>
                      <a:pt x="57744" y="69750"/>
                    </a:cubicBezTo>
                    <a:cubicBezTo>
                      <a:pt x="111751" y="72703"/>
                      <a:pt x="123943" y="33079"/>
                      <a:pt x="126610" y="15172"/>
                    </a:cubicBezTo>
                    <a:cubicBezTo>
                      <a:pt x="127239" y="11277"/>
                      <a:pt x="124600" y="7609"/>
                      <a:pt x="120704" y="6971"/>
                    </a:cubicBezTo>
                    <a:cubicBezTo>
                      <a:pt x="120266" y="6904"/>
                      <a:pt x="119818" y="6876"/>
                      <a:pt x="119371" y="6886"/>
                    </a:cubicBezTo>
                    <a:close/>
                  </a:path>
                </a:pathLst>
              </a:custGeom>
              <a:solidFill>
                <a:srgbClr val="F34A56"/>
              </a:solidFill>
              <a:ln w="9525" cap="flat">
                <a:noFill/>
                <a:prstDash val="solid"/>
                <a:miter/>
              </a:ln>
            </p:spPr>
            <p:txBody>
              <a:bodyPr rtlCol="0" anchor="ctr"/>
              <a:lstStyle/>
              <a:p>
                <a:endParaRPr lang="zh-CN" altLang="en-US"/>
              </a:p>
            </p:txBody>
          </p:sp>
          <p:sp>
            <p:nvSpPr>
              <p:cNvPr id="404" name="任意多边形 117"/>
              <p:cNvSpPr/>
              <p:nvPr/>
            </p:nvSpPr>
            <p:spPr>
              <a:xfrm>
                <a:off x="5596046" y="733415"/>
                <a:ext cx="474132" cy="426919"/>
              </a:xfrm>
              <a:custGeom>
                <a:avLst/>
                <a:gdLst>
                  <a:gd name="connsiteX0" fmla="*/ 408071 w 474132"/>
                  <a:gd name="connsiteY0" fmla="*/ 182157 h 426919"/>
                  <a:gd name="connsiteX1" fmla="*/ 447504 w 474132"/>
                  <a:gd name="connsiteY1" fmla="*/ 426664 h 426919"/>
                  <a:gd name="connsiteX2" fmla="*/ 234525 w 474132"/>
                  <a:gd name="connsiteY2" fmla="*/ -247 h 426919"/>
                  <a:gd name="connsiteX3" fmla="*/ 27356 w 474132"/>
                  <a:gd name="connsiteY3" fmla="*/ 420473 h 426919"/>
                  <a:gd name="connsiteX4" fmla="*/ 81649 w 474132"/>
                  <a:gd name="connsiteY4" fmla="*/ 183777 h 426919"/>
                  <a:gd name="connsiteX5" fmla="*/ 408071 w 474132"/>
                  <a:gd name="connsiteY5" fmla="*/ 182157 h 42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132" h="426919">
                    <a:moveTo>
                      <a:pt x="408071" y="182157"/>
                    </a:moveTo>
                    <a:cubicBezTo>
                      <a:pt x="408071" y="182157"/>
                      <a:pt x="451695" y="235878"/>
                      <a:pt x="447504" y="426664"/>
                    </a:cubicBezTo>
                    <a:cubicBezTo>
                      <a:pt x="447504" y="426664"/>
                      <a:pt x="582569" y="-2533"/>
                      <a:pt x="234525" y="-247"/>
                    </a:cubicBezTo>
                    <a:cubicBezTo>
                      <a:pt x="-113518" y="2039"/>
                      <a:pt x="27356" y="420473"/>
                      <a:pt x="27356" y="420473"/>
                    </a:cubicBezTo>
                    <a:cubicBezTo>
                      <a:pt x="27356" y="420473"/>
                      <a:pt x="18974" y="247213"/>
                      <a:pt x="81649" y="183777"/>
                    </a:cubicBezTo>
                    <a:cubicBezTo>
                      <a:pt x="81554" y="184253"/>
                      <a:pt x="204331" y="197873"/>
                      <a:pt x="408071" y="182157"/>
                    </a:cubicBezTo>
                    <a:close/>
                  </a:path>
                </a:pathLst>
              </a:custGeom>
              <a:solidFill>
                <a:srgbClr val="1E1F45"/>
              </a:solidFill>
              <a:ln w="9525" cap="flat">
                <a:noFill/>
                <a:prstDash val="solid"/>
                <a:miter/>
              </a:ln>
            </p:spPr>
            <p:txBody>
              <a:bodyPr rtlCol="0" anchor="ctr"/>
              <a:lstStyle/>
              <a:p>
                <a:endParaRPr lang="zh-CN" altLang="en-US"/>
              </a:p>
            </p:txBody>
          </p:sp>
        </p:grpSp>
        <p:grpSp>
          <p:nvGrpSpPr>
            <p:cNvPr id="9" name="组合 8"/>
            <p:cNvGrpSpPr/>
            <p:nvPr/>
          </p:nvGrpSpPr>
          <p:grpSpPr>
            <a:xfrm>
              <a:off x="6957037" y="1972989"/>
              <a:ext cx="1542344" cy="3432218"/>
              <a:chOff x="6896655" y="1419200"/>
              <a:chExt cx="2130730" cy="4741569"/>
            </a:xfrm>
          </p:grpSpPr>
          <p:sp>
            <p:nvSpPr>
              <p:cNvPr id="40" name="任意多边形 47"/>
              <p:cNvSpPr/>
              <p:nvPr/>
            </p:nvSpPr>
            <p:spPr>
              <a:xfrm>
                <a:off x="7581967" y="2399292"/>
                <a:ext cx="943112" cy="759578"/>
              </a:xfrm>
              <a:custGeom>
                <a:avLst/>
                <a:gdLst>
                  <a:gd name="connsiteX0" fmla="*/ -945 w 943112"/>
                  <a:gd name="connsiteY0" fmla="*/ 759249 h 759578"/>
                  <a:gd name="connsiteX1" fmla="*/ 942030 w 943112"/>
                  <a:gd name="connsiteY1" fmla="*/ 543984 h 759578"/>
                  <a:gd name="connsiteX2" fmla="*/ 372339 w 943112"/>
                  <a:gd name="connsiteY2" fmla="*/ 2012 h 759578"/>
                  <a:gd name="connsiteX3" fmla="*/ -945 w 943112"/>
                  <a:gd name="connsiteY3" fmla="*/ 759249 h 759578"/>
                </a:gdLst>
                <a:ahLst/>
                <a:cxnLst>
                  <a:cxn ang="0">
                    <a:pos x="connsiteX0" y="connsiteY0"/>
                  </a:cxn>
                  <a:cxn ang="0">
                    <a:pos x="connsiteX1" y="connsiteY1"/>
                  </a:cxn>
                  <a:cxn ang="0">
                    <a:pos x="connsiteX2" y="connsiteY2"/>
                  </a:cxn>
                  <a:cxn ang="0">
                    <a:pos x="connsiteX3" y="connsiteY3"/>
                  </a:cxn>
                </a:cxnLst>
                <a:rect l="l" t="t" r="r" b="b"/>
                <a:pathLst>
                  <a:path w="943112" h="759578">
                    <a:moveTo>
                      <a:pt x="-945" y="759249"/>
                    </a:moveTo>
                    <a:cubicBezTo>
                      <a:pt x="-945" y="759249"/>
                      <a:pt x="217273" y="565892"/>
                      <a:pt x="942030" y="543984"/>
                    </a:cubicBezTo>
                    <a:cubicBezTo>
                      <a:pt x="942030" y="543984"/>
                      <a:pt x="764484" y="-41803"/>
                      <a:pt x="372339" y="2012"/>
                    </a:cubicBezTo>
                    <a:cubicBezTo>
                      <a:pt x="-19423" y="47827"/>
                      <a:pt x="-945" y="759249"/>
                      <a:pt x="-945" y="759249"/>
                    </a:cubicBezTo>
                    <a:close/>
                  </a:path>
                </a:pathLst>
              </a:custGeom>
              <a:solidFill>
                <a:srgbClr val="662C33"/>
              </a:solidFill>
              <a:ln w="9525" cap="flat">
                <a:noFill/>
                <a:prstDash val="solid"/>
                <a:miter/>
              </a:ln>
            </p:spPr>
            <p:txBody>
              <a:bodyPr rtlCol="0" anchor="ctr"/>
              <a:lstStyle/>
              <a:p>
                <a:endParaRPr lang="zh-CN" altLang="en-US"/>
              </a:p>
            </p:txBody>
          </p:sp>
          <p:sp>
            <p:nvSpPr>
              <p:cNvPr id="41" name="任意多边形 48"/>
              <p:cNvSpPr/>
              <p:nvPr/>
            </p:nvSpPr>
            <p:spPr>
              <a:xfrm>
                <a:off x="7476459" y="1419200"/>
                <a:ext cx="767133" cy="981030"/>
              </a:xfrm>
              <a:custGeom>
                <a:avLst/>
                <a:gdLst>
                  <a:gd name="connsiteX0" fmla="*/ 569572 w 767133"/>
                  <a:gd name="connsiteY0" fmla="*/ 89326 h 981030"/>
                  <a:gd name="connsiteX1" fmla="*/ 488230 w 767133"/>
                  <a:gd name="connsiteY1" fmla="*/ 15793 h 981030"/>
                  <a:gd name="connsiteX2" fmla="*/ 168570 w 767133"/>
                  <a:gd name="connsiteY2" fmla="*/ 89326 h 981030"/>
                  <a:gd name="connsiteX3" fmla="*/ 97895 w 767133"/>
                  <a:gd name="connsiteY3" fmla="*/ 251251 h 981030"/>
                  <a:gd name="connsiteX4" fmla="*/ 78845 w 767133"/>
                  <a:gd name="connsiteY4" fmla="*/ 517951 h 981030"/>
                  <a:gd name="connsiteX5" fmla="*/ 21695 w 767133"/>
                  <a:gd name="connsiteY5" fmla="*/ 689401 h 981030"/>
                  <a:gd name="connsiteX6" fmla="*/ 88370 w 767133"/>
                  <a:gd name="connsiteY6" fmla="*/ 975151 h 981030"/>
                  <a:gd name="connsiteX7" fmla="*/ 281251 w 767133"/>
                  <a:gd name="connsiteY7" fmla="*/ 898189 h 981030"/>
                  <a:gd name="connsiteX8" fmla="*/ 628723 w 767133"/>
                  <a:gd name="connsiteY8" fmla="*/ 835800 h 981030"/>
                  <a:gd name="connsiteX9" fmla="*/ 763692 w 767133"/>
                  <a:gd name="connsiteY9" fmla="*/ 611582 h 981030"/>
                  <a:gd name="connsiteX10" fmla="*/ 745214 w 767133"/>
                  <a:gd name="connsiteY10" fmla="*/ 457182 h 981030"/>
                  <a:gd name="connsiteX11" fmla="*/ 706352 w 767133"/>
                  <a:gd name="connsiteY11" fmla="*/ 257157 h 981030"/>
                  <a:gd name="connsiteX12" fmla="*/ 569572 w 767133"/>
                  <a:gd name="connsiteY12" fmla="*/ 89326 h 98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133" h="981030">
                    <a:moveTo>
                      <a:pt x="569572" y="89326"/>
                    </a:moveTo>
                    <a:cubicBezTo>
                      <a:pt x="569572" y="89326"/>
                      <a:pt x="591766" y="54370"/>
                      <a:pt x="488230" y="15793"/>
                    </a:cubicBezTo>
                    <a:cubicBezTo>
                      <a:pt x="384693" y="-22783"/>
                      <a:pt x="203622" y="10269"/>
                      <a:pt x="168570" y="89326"/>
                    </a:cubicBezTo>
                    <a:cubicBezTo>
                      <a:pt x="133519" y="168384"/>
                      <a:pt x="139995" y="201245"/>
                      <a:pt x="97895" y="251251"/>
                    </a:cubicBezTo>
                    <a:cubicBezTo>
                      <a:pt x="55794" y="301257"/>
                      <a:pt x="46555" y="405080"/>
                      <a:pt x="78845" y="517951"/>
                    </a:cubicBezTo>
                    <a:cubicBezTo>
                      <a:pt x="97895" y="584626"/>
                      <a:pt x="57985" y="628822"/>
                      <a:pt x="21695" y="689401"/>
                    </a:cubicBezTo>
                    <a:cubicBezTo>
                      <a:pt x="-35455" y="784651"/>
                      <a:pt x="25504" y="938385"/>
                      <a:pt x="88370" y="975151"/>
                    </a:cubicBezTo>
                    <a:cubicBezTo>
                      <a:pt x="151235" y="1011918"/>
                      <a:pt x="268296" y="852279"/>
                      <a:pt x="281251" y="898189"/>
                    </a:cubicBezTo>
                    <a:cubicBezTo>
                      <a:pt x="294205" y="944100"/>
                      <a:pt x="569572" y="909238"/>
                      <a:pt x="628723" y="835800"/>
                    </a:cubicBezTo>
                    <a:cubicBezTo>
                      <a:pt x="687873" y="764077"/>
                      <a:pt x="782171" y="677686"/>
                      <a:pt x="763692" y="611582"/>
                    </a:cubicBezTo>
                    <a:cubicBezTo>
                      <a:pt x="745214" y="545479"/>
                      <a:pt x="704542" y="514141"/>
                      <a:pt x="745214" y="457182"/>
                    </a:cubicBezTo>
                    <a:cubicBezTo>
                      <a:pt x="785886" y="400222"/>
                      <a:pt x="748833" y="326689"/>
                      <a:pt x="706352" y="257157"/>
                    </a:cubicBezTo>
                    <a:cubicBezTo>
                      <a:pt x="661775" y="188481"/>
                      <a:pt x="706352" y="85612"/>
                      <a:pt x="569572" y="89326"/>
                    </a:cubicBezTo>
                    <a:close/>
                  </a:path>
                </a:pathLst>
              </a:custGeom>
              <a:solidFill>
                <a:srgbClr val="1E1F45"/>
              </a:solidFill>
              <a:ln w="9525" cap="flat">
                <a:noFill/>
                <a:prstDash val="solid"/>
                <a:miter/>
              </a:ln>
            </p:spPr>
            <p:txBody>
              <a:bodyPr rtlCol="0" anchor="ctr"/>
              <a:lstStyle/>
              <a:p>
                <a:endParaRPr lang="zh-CN" altLang="en-US"/>
              </a:p>
            </p:txBody>
          </p:sp>
          <p:sp>
            <p:nvSpPr>
              <p:cNvPr id="42" name="任意多边形 49"/>
              <p:cNvSpPr/>
              <p:nvPr/>
            </p:nvSpPr>
            <p:spPr>
              <a:xfrm>
                <a:off x="8562132" y="2852620"/>
                <a:ext cx="220500" cy="281805"/>
              </a:xfrm>
              <a:custGeom>
                <a:avLst/>
                <a:gdLst>
                  <a:gd name="connsiteX0" fmla="*/ 174178 w 220500"/>
                  <a:gd name="connsiteY0" fmla="*/ 276013 h 281805"/>
                  <a:gd name="connsiteX1" fmla="*/ -1083 w 220500"/>
                  <a:gd name="connsiteY1" fmla="*/ 78750 h 281805"/>
                  <a:gd name="connsiteX2" fmla="*/ 197037 w 220500"/>
                  <a:gd name="connsiteY2" fmla="*/ 8075 h 281805"/>
                  <a:gd name="connsiteX3" fmla="*/ 174178 w 220500"/>
                  <a:gd name="connsiteY3" fmla="*/ 276013 h 281805"/>
                </a:gdLst>
                <a:ahLst/>
                <a:cxnLst>
                  <a:cxn ang="0">
                    <a:pos x="connsiteX0" y="connsiteY0"/>
                  </a:cxn>
                  <a:cxn ang="0">
                    <a:pos x="connsiteX1" y="connsiteY1"/>
                  </a:cxn>
                  <a:cxn ang="0">
                    <a:pos x="connsiteX2" y="connsiteY2"/>
                  </a:cxn>
                  <a:cxn ang="0">
                    <a:pos x="connsiteX3" y="connsiteY3"/>
                  </a:cxn>
                </a:cxnLst>
                <a:rect l="l" t="t" r="r" b="b"/>
                <a:pathLst>
                  <a:path w="220500" h="281805">
                    <a:moveTo>
                      <a:pt x="174178" y="276013"/>
                    </a:moveTo>
                    <a:cubicBezTo>
                      <a:pt x="151413" y="313161"/>
                      <a:pt x="-1083" y="151331"/>
                      <a:pt x="-1083" y="78750"/>
                    </a:cubicBezTo>
                    <a:cubicBezTo>
                      <a:pt x="-1083" y="78750"/>
                      <a:pt x="135696" y="-30978"/>
                      <a:pt x="197037" y="8075"/>
                    </a:cubicBezTo>
                    <a:cubicBezTo>
                      <a:pt x="258378" y="50842"/>
                      <a:pt x="174178" y="276013"/>
                      <a:pt x="174178" y="276013"/>
                    </a:cubicBezTo>
                    <a:close/>
                  </a:path>
                </a:pathLst>
              </a:custGeom>
              <a:solidFill>
                <a:srgbClr val="4C1E27"/>
              </a:solidFill>
              <a:ln w="9525" cap="flat">
                <a:noFill/>
                <a:prstDash val="solid"/>
                <a:miter/>
              </a:ln>
            </p:spPr>
            <p:txBody>
              <a:bodyPr rtlCol="0" anchor="ctr"/>
              <a:lstStyle/>
              <a:p>
                <a:endParaRPr lang="zh-CN" altLang="en-US"/>
              </a:p>
            </p:txBody>
          </p:sp>
          <p:sp>
            <p:nvSpPr>
              <p:cNvPr id="43" name="任意多边形 50"/>
              <p:cNvSpPr/>
              <p:nvPr/>
            </p:nvSpPr>
            <p:spPr>
              <a:xfrm>
                <a:off x="8378299" y="2729981"/>
                <a:ext cx="477860" cy="551427"/>
              </a:xfrm>
              <a:custGeom>
                <a:avLst/>
                <a:gdLst>
                  <a:gd name="connsiteX0" fmla="*/ 257903 w 477860"/>
                  <a:gd name="connsiteY0" fmla="*/ 87661 h 551427"/>
                  <a:gd name="connsiteX1" fmla="*/ 128363 w 477860"/>
                  <a:gd name="connsiteY1" fmla="*/ 307688 h 551427"/>
                  <a:gd name="connsiteX2" fmla="*/ -1083 w 477860"/>
                  <a:gd name="connsiteY2" fmla="*/ 384745 h 551427"/>
                  <a:gd name="connsiteX3" fmla="*/ 85215 w 477860"/>
                  <a:gd name="connsiteY3" fmla="*/ 547908 h 551427"/>
                  <a:gd name="connsiteX4" fmla="*/ 193132 w 477860"/>
                  <a:gd name="connsiteY4" fmla="*/ 371887 h 551427"/>
                  <a:gd name="connsiteX5" fmla="*/ 462881 w 477860"/>
                  <a:gd name="connsiteY5" fmla="*/ 67087 h 551427"/>
                  <a:gd name="connsiteX6" fmla="*/ 257903 w 477860"/>
                  <a:gd name="connsiteY6" fmla="*/ 87661 h 55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7860" h="551427">
                    <a:moveTo>
                      <a:pt x="257903" y="87661"/>
                    </a:moveTo>
                    <a:lnTo>
                      <a:pt x="128363" y="307688"/>
                    </a:lnTo>
                    <a:lnTo>
                      <a:pt x="-1083" y="384745"/>
                    </a:lnTo>
                    <a:cubicBezTo>
                      <a:pt x="-1083" y="384745"/>
                      <a:pt x="25874" y="516762"/>
                      <a:pt x="85215" y="547908"/>
                    </a:cubicBezTo>
                    <a:cubicBezTo>
                      <a:pt x="144555" y="579055"/>
                      <a:pt x="193132" y="371887"/>
                      <a:pt x="193132" y="371887"/>
                    </a:cubicBezTo>
                    <a:cubicBezTo>
                      <a:pt x="193132" y="371887"/>
                      <a:pt x="385538" y="229012"/>
                      <a:pt x="462881" y="67087"/>
                    </a:cubicBezTo>
                    <a:cubicBezTo>
                      <a:pt x="541938" y="-95791"/>
                      <a:pt x="257903" y="87661"/>
                      <a:pt x="257903" y="87661"/>
                    </a:cubicBezTo>
                    <a:close/>
                  </a:path>
                </a:pathLst>
              </a:custGeom>
              <a:solidFill>
                <a:srgbClr val="FFB1A9"/>
              </a:solidFill>
              <a:ln w="9525" cap="flat">
                <a:noFill/>
                <a:prstDash val="solid"/>
                <a:miter/>
              </a:ln>
            </p:spPr>
            <p:txBody>
              <a:bodyPr rtlCol="0" anchor="ctr"/>
              <a:lstStyle/>
              <a:p>
                <a:endParaRPr lang="zh-CN" altLang="en-US"/>
              </a:p>
            </p:txBody>
          </p:sp>
          <p:sp>
            <p:nvSpPr>
              <p:cNvPr id="44" name="任意多边形 51"/>
              <p:cNvSpPr/>
              <p:nvPr/>
            </p:nvSpPr>
            <p:spPr>
              <a:xfrm>
                <a:off x="8353820" y="2080736"/>
                <a:ext cx="673565" cy="1053655"/>
              </a:xfrm>
              <a:custGeom>
                <a:avLst/>
                <a:gdLst>
                  <a:gd name="connsiteX0" fmla="*/ -1083 w 673565"/>
                  <a:gd name="connsiteY0" fmla="*/ -329 h 1053655"/>
                  <a:gd name="connsiteX1" fmla="*/ 656142 w 673565"/>
                  <a:gd name="connsiteY1" fmla="*/ 451537 h 1053655"/>
                  <a:gd name="connsiteX2" fmla="*/ 656142 w 673565"/>
                  <a:gd name="connsiteY2" fmla="*/ 625559 h 1053655"/>
                  <a:gd name="connsiteX3" fmla="*/ 558797 w 673565"/>
                  <a:gd name="connsiteY3" fmla="*/ 831108 h 1053655"/>
                  <a:gd name="connsiteX4" fmla="*/ 553272 w 673565"/>
                  <a:gd name="connsiteY4" fmla="*/ 883019 h 1053655"/>
                  <a:gd name="connsiteX5" fmla="*/ 512886 w 673565"/>
                  <a:gd name="connsiteY5" fmla="*/ 908927 h 1053655"/>
                  <a:gd name="connsiteX6" fmla="*/ 380679 w 673565"/>
                  <a:gd name="connsiteY6" fmla="*/ 1053326 h 1053655"/>
                  <a:gd name="connsiteX7" fmla="*/ 197037 w 673565"/>
                  <a:gd name="connsiteY7" fmla="*/ 857016 h 1053655"/>
                  <a:gd name="connsiteX8" fmla="*/ 334769 w 673565"/>
                  <a:gd name="connsiteY8" fmla="*/ 612605 h 1053655"/>
                  <a:gd name="connsiteX9" fmla="*/ 327435 w 673565"/>
                  <a:gd name="connsiteY9" fmla="*/ 601556 h 1053655"/>
                  <a:gd name="connsiteX10" fmla="*/ 334769 w 673565"/>
                  <a:gd name="connsiteY10" fmla="*/ 564503 h 1053655"/>
                  <a:gd name="connsiteX11" fmla="*/ 51876 w 673565"/>
                  <a:gd name="connsiteY11" fmla="*/ 481160 h 1053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3565" h="1053655">
                    <a:moveTo>
                      <a:pt x="-1083" y="-329"/>
                    </a:moveTo>
                    <a:cubicBezTo>
                      <a:pt x="-1083" y="-329"/>
                      <a:pt x="531555" y="346000"/>
                      <a:pt x="656142" y="451537"/>
                    </a:cubicBezTo>
                    <a:cubicBezTo>
                      <a:pt x="656142" y="451537"/>
                      <a:pt x="692909" y="514497"/>
                      <a:pt x="656142" y="625559"/>
                    </a:cubicBezTo>
                    <a:cubicBezTo>
                      <a:pt x="631378" y="697463"/>
                      <a:pt x="598706" y="766405"/>
                      <a:pt x="558797" y="831108"/>
                    </a:cubicBezTo>
                    <a:cubicBezTo>
                      <a:pt x="558797" y="831108"/>
                      <a:pt x="562511" y="877400"/>
                      <a:pt x="553272" y="883019"/>
                    </a:cubicBezTo>
                    <a:cubicBezTo>
                      <a:pt x="544033" y="888639"/>
                      <a:pt x="512886" y="899688"/>
                      <a:pt x="512886" y="908927"/>
                    </a:cubicBezTo>
                    <a:cubicBezTo>
                      <a:pt x="512886" y="918167"/>
                      <a:pt x="433923" y="986651"/>
                      <a:pt x="380679" y="1053326"/>
                    </a:cubicBezTo>
                    <a:cubicBezTo>
                      <a:pt x="380679" y="1053326"/>
                      <a:pt x="303527" y="883019"/>
                      <a:pt x="197037" y="857016"/>
                    </a:cubicBezTo>
                    <a:lnTo>
                      <a:pt x="334769" y="612605"/>
                    </a:lnTo>
                    <a:cubicBezTo>
                      <a:pt x="331150" y="609871"/>
                      <a:pt x="328578" y="605966"/>
                      <a:pt x="327435" y="601556"/>
                    </a:cubicBezTo>
                    <a:cubicBezTo>
                      <a:pt x="323720" y="590411"/>
                      <a:pt x="334769" y="564503"/>
                      <a:pt x="334769" y="564503"/>
                    </a:cubicBezTo>
                    <a:lnTo>
                      <a:pt x="51876" y="481160"/>
                    </a:lnTo>
                    <a:close/>
                  </a:path>
                </a:pathLst>
              </a:custGeom>
              <a:solidFill>
                <a:srgbClr val="FFB878"/>
              </a:solidFill>
              <a:ln w="9525" cap="flat">
                <a:noFill/>
                <a:prstDash val="solid"/>
                <a:miter/>
              </a:ln>
            </p:spPr>
            <p:txBody>
              <a:bodyPr rtlCol="0" anchor="ctr"/>
              <a:lstStyle/>
              <a:p>
                <a:endParaRPr lang="zh-CN" altLang="en-US"/>
              </a:p>
            </p:txBody>
          </p:sp>
          <p:sp>
            <p:nvSpPr>
              <p:cNvPr id="45" name="任意多边形 52"/>
              <p:cNvSpPr/>
              <p:nvPr/>
            </p:nvSpPr>
            <p:spPr>
              <a:xfrm>
                <a:off x="7385816" y="3146679"/>
                <a:ext cx="1212441" cy="2695289"/>
              </a:xfrm>
              <a:custGeom>
                <a:avLst/>
                <a:gdLst>
                  <a:gd name="connsiteX0" fmla="*/ 15088 w 1212441"/>
                  <a:gd name="connsiteY0" fmla="*/ 2665528 h 2695289"/>
                  <a:gd name="connsiteX1" fmla="*/ 138913 w 1212441"/>
                  <a:gd name="connsiteY1" fmla="*/ 2694960 h 2695289"/>
                  <a:gd name="connsiteX2" fmla="*/ 377515 w 1212441"/>
                  <a:gd name="connsiteY2" fmla="*/ 1547960 h 2695289"/>
                  <a:gd name="connsiteX3" fmla="*/ 634690 w 1212441"/>
                  <a:gd name="connsiteY3" fmla="*/ 813392 h 2695289"/>
                  <a:gd name="connsiteX4" fmla="*/ 677266 w 1212441"/>
                  <a:gd name="connsiteY4" fmla="*/ 807867 h 2695289"/>
                  <a:gd name="connsiteX5" fmla="*/ 695745 w 1212441"/>
                  <a:gd name="connsiteY5" fmla="*/ 804248 h 2695289"/>
                  <a:gd name="connsiteX6" fmla="*/ 714223 w 1212441"/>
                  <a:gd name="connsiteY6" fmla="*/ 800533 h 2695289"/>
                  <a:gd name="connsiteX7" fmla="*/ 797471 w 1212441"/>
                  <a:gd name="connsiteY7" fmla="*/ 1514908 h 2695289"/>
                  <a:gd name="connsiteX8" fmla="*/ 808616 w 1212441"/>
                  <a:gd name="connsiteY8" fmla="*/ 2687626 h 2695289"/>
                  <a:gd name="connsiteX9" fmla="*/ 936251 w 1212441"/>
                  <a:gd name="connsiteY9" fmla="*/ 2683911 h 2695289"/>
                  <a:gd name="connsiteX10" fmla="*/ 1050551 w 1212441"/>
                  <a:gd name="connsiteY10" fmla="*/ 1507479 h 2695289"/>
                  <a:gd name="connsiteX11" fmla="*/ 1194854 w 1212441"/>
                  <a:gd name="connsiteY11" fmla="*/ 465443 h 2695289"/>
                  <a:gd name="connsiteX12" fmla="*/ 1106082 w 1212441"/>
                  <a:gd name="connsiteY12" fmla="*/ 224270 h 2695289"/>
                  <a:gd name="connsiteX13" fmla="*/ 1098652 w 1212441"/>
                  <a:gd name="connsiteY13" fmla="*/ 207697 h 2695289"/>
                  <a:gd name="connsiteX14" fmla="*/ 985876 w 1212441"/>
                  <a:gd name="connsiteY14" fmla="*/ -329 h 2695289"/>
                  <a:gd name="connsiteX15" fmla="*/ 726797 w 1212441"/>
                  <a:gd name="connsiteY15" fmla="*/ 32818 h 2695289"/>
                  <a:gd name="connsiteX16" fmla="*/ 724986 w 1212441"/>
                  <a:gd name="connsiteY16" fmla="*/ 29103 h 2695289"/>
                  <a:gd name="connsiteX17" fmla="*/ 717557 w 1212441"/>
                  <a:gd name="connsiteY17" fmla="*/ 30913 h 2695289"/>
                  <a:gd name="connsiteX18" fmla="*/ 717557 w 1212441"/>
                  <a:gd name="connsiteY18" fmla="*/ 111971 h 2695289"/>
                  <a:gd name="connsiteX19" fmla="*/ 684314 w 1212441"/>
                  <a:gd name="connsiteY19" fmla="*/ 110161 h 2695289"/>
                  <a:gd name="connsiteX20" fmla="*/ 676885 w 1212441"/>
                  <a:gd name="connsiteY20" fmla="*/ 110161 h 2695289"/>
                  <a:gd name="connsiteX21" fmla="*/ 569539 w 1212441"/>
                  <a:gd name="connsiteY21" fmla="*/ 104636 h 2695289"/>
                  <a:gd name="connsiteX22" fmla="*/ 554775 w 1212441"/>
                  <a:gd name="connsiteY22" fmla="*/ 104636 h 2695289"/>
                  <a:gd name="connsiteX23" fmla="*/ 460382 w 1212441"/>
                  <a:gd name="connsiteY23" fmla="*/ 99112 h 2695289"/>
                  <a:gd name="connsiteX24" fmla="*/ 323507 w 1212441"/>
                  <a:gd name="connsiteY24" fmla="*/ 332856 h 2695289"/>
                  <a:gd name="connsiteX25" fmla="*/ 313982 w 1212441"/>
                  <a:gd name="connsiteY25" fmla="*/ 349429 h 2695289"/>
                  <a:gd name="connsiteX26" fmla="*/ 221495 w 1212441"/>
                  <a:gd name="connsiteY26" fmla="*/ 522498 h 2695289"/>
                  <a:gd name="connsiteX27" fmla="*/ 136341 w 1212441"/>
                  <a:gd name="connsiteY27" fmla="*/ 1494620 h 2695289"/>
                  <a:gd name="connsiteX28" fmla="*/ 15088 w 1212441"/>
                  <a:gd name="connsiteY28" fmla="*/ 2665528 h 2695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12441" h="2695289">
                    <a:moveTo>
                      <a:pt x="15088" y="2665528"/>
                    </a:moveTo>
                    <a:lnTo>
                      <a:pt x="138913" y="2694960"/>
                    </a:lnTo>
                    <a:cubicBezTo>
                      <a:pt x="138913" y="2694960"/>
                      <a:pt x="333128" y="1656735"/>
                      <a:pt x="377515" y="1547960"/>
                    </a:cubicBezTo>
                    <a:cubicBezTo>
                      <a:pt x="416376" y="1454138"/>
                      <a:pt x="581064" y="1091427"/>
                      <a:pt x="634690" y="813392"/>
                    </a:cubicBezTo>
                    <a:cubicBezTo>
                      <a:pt x="636594" y="815296"/>
                      <a:pt x="655073" y="811582"/>
                      <a:pt x="677266" y="807867"/>
                    </a:cubicBezTo>
                    <a:cubicBezTo>
                      <a:pt x="682790" y="806058"/>
                      <a:pt x="688315" y="806058"/>
                      <a:pt x="695745" y="804248"/>
                    </a:cubicBezTo>
                    <a:cubicBezTo>
                      <a:pt x="701269" y="802343"/>
                      <a:pt x="706889" y="802343"/>
                      <a:pt x="714223" y="800533"/>
                    </a:cubicBezTo>
                    <a:cubicBezTo>
                      <a:pt x="719842" y="1078568"/>
                      <a:pt x="778994" y="1419086"/>
                      <a:pt x="797471" y="1514908"/>
                    </a:cubicBezTo>
                    <a:cubicBezTo>
                      <a:pt x="819665" y="1630827"/>
                      <a:pt x="808616" y="2687626"/>
                      <a:pt x="808616" y="2687626"/>
                    </a:cubicBezTo>
                    <a:lnTo>
                      <a:pt x="936251" y="2683911"/>
                    </a:lnTo>
                    <a:cubicBezTo>
                      <a:pt x="1178662" y="1827804"/>
                      <a:pt x="1050551" y="1507479"/>
                      <a:pt x="1050551" y="1507479"/>
                    </a:cubicBezTo>
                    <a:cubicBezTo>
                      <a:pt x="1050551" y="1507479"/>
                      <a:pt x="1272579" y="737954"/>
                      <a:pt x="1194854" y="465443"/>
                    </a:cubicBezTo>
                    <a:cubicBezTo>
                      <a:pt x="1171328" y="382947"/>
                      <a:pt x="1141705" y="302328"/>
                      <a:pt x="1106082" y="224270"/>
                    </a:cubicBezTo>
                    <a:cubicBezTo>
                      <a:pt x="1104271" y="218746"/>
                      <a:pt x="1100558" y="213222"/>
                      <a:pt x="1098652" y="207697"/>
                    </a:cubicBezTo>
                    <a:cubicBezTo>
                      <a:pt x="1066267" y="135640"/>
                      <a:pt x="1028643" y="66108"/>
                      <a:pt x="985876" y="-329"/>
                    </a:cubicBezTo>
                    <a:lnTo>
                      <a:pt x="726797" y="32818"/>
                    </a:lnTo>
                    <a:lnTo>
                      <a:pt x="724986" y="29103"/>
                    </a:lnTo>
                    <a:lnTo>
                      <a:pt x="717557" y="30913"/>
                    </a:lnTo>
                    <a:lnTo>
                      <a:pt x="717557" y="111971"/>
                    </a:lnTo>
                    <a:lnTo>
                      <a:pt x="684314" y="110161"/>
                    </a:lnTo>
                    <a:lnTo>
                      <a:pt x="676885" y="110161"/>
                    </a:lnTo>
                    <a:lnTo>
                      <a:pt x="569539" y="104636"/>
                    </a:lnTo>
                    <a:lnTo>
                      <a:pt x="554775" y="104636"/>
                    </a:lnTo>
                    <a:lnTo>
                      <a:pt x="460382" y="99112"/>
                    </a:lnTo>
                    <a:cubicBezTo>
                      <a:pt x="460382" y="99112"/>
                      <a:pt x="403232" y="189314"/>
                      <a:pt x="323507" y="332856"/>
                    </a:cubicBezTo>
                    <a:cubicBezTo>
                      <a:pt x="319792" y="338380"/>
                      <a:pt x="317983" y="343904"/>
                      <a:pt x="313982" y="349429"/>
                    </a:cubicBezTo>
                    <a:cubicBezTo>
                      <a:pt x="286265" y="401054"/>
                      <a:pt x="252928" y="459919"/>
                      <a:pt x="221495" y="522498"/>
                    </a:cubicBezTo>
                    <a:cubicBezTo>
                      <a:pt x="91955" y="772911"/>
                      <a:pt x="136341" y="1494620"/>
                      <a:pt x="136341" y="1494620"/>
                    </a:cubicBezTo>
                    <a:cubicBezTo>
                      <a:pt x="136341" y="1494620"/>
                      <a:pt x="-57207" y="1779989"/>
                      <a:pt x="15088" y="2665528"/>
                    </a:cubicBezTo>
                    <a:close/>
                  </a:path>
                </a:pathLst>
              </a:custGeom>
              <a:solidFill>
                <a:srgbClr val="1D2044"/>
              </a:solidFill>
              <a:ln w="9525" cap="flat">
                <a:noFill/>
                <a:prstDash val="solid"/>
                <a:miter/>
              </a:ln>
            </p:spPr>
            <p:txBody>
              <a:bodyPr rtlCol="0" anchor="ctr"/>
              <a:lstStyle/>
              <a:p>
                <a:endParaRPr lang="zh-CN" altLang="en-US"/>
              </a:p>
            </p:txBody>
          </p:sp>
          <p:sp>
            <p:nvSpPr>
              <p:cNvPr id="46" name="任意多边形 53"/>
              <p:cNvSpPr/>
              <p:nvPr/>
            </p:nvSpPr>
            <p:spPr>
              <a:xfrm>
                <a:off x="8280287" y="3171062"/>
                <a:ext cx="208311" cy="196024"/>
              </a:xfrm>
              <a:custGeom>
                <a:avLst/>
                <a:gdLst>
                  <a:gd name="connsiteX0" fmla="*/ -1083 w 208311"/>
                  <a:gd name="connsiteY0" fmla="*/ 5196 h 196024"/>
                  <a:gd name="connsiteX1" fmla="*/ 207229 w 208311"/>
                  <a:gd name="connsiteY1" fmla="*/ 195696 h 196024"/>
                  <a:gd name="connsiteX2" fmla="*/ 199799 w 208311"/>
                  <a:gd name="connsiteY2" fmla="*/ 179503 h 196024"/>
                  <a:gd name="connsiteX3" fmla="*/ 13776 w 208311"/>
                  <a:gd name="connsiteY3" fmla="*/ -329 h 196024"/>
                </a:gdLst>
                <a:ahLst/>
                <a:cxnLst>
                  <a:cxn ang="0">
                    <a:pos x="connsiteX0" y="connsiteY0"/>
                  </a:cxn>
                  <a:cxn ang="0">
                    <a:pos x="connsiteX1" y="connsiteY1"/>
                  </a:cxn>
                  <a:cxn ang="0">
                    <a:pos x="connsiteX2" y="connsiteY2"/>
                  </a:cxn>
                  <a:cxn ang="0">
                    <a:pos x="connsiteX3" y="connsiteY3"/>
                  </a:cxn>
                </a:cxnLst>
                <a:rect l="l" t="t" r="r" b="b"/>
                <a:pathLst>
                  <a:path w="208311" h="196024">
                    <a:moveTo>
                      <a:pt x="-1083" y="5196"/>
                    </a:moveTo>
                    <a:cubicBezTo>
                      <a:pt x="-1083" y="7005"/>
                      <a:pt x="67783" y="161596"/>
                      <a:pt x="207229" y="195696"/>
                    </a:cubicBezTo>
                    <a:cubicBezTo>
                      <a:pt x="205323" y="190266"/>
                      <a:pt x="201609" y="184932"/>
                      <a:pt x="199799" y="179503"/>
                    </a:cubicBezTo>
                    <a:cubicBezTo>
                      <a:pt x="75213" y="141403"/>
                      <a:pt x="13776" y="1481"/>
                      <a:pt x="13776" y="-329"/>
                    </a:cubicBezTo>
                    <a:close/>
                  </a:path>
                </a:pathLst>
              </a:custGeom>
              <a:solidFill>
                <a:srgbClr val="0D527C"/>
              </a:solidFill>
              <a:ln w="9525" cap="flat">
                <a:noFill/>
                <a:prstDash val="solid"/>
                <a:miter/>
              </a:ln>
            </p:spPr>
            <p:txBody>
              <a:bodyPr rtlCol="0" anchor="ctr"/>
              <a:lstStyle/>
              <a:p>
                <a:endParaRPr lang="zh-CN" altLang="en-US"/>
              </a:p>
            </p:txBody>
          </p:sp>
          <p:sp>
            <p:nvSpPr>
              <p:cNvPr id="47" name="任意多边形 54"/>
              <p:cNvSpPr/>
              <p:nvPr/>
            </p:nvSpPr>
            <p:spPr>
              <a:xfrm>
                <a:off x="7704500" y="3232403"/>
                <a:ext cx="257270" cy="257270"/>
              </a:xfrm>
              <a:custGeom>
                <a:avLst/>
                <a:gdLst>
                  <a:gd name="connsiteX0" fmla="*/ -1083 w 257270"/>
                  <a:gd name="connsiteY0" fmla="*/ 256941 h 257270"/>
                  <a:gd name="connsiteX1" fmla="*/ 250759 w 257270"/>
                  <a:gd name="connsiteY1" fmla="*/ 19388 h 257270"/>
                  <a:gd name="connsiteX2" fmla="*/ 256188 w 257270"/>
                  <a:gd name="connsiteY2" fmla="*/ 5005 h 257270"/>
                  <a:gd name="connsiteX3" fmla="*/ 243425 w 257270"/>
                  <a:gd name="connsiteY3" fmla="*/ -329 h 257270"/>
                  <a:gd name="connsiteX4" fmla="*/ 236090 w 257270"/>
                  <a:gd name="connsiteY4" fmla="*/ 17578 h 257270"/>
                  <a:gd name="connsiteX5" fmla="*/ 8062 w 257270"/>
                  <a:gd name="connsiteY5" fmla="*/ 239130 h 257270"/>
                  <a:gd name="connsiteX6" fmla="*/ -1083 w 257270"/>
                  <a:gd name="connsiteY6" fmla="*/ 256941 h 25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270" h="257270">
                    <a:moveTo>
                      <a:pt x="-1083" y="256941"/>
                    </a:moveTo>
                    <a:cubicBezTo>
                      <a:pt x="152174" y="224842"/>
                      <a:pt x="230661" y="67584"/>
                      <a:pt x="250759" y="19388"/>
                    </a:cubicBezTo>
                    <a:cubicBezTo>
                      <a:pt x="254379" y="10434"/>
                      <a:pt x="256188" y="5005"/>
                      <a:pt x="256188" y="5005"/>
                    </a:cubicBezTo>
                    <a:lnTo>
                      <a:pt x="243425" y="-329"/>
                    </a:lnTo>
                    <a:cubicBezTo>
                      <a:pt x="241614" y="5872"/>
                      <a:pt x="239138" y="11873"/>
                      <a:pt x="236090" y="17578"/>
                    </a:cubicBezTo>
                    <a:cubicBezTo>
                      <a:pt x="214182" y="67584"/>
                      <a:pt x="143031" y="205125"/>
                      <a:pt x="8062" y="239130"/>
                    </a:cubicBezTo>
                    <a:cubicBezTo>
                      <a:pt x="5395" y="245235"/>
                      <a:pt x="2251" y="251179"/>
                      <a:pt x="-1083" y="256941"/>
                    </a:cubicBezTo>
                    <a:close/>
                  </a:path>
                </a:pathLst>
              </a:custGeom>
              <a:solidFill>
                <a:srgbClr val="0D527C"/>
              </a:solidFill>
              <a:ln w="9525" cap="flat">
                <a:noFill/>
                <a:prstDash val="solid"/>
                <a:miter/>
              </a:ln>
            </p:spPr>
            <p:txBody>
              <a:bodyPr rtlCol="0" anchor="ctr"/>
              <a:lstStyle/>
              <a:p>
                <a:endParaRPr lang="zh-CN" altLang="en-US"/>
              </a:p>
            </p:txBody>
          </p:sp>
          <p:sp>
            <p:nvSpPr>
              <p:cNvPr id="48" name="任意多边形 55"/>
              <p:cNvSpPr/>
              <p:nvPr/>
            </p:nvSpPr>
            <p:spPr>
              <a:xfrm>
                <a:off x="8059783" y="3232403"/>
                <a:ext cx="134511" cy="722852"/>
              </a:xfrm>
              <a:custGeom>
                <a:avLst/>
                <a:gdLst>
                  <a:gd name="connsiteX0" fmla="*/ -1083 w 134511"/>
                  <a:gd name="connsiteY0" fmla="*/ 722523 h 722852"/>
                  <a:gd name="connsiteX1" fmla="*/ 17967 w 134511"/>
                  <a:gd name="connsiteY1" fmla="*/ 718904 h 722852"/>
                  <a:gd name="connsiteX2" fmla="*/ 120647 w 134511"/>
                  <a:gd name="connsiteY2" fmla="*/ 440679 h 722852"/>
                  <a:gd name="connsiteX3" fmla="*/ 54734 w 134511"/>
                  <a:gd name="connsiteY3" fmla="*/ -329 h 722852"/>
                  <a:gd name="connsiteX4" fmla="*/ 41208 w 134511"/>
                  <a:gd name="connsiteY4" fmla="*/ 5196 h 722852"/>
                  <a:gd name="connsiteX5" fmla="*/ 107026 w 134511"/>
                  <a:gd name="connsiteY5" fmla="*/ 437059 h 722852"/>
                  <a:gd name="connsiteX6" fmla="*/ 101216 w 134511"/>
                  <a:gd name="connsiteY6" fmla="*/ 462682 h 722852"/>
                  <a:gd name="connsiteX7" fmla="*/ 97406 w 134511"/>
                  <a:gd name="connsiteY7" fmla="*/ 475445 h 722852"/>
                  <a:gd name="connsiteX8" fmla="*/ -1083 w 134511"/>
                  <a:gd name="connsiteY8" fmla="*/ 722523 h 72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511" h="722852">
                    <a:moveTo>
                      <a:pt x="-1083" y="722523"/>
                    </a:moveTo>
                    <a:cubicBezTo>
                      <a:pt x="4728" y="720714"/>
                      <a:pt x="10538" y="720714"/>
                      <a:pt x="17967" y="718904"/>
                    </a:cubicBezTo>
                    <a:cubicBezTo>
                      <a:pt x="41208" y="676803"/>
                      <a:pt x="83786" y="588983"/>
                      <a:pt x="120647" y="440679"/>
                    </a:cubicBezTo>
                    <a:cubicBezTo>
                      <a:pt x="170938" y="228462"/>
                      <a:pt x="56734" y="1481"/>
                      <a:pt x="54734" y="-329"/>
                    </a:cubicBezTo>
                    <a:lnTo>
                      <a:pt x="41208" y="5196"/>
                    </a:lnTo>
                    <a:cubicBezTo>
                      <a:pt x="43209" y="7005"/>
                      <a:pt x="155508" y="230271"/>
                      <a:pt x="107026" y="437059"/>
                    </a:cubicBezTo>
                    <a:cubicBezTo>
                      <a:pt x="105121" y="446584"/>
                      <a:pt x="103216" y="455347"/>
                      <a:pt x="101216" y="462682"/>
                    </a:cubicBezTo>
                    <a:cubicBezTo>
                      <a:pt x="100168" y="467015"/>
                      <a:pt x="98930" y="471273"/>
                      <a:pt x="97406" y="475445"/>
                    </a:cubicBezTo>
                    <a:cubicBezTo>
                      <a:pt x="59401" y="612700"/>
                      <a:pt x="18253" y="691091"/>
                      <a:pt x="-1083" y="722523"/>
                    </a:cubicBezTo>
                    <a:close/>
                  </a:path>
                </a:pathLst>
              </a:custGeom>
              <a:solidFill>
                <a:srgbClr val="FFFFFF"/>
              </a:solidFill>
              <a:ln w="9525" cap="flat">
                <a:noFill/>
                <a:prstDash val="solid"/>
                <a:miter/>
              </a:ln>
            </p:spPr>
            <p:txBody>
              <a:bodyPr rtlCol="0" anchor="ctr"/>
              <a:lstStyle/>
              <a:p>
                <a:endParaRPr lang="zh-CN" altLang="en-US"/>
              </a:p>
            </p:txBody>
          </p:sp>
          <p:sp>
            <p:nvSpPr>
              <p:cNvPr id="49" name="任意多边形 56"/>
              <p:cNvSpPr/>
              <p:nvPr/>
            </p:nvSpPr>
            <p:spPr>
              <a:xfrm>
                <a:off x="8059497" y="3257359"/>
                <a:ext cx="110299" cy="452921"/>
              </a:xfrm>
              <a:custGeom>
                <a:avLst/>
                <a:gdLst>
                  <a:gd name="connsiteX0" fmla="*/ 107312 w 110299"/>
                  <a:gd name="connsiteY0" fmla="*/ 452585 h 452921"/>
                  <a:gd name="connsiteX1" fmla="*/ 109217 w 110299"/>
                  <a:gd name="connsiteY1" fmla="*/ 452585 h 452921"/>
                  <a:gd name="connsiteX2" fmla="*/ 109217 w 110299"/>
                  <a:gd name="connsiteY2" fmla="*/ 439726 h 452921"/>
                  <a:gd name="connsiteX3" fmla="*/ 87119 w 110299"/>
                  <a:gd name="connsiteY3" fmla="*/ 428772 h 452921"/>
                  <a:gd name="connsiteX4" fmla="*/ 74261 w 110299"/>
                  <a:gd name="connsiteY4" fmla="*/ 304471 h 452921"/>
                  <a:gd name="connsiteX5" fmla="*/ 11776 w 110299"/>
                  <a:gd name="connsiteY5" fmla="*/ -329 h 452921"/>
                  <a:gd name="connsiteX6" fmla="*/ -1083 w 110299"/>
                  <a:gd name="connsiteY6" fmla="*/ 5195 h 452921"/>
                  <a:gd name="connsiteX7" fmla="*/ 61402 w 110299"/>
                  <a:gd name="connsiteY7" fmla="*/ 303137 h 452921"/>
                  <a:gd name="connsiteX8" fmla="*/ 77975 w 110299"/>
                  <a:gd name="connsiteY8" fmla="*/ 438392 h 452921"/>
                  <a:gd name="connsiteX9" fmla="*/ 107312 w 110299"/>
                  <a:gd name="connsiteY9" fmla="*/ 452585 h 45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299" h="452921">
                    <a:moveTo>
                      <a:pt x="107312" y="452585"/>
                    </a:moveTo>
                    <a:lnTo>
                      <a:pt x="109217" y="452585"/>
                    </a:lnTo>
                    <a:lnTo>
                      <a:pt x="109217" y="439726"/>
                    </a:lnTo>
                    <a:cubicBezTo>
                      <a:pt x="100550" y="439602"/>
                      <a:pt x="92452" y="435573"/>
                      <a:pt x="87119" y="428772"/>
                    </a:cubicBezTo>
                    <a:cubicBezTo>
                      <a:pt x="77594" y="417818"/>
                      <a:pt x="57687" y="384957"/>
                      <a:pt x="74261" y="304471"/>
                    </a:cubicBezTo>
                    <a:cubicBezTo>
                      <a:pt x="96358" y="196648"/>
                      <a:pt x="15491" y="6529"/>
                      <a:pt x="11776" y="-329"/>
                    </a:cubicBezTo>
                    <a:lnTo>
                      <a:pt x="-1083" y="5195"/>
                    </a:lnTo>
                    <a:cubicBezTo>
                      <a:pt x="-1083" y="7005"/>
                      <a:pt x="81595" y="198934"/>
                      <a:pt x="61402" y="303137"/>
                    </a:cubicBezTo>
                    <a:cubicBezTo>
                      <a:pt x="44827" y="387243"/>
                      <a:pt x="65116" y="423819"/>
                      <a:pt x="77975" y="438392"/>
                    </a:cubicBezTo>
                    <a:cubicBezTo>
                      <a:pt x="84928" y="447555"/>
                      <a:pt x="95787" y="452832"/>
                      <a:pt x="107312" y="452585"/>
                    </a:cubicBezTo>
                    <a:close/>
                  </a:path>
                </a:pathLst>
              </a:custGeom>
              <a:solidFill>
                <a:srgbClr val="FFFFFF"/>
              </a:solidFill>
              <a:ln w="9525" cap="flat">
                <a:noFill/>
                <a:prstDash val="solid"/>
                <a:miter/>
              </a:ln>
            </p:spPr>
            <p:txBody>
              <a:bodyPr rtlCol="0" anchor="ctr"/>
              <a:lstStyle/>
              <a:p>
                <a:endParaRPr lang="zh-CN" altLang="en-US"/>
              </a:p>
            </p:txBody>
          </p:sp>
          <p:sp>
            <p:nvSpPr>
              <p:cNvPr id="50" name="任意多边形 57"/>
              <p:cNvSpPr/>
              <p:nvPr/>
            </p:nvSpPr>
            <p:spPr>
              <a:xfrm>
                <a:off x="7483923" y="2093010"/>
                <a:ext cx="894297" cy="1176150"/>
              </a:xfrm>
              <a:custGeom>
                <a:avLst/>
                <a:gdLst>
                  <a:gd name="connsiteX0" fmla="*/ 355036 w 894297"/>
                  <a:gd name="connsiteY0" fmla="*/ 1152019 h 1176150"/>
                  <a:gd name="connsiteX1" fmla="*/ 880626 w 894297"/>
                  <a:gd name="connsiteY1" fmla="*/ 1054102 h 1176150"/>
                  <a:gd name="connsiteX2" fmla="*/ 838240 w 894297"/>
                  <a:gd name="connsiteY2" fmla="*/ 12162 h 1176150"/>
                  <a:gd name="connsiteX3" fmla="*/ 646406 w 894297"/>
                  <a:gd name="connsiteY3" fmla="*/ 41785 h 1176150"/>
                  <a:gd name="connsiteX4" fmla="*/ 456477 w 894297"/>
                  <a:gd name="connsiteY4" fmla="*/ 150751 h 1176150"/>
                  <a:gd name="connsiteX5" fmla="*/ 155869 w 894297"/>
                  <a:gd name="connsiteY5" fmla="*/ 141226 h 1176150"/>
                  <a:gd name="connsiteX6" fmla="*/ -914 w 894297"/>
                  <a:gd name="connsiteY6" fmla="*/ 231713 h 1176150"/>
                  <a:gd name="connsiteX7" fmla="*/ 355036 w 894297"/>
                  <a:gd name="connsiteY7" fmla="*/ 1152019 h 117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4297" h="1176150">
                    <a:moveTo>
                      <a:pt x="355036" y="1152019"/>
                    </a:moveTo>
                    <a:cubicBezTo>
                      <a:pt x="535821" y="1204902"/>
                      <a:pt x="730988" y="1168545"/>
                      <a:pt x="880626" y="1054102"/>
                    </a:cubicBezTo>
                    <a:cubicBezTo>
                      <a:pt x="880626" y="1054102"/>
                      <a:pt x="928251" y="78647"/>
                      <a:pt x="838240" y="12162"/>
                    </a:cubicBezTo>
                    <a:cubicBezTo>
                      <a:pt x="799472" y="-15556"/>
                      <a:pt x="720225" y="6638"/>
                      <a:pt x="646406" y="41785"/>
                    </a:cubicBezTo>
                    <a:cubicBezTo>
                      <a:pt x="580302" y="72932"/>
                      <a:pt x="516771" y="109374"/>
                      <a:pt x="456477" y="150751"/>
                    </a:cubicBezTo>
                    <a:cubicBezTo>
                      <a:pt x="456477" y="150751"/>
                      <a:pt x="288647" y="126748"/>
                      <a:pt x="155869" y="141226"/>
                    </a:cubicBezTo>
                    <a:cubicBezTo>
                      <a:pt x="71096" y="150751"/>
                      <a:pt x="2801" y="174468"/>
                      <a:pt x="-914" y="231713"/>
                    </a:cubicBezTo>
                    <a:cubicBezTo>
                      <a:pt x="-10057" y="376112"/>
                      <a:pt x="355036" y="1152019"/>
                      <a:pt x="355036" y="1152019"/>
                    </a:cubicBezTo>
                    <a:close/>
                  </a:path>
                </a:pathLst>
              </a:custGeom>
              <a:solidFill>
                <a:srgbClr val="F78B7F"/>
              </a:solidFill>
              <a:ln w="9525" cap="flat">
                <a:noFill/>
                <a:prstDash val="solid"/>
                <a:miter/>
              </a:ln>
            </p:spPr>
            <p:txBody>
              <a:bodyPr rtlCol="0" anchor="ctr"/>
              <a:lstStyle/>
              <a:p>
                <a:endParaRPr lang="zh-CN" altLang="en-US"/>
              </a:p>
            </p:txBody>
          </p:sp>
          <p:sp>
            <p:nvSpPr>
              <p:cNvPr id="51" name="任意多边形 58"/>
              <p:cNvSpPr/>
              <p:nvPr/>
            </p:nvSpPr>
            <p:spPr>
              <a:xfrm>
                <a:off x="7582009" y="2118074"/>
                <a:ext cx="943356" cy="1432479"/>
              </a:xfrm>
              <a:custGeom>
                <a:avLst/>
                <a:gdLst>
                  <a:gd name="connsiteX0" fmla="*/ 116171 w 943356"/>
                  <a:gd name="connsiteY0" fmla="*/ 113971 h 1432479"/>
                  <a:gd name="connsiteX1" fmla="*/ 382871 w 943356"/>
                  <a:gd name="connsiteY1" fmla="*/ 199696 h 1432479"/>
                  <a:gd name="connsiteX2" fmla="*/ 535271 w 943356"/>
                  <a:gd name="connsiteY2" fmla="*/ -329 h 1432479"/>
                  <a:gd name="connsiteX3" fmla="*/ 775777 w 943356"/>
                  <a:gd name="connsiteY3" fmla="*/ 274277 h 1432479"/>
                  <a:gd name="connsiteX4" fmla="*/ 864550 w 943356"/>
                  <a:gd name="connsiteY4" fmla="*/ 1063137 h 1432479"/>
                  <a:gd name="connsiteX5" fmla="*/ 907126 w 943356"/>
                  <a:gd name="connsiteY5" fmla="*/ 1191820 h 1432479"/>
                  <a:gd name="connsiteX6" fmla="*/ 942274 w 943356"/>
                  <a:gd name="connsiteY6" fmla="*/ 1287070 h 1432479"/>
                  <a:gd name="connsiteX7" fmla="*/ 72832 w 943356"/>
                  <a:gd name="connsiteY7" fmla="*/ 1412038 h 1432479"/>
                  <a:gd name="connsiteX8" fmla="*/ 196657 w 943356"/>
                  <a:gd name="connsiteY8" fmla="*/ 1068185 h 1432479"/>
                  <a:gd name="connsiteX9" fmla="*/ 72832 w 943356"/>
                  <a:gd name="connsiteY9" fmla="*/ 819964 h 1432479"/>
                  <a:gd name="connsiteX10" fmla="*/ -1083 w 943356"/>
                  <a:gd name="connsiteY10" fmla="*/ 316187 h 143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3356" h="1432479">
                    <a:moveTo>
                      <a:pt x="116171" y="113971"/>
                    </a:moveTo>
                    <a:cubicBezTo>
                      <a:pt x="116171" y="113971"/>
                      <a:pt x="230471" y="218746"/>
                      <a:pt x="382871" y="199696"/>
                    </a:cubicBezTo>
                    <a:cubicBezTo>
                      <a:pt x="527460" y="181598"/>
                      <a:pt x="535271" y="-329"/>
                      <a:pt x="535271" y="-329"/>
                    </a:cubicBezTo>
                    <a:lnTo>
                      <a:pt x="775777" y="274277"/>
                    </a:lnTo>
                    <a:cubicBezTo>
                      <a:pt x="775777" y="274277"/>
                      <a:pt x="820163" y="974840"/>
                      <a:pt x="864550" y="1063137"/>
                    </a:cubicBezTo>
                    <a:cubicBezTo>
                      <a:pt x="908936" y="1149529"/>
                      <a:pt x="907126" y="1191820"/>
                      <a:pt x="907126" y="1191820"/>
                    </a:cubicBezTo>
                    <a:lnTo>
                      <a:pt x="942274" y="1287070"/>
                    </a:lnTo>
                    <a:cubicBezTo>
                      <a:pt x="942274" y="1287070"/>
                      <a:pt x="504124" y="1496620"/>
                      <a:pt x="72832" y="1412038"/>
                    </a:cubicBezTo>
                    <a:cubicBezTo>
                      <a:pt x="72832" y="1412038"/>
                      <a:pt x="194942" y="1105047"/>
                      <a:pt x="196657" y="1068185"/>
                    </a:cubicBezTo>
                    <a:cubicBezTo>
                      <a:pt x="198372" y="1031324"/>
                      <a:pt x="72832" y="819964"/>
                      <a:pt x="72832" y="819964"/>
                    </a:cubicBezTo>
                    <a:lnTo>
                      <a:pt x="-1083" y="316187"/>
                    </a:lnTo>
                    <a:close/>
                  </a:path>
                </a:pathLst>
              </a:custGeom>
              <a:solidFill>
                <a:srgbClr val="DD5C47"/>
              </a:solidFill>
              <a:ln w="9525" cap="flat">
                <a:noFill/>
                <a:prstDash val="solid"/>
                <a:miter/>
              </a:ln>
            </p:spPr>
            <p:txBody>
              <a:bodyPr rtlCol="0" anchor="ctr"/>
              <a:lstStyle/>
              <a:p>
                <a:endParaRPr lang="zh-CN" altLang="en-US"/>
              </a:p>
            </p:txBody>
          </p:sp>
          <p:sp>
            <p:nvSpPr>
              <p:cNvPr id="52" name="任意多边形 59"/>
              <p:cNvSpPr/>
              <p:nvPr/>
            </p:nvSpPr>
            <p:spPr>
              <a:xfrm>
                <a:off x="8108704" y="5780945"/>
                <a:ext cx="318598" cy="379824"/>
              </a:xfrm>
              <a:custGeom>
                <a:avLst/>
                <a:gdLst>
                  <a:gd name="connsiteX0" fmla="*/ 267656 w 318598"/>
                  <a:gd name="connsiteY0" fmla="*/ 152325 h 379824"/>
                  <a:gd name="connsiteX1" fmla="*/ 265846 w 318598"/>
                  <a:gd name="connsiteY1" fmla="*/ 38691 h 379824"/>
                  <a:gd name="connsiteX2" fmla="*/ 221840 w 318598"/>
                  <a:gd name="connsiteY2" fmla="*/ 49550 h 379824"/>
                  <a:gd name="connsiteX3" fmla="*/ 110016 w 318598"/>
                  <a:gd name="connsiteY3" fmla="*/ 17070 h 379824"/>
                  <a:gd name="connsiteX4" fmla="*/ 100491 w 318598"/>
                  <a:gd name="connsiteY4" fmla="*/ 36882 h 379824"/>
                  <a:gd name="connsiteX5" fmla="*/ 69346 w 318598"/>
                  <a:gd name="connsiteY5" fmla="*/ 17070 h 379824"/>
                  <a:gd name="connsiteX6" fmla="*/ 34484 w 318598"/>
                  <a:gd name="connsiteY6" fmla="*/ 190139 h 379824"/>
                  <a:gd name="connsiteX7" fmla="*/ 10671 w 318598"/>
                  <a:gd name="connsiteY7" fmla="*/ 379496 h 379824"/>
                  <a:gd name="connsiteX8" fmla="*/ 307565 w 318598"/>
                  <a:gd name="connsiteY8" fmla="*/ 379496 h 379824"/>
                  <a:gd name="connsiteX9" fmla="*/ 267656 w 318598"/>
                  <a:gd name="connsiteY9" fmla="*/ 152325 h 37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598" h="379824">
                    <a:moveTo>
                      <a:pt x="267656" y="152325"/>
                    </a:moveTo>
                    <a:cubicBezTo>
                      <a:pt x="260321" y="100032"/>
                      <a:pt x="278610" y="63932"/>
                      <a:pt x="265846" y="38691"/>
                    </a:cubicBezTo>
                    <a:cubicBezTo>
                      <a:pt x="243843" y="591"/>
                      <a:pt x="221840" y="49550"/>
                      <a:pt x="221840" y="49550"/>
                    </a:cubicBezTo>
                    <a:cubicBezTo>
                      <a:pt x="219935" y="-9981"/>
                      <a:pt x="119161" y="-9981"/>
                      <a:pt x="110016" y="17070"/>
                    </a:cubicBezTo>
                    <a:cubicBezTo>
                      <a:pt x="107921" y="24156"/>
                      <a:pt x="104778" y="30852"/>
                      <a:pt x="100491" y="36882"/>
                    </a:cubicBezTo>
                    <a:cubicBezTo>
                      <a:pt x="94967" y="22499"/>
                      <a:pt x="84013" y="8307"/>
                      <a:pt x="69346" y="17070"/>
                    </a:cubicBezTo>
                    <a:cubicBezTo>
                      <a:pt x="16195" y="49550"/>
                      <a:pt x="82109" y="130607"/>
                      <a:pt x="34484" y="190139"/>
                    </a:cubicBezTo>
                    <a:cubicBezTo>
                      <a:pt x="-27810" y="265862"/>
                      <a:pt x="10671" y="379496"/>
                      <a:pt x="10671" y="379496"/>
                    </a:cubicBezTo>
                    <a:lnTo>
                      <a:pt x="307565" y="379496"/>
                    </a:lnTo>
                    <a:cubicBezTo>
                      <a:pt x="342522" y="219000"/>
                      <a:pt x="274704" y="204426"/>
                      <a:pt x="267656" y="152325"/>
                    </a:cubicBezTo>
                    <a:close/>
                  </a:path>
                </a:pathLst>
              </a:custGeom>
              <a:solidFill>
                <a:srgbClr val="DD5C47"/>
              </a:solidFill>
              <a:ln w="9525" cap="flat">
                <a:noFill/>
                <a:prstDash val="solid"/>
                <a:miter/>
              </a:ln>
            </p:spPr>
            <p:txBody>
              <a:bodyPr rtlCol="0" anchor="ctr"/>
              <a:lstStyle/>
              <a:p>
                <a:endParaRPr lang="zh-CN" altLang="en-US"/>
              </a:p>
            </p:txBody>
          </p:sp>
          <p:sp>
            <p:nvSpPr>
              <p:cNvPr id="53" name="任意多边形 60"/>
              <p:cNvSpPr/>
              <p:nvPr/>
            </p:nvSpPr>
            <p:spPr>
              <a:xfrm>
                <a:off x="8194562" y="5878853"/>
                <a:ext cx="159257" cy="48935"/>
              </a:xfrm>
              <a:custGeom>
                <a:avLst/>
                <a:gdLst>
                  <a:gd name="connsiteX0" fmla="*/ -1083 w 159257"/>
                  <a:gd name="connsiteY0" fmla="*/ 36796 h 48935"/>
                  <a:gd name="connsiteX1" fmla="*/ 158175 w 159257"/>
                  <a:gd name="connsiteY1" fmla="*/ 48606 h 48935"/>
                  <a:gd name="connsiteX2" fmla="*/ 140268 w 159257"/>
                  <a:gd name="connsiteY2" fmla="*/ 18222 h 48935"/>
                  <a:gd name="connsiteX3" fmla="*/ 6061 w 159257"/>
                  <a:gd name="connsiteY3" fmla="*/ 9744 h 48935"/>
                </a:gdLst>
                <a:ahLst/>
                <a:cxnLst>
                  <a:cxn ang="0">
                    <a:pos x="connsiteX0" y="connsiteY0"/>
                  </a:cxn>
                  <a:cxn ang="0">
                    <a:pos x="connsiteX1" y="connsiteY1"/>
                  </a:cxn>
                  <a:cxn ang="0">
                    <a:pos x="connsiteX2" y="connsiteY2"/>
                  </a:cxn>
                  <a:cxn ang="0">
                    <a:pos x="connsiteX3" y="connsiteY3"/>
                  </a:cxn>
                </a:cxnLst>
                <a:rect l="l" t="t" r="r" b="b"/>
                <a:pathLst>
                  <a:path w="159257" h="48935">
                    <a:moveTo>
                      <a:pt x="-1083" y="36796"/>
                    </a:moveTo>
                    <a:cubicBezTo>
                      <a:pt x="-1083" y="36796"/>
                      <a:pt x="66925" y="2981"/>
                      <a:pt x="158175" y="48606"/>
                    </a:cubicBezTo>
                    <a:lnTo>
                      <a:pt x="140268" y="18222"/>
                    </a:lnTo>
                    <a:cubicBezTo>
                      <a:pt x="98644" y="-3114"/>
                      <a:pt x="50067" y="-6191"/>
                      <a:pt x="6061" y="9744"/>
                    </a:cubicBezTo>
                    <a:close/>
                  </a:path>
                </a:pathLst>
              </a:custGeom>
              <a:solidFill>
                <a:srgbClr val="FFFFFF"/>
              </a:solidFill>
              <a:ln w="9525" cap="flat">
                <a:noFill/>
                <a:prstDash val="solid"/>
                <a:miter/>
              </a:ln>
            </p:spPr>
            <p:txBody>
              <a:bodyPr rtlCol="0" anchor="ctr"/>
              <a:lstStyle/>
              <a:p>
                <a:endParaRPr lang="zh-CN" altLang="en-US"/>
              </a:p>
            </p:txBody>
          </p:sp>
          <p:sp>
            <p:nvSpPr>
              <p:cNvPr id="54" name="任意多边形 61"/>
              <p:cNvSpPr/>
              <p:nvPr/>
            </p:nvSpPr>
            <p:spPr>
              <a:xfrm>
                <a:off x="8182275" y="5927796"/>
                <a:ext cx="196024" cy="61237"/>
              </a:xfrm>
              <a:custGeom>
                <a:avLst/>
                <a:gdLst>
                  <a:gd name="connsiteX0" fmla="*/ -1083 w 196024"/>
                  <a:gd name="connsiteY0" fmla="*/ 44525 h 61237"/>
                  <a:gd name="connsiteX1" fmla="*/ 194942 w 196024"/>
                  <a:gd name="connsiteY1" fmla="*/ 60909 h 61237"/>
                  <a:gd name="connsiteX2" fmla="*/ 175892 w 196024"/>
                  <a:gd name="connsiteY2" fmla="*/ 22142 h 61237"/>
                  <a:gd name="connsiteX3" fmla="*/ 9776 w 196024"/>
                  <a:gd name="connsiteY3" fmla="*/ 11950 h 61237"/>
                </a:gdLst>
                <a:ahLst/>
                <a:cxnLst>
                  <a:cxn ang="0">
                    <a:pos x="connsiteX0" y="connsiteY0"/>
                  </a:cxn>
                  <a:cxn ang="0">
                    <a:pos x="connsiteX1" y="connsiteY1"/>
                  </a:cxn>
                  <a:cxn ang="0">
                    <a:pos x="connsiteX2" y="connsiteY2"/>
                  </a:cxn>
                  <a:cxn ang="0">
                    <a:pos x="connsiteX3" y="connsiteY3"/>
                  </a:cxn>
                </a:cxnLst>
                <a:rect l="l" t="t" r="r" b="b"/>
                <a:pathLst>
                  <a:path w="196024" h="61237">
                    <a:moveTo>
                      <a:pt x="-1083" y="44525"/>
                    </a:moveTo>
                    <a:cubicBezTo>
                      <a:pt x="-1083" y="44525"/>
                      <a:pt x="101597" y="5759"/>
                      <a:pt x="194942" y="60909"/>
                    </a:cubicBezTo>
                    <a:lnTo>
                      <a:pt x="175892" y="22142"/>
                    </a:lnTo>
                    <a:cubicBezTo>
                      <a:pt x="175892" y="22142"/>
                      <a:pt x="86356" y="-20721"/>
                      <a:pt x="9776" y="11950"/>
                    </a:cubicBezTo>
                    <a:close/>
                  </a:path>
                </a:pathLst>
              </a:custGeom>
              <a:solidFill>
                <a:srgbClr val="FFFFFF"/>
              </a:solidFill>
              <a:ln w="9525" cap="flat">
                <a:noFill/>
                <a:prstDash val="solid"/>
                <a:miter/>
              </a:ln>
            </p:spPr>
            <p:txBody>
              <a:bodyPr rtlCol="0" anchor="ctr"/>
              <a:lstStyle/>
              <a:p>
                <a:endParaRPr lang="zh-CN" altLang="en-US"/>
              </a:p>
            </p:txBody>
          </p:sp>
          <p:sp>
            <p:nvSpPr>
              <p:cNvPr id="55" name="任意多边形 62"/>
              <p:cNvSpPr/>
              <p:nvPr/>
            </p:nvSpPr>
            <p:spPr>
              <a:xfrm>
                <a:off x="7300361" y="5780945"/>
                <a:ext cx="318737" cy="379824"/>
              </a:xfrm>
              <a:custGeom>
                <a:avLst/>
                <a:gdLst>
                  <a:gd name="connsiteX0" fmla="*/ 48918 w 318737"/>
                  <a:gd name="connsiteY0" fmla="*/ 152325 h 379824"/>
                  <a:gd name="connsiteX1" fmla="*/ 50822 w 318737"/>
                  <a:gd name="connsiteY1" fmla="*/ 38691 h 379824"/>
                  <a:gd name="connsiteX2" fmla="*/ 94732 w 318737"/>
                  <a:gd name="connsiteY2" fmla="*/ 49550 h 379824"/>
                  <a:gd name="connsiteX3" fmla="*/ 206556 w 318737"/>
                  <a:gd name="connsiteY3" fmla="*/ 17070 h 379824"/>
                  <a:gd name="connsiteX4" fmla="*/ 216081 w 318737"/>
                  <a:gd name="connsiteY4" fmla="*/ 36882 h 379824"/>
                  <a:gd name="connsiteX5" fmla="*/ 247228 w 318737"/>
                  <a:gd name="connsiteY5" fmla="*/ 17070 h 379824"/>
                  <a:gd name="connsiteX6" fmla="*/ 282089 w 318737"/>
                  <a:gd name="connsiteY6" fmla="*/ 190139 h 379824"/>
                  <a:gd name="connsiteX7" fmla="*/ 305902 w 318737"/>
                  <a:gd name="connsiteY7" fmla="*/ 379496 h 379824"/>
                  <a:gd name="connsiteX8" fmla="*/ 9007 w 318737"/>
                  <a:gd name="connsiteY8" fmla="*/ 379496 h 379824"/>
                  <a:gd name="connsiteX9" fmla="*/ 48918 w 318737"/>
                  <a:gd name="connsiteY9" fmla="*/ 152325 h 37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737" h="379824">
                    <a:moveTo>
                      <a:pt x="48918" y="152325"/>
                    </a:moveTo>
                    <a:cubicBezTo>
                      <a:pt x="56251" y="100032"/>
                      <a:pt x="37964" y="63932"/>
                      <a:pt x="50822" y="38691"/>
                    </a:cubicBezTo>
                    <a:cubicBezTo>
                      <a:pt x="72730" y="591"/>
                      <a:pt x="94732" y="49550"/>
                      <a:pt x="94732" y="49550"/>
                    </a:cubicBezTo>
                    <a:cubicBezTo>
                      <a:pt x="96638" y="-9981"/>
                      <a:pt x="197412" y="-9981"/>
                      <a:pt x="206556" y="17070"/>
                    </a:cubicBezTo>
                    <a:cubicBezTo>
                      <a:pt x="208651" y="24156"/>
                      <a:pt x="211795" y="30852"/>
                      <a:pt x="216081" y="36882"/>
                    </a:cubicBezTo>
                    <a:cubicBezTo>
                      <a:pt x="221606" y="22499"/>
                      <a:pt x="232559" y="8307"/>
                      <a:pt x="247228" y="17070"/>
                    </a:cubicBezTo>
                    <a:cubicBezTo>
                      <a:pt x="300377" y="49550"/>
                      <a:pt x="234464" y="130607"/>
                      <a:pt x="282089" y="190139"/>
                    </a:cubicBezTo>
                    <a:cubicBezTo>
                      <a:pt x="344382" y="265862"/>
                      <a:pt x="305902" y="379496"/>
                      <a:pt x="305902" y="379496"/>
                    </a:cubicBezTo>
                    <a:lnTo>
                      <a:pt x="9007" y="379496"/>
                    </a:lnTo>
                    <a:cubicBezTo>
                      <a:pt x="-26235" y="219000"/>
                      <a:pt x="41583" y="204426"/>
                      <a:pt x="48918" y="152325"/>
                    </a:cubicBezTo>
                    <a:close/>
                  </a:path>
                </a:pathLst>
              </a:custGeom>
              <a:solidFill>
                <a:srgbClr val="DD5C47"/>
              </a:solidFill>
              <a:ln w="9525" cap="flat">
                <a:noFill/>
                <a:prstDash val="solid"/>
                <a:miter/>
              </a:ln>
            </p:spPr>
            <p:txBody>
              <a:bodyPr rtlCol="0" anchor="ctr"/>
              <a:lstStyle/>
              <a:p>
                <a:endParaRPr lang="zh-CN" altLang="en-US"/>
              </a:p>
            </p:txBody>
          </p:sp>
          <p:sp>
            <p:nvSpPr>
              <p:cNvPr id="56" name="任意多边形 63"/>
              <p:cNvSpPr/>
              <p:nvPr/>
            </p:nvSpPr>
            <p:spPr>
              <a:xfrm>
                <a:off x="7373697" y="5878853"/>
                <a:ext cx="159257" cy="48935"/>
              </a:xfrm>
              <a:custGeom>
                <a:avLst/>
                <a:gdLst>
                  <a:gd name="connsiteX0" fmla="*/ 158175 w 159257"/>
                  <a:gd name="connsiteY0" fmla="*/ 36796 h 48935"/>
                  <a:gd name="connsiteX1" fmla="*/ -1083 w 159257"/>
                  <a:gd name="connsiteY1" fmla="*/ 48606 h 48935"/>
                  <a:gd name="connsiteX2" fmla="*/ 16824 w 159257"/>
                  <a:gd name="connsiteY2" fmla="*/ 18222 h 48935"/>
                  <a:gd name="connsiteX3" fmla="*/ 151031 w 159257"/>
                  <a:gd name="connsiteY3" fmla="*/ 9744 h 48935"/>
                </a:gdLst>
                <a:ahLst/>
                <a:cxnLst>
                  <a:cxn ang="0">
                    <a:pos x="connsiteX0" y="connsiteY0"/>
                  </a:cxn>
                  <a:cxn ang="0">
                    <a:pos x="connsiteX1" y="connsiteY1"/>
                  </a:cxn>
                  <a:cxn ang="0">
                    <a:pos x="connsiteX2" y="connsiteY2"/>
                  </a:cxn>
                  <a:cxn ang="0">
                    <a:pos x="connsiteX3" y="connsiteY3"/>
                  </a:cxn>
                </a:cxnLst>
                <a:rect l="l" t="t" r="r" b="b"/>
                <a:pathLst>
                  <a:path w="159257" h="48935">
                    <a:moveTo>
                      <a:pt x="158175" y="36796"/>
                    </a:moveTo>
                    <a:cubicBezTo>
                      <a:pt x="158175" y="36796"/>
                      <a:pt x="90167" y="2981"/>
                      <a:pt x="-1083" y="48606"/>
                    </a:cubicBezTo>
                    <a:lnTo>
                      <a:pt x="16824" y="18222"/>
                    </a:lnTo>
                    <a:cubicBezTo>
                      <a:pt x="58449" y="-3114"/>
                      <a:pt x="107026" y="-6191"/>
                      <a:pt x="151031" y="9744"/>
                    </a:cubicBezTo>
                    <a:close/>
                  </a:path>
                </a:pathLst>
              </a:custGeom>
              <a:solidFill>
                <a:srgbClr val="FFFFFF"/>
              </a:solidFill>
              <a:ln w="9525" cap="flat">
                <a:noFill/>
                <a:prstDash val="solid"/>
                <a:miter/>
              </a:ln>
            </p:spPr>
            <p:txBody>
              <a:bodyPr rtlCol="0" anchor="ctr"/>
              <a:lstStyle/>
              <a:p>
                <a:endParaRPr lang="zh-CN" altLang="en-US"/>
              </a:p>
            </p:txBody>
          </p:sp>
          <p:sp>
            <p:nvSpPr>
              <p:cNvPr id="57" name="任意多边形 64"/>
              <p:cNvSpPr/>
              <p:nvPr/>
            </p:nvSpPr>
            <p:spPr>
              <a:xfrm>
                <a:off x="7349218" y="5927796"/>
                <a:ext cx="196024" cy="61237"/>
              </a:xfrm>
              <a:custGeom>
                <a:avLst/>
                <a:gdLst>
                  <a:gd name="connsiteX0" fmla="*/ 194942 w 196024"/>
                  <a:gd name="connsiteY0" fmla="*/ 44525 h 61237"/>
                  <a:gd name="connsiteX1" fmla="*/ -1083 w 196024"/>
                  <a:gd name="connsiteY1" fmla="*/ 60909 h 61237"/>
                  <a:gd name="connsiteX2" fmla="*/ 17967 w 196024"/>
                  <a:gd name="connsiteY2" fmla="*/ 22142 h 61237"/>
                  <a:gd name="connsiteX3" fmla="*/ 184083 w 196024"/>
                  <a:gd name="connsiteY3" fmla="*/ 11950 h 61237"/>
                </a:gdLst>
                <a:ahLst/>
                <a:cxnLst>
                  <a:cxn ang="0">
                    <a:pos x="connsiteX0" y="connsiteY0"/>
                  </a:cxn>
                  <a:cxn ang="0">
                    <a:pos x="connsiteX1" y="connsiteY1"/>
                  </a:cxn>
                  <a:cxn ang="0">
                    <a:pos x="connsiteX2" y="connsiteY2"/>
                  </a:cxn>
                  <a:cxn ang="0">
                    <a:pos x="connsiteX3" y="connsiteY3"/>
                  </a:cxn>
                </a:cxnLst>
                <a:rect l="l" t="t" r="r" b="b"/>
                <a:pathLst>
                  <a:path w="196024" h="61237">
                    <a:moveTo>
                      <a:pt x="194942" y="44525"/>
                    </a:moveTo>
                    <a:cubicBezTo>
                      <a:pt x="194942" y="44525"/>
                      <a:pt x="92262" y="5759"/>
                      <a:pt x="-1083" y="60909"/>
                    </a:cubicBezTo>
                    <a:lnTo>
                      <a:pt x="17967" y="22142"/>
                    </a:lnTo>
                    <a:cubicBezTo>
                      <a:pt x="17967" y="22142"/>
                      <a:pt x="107597" y="-20721"/>
                      <a:pt x="184083" y="11950"/>
                    </a:cubicBezTo>
                    <a:close/>
                  </a:path>
                </a:pathLst>
              </a:custGeom>
              <a:solidFill>
                <a:srgbClr val="FFFFFF"/>
              </a:solidFill>
              <a:ln w="9525" cap="flat">
                <a:noFill/>
                <a:prstDash val="solid"/>
                <a:miter/>
              </a:ln>
            </p:spPr>
            <p:txBody>
              <a:bodyPr rtlCol="0" anchor="ctr"/>
              <a:lstStyle/>
              <a:p>
                <a:endParaRPr lang="zh-CN" altLang="en-US"/>
              </a:p>
            </p:txBody>
          </p:sp>
          <p:sp>
            <p:nvSpPr>
              <p:cNvPr id="58" name="任意多边形 65"/>
              <p:cNvSpPr/>
              <p:nvPr/>
            </p:nvSpPr>
            <p:spPr>
              <a:xfrm>
                <a:off x="8108837" y="2081156"/>
                <a:ext cx="441006" cy="943411"/>
              </a:xfrm>
              <a:custGeom>
                <a:avLst/>
                <a:gdLst>
                  <a:gd name="connsiteX0" fmla="*/ 251425 w 441006"/>
                  <a:gd name="connsiteY0" fmla="*/ 4013 h 943411"/>
                  <a:gd name="connsiteX1" fmla="*/ -1083 w 441006"/>
                  <a:gd name="connsiteY1" fmla="*/ 37065 h 943411"/>
                  <a:gd name="connsiteX2" fmla="*/ 352104 w 441006"/>
                  <a:gd name="connsiteY2" fmla="*/ 943083 h 943411"/>
                  <a:gd name="connsiteX3" fmla="*/ 439924 w 441006"/>
                  <a:gd name="connsiteY3" fmla="*/ 840118 h 943411"/>
                  <a:gd name="connsiteX4" fmla="*/ 251425 w 441006"/>
                  <a:gd name="connsiteY4" fmla="*/ 4013 h 943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06" h="943411">
                    <a:moveTo>
                      <a:pt x="251425" y="4013"/>
                    </a:moveTo>
                    <a:cubicBezTo>
                      <a:pt x="251425" y="4013"/>
                      <a:pt x="115979" y="-17990"/>
                      <a:pt x="-1083" y="37065"/>
                    </a:cubicBezTo>
                    <a:cubicBezTo>
                      <a:pt x="-1083" y="37065"/>
                      <a:pt x="174558" y="294240"/>
                      <a:pt x="352104" y="943083"/>
                    </a:cubicBezTo>
                    <a:cubicBezTo>
                      <a:pt x="352104" y="943083"/>
                      <a:pt x="406968" y="937558"/>
                      <a:pt x="439924" y="840118"/>
                    </a:cubicBezTo>
                    <a:cubicBezTo>
                      <a:pt x="439924" y="841546"/>
                      <a:pt x="359438" y="207658"/>
                      <a:pt x="251425" y="4013"/>
                    </a:cubicBezTo>
                    <a:close/>
                  </a:path>
                </a:pathLst>
              </a:custGeom>
              <a:solidFill>
                <a:srgbClr val="F29651"/>
              </a:solidFill>
              <a:ln w="9525" cap="flat">
                <a:noFill/>
                <a:prstDash val="solid"/>
                <a:miter/>
              </a:ln>
            </p:spPr>
            <p:txBody>
              <a:bodyPr rtlCol="0" anchor="ctr"/>
              <a:lstStyle/>
              <a:p>
                <a:endParaRPr lang="zh-CN" altLang="en-US"/>
              </a:p>
            </p:txBody>
          </p:sp>
          <p:sp>
            <p:nvSpPr>
              <p:cNvPr id="59" name="任意多边形 66"/>
              <p:cNvSpPr/>
              <p:nvPr/>
            </p:nvSpPr>
            <p:spPr>
              <a:xfrm>
                <a:off x="7202195" y="3599973"/>
                <a:ext cx="110248" cy="294060"/>
              </a:xfrm>
              <a:custGeom>
                <a:avLst/>
                <a:gdLst>
                  <a:gd name="connsiteX0" fmla="*/ -935 w 110248"/>
                  <a:gd name="connsiteY0" fmla="*/ -329 h 294060"/>
                  <a:gd name="connsiteX1" fmla="*/ 91362 w 110248"/>
                  <a:gd name="connsiteY1" fmla="*/ 289136 h 294060"/>
                  <a:gd name="connsiteX2" fmla="*/ -935 w 110248"/>
                  <a:gd name="connsiteY2" fmla="*/ -329 h 294060"/>
                </a:gdLst>
                <a:ahLst/>
                <a:cxnLst>
                  <a:cxn ang="0">
                    <a:pos x="connsiteX0" y="connsiteY0"/>
                  </a:cxn>
                  <a:cxn ang="0">
                    <a:pos x="connsiteX1" y="connsiteY1"/>
                  </a:cxn>
                  <a:cxn ang="0">
                    <a:pos x="connsiteX2" y="connsiteY2"/>
                  </a:cxn>
                </a:cxnLst>
                <a:rect l="l" t="t" r="r" b="b"/>
                <a:pathLst>
                  <a:path w="110248" h="294060">
                    <a:moveTo>
                      <a:pt x="-935" y="-329"/>
                    </a:moveTo>
                    <a:cubicBezTo>
                      <a:pt x="-4840" y="91873"/>
                      <a:pt x="69741" y="329617"/>
                      <a:pt x="91362" y="289136"/>
                    </a:cubicBezTo>
                    <a:cubicBezTo>
                      <a:pt x="162133" y="150833"/>
                      <a:pt x="-935" y="-329"/>
                      <a:pt x="-935" y="-329"/>
                    </a:cubicBezTo>
                    <a:close/>
                  </a:path>
                </a:pathLst>
              </a:custGeom>
              <a:solidFill>
                <a:srgbClr val="4C1E27"/>
              </a:solidFill>
              <a:ln w="9525" cap="flat">
                <a:noFill/>
                <a:prstDash val="solid"/>
                <a:miter/>
              </a:ln>
            </p:spPr>
            <p:txBody>
              <a:bodyPr rtlCol="0" anchor="ctr"/>
              <a:lstStyle/>
              <a:p>
                <a:endParaRPr lang="zh-CN" altLang="en-US"/>
              </a:p>
            </p:txBody>
          </p:sp>
          <p:sp>
            <p:nvSpPr>
              <p:cNvPr id="60" name="任意多边形 67"/>
              <p:cNvSpPr/>
              <p:nvPr/>
            </p:nvSpPr>
            <p:spPr>
              <a:xfrm>
                <a:off x="7055086" y="3269510"/>
                <a:ext cx="428878" cy="722511"/>
              </a:xfrm>
              <a:custGeom>
                <a:avLst/>
                <a:gdLst>
                  <a:gd name="connsiteX0" fmla="*/ 406873 w 428878"/>
                  <a:gd name="connsiteY0" fmla="*/ 181544 h 722511"/>
                  <a:gd name="connsiteX1" fmla="*/ 60353 w 428878"/>
                  <a:gd name="connsiteY1" fmla="*/ 722183 h 722511"/>
                  <a:gd name="connsiteX2" fmla="*/ -1083 w 428878"/>
                  <a:gd name="connsiteY2" fmla="*/ 670177 h 722511"/>
                  <a:gd name="connsiteX3" fmla="*/ 200181 w 428878"/>
                  <a:gd name="connsiteY3" fmla="*/ 196784 h 722511"/>
                  <a:gd name="connsiteX4" fmla="*/ 375344 w 428878"/>
                  <a:gd name="connsiteY4" fmla="*/ -193 h 722511"/>
                  <a:gd name="connsiteX5" fmla="*/ 406873 w 428878"/>
                  <a:gd name="connsiteY5" fmla="*/ 181544 h 72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878" h="722511">
                    <a:moveTo>
                      <a:pt x="406873" y="181544"/>
                    </a:moveTo>
                    <a:cubicBezTo>
                      <a:pt x="369630" y="311560"/>
                      <a:pt x="179606" y="610741"/>
                      <a:pt x="60353" y="722183"/>
                    </a:cubicBezTo>
                    <a:lnTo>
                      <a:pt x="-1083" y="670177"/>
                    </a:lnTo>
                    <a:cubicBezTo>
                      <a:pt x="-1083" y="670177"/>
                      <a:pt x="178273" y="324609"/>
                      <a:pt x="200181" y="196784"/>
                    </a:cubicBezTo>
                    <a:cubicBezTo>
                      <a:pt x="224373" y="68577"/>
                      <a:pt x="285906" y="-3908"/>
                      <a:pt x="375344" y="-193"/>
                    </a:cubicBezTo>
                    <a:cubicBezTo>
                      <a:pt x="464784" y="5046"/>
                      <a:pt x="414398" y="155541"/>
                      <a:pt x="406873" y="181544"/>
                    </a:cubicBezTo>
                    <a:close/>
                  </a:path>
                </a:pathLst>
              </a:custGeom>
              <a:solidFill>
                <a:srgbClr val="FFB1A9"/>
              </a:solidFill>
              <a:ln w="9525" cap="flat">
                <a:noFill/>
                <a:prstDash val="solid"/>
                <a:miter/>
              </a:ln>
            </p:spPr>
            <p:txBody>
              <a:bodyPr rtlCol="0" anchor="ctr"/>
              <a:lstStyle/>
              <a:p>
                <a:endParaRPr lang="zh-CN" altLang="en-US"/>
              </a:p>
            </p:txBody>
          </p:sp>
          <p:sp>
            <p:nvSpPr>
              <p:cNvPr id="61" name="任意多边形 68"/>
              <p:cNvSpPr/>
              <p:nvPr/>
            </p:nvSpPr>
            <p:spPr>
              <a:xfrm>
                <a:off x="6896655" y="3928976"/>
                <a:ext cx="232773" cy="330799"/>
              </a:xfrm>
              <a:custGeom>
                <a:avLst/>
                <a:gdLst>
                  <a:gd name="connsiteX0" fmla="*/ 471 w 232773"/>
                  <a:gd name="connsiteY0" fmla="*/ 78148 h 330799"/>
                  <a:gd name="connsiteX1" fmla="*/ 191829 w 232773"/>
                  <a:gd name="connsiteY1" fmla="*/ 3472 h 330799"/>
                  <a:gd name="connsiteX2" fmla="*/ 225262 w 232773"/>
                  <a:gd name="connsiteY2" fmla="*/ 29570 h 330799"/>
                  <a:gd name="connsiteX3" fmla="*/ 219642 w 232773"/>
                  <a:gd name="connsiteY3" fmla="*/ 96817 h 330799"/>
                  <a:gd name="connsiteX4" fmla="*/ 143442 w 232773"/>
                  <a:gd name="connsiteY4" fmla="*/ 244264 h 330799"/>
                  <a:gd name="connsiteX5" fmla="*/ 119249 w 232773"/>
                  <a:gd name="connsiteY5" fmla="*/ 264838 h 330799"/>
                  <a:gd name="connsiteX6" fmla="*/ 117439 w 232773"/>
                  <a:gd name="connsiteY6" fmla="*/ 275982 h 330799"/>
                  <a:gd name="connsiteX7" fmla="*/ 95150 w 232773"/>
                  <a:gd name="connsiteY7" fmla="*/ 307796 h 330799"/>
                  <a:gd name="connsiteX8" fmla="*/ 93245 w 232773"/>
                  <a:gd name="connsiteY8" fmla="*/ 208831 h 330799"/>
                  <a:gd name="connsiteX9" fmla="*/ 48668 w 232773"/>
                  <a:gd name="connsiteY9" fmla="*/ 326464 h 330799"/>
                  <a:gd name="connsiteX10" fmla="*/ 54288 w 232773"/>
                  <a:gd name="connsiteY10" fmla="*/ 203211 h 330799"/>
                  <a:gd name="connsiteX11" fmla="*/ 376 w 232773"/>
                  <a:gd name="connsiteY11" fmla="*/ 283507 h 330799"/>
                  <a:gd name="connsiteX12" fmla="*/ 65432 w 232773"/>
                  <a:gd name="connsiteY12" fmla="*/ 107961 h 330799"/>
                  <a:gd name="connsiteX13" fmla="*/ 72862 w 232773"/>
                  <a:gd name="connsiteY13" fmla="*/ 93007 h 330799"/>
                  <a:gd name="connsiteX14" fmla="*/ 471 w 232773"/>
                  <a:gd name="connsiteY14" fmla="*/ 78148 h 33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2773" h="330799">
                    <a:moveTo>
                      <a:pt x="471" y="78148"/>
                    </a:moveTo>
                    <a:cubicBezTo>
                      <a:pt x="100770" y="65004"/>
                      <a:pt x="110104" y="-19007"/>
                      <a:pt x="191829" y="3472"/>
                    </a:cubicBezTo>
                    <a:cubicBezTo>
                      <a:pt x="206021" y="7329"/>
                      <a:pt x="218118" y="16730"/>
                      <a:pt x="225262" y="29570"/>
                    </a:cubicBezTo>
                    <a:cubicBezTo>
                      <a:pt x="235549" y="51382"/>
                      <a:pt x="233358" y="77014"/>
                      <a:pt x="219642" y="96817"/>
                    </a:cubicBezTo>
                    <a:cubicBezTo>
                      <a:pt x="188876" y="142994"/>
                      <a:pt x="163254" y="192438"/>
                      <a:pt x="143442" y="244264"/>
                    </a:cubicBezTo>
                    <a:cubicBezTo>
                      <a:pt x="128583" y="283507"/>
                      <a:pt x="119249" y="264838"/>
                      <a:pt x="119249" y="264838"/>
                    </a:cubicBezTo>
                    <a:cubicBezTo>
                      <a:pt x="117820" y="268353"/>
                      <a:pt x="117152" y="272172"/>
                      <a:pt x="117439" y="275982"/>
                    </a:cubicBezTo>
                    <a:cubicBezTo>
                      <a:pt x="111819" y="304557"/>
                      <a:pt x="110009" y="324560"/>
                      <a:pt x="95150" y="307796"/>
                    </a:cubicBezTo>
                    <a:cubicBezTo>
                      <a:pt x="78386" y="288746"/>
                      <a:pt x="93245" y="208831"/>
                      <a:pt x="93245" y="208831"/>
                    </a:cubicBezTo>
                    <a:cubicBezTo>
                      <a:pt x="44953" y="317130"/>
                      <a:pt x="65432" y="341419"/>
                      <a:pt x="48668" y="326464"/>
                    </a:cubicBezTo>
                    <a:cubicBezTo>
                      <a:pt x="26380" y="305891"/>
                      <a:pt x="52383" y="205116"/>
                      <a:pt x="54288" y="203211"/>
                    </a:cubicBezTo>
                    <a:cubicBezTo>
                      <a:pt x="15235" y="262933"/>
                      <a:pt x="9711" y="302176"/>
                      <a:pt x="376" y="283507"/>
                    </a:cubicBezTo>
                    <a:cubicBezTo>
                      <a:pt x="-10768" y="264457"/>
                      <a:pt x="44953" y="149109"/>
                      <a:pt x="65432" y="107961"/>
                    </a:cubicBezTo>
                    <a:cubicBezTo>
                      <a:pt x="68385" y="103218"/>
                      <a:pt x="70861" y="98207"/>
                      <a:pt x="72862" y="93007"/>
                    </a:cubicBezTo>
                    <a:cubicBezTo>
                      <a:pt x="-6957" y="106151"/>
                      <a:pt x="471" y="78148"/>
                      <a:pt x="471" y="78148"/>
                    </a:cubicBezTo>
                    <a:close/>
                  </a:path>
                </a:pathLst>
              </a:custGeom>
              <a:solidFill>
                <a:srgbClr val="FFB1A9"/>
              </a:solidFill>
              <a:ln w="9525" cap="flat">
                <a:noFill/>
                <a:prstDash val="solid"/>
                <a:miter/>
              </a:ln>
            </p:spPr>
            <p:txBody>
              <a:bodyPr rtlCol="0" anchor="ctr"/>
              <a:lstStyle/>
              <a:p>
                <a:endParaRPr lang="zh-CN" altLang="en-US"/>
              </a:p>
            </p:txBody>
          </p:sp>
          <p:sp>
            <p:nvSpPr>
              <p:cNvPr id="62" name="任意多边形 69"/>
              <p:cNvSpPr/>
              <p:nvPr/>
            </p:nvSpPr>
            <p:spPr>
              <a:xfrm>
                <a:off x="6970314" y="4002500"/>
                <a:ext cx="74009" cy="36745"/>
              </a:xfrm>
              <a:custGeom>
                <a:avLst/>
                <a:gdLst>
                  <a:gd name="connsiteX0" fmla="*/ -1083 w 74009"/>
                  <a:gd name="connsiteY0" fmla="*/ 33865 h 36745"/>
                  <a:gd name="connsiteX1" fmla="*/ 6252 w 74009"/>
                  <a:gd name="connsiteY1" fmla="*/ 17768 h 36745"/>
                  <a:gd name="connsiteX2" fmla="*/ 72927 w 74009"/>
                  <a:gd name="connsiteY2" fmla="*/ -329 h 36745"/>
                  <a:gd name="connsiteX3" fmla="*/ -1083 w 74009"/>
                  <a:gd name="connsiteY3" fmla="*/ 33865 h 36745"/>
                </a:gdLst>
                <a:ahLst/>
                <a:cxnLst>
                  <a:cxn ang="0">
                    <a:pos x="connsiteX0" y="connsiteY0"/>
                  </a:cxn>
                  <a:cxn ang="0">
                    <a:pos x="connsiteX1" y="connsiteY1"/>
                  </a:cxn>
                  <a:cxn ang="0">
                    <a:pos x="connsiteX2" y="connsiteY2"/>
                  </a:cxn>
                  <a:cxn ang="0">
                    <a:pos x="connsiteX3" y="connsiteY3"/>
                  </a:cxn>
                </a:cxnLst>
                <a:rect l="l" t="t" r="r" b="b"/>
                <a:pathLst>
                  <a:path w="74009" h="36745">
                    <a:moveTo>
                      <a:pt x="-1083" y="33865"/>
                    </a:moveTo>
                    <a:cubicBezTo>
                      <a:pt x="1870" y="28741"/>
                      <a:pt x="4346" y="23350"/>
                      <a:pt x="6252" y="17768"/>
                    </a:cubicBezTo>
                    <a:cubicBezTo>
                      <a:pt x="6252" y="17768"/>
                      <a:pt x="37493" y="31770"/>
                      <a:pt x="72927" y="-329"/>
                    </a:cubicBezTo>
                    <a:cubicBezTo>
                      <a:pt x="70546" y="-329"/>
                      <a:pt x="52162" y="47867"/>
                      <a:pt x="-1083" y="33865"/>
                    </a:cubicBezTo>
                    <a:close/>
                  </a:path>
                </a:pathLst>
              </a:custGeom>
              <a:solidFill>
                <a:srgbClr val="EF9086"/>
              </a:solidFill>
              <a:ln w="9525" cap="flat">
                <a:noFill/>
                <a:prstDash val="solid"/>
                <a:miter/>
              </a:ln>
            </p:spPr>
            <p:txBody>
              <a:bodyPr rtlCol="0" anchor="ctr"/>
              <a:lstStyle/>
              <a:p>
                <a:endParaRPr lang="zh-CN" altLang="en-US"/>
              </a:p>
            </p:txBody>
          </p:sp>
          <p:sp>
            <p:nvSpPr>
              <p:cNvPr id="63" name="任意多边形 70"/>
              <p:cNvSpPr/>
              <p:nvPr/>
            </p:nvSpPr>
            <p:spPr>
              <a:xfrm>
                <a:off x="7202343" y="2264568"/>
                <a:ext cx="416432" cy="1617154"/>
              </a:xfrm>
              <a:custGeom>
                <a:avLst/>
                <a:gdLst>
                  <a:gd name="connsiteX0" fmla="*/ 276285 w 416432"/>
                  <a:gd name="connsiteY0" fmla="*/ -329 h 1617154"/>
                  <a:gd name="connsiteX1" fmla="*/ 166271 w 416432"/>
                  <a:gd name="connsiteY1" fmla="*/ 779864 h 1617154"/>
                  <a:gd name="connsiteX2" fmla="*/ 146364 w 416432"/>
                  <a:gd name="connsiteY2" fmla="*/ 821964 h 1617154"/>
                  <a:gd name="connsiteX3" fmla="*/ 128362 w 416432"/>
                  <a:gd name="connsiteY3" fmla="*/ 887877 h 1617154"/>
                  <a:gd name="connsiteX4" fmla="*/ -1083 w 416432"/>
                  <a:gd name="connsiteY4" fmla="*/ 1335076 h 1617154"/>
                  <a:gd name="connsiteX5" fmla="*/ 95882 w 416432"/>
                  <a:gd name="connsiteY5" fmla="*/ 1616826 h 1617154"/>
                  <a:gd name="connsiteX6" fmla="*/ 299812 w 416432"/>
                  <a:gd name="connsiteY6" fmla="*/ 1186486 h 1617154"/>
                  <a:gd name="connsiteX7" fmla="*/ 415350 w 416432"/>
                  <a:gd name="connsiteY7" fmla="*/ 695567 h 1617154"/>
                  <a:gd name="connsiteX8" fmla="*/ 276285 w 416432"/>
                  <a:gd name="connsiteY8" fmla="*/ -329 h 1617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6432" h="1617154">
                    <a:moveTo>
                      <a:pt x="276285" y="-329"/>
                    </a:moveTo>
                    <a:cubicBezTo>
                      <a:pt x="276285" y="-329"/>
                      <a:pt x="181035" y="287231"/>
                      <a:pt x="166271" y="779864"/>
                    </a:cubicBezTo>
                    <a:cubicBezTo>
                      <a:pt x="166271" y="779864"/>
                      <a:pt x="142745" y="803676"/>
                      <a:pt x="146364" y="821964"/>
                    </a:cubicBezTo>
                    <a:cubicBezTo>
                      <a:pt x="149984" y="840252"/>
                      <a:pt x="122933" y="879114"/>
                      <a:pt x="128362" y="887877"/>
                    </a:cubicBezTo>
                    <a:cubicBezTo>
                      <a:pt x="133696" y="895212"/>
                      <a:pt x="-1083" y="1335076"/>
                      <a:pt x="-1083" y="1335076"/>
                    </a:cubicBezTo>
                    <a:cubicBezTo>
                      <a:pt x="-1083" y="1335076"/>
                      <a:pt x="113884" y="1426421"/>
                      <a:pt x="95882" y="1616826"/>
                    </a:cubicBezTo>
                    <a:lnTo>
                      <a:pt x="299812" y="1186486"/>
                    </a:lnTo>
                    <a:lnTo>
                      <a:pt x="415350" y="695567"/>
                    </a:lnTo>
                    <a:cubicBezTo>
                      <a:pt x="415350" y="693758"/>
                      <a:pt x="341341" y="83872"/>
                      <a:pt x="276285" y="-329"/>
                    </a:cubicBezTo>
                    <a:close/>
                  </a:path>
                </a:pathLst>
              </a:custGeom>
              <a:solidFill>
                <a:srgbClr val="FFB878"/>
              </a:solidFill>
              <a:ln w="9525" cap="flat">
                <a:noFill/>
                <a:prstDash val="solid"/>
                <a:miter/>
              </a:ln>
            </p:spPr>
            <p:txBody>
              <a:bodyPr rtlCol="0" anchor="ctr"/>
              <a:lstStyle/>
              <a:p>
                <a:endParaRPr lang="zh-CN" altLang="en-US"/>
              </a:p>
            </p:txBody>
          </p:sp>
          <p:sp>
            <p:nvSpPr>
              <p:cNvPr id="320" name="任意多边形 71"/>
              <p:cNvSpPr/>
              <p:nvPr/>
            </p:nvSpPr>
            <p:spPr>
              <a:xfrm>
                <a:off x="7459456" y="2227795"/>
                <a:ext cx="269524" cy="967841"/>
              </a:xfrm>
              <a:custGeom>
                <a:avLst/>
                <a:gdLst>
                  <a:gd name="connsiteX0" fmla="*/ 238343 w 269524"/>
                  <a:gd name="connsiteY0" fmla="*/ 4821 h 967841"/>
                  <a:gd name="connsiteX1" fmla="*/ 268442 w 269524"/>
                  <a:gd name="connsiteY1" fmla="*/ 967513 h 967841"/>
                  <a:gd name="connsiteX2" fmla="*/ 102802 w 269524"/>
                  <a:gd name="connsiteY2" fmla="*/ 947320 h 967841"/>
                  <a:gd name="connsiteX3" fmla="*/ 12505 w 269524"/>
                  <a:gd name="connsiteY3" fmla="*/ 39778 h 967841"/>
                  <a:gd name="connsiteX4" fmla="*/ 238343 w 269524"/>
                  <a:gd name="connsiteY4" fmla="*/ 4821 h 967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524" h="967841">
                    <a:moveTo>
                      <a:pt x="238343" y="4821"/>
                    </a:moveTo>
                    <a:cubicBezTo>
                      <a:pt x="238343" y="4821"/>
                      <a:pt x="230818" y="704813"/>
                      <a:pt x="268442" y="967513"/>
                    </a:cubicBezTo>
                    <a:lnTo>
                      <a:pt x="102802" y="947320"/>
                    </a:lnTo>
                    <a:cubicBezTo>
                      <a:pt x="102802" y="947320"/>
                      <a:pt x="-45883" y="330004"/>
                      <a:pt x="12505" y="39778"/>
                    </a:cubicBezTo>
                    <a:cubicBezTo>
                      <a:pt x="12505" y="38349"/>
                      <a:pt x="67083" y="-17182"/>
                      <a:pt x="238343" y="4821"/>
                    </a:cubicBezTo>
                    <a:close/>
                  </a:path>
                </a:pathLst>
              </a:custGeom>
              <a:solidFill>
                <a:srgbClr val="F29651"/>
              </a:solidFill>
              <a:ln w="9525" cap="flat">
                <a:noFill/>
                <a:prstDash val="solid"/>
                <a:miter/>
              </a:ln>
            </p:spPr>
            <p:txBody>
              <a:bodyPr rtlCol="0" anchor="ctr"/>
              <a:lstStyle/>
              <a:p>
                <a:endParaRPr lang="zh-CN" altLang="en-US"/>
              </a:p>
            </p:txBody>
          </p:sp>
          <p:sp>
            <p:nvSpPr>
              <p:cNvPr id="321" name="任意多边形 72"/>
              <p:cNvSpPr/>
              <p:nvPr/>
            </p:nvSpPr>
            <p:spPr>
              <a:xfrm>
                <a:off x="7741266" y="1909207"/>
                <a:ext cx="281750" cy="367574"/>
              </a:xfrm>
              <a:custGeom>
                <a:avLst/>
                <a:gdLst>
                  <a:gd name="connsiteX0" fmla="*/ 228185 w 281750"/>
                  <a:gd name="connsiteY0" fmla="*/ 17942 h 367574"/>
                  <a:gd name="connsiteX1" fmla="*/ 280668 w 281750"/>
                  <a:gd name="connsiteY1" fmla="*/ 310455 h 367574"/>
                  <a:gd name="connsiteX2" fmla="*/ 79976 w 281750"/>
                  <a:gd name="connsiteY2" fmla="*/ 348555 h 367574"/>
                  <a:gd name="connsiteX3" fmla="*/ 8729 w 281750"/>
                  <a:gd name="connsiteY3" fmla="*/ 59662 h 367574"/>
                  <a:gd name="connsiteX4" fmla="*/ 228185 w 281750"/>
                  <a:gd name="connsiteY4" fmla="*/ 17942 h 36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50" h="367574">
                    <a:moveTo>
                      <a:pt x="228185" y="17942"/>
                    </a:moveTo>
                    <a:cubicBezTo>
                      <a:pt x="228185" y="17942"/>
                      <a:pt x="205707" y="274165"/>
                      <a:pt x="280668" y="310455"/>
                    </a:cubicBezTo>
                    <a:cubicBezTo>
                      <a:pt x="280668" y="310455"/>
                      <a:pt x="226280" y="406753"/>
                      <a:pt x="79976" y="348555"/>
                    </a:cubicBezTo>
                    <a:cubicBezTo>
                      <a:pt x="79976" y="348555"/>
                      <a:pt x="104360" y="215872"/>
                      <a:pt x="8729" y="59662"/>
                    </a:cubicBezTo>
                    <a:cubicBezTo>
                      <a:pt x="-56898" y="-43780"/>
                      <a:pt x="228185" y="17942"/>
                      <a:pt x="228185" y="17942"/>
                    </a:cubicBezTo>
                    <a:close/>
                  </a:path>
                </a:pathLst>
              </a:custGeom>
              <a:solidFill>
                <a:srgbClr val="F78B7F"/>
              </a:solidFill>
              <a:ln w="9525" cap="flat">
                <a:noFill/>
                <a:prstDash val="solid"/>
                <a:miter/>
              </a:ln>
            </p:spPr>
            <p:txBody>
              <a:bodyPr rtlCol="0" anchor="ctr"/>
              <a:lstStyle/>
              <a:p>
                <a:endParaRPr lang="zh-CN" altLang="en-US"/>
              </a:p>
            </p:txBody>
          </p:sp>
          <p:sp>
            <p:nvSpPr>
              <p:cNvPr id="322" name="任意多边形 73"/>
              <p:cNvSpPr/>
              <p:nvPr/>
            </p:nvSpPr>
            <p:spPr>
              <a:xfrm>
                <a:off x="7618707" y="1774494"/>
                <a:ext cx="73521" cy="134965"/>
              </a:xfrm>
              <a:custGeom>
                <a:avLst/>
                <a:gdLst>
                  <a:gd name="connsiteX0" fmla="*/ 62899 w 73521"/>
                  <a:gd name="connsiteY0" fmla="*/ 26735 h 134965"/>
                  <a:gd name="connsiteX1" fmla="*/ 796 w 73521"/>
                  <a:gd name="connsiteY1" fmla="*/ 32355 h 134965"/>
                  <a:gd name="connsiteX2" fmla="*/ 66328 w 73521"/>
                  <a:gd name="connsiteY2" fmla="*/ 127605 h 134965"/>
                  <a:gd name="connsiteX3" fmla="*/ 62899 w 73521"/>
                  <a:gd name="connsiteY3" fmla="*/ 26735 h 134965"/>
                </a:gdLst>
                <a:ahLst/>
                <a:cxnLst>
                  <a:cxn ang="0">
                    <a:pos x="connsiteX0" y="connsiteY0"/>
                  </a:cxn>
                  <a:cxn ang="0">
                    <a:pos x="connsiteX1" y="connsiteY1"/>
                  </a:cxn>
                  <a:cxn ang="0">
                    <a:pos x="connsiteX2" y="connsiteY2"/>
                  </a:cxn>
                  <a:cxn ang="0">
                    <a:pos x="connsiteX3" y="connsiteY3"/>
                  </a:cxn>
                </a:cxnLst>
                <a:rect l="l" t="t" r="r" b="b"/>
                <a:pathLst>
                  <a:path w="73521" h="134965">
                    <a:moveTo>
                      <a:pt x="62899" y="26735"/>
                    </a:moveTo>
                    <a:cubicBezTo>
                      <a:pt x="62899" y="26735"/>
                      <a:pt x="12893" y="-37749"/>
                      <a:pt x="796" y="32355"/>
                    </a:cubicBezTo>
                    <a:cubicBezTo>
                      <a:pt x="-12921" y="111984"/>
                      <a:pt x="52516" y="151799"/>
                      <a:pt x="66328" y="127605"/>
                    </a:cubicBezTo>
                    <a:cubicBezTo>
                      <a:pt x="81854" y="101126"/>
                      <a:pt x="62899" y="26735"/>
                      <a:pt x="62899" y="26735"/>
                    </a:cubicBezTo>
                    <a:close/>
                  </a:path>
                </a:pathLst>
              </a:custGeom>
              <a:solidFill>
                <a:srgbClr val="FFB1A9"/>
              </a:solidFill>
              <a:ln w="9525" cap="flat">
                <a:noFill/>
                <a:prstDash val="solid"/>
                <a:miter/>
              </a:ln>
            </p:spPr>
            <p:txBody>
              <a:bodyPr rtlCol="0" anchor="ctr"/>
              <a:lstStyle/>
              <a:p>
                <a:endParaRPr lang="zh-CN" altLang="en-US"/>
              </a:p>
            </p:txBody>
          </p:sp>
          <p:sp>
            <p:nvSpPr>
              <p:cNvPr id="323" name="任意多边形 74"/>
              <p:cNvSpPr/>
              <p:nvPr/>
            </p:nvSpPr>
            <p:spPr>
              <a:xfrm>
                <a:off x="8072072" y="1823488"/>
                <a:ext cx="85755" cy="122526"/>
              </a:xfrm>
              <a:custGeom>
                <a:avLst/>
                <a:gdLst>
                  <a:gd name="connsiteX0" fmla="*/ 19871 w 85755"/>
                  <a:gd name="connsiteY0" fmla="*/ 19461 h 122526"/>
                  <a:gd name="connsiteX1" fmla="*/ 84640 w 85755"/>
                  <a:gd name="connsiteY1" fmla="*/ 34034 h 122526"/>
                  <a:gd name="connsiteX2" fmla="*/ 1392 w 85755"/>
                  <a:gd name="connsiteY2" fmla="*/ 112615 h 122526"/>
                  <a:gd name="connsiteX3" fmla="*/ 19871 w 85755"/>
                  <a:gd name="connsiteY3" fmla="*/ 19461 h 122526"/>
                </a:gdLst>
                <a:ahLst/>
                <a:cxnLst>
                  <a:cxn ang="0">
                    <a:pos x="connsiteX0" y="connsiteY0"/>
                  </a:cxn>
                  <a:cxn ang="0">
                    <a:pos x="connsiteX1" y="connsiteY1"/>
                  </a:cxn>
                  <a:cxn ang="0">
                    <a:pos x="connsiteX2" y="connsiteY2"/>
                  </a:cxn>
                  <a:cxn ang="0">
                    <a:pos x="connsiteX3" y="connsiteY3"/>
                  </a:cxn>
                </a:cxnLst>
                <a:rect l="l" t="t" r="r" b="b"/>
                <a:pathLst>
                  <a:path w="85755" h="122526">
                    <a:moveTo>
                      <a:pt x="19871" y="19461"/>
                    </a:moveTo>
                    <a:cubicBezTo>
                      <a:pt x="19871" y="19461"/>
                      <a:pt x="82736" y="-33594"/>
                      <a:pt x="84640" y="34034"/>
                    </a:cubicBezTo>
                    <a:cubicBezTo>
                      <a:pt x="86451" y="112615"/>
                      <a:pt x="12441" y="138238"/>
                      <a:pt x="1392" y="112615"/>
                    </a:cubicBezTo>
                    <a:cubicBezTo>
                      <a:pt x="-9656" y="86993"/>
                      <a:pt x="19871" y="19461"/>
                      <a:pt x="19871" y="19461"/>
                    </a:cubicBezTo>
                    <a:close/>
                  </a:path>
                </a:pathLst>
              </a:custGeom>
              <a:solidFill>
                <a:srgbClr val="FFB1A9"/>
              </a:solidFill>
              <a:ln w="9525" cap="flat">
                <a:noFill/>
                <a:prstDash val="solid"/>
                <a:miter/>
              </a:ln>
            </p:spPr>
            <p:txBody>
              <a:bodyPr rtlCol="0" anchor="ctr"/>
              <a:lstStyle/>
              <a:p>
                <a:endParaRPr lang="zh-CN" altLang="en-US"/>
              </a:p>
            </p:txBody>
          </p:sp>
          <p:sp>
            <p:nvSpPr>
              <p:cNvPr id="324" name="任意多边形 75"/>
              <p:cNvSpPr/>
              <p:nvPr/>
            </p:nvSpPr>
            <p:spPr>
              <a:xfrm>
                <a:off x="7679602" y="1554448"/>
                <a:ext cx="428818" cy="551246"/>
              </a:xfrm>
              <a:custGeom>
                <a:avLst/>
                <a:gdLst>
                  <a:gd name="connsiteX0" fmla="*/ 182407 w 428818"/>
                  <a:gd name="connsiteY0" fmla="*/ 549772 h 551246"/>
                  <a:gd name="connsiteX1" fmla="*/ 2004 w 428818"/>
                  <a:gd name="connsiteY1" fmla="*/ 196680 h 551246"/>
                  <a:gd name="connsiteX2" fmla="*/ 233175 w 428818"/>
                  <a:gd name="connsiteY2" fmla="*/ 750 h 551246"/>
                  <a:gd name="connsiteX3" fmla="*/ 426723 w 428818"/>
                  <a:gd name="connsiteY3" fmla="*/ 228112 h 551246"/>
                  <a:gd name="connsiteX4" fmla="*/ 182407 w 428818"/>
                  <a:gd name="connsiteY4" fmla="*/ 549772 h 551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818" h="551246">
                    <a:moveTo>
                      <a:pt x="182407" y="549772"/>
                    </a:moveTo>
                    <a:cubicBezTo>
                      <a:pt x="50866" y="540247"/>
                      <a:pt x="-16761" y="449950"/>
                      <a:pt x="2004" y="196680"/>
                    </a:cubicBezTo>
                    <a:cubicBezTo>
                      <a:pt x="11529" y="65425"/>
                      <a:pt x="86585" y="-10394"/>
                      <a:pt x="233175" y="750"/>
                    </a:cubicBezTo>
                    <a:cubicBezTo>
                      <a:pt x="381575" y="11799"/>
                      <a:pt x="436058" y="96858"/>
                      <a:pt x="426723" y="228112"/>
                    </a:cubicBezTo>
                    <a:cubicBezTo>
                      <a:pt x="406435" y="501194"/>
                      <a:pt x="318138" y="560344"/>
                      <a:pt x="182407" y="549772"/>
                    </a:cubicBezTo>
                    <a:close/>
                  </a:path>
                </a:pathLst>
              </a:custGeom>
              <a:solidFill>
                <a:srgbClr val="FFB1A9"/>
              </a:solidFill>
              <a:ln w="9525" cap="flat">
                <a:noFill/>
                <a:prstDash val="solid"/>
                <a:miter/>
              </a:ln>
            </p:spPr>
            <p:txBody>
              <a:bodyPr rtlCol="0" anchor="ctr"/>
              <a:lstStyle/>
              <a:p>
                <a:endParaRPr lang="zh-CN" altLang="en-US"/>
              </a:p>
            </p:txBody>
          </p:sp>
          <p:sp>
            <p:nvSpPr>
              <p:cNvPr id="325" name="任意多边形 76"/>
              <p:cNvSpPr/>
              <p:nvPr/>
            </p:nvSpPr>
            <p:spPr>
              <a:xfrm>
                <a:off x="7814801" y="1945957"/>
                <a:ext cx="134682" cy="69197"/>
              </a:xfrm>
              <a:custGeom>
                <a:avLst/>
                <a:gdLst>
                  <a:gd name="connsiteX0" fmla="*/ -1083 w 134682"/>
                  <a:gd name="connsiteY0" fmla="*/ 1481 h 69197"/>
                  <a:gd name="connsiteX1" fmla="*/ 133600 w 134682"/>
                  <a:gd name="connsiteY1" fmla="*/ -329 h 69197"/>
                  <a:gd name="connsiteX2" fmla="*/ 66163 w 134682"/>
                  <a:gd name="connsiteY2" fmla="*/ 68346 h 69197"/>
                  <a:gd name="connsiteX3" fmla="*/ -1083 w 134682"/>
                  <a:gd name="connsiteY3" fmla="*/ 1481 h 69197"/>
                </a:gdLst>
                <a:ahLst/>
                <a:cxnLst>
                  <a:cxn ang="0">
                    <a:pos x="connsiteX0" y="connsiteY0"/>
                  </a:cxn>
                  <a:cxn ang="0">
                    <a:pos x="connsiteX1" y="connsiteY1"/>
                  </a:cxn>
                  <a:cxn ang="0">
                    <a:pos x="connsiteX2" y="connsiteY2"/>
                  </a:cxn>
                  <a:cxn ang="0">
                    <a:pos x="connsiteX3" y="connsiteY3"/>
                  </a:cxn>
                </a:cxnLst>
                <a:rect l="l" t="t" r="r" b="b"/>
                <a:pathLst>
                  <a:path w="134682" h="69197">
                    <a:moveTo>
                      <a:pt x="-1083" y="1481"/>
                    </a:moveTo>
                    <a:cubicBezTo>
                      <a:pt x="-1083" y="1481"/>
                      <a:pt x="77499" y="22912"/>
                      <a:pt x="133600" y="-329"/>
                    </a:cubicBezTo>
                    <a:cubicBezTo>
                      <a:pt x="133600" y="-329"/>
                      <a:pt x="114550" y="75871"/>
                      <a:pt x="66163" y="68346"/>
                    </a:cubicBezTo>
                    <a:cubicBezTo>
                      <a:pt x="17777" y="60821"/>
                      <a:pt x="-1083" y="1481"/>
                      <a:pt x="-1083" y="1481"/>
                    </a:cubicBezTo>
                    <a:close/>
                  </a:path>
                </a:pathLst>
              </a:custGeom>
              <a:solidFill>
                <a:srgbClr val="F34A56"/>
              </a:solidFill>
              <a:ln w="9525" cap="flat">
                <a:noFill/>
                <a:prstDash val="solid"/>
                <a:miter/>
              </a:ln>
            </p:spPr>
            <p:txBody>
              <a:bodyPr rtlCol="0" anchor="ctr"/>
              <a:lstStyle/>
              <a:p>
                <a:endParaRPr lang="zh-CN" altLang="en-US"/>
              </a:p>
            </p:txBody>
          </p:sp>
          <p:sp>
            <p:nvSpPr>
              <p:cNvPr id="326" name="任意多边形 77"/>
              <p:cNvSpPr/>
              <p:nvPr/>
            </p:nvSpPr>
            <p:spPr>
              <a:xfrm>
                <a:off x="7630982" y="1492472"/>
                <a:ext cx="514566" cy="331007"/>
              </a:xfrm>
              <a:custGeom>
                <a:avLst/>
                <a:gdLst>
                  <a:gd name="connsiteX0" fmla="*/ 379808 w 514566"/>
                  <a:gd name="connsiteY0" fmla="*/ 102350 h 331007"/>
                  <a:gd name="connsiteX1" fmla="*/ 274176 w 514566"/>
                  <a:gd name="connsiteY1" fmla="*/ 149118 h 331007"/>
                  <a:gd name="connsiteX2" fmla="*/ 51672 w 514566"/>
                  <a:gd name="connsiteY2" fmla="*/ 305519 h 331007"/>
                  <a:gd name="connsiteX3" fmla="*/ 1666 w 514566"/>
                  <a:gd name="connsiteY3" fmla="*/ 246178 h 331007"/>
                  <a:gd name="connsiteX4" fmla="*/ 107298 w 514566"/>
                  <a:gd name="connsiteY4" fmla="*/ 28627 h 331007"/>
                  <a:gd name="connsiteX5" fmla="*/ 420575 w 514566"/>
                  <a:gd name="connsiteY5" fmla="*/ 28627 h 331007"/>
                  <a:gd name="connsiteX6" fmla="*/ 502109 w 514566"/>
                  <a:gd name="connsiteY6" fmla="*/ 305519 h 331007"/>
                  <a:gd name="connsiteX7" fmla="*/ 466962 w 514566"/>
                  <a:gd name="connsiteY7" fmla="*/ 330665 h 331007"/>
                  <a:gd name="connsiteX8" fmla="*/ 379808 w 514566"/>
                  <a:gd name="connsiteY8" fmla="*/ 102350 h 33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566" h="331007">
                    <a:moveTo>
                      <a:pt x="379808" y="102350"/>
                    </a:moveTo>
                    <a:cubicBezTo>
                      <a:pt x="379808" y="102350"/>
                      <a:pt x="385332" y="140450"/>
                      <a:pt x="274176" y="149118"/>
                    </a:cubicBezTo>
                    <a:cubicBezTo>
                      <a:pt x="164829" y="158072"/>
                      <a:pt x="55101" y="239034"/>
                      <a:pt x="51672" y="305519"/>
                    </a:cubicBezTo>
                    <a:lnTo>
                      <a:pt x="1666" y="246178"/>
                    </a:lnTo>
                    <a:cubicBezTo>
                      <a:pt x="1666" y="246178"/>
                      <a:pt x="-27957" y="93778"/>
                      <a:pt x="107298" y="28627"/>
                    </a:cubicBezTo>
                    <a:cubicBezTo>
                      <a:pt x="242552" y="-36524"/>
                      <a:pt x="420575" y="28627"/>
                      <a:pt x="420575" y="28627"/>
                    </a:cubicBezTo>
                    <a:cubicBezTo>
                      <a:pt x="420575" y="28627"/>
                      <a:pt x="552210" y="190552"/>
                      <a:pt x="502109" y="305519"/>
                    </a:cubicBezTo>
                    <a:lnTo>
                      <a:pt x="466962" y="330665"/>
                    </a:lnTo>
                    <a:cubicBezTo>
                      <a:pt x="469153" y="332474"/>
                      <a:pt x="457628" y="161691"/>
                      <a:pt x="379808" y="102350"/>
                    </a:cubicBezTo>
                    <a:close/>
                  </a:path>
                </a:pathLst>
              </a:custGeom>
              <a:solidFill>
                <a:srgbClr val="1E1F45"/>
              </a:solidFill>
              <a:ln w="9525" cap="flat">
                <a:noFill/>
                <a:prstDash val="solid"/>
                <a:miter/>
              </a:ln>
            </p:spPr>
            <p:txBody>
              <a:bodyPr rtlCol="0" anchor="ctr"/>
              <a:lstStyle/>
              <a:p>
                <a:endParaRPr lang="zh-CN" altLang="en-US"/>
              </a:p>
            </p:txBody>
          </p:sp>
          <p:sp>
            <p:nvSpPr>
              <p:cNvPr id="327" name="任意多边形 78"/>
              <p:cNvSpPr/>
              <p:nvPr/>
            </p:nvSpPr>
            <p:spPr>
              <a:xfrm>
                <a:off x="7882046" y="1786889"/>
                <a:ext cx="36100" cy="113442"/>
              </a:xfrm>
              <a:custGeom>
                <a:avLst/>
                <a:gdLst>
                  <a:gd name="connsiteX0" fmla="*/ 4442 w 36100"/>
                  <a:gd name="connsiteY0" fmla="*/ 113114 h 113442"/>
                  <a:gd name="connsiteX1" fmla="*/ -1083 w 36100"/>
                  <a:gd name="connsiteY1" fmla="*/ 104256 h 113442"/>
                  <a:gd name="connsiteX2" fmla="*/ 20730 w 36100"/>
                  <a:gd name="connsiteY2" fmla="*/ 89587 h 113442"/>
                  <a:gd name="connsiteX3" fmla="*/ 22730 w 36100"/>
                  <a:gd name="connsiteY3" fmla="*/ -329 h 113442"/>
                  <a:gd name="connsiteX4" fmla="*/ 32255 w 36100"/>
                  <a:gd name="connsiteY4" fmla="*/ 1671 h 113442"/>
                  <a:gd name="connsiteX5" fmla="*/ 32255 w 36100"/>
                  <a:gd name="connsiteY5" fmla="*/ 88158 h 113442"/>
                  <a:gd name="connsiteX6" fmla="*/ 35018 w 36100"/>
                  <a:gd name="connsiteY6" fmla="*/ 92635 h 113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00" h="113442">
                    <a:moveTo>
                      <a:pt x="4442" y="113114"/>
                    </a:moveTo>
                    <a:lnTo>
                      <a:pt x="-1083" y="104256"/>
                    </a:lnTo>
                    <a:lnTo>
                      <a:pt x="20730" y="89587"/>
                    </a:lnTo>
                    <a:cubicBezTo>
                      <a:pt x="9395" y="61012"/>
                      <a:pt x="22159" y="2148"/>
                      <a:pt x="22730" y="-329"/>
                    </a:cubicBezTo>
                    <a:lnTo>
                      <a:pt x="32255" y="1671"/>
                    </a:lnTo>
                    <a:cubicBezTo>
                      <a:pt x="32255" y="2909"/>
                      <a:pt x="18729" y="64632"/>
                      <a:pt x="32255" y="88158"/>
                    </a:cubicBezTo>
                    <a:lnTo>
                      <a:pt x="35018" y="92635"/>
                    </a:lnTo>
                    <a:close/>
                  </a:path>
                </a:pathLst>
              </a:custGeom>
              <a:solidFill>
                <a:srgbClr val="EF9086"/>
              </a:solidFill>
              <a:ln w="9525" cap="flat">
                <a:noFill/>
                <a:prstDash val="solid"/>
                <a:miter/>
              </a:ln>
            </p:spPr>
            <p:txBody>
              <a:bodyPr rtlCol="0" anchor="ctr"/>
              <a:lstStyle/>
              <a:p>
                <a:endParaRPr lang="zh-CN" altLang="en-US"/>
              </a:p>
            </p:txBody>
          </p:sp>
          <p:sp>
            <p:nvSpPr>
              <p:cNvPr id="328" name="任意多边形 79"/>
              <p:cNvSpPr/>
              <p:nvPr/>
            </p:nvSpPr>
            <p:spPr>
              <a:xfrm>
                <a:off x="7951007" y="1708559"/>
                <a:ext cx="73509" cy="36856"/>
              </a:xfrm>
              <a:custGeom>
                <a:avLst/>
                <a:gdLst>
                  <a:gd name="connsiteX0" fmla="*/ 68926 w 73509"/>
                  <a:gd name="connsiteY0" fmla="*/ 36472 h 36856"/>
                  <a:gd name="connsiteX1" fmla="*/ 62925 w 73509"/>
                  <a:gd name="connsiteY1" fmla="*/ 34377 h 36856"/>
                  <a:gd name="connsiteX2" fmla="*/ 6918 w 73509"/>
                  <a:gd name="connsiteY2" fmla="*/ 13993 h 36856"/>
                  <a:gd name="connsiteX3" fmla="*/ -1083 w 73509"/>
                  <a:gd name="connsiteY3" fmla="*/ 7897 h 36856"/>
                  <a:gd name="connsiteX4" fmla="*/ 4918 w 73509"/>
                  <a:gd name="connsiteY4" fmla="*/ -295 h 36856"/>
                  <a:gd name="connsiteX5" fmla="*/ 70927 w 73509"/>
                  <a:gd name="connsiteY5" fmla="*/ 24185 h 36856"/>
                  <a:gd name="connsiteX6" fmla="*/ 70927 w 73509"/>
                  <a:gd name="connsiteY6" fmla="*/ 34377 h 36856"/>
                  <a:gd name="connsiteX7" fmla="*/ 68926 w 73509"/>
                  <a:gd name="connsiteY7" fmla="*/ 36472 h 3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09" h="36856">
                    <a:moveTo>
                      <a:pt x="68926" y="36472"/>
                    </a:moveTo>
                    <a:cubicBezTo>
                      <a:pt x="66735" y="36748"/>
                      <a:pt x="64449" y="35977"/>
                      <a:pt x="62925" y="34377"/>
                    </a:cubicBezTo>
                    <a:cubicBezTo>
                      <a:pt x="42923" y="13993"/>
                      <a:pt x="8919" y="13993"/>
                      <a:pt x="6918" y="13993"/>
                    </a:cubicBezTo>
                    <a:cubicBezTo>
                      <a:pt x="2918" y="13993"/>
                      <a:pt x="-1083" y="11993"/>
                      <a:pt x="-1083" y="7897"/>
                    </a:cubicBezTo>
                    <a:cubicBezTo>
                      <a:pt x="-1083" y="3801"/>
                      <a:pt x="917" y="-295"/>
                      <a:pt x="4918" y="-295"/>
                    </a:cubicBezTo>
                    <a:cubicBezTo>
                      <a:pt x="6918" y="-295"/>
                      <a:pt x="46924" y="-2295"/>
                      <a:pt x="70927" y="24185"/>
                    </a:cubicBezTo>
                    <a:cubicBezTo>
                      <a:pt x="72927" y="27299"/>
                      <a:pt x="72927" y="31262"/>
                      <a:pt x="70927" y="34377"/>
                    </a:cubicBezTo>
                    <a:cubicBezTo>
                      <a:pt x="72927" y="36472"/>
                      <a:pt x="70927" y="36472"/>
                      <a:pt x="68926" y="36472"/>
                    </a:cubicBezTo>
                    <a:close/>
                  </a:path>
                </a:pathLst>
              </a:custGeom>
              <a:solidFill>
                <a:srgbClr val="1E1F45"/>
              </a:solidFill>
              <a:ln w="9525" cap="flat">
                <a:noFill/>
                <a:prstDash val="solid"/>
                <a:miter/>
              </a:ln>
            </p:spPr>
            <p:txBody>
              <a:bodyPr rtlCol="0" anchor="ctr"/>
              <a:lstStyle/>
              <a:p>
                <a:endParaRPr lang="zh-CN" altLang="en-US"/>
              </a:p>
            </p:txBody>
          </p:sp>
          <p:sp>
            <p:nvSpPr>
              <p:cNvPr id="329" name="任意多边形 80"/>
              <p:cNvSpPr/>
              <p:nvPr/>
            </p:nvSpPr>
            <p:spPr>
              <a:xfrm>
                <a:off x="7748244" y="1708531"/>
                <a:ext cx="61245" cy="36829"/>
              </a:xfrm>
              <a:custGeom>
                <a:avLst/>
                <a:gdLst>
                  <a:gd name="connsiteX0" fmla="*/ 3466 w 61245"/>
                  <a:gd name="connsiteY0" fmla="*/ 36501 h 36829"/>
                  <a:gd name="connsiteX1" fmla="*/ 131 w 61245"/>
                  <a:gd name="connsiteY1" fmla="*/ 34405 h 36829"/>
                  <a:gd name="connsiteX2" fmla="*/ 131 w 61245"/>
                  <a:gd name="connsiteY2" fmla="*/ 24213 h 36829"/>
                  <a:gd name="connsiteX3" fmla="*/ 54711 w 61245"/>
                  <a:gd name="connsiteY3" fmla="*/ -266 h 36829"/>
                  <a:gd name="connsiteX4" fmla="*/ 60139 w 61245"/>
                  <a:gd name="connsiteY4" fmla="*/ 6240 h 36829"/>
                  <a:gd name="connsiteX5" fmla="*/ 59758 w 61245"/>
                  <a:gd name="connsiteY5" fmla="*/ 7926 h 36829"/>
                  <a:gd name="connsiteX6" fmla="*/ 53091 w 61245"/>
                  <a:gd name="connsiteY6" fmla="*/ 14021 h 36829"/>
                  <a:gd name="connsiteX7" fmla="*/ 6800 w 61245"/>
                  <a:gd name="connsiteY7" fmla="*/ 34405 h 36829"/>
                  <a:gd name="connsiteX8" fmla="*/ 3466 w 61245"/>
                  <a:gd name="connsiteY8" fmla="*/ 36501 h 3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45" h="36829">
                    <a:moveTo>
                      <a:pt x="3466" y="36501"/>
                    </a:moveTo>
                    <a:cubicBezTo>
                      <a:pt x="1751" y="36501"/>
                      <a:pt x="131" y="36501"/>
                      <a:pt x="131" y="34405"/>
                    </a:cubicBezTo>
                    <a:cubicBezTo>
                      <a:pt x="-1487" y="31195"/>
                      <a:pt x="-1487" y="27423"/>
                      <a:pt x="131" y="24213"/>
                    </a:cubicBezTo>
                    <a:cubicBezTo>
                      <a:pt x="13467" y="7897"/>
                      <a:pt x="33660" y="-1180"/>
                      <a:pt x="54711" y="-266"/>
                    </a:cubicBezTo>
                    <a:cubicBezTo>
                      <a:pt x="58044" y="29"/>
                      <a:pt x="60425" y="2944"/>
                      <a:pt x="60139" y="6240"/>
                    </a:cubicBezTo>
                    <a:cubicBezTo>
                      <a:pt x="60139" y="6821"/>
                      <a:pt x="59949" y="7383"/>
                      <a:pt x="59758" y="7926"/>
                    </a:cubicBezTo>
                    <a:cubicBezTo>
                      <a:pt x="59758" y="12021"/>
                      <a:pt x="56424" y="16022"/>
                      <a:pt x="53091" y="14021"/>
                    </a:cubicBezTo>
                    <a:cubicBezTo>
                      <a:pt x="35565" y="14326"/>
                      <a:pt x="18896" y="21670"/>
                      <a:pt x="6800" y="34405"/>
                    </a:cubicBezTo>
                    <a:cubicBezTo>
                      <a:pt x="6800" y="36501"/>
                      <a:pt x="5085" y="36501"/>
                      <a:pt x="3466" y="36501"/>
                    </a:cubicBezTo>
                    <a:close/>
                  </a:path>
                </a:pathLst>
              </a:custGeom>
              <a:solidFill>
                <a:srgbClr val="1E1F45"/>
              </a:solidFill>
              <a:ln w="9525" cap="flat">
                <a:noFill/>
                <a:prstDash val="solid"/>
                <a:miter/>
              </a:ln>
            </p:spPr>
            <p:txBody>
              <a:bodyPr rtlCol="0" anchor="ctr"/>
              <a:lstStyle/>
              <a:p>
                <a:endParaRPr lang="zh-CN" altLang="en-US"/>
              </a:p>
            </p:txBody>
          </p:sp>
          <p:sp>
            <p:nvSpPr>
              <p:cNvPr id="330" name="任意多边形 81"/>
              <p:cNvSpPr/>
              <p:nvPr/>
            </p:nvSpPr>
            <p:spPr>
              <a:xfrm>
                <a:off x="7772700" y="1782115"/>
                <a:ext cx="36766" cy="61258"/>
              </a:xfrm>
              <a:custGeom>
                <a:avLst/>
                <a:gdLst>
                  <a:gd name="connsiteX0" fmla="*/ 35684 w 36766"/>
                  <a:gd name="connsiteY0" fmla="*/ 30354 h 61258"/>
                  <a:gd name="connsiteX1" fmla="*/ 17300 w 36766"/>
                  <a:gd name="connsiteY1" fmla="*/ 60929 h 61258"/>
                  <a:gd name="connsiteX2" fmla="*/ -1083 w 36766"/>
                  <a:gd name="connsiteY2" fmla="*/ 30354 h 61258"/>
                  <a:gd name="connsiteX3" fmla="*/ 17300 w 36766"/>
                  <a:gd name="connsiteY3" fmla="*/ -221 h 61258"/>
                  <a:gd name="connsiteX4" fmla="*/ 35684 w 36766"/>
                  <a:gd name="connsiteY4" fmla="*/ 30354 h 61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61258">
                    <a:moveTo>
                      <a:pt x="35684" y="30354"/>
                    </a:moveTo>
                    <a:cubicBezTo>
                      <a:pt x="35684" y="47499"/>
                      <a:pt x="27492" y="60929"/>
                      <a:pt x="17300" y="60929"/>
                    </a:cubicBezTo>
                    <a:cubicBezTo>
                      <a:pt x="7109" y="60929"/>
                      <a:pt x="-1083" y="47499"/>
                      <a:pt x="-1083" y="30354"/>
                    </a:cubicBezTo>
                    <a:cubicBezTo>
                      <a:pt x="-1083" y="13209"/>
                      <a:pt x="7109" y="-221"/>
                      <a:pt x="17300" y="-221"/>
                    </a:cubicBezTo>
                    <a:cubicBezTo>
                      <a:pt x="27492" y="-1745"/>
                      <a:pt x="35684" y="13114"/>
                      <a:pt x="35684" y="30354"/>
                    </a:cubicBezTo>
                    <a:close/>
                  </a:path>
                </a:pathLst>
              </a:custGeom>
              <a:solidFill>
                <a:srgbClr val="1E1F45"/>
              </a:solidFill>
              <a:ln w="9525" cap="flat">
                <a:noFill/>
                <a:prstDash val="solid"/>
                <a:miter/>
              </a:ln>
            </p:spPr>
            <p:txBody>
              <a:bodyPr rtlCol="0" anchor="ctr"/>
              <a:lstStyle/>
              <a:p>
                <a:endParaRPr lang="zh-CN" altLang="en-US"/>
              </a:p>
            </p:txBody>
          </p:sp>
          <p:sp>
            <p:nvSpPr>
              <p:cNvPr id="331" name="任意多边形 82"/>
              <p:cNvSpPr/>
              <p:nvPr/>
            </p:nvSpPr>
            <p:spPr>
              <a:xfrm>
                <a:off x="7963200" y="1782115"/>
                <a:ext cx="36766" cy="61258"/>
              </a:xfrm>
              <a:custGeom>
                <a:avLst/>
                <a:gdLst>
                  <a:gd name="connsiteX0" fmla="*/ 35684 w 36766"/>
                  <a:gd name="connsiteY0" fmla="*/ 30354 h 61258"/>
                  <a:gd name="connsiteX1" fmla="*/ 17300 w 36766"/>
                  <a:gd name="connsiteY1" fmla="*/ 60929 h 61258"/>
                  <a:gd name="connsiteX2" fmla="*/ -1083 w 36766"/>
                  <a:gd name="connsiteY2" fmla="*/ 30354 h 61258"/>
                  <a:gd name="connsiteX3" fmla="*/ 17300 w 36766"/>
                  <a:gd name="connsiteY3" fmla="*/ -221 h 61258"/>
                  <a:gd name="connsiteX4" fmla="*/ 35684 w 36766"/>
                  <a:gd name="connsiteY4" fmla="*/ 30354 h 61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61258">
                    <a:moveTo>
                      <a:pt x="35684" y="30354"/>
                    </a:moveTo>
                    <a:cubicBezTo>
                      <a:pt x="35684" y="47499"/>
                      <a:pt x="27492" y="60929"/>
                      <a:pt x="17300" y="60929"/>
                    </a:cubicBezTo>
                    <a:cubicBezTo>
                      <a:pt x="7109" y="60929"/>
                      <a:pt x="-1083" y="47499"/>
                      <a:pt x="-1083" y="30354"/>
                    </a:cubicBezTo>
                    <a:cubicBezTo>
                      <a:pt x="-1083" y="13209"/>
                      <a:pt x="7109" y="-221"/>
                      <a:pt x="17300" y="-221"/>
                    </a:cubicBezTo>
                    <a:cubicBezTo>
                      <a:pt x="27492" y="-1745"/>
                      <a:pt x="35684" y="13114"/>
                      <a:pt x="35684" y="30354"/>
                    </a:cubicBezTo>
                    <a:close/>
                  </a:path>
                </a:pathLst>
              </a:custGeom>
              <a:solidFill>
                <a:srgbClr val="1E1F45"/>
              </a:solidFill>
              <a:ln w="9525" cap="flat">
                <a:noFill/>
                <a:prstDash val="solid"/>
                <a:miter/>
              </a:ln>
            </p:spPr>
            <p:txBody>
              <a:bodyPr rtlCol="0" anchor="ctr"/>
              <a:lstStyle/>
              <a:p>
                <a:endParaRPr lang="zh-CN" altLang="en-US"/>
              </a:p>
            </p:txBody>
          </p:sp>
        </p:grpSp>
        <p:grpSp>
          <p:nvGrpSpPr>
            <p:cNvPr id="10" name="组合 9"/>
            <p:cNvGrpSpPr/>
            <p:nvPr/>
          </p:nvGrpSpPr>
          <p:grpSpPr>
            <a:xfrm>
              <a:off x="8499494" y="1511041"/>
              <a:ext cx="1498078" cy="3897959"/>
              <a:chOff x="9088482" y="781024"/>
              <a:chExt cx="2069577" cy="5384984"/>
            </a:xfrm>
          </p:grpSpPr>
          <p:sp>
            <p:nvSpPr>
              <p:cNvPr id="11" name="任意多边形 16"/>
              <p:cNvSpPr/>
              <p:nvPr/>
            </p:nvSpPr>
            <p:spPr>
              <a:xfrm>
                <a:off x="10000976" y="1057140"/>
                <a:ext cx="73509" cy="36767"/>
              </a:xfrm>
              <a:custGeom>
                <a:avLst/>
                <a:gdLst>
                  <a:gd name="connsiteX0" fmla="*/ 68697 w 73509"/>
                  <a:gd name="connsiteY0" fmla="*/ 36447 h 36767"/>
                  <a:gd name="connsiteX1" fmla="*/ 62696 w 73509"/>
                  <a:gd name="connsiteY1" fmla="*/ 34447 h 36767"/>
                  <a:gd name="connsiteX2" fmla="*/ 6689 w 73509"/>
                  <a:gd name="connsiteY2" fmla="*/ 14064 h 36767"/>
                  <a:gd name="connsiteX3" fmla="*/ -1312 w 73509"/>
                  <a:gd name="connsiteY3" fmla="*/ 7872 h 36767"/>
                  <a:gd name="connsiteX4" fmla="*/ 4688 w 73509"/>
                  <a:gd name="connsiteY4" fmla="*/ -224 h 36767"/>
                  <a:gd name="connsiteX5" fmla="*/ 70697 w 73509"/>
                  <a:gd name="connsiteY5" fmla="*/ 24255 h 36767"/>
                  <a:gd name="connsiteX6" fmla="*/ 70697 w 73509"/>
                  <a:gd name="connsiteY6" fmla="*/ 34447 h 36767"/>
                  <a:gd name="connsiteX7" fmla="*/ 68697 w 73509"/>
                  <a:gd name="connsiteY7" fmla="*/ 36447 h 36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09" h="36767">
                    <a:moveTo>
                      <a:pt x="68697" y="36447"/>
                    </a:moveTo>
                    <a:cubicBezTo>
                      <a:pt x="66506" y="36724"/>
                      <a:pt x="64315" y="35990"/>
                      <a:pt x="62696" y="34447"/>
                    </a:cubicBezTo>
                    <a:cubicBezTo>
                      <a:pt x="42693" y="14064"/>
                      <a:pt x="8689" y="14064"/>
                      <a:pt x="6689" y="14064"/>
                    </a:cubicBezTo>
                    <a:cubicBezTo>
                      <a:pt x="2688" y="14064"/>
                      <a:pt x="-1312" y="11968"/>
                      <a:pt x="-1312" y="7872"/>
                    </a:cubicBezTo>
                    <a:cubicBezTo>
                      <a:pt x="-1312" y="3777"/>
                      <a:pt x="689" y="-224"/>
                      <a:pt x="4688" y="-224"/>
                    </a:cubicBezTo>
                    <a:cubicBezTo>
                      <a:pt x="6689" y="-224"/>
                      <a:pt x="46694" y="-2319"/>
                      <a:pt x="70697" y="24255"/>
                    </a:cubicBezTo>
                    <a:cubicBezTo>
                      <a:pt x="72697" y="27370"/>
                      <a:pt x="72697" y="31332"/>
                      <a:pt x="70697" y="34447"/>
                    </a:cubicBezTo>
                    <a:cubicBezTo>
                      <a:pt x="72697" y="36447"/>
                      <a:pt x="70697" y="36447"/>
                      <a:pt x="68697" y="36447"/>
                    </a:cubicBezTo>
                    <a:close/>
                  </a:path>
                </a:pathLst>
              </a:custGeom>
              <a:solidFill>
                <a:srgbClr val="1E1F45"/>
              </a:solidFill>
              <a:ln w="9525" cap="flat">
                <a:noFill/>
                <a:prstDash val="solid"/>
                <a:miter/>
              </a:ln>
            </p:spPr>
            <p:txBody>
              <a:bodyPr rtlCol="0" anchor="ctr"/>
              <a:lstStyle/>
              <a:p>
                <a:endParaRPr lang="zh-CN" altLang="en-US"/>
              </a:p>
            </p:txBody>
          </p:sp>
          <p:sp>
            <p:nvSpPr>
              <p:cNvPr id="12" name="任意多边形 17"/>
              <p:cNvSpPr/>
              <p:nvPr/>
            </p:nvSpPr>
            <p:spPr>
              <a:xfrm>
                <a:off x="9799428" y="1057116"/>
                <a:ext cx="54578" cy="24542"/>
              </a:xfrm>
              <a:custGeom>
                <a:avLst/>
                <a:gdLst>
                  <a:gd name="connsiteX0" fmla="*/ -1312 w 54578"/>
                  <a:gd name="connsiteY0" fmla="*/ 24280 h 24542"/>
                  <a:gd name="connsiteX1" fmla="*/ 53266 w 54578"/>
                  <a:gd name="connsiteY1" fmla="*/ -200 h 24542"/>
                </a:gdLst>
                <a:ahLst/>
                <a:cxnLst>
                  <a:cxn ang="0">
                    <a:pos x="connsiteX0" y="connsiteY0"/>
                  </a:cxn>
                  <a:cxn ang="0">
                    <a:pos x="connsiteX1" y="connsiteY1"/>
                  </a:cxn>
                </a:cxnLst>
                <a:rect l="l" t="t" r="r" b="b"/>
                <a:pathLst>
                  <a:path w="54578" h="24542">
                    <a:moveTo>
                      <a:pt x="-1312" y="24280"/>
                    </a:moveTo>
                    <a:cubicBezTo>
                      <a:pt x="12023" y="7963"/>
                      <a:pt x="32216" y="-1114"/>
                      <a:pt x="53266" y="-200"/>
                    </a:cubicBezTo>
                  </a:path>
                </a:pathLst>
              </a:custGeom>
              <a:solidFill>
                <a:srgbClr val="1E1F45"/>
              </a:solidFill>
              <a:ln w="9525" cap="flat">
                <a:noFill/>
                <a:prstDash val="solid"/>
                <a:miter/>
              </a:ln>
            </p:spPr>
            <p:txBody>
              <a:bodyPr rtlCol="0" anchor="ctr"/>
              <a:lstStyle/>
              <a:p>
                <a:endParaRPr lang="zh-CN" altLang="en-US"/>
              </a:p>
            </p:txBody>
          </p:sp>
          <p:sp>
            <p:nvSpPr>
              <p:cNvPr id="13" name="任意多边形 18"/>
              <p:cNvSpPr/>
              <p:nvPr/>
            </p:nvSpPr>
            <p:spPr>
              <a:xfrm>
                <a:off x="9822669" y="1130646"/>
                <a:ext cx="36766" cy="61216"/>
              </a:xfrm>
              <a:custGeom>
                <a:avLst/>
                <a:gdLst>
                  <a:gd name="connsiteX0" fmla="*/ 35454 w 36766"/>
                  <a:gd name="connsiteY0" fmla="*/ 30474 h 61216"/>
                  <a:gd name="connsiteX1" fmla="*/ 17071 w 36766"/>
                  <a:gd name="connsiteY1" fmla="*/ 60954 h 61216"/>
                  <a:gd name="connsiteX2" fmla="*/ -1312 w 36766"/>
                  <a:gd name="connsiteY2" fmla="*/ 30474 h 61216"/>
                  <a:gd name="connsiteX3" fmla="*/ 17071 w 36766"/>
                  <a:gd name="connsiteY3" fmla="*/ -101 h 61216"/>
                  <a:gd name="connsiteX4" fmla="*/ 35454 w 36766"/>
                  <a:gd name="connsiteY4" fmla="*/ 30474 h 6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61216">
                    <a:moveTo>
                      <a:pt x="35454" y="30474"/>
                    </a:moveTo>
                    <a:cubicBezTo>
                      <a:pt x="35454" y="47619"/>
                      <a:pt x="27263" y="60954"/>
                      <a:pt x="17071" y="60954"/>
                    </a:cubicBezTo>
                    <a:cubicBezTo>
                      <a:pt x="6879" y="60954"/>
                      <a:pt x="-1312" y="47619"/>
                      <a:pt x="-1312" y="30474"/>
                    </a:cubicBezTo>
                    <a:cubicBezTo>
                      <a:pt x="-1312" y="13329"/>
                      <a:pt x="6879" y="-101"/>
                      <a:pt x="17071" y="-101"/>
                    </a:cubicBezTo>
                    <a:cubicBezTo>
                      <a:pt x="27263" y="-2006"/>
                      <a:pt x="35454" y="13234"/>
                      <a:pt x="35454" y="30474"/>
                    </a:cubicBezTo>
                    <a:close/>
                  </a:path>
                </a:pathLst>
              </a:custGeom>
              <a:solidFill>
                <a:srgbClr val="1E1F45"/>
              </a:solidFill>
              <a:ln w="9525" cap="flat">
                <a:noFill/>
                <a:prstDash val="solid"/>
                <a:miter/>
              </a:ln>
            </p:spPr>
            <p:txBody>
              <a:bodyPr rtlCol="0" anchor="ctr"/>
              <a:lstStyle/>
              <a:p>
                <a:endParaRPr lang="zh-CN" altLang="en-US"/>
              </a:p>
            </p:txBody>
          </p:sp>
          <p:sp>
            <p:nvSpPr>
              <p:cNvPr id="14" name="任意多边形 19"/>
              <p:cNvSpPr/>
              <p:nvPr/>
            </p:nvSpPr>
            <p:spPr>
              <a:xfrm>
                <a:off x="10013169" y="1130646"/>
                <a:ext cx="36766" cy="61216"/>
              </a:xfrm>
              <a:custGeom>
                <a:avLst/>
                <a:gdLst>
                  <a:gd name="connsiteX0" fmla="*/ 35454 w 36766"/>
                  <a:gd name="connsiteY0" fmla="*/ 30474 h 61216"/>
                  <a:gd name="connsiteX1" fmla="*/ 17071 w 36766"/>
                  <a:gd name="connsiteY1" fmla="*/ 60954 h 61216"/>
                  <a:gd name="connsiteX2" fmla="*/ -1312 w 36766"/>
                  <a:gd name="connsiteY2" fmla="*/ 30474 h 61216"/>
                  <a:gd name="connsiteX3" fmla="*/ 17071 w 36766"/>
                  <a:gd name="connsiteY3" fmla="*/ -101 h 61216"/>
                  <a:gd name="connsiteX4" fmla="*/ 35454 w 36766"/>
                  <a:gd name="connsiteY4" fmla="*/ 30474 h 6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61216">
                    <a:moveTo>
                      <a:pt x="35454" y="30474"/>
                    </a:moveTo>
                    <a:cubicBezTo>
                      <a:pt x="35454" y="47619"/>
                      <a:pt x="27263" y="60954"/>
                      <a:pt x="17071" y="60954"/>
                    </a:cubicBezTo>
                    <a:cubicBezTo>
                      <a:pt x="6879" y="60954"/>
                      <a:pt x="-1312" y="47619"/>
                      <a:pt x="-1312" y="30474"/>
                    </a:cubicBezTo>
                    <a:cubicBezTo>
                      <a:pt x="-1312" y="13329"/>
                      <a:pt x="6879" y="-101"/>
                      <a:pt x="17071" y="-101"/>
                    </a:cubicBezTo>
                    <a:cubicBezTo>
                      <a:pt x="27263" y="-2006"/>
                      <a:pt x="35454" y="13234"/>
                      <a:pt x="35454" y="30474"/>
                    </a:cubicBezTo>
                    <a:close/>
                  </a:path>
                </a:pathLst>
              </a:custGeom>
              <a:solidFill>
                <a:srgbClr val="1E1F45"/>
              </a:solidFill>
              <a:ln w="9525" cap="flat">
                <a:noFill/>
                <a:prstDash val="solid"/>
                <a:miter/>
              </a:ln>
            </p:spPr>
            <p:txBody>
              <a:bodyPr rtlCol="0" anchor="ctr"/>
              <a:lstStyle/>
              <a:p>
                <a:endParaRPr lang="zh-CN" altLang="en-US"/>
              </a:p>
            </p:txBody>
          </p:sp>
          <p:sp>
            <p:nvSpPr>
              <p:cNvPr id="15" name="任意多边形 20"/>
              <p:cNvSpPr/>
              <p:nvPr/>
            </p:nvSpPr>
            <p:spPr>
              <a:xfrm>
                <a:off x="10439317" y="3220211"/>
                <a:ext cx="262699" cy="375666"/>
              </a:xfrm>
              <a:custGeom>
                <a:avLst/>
                <a:gdLst>
                  <a:gd name="connsiteX0" fmla="*/ 156400 w 262699"/>
                  <a:gd name="connsiteY0" fmla="*/ 0 h 375666"/>
                  <a:gd name="connsiteX1" fmla="*/ 0 w 262699"/>
                  <a:gd name="connsiteY1" fmla="*/ 241268 h 375666"/>
                  <a:gd name="connsiteX2" fmla="*/ 25622 w 262699"/>
                  <a:gd name="connsiteY2" fmla="*/ 375666 h 375666"/>
                  <a:gd name="connsiteX3" fmla="*/ 262700 w 262699"/>
                  <a:gd name="connsiteY3" fmla="*/ 92107 h 375666"/>
                  <a:gd name="connsiteX4" fmla="*/ 156400 w 262699"/>
                  <a:gd name="connsiteY4" fmla="*/ 0 h 375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99" h="375666">
                    <a:moveTo>
                      <a:pt x="156400" y="0"/>
                    </a:moveTo>
                    <a:lnTo>
                      <a:pt x="0" y="241268"/>
                    </a:lnTo>
                    <a:lnTo>
                      <a:pt x="25622" y="375666"/>
                    </a:lnTo>
                    <a:lnTo>
                      <a:pt x="262700" y="92107"/>
                    </a:lnTo>
                    <a:lnTo>
                      <a:pt x="156400" y="0"/>
                    </a:lnTo>
                    <a:close/>
                  </a:path>
                </a:pathLst>
              </a:custGeom>
              <a:solidFill>
                <a:srgbClr val="FFB1A9"/>
              </a:solidFill>
              <a:ln w="9525" cap="flat">
                <a:noFill/>
                <a:prstDash val="solid"/>
                <a:miter/>
              </a:ln>
            </p:spPr>
            <p:txBody>
              <a:bodyPr rtlCol="0" anchor="ctr"/>
              <a:lstStyle/>
              <a:p>
                <a:endParaRPr lang="zh-CN" altLang="en-US"/>
              </a:p>
            </p:txBody>
          </p:sp>
          <p:sp>
            <p:nvSpPr>
              <p:cNvPr id="16" name="任意多边形 21"/>
              <p:cNvSpPr/>
              <p:nvPr/>
            </p:nvSpPr>
            <p:spPr>
              <a:xfrm>
                <a:off x="9148852" y="3716178"/>
                <a:ext cx="195947" cy="465582"/>
              </a:xfrm>
              <a:custGeom>
                <a:avLst/>
                <a:gdLst>
                  <a:gd name="connsiteX0" fmla="*/ 120817 w 195947"/>
                  <a:gd name="connsiteY0" fmla="*/ 67270 h 465582"/>
                  <a:gd name="connsiteX1" fmla="*/ 194636 w 195947"/>
                  <a:gd name="connsiteY1" fmla="*/ 222527 h 465582"/>
                  <a:gd name="connsiteX2" fmla="*/ 167013 w 195947"/>
                  <a:gd name="connsiteY2" fmla="*/ 343019 h 465582"/>
                  <a:gd name="connsiteX3" fmla="*/ 133771 w 195947"/>
                  <a:gd name="connsiteY3" fmla="*/ 280915 h 465582"/>
                  <a:gd name="connsiteX4" fmla="*/ 111672 w 195947"/>
                  <a:gd name="connsiteY4" fmla="*/ 235291 h 465582"/>
                  <a:gd name="connsiteX5" fmla="*/ 95003 w 195947"/>
                  <a:gd name="connsiteY5" fmla="*/ 346638 h 465582"/>
                  <a:gd name="connsiteX6" fmla="*/ 137486 w 195947"/>
                  <a:gd name="connsiteY6" fmla="*/ 419695 h 465582"/>
                  <a:gd name="connsiteX7" fmla="*/ 178061 w 195947"/>
                  <a:gd name="connsiteY7" fmla="*/ 447031 h 465582"/>
                  <a:gd name="connsiteX8" fmla="*/ 128245 w 195947"/>
                  <a:gd name="connsiteY8" fmla="*/ 452556 h 465582"/>
                  <a:gd name="connsiteX9" fmla="*/ 85764 w 195947"/>
                  <a:gd name="connsiteY9" fmla="*/ 465319 h 465582"/>
                  <a:gd name="connsiteX10" fmla="*/ 8326 w 195947"/>
                  <a:gd name="connsiteY10" fmla="*/ 394072 h 465582"/>
                  <a:gd name="connsiteX11" fmla="*/ -1199 w 195947"/>
                  <a:gd name="connsiteY11" fmla="*/ -263 h 46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947" h="465582">
                    <a:moveTo>
                      <a:pt x="120817" y="67270"/>
                    </a:moveTo>
                    <a:cubicBezTo>
                      <a:pt x="128245" y="112990"/>
                      <a:pt x="194636" y="209669"/>
                      <a:pt x="194636" y="222527"/>
                    </a:cubicBezTo>
                    <a:cubicBezTo>
                      <a:pt x="194636" y="235386"/>
                      <a:pt x="163298" y="332065"/>
                      <a:pt x="167013" y="343019"/>
                    </a:cubicBezTo>
                    <a:cubicBezTo>
                      <a:pt x="170728" y="353972"/>
                      <a:pt x="124531" y="310157"/>
                      <a:pt x="133771" y="280915"/>
                    </a:cubicBezTo>
                    <a:cubicBezTo>
                      <a:pt x="144819" y="251674"/>
                      <a:pt x="111672" y="235291"/>
                      <a:pt x="111672" y="235291"/>
                    </a:cubicBezTo>
                    <a:cubicBezTo>
                      <a:pt x="111672" y="235291"/>
                      <a:pt x="98718" y="315587"/>
                      <a:pt x="95003" y="346638"/>
                    </a:cubicBezTo>
                    <a:cubicBezTo>
                      <a:pt x="89479" y="377690"/>
                      <a:pt x="137486" y="419695"/>
                      <a:pt x="137486" y="419695"/>
                    </a:cubicBezTo>
                    <a:cubicBezTo>
                      <a:pt x="137486" y="419695"/>
                      <a:pt x="176252" y="429220"/>
                      <a:pt x="178061" y="447031"/>
                    </a:cubicBezTo>
                    <a:cubicBezTo>
                      <a:pt x="179871" y="464843"/>
                      <a:pt x="128245" y="452556"/>
                      <a:pt x="128245" y="452556"/>
                    </a:cubicBezTo>
                    <a:lnTo>
                      <a:pt x="85764" y="465319"/>
                    </a:lnTo>
                    <a:cubicBezTo>
                      <a:pt x="85764" y="465319"/>
                      <a:pt x="26710" y="417694"/>
                      <a:pt x="8326" y="394072"/>
                    </a:cubicBezTo>
                    <a:cubicBezTo>
                      <a:pt x="-10058" y="370451"/>
                      <a:pt x="4611" y="132992"/>
                      <a:pt x="-1199" y="-263"/>
                    </a:cubicBezTo>
                    <a:close/>
                  </a:path>
                </a:pathLst>
              </a:custGeom>
              <a:solidFill>
                <a:srgbClr val="FFB1A9"/>
              </a:solidFill>
              <a:ln w="9525" cap="flat">
                <a:noFill/>
                <a:prstDash val="solid"/>
                <a:miter/>
              </a:ln>
            </p:spPr>
            <p:txBody>
              <a:bodyPr rtlCol="0" anchor="ctr"/>
              <a:lstStyle/>
              <a:p>
                <a:endParaRPr lang="zh-CN" altLang="en-US"/>
              </a:p>
            </p:txBody>
          </p:sp>
          <p:sp>
            <p:nvSpPr>
              <p:cNvPr id="17" name="任意多边形 22"/>
              <p:cNvSpPr/>
              <p:nvPr/>
            </p:nvSpPr>
            <p:spPr>
              <a:xfrm>
                <a:off x="9088482" y="1652016"/>
                <a:ext cx="343090" cy="2333251"/>
              </a:xfrm>
              <a:custGeom>
                <a:avLst/>
                <a:gdLst>
                  <a:gd name="connsiteX0" fmla="*/ 300820 w 343090"/>
                  <a:gd name="connsiteY0" fmla="*/ -263 h 2333251"/>
                  <a:gd name="connsiteX1" fmla="*/ 129370 w 343090"/>
                  <a:gd name="connsiteY1" fmla="*/ 386738 h 2333251"/>
                  <a:gd name="connsiteX2" fmla="*/ 43645 w 343090"/>
                  <a:gd name="connsiteY2" fmla="*/ 1204554 h 2333251"/>
                  <a:gd name="connsiteX3" fmla="*/ 43645 w 343090"/>
                  <a:gd name="connsiteY3" fmla="*/ 2180296 h 2333251"/>
                  <a:gd name="connsiteX4" fmla="*/ -1312 w 343090"/>
                  <a:gd name="connsiteY4" fmla="*/ 2231731 h 2333251"/>
                  <a:gd name="connsiteX5" fmla="*/ 40026 w 343090"/>
                  <a:gd name="connsiteY5" fmla="*/ 2303454 h 2333251"/>
                  <a:gd name="connsiteX6" fmla="*/ 246528 w 343090"/>
                  <a:gd name="connsiteY6" fmla="*/ 2329171 h 2333251"/>
                  <a:gd name="connsiteX7" fmla="*/ 282438 w 343090"/>
                  <a:gd name="connsiteY7" fmla="*/ 2310788 h 2333251"/>
                  <a:gd name="connsiteX8" fmla="*/ 304058 w 343090"/>
                  <a:gd name="connsiteY8" fmla="*/ 2154578 h 2333251"/>
                  <a:gd name="connsiteX9" fmla="*/ 273484 w 343090"/>
                  <a:gd name="connsiteY9" fmla="*/ 2136195 h 2333251"/>
                  <a:gd name="connsiteX10" fmla="*/ 341778 w 343090"/>
                  <a:gd name="connsiteY10" fmla="*/ 1349715 h 233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3090" h="2333251">
                    <a:moveTo>
                      <a:pt x="300820" y="-263"/>
                    </a:moveTo>
                    <a:cubicBezTo>
                      <a:pt x="300820" y="-263"/>
                      <a:pt x="134133" y="26502"/>
                      <a:pt x="129370" y="386738"/>
                    </a:cubicBezTo>
                    <a:cubicBezTo>
                      <a:pt x="126512" y="576286"/>
                      <a:pt x="43645" y="1204554"/>
                      <a:pt x="43645" y="1204554"/>
                    </a:cubicBezTo>
                    <a:lnTo>
                      <a:pt x="43645" y="2180296"/>
                    </a:lnTo>
                    <a:lnTo>
                      <a:pt x="-1312" y="2231731"/>
                    </a:lnTo>
                    <a:lnTo>
                      <a:pt x="40026" y="2303454"/>
                    </a:lnTo>
                    <a:cubicBezTo>
                      <a:pt x="40026" y="2303454"/>
                      <a:pt x="208808" y="2345649"/>
                      <a:pt x="246528" y="2329171"/>
                    </a:cubicBezTo>
                    <a:lnTo>
                      <a:pt x="282438" y="2310788"/>
                    </a:lnTo>
                    <a:lnTo>
                      <a:pt x="304058" y="2154578"/>
                    </a:lnTo>
                    <a:lnTo>
                      <a:pt x="273484" y="2136195"/>
                    </a:lnTo>
                    <a:lnTo>
                      <a:pt x="341778" y="1349715"/>
                    </a:lnTo>
                    <a:close/>
                  </a:path>
                </a:pathLst>
              </a:custGeom>
              <a:solidFill>
                <a:srgbClr val="5BC099"/>
              </a:solidFill>
              <a:ln w="9525" cap="flat">
                <a:noFill/>
                <a:prstDash val="solid"/>
                <a:miter/>
              </a:ln>
            </p:spPr>
            <p:txBody>
              <a:bodyPr rtlCol="0" anchor="ctr"/>
              <a:lstStyle/>
              <a:p>
                <a:endParaRPr lang="zh-CN" altLang="en-US"/>
              </a:p>
            </p:txBody>
          </p:sp>
          <p:sp>
            <p:nvSpPr>
              <p:cNvPr id="18" name="任意多边形 23"/>
              <p:cNvSpPr/>
              <p:nvPr/>
            </p:nvSpPr>
            <p:spPr>
              <a:xfrm>
                <a:off x="10190164" y="5749480"/>
                <a:ext cx="502243" cy="416528"/>
              </a:xfrm>
              <a:custGeom>
                <a:avLst/>
                <a:gdLst>
                  <a:gd name="connsiteX0" fmla="*/ 491110 w 502243"/>
                  <a:gd name="connsiteY0" fmla="*/ 416265 h 416528"/>
                  <a:gd name="connsiteX1" fmla="*/ 9621 w 502243"/>
                  <a:gd name="connsiteY1" fmla="*/ 416265 h 416528"/>
                  <a:gd name="connsiteX2" fmla="*/ 30100 w 502243"/>
                  <a:gd name="connsiteY2" fmla="*/ 36599 h 416528"/>
                  <a:gd name="connsiteX3" fmla="*/ 249175 w 502243"/>
                  <a:gd name="connsiteY3" fmla="*/ -263 h 416528"/>
                  <a:gd name="connsiteX4" fmla="*/ 327280 w 502243"/>
                  <a:gd name="connsiteY4" fmla="*/ 191476 h 416528"/>
                  <a:gd name="connsiteX5" fmla="*/ 416434 w 502243"/>
                  <a:gd name="connsiteY5" fmla="*/ 226432 h 416528"/>
                  <a:gd name="connsiteX6" fmla="*/ 490824 w 502243"/>
                  <a:gd name="connsiteY6" fmla="*/ 294631 h 416528"/>
                  <a:gd name="connsiteX7" fmla="*/ 491110 w 502243"/>
                  <a:gd name="connsiteY7" fmla="*/ 416265 h 41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243" h="416528">
                    <a:moveTo>
                      <a:pt x="491110" y="416265"/>
                    </a:moveTo>
                    <a:lnTo>
                      <a:pt x="9621" y="416265"/>
                    </a:lnTo>
                    <a:cubicBezTo>
                      <a:pt x="-23812" y="226432"/>
                      <a:pt x="30100" y="36599"/>
                      <a:pt x="30100" y="36599"/>
                    </a:cubicBezTo>
                    <a:lnTo>
                      <a:pt x="249175" y="-263"/>
                    </a:lnTo>
                    <a:cubicBezTo>
                      <a:pt x="269654" y="119562"/>
                      <a:pt x="293752" y="167472"/>
                      <a:pt x="327280" y="191476"/>
                    </a:cubicBezTo>
                    <a:cubicBezTo>
                      <a:pt x="351378" y="209859"/>
                      <a:pt x="381191" y="215383"/>
                      <a:pt x="416434" y="226432"/>
                    </a:cubicBezTo>
                    <a:cubicBezTo>
                      <a:pt x="450152" y="237024"/>
                      <a:pt x="477393" y="261999"/>
                      <a:pt x="490824" y="294631"/>
                    </a:cubicBezTo>
                    <a:cubicBezTo>
                      <a:pt x="513398" y="349972"/>
                      <a:pt x="491110" y="416265"/>
                      <a:pt x="491110" y="416265"/>
                    </a:cubicBezTo>
                    <a:close/>
                  </a:path>
                </a:pathLst>
              </a:custGeom>
              <a:solidFill>
                <a:srgbClr val="1D2044"/>
              </a:solidFill>
              <a:ln w="9525" cap="flat">
                <a:noFill/>
                <a:prstDash val="solid"/>
                <a:miter/>
              </a:ln>
            </p:spPr>
            <p:txBody>
              <a:bodyPr rtlCol="0" anchor="ctr"/>
              <a:lstStyle/>
              <a:p>
                <a:endParaRPr lang="zh-CN" altLang="en-US"/>
              </a:p>
            </p:txBody>
          </p:sp>
          <p:sp>
            <p:nvSpPr>
              <p:cNvPr id="19" name="任意多边形 24"/>
              <p:cNvSpPr/>
              <p:nvPr/>
            </p:nvSpPr>
            <p:spPr>
              <a:xfrm>
                <a:off x="10312688" y="5932741"/>
                <a:ext cx="367612" cy="122986"/>
              </a:xfrm>
              <a:custGeom>
                <a:avLst/>
                <a:gdLst>
                  <a:gd name="connsiteX0" fmla="*/ 366300 w 367612"/>
                  <a:gd name="connsiteY0" fmla="*/ 105179 h 122986"/>
                  <a:gd name="connsiteX1" fmla="*/ -699 w 367612"/>
                  <a:gd name="connsiteY1" fmla="*/ 76604 h 122986"/>
                  <a:gd name="connsiteX2" fmla="*/ 199326 w 367612"/>
                  <a:gd name="connsiteY2" fmla="*/ -263 h 122986"/>
                  <a:gd name="connsiteX3" fmla="*/ 289243 w 367612"/>
                  <a:gd name="connsiteY3" fmla="*/ 35361 h 122986"/>
                  <a:gd name="connsiteX4" fmla="*/ 366300 w 367612"/>
                  <a:gd name="connsiteY4" fmla="*/ 105179 h 122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12" h="122986">
                    <a:moveTo>
                      <a:pt x="366300" y="105179"/>
                    </a:moveTo>
                    <a:cubicBezTo>
                      <a:pt x="246476" y="120229"/>
                      <a:pt x="-15652" y="146422"/>
                      <a:pt x="-699" y="76604"/>
                    </a:cubicBezTo>
                    <a:cubicBezTo>
                      <a:pt x="12446" y="18502"/>
                      <a:pt x="123126" y="3547"/>
                      <a:pt x="199326" y="-263"/>
                    </a:cubicBezTo>
                    <a:cubicBezTo>
                      <a:pt x="223711" y="18787"/>
                      <a:pt x="253620" y="24121"/>
                      <a:pt x="289243" y="35361"/>
                    </a:cubicBezTo>
                    <a:cubicBezTo>
                      <a:pt x="334391" y="50982"/>
                      <a:pt x="356870" y="77080"/>
                      <a:pt x="366300" y="105179"/>
                    </a:cubicBezTo>
                    <a:close/>
                  </a:path>
                </a:pathLst>
              </a:custGeom>
              <a:solidFill>
                <a:srgbClr val="3E448C"/>
              </a:solidFill>
              <a:ln w="9525" cap="flat">
                <a:noFill/>
                <a:prstDash val="solid"/>
                <a:miter/>
              </a:ln>
            </p:spPr>
            <p:txBody>
              <a:bodyPr rtlCol="0" anchor="ctr"/>
              <a:lstStyle/>
              <a:p>
                <a:endParaRPr lang="zh-CN" altLang="en-US"/>
              </a:p>
            </p:txBody>
          </p:sp>
          <p:sp>
            <p:nvSpPr>
              <p:cNvPr id="20" name="任意多边形 25"/>
              <p:cNvSpPr/>
              <p:nvPr/>
            </p:nvSpPr>
            <p:spPr>
              <a:xfrm>
                <a:off x="9210257" y="5749480"/>
                <a:ext cx="489697" cy="416528"/>
              </a:xfrm>
              <a:custGeom>
                <a:avLst/>
                <a:gdLst>
                  <a:gd name="connsiteX0" fmla="*/ 477844 w 489697"/>
                  <a:gd name="connsiteY0" fmla="*/ 416265 h 416528"/>
                  <a:gd name="connsiteX1" fmla="*/ 7786 w 489697"/>
                  <a:gd name="connsiteY1" fmla="*/ 416265 h 416528"/>
                  <a:gd name="connsiteX2" fmla="*/ 547 w 489697"/>
                  <a:gd name="connsiteY2" fmla="*/ 324159 h 416528"/>
                  <a:gd name="connsiteX3" fmla="*/ 80366 w 489697"/>
                  <a:gd name="connsiteY3" fmla="*/ 226432 h 416528"/>
                  <a:gd name="connsiteX4" fmla="*/ 178379 w 489697"/>
                  <a:gd name="connsiteY4" fmla="*/ 182236 h 416528"/>
                  <a:gd name="connsiteX5" fmla="*/ 243720 w 489697"/>
                  <a:gd name="connsiteY5" fmla="*/ -263 h 416528"/>
                  <a:gd name="connsiteX6" fmla="*/ 457937 w 489697"/>
                  <a:gd name="connsiteY6" fmla="*/ 36599 h 416528"/>
                  <a:gd name="connsiteX7" fmla="*/ 477844 w 489697"/>
                  <a:gd name="connsiteY7" fmla="*/ 416265 h 41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697" h="416528">
                    <a:moveTo>
                      <a:pt x="477844" y="416265"/>
                    </a:moveTo>
                    <a:lnTo>
                      <a:pt x="7786" y="416265"/>
                    </a:lnTo>
                    <a:cubicBezTo>
                      <a:pt x="-978" y="386395"/>
                      <a:pt x="-3454" y="355030"/>
                      <a:pt x="547" y="324159"/>
                    </a:cubicBezTo>
                    <a:cubicBezTo>
                      <a:pt x="4928" y="278420"/>
                      <a:pt x="36456" y="239815"/>
                      <a:pt x="80366" y="226432"/>
                    </a:cubicBezTo>
                    <a:cubicBezTo>
                      <a:pt x="120275" y="211668"/>
                      <a:pt x="152947" y="206144"/>
                      <a:pt x="178379" y="182236"/>
                    </a:cubicBezTo>
                    <a:cubicBezTo>
                      <a:pt x="205620" y="156424"/>
                      <a:pt x="227432" y="106607"/>
                      <a:pt x="243720" y="-263"/>
                    </a:cubicBezTo>
                    <a:lnTo>
                      <a:pt x="457937" y="36599"/>
                    </a:lnTo>
                    <a:cubicBezTo>
                      <a:pt x="457937" y="36599"/>
                      <a:pt x="510134" y="226432"/>
                      <a:pt x="477844" y="416265"/>
                    </a:cubicBezTo>
                    <a:close/>
                  </a:path>
                </a:pathLst>
              </a:custGeom>
              <a:solidFill>
                <a:srgbClr val="1D2044"/>
              </a:solidFill>
              <a:ln w="9525" cap="flat">
                <a:noFill/>
                <a:prstDash val="solid"/>
                <a:miter/>
              </a:ln>
            </p:spPr>
            <p:txBody>
              <a:bodyPr rtlCol="0" anchor="ctr"/>
              <a:lstStyle/>
              <a:p>
                <a:endParaRPr lang="zh-CN" altLang="en-US"/>
              </a:p>
            </p:txBody>
          </p:sp>
          <p:sp>
            <p:nvSpPr>
              <p:cNvPr id="21" name="任意多边形 26"/>
              <p:cNvSpPr/>
              <p:nvPr/>
            </p:nvSpPr>
            <p:spPr>
              <a:xfrm>
                <a:off x="9210021" y="5933217"/>
                <a:ext cx="355353" cy="147046"/>
              </a:xfrm>
              <a:custGeom>
                <a:avLst/>
                <a:gdLst>
                  <a:gd name="connsiteX0" fmla="*/ -1312 w 355353"/>
                  <a:gd name="connsiteY0" fmla="*/ 131182 h 147046"/>
                  <a:gd name="connsiteX1" fmla="*/ 79841 w 355353"/>
                  <a:gd name="connsiteY1" fmla="*/ 40695 h 147046"/>
                  <a:gd name="connsiteX2" fmla="*/ 179472 w 355353"/>
                  <a:gd name="connsiteY2" fmla="*/ -263 h 147046"/>
                  <a:gd name="connsiteX3" fmla="*/ 350922 w 355353"/>
                  <a:gd name="connsiteY3" fmla="*/ 97083 h 147046"/>
                  <a:gd name="connsiteX4" fmla="*/ -1312 w 355353"/>
                  <a:gd name="connsiteY4" fmla="*/ 131182 h 147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3" h="147046">
                    <a:moveTo>
                      <a:pt x="-1312" y="131182"/>
                    </a:moveTo>
                    <a:cubicBezTo>
                      <a:pt x="4307" y="95369"/>
                      <a:pt x="24595" y="57840"/>
                      <a:pt x="79841" y="40695"/>
                    </a:cubicBezTo>
                    <a:cubicBezTo>
                      <a:pt x="120417" y="27074"/>
                      <a:pt x="153660" y="21645"/>
                      <a:pt x="179472" y="-263"/>
                    </a:cubicBezTo>
                    <a:cubicBezTo>
                      <a:pt x="240337" y="16882"/>
                      <a:pt x="325205" y="49267"/>
                      <a:pt x="350922" y="97083"/>
                    </a:cubicBezTo>
                    <a:cubicBezTo>
                      <a:pt x="386545" y="161948"/>
                      <a:pt x="107558" y="151661"/>
                      <a:pt x="-1312" y="131182"/>
                    </a:cubicBezTo>
                    <a:close/>
                  </a:path>
                </a:pathLst>
              </a:custGeom>
              <a:solidFill>
                <a:srgbClr val="3E448C"/>
              </a:solidFill>
              <a:ln w="9525" cap="flat">
                <a:noFill/>
                <a:prstDash val="solid"/>
                <a:miter/>
              </a:ln>
            </p:spPr>
            <p:txBody>
              <a:bodyPr rtlCol="0" anchor="ctr"/>
              <a:lstStyle/>
              <a:p>
                <a:endParaRPr lang="zh-CN" altLang="en-US"/>
              </a:p>
            </p:txBody>
          </p:sp>
          <p:sp>
            <p:nvSpPr>
              <p:cNvPr id="22" name="任意多边形 27"/>
              <p:cNvSpPr/>
              <p:nvPr/>
            </p:nvSpPr>
            <p:spPr>
              <a:xfrm>
                <a:off x="9393871" y="2943796"/>
                <a:ext cx="1102617" cy="3050857"/>
              </a:xfrm>
              <a:custGeom>
                <a:avLst/>
                <a:gdLst>
                  <a:gd name="connsiteX0" fmla="*/ 1074424 w 1102617"/>
                  <a:gd name="connsiteY0" fmla="*/ 2471570 h 3050857"/>
                  <a:gd name="connsiteX1" fmla="*/ 1074424 w 1102617"/>
                  <a:gd name="connsiteY1" fmla="*/ 1583935 h 3050857"/>
                  <a:gd name="connsiteX2" fmla="*/ 1096426 w 1102617"/>
                  <a:gd name="connsiteY2" fmla="*/ 1196172 h 3050857"/>
                  <a:gd name="connsiteX3" fmla="*/ 1072614 w 1102617"/>
                  <a:gd name="connsiteY3" fmla="*/ 523612 h 3050857"/>
                  <a:gd name="connsiteX4" fmla="*/ 1039562 w 1102617"/>
                  <a:gd name="connsiteY4" fmla="*/ -263 h 3050857"/>
                  <a:gd name="connsiteX5" fmla="*/ 549977 w 1102617"/>
                  <a:gd name="connsiteY5" fmla="*/ 21740 h 3050857"/>
                  <a:gd name="connsiteX6" fmla="*/ 60487 w 1102617"/>
                  <a:gd name="connsiteY6" fmla="*/ -263 h 3050857"/>
                  <a:gd name="connsiteX7" fmla="*/ 27435 w 1102617"/>
                  <a:gd name="connsiteY7" fmla="*/ 523612 h 3050857"/>
                  <a:gd name="connsiteX8" fmla="*/ 3623 w 1102617"/>
                  <a:gd name="connsiteY8" fmla="*/ 1196172 h 3050857"/>
                  <a:gd name="connsiteX9" fmla="*/ 25626 w 1102617"/>
                  <a:gd name="connsiteY9" fmla="*/ 1583935 h 3050857"/>
                  <a:gd name="connsiteX10" fmla="*/ 25626 w 1102617"/>
                  <a:gd name="connsiteY10" fmla="*/ 2471570 h 3050857"/>
                  <a:gd name="connsiteX11" fmla="*/ 3623 w 1102617"/>
                  <a:gd name="connsiteY11" fmla="*/ 2920007 h 3050857"/>
                  <a:gd name="connsiteX12" fmla="*/ 308423 w 1102617"/>
                  <a:gd name="connsiteY12" fmla="*/ 3050499 h 3050857"/>
                  <a:gd name="connsiteX13" fmla="*/ 350619 w 1102617"/>
                  <a:gd name="connsiteY13" fmla="*/ 2631399 h 3050857"/>
                  <a:gd name="connsiteX14" fmla="*/ 350619 w 1102617"/>
                  <a:gd name="connsiteY14" fmla="*/ 2267450 h 3050857"/>
                  <a:gd name="connsiteX15" fmla="*/ 496828 w 1102617"/>
                  <a:gd name="connsiteY15" fmla="*/ 773548 h 3050857"/>
                  <a:gd name="connsiteX16" fmla="*/ 549977 w 1102617"/>
                  <a:gd name="connsiteY16" fmla="*/ 747735 h 3050857"/>
                  <a:gd name="connsiteX17" fmla="*/ 603222 w 1102617"/>
                  <a:gd name="connsiteY17" fmla="*/ 773548 h 3050857"/>
                  <a:gd name="connsiteX18" fmla="*/ 749906 w 1102617"/>
                  <a:gd name="connsiteY18" fmla="*/ 2267544 h 3050857"/>
                  <a:gd name="connsiteX19" fmla="*/ 749906 w 1102617"/>
                  <a:gd name="connsiteY19" fmla="*/ 2631495 h 3050857"/>
                  <a:gd name="connsiteX20" fmla="*/ 792103 w 1102617"/>
                  <a:gd name="connsiteY20" fmla="*/ 3050595 h 3050857"/>
                  <a:gd name="connsiteX21" fmla="*/ 1096426 w 1102617"/>
                  <a:gd name="connsiteY21" fmla="*/ 2920102 h 3050857"/>
                  <a:gd name="connsiteX22" fmla="*/ 1074424 w 1102617"/>
                  <a:gd name="connsiteY22" fmla="*/ 2471570 h 305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02617" h="3050857">
                    <a:moveTo>
                      <a:pt x="1074424" y="2471570"/>
                    </a:moveTo>
                    <a:cubicBezTo>
                      <a:pt x="1111095" y="2427469"/>
                      <a:pt x="1074424" y="1583935"/>
                      <a:pt x="1074424" y="1583935"/>
                    </a:cubicBezTo>
                    <a:cubicBezTo>
                      <a:pt x="1074424" y="1583935"/>
                      <a:pt x="1103760" y="1429535"/>
                      <a:pt x="1096426" y="1196172"/>
                    </a:cubicBezTo>
                    <a:cubicBezTo>
                      <a:pt x="1089093" y="964620"/>
                      <a:pt x="1074424" y="563998"/>
                      <a:pt x="1072614" y="523612"/>
                    </a:cubicBezTo>
                    <a:cubicBezTo>
                      <a:pt x="1070804" y="483226"/>
                      <a:pt x="1039562" y="-263"/>
                      <a:pt x="1039562" y="-263"/>
                    </a:cubicBezTo>
                    <a:lnTo>
                      <a:pt x="549977" y="21740"/>
                    </a:lnTo>
                    <a:lnTo>
                      <a:pt x="60487" y="-263"/>
                    </a:lnTo>
                    <a:cubicBezTo>
                      <a:pt x="60487" y="-263"/>
                      <a:pt x="29246" y="483036"/>
                      <a:pt x="27435" y="523612"/>
                    </a:cubicBezTo>
                    <a:cubicBezTo>
                      <a:pt x="25626" y="564189"/>
                      <a:pt x="12768" y="964620"/>
                      <a:pt x="3623" y="1196172"/>
                    </a:cubicBezTo>
                    <a:cubicBezTo>
                      <a:pt x="-3712" y="1427725"/>
                      <a:pt x="25626" y="1583935"/>
                      <a:pt x="25626" y="1583935"/>
                    </a:cubicBezTo>
                    <a:cubicBezTo>
                      <a:pt x="25626" y="1583935"/>
                      <a:pt x="-11045" y="2429279"/>
                      <a:pt x="25626" y="2471570"/>
                    </a:cubicBezTo>
                    <a:cubicBezTo>
                      <a:pt x="62297" y="2515671"/>
                      <a:pt x="-21999" y="2920007"/>
                      <a:pt x="3623" y="2920007"/>
                    </a:cubicBezTo>
                    <a:cubicBezTo>
                      <a:pt x="31150" y="2921817"/>
                      <a:pt x="210792" y="2951249"/>
                      <a:pt x="308423" y="3050499"/>
                    </a:cubicBezTo>
                    <a:lnTo>
                      <a:pt x="350619" y="2631399"/>
                    </a:lnTo>
                    <a:cubicBezTo>
                      <a:pt x="350619" y="2631399"/>
                      <a:pt x="332331" y="2304216"/>
                      <a:pt x="350619" y="2267450"/>
                    </a:cubicBezTo>
                    <a:cubicBezTo>
                      <a:pt x="368906" y="2230683"/>
                      <a:pt x="478921" y="792027"/>
                      <a:pt x="496828" y="773548"/>
                    </a:cubicBezTo>
                    <a:cubicBezTo>
                      <a:pt x="512353" y="761023"/>
                      <a:pt x="530547" y="752193"/>
                      <a:pt x="549977" y="747735"/>
                    </a:cubicBezTo>
                    <a:cubicBezTo>
                      <a:pt x="568361" y="753260"/>
                      <a:pt x="592173" y="762499"/>
                      <a:pt x="603222" y="773548"/>
                    </a:cubicBezTo>
                    <a:cubicBezTo>
                      <a:pt x="621510" y="791836"/>
                      <a:pt x="731524" y="2230873"/>
                      <a:pt x="749906" y="2267544"/>
                    </a:cubicBezTo>
                    <a:cubicBezTo>
                      <a:pt x="768290" y="2304216"/>
                      <a:pt x="749906" y="2631495"/>
                      <a:pt x="749906" y="2631495"/>
                    </a:cubicBezTo>
                    <a:lnTo>
                      <a:pt x="792103" y="3050595"/>
                    </a:lnTo>
                    <a:cubicBezTo>
                      <a:pt x="889257" y="2951344"/>
                      <a:pt x="1068899" y="2920102"/>
                      <a:pt x="1096426" y="2920102"/>
                    </a:cubicBezTo>
                    <a:cubicBezTo>
                      <a:pt x="1122144" y="2918102"/>
                      <a:pt x="1035942" y="2513861"/>
                      <a:pt x="1074424" y="2471570"/>
                    </a:cubicBezTo>
                    <a:close/>
                  </a:path>
                </a:pathLst>
              </a:custGeom>
              <a:solidFill>
                <a:srgbClr val="B7425E"/>
              </a:solidFill>
              <a:ln w="9525" cap="flat">
                <a:noFill/>
                <a:prstDash val="solid"/>
                <a:miter/>
              </a:ln>
            </p:spPr>
            <p:txBody>
              <a:bodyPr rtlCol="0" anchor="ctr"/>
              <a:lstStyle/>
              <a:p>
                <a:endParaRPr lang="zh-CN" altLang="en-US"/>
              </a:p>
            </p:txBody>
          </p:sp>
          <p:sp>
            <p:nvSpPr>
              <p:cNvPr id="23" name="任意多边形 28"/>
              <p:cNvSpPr/>
              <p:nvPr/>
            </p:nvSpPr>
            <p:spPr>
              <a:xfrm>
                <a:off x="9344844" y="1534956"/>
                <a:ext cx="1200676" cy="1996988"/>
              </a:xfrm>
              <a:custGeom>
                <a:avLst/>
                <a:gdLst>
                  <a:gd name="connsiteX0" fmla="*/ 44458 w 1200676"/>
                  <a:gd name="connsiteY0" fmla="*/ 116797 h 1996988"/>
                  <a:gd name="connsiteX1" fmla="*/ 1199364 w 1200676"/>
                  <a:gd name="connsiteY1" fmla="*/ 120511 h 1996988"/>
                  <a:gd name="connsiteX2" fmla="*/ 1149644 w 1200676"/>
                  <a:gd name="connsiteY2" fmla="*/ 1814913 h 1996988"/>
                  <a:gd name="connsiteX3" fmla="*/ 73890 w 1200676"/>
                  <a:gd name="connsiteY3" fmla="*/ 1926737 h 1996988"/>
                  <a:gd name="connsiteX4" fmla="*/ 44458 w 1200676"/>
                  <a:gd name="connsiteY4" fmla="*/ 116797 h 199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0676" h="1996988">
                    <a:moveTo>
                      <a:pt x="44458" y="116797"/>
                    </a:moveTo>
                    <a:cubicBezTo>
                      <a:pt x="44458" y="116797"/>
                      <a:pt x="456414" y="-149046"/>
                      <a:pt x="1199364" y="120511"/>
                    </a:cubicBezTo>
                    <a:cubicBezTo>
                      <a:pt x="1199364" y="120511"/>
                      <a:pt x="1127641" y="1176739"/>
                      <a:pt x="1149644" y="1814913"/>
                    </a:cubicBezTo>
                    <a:cubicBezTo>
                      <a:pt x="1149644" y="1814913"/>
                      <a:pt x="680729" y="2134001"/>
                      <a:pt x="73890" y="1926737"/>
                    </a:cubicBezTo>
                    <a:cubicBezTo>
                      <a:pt x="92274" y="2078947"/>
                      <a:pt x="-80605" y="344253"/>
                      <a:pt x="44458" y="116797"/>
                    </a:cubicBezTo>
                    <a:close/>
                  </a:path>
                </a:pathLst>
              </a:custGeom>
              <a:solidFill>
                <a:srgbClr val="6ED6AB"/>
              </a:solidFill>
              <a:ln w="9525" cap="flat">
                <a:noFill/>
                <a:prstDash val="solid"/>
                <a:miter/>
              </a:ln>
            </p:spPr>
            <p:txBody>
              <a:bodyPr rtlCol="0" anchor="ctr"/>
              <a:lstStyle/>
              <a:p>
                <a:endParaRPr lang="zh-CN" altLang="en-US"/>
              </a:p>
            </p:txBody>
          </p:sp>
          <p:sp>
            <p:nvSpPr>
              <p:cNvPr id="24" name="任意多边形 29"/>
              <p:cNvSpPr/>
              <p:nvPr/>
            </p:nvSpPr>
            <p:spPr>
              <a:xfrm>
                <a:off x="10472003" y="1657445"/>
                <a:ext cx="686056" cy="1764315"/>
              </a:xfrm>
              <a:custGeom>
                <a:avLst/>
                <a:gdLst>
                  <a:gd name="connsiteX0" fmla="*/ 73349 w 686056"/>
                  <a:gd name="connsiteY0" fmla="*/ -263 h 1764315"/>
                  <a:gd name="connsiteX1" fmla="*/ 666471 w 686056"/>
                  <a:gd name="connsiteY1" fmla="*/ 923662 h 1764315"/>
                  <a:gd name="connsiteX2" fmla="*/ 647992 w 686056"/>
                  <a:gd name="connsiteY2" fmla="*/ 1215508 h 1764315"/>
                  <a:gd name="connsiteX3" fmla="*/ 325666 w 686056"/>
                  <a:gd name="connsiteY3" fmla="*/ 1648801 h 1764315"/>
                  <a:gd name="connsiteX4" fmla="*/ 362528 w 686056"/>
                  <a:gd name="connsiteY4" fmla="*/ 1705951 h 1764315"/>
                  <a:gd name="connsiteX5" fmla="*/ 237274 w 686056"/>
                  <a:gd name="connsiteY5" fmla="*/ 1764053 h 1764315"/>
                  <a:gd name="connsiteX6" fmla="*/ 71540 w 686056"/>
                  <a:gd name="connsiteY6" fmla="*/ 1586031 h 1764315"/>
                  <a:gd name="connsiteX7" fmla="*/ 123069 w 686056"/>
                  <a:gd name="connsiteY7" fmla="*/ 1444680 h 1764315"/>
                  <a:gd name="connsiteX8" fmla="*/ 312808 w 686056"/>
                  <a:gd name="connsiteY8" fmla="*/ 1018722 h 1764315"/>
                  <a:gd name="connsiteX9" fmla="*/ 54966 w 686056"/>
                  <a:gd name="connsiteY9" fmla="*/ 598288 h 1764315"/>
                  <a:gd name="connsiteX10" fmla="*/ 73349 w 686056"/>
                  <a:gd name="connsiteY10" fmla="*/ -263 h 17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6056" h="1764315">
                    <a:moveTo>
                      <a:pt x="73349" y="-263"/>
                    </a:moveTo>
                    <a:cubicBezTo>
                      <a:pt x="73349" y="-263"/>
                      <a:pt x="487782" y="533994"/>
                      <a:pt x="666471" y="923662"/>
                    </a:cubicBezTo>
                    <a:cubicBezTo>
                      <a:pt x="666471" y="923662"/>
                      <a:pt x="718002" y="1096256"/>
                      <a:pt x="647992" y="1215508"/>
                    </a:cubicBezTo>
                    <a:cubicBezTo>
                      <a:pt x="578079" y="1336666"/>
                      <a:pt x="325666" y="1648801"/>
                      <a:pt x="325666" y="1648801"/>
                    </a:cubicBezTo>
                    <a:lnTo>
                      <a:pt x="362528" y="1705951"/>
                    </a:lnTo>
                    <a:lnTo>
                      <a:pt x="237274" y="1764053"/>
                    </a:lnTo>
                    <a:lnTo>
                      <a:pt x="71540" y="1586031"/>
                    </a:lnTo>
                    <a:lnTo>
                      <a:pt x="123069" y="1444680"/>
                    </a:lnTo>
                    <a:cubicBezTo>
                      <a:pt x="123069" y="1444680"/>
                      <a:pt x="304044" y="1060918"/>
                      <a:pt x="312808" y="1018722"/>
                    </a:cubicBezTo>
                    <a:cubicBezTo>
                      <a:pt x="322333" y="974621"/>
                      <a:pt x="54966" y="598288"/>
                      <a:pt x="54966" y="598288"/>
                    </a:cubicBezTo>
                    <a:cubicBezTo>
                      <a:pt x="54966" y="598288"/>
                      <a:pt x="-83146" y="218241"/>
                      <a:pt x="73349" y="-263"/>
                    </a:cubicBezTo>
                    <a:close/>
                  </a:path>
                </a:pathLst>
              </a:custGeom>
              <a:solidFill>
                <a:srgbClr val="5BC099"/>
              </a:solidFill>
              <a:ln w="9525" cap="flat">
                <a:noFill/>
                <a:prstDash val="solid"/>
                <a:miter/>
              </a:ln>
            </p:spPr>
            <p:txBody>
              <a:bodyPr rtlCol="0" anchor="ctr"/>
              <a:lstStyle/>
              <a:p>
                <a:endParaRPr lang="zh-CN" altLang="en-US"/>
              </a:p>
            </p:txBody>
          </p:sp>
          <p:sp>
            <p:nvSpPr>
              <p:cNvPr id="25" name="任意多边形 30"/>
              <p:cNvSpPr/>
              <p:nvPr/>
            </p:nvSpPr>
            <p:spPr>
              <a:xfrm>
                <a:off x="9834861" y="1400175"/>
                <a:ext cx="220599" cy="257284"/>
              </a:xfrm>
              <a:custGeom>
                <a:avLst/>
                <a:gdLst>
                  <a:gd name="connsiteX0" fmla="*/ -1312 w 220599"/>
                  <a:gd name="connsiteY0" fmla="*/ -263 h 257284"/>
                  <a:gd name="connsiteX1" fmla="*/ -1312 w 220599"/>
                  <a:gd name="connsiteY1" fmla="*/ 168711 h 257284"/>
                  <a:gd name="connsiteX2" fmla="*/ 108987 w 220599"/>
                  <a:gd name="connsiteY2" fmla="*/ 256912 h 257284"/>
                  <a:gd name="connsiteX3" fmla="*/ 219287 w 220599"/>
                  <a:gd name="connsiteY3" fmla="*/ 168711 h 257284"/>
                  <a:gd name="connsiteX4" fmla="*/ 219287 w 220599"/>
                  <a:gd name="connsiteY4" fmla="*/ 9167 h 257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599" h="257284">
                    <a:moveTo>
                      <a:pt x="-1312" y="-263"/>
                    </a:moveTo>
                    <a:cubicBezTo>
                      <a:pt x="-1312" y="-263"/>
                      <a:pt x="37358" y="121752"/>
                      <a:pt x="-1312" y="168711"/>
                    </a:cubicBezTo>
                    <a:cubicBezTo>
                      <a:pt x="-1312" y="168711"/>
                      <a:pt x="37358" y="253197"/>
                      <a:pt x="108987" y="256912"/>
                    </a:cubicBezTo>
                    <a:cubicBezTo>
                      <a:pt x="191664" y="260627"/>
                      <a:pt x="219287" y="168711"/>
                      <a:pt x="219287" y="168711"/>
                    </a:cubicBezTo>
                    <a:cubicBezTo>
                      <a:pt x="219287" y="168711"/>
                      <a:pt x="175186" y="50410"/>
                      <a:pt x="219287" y="9167"/>
                    </a:cubicBezTo>
                    <a:close/>
                  </a:path>
                </a:pathLst>
              </a:custGeom>
              <a:solidFill>
                <a:srgbClr val="F78B7F"/>
              </a:solidFill>
              <a:ln w="9525" cap="flat">
                <a:noFill/>
                <a:prstDash val="solid"/>
                <a:miter/>
              </a:ln>
            </p:spPr>
            <p:txBody>
              <a:bodyPr rtlCol="0" anchor="ctr"/>
              <a:lstStyle/>
              <a:p>
                <a:endParaRPr lang="zh-CN" altLang="en-US"/>
              </a:p>
            </p:txBody>
          </p:sp>
          <p:sp>
            <p:nvSpPr>
              <p:cNvPr id="26" name="任意多边形 31"/>
              <p:cNvSpPr/>
              <p:nvPr/>
            </p:nvSpPr>
            <p:spPr>
              <a:xfrm>
                <a:off x="9662960" y="1167397"/>
                <a:ext cx="85985" cy="122478"/>
              </a:xfrm>
              <a:custGeom>
                <a:avLst/>
                <a:gdLst>
                  <a:gd name="connsiteX0" fmla="*/ 66957 w 85985"/>
                  <a:gd name="connsiteY0" fmla="*/ 22013 h 122478"/>
                  <a:gd name="connsiteX1" fmla="*/ -480 w 85985"/>
                  <a:gd name="connsiteY1" fmla="*/ 30775 h 122478"/>
                  <a:gd name="connsiteX2" fmla="*/ 80101 w 85985"/>
                  <a:gd name="connsiteY2" fmla="*/ 114119 h 122478"/>
                  <a:gd name="connsiteX3" fmla="*/ 66957 w 85985"/>
                  <a:gd name="connsiteY3" fmla="*/ 22013 h 122478"/>
                </a:gdLst>
                <a:ahLst/>
                <a:cxnLst>
                  <a:cxn ang="0">
                    <a:pos x="connsiteX0" y="connsiteY0"/>
                  </a:cxn>
                  <a:cxn ang="0">
                    <a:pos x="connsiteX1" y="connsiteY1"/>
                  </a:cxn>
                  <a:cxn ang="0">
                    <a:pos x="connsiteX2" y="connsiteY2"/>
                  </a:cxn>
                  <a:cxn ang="0">
                    <a:pos x="connsiteX3" y="connsiteY3"/>
                  </a:cxn>
                </a:cxnLst>
                <a:rect l="l" t="t" r="r" b="b"/>
                <a:pathLst>
                  <a:path w="85985" h="122478">
                    <a:moveTo>
                      <a:pt x="66957" y="22013"/>
                    </a:moveTo>
                    <a:cubicBezTo>
                      <a:pt x="66957" y="22013"/>
                      <a:pt x="7044" y="-33518"/>
                      <a:pt x="-480" y="30775"/>
                    </a:cubicBezTo>
                    <a:cubicBezTo>
                      <a:pt x="-10005" y="106975"/>
                      <a:pt x="65052" y="138503"/>
                      <a:pt x="80101" y="114119"/>
                    </a:cubicBezTo>
                    <a:cubicBezTo>
                      <a:pt x="95532" y="91926"/>
                      <a:pt x="66957" y="22013"/>
                      <a:pt x="66957" y="22013"/>
                    </a:cubicBezTo>
                    <a:close/>
                  </a:path>
                </a:pathLst>
              </a:custGeom>
              <a:solidFill>
                <a:srgbClr val="FFB1A9"/>
              </a:solidFill>
              <a:ln w="9525" cap="flat">
                <a:noFill/>
                <a:prstDash val="solid"/>
                <a:miter/>
              </a:ln>
            </p:spPr>
            <p:txBody>
              <a:bodyPr rtlCol="0" anchor="ctr"/>
              <a:lstStyle/>
              <a:p>
                <a:endParaRPr lang="zh-CN" altLang="en-US"/>
              </a:p>
            </p:txBody>
          </p:sp>
          <p:sp>
            <p:nvSpPr>
              <p:cNvPr id="27" name="任意多边形 32"/>
              <p:cNvSpPr/>
              <p:nvPr/>
            </p:nvSpPr>
            <p:spPr>
              <a:xfrm>
                <a:off x="10128979" y="1167397"/>
                <a:ext cx="85714" cy="134721"/>
              </a:xfrm>
              <a:custGeom>
                <a:avLst/>
                <a:gdLst>
                  <a:gd name="connsiteX0" fmla="*/ 16132 w 85714"/>
                  <a:gd name="connsiteY0" fmla="*/ 24298 h 134721"/>
                  <a:gd name="connsiteX1" fmla="*/ 83569 w 85714"/>
                  <a:gd name="connsiteY1" fmla="*/ 33823 h 134721"/>
                  <a:gd name="connsiteX2" fmla="*/ 3082 w 85714"/>
                  <a:gd name="connsiteY2" fmla="*/ 125549 h 134721"/>
                  <a:gd name="connsiteX3" fmla="*/ 16132 w 85714"/>
                  <a:gd name="connsiteY3" fmla="*/ 24298 h 134721"/>
                </a:gdLst>
                <a:ahLst/>
                <a:cxnLst>
                  <a:cxn ang="0">
                    <a:pos x="connsiteX0" y="connsiteY0"/>
                  </a:cxn>
                  <a:cxn ang="0">
                    <a:pos x="connsiteX1" y="connsiteY1"/>
                  </a:cxn>
                  <a:cxn ang="0">
                    <a:pos x="connsiteX2" y="connsiteY2"/>
                  </a:cxn>
                  <a:cxn ang="0">
                    <a:pos x="connsiteX3" y="connsiteY3"/>
                  </a:cxn>
                </a:cxnLst>
                <a:rect l="l" t="t" r="r" b="b"/>
                <a:pathLst>
                  <a:path w="85714" h="134721">
                    <a:moveTo>
                      <a:pt x="16132" y="24298"/>
                    </a:moveTo>
                    <a:cubicBezTo>
                      <a:pt x="16132" y="24298"/>
                      <a:pt x="76140" y="-36852"/>
                      <a:pt x="83569" y="33823"/>
                    </a:cubicBezTo>
                    <a:cubicBezTo>
                      <a:pt x="93094" y="117929"/>
                      <a:pt x="18037" y="152314"/>
                      <a:pt x="3082" y="125549"/>
                    </a:cubicBezTo>
                    <a:cubicBezTo>
                      <a:pt x="-11871" y="98784"/>
                      <a:pt x="16132" y="24298"/>
                      <a:pt x="16132" y="24298"/>
                    </a:cubicBezTo>
                    <a:close/>
                  </a:path>
                </a:pathLst>
              </a:custGeom>
              <a:solidFill>
                <a:srgbClr val="FFB1A9"/>
              </a:solidFill>
              <a:ln w="9525" cap="flat">
                <a:noFill/>
                <a:prstDash val="solid"/>
                <a:miter/>
              </a:ln>
            </p:spPr>
            <p:txBody>
              <a:bodyPr rtlCol="0" anchor="ctr"/>
              <a:lstStyle/>
              <a:p>
                <a:endParaRPr lang="zh-CN" altLang="en-US"/>
              </a:p>
            </p:txBody>
          </p:sp>
          <p:sp>
            <p:nvSpPr>
              <p:cNvPr id="28" name="任意多边形 33"/>
              <p:cNvSpPr/>
              <p:nvPr/>
            </p:nvSpPr>
            <p:spPr>
              <a:xfrm>
                <a:off x="9696363" y="963739"/>
                <a:ext cx="129068" cy="279561"/>
              </a:xfrm>
              <a:custGeom>
                <a:avLst/>
                <a:gdLst>
                  <a:gd name="connsiteX0" fmla="*/ 36983 w 129068"/>
                  <a:gd name="connsiteY0" fmla="*/ -263 h 279561"/>
                  <a:gd name="connsiteX1" fmla="*/ 14313 w 129068"/>
                  <a:gd name="connsiteY1" fmla="*/ 237862 h 279561"/>
                  <a:gd name="connsiteX2" fmla="*/ 127756 w 129068"/>
                  <a:gd name="connsiteY2" fmla="*/ -263 h 279561"/>
                </a:gdLst>
                <a:ahLst/>
                <a:cxnLst>
                  <a:cxn ang="0">
                    <a:pos x="connsiteX0" y="connsiteY0"/>
                  </a:cxn>
                  <a:cxn ang="0">
                    <a:pos x="connsiteX1" y="connsiteY1"/>
                  </a:cxn>
                  <a:cxn ang="0">
                    <a:pos x="connsiteX2" y="connsiteY2"/>
                  </a:cxn>
                </a:cxnLst>
                <a:rect l="l" t="t" r="r" b="b"/>
                <a:pathLst>
                  <a:path w="129068" h="279561">
                    <a:moveTo>
                      <a:pt x="36983" y="-263"/>
                    </a:moveTo>
                    <a:cubicBezTo>
                      <a:pt x="36983" y="-263"/>
                      <a:pt x="-31121" y="67841"/>
                      <a:pt x="14313" y="237862"/>
                    </a:cubicBezTo>
                    <a:cubicBezTo>
                      <a:pt x="59748" y="407884"/>
                      <a:pt x="127756" y="-263"/>
                      <a:pt x="127756" y="-263"/>
                    </a:cubicBezTo>
                    <a:close/>
                  </a:path>
                </a:pathLst>
              </a:custGeom>
              <a:solidFill>
                <a:srgbClr val="1E1F45"/>
              </a:solidFill>
              <a:ln w="9525" cap="flat">
                <a:noFill/>
                <a:prstDash val="solid"/>
                <a:miter/>
              </a:ln>
            </p:spPr>
            <p:txBody>
              <a:bodyPr rtlCol="0" anchor="ctr"/>
              <a:lstStyle/>
              <a:p>
                <a:endParaRPr lang="zh-CN" altLang="en-US"/>
              </a:p>
            </p:txBody>
          </p:sp>
          <p:sp>
            <p:nvSpPr>
              <p:cNvPr id="29" name="任意多边形 34"/>
              <p:cNvSpPr/>
              <p:nvPr/>
            </p:nvSpPr>
            <p:spPr>
              <a:xfrm>
                <a:off x="10059555" y="963739"/>
                <a:ext cx="129068" cy="279561"/>
              </a:xfrm>
              <a:custGeom>
                <a:avLst/>
                <a:gdLst>
                  <a:gd name="connsiteX0" fmla="*/ 89461 w 129068"/>
                  <a:gd name="connsiteY0" fmla="*/ -263 h 279561"/>
                  <a:gd name="connsiteX1" fmla="*/ 112131 w 129068"/>
                  <a:gd name="connsiteY1" fmla="*/ 237862 h 279561"/>
                  <a:gd name="connsiteX2" fmla="*/ -1312 w 129068"/>
                  <a:gd name="connsiteY2" fmla="*/ -263 h 279561"/>
                </a:gdLst>
                <a:ahLst/>
                <a:cxnLst>
                  <a:cxn ang="0">
                    <a:pos x="connsiteX0" y="connsiteY0"/>
                  </a:cxn>
                  <a:cxn ang="0">
                    <a:pos x="connsiteX1" y="connsiteY1"/>
                  </a:cxn>
                  <a:cxn ang="0">
                    <a:pos x="connsiteX2" y="connsiteY2"/>
                  </a:cxn>
                </a:cxnLst>
                <a:rect l="l" t="t" r="r" b="b"/>
                <a:pathLst>
                  <a:path w="129068" h="279561">
                    <a:moveTo>
                      <a:pt x="89461" y="-263"/>
                    </a:moveTo>
                    <a:cubicBezTo>
                      <a:pt x="89461" y="-263"/>
                      <a:pt x="157565" y="67841"/>
                      <a:pt x="112131" y="237862"/>
                    </a:cubicBezTo>
                    <a:cubicBezTo>
                      <a:pt x="66696" y="407884"/>
                      <a:pt x="-1312" y="-263"/>
                      <a:pt x="-1312" y="-263"/>
                    </a:cubicBezTo>
                    <a:close/>
                  </a:path>
                </a:pathLst>
              </a:custGeom>
              <a:solidFill>
                <a:srgbClr val="1E1F45"/>
              </a:solidFill>
              <a:ln w="9525" cap="flat">
                <a:noFill/>
                <a:prstDash val="solid"/>
                <a:miter/>
              </a:ln>
            </p:spPr>
            <p:txBody>
              <a:bodyPr rtlCol="0" anchor="ctr"/>
              <a:lstStyle/>
              <a:p>
                <a:endParaRPr lang="zh-CN" altLang="en-US"/>
              </a:p>
            </p:txBody>
          </p:sp>
          <p:sp>
            <p:nvSpPr>
              <p:cNvPr id="30" name="任意多边形 35"/>
              <p:cNvSpPr/>
              <p:nvPr/>
            </p:nvSpPr>
            <p:spPr>
              <a:xfrm>
                <a:off x="9724657" y="922401"/>
                <a:ext cx="428909" cy="563499"/>
              </a:xfrm>
              <a:custGeom>
                <a:avLst/>
                <a:gdLst>
                  <a:gd name="connsiteX0" fmla="*/ -1312 w 428909"/>
                  <a:gd name="connsiteY0" fmla="*/ 217002 h 563499"/>
                  <a:gd name="connsiteX1" fmla="*/ -1312 w 428909"/>
                  <a:gd name="connsiteY1" fmla="*/ 253864 h 563499"/>
                  <a:gd name="connsiteX2" fmla="*/ 206618 w 428909"/>
                  <a:gd name="connsiteY2" fmla="*/ 563236 h 563499"/>
                  <a:gd name="connsiteX3" fmla="*/ 425693 w 428909"/>
                  <a:gd name="connsiteY3" fmla="*/ 290726 h 563499"/>
                  <a:gd name="connsiteX4" fmla="*/ 427597 w 428909"/>
                  <a:gd name="connsiteY4" fmla="*/ 215193 h 563499"/>
                  <a:gd name="connsiteX5" fmla="*/ 214048 w 428909"/>
                  <a:gd name="connsiteY5" fmla="*/ -263 h 563499"/>
                  <a:gd name="connsiteX6" fmla="*/ -1312 w 428909"/>
                  <a:gd name="connsiteY6" fmla="*/ 217002 h 56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909" h="563499">
                    <a:moveTo>
                      <a:pt x="-1312" y="217002"/>
                    </a:moveTo>
                    <a:lnTo>
                      <a:pt x="-1312" y="253864"/>
                    </a:lnTo>
                    <a:cubicBezTo>
                      <a:pt x="6116" y="484084"/>
                      <a:pt x="80316" y="563236"/>
                      <a:pt x="206618" y="563236"/>
                    </a:cubicBezTo>
                    <a:cubicBezTo>
                      <a:pt x="330443" y="563236"/>
                      <a:pt x="412644" y="507991"/>
                      <a:pt x="425693" y="290726"/>
                    </a:cubicBezTo>
                    <a:cubicBezTo>
                      <a:pt x="427597" y="266723"/>
                      <a:pt x="427597" y="243101"/>
                      <a:pt x="427597" y="215193"/>
                    </a:cubicBezTo>
                    <a:cubicBezTo>
                      <a:pt x="427597" y="80700"/>
                      <a:pt x="364447" y="-263"/>
                      <a:pt x="214048" y="-263"/>
                    </a:cubicBezTo>
                    <a:cubicBezTo>
                      <a:pt x="63648" y="-263"/>
                      <a:pt x="-1312" y="82605"/>
                      <a:pt x="-1312" y="217002"/>
                    </a:cubicBezTo>
                    <a:close/>
                  </a:path>
                </a:pathLst>
              </a:custGeom>
              <a:solidFill>
                <a:srgbClr val="FFB1A9"/>
              </a:solidFill>
              <a:ln w="9525" cap="flat">
                <a:noFill/>
                <a:prstDash val="solid"/>
                <a:miter/>
              </a:ln>
            </p:spPr>
            <p:txBody>
              <a:bodyPr rtlCol="0" anchor="ctr"/>
              <a:lstStyle/>
              <a:p>
                <a:endParaRPr lang="zh-CN" altLang="en-US"/>
              </a:p>
            </p:txBody>
          </p:sp>
          <p:sp>
            <p:nvSpPr>
              <p:cNvPr id="31" name="任意多边形 36"/>
              <p:cNvSpPr/>
              <p:nvPr/>
            </p:nvSpPr>
            <p:spPr>
              <a:xfrm>
                <a:off x="10000976" y="1057140"/>
                <a:ext cx="73509" cy="36767"/>
              </a:xfrm>
              <a:custGeom>
                <a:avLst/>
                <a:gdLst>
                  <a:gd name="connsiteX0" fmla="*/ 68697 w 73509"/>
                  <a:gd name="connsiteY0" fmla="*/ 36447 h 36767"/>
                  <a:gd name="connsiteX1" fmla="*/ 62696 w 73509"/>
                  <a:gd name="connsiteY1" fmla="*/ 34447 h 36767"/>
                  <a:gd name="connsiteX2" fmla="*/ 6689 w 73509"/>
                  <a:gd name="connsiteY2" fmla="*/ 14064 h 36767"/>
                  <a:gd name="connsiteX3" fmla="*/ -1312 w 73509"/>
                  <a:gd name="connsiteY3" fmla="*/ 7872 h 36767"/>
                  <a:gd name="connsiteX4" fmla="*/ 4688 w 73509"/>
                  <a:gd name="connsiteY4" fmla="*/ -224 h 36767"/>
                  <a:gd name="connsiteX5" fmla="*/ 70697 w 73509"/>
                  <a:gd name="connsiteY5" fmla="*/ 24255 h 36767"/>
                  <a:gd name="connsiteX6" fmla="*/ 70697 w 73509"/>
                  <a:gd name="connsiteY6" fmla="*/ 34447 h 36767"/>
                  <a:gd name="connsiteX7" fmla="*/ 68697 w 73509"/>
                  <a:gd name="connsiteY7" fmla="*/ 36447 h 36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09" h="36767">
                    <a:moveTo>
                      <a:pt x="68697" y="36447"/>
                    </a:moveTo>
                    <a:cubicBezTo>
                      <a:pt x="66506" y="36724"/>
                      <a:pt x="64315" y="35990"/>
                      <a:pt x="62696" y="34447"/>
                    </a:cubicBezTo>
                    <a:cubicBezTo>
                      <a:pt x="42693" y="14064"/>
                      <a:pt x="8689" y="14064"/>
                      <a:pt x="6689" y="14064"/>
                    </a:cubicBezTo>
                    <a:cubicBezTo>
                      <a:pt x="2688" y="14064"/>
                      <a:pt x="-1312" y="11968"/>
                      <a:pt x="-1312" y="7872"/>
                    </a:cubicBezTo>
                    <a:cubicBezTo>
                      <a:pt x="-1312" y="3777"/>
                      <a:pt x="689" y="-224"/>
                      <a:pt x="4688" y="-224"/>
                    </a:cubicBezTo>
                    <a:cubicBezTo>
                      <a:pt x="6689" y="-224"/>
                      <a:pt x="46694" y="-2319"/>
                      <a:pt x="70697" y="24255"/>
                    </a:cubicBezTo>
                    <a:cubicBezTo>
                      <a:pt x="72697" y="27370"/>
                      <a:pt x="72697" y="31332"/>
                      <a:pt x="70697" y="34447"/>
                    </a:cubicBezTo>
                    <a:cubicBezTo>
                      <a:pt x="72697" y="36447"/>
                      <a:pt x="70697" y="36447"/>
                      <a:pt x="68697" y="36447"/>
                    </a:cubicBezTo>
                    <a:close/>
                  </a:path>
                </a:pathLst>
              </a:custGeom>
              <a:solidFill>
                <a:srgbClr val="1E1F45"/>
              </a:solidFill>
              <a:ln w="9525" cap="flat">
                <a:noFill/>
                <a:prstDash val="solid"/>
                <a:miter/>
              </a:ln>
            </p:spPr>
            <p:txBody>
              <a:bodyPr rtlCol="0" anchor="ctr"/>
              <a:lstStyle/>
              <a:p>
                <a:endParaRPr lang="zh-CN" altLang="en-US"/>
              </a:p>
            </p:txBody>
          </p:sp>
          <p:sp>
            <p:nvSpPr>
              <p:cNvPr id="32" name="任意多边形 37"/>
              <p:cNvSpPr/>
              <p:nvPr/>
            </p:nvSpPr>
            <p:spPr>
              <a:xfrm>
                <a:off x="9798142" y="1057116"/>
                <a:ext cx="61221" cy="36734"/>
              </a:xfrm>
              <a:custGeom>
                <a:avLst/>
                <a:gdLst>
                  <a:gd name="connsiteX0" fmla="*/ 3212 w 61221"/>
                  <a:gd name="connsiteY0" fmla="*/ 36472 h 36734"/>
                  <a:gd name="connsiteX1" fmla="*/ -26 w 61221"/>
                  <a:gd name="connsiteY1" fmla="*/ 34471 h 36734"/>
                  <a:gd name="connsiteX2" fmla="*/ -26 w 61221"/>
                  <a:gd name="connsiteY2" fmla="*/ 24280 h 36734"/>
                  <a:gd name="connsiteX3" fmla="*/ 54552 w 61221"/>
                  <a:gd name="connsiteY3" fmla="*/ -200 h 36734"/>
                  <a:gd name="connsiteX4" fmla="*/ 59885 w 61221"/>
                  <a:gd name="connsiteY4" fmla="*/ 6201 h 36734"/>
                  <a:gd name="connsiteX5" fmla="*/ 59505 w 61221"/>
                  <a:gd name="connsiteY5" fmla="*/ 7897 h 36734"/>
                  <a:gd name="connsiteX6" fmla="*/ 52932 w 61221"/>
                  <a:gd name="connsiteY6" fmla="*/ 14088 h 36734"/>
                  <a:gd name="connsiteX7" fmla="*/ 6546 w 61221"/>
                  <a:gd name="connsiteY7" fmla="*/ 34471 h 36734"/>
                  <a:gd name="connsiteX8" fmla="*/ 3212 w 61221"/>
                  <a:gd name="connsiteY8" fmla="*/ 36472 h 36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21" h="36734">
                    <a:moveTo>
                      <a:pt x="3212" y="36472"/>
                    </a:moveTo>
                    <a:cubicBezTo>
                      <a:pt x="1592" y="36472"/>
                      <a:pt x="-26" y="36472"/>
                      <a:pt x="-26" y="34471"/>
                    </a:cubicBezTo>
                    <a:cubicBezTo>
                      <a:pt x="-1741" y="31290"/>
                      <a:pt x="-1741" y="27461"/>
                      <a:pt x="-26" y="24280"/>
                    </a:cubicBezTo>
                    <a:cubicBezTo>
                      <a:pt x="13309" y="7963"/>
                      <a:pt x="33502" y="-1114"/>
                      <a:pt x="54552" y="-200"/>
                    </a:cubicBezTo>
                    <a:cubicBezTo>
                      <a:pt x="57790" y="86"/>
                      <a:pt x="60171" y="2953"/>
                      <a:pt x="59885" y="6201"/>
                    </a:cubicBezTo>
                    <a:cubicBezTo>
                      <a:pt x="59885" y="6782"/>
                      <a:pt x="59696" y="7354"/>
                      <a:pt x="59505" y="7897"/>
                    </a:cubicBezTo>
                    <a:cubicBezTo>
                      <a:pt x="59505" y="11992"/>
                      <a:pt x="56172" y="16088"/>
                      <a:pt x="52932" y="14088"/>
                    </a:cubicBezTo>
                    <a:cubicBezTo>
                      <a:pt x="35407" y="14402"/>
                      <a:pt x="18642" y="21736"/>
                      <a:pt x="6546" y="34471"/>
                    </a:cubicBezTo>
                    <a:cubicBezTo>
                      <a:pt x="6546" y="36472"/>
                      <a:pt x="4927" y="36472"/>
                      <a:pt x="3212" y="36472"/>
                    </a:cubicBezTo>
                    <a:close/>
                  </a:path>
                </a:pathLst>
              </a:custGeom>
              <a:solidFill>
                <a:srgbClr val="1E1F45"/>
              </a:solidFill>
              <a:ln w="9525" cap="flat">
                <a:noFill/>
                <a:prstDash val="solid"/>
                <a:miter/>
              </a:ln>
            </p:spPr>
            <p:txBody>
              <a:bodyPr rtlCol="0" anchor="ctr"/>
              <a:lstStyle/>
              <a:p>
                <a:endParaRPr lang="zh-CN" altLang="en-US"/>
              </a:p>
            </p:txBody>
          </p:sp>
          <p:sp>
            <p:nvSpPr>
              <p:cNvPr id="33" name="任意多边形 38"/>
              <p:cNvSpPr/>
              <p:nvPr/>
            </p:nvSpPr>
            <p:spPr>
              <a:xfrm>
                <a:off x="9822669" y="1130646"/>
                <a:ext cx="36766" cy="61216"/>
              </a:xfrm>
              <a:custGeom>
                <a:avLst/>
                <a:gdLst>
                  <a:gd name="connsiteX0" fmla="*/ 35454 w 36766"/>
                  <a:gd name="connsiteY0" fmla="*/ 30474 h 61216"/>
                  <a:gd name="connsiteX1" fmla="*/ 17071 w 36766"/>
                  <a:gd name="connsiteY1" fmla="*/ 60954 h 61216"/>
                  <a:gd name="connsiteX2" fmla="*/ -1312 w 36766"/>
                  <a:gd name="connsiteY2" fmla="*/ 30474 h 61216"/>
                  <a:gd name="connsiteX3" fmla="*/ 17071 w 36766"/>
                  <a:gd name="connsiteY3" fmla="*/ -101 h 61216"/>
                  <a:gd name="connsiteX4" fmla="*/ 35454 w 36766"/>
                  <a:gd name="connsiteY4" fmla="*/ 30474 h 6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61216">
                    <a:moveTo>
                      <a:pt x="35454" y="30474"/>
                    </a:moveTo>
                    <a:cubicBezTo>
                      <a:pt x="35454" y="47619"/>
                      <a:pt x="27263" y="60954"/>
                      <a:pt x="17071" y="60954"/>
                    </a:cubicBezTo>
                    <a:cubicBezTo>
                      <a:pt x="6879" y="60954"/>
                      <a:pt x="-1312" y="47619"/>
                      <a:pt x="-1312" y="30474"/>
                    </a:cubicBezTo>
                    <a:cubicBezTo>
                      <a:pt x="-1312" y="13329"/>
                      <a:pt x="6879" y="-101"/>
                      <a:pt x="17071" y="-101"/>
                    </a:cubicBezTo>
                    <a:cubicBezTo>
                      <a:pt x="27263" y="-2006"/>
                      <a:pt x="35454" y="13234"/>
                      <a:pt x="35454" y="30474"/>
                    </a:cubicBezTo>
                    <a:close/>
                  </a:path>
                </a:pathLst>
              </a:custGeom>
              <a:solidFill>
                <a:srgbClr val="1E1F45"/>
              </a:solidFill>
              <a:ln w="9525" cap="flat">
                <a:noFill/>
                <a:prstDash val="solid"/>
                <a:miter/>
              </a:ln>
            </p:spPr>
            <p:txBody>
              <a:bodyPr rtlCol="0" anchor="ctr"/>
              <a:lstStyle/>
              <a:p>
                <a:endParaRPr lang="zh-CN" altLang="en-US"/>
              </a:p>
            </p:txBody>
          </p:sp>
          <p:sp>
            <p:nvSpPr>
              <p:cNvPr id="34" name="任意多边形 39"/>
              <p:cNvSpPr/>
              <p:nvPr/>
            </p:nvSpPr>
            <p:spPr>
              <a:xfrm>
                <a:off x="10013169" y="1130646"/>
                <a:ext cx="36766" cy="61216"/>
              </a:xfrm>
              <a:custGeom>
                <a:avLst/>
                <a:gdLst>
                  <a:gd name="connsiteX0" fmla="*/ 35454 w 36766"/>
                  <a:gd name="connsiteY0" fmla="*/ 30474 h 61216"/>
                  <a:gd name="connsiteX1" fmla="*/ 17071 w 36766"/>
                  <a:gd name="connsiteY1" fmla="*/ 60954 h 61216"/>
                  <a:gd name="connsiteX2" fmla="*/ -1312 w 36766"/>
                  <a:gd name="connsiteY2" fmla="*/ 30474 h 61216"/>
                  <a:gd name="connsiteX3" fmla="*/ 17071 w 36766"/>
                  <a:gd name="connsiteY3" fmla="*/ -101 h 61216"/>
                  <a:gd name="connsiteX4" fmla="*/ 35454 w 36766"/>
                  <a:gd name="connsiteY4" fmla="*/ 30474 h 6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61216">
                    <a:moveTo>
                      <a:pt x="35454" y="30474"/>
                    </a:moveTo>
                    <a:cubicBezTo>
                      <a:pt x="35454" y="47619"/>
                      <a:pt x="27263" y="60954"/>
                      <a:pt x="17071" y="60954"/>
                    </a:cubicBezTo>
                    <a:cubicBezTo>
                      <a:pt x="6879" y="60954"/>
                      <a:pt x="-1312" y="47619"/>
                      <a:pt x="-1312" y="30474"/>
                    </a:cubicBezTo>
                    <a:cubicBezTo>
                      <a:pt x="-1312" y="13329"/>
                      <a:pt x="6879" y="-101"/>
                      <a:pt x="17071" y="-101"/>
                    </a:cubicBezTo>
                    <a:cubicBezTo>
                      <a:pt x="27263" y="-2006"/>
                      <a:pt x="35454" y="13234"/>
                      <a:pt x="35454" y="30474"/>
                    </a:cubicBezTo>
                    <a:close/>
                  </a:path>
                </a:pathLst>
              </a:custGeom>
              <a:solidFill>
                <a:srgbClr val="1E1F45"/>
              </a:solidFill>
              <a:ln w="9525" cap="flat">
                <a:noFill/>
                <a:prstDash val="solid"/>
                <a:miter/>
              </a:ln>
            </p:spPr>
            <p:txBody>
              <a:bodyPr rtlCol="0" anchor="ctr"/>
              <a:lstStyle/>
              <a:p>
                <a:endParaRPr lang="zh-CN" altLang="en-US"/>
              </a:p>
            </p:txBody>
          </p:sp>
          <p:sp>
            <p:nvSpPr>
              <p:cNvPr id="35" name="任意多边形 40"/>
              <p:cNvSpPr/>
              <p:nvPr/>
            </p:nvSpPr>
            <p:spPr>
              <a:xfrm>
                <a:off x="9883629" y="1330261"/>
                <a:ext cx="126872" cy="50437"/>
              </a:xfrm>
              <a:custGeom>
                <a:avLst/>
                <a:gdLst>
                  <a:gd name="connsiteX0" fmla="*/ -1312 w 126872"/>
                  <a:gd name="connsiteY0" fmla="*/ -263 h 50437"/>
                  <a:gd name="connsiteX1" fmla="*/ 125560 w 126872"/>
                  <a:gd name="connsiteY1" fmla="*/ -263 h 50437"/>
                  <a:gd name="connsiteX2" fmla="*/ 61362 w 126872"/>
                  <a:gd name="connsiteY2" fmla="*/ 50124 h 50437"/>
                  <a:gd name="connsiteX3" fmla="*/ -1312 w 126872"/>
                  <a:gd name="connsiteY3" fmla="*/ -263 h 50437"/>
                </a:gdLst>
                <a:ahLst/>
                <a:cxnLst>
                  <a:cxn ang="0">
                    <a:pos x="connsiteX0" y="connsiteY0"/>
                  </a:cxn>
                  <a:cxn ang="0">
                    <a:pos x="connsiteX1" y="connsiteY1"/>
                  </a:cxn>
                  <a:cxn ang="0">
                    <a:pos x="connsiteX2" y="connsiteY2"/>
                  </a:cxn>
                  <a:cxn ang="0">
                    <a:pos x="connsiteX3" y="connsiteY3"/>
                  </a:cxn>
                </a:cxnLst>
                <a:rect l="l" t="t" r="r" b="b"/>
                <a:pathLst>
                  <a:path w="126872" h="50437">
                    <a:moveTo>
                      <a:pt x="-1312" y="-263"/>
                    </a:moveTo>
                    <a:cubicBezTo>
                      <a:pt x="40884" y="3576"/>
                      <a:pt x="83365" y="3576"/>
                      <a:pt x="125560" y="-263"/>
                    </a:cubicBezTo>
                    <a:cubicBezTo>
                      <a:pt x="125560" y="-263"/>
                      <a:pt x="118607" y="48124"/>
                      <a:pt x="61362" y="50124"/>
                    </a:cubicBezTo>
                    <a:cubicBezTo>
                      <a:pt x="7546" y="52029"/>
                      <a:pt x="-1312" y="-263"/>
                      <a:pt x="-1312" y="-263"/>
                    </a:cubicBezTo>
                    <a:close/>
                  </a:path>
                </a:pathLst>
              </a:custGeom>
              <a:solidFill>
                <a:srgbClr val="F34A56"/>
              </a:solidFill>
              <a:ln w="9525" cap="flat">
                <a:noFill/>
                <a:prstDash val="solid"/>
                <a:miter/>
              </a:ln>
            </p:spPr>
            <p:txBody>
              <a:bodyPr rtlCol="0" anchor="ctr"/>
              <a:lstStyle/>
              <a:p>
                <a:endParaRPr lang="zh-CN" altLang="en-US"/>
              </a:p>
            </p:txBody>
          </p:sp>
          <p:sp>
            <p:nvSpPr>
              <p:cNvPr id="36" name="任意多边形 41"/>
              <p:cNvSpPr/>
              <p:nvPr/>
            </p:nvSpPr>
            <p:spPr>
              <a:xfrm>
                <a:off x="9920681" y="1118425"/>
                <a:ext cx="61316" cy="183863"/>
              </a:xfrm>
              <a:custGeom>
                <a:avLst/>
                <a:gdLst>
                  <a:gd name="connsiteX0" fmla="*/ 29072 w 61316"/>
                  <a:gd name="connsiteY0" fmla="*/ 183475 h 183863"/>
                  <a:gd name="connsiteX1" fmla="*/ -1312 w 61316"/>
                  <a:gd name="connsiteY1" fmla="*/ 179665 h 183863"/>
                  <a:gd name="connsiteX2" fmla="*/ 2498 w 61316"/>
                  <a:gd name="connsiteY2" fmla="*/ 166425 h 183863"/>
                  <a:gd name="connsiteX3" fmla="*/ 44217 w 61316"/>
                  <a:gd name="connsiteY3" fmla="*/ 166425 h 183863"/>
                  <a:gd name="connsiteX4" fmla="*/ 42312 w 61316"/>
                  <a:gd name="connsiteY4" fmla="*/ 153185 h 183863"/>
                  <a:gd name="connsiteX5" fmla="*/ 17642 w 61316"/>
                  <a:gd name="connsiteY5" fmla="*/ -263 h 183863"/>
                  <a:gd name="connsiteX6" fmla="*/ 32882 w 61316"/>
                  <a:gd name="connsiteY6" fmla="*/ -263 h 183863"/>
                  <a:gd name="connsiteX7" fmla="*/ 55647 w 61316"/>
                  <a:gd name="connsiteY7" fmla="*/ 147470 h 183863"/>
                  <a:gd name="connsiteX8" fmla="*/ 55647 w 61316"/>
                  <a:gd name="connsiteY8" fmla="*/ 176045 h 183863"/>
                  <a:gd name="connsiteX9" fmla="*/ 29072 w 61316"/>
                  <a:gd name="connsiteY9" fmla="*/ 183475 h 18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316" h="183863">
                    <a:moveTo>
                      <a:pt x="29072" y="183475"/>
                    </a:moveTo>
                    <a:cubicBezTo>
                      <a:pt x="18881" y="182827"/>
                      <a:pt x="8688" y="181551"/>
                      <a:pt x="-1312" y="179665"/>
                    </a:cubicBezTo>
                    <a:lnTo>
                      <a:pt x="2498" y="166425"/>
                    </a:lnTo>
                    <a:cubicBezTo>
                      <a:pt x="17642" y="170235"/>
                      <a:pt x="38597" y="172140"/>
                      <a:pt x="44217" y="166425"/>
                    </a:cubicBezTo>
                    <a:cubicBezTo>
                      <a:pt x="46122" y="164520"/>
                      <a:pt x="46122" y="158805"/>
                      <a:pt x="42312" y="153185"/>
                    </a:cubicBezTo>
                    <a:cubicBezTo>
                      <a:pt x="23262" y="111466"/>
                      <a:pt x="17642" y="5357"/>
                      <a:pt x="17642" y="-263"/>
                    </a:cubicBezTo>
                    <a:lnTo>
                      <a:pt x="32882" y="-263"/>
                    </a:lnTo>
                    <a:cubicBezTo>
                      <a:pt x="32882" y="1547"/>
                      <a:pt x="36692" y="107656"/>
                      <a:pt x="55647" y="147470"/>
                    </a:cubicBezTo>
                    <a:cubicBezTo>
                      <a:pt x="61457" y="156090"/>
                      <a:pt x="61457" y="167425"/>
                      <a:pt x="55647" y="176045"/>
                    </a:cubicBezTo>
                    <a:cubicBezTo>
                      <a:pt x="47932" y="181598"/>
                      <a:pt x="38501" y="184227"/>
                      <a:pt x="29072" y="183475"/>
                    </a:cubicBezTo>
                    <a:close/>
                  </a:path>
                </a:pathLst>
              </a:custGeom>
              <a:solidFill>
                <a:srgbClr val="EF9086"/>
              </a:solidFill>
              <a:ln w="9525" cap="flat">
                <a:noFill/>
                <a:prstDash val="solid"/>
                <a:miter/>
              </a:ln>
            </p:spPr>
            <p:txBody>
              <a:bodyPr rtlCol="0" anchor="ctr"/>
              <a:lstStyle/>
              <a:p>
                <a:endParaRPr lang="zh-CN" altLang="en-US"/>
              </a:p>
            </p:txBody>
          </p:sp>
          <p:sp>
            <p:nvSpPr>
              <p:cNvPr id="37" name="任意多边形 42"/>
              <p:cNvSpPr/>
              <p:nvPr/>
            </p:nvSpPr>
            <p:spPr>
              <a:xfrm>
                <a:off x="9233738" y="4083272"/>
                <a:ext cx="24502" cy="85725"/>
              </a:xfrm>
              <a:custGeom>
                <a:avLst/>
                <a:gdLst>
                  <a:gd name="connsiteX0" fmla="*/ -1312 w 24502"/>
                  <a:gd name="connsiteY0" fmla="*/ -263 h 85725"/>
                  <a:gd name="connsiteX1" fmla="*/ 15070 w 24502"/>
                  <a:gd name="connsiteY1" fmla="*/ 75175 h 85725"/>
                  <a:gd name="connsiteX2" fmla="*/ 16975 w 24502"/>
                  <a:gd name="connsiteY2" fmla="*/ 85462 h 85725"/>
                  <a:gd name="connsiteX3" fmla="*/ -1312 w 24502"/>
                  <a:gd name="connsiteY3" fmla="*/ -263 h 85725"/>
                </a:gdLst>
                <a:ahLst/>
                <a:cxnLst>
                  <a:cxn ang="0">
                    <a:pos x="connsiteX0" y="connsiteY0"/>
                  </a:cxn>
                  <a:cxn ang="0">
                    <a:pos x="connsiteX1" y="connsiteY1"/>
                  </a:cxn>
                  <a:cxn ang="0">
                    <a:pos x="connsiteX2" y="connsiteY2"/>
                  </a:cxn>
                  <a:cxn ang="0">
                    <a:pos x="connsiteX3" y="connsiteY3"/>
                  </a:cxn>
                </a:cxnLst>
                <a:rect l="l" t="t" r="r" b="b"/>
                <a:pathLst>
                  <a:path w="24502" h="85725">
                    <a:moveTo>
                      <a:pt x="-1312" y="-263"/>
                    </a:moveTo>
                    <a:cubicBezTo>
                      <a:pt x="2307" y="8309"/>
                      <a:pt x="20594" y="58030"/>
                      <a:pt x="15070" y="75175"/>
                    </a:cubicBezTo>
                    <a:cubicBezTo>
                      <a:pt x="16595" y="78375"/>
                      <a:pt x="17261" y="81928"/>
                      <a:pt x="16975" y="85462"/>
                    </a:cubicBezTo>
                    <a:cubicBezTo>
                      <a:pt x="37074" y="76890"/>
                      <a:pt x="2307" y="10024"/>
                      <a:pt x="-1312" y="-263"/>
                    </a:cubicBezTo>
                    <a:close/>
                  </a:path>
                </a:pathLst>
              </a:custGeom>
              <a:solidFill>
                <a:srgbClr val="EF9086"/>
              </a:solidFill>
              <a:ln w="9525" cap="flat">
                <a:noFill/>
                <a:prstDash val="solid"/>
                <a:miter/>
              </a:ln>
            </p:spPr>
            <p:txBody>
              <a:bodyPr rtlCol="0" anchor="ctr"/>
              <a:lstStyle/>
              <a:p>
                <a:endParaRPr lang="zh-CN" altLang="en-US"/>
              </a:p>
            </p:txBody>
          </p:sp>
          <p:sp>
            <p:nvSpPr>
              <p:cNvPr id="38" name="任意多边形 43"/>
              <p:cNvSpPr/>
              <p:nvPr/>
            </p:nvSpPr>
            <p:spPr>
              <a:xfrm>
                <a:off x="9693142" y="781024"/>
                <a:ext cx="500175" cy="261564"/>
              </a:xfrm>
              <a:custGeom>
                <a:avLst/>
                <a:gdLst>
                  <a:gd name="connsiteX0" fmla="*/ 301570 w 500175"/>
                  <a:gd name="connsiteY0" fmla="*/ 1192 h 261564"/>
                  <a:gd name="connsiteX1" fmla="*/ 119737 w 500175"/>
                  <a:gd name="connsiteY1" fmla="*/ 49865 h 261564"/>
                  <a:gd name="connsiteX2" fmla="*/ 4103 w 500175"/>
                  <a:gd name="connsiteY2" fmla="*/ 133971 h 261564"/>
                  <a:gd name="connsiteX3" fmla="*/ 65254 w 500175"/>
                  <a:gd name="connsiteY3" fmla="*/ 243222 h 261564"/>
                  <a:gd name="connsiteX4" fmla="*/ 159266 w 500175"/>
                  <a:gd name="connsiteY4" fmla="*/ 241413 h 261564"/>
                  <a:gd name="connsiteX5" fmla="*/ 223845 w 500175"/>
                  <a:gd name="connsiteY5" fmla="*/ 258081 h 261564"/>
                  <a:gd name="connsiteX6" fmla="*/ 437490 w 500175"/>
                  <a:gd name="connsiteY6" fmla="*/ 239031 h 261564"/>
                  <a:gd name="connsiteX7" fmla="*/ 471495 w 500175"/>
                  <a:gd name="connsiteY7" fmla="*/ 80154 h 261564"/>
                  <a:gd name="connsiteX8" fmla="*/ 301570 w 500175"/>
                  <a:gd name="connsiteY8" fmla="*/ 1192 h 26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0175" h="261564">
                    <a:moveTo>
                      <a:pt x="301570" y="1192"/>
                    </a:moveTo>
                    <a:cubicBezTo>
                      <a:pt x="215082" y="-6333"/>
                      <a:pt x="157741" y="16146"/>
                      <a:pt x="119737" y="49865"/>
                    </a:cubicBezTo>
                    <a:cubicBezTo>
                      <a:pt x="59158" y="29957"/>
                      <a:pt x="19153" y="88441"/>
                      <a:pt x="4103" y="133971"/>
                    </a:cubicBezTo>
                    <a:cubicBezTo>
                      <a:pt x="-10946" y="179500"/>
                      <a:pt x="4103" y="223124"/>
                      <a:pt x="65254" y="243222"/>
                    </a:cubicBezTo>
                    <a:cubicBezTo>
                      <a:pt x="95733" y="254052"/>
                      <a:pt x="129166" y="253414"/>
                      <a:pt x="159266" y="241413"/>
                    </a:cubicBezTo>
                    <a:cubicBezTo>
                      <a:pt x="180315" y="248566"/>
                      <a:pt x="201937" y="254138"/>
                      <a:pt x="223845" y="258081"/>
                    </a:cubicBezTo>
                    <a:cubicBezTo>
                      <a:pt x="295664" y="271416"/>
                      <a:pt x="398820" y="239031"/>
                      <a:pt x="437490" y="239031"/>
                    </a:cubicBezTo>
                    <a:cubicBezTo>
                      <a:pt x="505499" y="239031"/>
                      <a:pt x="517215" y="141019"/>
                      <a:pt x="471495" y="80154"/>
                    </a:cubicBezTo>
                    <a:cubicBezTo>
                      <a:pt x="437490" y="34911"/>
                      <a:pt x="361196" y="6431"/>
                      <a:pt x="301570" y="1192"/>
                    </a:cubicBezTo>
                    <a:close/>
                  </a:path>
                </a:pathLst>
              </a:custGeom>
              <a:solidFill>
                <a:srgbClr val="1E1F45"/>
              </a:solidFill>
              <a:ln w="9525" cap="flat">
                <a:noFill/>
                <a:prstDash val="solid"/>
                <a:miter/>
              </a:ln>
            </p:spPr>
            <p:txBody>
              <a:bodyPr rtlCol="0" anchor="ctr"/>
              <a:lstStyle/>
              <a:p>
                <a:endParaRPr lang="zh-CN" altLang="en-US"/>
              </a:p>
            </p:txBody>
          </p:sp>
          <p:sp>
            <p:nvSpPr>
              <p:cNvPr id="39" name="任意多边形 44"/>
              <p:cNvSpPr/>
              <p:nvPr/>
            </p:nvSpPr>
            <p:spPr>
              <a:xfrm>
                <a:off x="10121754" y="2012061"/>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5BC099"/>
              </a:solidFill>
              <a:ln w="9525" cap="flat">
                <a:noFill/>
                <a:prstDash val="solid"/>
                <a:miter/>
              </a:ln>
            </p:spPr>
            <p:txBody>
              <a:bodyPr rtlCol="0" anchor="ctr"/>
              <a:lstStyle/>
              <a:p>
                <a:endParaRPr lang="zh-CN" altLang="en-US"/>
              </a:p>
            </p:txBody>
          </p:sp>
        </p:grpSp>
      </p:gr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二、教师学习的特征</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（四）以理论建构为追求的研究学习</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图示 3"/>
          <p:cNvGraphicFramePr/>
          <p:nvPr/>
        </p:nvGraphicFramePr>
        <p:xfrm>
          <a:off x="716824" y="1961734"/>
          <a:ext cx="10758352" cy="393288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二、教师学习的特征</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（五）在实践经验之上的反思学习</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图示 3"/>
          <p:cNvGraphicFramePr/>
          <p:nvPr/>
        </p:nvGraphicFramePr>
        <p:xfrm>
          <a:off x="660399" y="1978063"/>
          <a:ext cx="10758352" cy="393288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三、教师学习的阶段与内容</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（一）适应期</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图示 2"/>
          <p:cNvGraphicFramePr/>
          <p:nvPr/>
        </p:nvGraphicFramePr>
        <p:xfrm>
          <a:off x="501131" y="1800752"/>
          <a:ext cx="11177035" cy="435742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三、教师学习的阶段与内容</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（二）探索期</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 name="组合 6"/>
          <p:cNvGrpSpPr/>
          <p:nvPr/>
        </p:nvGrpSpPr>
        <p:grpSpPr>
          <a:xfrm>
            <a:off x="1050474" y="2165968"/>
            <a:ext cx="10091052" cy="3700000"/>
            <a:chOff x="1050472" y="2047658"/>
            <a:chExt cx="10091052" cy="4340754"/>
          </a:xfrm>
        </p:grpSpPr>
        <p:sp>
          <p:nvSpPr>
            <p:cNvPr id="8" name="任意多边形: 形状 7"/>
            <p:cNvSpPr/>
            <p:nvPr/>
          </p:nvSpPr>
          <p:spPr>
            <a:xfrm>
              <a:off x="1050472" y="2047659"/>
              <a:ext cx="4833619" cy="4340753"/>
            </a:xfrm>
            <a:custGeom>
              <a:avLst/>
              <a:gdLst>
                <a:gd name="connsiteX0" fmla="*/ 0 w 4833619"/>
                <a:gd name="connsiteY0" fmla="*/ 0 h 4340753"/>
                <a:gd name="connsiteX1" fmla="*/ 4833619 w 4833619"/>
                <a:gd name="connsiteY1" fmla="*/ 0 h 4340753"/>
                <a:gd name="connsiteX2" fmla="*/ 4833619 w 4833619"/>
                <a:gd name="connsiteY2" fmla="*/ 4340753 h 4340753"/>
                <a:gd name="connsiteX3" fmla="*/ 0 w 4833619"/>
                <a:gd name="connsiteY3" fmla="*/ 4340753 h 4340753"/>
                <a:gd name="connsiteX4" fmla="*/ 0 w 4833619"/>
                <a:gd name="connsiteY4" fmla="*/ 0 h 4340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619" h="4340753">
                  <a:moveTo>
                    <a:pt x="0" y="0"/>
                  </a:moveTo>
                  <a:lnTo>
                    <a:pt x="4833619" y="0"/>
                  </a:lnTo>
                  <a:lnTo>
                    <a:pt x="4833619" y="4340753"/>
                  </a:lnTo>
                  <a:lnTo>
                    <a:pt x="0" y="4340753"/>
                  </a:lnTo>
                  <a:lnTo>
                    <a:pt x="0"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457200" algn="l" defTabSz="889000">
                <a:lnSpc>
                  <a:spcPct val="150000"/>
                </a:lnSpc>
                <a:spcBef>
                  <a:spcPct val="0"/>
                </a:spcBef>
                <a:spcAft>
                  <a:spcPct val="35000"/>
                </a:spcAft>
                <a:buNone/>
              </a:pPr>
              <a:r>
                <a:rPr lang="zh-CN" altLang="en-US" sz="2000" kern="1200" dirty="0"/>
                <a:t>探索期教师的主要任务是完成角色转变，并提升教育教学技能。这就要求教师要进一步明确教师的职业特点，强化教师的职业道德，充分体验教师职业的各种职能，提升认识自己、认识周围世界的能力，根据选定的价值标准确定适合的发展方向。</a:t>
              </a:r>
              <a:endParaRPr lang="zh-CN" altLang="en-US" sz="2000" kern="1200" dirty="0"/>
            </a:p>
          </p:txBody>
        </p:sp>
        <p:sp>
          <p:nvSpPr>
            <p:cNvPr id="9" name="任意多边形: 形状 8"/>
            <p:cNvSpPr/>
            <p:nvPr/>
          </p:nvSpPr>
          <p:spPr>
            <a:xfrm>
              <a:off x="6307905" y="2047658"/>
              <a:ext cx="4833619" cy="4340753"/>
            </a:xfrm>
            <a:custGeom>
              <a:avLst/>
              <a:gdLst>
                <a:gd name="connsiteX0" fmla="*/ 0 w 4833619"/>
                <a:gd name="connsiteY0" fmla="*/ 0 h 4340753"/>
                <a:gd name="connsiteX1" fmla="*/ 4833619 w 4833619"/>
                <a:gd name="connsiteY1" fmla="*/ 0 h 4340753"/>
                <a:gd name="connsiteX2" fmla="*/ 4833619 w 4833619"/>
                <a:gd name="connsiteY2" fmla="*/ 4340753 h 4340753"/>
                <a:gd name="connsiteX3" fmla="*/ 0 w 4833619"/>
                <a:gd name="connsiteY3" fmla="*/ 4340753 h 4340753"/>
                <a:gd name="connsiteX4" fmla="*/ 0 w 4833619"/>
                <a:gd name="connsiteY4" fmla="*/ 0 h 4340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619" h="4340753">
                  <a:moveTo>
                    <a:pt x="0" y="0"/>
                  </a:moveTo>
                  <a:lnTo>
                    <a:pt x="4833619" y="0"/>
                  </a:lnTo>
                  <a:lnTo>
                    <a:pt x="4833619" y="4340753"/>
                  </a:lnTo>
                  <a:lnTo>
                    <a:pt x="0" y="4340753"/>
                  </a:lnTo>
                  <a:lnTo>
                    <a:pt x="0" y="0"/>
                  </a:lnTo>
                  <a:close/>
                </a:path>
              </a:pathLst>
            </a:custGeom>
          </p:spPr>
          <p:style>
            <a:lnRef idx="2">
              <a:schemeClr val="lt1">
                <a:hueOff val="0"/>
                <a:satOff val="0"/>
                <a:lumOff val="0"/>
                <a:alphaOff val="0"/>
              </a:schemeClr>
            </a:lnRef>
            <a:fillRef idx="1">
              <a:schemeClr val="accent3">
                <a:hueOff val="4454691"/>
                <a:satOff val="-53730"/>
                <a:lumOff val="5884"/>
                <a:alphaOff val="0"/>
              </a:schemeClr>
            </a:fillRef>
            <a:effectRef idx="0">
              <a:schemeClr val="accent3">
                <a:hueOff val="4454691"/>
                <a:satOff val="-53730"/>
                <a:lumOff val="5884"/>
                <a:alphaOff val="0"/>
              </a:schemeClr>
            </a:effectRef>
            <a:fontRef idx="minor">
              <a:schemeClr val="lt1"/>
            </a:fontRef>
          </p:style>
          <p:txBody>
            <a:bodyPr spcFirstLastPara="0" vert="horz" wrap="square" lIns="76200" tIns="76200" rIns="76200" bIns="76200" numCol="1" spcCol="1270" anchor="ctr" anchorCtr="0">
              <a:noAutofit/>
            </a:bodyPr>
            <a:lstStyle/>
            <a:p>
              <a:pPr marL="0" lvl="0" indent="457200" algn="l" defTabSz="889000">
                <a:lnSpc>
                  <a:spcPct val="150000"/>
                </a:lnSpc>
                <a:spcBef>
                  <a:spcPct val="0"/>
                </a:spcBef>
                <a:spcAft>
                  <a:spcPct val="35000"/>
                </a:spcAft>
                <a:buNone/>
              </a:pPr>
              <a:r>
                <a:rPr lang="zh-CN" altLang="en-US" sz="2000" kern="1200" dirty="0"/>
                <a:t>教师还要对教育教学中遇到的疑难问题认真分析，研究教材教法，掌握了解学生的具体方法以及运用方法的技能技巧；将教育理论应用于实践，并将理论与实践有机结合起来，发挥理论指导教育实践的作用，从而强化自身的教育教学能力。</a:t>
              </a:r>
              <a:endParaRPr lang="zh-CN" altLang="en-US" sz="2000" kern="1200" dirty="0"/>
            </a:p>
          </p:txBody>
        </p:sp>
      </p:gr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三、教师学习的阶段与内容</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（三）建立期</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图示 2"/>
          <p:cNvGraphicFramePr/>
          <p:nvPr/>
        </p:nvGraphicFramePr>
        <p:xfrm>
          <a:off x="490764" y="1782119"/>
          <a:ext cx="11210472" cy="458371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三、教师学习的阶段与内容</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（四）成熟期</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 name="组合 5"/>
          <p:cNvGrpSpPr/>
          <p:nvPr/>
        </p:nvGrpSpPr>
        <p:grpSpPr>
          <a:xfrm>
            <a:off x="1050474" y="2165968"/>
            <a:ext cx="10091052" cy="3700000"/>
            <a:chOff x="1050472" y="2047658"/>
            <a:chExt cx="10091052" cy="4340754"/>
          </a:xfrm>
        </p:grpSpPr>
        <p:sp>
          <p:nvSpPr>
            <p:cNvPr id="7" name="任意多边形: 形状 6"/>
            <p:cNvSpPr/>
            <p:nvPr/>
          </p:nvSpPr>
          <p:spPr>
            <a:xfrm>
              <a:off x="1050472" y="2047659"/>
              <a:ext cx="4833619" cy="4340753"/>
            </a:xfrm>
            <a:custGeom>
              <a:avLst/>
              <a:gdLst>
                <a:gd name="connsiteX0" fmla="*/ 0 w 4833619"/>
                <a:gd name="connsiteY0" fmla="*/ 0 h 4340753"/>
                <a:gd name="connsiteX1" fmla="*/ 4833619 w 4833619"/>
                <a:gd name="connsiteY1" fmla="*/ 0 h 4340753"/>
                <a:gd name="connsiteX2" fmla="*/ 4833619 w 4833619"/>
                <a:gd name="connsiteY2" fmla="*/ 4340753 h 4340753"/>
                <a:gd name="connsiteX3" fmla="*/ 0 w 4833619"/>
                <a:gd name="connsiteY3" fmla="*/ 4340753 h 4340753"/>
                <a:gd name="connsiteX4" fmla="*/ 0 w 4833619"/>
                <a:gd name="connsiteY4" fmla="*/ 0 h 4340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619" h="4340753">
                  <a:moveTo>
                    <a:pt x="0" y="0"/>
                  </a:moveTo>
                  <a:lnTo>
                    <a:pt x="4833619" y="0"/>
                  </a:lnTo>
                  <a:lnTo>
                    <a:pt x="4833619" y="4340753"/>
                  </a:lnTo>
                  <a:lnTo>
                    <a:pt x="0" y="4340753"/>
                  </a:lnTo>
                  <a:lnTo>
                    <a:pt x="0"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457200" algn="l" defTabSz="889000">
                <a:lnSpc>
                  <a:spcPct val="150000"/>
                </a:lnSpc>
                <a:spcBef>
                  <a:spcPct val="0"/>
                </a:spcBef>
                <a:spcAft>
                  <a:spcPct val="35000"/>
                </a:spcAft>
                <a:buNone/>
              </a:pPr>
              <a:r>
                <a:rPr lang="zh-CN" altLang="en-US" sz="2000" dirty="0"/>
                <a:t>成熟期的教师虽然取得了较多成绩，但这并不表示他们就不用学习。虽然该阶段的教师具有一定的教育理论水平，但其理论知识不够系统化，自觉运用教育理论指导教育实践的能力有待进一步提高。</a:t>
              </a:r>
              <a:endParaRPr lang="zh-CN" altLang="en-US" sz="2000" kern="1200" dirty="0"/>
            </a:p>
          </p:txBody>
        </p:sp>
        <p:sp>
          <p:nvSpPr>
            <p:cNvPr id="8" name="任意多边形: 形状 7"/>
            <p:cNvSpPr/>
            <p:nvPr/>
          </p:nvSpPr>
          <p:spPr>
            <a:xfrm>
              <a:off x="6307905" y="2047658"/>
              <a:ext cx="4833619" cy="4340753"/>
            </a:xfrm>
            <a:custGeom>
              <a:avLst/>
              <a:gdLst>
                <a:gd name="connsiteX0" fmla="*/ 0 w 4833619"/>
                <a:gd name="connsiteY0" fmla="*/ 0 h 4340753"/>
                <a:gd name="connsiteX1" fmla="*/ 4833619 w 4833619"/>
                <a:gd name="connsiteY1" fmla="*/ 0 h 4340753"/>
                <a:gd name="connsiteX2" fmla="*/ 4833619 w 4833619"/>
                <a:gd name="connsiteY2" fmla="*/ 4340753 h 4340753"/>
                <a:gd name="connsiteX3" fmla="*/ 0 w 4833619"/>
                <a:gd name="connsiteY3" fmla="*/ 4340753 h 4340753"/>
                <a:gd name="connsiteX4" fmla="*/ 0 w 4833619"/>
                <a:gd name="connsiteY4" fmla="*/ 0 h 4340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619" h="4340753">
                  <a:moveTo>
                    <a:pt x="0" y="0"/>
                  </a:moveTo>
                  <a:lnTo>
                    <a:pt x="4833619" y="0"/>
                  </a:lnTo>
                  <a:lnTo>
                    <a:pt x="4833619" y="4340753"/>
                  </a:lnTo>
                  <a:lnTo>
                    <a:pt x="0" y="4340753"/>
                  </a:lnTo>
                  <a:lnTo>
                    <a:pt x="0" y="0"/>
                  </a:lnTo>
                  <a:close/>
                </a:path>
              </a:pathLst>
            </a:custGeom>
          </p:spPr>
          <p:style>
            <a:lnRef idx="2">
              <a:schemeClr val="lt1">
                <a:hueOff val="0"/>
                <a:satOff val="0"/>
                <a:lumOff val="0"/>
                <a:alphaOff val="0"/>
              </a:schemeClr>
            </a:lnRef>
            <a:fillRef idx="1">
              <a:schemeClr val="accent3">
                <a:hueOff val="4454691"/>
                <a:satOff val="-53730"/>
                <a:lumOff val="5884"/>
                <a:alphaOff val="0"/>
              </a:schemeClr>
            </a:fillRef>
            <a:effectRef idx="0">
              <a:schemeClr val="accent3">
                <a:hueOff val="4454691"/>
                <a:satOff val="-53730"/>
                <a:lumOff val="5884"/>
                <a:alphaOff val="0"/>
              </a:schemeClr>
            </a:effectRef>
            <a:fontRef idx="minor">
              <a:schemeClr val="lt1"/>
            </a:fontRef>
          </p:style>
          <p:txBody>
            <a:bodyPr spcFirstLastPara="0" vert="horz" wrap="square" lIns="76200" tIns="76200" rIns="76200" bIns="76200" numCol="1" spcCol="1270" anchor="ctr" anchorCtr="0">
              <a:noAutofit/>
            </a:bodyPr>
            <a:lstStyle/>
            <a:p>
              <a:pPr marL="0" lvl="0" indent="457200" algn="l" defTabSz="889000">
                <a:lnSpc>
                  <a:spcPct val="150000"/>
                </a:lnSpc>
                <a:spcBef>
                  <a:spcPct val="0"/>
                </a:spcBef>
                <a:spcAft>
                  <a:spcPct val="35000"/>
                </a:spcAft>
                <a:buNone/>
              </a:pPr>
              <a:r>
                <a:rPr lang="zh-CN" altLang="en-US" sz="2000" dirty="0"/>
                <a:t>教师需要不断扩充更新其知识储备，不仅要了解本学科的新知识，还应了解教育科学知识，更新教育观念，掌握教育研究和教育实验的科学方法与现代化的教育教学技术，利用先进的理论改进教育教学、提高其质量的更有效的途径和方法。</a:t>
              </a:r>
              <a:endParaRPr lang="zh-CN" altLang="en-US" sz="2000" kern="1200" dirty="0"/>
            </a:p>
          </p:txBody>
        </p:sp>
      </p:gr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第三节  </a:t>
            </a:r>
            <a:br>
              <a:rPr lang="en-US" altLang="zh-CN" dirty="0"/>
            </a:br>
            <a:r>
              <a:rPr lang="zh-CN" altLang="en-US" sz="6000" dirty="0"/>
              <a:t>教师教育研究</a:t>
            </a:r>
            <a:endParaRPr lang="en-US" sz="6000" dirty="0"/>
          </a:p>
        </p:txBody>
      </p:sp>
    </p:spTree>
    <p:custDataLst>
      <p:tags r:id="rId1"/>
    </p:custData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endParaRPr lang="zh-CN" altLang="en-US" sz="3200" dirty="0"/>
          </a:p>
        </p:txBody>
      </p:sp>
      <p:graphicFrame>
        <p:nvGraphicFramePr>
          <p:cNvPr id="4" name="图示 3"/>
          <p:cNvGraphicFramePr/>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（一）观察法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3" name="组合 52"/>
          <p:cNvGrpSpPr>
            <a:grpSpLocks noChangeAspect="1"/>
          </p:cNvGrpSpPr>
          <p:nvPr>
            <p:custDataLst>
              <p:tags r:id="rId1"/>
            </p:custDataLst>
          </p:nvPr>
        </p:nvGrpSpPr>
        <p:grpSpPr>
          <a:xfrm>
            <a:off x="-353786" y="1028700"/>
            <a:ext cx="12899571" cy="5833405"/>
            <a:chOff x="-3492" y="1584761"/>
            <a:chExt cx="12198985" cy="5833405"/>
          </a:xfrm>
        </p:grpSpPr>
        <p:grpSp>
          <p:nvGrpSpPr>
            <p:cNvPr id="54" name="组合 53"/>
            <p:cNvGrpSpPr/>
            <p:nvPr/>
          </p:nvGrpSpPr>
          <p:grpSpPr>
            <a:xfrm>
              <a:off x="-3492" y="1584761"/>
              <a:ext cx="12198985" cy="5833405"/>
              <a:chOff x="-3492" y="1584761"/>
              <a:chExt cx="12198985" cy="5833405"/>
            </a:xfrm>
          </p:grpSpPr>
          <p:sp>
            <p:nvSpPr>
              <p:cNvPr id="67" name="1"/>
              <p:cNvSpPr/>
              <p:nvPr>
                <p:custDataLst>
                  <p:tags r:id="rId2"/>
                </p:custDataLst>
              </p:nvPr>
            </p:nvSpPr>
            <p:spPr>
              <a:xfrm>
                <a:off x="-3492" y="1584761"/>
                <a:ext cx="12198985" cy="1947612"/>
              </a:xfrm>
              <a:custGeom>
                <a:avLst/>
                <a:gdLst>
                  <a:gd name="connsiteX0" fmla="*/ 3685 w 12223333"/>
                  <a:gd name="connsiteY0" fmla="*/ 3494761 h 3505899"/>
                  <a:gd name="connsiteX1" fmla="*/ 776807 w 12223333"/>
                  <a:gd name="connsiteY1" fmla="*/ 3160561 h 3505899"/>
                  <a:gd name="connsiteX2" fmla="*/ 1182111 w 12223333"/>
                  <a:gd name="connsiteY2" fmla="*/ 3041313 h 3505899"/>
                  <a:gd name="connsiteX3" fmla="*/ 1601002 w 12223333"/>
                  <a:gd name="connsiteY3" fmla="*/ 2981923 h 3505899"/>
                  <a:gd name="connsiteX4" fmla="*/ 2024696 w 12223333"/>
                  <a:gd name="connsiteY4" fmla="*/ 3011442 h 3505899"/>
                  <a:gd name="connsiteX5" fmla="*/ 2437497 w 12223333"/>
                  <a:gd name="connsiteY5" fmla="*/ 3101171 h 3505899"/>
                  <a:gd name="connsiteX6" fmla="*/ 3258412 w 12223333"/>
                  <a:gd name="connsiteY6" fmla="*/ 3260599 h 3505899"/>
                  <a:gd name="connsiteX7" fmla="*/ 3465514 w 12223333"/>
                  <a:gd name="connsiteY7" fmla="*/ 3269501 h 3505899"/>
                  <a:gd name="connsiteX8" fmla="*/ 3491403 w 12223333"/>
                  <a:gd name="connsiteY8" fmla="*/ 3269501 h 3505899"/>
                  <a:gd name="connsiteX9" fmla="*/ 3517173 w 12223333"/>
                  <a:gd name="connsiteY9" fmla="*/ 3268564 h 3505899"/>
                  <a:gd name="connsiteX10" fmla="*/ 3568832 w 12223333"/>
                  <a:gd name="connsiteY10" fmla="*/ 3266573 h 3505899"/>
                  <a:gd name="connsiteX11" fmla="*/ 3671563 w 12223333"/>
                  <a:gd name="connsiteY11" fmla="*/ 3257436 h 3505899"/>
                  <a:gd name="connsiteX12" fmla="*/ 3773475 w 12223333"/>
                  <a:gd name="connsiteY12" fmla="*/ 3242793 h 3505899"/>
                  <a:gd name="connsiteX13" fmla="*/ 3823728 w 12223333"/>
                  <a:gd name="connsiteY13" fmla="*/ 3232602 h 3505899"/>
                  <a:gd name="connsiteX14" fmla="*/ 3873746 w 12223333"/>
                  <a:gd name="connsiteY14" fmla="*/ 3221123 h 3505899"/>
                  <a:gd name="connsiteX15" fmla="*/ 3923414 w 12223333"/>
                  <a:gd name="connsiteY15" fmla="*/ 3208120 h 3505899"/>
                  <a:gd name="connsiteX16" fmla="*/ 3972612 w 12223333"/>
                  <a:gd name="connsiteY16" fmla="*/ 3193009 h 3505899"/>
                  <a:gd name="connsiteX17" fmla="*/ 3997212 w 12223333"/>
                  <a:gd name="connsiteY17" fmla="*/ 3185395 h 3505899"/>
                  <a:gd name="connsiteX18" fmla="*/ 4021577 w 12223333"/>
                  <a:gd name="connsiteY18" fmla="*/ 3176844 h 3505899"/>
                  <a:gd name="connsiteX19" fmla="*/ 4070190 w 12223333"/>
                  <a:gd name="connsiteY19" fmla="*/ 3159507 h 3505899"/>
                  <a:gd name="connsiteX20" fmla="*/ 4810513 w 12223333"/>
                  <a:gd name="connsiteY20" fmla="*/ 2777046 h 3505899"/>
                  <a:gd name="connsiteX21" fmla="*/ 5549430 w 12223333"/>
                  <a:gd name="connsiteY21" fmla="*/ 2365066 h 3505899"/>
                  <a:gd name="connsiteX22" fmla="*/ 5945948 w 12223333"/>
                  <a:gd name="connsiteY22" fmla="*/ 2204584 h 3505899"/>
                  <a:gd name="connsiteX23" fmla="*/ 5971484 w 12223333"/>
                  <a:gd name="connsiteY23" fmla="*/ 2196150 h 3505899"/>
                  <a:gd name="connsiteX24" fmla="*/ 5997255 w 12223333"/>
                  <a:gd name="connsiteY24" fmla="*/ 2188536 h 3505899"/>
                  <a:gd name="connsiteX25" fmla="*/ 6048913 w 12223333"/>
                  <a:gd name="connsiteY25" fmla="*/ 2173308 h 3505899"/>
                  <a:gd name="connsiteX26" fmla="*/ 6153402 w 12223333"/>
                  <a:gd name="connsiteY26" fmla="*/ 2146483 h 3505899"/>
                  <a:gd name="connsiteX27" fmla="*/ 6259414 w 12223333"/>
                  <a:gd name="connsiteY27" fmla="*/ 2125047 h 3505899"/>
                  <a:gd name="connsiteX28" fmla="*/ 6312830 w 12223333"/>
                  <a:gd name="connsiteY28" fmla="*/ 2116378 h 3505899"/>
                  <a:gd name="connsiteX29" fmla="*/ 6339537 w 12223333"/>
                  <a:gd name="connsiteY29" fmla="*/ 2112161 h 3505899"/>
                  <a:gd name="connsiteX30" fmla="*/ 6366479 w 12223333"/>
                  <a:gd name="connsiteY30" fmla="*/ 2108998 h 3505899"/>
                  <a:gd name="connsiteX31" fmla="*/ 6799076 w 12223333"/>
                  <a:gd name="connsiteY31" fmla="*/ 2100799 h 3505899"/>
                  <a:gd name="connsiteX32" fmla="*/ 7223356 w 12223333"/>
                  <a:gd name="connsiteY32" fmla="*/ 2170028 h 3505899"/>
                  <a:gd name="connsiteX33" fmla="*/ 7633111 w 12223333"/>
                  <a:gd name="connsiteY33" fmla="*/ 2279788 h 3505899"/>
                  <a:gd name="connsiteX34" fmla="*/ 7834474 w 12223333"/>
                  <a:gd name="connsiteY34" fmla="*/ 2335195 h 3505899"/>
                  <a:gd name="connsiteX35" fmla="*/ 8035017 w 12223333"/>
                  <a:gd name="connsiteY35" fmla="*/ 2381465 h 3505899"/>
                  <a:gd name="connsiteX36" fmla="*/ 8135055 w 12223333"/>
                  <a:gd name="connsiteY36" fmla="*/ 2398568 h 3505899"/>
                  <a:gd name="connsiteX37" fmla="*/ 8234857 w 12223333"/>
                  <a:gd name="connsiteY37" fmla="*/ 2409227 h 3505899"/>
                  <a:gd name="connsiteX38" fmla="*/ 8334075 w 12223333"/>
                  <a:gd name="connsiteY38" fmla="*/ 2413327 h 3505899"/>
                  <a:gd name="connsiteX39" fmla="*/ 8383274 w 12223333"/>
                  <a:gd name="connsiteY39" fmla="*/ 2411922 h 3505899"/>
                  <a:gd name="connsiteX40" fmla="*/ 8432120 w 12223333"/>
                  <a:gd name="connsiteY40" fmla="*/ 2408290 h 3505899"/>
                  <a:gd name="connsiteX41" fmla="*/ 8622121 w 12223333"/>
                  <a:gd name="connsiteY41" fmla="*/ 2370220 h 3505899"/>
                  <a:gd name="connsiteX42" fmla="*/ 8798885 w 12223333"/>
                  <a:gd name="connsiteY42" fmla="*/ 2292439 h 3505899"/>
                  <a:gd name="connsiteX43" fmla="*/ 8820204 w 12223333"/>
                  <a:gd name="connsiteY43" fmla="*/ 2280608 h 3505899"/>
                  <a:gd name="connsiteX44" fmla="*/ 8840821 w 12223333"/>
                  <a:gd name="connsiteY44" fmla="*/ 2267254 h 3505899"/>
                  <a:gd name="connsiteX45" fmla="*/ 8882171 w 12223333"/>
                  <a:gd name="connsiteY45" fmla="*/ 2240429 h 3505899"/>
                  <a:gd name="connsiteX46" fmla="*/ 8922232 w 12223333"/>
                  <a:gd name="connsiteY46" fmla="*/ 2211027 h 3505899"/>
                  <a:gd name="connsiteX47" fmla="*/ 8942264 w 12223333"/>
                  <a:gd name="connsiteY47" fmla="*/ 2196268 h 3505899"/>
                  <a:gd name="connsiteX48" fmla="*/ 8961709 w 12223333"/>
                  <a:gd name="connsiteY48" fmla="*/ 2180454 h 3505899"/>
                  <a:gd name="connsiteX49" fmla="*/ 9000599 w 12223333"/>
                  <a:gd name="connsiteY49" fmla="*/ 2148826 h 3505899"/>
                  <a:gd name="connsiteX50" fmla="*/ 9038318 w 12223333"/>
                  <a:gd name="connsiteY50" fmla="*/ 2115324 h 3505899"/>
                  <a:gd name="connsiteX51" fmla="*/ 9112233 w 12223333"/>
                  <a:gd name="connsiteY51" fmla="*/ 2045977 h 3505899"/>
                  <a:gd name="connsiteX52" fmla="*/ 9385286 w 12223333"/>
                  <a:gd name="connsiteY52" fmla="*/ 1738954 h 3505899"/>
                  <a:gd name="connsiteX53" fmla="*/ 9883833 w 12223333"/>
                  <a:gd name="connsiteY53" fmla="*/ 1065987 h 3505899"/>
                  <a:gd name="connsiteX54" fmla="*/ 10142828 w 12223333"/>
                  <a:gd name="connsiteY54" fmla="*/ 727336 h 3505899"/>
                  <a:gd name="connsiteX55" fmla="*/ 10212761 w 12223333"/>
                  <a:gd name="connsiteY55" fmla="*/ 644870 h 3505899"/>
                  <a:gd name="connsiteX56" fmla="*/ 10248723 w 12223333"/>
                  <a:gd name="connsiteY56" fmla="*/ 604105 h 3505899"/>
                  <a:gd name="connsiteX57" fmla="*/ 10286091 w 12223333"/>
                  <a:gd name="connsiteY57" fmla="*/ 564043 h 3505899"/>
                  <a:gd name="connsiteX58" fmla="*/ 10448211 w 12223333"/>
                  <a:gd name="connsiteY58" fmla="*/ 411176 h 3505899"/>
                  <a:gd name="connsiteX59" fmla="*/ 10470117 w 12223333"/>
                  <a:gd name="connsiteY59" fmla="*/ 393019 h 3505899"/>
                  <a:gd name="connsiteX60" fmla="*/ 10493311 w 12223333"/>
                  <a:gd name="connsiteY60" fmla="*/ 375800 h 3505899"/>
                  <a:gd name="connsiteX61" fmla="*/ 10516621 w 12223333"/>
                  <a:gd name="connsiteY61" fmla="*/ 358698 h 3505899"/>
                  <a:gd name="connsiteX62" fmla="*/ 10528335 w 12223333"/>
                  <a:gd name="connsiteY62" fmla="*/ 350146 h 3505899"/>
                  <a:gd name="connsiteX63" fmla="*/ 10539932 w 12223333"/>
                  <a:gd name="connsiteY63" fmla="*/ 342649 h 3505899"/>
                  <a:gd name="connsiteX64" fmla="*/ 10632472 w 12223333"/>
                  <a:gd name="connsiteY64" fmla="*/ 282908 h 3505899"/>
                  <a:gd name="connsiteX65" fmla="*/ 10728527 w 12223333"/>
                  <a:gd name="connsiteY65" fmla="*/ 228087 h 3505899"/>
                  <a:gd name="connsiteX66" fmla="*/ 10777843 w 12223333"/>
                  <a:gd name="connsiteY66" fmla="*/ 202667 h 3505899"/>
                  <a:gd name="connsiteX67" fmla="*/ 10827744 w 12223333"/>
                  <a:gd name="connsiteY67" fmla="*/ 178302 h 3505899"/>
                  <a:gd name="connsiteX68" fmla="*/ 11250618 w 12223333"/>
                  <a:gd name="connsiteY68" fmla="*/ 39141 h 3505899"/>
                  <a:gd name="connsiteX69" fmla="*/ 11690009 w 12223333"/>
                  <a:gd name="connsiteY69" fmla="*/ 16 h 3505899"/>
                  <a:gd name="connsiteX70" fmla="*/ 12118507 w 12223333"/>
                  <a:gd name="connsiteY70" fmla="*/ 21921 h 3505899"/>
                  <a:gd name="connsiteX71" fmla="*/ 12222994 w 12223333"/>
                  <a:gd name="connsiteY71" fmla="*/ 143746 h 3505899"/>
                  <a:gd name="connsiteX72" fmla="*/ 12101170 w 12223333"/>
                  <a:gd name="connsiteY72" fmla="*/ 248235 h 3505899"/>
                  <a:gd name="connsiteX73" fmla="*/ 12099296 w 12223333"/>
                  <a:gd name="connsiteY73" fmla="*/ 248118 h 3505899"/>
                  <a:gd name="connsiteX74" fmla="*/ 11687784 w 12223333"/>
                  <a:gd name="connsiteY74" fmla="*/ 220356 h 3505899"/>
                  <a:gd name="connsiteX75" fmla="*/ 11290094 w 12223333"/>
                  <a:gd name="connsiteY75" fmla="*/ 248821 h 3505899"/>
                  <a:gd name="connsiteX76" fmla="*/ 10913607 w 12223333"/>
                  <a:gd name="connsiteY76" fmla="*/ 366194 h 3505899"/>
                  <a:gd name="connsiteX77" fmla="*/ 10868626 w 12223333"/>
                  <a:gd name="connsiteY77" fmla="*/ 387280 h 3505899"/>
                  <a:gd name="connsiteX78" fmla="*/ 10823996 w 12223333"/>
                  <a:gd name="connsiteY78" fmla="*/ 409302 h 3505899"/>
                  <a:gd name="connsiteX79" fmla="*/ 10736492 w 12223333"/>
                  <a:gd name="connsiteY79" fmla="*/ 457329 h 3505899"/>
                  <a:gd name="connsiteX80" fmla="*/ 10651332 w 12223333"/>
                  <a:gd name="connsiteY80" fmla="*/ 510393 h 3505899"/>
                  <a:gd name="connsiteX81" fmla="*/ 10640672 w 12223333"/>
                  <a:gd name="connsiteY81" fmla="*/ 517070 h 3505899"/>
                  <a:gd name="connsiteX82" fmla="*/ 10631066 w 12223333"/>
                  <a:gd name="connsiteY82" fmla="*/ 523982 h 3505899"/>
                  <a:gd name="connsiteX83" fmla="*/ 10611739 w 12223333"/>
                  <a:gd name="connsiteY83" fmla="*/ 537687 h 3505899"/>
                  <a:gd name="connsiteX84" fmla="*/ 10592410 w 12223333"/>
                  <a:gd name="connsiteY84" fmla="*/ 551392 h 3505899"/>
                  <a:gd name="connsiteX85" fmla="*/ 10573551 w 12223333"/>
                  <a:gd name="connsiteY85" fmla="*/ 566620 h 3505899"/>
                  <a:gd name="connsiteX86" fmla="*/ 10427595 w 12223333"/>
                  <a:gd name="connsiteY86" fmla="*/ 700043 h 3505899"/>
                  <a:gd name="connsiteX87" fmla="*/ 10392570 w 12223333"/>
                  <a:gd name="connsiteY87" fmla="*/ 736356 h 3505899"/>
                  <a:gd name="connsiteX88" fmla="*/ 10358366 w 12223333"/>
                  <a:gd name="connsiteY88" fmla="*/ 773958 h 3505899"/>
                  <a:gd name="connsiteX89" fmla="*/ 10290893 w 12223333"/>
                  <a:gd name="connsiteY89" fmla="*/ 850918 h 3505899"/>
                  <a:gd name="connsiteX90" fmla="*/ 10033537 w 12223333"/>
                  <a:gd name="connsiteY90" fmla="*/ 1176801 h 3505899"/>
                  <a:gd name="connsiteX91" fmla="*/ 9519177 w 12223333"/>
                  <a:gd name="connsiteY91" fmla="*/ 1848246 h 3505899"/>
                  <a:gd name="connsiteX92" fmla="*/ 9227968 w 12223333"/>
                  <a:gd name="connsiteY92" fmla="*/ 2165108 h 3505899"/>
                  <a:gd name="connsiteX93" fmla="*/ 9147258 w 12223333"/>
                  <a:gd name="connsiteY93" fmla="*/ 2238438 h 3505899"/>
                  <a:gd name="connsiteX94" fmla="*/ 9105674 w 12223333"/>
                  <a:gd name="connsiteY94" fmla="*/ 2274165 h 3505899"/>
                  <a:gd name="connsiteX95" fmla="*/ 9062332 w 12223333"/>
                  <a:gd name="connsiteY95" fmla="*/ 2308253 h 3505899"/>
                  <a:gd name="connsiteX96" fmla="*/ 9040661 w 12223333"/>
                  <a:gd name="connsiteY96" fmla="*/ 2325238 h 3505899"/>
                  <a:gd name="connsiteX97" fmla="*/ 9018053 w 12223333"/>
                  <a:gd name="connsiteY97" fmla="*/ 2341404 h 3505899"/>
                  <a:gd name="connsiteX98" fmla="*/ 8972720 w 12223333"/>
                  <a:gd name="connsiteY98" fmla="*/ 2373500 h 3505899"/>
                  <a:gd name="connsiteX99" fmla="*/ 8925278 w 12223333"/>
                  <a:gd name="connsiteY99" fmla="*/ 2403253 h 3505899"/>
                  <a:gd name="connsiteX100" fmla="*/ 8901499 w 12223333"/>
                  <a:gd name="connsiteY100" fmla="*/ 2418013 h 3505899"/>
                  <a:gd name="connsiteX101" fmla="*/ 8876666 w 12223333"/>
                  <a:gd name="connsiteY101" fmla="*/ 2431484 h 3505899"/>
                  <a:gd name="connsiteX102" fmla="*/ 8445123 w 12223333"/>
                  <a:gd name="connsiteY102" fmla="*/ 2560338 h 3505899"/>
                  <a:gd name="connsiteX103" fmla="*/ 8389013 w 12223333"/>
                  <a:gd name="connsiteY103" fmla="*/ 2563618 h 3505899"/>
                  <a:gd name="connsiteX104" fmla="*/ 8333020 w 12223333"/>
                  <a:gd name="connsiteY104" fmla="*/ 2564320 h 3505899"/>
                  <a:gd name="connsiteX105" fmla="*/ 8222089 w 12223333"/>
                  <a:gd name="connsiteY105" fmla="*/ 2557995 h 3505899"/>
                  <a:gd name="connsiteX106" fmla="*/ 8112915 w 12223333"/>
                  <a:gd name="connsiteY106" fmla="*/ 2544524 h 3505899"/>
                  <a:gd name="connsiteX107" fmla="*/ 8005849 w 12223333"/>
                  <a:gd name="connsiteY107" fmla="*/ 2524493 h 3505899"/>
                  <a:gd name="connsiteX108" fmla="*/ 7797106 w 12223333"/>
                  <a:gd name="connsiteY108" fmla="*/ 2472951 h 3505899"/>
                  <a:gd name="connsiteX109" fmla="*/ 7593635 w 12223333"/>
                  <a:gd name="connsiteY109" fmla="*/ 2413445 h 3505899"/>
                  <a:gd name="connsiteX110" fmla="*/ 7192197 w 12223333"/>
                  <a:gd name="connsiteY110" fmla="*/ 2298882 h 3505899"/>
                  <a:gd name="connsiteX111" fmla="*/ 6787596 w 12223333"/>
                  <a:gd name="connsiteY111" fmla="*/ 2226138 h 3505899"/>
                  <a:gd name="connsiteX112" fmla="*/ 6380068 w 12223333"/>
                  <a:gd name="connsiteY112" fmla="*/ 2227310 h 3505899"/>
                  <a:gd name="connsiteX113" fmla="*/ 6354648 w 12223333"/>
                  <a:gd name="connsiteY113" fmla="*/ 2229770 h 3505899"/>
                  <a:gd name="connsiteX114" fmla="*/ 6329346 w 12223333"/>
                  <a:gd name="connsiteY114" fmla="*/ 2233401 h 3505899"/>
                  <a:gd name="connsiteX115" fmla="*/ 6278859 w 12223333"/>
                  <a:gd name="connsiteY115" fmla="*/ 2240781 h 3505899"/>
                  <a:gd name="connsiteX116" fmla="*/ 6178235 w 12223333"/>
                  <a:gd name="connsiteY116" fmla="*/ 2259406 h 3505899"/>
                  <a:gd name="connsiteX117" fmla="*/ 6078550 w 12223333"/>
                  <a:gd name="connsiteY117" fmla="*/ 2283302 h 3505899"/>
                  <a:gd name="connsiteX118" fmla="*/ 6029000 w 12223333"/>
                  <a:gd name="connsiteY118" fmla="*/ 2297008 h 3505899"/>
                  <a:gd name="connsiteX119" fmla="*/ 6004283 w 12223333"/>
                  <a:gd name="connsiteY119" fmla="*/ 2303919 h 3505899"/>
                  <a:gd name="connsiteX120" fmla="*/ 5979684 w 12223333"/>
                  <a:gd name="connsiteY120" fmla="*/ 2311650 h 3505899"/>
                  <a:gd name="connsiteX121" fmla="*/ 5594060 w 12223333"/>
                  <a:gd name="connsiteY121" fmla="*/ 2460652 h 3505899"/>
                  <a:gd name="connsiteX122" fmla="*/ 4856783 w 12223333"/>
                  <a:gd name="connsiteY122" fmla="*/ 2856701 h 3505899"/>
                  <a:gd name="connsiteX123" fmla="*/ 4097015 w 12223333"/>
                  <a:gd name="connsiteY123" fmla="*/ 3233422 h 3505899"/>
                  <a:gd name="connsiteX124" fmla="*/ 4046176 w 12223333"/>
                  <a:gd name="connsiteY124" fmla="*/ 3250524 h 3505899"/>
                  <a:gd name="connsiteX125" fmla="*/ 4020757 w 12223333"/>
                  <a:gd name="connsiteY125" fmla="*/ 3258959 h 3505899"/>
                  <a:gd name="connsiteX126" fmla="*/ 3994986 w 12223333"/>
                  <a:gd name="connsiteY126" fmla="*/ 3266573 h 3505899"/>
                  <a:gd name="connsiteX127" fmla="*/ 3943445 w 12223333"/>
                  <a:gd name="connsiteY127" fmla="*/ 3281567 h 3505899"/>
                  <a:gd name="connsiteX128" fmla="*/ 3891200 w 12223333"/>
                  <a:gd name="connsiteY128" fmla="*/ 3294452 h 3505899"/>
                  <a:gd name="connsiteX129" fmla="*/ 3838488 w 12223333"/>
                  <a:gd name="connsiteY129" fmla="*/ 3305697 h 3505899"/>
                  <a:gd name="connsiteX130" fmla="*/ 3785540 w 12223333"/>
                  <a:gd name="connsiteY130" fmla="*/ 3315537 h 3505899"/>
                  <a:gd name="connsiteX131" fmla="*/ 3678943 w 12223333"/>
                  <a:gd name="connsiteY131" fmla="*/ 3329125 h 3505899"/>
                  <a:gd name="connsiteX132" fmla="*/ 3571995 w 12223333"/>
                  <a:gd name="connsiteY132" fmla="*/ 3336974 h 3505899"/>
                  <a:gd name="connsiteX133" fmla="*/ 3518462 w 12223333"/>
                  <a:gd name="connsiteY133" fmla="*/ 3338262 h 3505899"/>
                  <a:gd name="connsiteX134" fmla="*/ 3491754 w 12223333"/>
                  <a:gd name="connsiteY134" fmla="*/ 3338731 h 3505899"/>
                  <a:gd name="connsiteX135" fmla="*/ 3465046 w 12223333"/>
                  <a:gd name="connsiteY135" fmla="*/ 3338262 h 3505899"/>
                  <a:gd name="connsiteX136" fmla="*/ 3251969 w 12223333"/>
                  <a:gd name="connsiteY136" fmla="*/ 3325728 h 3505899"/>
                  <a:gd name="connsiteX137" fmla="*/ 2424611 w 12223333"/>
                  <a:gd name="connsiteY137" fmla="*/ 3151542 h 3505899"/>
                  <a:gd name="connsiteX138" fmla="*/ 2016497 w 12223333"/>
                  <a:gd name="connsiteY138" fmla="*/ 3055956 h 3505899"/>
                  <a:gd name="connsiteX139" fmla="*/ 1602993 w 12223333"/>
                  <a:gd name="connsiteY139" fmla="*/ 3020345 h 3505899"/>
                  <a:gd name="connsiteX140" fmla="*/ 1188436 w 12223333"/>
                  <a:gd name="connsiteY140" fmla="*/ 3072355 h 3505899"/>
                  <a:gd name="connsiteX141" fmla="*/ 785007 w 12223333"/>
                  <a:gd name="connsiteY141" fmla="*/ 3184106 h 3505899"/>
                  <a:gd name="connsiteX142" fmla="*/ 8019 w 12223333"/>
                  <a:gd name="connsiteY142" fmla="*/ 3505420 h 3505899"/>
                  <a:gd name="connsiteX143" fmla="*/ 288 w 12223333"/>
                  <a:gd name="connsiteY143" fmla="*/ 3502375 h 3505899"/>
                  <a:gd name="connsiteX144" fmla="*/ 3685 w 12223333"/>
                  <a:gd name="connsiteY144" fmla="*/ 3494761 h 3505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19211" h="4328">
                    <a:moveTo>
                      <a:pt x="0" y="4080"/>
                    </a:moveTo>
                    <a:cubicBezTo>
                      <a:pt x="794" y="3819"/>
                      <a:pt x="1406" y="3738"/>
                      <a:pt x="2044" y="3717"/>
                    </a:cubicBezTo>
                    <a:cubicBezTo>
                      <a:pt x="2578" y="3722"/>
                      <a:pt x="3075" y="3824"/>
                      <a:pt x="3591" y="3927"/>
                    </a:cubicBezTo>
                    <a:lnTo>
                      <a:pt x="3619" y="3933"/>
                    </a:lnTo>
                    <a:lnTo>
                      <a:pt x="3648" y="3939"/>
                    </a:lnTo>
                    <a:lnTo>
                      <a:pt x="3677" y="3944"/>
                    </a:lnTo>
                    <a:cubicBezTo>
                      <a:pt x="4731" y="4168"/>
                      <a:pt x="5414" y="4212"/>
                      <a:pt x="5569" y="4211"/>
                    </a:cubicBezTo>
                    <a:cubicBezTo>
                      <a:pt x="5605" y="4211"/>
                      <a:pt x="5627" y="4209"/>
                      <a:pt x="5627" y="4208"/>
                    </a:cubicBezTo>
                    <a:lnTo>
                      <a:pt x="5629" y="4207"/>
                    </a:lnTo>
                    <a:lnTo>
                      <a:pt x="5630" y="4207"/>
                    </a:lnTo>
                    <a:lnTo>
                      <a:pt x="5631" y="4207"/>
                    </a:lnTo>
                    <a:lnTo>
                      <a:pt x="5632" y="4207"/>
                    </a:lnTo>
                    <a:lnTo>
                      <a:pt x="5633" y="4207"/>
                    </a:lnTo>
                    <a:cubicBezTo>
                      <a:pt x="5647" y="4207"/>
                      <a:pt x="5667" y="4207"/>
                      <a:pt x="5669" y="4207"/>
                    </a:cubicBezTo>
                    <a:lnTo>
                      <a:pt x="5722" y="4207"/>
                    </a:lnTo>
                    <a:lnTo>
                      <a:pt x="5774" y="4206"/>
                    </a:lnTo>
                    <a:lnTo>
                      <a:pt x="5880" y="4202"/>
                    </a:lnTo>
                    <a:lnTo>
                      <a:pt x="5883" y="4202"/>
                    </a:lnTo>
                    <a:lnTo>
                      <a:pt x="5884" y="4202"/>
                    </a:lnTo>
                    <a:cubicBezTo>
                      <a:pt x="5900" y="4201"/>
                      <a:pt x="5925" y="4199"/>
                      <a:pt x="5936" y="4199"/>
                    </a:cubicBezTo>
                    <a:lnTo>
                      <a:pt x="5937" y="4199"/>
                    </a:lnTo>
                    <a:lnTo>
                      <a:pt x="5938" y="4199"/>
                    </a:lnTo>
                    <a:lnTo>
                      <a:pt x="5938" y="4199"/>
                    </a:lnTo>
                    <a:lnTo>
                      <a:pt x="5939" y="4199"/>
                    </a:lnTo>
                    <a:lnTo>
                      <a:pt x="5940" y="4199"/>
                    </a:lnTo>
                    <a:cubicBezTo>
                      <a:pt x="5988" y="4196"/>
                      <a:pt x="6051" y="4191"/>
                      <a:pt x="6089" y="4187"/>
                    </a:cubicBezTo>
                    <a:cubicBezTo>
                      <a:pt x="6146" y="4182"/>
                      <a:pt x="6216" y="4173"/>
                      <a:pt x="6263" y="4167"/>
                    </a:cubicBezTo>
                    <a:lnTo>
                      <a:pt x="6265" y="4166"/>
                    </a:lnTo>
                    <a:lnTo>
                      <a:pt x="6268" y="4166"/>
                    </a:lnTo>
                    <a:lnTo>
                      <a:pt x="6269" y="4166"/>
                    </a:lnTo>
                    <a:cubicBezTo>
                      <a:pt x="6279" y="4165"/>
                      <a:pt x="6295" y="4163"/>
                      <a:pt x="6298" y="4162"/>
                    </a:cubicBezTo>
                    <a:cubicBezTo>
                      <a:pt x="6320" y="4159"/>
                      <a:pt x="6348" y="4154"/>
                      <a:pt x="6365" y="4151"/>
                    </a:cubicBezTo>
                    <a:lnTo>
                      <a:pt x="6366" y="4151"/>
                    </a:lnTo>
                    <a:cubicBezTo>
                      <a:pt x="6377" y="4149"/>
                      <a:pt x="6393" y="4146"/>
                      <a:pt x="6400" y="4145"/>
                    </a:cubicBezTo>
                    <a:cubicBezTo>
                      <a:pt x="6404" y="4144"/>
                      <a:pt x="6413" y="4143"/>
                      <a:pt x="6414" y="4143"/>
                    </a:cubicBezTo>
                    <a:lnTo>
                      <a:pt x="6414" y="4142"/>
                    </a:lnTo>
                    <a:cubicBezTo>
                      <a:pt x="6443" y="4138"/>
                      <a:pt x="6479" y="4131"/>
                      <a:pt x="6502" y="4126"/>
                    </a:cubicBezTo>
                    <a:cubicBezTo>
                      <a:pt x="6628" y="4098"/>
                      <a:pt x="6650" y="4093"/>
                      <a:pt x="6650" y="4092"/>
                    </a:cubicBezTo>
                    <a:lnTo>
                      <a:pt x="6650" y="4092"/>
                    </a:lnTo>
                    <a:lnTo>
                      <a:pt x="6650" y="4092"/>
                    </a:lnTo>
                    <a:lnTo>
                      <a:pt x="6650" y="4092"/>
                    </a:lnTo>
                    <a:cubicBezTo>
                      <a:pt x="6650" y="4092"/>
                      <a:pt x="6647" y="4093"/>
                      <a:pt x="6647" y="4093"/>
                    </a:cubicBezTo>
                    <a:lnTo>
                      <a:pt x="6647" y="4093"/>
                    </a:lnTo>
                    <a:lnTo>
                      <a:pt x="6646" y="4093"/>
                    </a:lnTo>
                    <a:lnTo>
                      <a:pt x="6646" y="4093"/>
                    </a:lnTo>
                    <a:lnTo>
                      <a:pt x="6645" y="4093"/>
                    </a:lnTo>
                    <a:lnTo>
                      <a:pt x="6645" y="4093"/>
                    </a:lnTo>
                    <a:lnTo>
                      <a:pt x="6645" y="4093"/>
                    </a:lnTo>
                    <a:lnTo>
                      <a:pt x="6645" y="4093"/>
                    </a:lnTo>
                    <a:cubicBezTo>
                      <a:pt x="6642" y="4093"/>
                      <a:pt x="6656" y="4090"/>
                      <a:pt x="6672" y="4086"/>
                    </a:cubicBezTo>
                    <a:cubicBezTo>
                      <a:pt x="6682" y="4084"/>
                      <a:pt x="6698" y="4080"/>
                      <a:pt x="6704" y="4078"/>
                    </a:cubicBezTo>
                    <a:cubicBezTo>
                      <a:pt x="7375" y="3889"/>
                      <a:pt x="7801" y="3673"/>
                      <a:pt x="8157" y="3498"/>
                    </a:cubicBezTo>
                    <a:cubicBezTo>
                      <a:pt x="8277" y="3438"/>
                      <a:pt x="8462" y="3348"/>
                      <a:pt x="8554" y="3307"/>
                    </a:cubicBezTo>
                    <a:cubicBezTo>
                      <a:pt x="9653" y="2754"/>
                      <a:pt x="10384" y="2488"/>
                      <a:pt x="10730" y="2409"/>
                    </a:cubicBezTo>
                    <a:cubicBezTo>
                      <a:pt x="10996" y="2342"/>
                      <a:pt x="11035" y="2333"/>
                      <a:pt x="11036" y="2334"/>
                    </a:cubicBezTo>
                    <a:lnTo>
                      <a:pt x="11036" y="2334"/>
                    </a:lnTo>
                    <a:lnTo>
                      <a:pt x="11036" y="2334"/>
                    </a:lnTo>
                    <a:cubicBezTo>
                      <a:pt x="11036" y="2335"/>
                      <a:pt x="11034" y="2335"/>
                      <a:pt x="11034" y="2336"/>
                    </a:cubicBezTo>
                    <a:lnTo>
                      <a:pt x="11033" y="2336"/>
                    </a:lnTo>
                    <a:lnTo>
                      <a:pt x="11033" y="2336"/>
                    </a:lnTo>
                    <a:lnTo>
                      <a:pt x="11032" y="2336"/>
                    </a:lnTo>
                    <a:lnTo>
                      <a:pt x="11032" y="2336"/>
                    </a:lnTo>
                    <a:lnTo>
                      <a:pt x="11032" y="2337"/>
                    </a:lnTo>
                    <a:lnTo>
                      <a:pt x="11032" y="2337"/>
                    </a:lnTo>
                    <a:lnTo>
                      <a:pt x="11032" y="2337"/>
                    </a:lnTo>
                    <a:cubicBezTo>
                      <a:pt x="11029" y="2338"/>
                      <a:pt x="11057" y="2332"/>
                      <a:pt x="11089" y="2324"/>
                    </a:cubicBezTo>
                    <a:cubicBezTo>
                      <a:pt x="11110" y="2320"/>
                      <a:pt x="11140" y="2314"/>
                      <a:pt x="11154" y="2311"/>
                    </a:cubicBezTo>
                    <a:cubicBezTo>
                      <a:pt x="11175" y="2307"/>
                      <a:pt x="11207" y="2301"/>
                      <a:pt x="11223" y="2299"/>
                    </a:cubicBezTo>
                    <a:lnTo>
                      <a:pt x="11224" y="2299"/>
                    </a:lnTo>
                    <a:lnTo>
                      <a:pt x="11225" y="2298"/>
                    </a:lnTo>
                    <a:lnTo>
                      <a:pt x="11226" y="2298"/>
                    </a:lnTo>
                    <a:lnTo>
                      <a:pt x="11231" y="2297"/>
                    </a:lnTo>
                    <a:cubicBezTo>
                      <a:pt x="11267" y="2292"/>
                      <a:pt x="11276" y="2290"/>
                      <a:pt x="11282" y="2288"/>
                    </a:cubicBezTo>
                    <a:cubicBezTo>
                      <a:pt x="11279" y="2288"/>
                      <a:pt x="11341" y="2278"/>
                      <a:pt x="11481" y="2260"/>
                    </a:cubicBezTo>
                    <a:cubicBezTo>
                      <a:pt x="11486" y="2259"/>
                      <a:pt x="11494" y="2258"/>
                      <a:pt x="11497" y="2257"/>
                    </a:cubicBezTo>
                    <a:lnTo>
                      <a:pt x="11497" y="2257"/>
                    </a:lnTo>
                    <a:cubicBezTo>
                      <a:pt x="11509" y="2256"/>
                      <a:pt x="11512" y="2256"/>
                      <a:pt x="11512" y="2256"/>
                    </a:cubicBezTo>
                    <a:lnTo>
                      <a:pt x="11512" y="2256"/>
                    </a:lnTo>
                    <a:lnTo>
                      <a:pt x="11512" y="2255"/>
                    </a:lnTo>
                    <a:lnTo>
                      <a:pt x="11512" y="2255"/>
                    </a:lnTo>
                    <a:lnTo>
                      <a:pt x="11512" y="2255"/>
                    </a:lnTo>
                    <a:lnTo>
                      <a:pt x="11512" y="2255"/>
                    </a:lnTo>
                    <a:lnTo>
                      <a:pt x="11512" y="2255"/>
                    </a:lnTo>
                    <a:lnTo>
                      <a:pt x="11512" y="2255"/>
                    </a:lnTo>
                    <a:lnTo>
                      <a:pt x="11511" y="2255"/>
                    </a:lnTo>
                    <a:lnTo>
                      <a:pt x="11511" y="2255"/>
                    </a:lnTo>
                    <a:lnTo>
                      <a:pt x="11511" y="2255"/>
                    </a:lnTo>
                    <a:lnTo>
                      <a:pt x="11511" y="2255"/>
                    </a:lnTo>
                    <a:lnTo>
                      <a:pt x="11510" y="2255"/>
                    </a:lnTo>
                    <a:lnTo>
                      <a:pt x="11510" y="2255"/>
                    </a:lnTo>
                    <a:lnTo>
                      <a:pt x="11510" y="2255"/>
                    </a:lnTo>
                    <a:lnTo>
                      <a:pt x="11510" y="2255"/>
                    </a:lnTo>
                    <a:lnTo>
                      <a:pt x="11510" y="2255"/>
                    </a:lnTo>
                    <a:cubicBezTo>
                      <a:pt x="11506" y="2256"/>
                      <a:pt x="11529" y="2253"/>
                      <a:pt x="11588" y="2247"/>
                    </a:cubicBezTo>
                    <a:cubicBezTo>
                      <a:pt x="11752" y="2229"/>
                      <a:pt x="11970" y="2221"/>
                      <a:pt x="12100" y="2221"/>
                    </a:cubicBezTo>
                    <a:lnTo>
                      <a:pt x="12107" y="2221"/>
                    </a:lnTo>
                    <a:lnTo>
                      <a:pt x="12127" y="2221"/>
                    </a:lnTo>
                    <a:cubicBezTo>
                      <a:pt x="12529" y="2219"/>
                      <a:pt x="13008" y="2286"/>
                      <a:pt x="13337" y="2350"/>
                    </a:cubicBezTo>
                    <a:cubicBezTo>
                      <a:pt x="13600" y="2400"/>
                      <a:pt x="13922" y="2476"/>
                      <a:pt x="14135" y="2527"/>
                    </a:cubicBezTo>
                    <a:lnTo>
                      <a:pt x="14147" y="2530"/>
                    </a:lnTo>
                    <a:lnTo>
                      <a:pt x="14160" y="2533"/>
                    </a:lnTo>
                    <a:lnTo>
                      <a:pt x="14173" y="2536"/>
                    </a:lnTo>
                    <a:lnTo>
                      <a:pt x="14180" y="2537"/>
                    </a:lnTo>
                    <a:lnTo>
                      <a:pt x="14186" y="2539"/>
                    </a:lnTo>
                    <a:lnTo>
                      <a:pt x="14193" y="2540"/>
                    </a:lnTo>
                    <a:lnTo>
                      <a:pt x="14199" y="2542"/>
                    </a:lnTo>
                    <a:lnTo>
                      <a:pt x="14205" y="2543"/>
                    </a:lnTo>
                    <a:cubicBezTo>
                      <a:pt x="14329" y="2573"/>
                      <a:pt x="14482" y="2608"/>
                      <a:pt x="14584" y="2629"/>
                    </a:cubicBezTo>
                    <a:cubicBezTo>
                      <a:pt x="14717" y="2659"/>
                      <a:pt x="14882" y="2690"/>
                      <a:pt x="14993" y="2708"/>
                    </a:cubicBezTo>
                    <a:cubicBezTo>
                      <a:pt x="15048" y="2717"/>
                      <a:pt x="15118" y="2726"/>
                      <a:pt x="15163" y="2732"/>
                    </a:cubicBezTo>
                    <a:lnTo>
                      <a:pt x="15166" y="2732"/>
                    </a:lnTo>
                    <a:lnTo>
                      <a:pt x="15168" y="2733"/>
                    </a:lnTo>
                    <a:lnTo>
                      <a:pt x="15169" y="2733"/>
                    </a:lnTo>
                    <a:cubicBezTo>
                      <a:pt x="15179" y="2734"/>
                      <a:pt x="15195" y="2736"/>
                      <a:pt x="15197" y="2736"/>
                    </a:cubicBezTo>
                    <a:cubicBezTo>
                      <a:pt x="15211" y="2738"/>
                      <a:pt x="15232" y="2740"/>
                      <a:pt x="15241" y="2741"/>
                    </a:cubicBezTo>
                    <a:lnTo>
                      <a:pt x="15241" y="2741"/>
                    </a:lnTo>
                    <a:lnTo>
                      <a:pt x="15242" y="2741"/>
                    </a:lnTo>
                    <a:lnTo>
                      <a:pt x="15243" y="2741"/>
                    </a:lnTo>
                    <a:cubicBezTo>
                      <a:pt x="15294" y="2747"/>
                      <a:pt x="15359" y="2753"/>
                      <a:pt x="15401" y="2754"/>
                    </a:cubicBezTo>
                    <a:cubicBezTo>
                      <a:pt x="15454" y="2759"/>
                      <a:pt x="15520" y="2760"/>
                      <a:pt x="15563" y="2761"/>
                    </a:cubicBezTo>
                    <a:lnTo>
                      <a:pt x="15566" y="2761"/>
                    </a:lnTo>
                    <a:lnTo>
                      <a:pt x="15568" y="2761"/>
                    </a:lnTo>
                    <a:lnTo>
                      <a:pt x="15569" y="2761"/>
                    </a:lnTo>
                    <a:cubicBezTo>
                      <a:pt x="15580" y="2761"/>
                      <a:pt x="15599" y="2761"/>
                      <a:pt x="15603" y="2761"/>
                    </a:cubicBezTo>
                    <a:lnTo>
                      <a:pt x="15704" y="2759"/>
                    </a:lnTo>
                    <a:cubicBezTo>
                      <a:pt x="15724" y="2759"/>
                      <a:pt x="15750" y="2757"/>
                      <a:pt x="15765" y="2756"/>
                    </a:cubicBezTo>
                    <a:lnTo>
                      <a:pt x="15766" y="2756"/>
                    </a:lnTo>
                    <a:lnTo>
                      <a:pt x="15767" y="2755"/>
                    </a:lnTo>
                    <a:lnTo>
                      <a:pt x="15768" y="2755"/>
                    </a:lnTo>
                    <a:cubicBezTo>
                      <a:pt x="15780" y="2754"/>
                      <a:pt x="15796" y="2753"/>
                      <a:pt x="15803" y="2753"/>
                    </a:cubicBezTo>
                    <a:cubicBezTo>
                      <a:pt x="15932" y="2743"/>
                      <a:pt x="16090" y="2717"/>
                      <a:pt x="16191" y="2689"/>
                    </a:cubicBezTo>
                    <a:cubicBezTo>
                      <a:pt x="16314" y="2657"/>
                      <a:pt x="16459" y="2604"/>
                      <a:pt x="16552" y="2557"/>
                    </a:cubicBezTo>
                    <a:lnTo>
                      <a:pt x="16595" y="2537"/>
                    </a:lnTo>
                    <a:lnTo>
                      <a:pt x="16637" y="2515"/>
                    </a:lnTo>
                    <a:lnTo>
                      <a:pt x="16722" y="2469"/>
                    </a:lnTo>
                    <a:lnTo>
                      <a:pt x="16804" y="2420"/>
                    </a:lnTo>
                    <a:lnTo>
                      <a:pt x="16805" y="2419"/>
                    </a:lnTo>
                    <a:cubicBezTo>
                      <a:pt x="16808" y="2417"/>
                      <a:pt x="16816" y="2412"/>
                      <a:pt x="16817" y="2412"/>
                    </a:cubicBezTo>
                    <a:lnTo>
                      <a:pt x="16818" y="2411"/>
                    </a:lnTo>
                    <a:cubicBezTo>
                      <a:pt x="16837" y="2398"/>
                      <a:pt x="16844" y="2393"/>
                      <a:pt x="16844" y="2393"/>
                    </a:cubicBezTo>
                    <a:lnTo>
                      <a:pt x="16844" y="2393"/>
                    </a:lnTo>
                    <a:cubicBezTo>
                      <a:pt x="16845" y="2393"/>
                      <a:pt x="16832" y="2402"/>
                      <a:pt x="16827" y="2405"/>
                    </a:cubicBezTo>
                    <a:cubicBezTo>
                      <a:pt x="16819" y="2412"/>
                      <a:pt x="16810" y="2418"/>
                      <a:pt x="16811" y="2418"/>
                    </a:cubicBezTo>
                    <a:cubicBezTo>
                      <a:pt x="17034" y="2264"/>
                      <a:pt x="17142" y="2185"/>
                      <a:pt x="17143" y="2179"/>
                    </a:cubicBezTo>
                    <a:lnTo>
                      <a:pt x="17145" y="2178"/>
                    </a:lnTo>
                    <a:lnTo>
                      <a:pt x="17146" y="2177"/>
                    </a:lnTo>
                    <a:lnTo>
                      <a:pt x="17147" y="2176"/>
                    </a:lnTo>
                    <a:cubicBezTo>
                      <a:pt x="17161" y="2165"/>
                      <a:pt x="17183" y="2148"/>
                      <a:pt x="17191" y="2141"/>
                    </a:cubicBezTo>
                    <a:cubicBezTo>
                      <a:pt x="17469" y="1928"/>
                      <a:pt x="17896" y="1488"/>
                      <a:pt x="18509" y="779"/>
                    </a:cubicBezTo>
                    <a:cubicBezTo>
                      <a:pt x="18910" y="318"/>
                      <a:pt x="19046" y="170"/>
                      <a:pt x="19211" y="0"/>
                    </a:cubicBezTo>
                    <a:lnTo>
                      <a:pt x="19211" y="521"/>
                    </a:lnTo>
                    <a:cubicBezTo>
                      <a:pt x="19119" y="620"/>
                      <a:pt x="18954" y="802"/>
                      <a:pt x="18760" y="1017"/>
                    </a:cubicBezTo>
                    <a:cubicBezTo>
                      <a:pt x="18060" y="1803"/>
                      <a:pt x="17665" y="2160"/>
                      <a:pt x="17424" y="2345"/>
                    </a:cubicBezTo>
                    <a:cubicBezTo>
                      <a:pt x="17409" y="2356"/>
                      <a:pt x="17387" y="2373"/>
                      <a:pt x="17377" y="2381"/>
                    </a:cubicBezTo>
                    <a:lnTo>
                      <a:pt x="17376" y="2381"/>
                    </a:lnTo>
                    <a:lnTo>
                      <a:pt x="17376" y="2382"/>
                    </a:lnTo>
                    <a:lnTo>
                      <a:pt x="17374" y="2383"/>
                    </a:lnTo>
                    <a:cubicBezTo>
                      <a:pt x="17359" y="2399"/>
                      <a:pt x="17272" y="2461"/>
                      <a:pt x="17002" y="2641"/>
                    </a:cubicBezTo>
                    <a:lnTo>
                      <a:pt x="17002" y="2641"/>
                    </a:lnTo>
                    <a:cubicBezTo>
                      <a:pt x="17001" y="2641"/>
                      <a:pt x="17020" y="2628"/>
                      <a:pt x="17027" y="2623"/>
                    </a:cubicBezTo>
                    <a:cubicBezTo>
                      <a:pt x="17039" y="2615"/>
                      <a:pt x="17050" y="2607"/>
                      <a:pt x="17049" y="2608"/>
                    </a:cubicBezTo>
                    <a:cubicBezTo>
                      <a:pt x="17052" y="2606"/>
                      <a:pt x="17031" y="2620"/>
                      <a:pt x="17016" y="2630"/>
                    </a:cubicBezTo>
                    <a:cubicBezTo>
                      <a:pt x="17010" y="2633"/>
                      <a:pt x="17001" y="2639"/>
                      <a:pt x="16999" y="2640"/>
                    </a:cubicBezTo>
                    <a:lnTo>
                      <a:pt x="16907" y="2694"/>
                    </a:lnTo>
                    <a:lnTo>
                      <a:pt x="16810" y="2744"/>
                    </a:lnTo>
                    <a:lnTo>
                      <a:pt x="16761" y="2769"/>
                    </a:lnTo>
                    <a:lnTo>
                      <a:pt x="16711" y="2792"/>
                    </a:lnTo>
                    <a:cubicBezTo>
                      <a:pt x="16457" y="2923"/>
                      <a:pt x="16027" y="3004"/>
                      <a:pt x="15827" y="3010"/>
                    </a:cubicBezTo>
                    <a:cubicBezTo>
                      <a:pt x="15816" y="3010"/>
                      <a:pt x="15799" y="3011"/>
                      <a:pt x="15791" y="3012"/>
                    </a:cubicBezTo>
                    <a:lnTo>
                      <a:pt x="15791" y="3012"/>
                    </a:lnTo>
                    <a:lnTo>
                      <a:pt x="15790" y="3012"/>
                    </a:lnTo>
                    <a:lnTo>
                      <a:pt x="15789" y="3012"/>
                    </a:lnTo>
                    <a:cubicBezTo>
                      <a:pt x="15767" y="3014"/>
                      <a:pt x="15738" y="3015"/>
                      <a:pt x="15720" y="3015"/>
                    </a:cubicBezTo>
                    <a:lnTo>
                      <a:pt x="15719" y="3015"/>
                    </a:lnTo>
                    <a:lnTo>
                      <a:pt x="15717" y="3015"/>
                    </a:lnTo>
                    <a:lnTo>
                      <a:pt x="15715" y="3015"/>
                    </a:lnTo>
                    <a:lnTo>
                      <a:pt x="15601" y="3016"/>
                    </a:lnTo>
                    <a:cubicBezTo>
                      <a:pt x="15591" y="3016"/>
                      <a:pt x="15573" y="3016"/>
                      <a:pt x="15568" y="3015"/>
                    </a:cubicBezTo>
                    <a:lnTo>
                      <a:pt x="15567" y="3015"/>
                    </a:lnTo>
                    <a:lnTo>
                      <a:pt x="15566" y="3015"/>
                    </a:lnTo>
                    <a:lnTo>
                      <a:pt x="15566" y="3015"/>
                    </a:lnTo>
                    <a:lnTo>
                      <a:pt x="15565" y="3015"/>
                    </a:lnTo>
                    <a:cubicBezTo>
                      <a:pt x="15503" y="3014"/>
                      <a:pt x="15425" y="3011"/>
                      <a:pt x="15375" y="3006"/>
                    </a:cubicBezTo>
                    <a:cubicBezTo>
                      <a:pt x="15319" y="3003"/>
                      <a:pt x="15249" y="2994"/>
                      <a:pt x="15204" y="2989"/>
                    </a:cubicBezTo>
                    <a:lnTo>
                      <a:pt x="15201" y="2989"/>
                    </a:lnTo>
                    <a:cubicBezTo>
                      <a:pt x="15186" y="2987"/>
                      <a:pt x="15161" y="2984"/>
                      <a:pt x="15152" y="2983"/>
                    </a:cubicBezTo>
                    <a:cubicBezTo>
                      <a:pt x="15145" y="2982"/>
                      <a:pt x="15131" y="2980"/>
                      <a:pt x="15127" y="2979"/>
                    </a:cubicBezTo>
                    <a:lnTo>
                      <a:pt x="15126" y="2979"/>
                    </a:lnTo>
                    <a:lnTo>
                      <a:pt x="15126" y="2979"/>
                    </a:lnTo>
                    <a:lnTo>
                      <a:pt x="15125" y="2979"/>
                    </a:lnTo>
                    <a:lnTo>
                      <a:pt x="15125" y="2979"/>
                    </a:lnTo>
                    <a:lnTo>
                      <a:pt x="15124" y="2979"/>
                    </a:lnTo>
                    <a:cubicBezTo>
                      <a:pt x="15062" y="2970"/>
                      <a:pt x="14984" y="2959"/>
                      <a:pt x="14934" y="2949"/>
                    </a:cubicBezTo>
                    <a:cubicBezTo>
                      <a:pt x="14793" y="2925"/>
                      <a:pt x="14621" y="2888"/>
                      <a:pt x="14508" y="2862"/>
                    </a:cubicBezTo>
                    <a:cubicBezTo>
                      <a:pt x="14359" y="2828"/>
                      <a:pt x="14211" y="2791"/>
                      <a:pt x="14067" y="2755"/>
                    </a:cubicBezTo>
                    <a:cubicBezTo>
                      <a:pt x="13807" y="2689"/>
                      <a:pt x="13488" y="2612"/>
                      <a:pt x="13273" y="2568"/>
                    </a:cubicBezTo>
                    <a:cubicBezTo>
                      <a:pt x="12882" y="2483"/>
                      <a:pt x="12402" y="2427"/>
                      <a:pt x="12057" y="2428"/>
                    </a:cubicBezTo>
                    <a:lnTo>
                      <a:pt x="12038" y="2428"/>
                    </a:lnTo>
                    <a:lnTo>
                      <a:pt x="12032" y="2428"/>
                    </a:lnTo>
                    <a:lnTo>
                      <a:pt x="12025" y="2428"/>
                    </a:lnTo>
                    <a:cubicBezTo>
                      <a:pt x="11891" y="2428"/>
                      <a:pt x="11715" y="2438"/>
                      <a:pt x="11616" y="2447"/>
                    </a:cubicBezTo>
                    <a:cubicBezTo>
                      <a:pt x="11553" y="2452"/>
                      <a:pt x="11542" y="2453"/>
                      <a:pt x="11542" y="2454"/>
                    </a:cubicBezTo>
                    <a:lnTo>
                      <a:pt x="11542" y="2454"/>
                    </a:lnTo>
                    <a:cubicBezTo>
                      <a:pt x="11542" y="2454"/>
                      <a:pt x="11543" y="2454"/>
                      <a:pt x="11543" y="2454"/>
                    </a:cubicBezTo>
                    <a:lnTo>
                      <a:pt x="11543" y="2454"/>
                    </a:lnTo>
                    <a:lnTo>
                      <a:pt x="11544" y="2454"/>
                    </a:lnTo>
                    <a:lnTo>
                      <a:pt x="11544" y="2454"/>
                    </a:lnTo>
                    <a:lnTo>
                      <a:pt x="11544" y="2454"/>
                    </a:lnTo>
                    <a:lnTo>
                      <a:pt x="11545" y="2454"/>
                    </a:lnTo>
                    <a:lnTo>
                      <a:pt x="11545" y="2454"/>
                    </a:lnTo>
                    <a:lnTo>
                      <a:pt x="11545" y="2454"/>
                    </a:lnTo>
                    <a:lnTo>
                      <a:pt x="11545" y="2454"/>
                    </a:lnTo>
                    <a:lnTo>
                      <a:pt x="11546" y="2454"/>
                    </a:lnTo>
                    <a:lnTo>
                      <a:pt x="11546" y="2454"/>
                    </a:lnTo>
                    <a:lnTo>
                      <a:pt x="11546" y="2454"/>
                    </a:lnTo>
                    <a:lnTo>
                      <a:pt x="11546" y="2454"/>
                    </a:lnTo>
                    <a:cubicBezTo>
                      <a:pt x="11547" y="2454"/>
                      <a:pt x="11540" y="2454"/>
                      <a:pt x="11533" y="2455"/>
                    </a:cubicBezTo>
                    <a:cubicBezTo>
                      <a:pt x="11527" y="2456"/>
                      <a:pt x="11516" y="2457"/>
                      <a:pt x="11513" y="2457"/>
                    </a:cubicBezTo>
                    <a:cubicBezTo>
                      <a:pt x="11333" y="2479"/>
                      <a:pt x="11332" y="2480"/>
                      <a:pt x="11326" y="2482"/>
                    </a:cubicBezTo>
                    <a:cubicBezTo>
                      <a:pt x="11325" y="2483"/>
                      <a:pt x="11311" y="2485"/>
                      <a:pt x="11279" y="2490"/>
                    </a:cubicBezTo>
                    <a:cubicBezTo>
                      <a:pt x="11255" y="2493"/>
                      <a:pt x="11221" y="2499"/>
                      <a:pt x="11204" y="2501"/>
                    </a:cubicBezTo>
                    <a:cubicBezTo>
                      <a:pt x="11184" y="2505"/>
                      <a:pt x="11154" y="2511"/>
                      <a:pt x="11139" y="2514"/>
                    </a:cubicBezTo>
                    <a:lnTo>
                      <a:pt x="11138" y="2514"/>
                    </a:lnTo>
                    <a:lnTo>
                      <a:pt x="11137" y="2514"/>
                    </a:lnTo>
                    <a:lnTo>
                      <a:pt x="11136" y="2515"/>
                    </a:lnTo>
                    <a:lnTo>
                      <a:pt x="11129" y="2516"/>
                    </a:lnTo>
                    <a:cubicBezTo>
                      <a:pt x="11093" y="2524"/>
                      <a:pt x="11083" y="2526"/>
                      <a:pt x="11083" y="2526"/>
                    </a:cubicBezTo>
                    <a:lnTo>
                      <a:pt x="11082" y="2526"/>
                    </a:lnTo>
                    <a:lnTo>
                      <a:pt x="11082" y="2526"/>
                    </a:lnTo>
                    <a:lnTo>
                      <a:pt x="11082" y="2526"/>
                    </a:lnTo>
                    <a:lnTo>
                      <a:pt x="11082" y="2525"/>
                    </a:lnTo>
                    <a:lnTo>
                      <a:pt x="11082" y="2525"/>
                    </a:lnTo>
                    <a:lnTo>
                      <a:pt x="11083" y="2525"/>
                    </a:lnTo>
                    <a:lnTo>
                      <a:pt x="11083" y="2525"/>
                    </a:lnTo>
                    <a:lnTo>
                      <a:pt x="11083" y="2525"/>
                    </a:lnTo>
                    <a:lnTo>
                      <a:pt x="11084" y="2525"/>
                    </a:lnTo>
                    <a:lnTo>
                      <a:pt x="11084" y="2524"/>
                    </a:lnTo>
                    <a:lnTo>
                      <a:pt x="11084" y="2524"/>
                    </a:lnTo>
                    <a:lnTo>
                      <a:pt x="11084" y="2524"/>
                    </a:lnTo>
                    <a:lnTo>
                      <a:pt x="11084" y="2524"/>
                    </a:lnTo>
                    <a:lnTo>
                      <a:pt x="11084" y="2524"/>
                    </a:lnTo>
                    <a:cubicBezTo>
                      <a:pt x="11094" y="2520"/>
                      <a:pt x="11011" y="2539"/>
                      <a:pt x="10799" y="2590"/>
                    </a:cubicBezTo>
                    <a:cubicBezTo>
                      <a:pt x="10445" y="2654"/>
                      <a:pt x="9589" y="2987"/>
                      <a:pt x="8626" y="3454"/>
                    </a:cubicBezTo>
                    <a:cubicBezTo>
                      <a:pt x="8502" y="3510"/>
                      <a:pt x="8330" y="3592"/>
                      <a:pt x="8261" y="3624"/>
                    </a:cubicBezTo>
                    <a:cubicBezTo>
                      <a:pt x="7840" y="3832"/>
                      <a:pt x="7259" y="4072"/>
                      <a:pt x="6747" y="4203"/>
                    </a:cubicBezTo>
                    <a:cubicBezTo>
                      <a:pt x="6738" y="4205"/>
                      <a:pt x="6724" y="4208"/>
                      <a:pt x="6720" y="4209"/>
                    </a:cubicBezTo>
                    <a:lnTo>
                      <a:pt x="6719" y="4210"/>
                    </a:lnTo>
                    <a:cubicBezTo>
                      <a:pt x="6694" y="4215"/>
                      <a:pt x="6689" y="4217"/>
                      <a:pt x="6689" y="4217"/>
                    </a:cubicBezTo>
                    <a:lnTo>
                      <a:pt x="6689" y="4217"/>
                    </a:lnTo>
                    <a:lnTo>
                      <a:pt x="6689" y="4217"/>
                    </a:lnTo>
                    <a:lnTo>
                      <a:pt x="6689" y="4217"/>
                    </a:lnTo>
                    <a:lnTo>
                      <a:pt x="6689" y="4217"/>
                    </a:lnTo>
                    <a:lnTo>
                      <a:pt x="6690" y="4217"/>
                    </a:lnTo>
                    <a:lnTo>
                      <a:pt x="6690" y="4217"/>
                    </a:lnTo>
                    <a:lnTo>
                      <a:pt x="6690" y="4217"/>
                    </a:lnTo>
                    <a:lnTo>
                      <a:pt x="6691" y="4217"/>
                    </a:lnTo>
                    <a:lnTo>
                      <a:pt x="6691" y="4217"/>
                    </a:lnTo>
                    <a:lnTo>
                      <a:pt x="6692" y="4217"/>
                    </a:lnTo>
                    <a:lnTo>
                      <a:pt x="6692" y="4217"/>
                    </a:lnTo>
                    <a:lnTo>
                      <a:pt x="6692" y="4217"/>
                    </a:lnTo>
                    <a:lnTo>
                      <a:pt x="6692" y="4217"/>
                    </a:lnTo>
                    <a:lnTo>
                      <a:pt x="6693" y="4217"/>
                    </a:lnTo>
                    <a:lnTo>
                      <a:pt x="6693" y="4217"/>
                    </a:lnTo>
                    <a:cubicBezTo>
                      <a:pt x="6700" y="4216"/>
                      <a:pt x="6654" y="4226"/>
                      <a:pt x="6538" y="4249"/>
                    </a:cubicBezTo>
                    <a:cubicBezTo>
                      <a:pt x="6506" y="4256"/>
                      <a:pt x="6466" y="4263"/>
                      <a:pt x="6440" y="4267"/>
                    </a:cubicBezTo>
                    <a:lnTo>
                      <a:pt x="6439" y="4267"/>
                    </a:lnTo>
                    <a:cubicBezTo>
                      <a:pt x="6436" y="4268"/>
                      <a:pt x="6430" y="4268"/>
                      <a:pt x="6430" y="4268"/>
                    </a:cubicBezTo>
                    <a:cubicBezTo>
                      <a:pt x="6419" y="4270"/>
                      <a:pt x="6401" y="4273"/>
                      <a:pt x="6394" y="4274"/>
                    </a:cubicBezTo>
                    <a:lnTo>
                      <a:pt x="6393" y="4274"/>
                    </a:lnTo>
                    <a:lnTo>
                      <a:pt x="6392" y="4275"/>
                    </a:lnTo>
                    <a:lnTo>
                      <a:pt x="6391" y="4275"/>
                    </a:lnTo>
                    <a:cubicBezTo>
                      <a:pt x="6367" y="4279"/>
                      <a:pt x="6340" y="4283"/>
                      <a:pt x="6318" y="4285"/>
                    </a:cubicBezTo>
                    <a:cubicBezTo>
                      <a:pt x="6311" y="4286"/>
                      <a:pt x="6299" y="4288"/>
                      <a:pt x="6296" y="4288"/>
                    </a:cubicBezTo>
                    <a:lnTo>
                      <a:pt x="6295" y="4288"/>
                    </a:lnTo>
                    <a:lnTo>
                      <a:pt x="6295" y="4288"/>
                    </a:lnTo>
                    <a:lnTo>
                      <a:pt x="6294" y="4288"/>
                    </a:lnTo>
                    <a:cubicBezTo>
                      <a:pt x="6233" y="4296"/>
                      <a:pt x="6155" y="4305"/>
                      <a:pt x="6104" y="4308"/>
                    </a:cubicBezTo>
                    <a:cubicBezTo>
                      <a:pt x="6054" y="4313"/>
                      <a:pt x="5988" y="4316"/>
                      <a:pt x="5946" y="4318"/>
                    </a:cubicBezTo>
                    <a:lnTo>
                      <a:pt x="5944" y="4318"/>
                    </a:lnTo>
                    <a:lnTo>
                      <a:pt x="5942" y="4318"/>
                    </a:lnTo>
                    <a:lnTo>
                      <a:pt x="5941" y="4319"/>
                    </a:lnTo>
                    <a:cubicBezTo>
                      <a:pt x="5923" y="4319"/>
                      <a:pt x="5896" y="4321"/>
                      <a:pt x="5886" y="4321"/>
                    </a:cubicBezTo>
                    <a:lnTo>
                      <a:pt x="5777" y="4323"/>
                    </a:lnTo>
                    <a:lnTo>
                      <a:pt x="5722" y="4324"/>
                    </a:lnTo>
                    <a:lnTo>
                      <a:pt x="5668" y="4323"/>
                    </a:lnTo>
                    <a:cubicBezTo>
                      <a:pt x="5666" y="4326"/>
                      <a:pt x="5626" y="4328"/>
                      <a:pt x="5608" y="4328"/>
                    </a:cubicBezTo>
                    <a:cubicBezTo>
                      <a:pt x="5443" y="4337"/>
                      <a:pt x="4609" y="4250"/>
                      <a:pt x="3624" y="4025"/>
                    </a:cubicBezTo>
                    <a:cubicBezTo>
                      <a:pt x="3018" y="3891"/>
                      <a:pt x="2479" y="3786"/>
                      <a:pt x="1989" y="3784"/>
                    </a:cubicBezTo>
                    <a:cubicBezTo>
                      <a:pt x="1303" y="3803"/>
                      <a:pt x="736" y="3896"/>
                      <a:pt x="0" y="4123"/>
                    </a:cubicBezTo>
                    <a:lnTo>
                      <a:pt x="0" y="4080"/>
                    </a:lnTo>
                    <a:close/>
                  </a:path>
                </a:pathLst>
              </a:custGeom>
              <a:gradFill>
                <a:gsLst>
                  <a:gs pos="40000">
                    <a:schemeClr val="accent1"/>
                  </a:gs>
                  <a:gs pos="0">
                    <a:schemeClr val="bg1">
                      <a:alpha val="0"/>
                    </a:schemeClr>
                  </a:gs>
                  <a:gs pos="60000">
                    <a:schemeClr val="accent1"/>
                  </a:gs>
                  <a:gs pos="100000">
                    <a:schemeClr val="bg1">
                      <a:alpha val="0"/>
                    </a:schemeClr>
                  </a:gs>
                </a:gsLst>
                <a:lin ang="0" scaled="0"/>
              </a:gradFill>
              <a:ln w="11708"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8" name="组合 67"/>
              <p:cNvGrpSpPr/>
              <p:nvPr/>
            </p:nvGrpSpPr>
            <p:grpSpPr>
              <a:xfrm>
                <a:off x="670798" y="2962504"/>
                <a:ext cx="3605692" cy="4455662"/>
                <a:chOff x="-1399749" y="2569845"/>
                <a:chExt cx="3605692" cy="4455662"/>
              </a:xfrm>
            </p:grpSpPr>
            <p:sp>
              <p:nvSpPr>
                <p:cNvPr id="69" name="Index-1"/>
                <p:cNvSpPr/>
                <p:nvPr>
                  <p:custDataLst>
                    <p:tags r:id="rId3"/>
                  </p:custDataLst>
                </p:nvPr>
              </p:nvSpPr>
              <p:spPr>
                <a:xfrm>
                  <a:off x="735659" y="2569845"/>
                  <a:ext cx="1095598" cy="1095598"/>
                </a:xfrm>
                <a:prstGeom prst="flowChartConnector">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635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3200" b="1" dirty="0">
                      <a:solidFill>
                        <a:schemeClr val="accent2">
                          <a:lumMod val="75000"/>
                        </a:schemeClr>
                      </a:solidFill>
                      <a:latin typeface="+mj-ea"/>
                      <a:ea typeface="+mj-ea"/>
                    </a:rPr>
                    <a:t>01</a:t>
                  </a:r>
                  <a:endParaRPr lang="zh-CN" altLang="en-US" sz="3200" b="1" dirty="0">
                    <a:solidFill>
                      <a:schemeClr val="accent2">
                        <a:lumMod val="75000"/>
                      </a:schemeClr>
                    </a:solidFill>
                    <a:latin typeface="+mj-ea"/>
                    <a:ea typeface="+mj-ea"/>
                  </a:endParaRPr>
                </a:p>
              </p:txBody>
            </p:sp>
            <p:grpSp>
              <p:nvGrpSpPr>
                <p:cNvPr id="70" name="组合 69"/>
                <p:cNvGrpSpPr/>
                <p:nvPr/>
              </p:nvGrpSpPr>
              <p:grpSpPr>
                <a:xfrm>
                  <a:off x="-1399749" y="3860050"/>
                  <a:ext cx="3605692" cy="3165457"/>
                  <a:chOff x="940851" y="2717028"/>
                  <a:chExt cx="4713473" cy="3165457"/>
                </a:xfrm>
              </p:grpSpPr>
              <p:sp>
                <p:nvSpPr>
                  <p:cNvPr id="71" name="Title-1"/>
                  <p:cNvSpPr txBox="1"/>
                  <p:nvPr>
                    <p:custDataLst>
                      <p:tags r:id="rId4"/>
                    </p:custDataLst>
                  </p:nvPr>
                </p:nvSpPr>
                <p:spPr>
                  <a:xfrm>
                    <a:off x="1085001" y="2717028"/>
                    <a:ext cx="4425173" cy="370082"/>
                  </a:xfrm>
                  <a:prstGeom prst="rect">
                    <a:avLst/>
                  </a:prstGeom>
                  <a:noFill/>
                </p:spPr>
                <p:txBody>
                  <a:bodyPr wrap="square" rtlCol="0">
                    <a:noAutofit/>
                  </a:bodyPr>
                  <a:lstStyle/>
                  <a:p>
                    <a:r>
                      <a:rPr lang="zh-CN" altLang="en-US" sz="2000" b="1" dirty="0">
                        <a:solidFill>
                          <a:schemeClr val="accent1"/>
                        </a:solidFill>
                        <a:latin typeface="Arial" panose="020B0604020202020204" pitchFamily="34" charset="0"/>
                        <a:ea typeface="微软雅黑" panose="020B0503020204020204" pitchFamily="34" charset="-122"/>
                      </a:rPr>
                      <a:t>事先做好准备，制订观察计划</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72" name="Body-1"/>
                  <p:cNvSpPr/>
                  <p:nvPr>
                    <p:custDataLst>
                      <p:tags r:id="rId5"/>
                    </p:custDataLst>
                  </p:nvPr>
                </p:nvSpPr>
                <p:spPr>
                  <a:xfrm>
                    <a:off x="940851" y="3181039"/>
                    <a:ext cx="4713473" cy="27014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rPr>
                      <a:t>先对观察的对象做一般的了解，然后根据研究任务和研究对象的特点，确定观察的目的、内容和重点，最后制订整个观察计划，确定进行观察全过程的步骤次数、时间、记录用纸、表格，以及所用的仪器等。</a:t>
                    </a:r>
                    <a:endParaRPr kumimoji="0" lang="en-GB" altLang="zh-CN"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grpSp>
        </p:grpSp>
        <p:grpSp>
          <p:nvGrpSpPr>
            <p:cNvPr id="55" name="组合 54"/>
            <p:cNvGrpSpPr/>
            <p:nvPr/>
          </p:nvGrpSpPr>
          <p:grpSpPr>
            <a:xfrm>
              <a:off x="4673073" y="2352632"/>
              <a:ext cx="2741993" cy="4406915"/>
              <a:chOff x="-139470" y="2569845"/>
              <a:chExt cx="2741993" cy="4406915"/>
            </a:xfrm>
          </p:grpSpPr>
          <p:sp>
            <p:nvSpPr>
              <p:cNvPr id="62" name="Index-2"/>
              <p:cNvSpPr/>
              <p:nvPr>
                <p:custDataLst>
                  <p:tags r:id="rId6"/>
                </p:custDataLst>
              </p:nvPr>
            </p:nvSpPr>
            <p:spPr>
              <a:xfrm>
                <a:off x="735659" y="2569845"/>
                <a:ext cx="1095598" cy="1095598"/>
              </a:xfrm>
              <a:prstGeom prst="flowChartConnector">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635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3200" b="1" dirty="0">
                    <a:solidFill>
                      <a:schemeClr val="accent1"/>
                    </a:solidFill>
                    <a:latin typeface="+mj-ea"/>
                    <a:ea typeface="+mj-ea"/>
                  </a:rPr>
                  <a:t>02</a:t>
                </a:r>
                <a:endParaRPr lang="zh-CN" altLang="en-US" sz="3200" b="1" dirty="0">
                  <a:solidFill>
                    <a:schemeClr val="accent1"/>
                  </a:solidFill>
                  <a:latin typeface="+mj-ea"/>
                  <a:ea typeface="+mj-ea"/>
                </a:endParaRPr>
              </a:p>
            </p:txBody>
          </p:sp>
          <p:grpSp>
            <p:nvGrpSpPr>
              <p:cNvPr id="63" name="组合 62"/>
              <p:cNvGrpSpPr/>
              <p:nvPr/>
            </p:nvGrpSpPr>
            <p:grpSpPr>
              <a:xfrm>
                <a:off x="-139470" y="3831207"/>
                <a:ext cx="2741993" cy="3145553"/>
                <a:chOff x="2588329" y="2688185"/>
                <a:chExt cx="3584421" cy="3145553"/>
              </a:xfrm>
            </p:grpSpPr>
            <p:sp>
              <p:nvSpPr>
                <p:cNvPr id="64" name="Title-2"/>
                <p:cNvSpPr txBox="1"/>
                <p:nvPr>
                  <p:custDataLst>
                    <p:tags r:id="rId7"/>
                  </p:custDataLst>
                </p:nvPr>
              </p:nvSpPr>
              <p:spPr>
                <a:xfrm>
                  <a:off x="2588329" y="2688185"/>
                  <a:ext cx="3584421" cy="403942"/>
                </a:xfrm>
                <a:prstGeom prst="rect">
                  <a:avLst/>
                </a:prstGeom>
                <a:noFill/>
              </p:spPr>
              <p:txBody>
                <a:bodyPr wrap="square" rtlCol="0">
                  <a:noAutofit/>
                </a:bodyPr>
                <a:lstStyle/>
                <a:p>
                  <a:pPr algn="ctr"/>
                  <a:r>
                    <a:rPr lang="zh-CN" altLang="en-US" sz="2000" b="1" dirty="0">
                      <a:solidFill>
                        <a:schemeClr val="accent2"/>
                      </a:solidFill>
                      <a:latin typeface="Arial" panose="020B0604020202020204" pitchFamily="34" charset="0"/>
                      <a:ea typeface="微软雅黑" panose="020B0503020204020204" pitchFamily="34" charset="-122"/>
                    </a:rPr>
                    <a:t>按计划进行实际观察</a:t>
                  </a:r>
                  <a:endParaRPr lang="zh-CN" altLang="en-US" sz="2000" b="1" dirty="0">
                    <a:solidFill>
                      <a:schemeClr val="accent2"/>
                    </a:solidFill>
                    <a:latin typeface="Arial" panose="020B0604020202020204" pitchFamily="34" charset="0"/>
                    <a:ea typeface="微软雅黑" panose="020B0503020204020204" pitchFamily="34" charset="-122"/>
                  </a:endParaRPr>
                </a:p>
              </p:txBody>
            </p:sp>
            <p:sp>
              <p:nvSpPr>
                <p:cNvPr id="65" name="Body-2"/>
                <p:cNvSpPr/>
                <p:nvPr>
                  <p:custDataLst>
                    <p:tags r:id="rId8"/>
                  </p:custDataLst>
                </p:nvPr>
              </p:nvSpPr>
              <p:spPr>
                <a:xfrm>
                  <a:off x="2769100" y="3132293"/>
                  <a:ext cx="3358650" cy="270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rPr>
                    <a:t>在进行观察的过程中，一般要严格按计划进行必要时也可随机应变。观察时，要选择最适宜的位置，集中注意力并及时做好记录。</a:t>
                  </a:r>
                  <a:endParaRPr kumimoji="0" lang="en-GB" altLang="zh-CN"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grpSp>
        <p:grpSp>
          <p:nvGrpSpPr>
            <p:cNvPr id="56" name="组合 55"/>
            <p:cNvGrpSpPr/>
            <p:nvPr/>
          </p:nvGrpSpPr>
          <p:grpSpPr>
            <a:xfrm>
              <a:off x="7898912" y="2200841"/>
              <a:ext cx="2861600" cy="4316569"/>
              <a:chOff x="344374" y="2569845"/>
              <a:chExt cx="2861600" cy="4316569"/>
            </a:xfrm>
          </p:grpSpPr>
          <p:sp>
            <p:nvSpPr>
              <p:cNvPr id="57" name="Index-3"/>
              <p:cNvSpPr/>
              <p:nvPr>
                <p:custDataLst>
                  <p:tags r:id="rId9"/>
                </p:custDataLst>
              </p:nvPr>
            </p:nvSpPr>
            <p:spPr>
              <a:xfrm>
                <a:off x="735659" y="2569845"/>
                <a:ext cx="1095598" cy="1095598"/>
              </a:xfrm>
              <a:prstGeom prst="flowChartConnector">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635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3200" b="1" dirty="0">
                    <a:solidFill>
                      <a:schemeClr val="accent5"/>
                    </a:solidFill>
                    <a:latin typeface="+mj-ea"/>
                    <a:ea typeface="+mj-ea"/>
                  </a:rPr>
                  <a:t>03</a:t>
                </a:r>
                <a:endParaRPr lang="zh-CN" altLang="en-US" sz="3200" b="1" dirty="0">
                  <a:solidFill>
                    <a:schemeClr val="accent5"/>
                  </a:solidFill>
                  <a:latin typeface="+mj-ea"/>
                  <a:ea typeface="+mj-ea"/>
                </a:endParaRPr>
              </a:p>
            </p:txBody>
          </p:sp>
          <p:grpSp>
            <p:nvGrpSpPr>
              <p:cNvPr id="58" name="组合 57"/>
              <p:cNvGrpSpPr/>
              <p:nvPr/>
            </p:nvGrpSpPr>
            <p:grpSpPr>
              <a:xfrm>
                <a:off x="344374" y="3794909"/>
                <a:ext cx="2861600" cy="3091505"/>
                <a:chOff x="3220825" y="2651887"/>
                <a:chExt cx="3740775" cy="3091505"/>
              </a:xfrm>
            </p:grpSpPr>
            <p:sp>
              <p:nvSpPr>
                <p:cNvPr id="59" name="Title-3"/>
                <p:cNvSpPr txBox="1"/>
                <p:nvPr>
                  <p:custDataLst>
                    <p:tags r:id="rId10"/>
                  </p:custDataLst>
                </p:nvPr>
              </p:nvSpPr>
              <p:spPr>
                <a:xfrm>
                  <a:off x="3863612" y="2651887"/>
                  <a:ext cx="2455200" cy="369332"/>
                </a:xfrm>
                <a:prstGeom prst="rect">
                  <a:avLst/>
                </a:prstGeom>
                <a:noFill/>
              </p:spPr>
              <p:txBody>
                <a:bodyPr wrap="square" rtlCol="0">
                  <a:noAutofit/>
                </a:bodyPr>
                <a:lstStyle/>
                <a:p>
                  <a:pPr algn="ctr"/>
                  <a:r>
                    <a:rPr lang="zh-CN" altLang="en-US" sz="2000" b="1" dirty="0">
                      <a:solidFill>
                        <a:schemeClr val="accent3"/>
                      </a:solidFill>
                      <a:latin typeface="Arial" panose="020B0604020202020204" pitchFamily="34" charset="0"/>
                      <a:ea typeface="微软雅黑" panose="020B0503020204020204" pitchFamily="34" charset="-122"/>
                    </a:rPr>
                    <a:t>及时整理资料</a:t>
                  </a:r>
                  <a:endParaRPr lang="zh-CN" altLang="en-US" sz="2000" b="1" dirty="0">
                    <a:solidFill>
                      <a:schemeClr val="accent3"/>
                    </a:solidFill>
                    <a:latin typeface="Arial" panose="020B0604020202020204" pitchFamily="34" charset="0"/>
                    <a:ea typeface="微软雅黑" panose="020B0503020204020204" pitchFamily="34" charset="-122"/>
                  </a:endParaRPr>
                </a:p>
              </p:txBody>
            </p:sp>
            <p:sp>
              <p:nvSpPr>
                <p:cNvPr id="60" name="Body-3"/>
                <p:cNvSpPr/>
                <p:nvPr>
                  <p:custDataLst>
                    <p:tags r:id="rId11"/>
                  </p:custDataLst>
                </p:nvPr>
              </p:nvSpPr>
              <p:spPr>
                <a:xfrm>
                  <a:off x="3220825" y="3041947"/>
                  <a:ext cx="3740775" cy="270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rPr>
                    <a:t>对大量分散材料进行汇总加工，删去一切错误材料，然后对典型材料进行分析。如有遗漏，及时纠正，对反映特殊情况的材料另行处理。</a:t>
                  </a:r>
                  <a:endParaRPr kumimoji="0" lang="en-GB" altLang="zh-CN"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grpSp>
      </p:gr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（二）调查法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204684" y="2268447"/>
            <a:ext cx="4134759" cy="2807435"/>
          </a:xfrm>
          <a:prstGeom prst="rect">
            <a:avLst/>
          </a:prstGeom>
          <a:solidFill>
            <a:schemeClr val="accent3">
              <a:lumMod val="20000"/>
              <a:lumOff val="80000"/>
            </a:schemeClr>
          </a:solidFill>
        </p:spPr>
        <p:txBody>
          <a:bodyPr wrap="square">
            <a:spAutoFit/>
          </a:bodyPr>
          <a:lstStyle/>
          <a:p>
            <a:pPr indent="457200">
              <a:lnSpc>
                <a:spcPct val="150000"/>
              </a:lnSpc>
            </a:pPr>
            <a:r>
              <a:rPr lang="zh-CN" altLang="en-US" sz="2000" dirty="0"/>
              <a:t>调查法是研究者通过有计划地亲身接触和广泛考察，掌握大量的第一手材料，并在这一基础上进行分析综合，研究有关教育实际的历史、现状及发展趋势，找出科学的结论，以指导教育实践的方法。</a:t>
            </a:r>
            <a:endParaRPr lang="zh-CN" altLang="en-US" sz="2000" dirty="0"/>
          </a:p>
        </p:txBody>
      </p:sp>
      <p:graphicFrame>
        <p:nvGraphicFramePr>
          <p:cNvPr id="6" name="图示 5"/>
          <p:cNvGraphicFramePr/>
          <p:nvPr/>
        </p:nvGraphicFramePr>
        <p:xfrm>
          <a:off x="4571848" y="2062636"/>
          <a:ext cx="8128000" cy="321905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（三）历史法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595959" y="2320322"/>
            <a:ext cx="4134759" cy="2807435"/>
          </a:xfrm>
          <a:prstGeom prst="rect">
            <a:avLst/>
          </a:prstGeom>
          <a:solidFill>
            <a:schemeClr val="accent3">
              <a:lumMod val="20000"/>
              <a:lumOff val="80000"/>
            </a:schemeClr>
          </a:solidFill>
        </p:spPr>
        <p:txBody>
          <a:bodyPr wrap="square">
            <a:spAutoFit/>
          </a:bodyPr>
          <a:lstStyle/>
          <a:p>
            <a:pPr indent="457200">
              <a:lnSpc>
                <a:spcPct val="150000"/>
              </a:lnSpc>
            </a:pPr>
            <a:r>
              <a:rPr lang="zh-CN" altLang="en-US" sz="2000" dirty="0"/>
              <a:t>历史法强调一国的历史传统和民族特性对教育的决定性作用，注重广泛搜集被研究国家教育的历史文献资料，鉴别和整理史料，分析比较被研究国家教育的发生和发展过程，最后得出相应的结论。</a:t>
            </a:r>
            <a:endParaRPr lang="zh-CN" altLang="en-US" sz="2000" dirty="0"/>
          </a:p>
        </p:txBody>
      </p:sp>
      <p:grpSp>
        <p:nvGrpSpPr>
          <p:cNvPr id="3" name="组合 4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410316" y="2165968"/>
            <a:ext cx="4363573" cy="3487460"/>
            <a:chOff x="3094935" y="1321177"/>
            <a:chExt cx="6002130" cy="4797030"/>
          </a:xfrm>
        </p:grpSpPr>
        <p:sp>
          <p:nvSpPr>
            <p:cNvPr id="7" name="îSľíḍê"/>
            <p:cNvSpPr/>
            <p:nvPr/>
          </p:nvSpPr>
          <p:spPr bwMode="auto">
            <a:xfrm>
              <a:off x="4380153" y="4719490"/>
              <a:ext cx="3615300" cy="827880"/>
            </a:xfrm>
            <a:custGeom>
              <a:avLst/>
              <a:gdLst>
                <a:gd name="T0" fmla="*/ 681 w 10966"/>
                <a:gd name="T1" fmla="*/ 2519 h 2519"/>
                <a:gd name="T2" fmla="*/ 0 w 10966"/>
                <a:gd name="T3" fmla="*/ 1914 h 2519"/>
                <a:gd name="T4" fmla="*/ 0 w 10966"/>
                <a:gd name="T5" fmla="*/ 604 h 2519"/>
                <a:gd name="T6" fmla="*/ 681 w 10966"/>
                <a:gd name="T7" fmla="*/ 0 h 2519"/>
                <a:gd name="T8" fmla="*/ 10285 w 10966"/>
                <a:gd name="T9" fmla="*/ 0 h 2519"/>
                <a:gd name="T10" fmla="*/ 10966 w 10966"/>
                <a:gd name="T11" fmla="*/ 604 h 2519"/>
                <a:gd name="T12" fmla="*/ 10966 w 10966"/>
                <a:gd name="T13" fmla="*/ 1914 h 2519"/>
                <a:gd name="T14" fmla="*/ 10285 w 10966"/>
                <a:gd name="T15" fmla="*/ 2519 h 2519"/>
                <a:gd name="T16" fmla="*/ 681 w 10966"/>
                <a:gd name="T17" fmla="*/ 2519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66" h="2519">
                  <a:moveTo>
                    <a:pt x="681" y="2519"/>
                  </a:moveTo>
                  <a:cubicBezTo>
                    <a:pt x="305" y="2519"/>
                    <a:pt x="0" y="2248"/>
                    <a:pt x="0" y="1914"/>
                  </a:cubicBezTo>
                  <a:cubicBezTo>
                    <a:pt x="0" y="604"/>
                    <a:pt x="0" y="604"/>
                    <a:pt x="0" y="604"/>
                  </a:cubicBezTo>
                  <a:cubicBezTo>
                    <a:pt x="0" y="271"/>
                    <a:pt x="305" y="0"/>
                    <a:pt x="681" y="0"/>
                  </a:cubicBezTo>
                  <a:cubicBezTo>
                    <a:pt x="10285" y="0"/>
                    <a:pt x="10285" y="0"/>
                    <a:pt x="10285" y="0"/>
                  </a:cubicBezTo>
                  <a:cubicBezTo>
                    <a:pt x="10661" y="0"/>
                    <a:pt x="10966" y="271"/>
                    <a:pt x="10966" y="604"/>
                  </a:cubicBezTo>
                  <a:cubicBezTo>
                    <a:pt x="10966" y="1914"/>
                    <a:pt x="10966" y="1914"/>
                    <a:pt x="10966" y="1914"/>
                  </a:cubicBezTo>
                  <a:cubicBezTo>
                    <a:pt x="10966" y="2248"/>
                    <a:pt x="10661" y="2519"/>
                    <a:pt x="10285" y="2519"/>
                  </a:cubicBezTo>
                  <a:lnTo>
                    <a:pt x="681" y="2519"/>
                  </a:lnTo>
                  <a:close/>
                </a:path>
              </a:pathLst>
            </a:custGeom>
            <a:solidFill>
              <a:srgbClr val="9272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 name="îŝ1iďê"/>
            <p:cNvSpPr/>
            <p:nvPr/>
          </p:nvSpPr>
          <p:spPr bwMode="auto">
            <a:xfrm>
              <a:off x="4380153" y="4716153"/>
              <a:ext cx="3618637" cy="413940"/>
            </a:xfrm>
            <a:custGeom>
              <a:avLst/>
              <a:gdLst>
                <a:gd name="T0" fmla="*/ 10968 w 10968"/>
                <a:gd name="T1" fmla="*/ 604 h 1260"/>
                <a:gd name="T2" fmla="*/ 10287 w 10968"/>
                <a:gd name="T3" fmla="*/ 0 h 1260"/>
                <a:gd name="T4" fmla="*/ 683 w 10968"/>
                <a:gd name="T5" fmla="*/ 0 h 1260"/>
                <a:gd name="T6" fmla="*/ 0 w 10968"/>
                <a:gd name="T7" fmla="*/ 604 h 1260"/>
                <a:gd name="T8" fmla="*/ 0 w 10968"/>
                <a:gd name="T9" fmla="*/ 1260 h 1260"/>
                <a:gd name="T10" fmla="*/ 10968 w 10968"/>
                <a:gd name="T11" fmla="*/ 1260 h 1260"/>
                <a:gd name="T12" fmla="*/ 10968 w 10968"/>
                <a:gd name="T13" fmla="*/ 604 h 1260"/>
              </a:gdLst>
              <a:ahLst/>
              <a:cxnLst>
                <a:cxn ang="0">
                  <a:pos x="T0" y="T1"/>
                </a:cxn>
                <a:cxn ang="0">
                  <a:pos x="T2" y="T3"/>
                </a:cxn>
                <a:cxn ang="0">
                  <a:pos x="T4" y="T5"/>
                </a:cxn>
                <a:cxn ang="0">
                  <a:pos x="T6" y="T7"/>
                </a:cxn>
                <a:cxn ang="0">
                  <a:pos x="T8" y="T9"/>
                </a:cxn>
                <a:cxn ang="0">
                  <a:pos x="T10" y="T11"/>
                </a:cxn>
                <a:cxn ang="0">
                  <a:pos x="T12" y="T13"/>
                </a:cxn>
              </a:cxnLst>
              <a:rect l="0" t="0" r="r" b="b"/>
              <a:pathLst>
                <a:path w="10968" h="1260">
                  <a:moveTo>
                    <a:pt x="10968" y="604"/>
                  </a:moveTo>
                  <a:cubicBezTo>
                    <a:pt x="10968" y="270"/>
                    <a:pt x="10663" y="0"/>
                    <a:pt x="10287" y="0"/>
                  </a:cubicBezTo>
                  <a:cubicBezTo>
                    <a:pt x="683" y="0"/>
                    <a:pt x="683" y="0"/>
                    <a:pt x="683" y="0"/>
                  </a:cubicBezTo>
                  <a:cubicBezTo>
                    <a:pt x="307" y="0"/>
                    <a:pt x="0" y="270"/>
                    <a:pt x="0" y="604"/>
                  </a:cubicBezTo>
                  <a:cubicBezTo>
                    <a:pt x="0" y="1260"/>
                    <a:pt x="0" y="1260"/>
                    <a:pt x="0" y="1260"/>
                  </a:cubicBezTo>
                  <a:cubicBezTo>
                    <a:pt x="10968" y="1260"/>
                    <a:pt x="10968" y="1260"/>
                    <a:pt x="10968" y="1260"/>
                  </a:cubicBezTo>
                  <a:lnTo>
                    <a:pt x="10968" y="604"/>
                  </a:lnTo>
                  <a:close/>
                </a:path>
              </a:pathLst>
            </a:custGeom>
            <a:solidFill>
              <a:srgbClr val="8670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 name="iŝľîḋè"/>
            <p:cNvSpPr/>
            <p:nvPr/>
          </p:nvSpPr>
          <p:spPr bwMode="auto">
            <a:xfrm>
              <a:off x="4797430" y="4719490"/>
              <a:ext cx="504073" cy="827880"/>
            </a:xfrm>
            <a:prstGeom prst="rect">
              <a:avLst/>
            </a:prstGeom>
            <a:solidFill>
              <a:srgbClr val="FFF6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 name="íṧľîḍê"/>
            <p:cNvSpPr/>
            <p:nvPr/>
          </p:nvSpPr>
          <p:spPr bwMode="auto">
            <a:xfrm>
              <a:off x="4797430" y="4716153"/>
              <a:ext cx="504073" cy="413940"/>
            </a:xfrm>
            <a:prstGeom prst="rect">
              <a:avLst/>
            </a:prstGeom>
            <a:solidFill>
              <a:srgbClr val="E8E2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 name="íSḷïḓè"/>
            <p:cNvSpPr/>
            <p:nvPr/>
          </p:nvSpPr>
          <p:spPr bwMode="auto">
            <a:xfrm>
              <a:off x="7174247" y="4719490"/>
              <a:ext cx="213646" cy="827880"/>
            </a:xfrm>
            <a:prstGeom prst="rect">
              <a:avLst/>
            </a:prstGeom>
            <a:solidFill>
              <a:srgbClr val="FFF6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2" name="ïŝļîdé"/>
            <p:cNvSpPr/>
            <p:nvPr/>
          </p:nvSpPr>
          <p:spPr bwMode="auto">
            <a:xfrm>
              <a:off x="7174247" y="4716153"/>
              <a:ext cx="213646" cy="413940"/>
            </a:xfrm>
            <a:prstGeom prst="rect">
              <a:avLst/>
            </a:prstGeom>
            <a:solidFill>
              <a:srgbClr val="E8E2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3" name="í$ḷïḋé"/>
            <p:cNvSpPr/>
            <p:nvPr/>
          </p:nvSpPr>
          <p:spPr bwMode="auto">
            <a:xfrm>
              <a:off x="4573770" y="4038492"/>
              <a:ext cx="3191344" cy="677661"/>
            </a:xfrm>
            <a:prstGeom prst="rect">
              <a:avLst/>
            </a:prstGeom>
            <a:solidFill>
              <a:srgbClr val="27849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 name="ïş1iḋê"/>
            <p:cNvSpPr/>
            <p:nvPr/>
          </p:nvSpPr>
          <p:spPr bwMode="auto">
            <a:xfrm>
              <a:off x="4573770" y="4038492"/>
              <a:ext cx="3191344" cy="340499"/>
            </a:xfrm>
            <a:prstGeom prst="rect">
              <a:avLst/>
            </a:prstGeom>
            <a:solidFill>
              <a:srgbClr val="216D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 name="îSļîḋê"/>
            <p:cNvSpPr/>
            <p:nvPr/>
          </p:nvSpPr>
          <p:spPr bwMode="auto">
            <a:xfrm>
              <a:off x="7407923" y="4038492"/>
              <a:ext cx="140205" cy="677661"/>
            </a:xfrm>
            <a:prstGeom prst="rect">
              <a:avLst/>
            </a:prstGeom>
            <a:solidFill>
              <a:srgbClr val="FFF6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 name="işļîďè"/>
            <p:cNvSpPr/>
            <p:nvPr/>
          </p:nvSpPr>
          <p:spPr bwMode="auto">
            <a:xfrm>
              <a:off x="7407923" y="4038492"/>
              <a:ext cx="140205" cy="340499"/>
            </a:xfrm>
            <a:prstGeom prst="rect">
              <a:avLst/>
            </a:prstGeom>
            <a:solidFill>
              <a:srgbClr val="E8E2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 name="íşḻïde"/>
            <p:cNvSpPr/>
            <p:nvPr/>
          </p:nvSpPr>
          <p:spPr bwMode="auto">
            <a:xfrm>
              <a:off x="7110822" y="4038492"/>
              <a:ext cx="143545" cy="677661"/>
            </a:xfrm>
            <a:prstGeom prst="rect">
              <a:avLst/>
            </a:prstGeom>
            <a:solidFill>
              <a:srgbClr val="FFF6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 name="iṥļïḍe"/>
            <p:cNvSpPr/>
            <p:nvPr/>
          </p:nvSpPr>
          <p:spPr bwMode="auto">
            <a:xfrm>
              <a:off x="7110822" y="4038492"/>
              <a:ext cx="143545" cy="340499"/>
            </a:xfrm>
            <a:prstGeom prst="rect">
              <a:avLst/>
            </a:prstGeom>
            <a:solidFill>
              <a:srgbClr val="E8E2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 name="îṣļïḓé"/>
            <p:cNvSpPr/>
            <p:nvPr/>
          </p:nvSpPr>
          <p:spPr bwMode="auto">
            <a:xfrm>
              <a:off x="4847505" y="4038492"/>
              <a:ext cx="143545" cy="677661"/>
            </a:xfrm>
            <a:prstGeom prst="rect">
              <a:avLst/>
            </a:prstGeom>
            <a:solidFill>
              <a:srgbClr val="FFF6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 name="îṡḻïḋê"/>
            <p:cNvSpPr/>
            <p:nvPr/>
          </p:nvSpPr>
          <p:spPr bwMode="auto">
            <a:xfrm>
              <a:off x="4847505" y="4038492"/>
              <a:ext cx="143545" cy="340499"/>
            </a:xfrm>
            <a:prstGeom prst="rect">
              <a:avLst/>
            </a:prstGeom>
            <a:solidFill>
              <a:srgbClr val="E8E2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 name="îśľîḍe"/>
            <p:cNvSpPr/>
            <p:nvPr/>
          </p:nvSpPr>
          <p:spPr bwMode="auto">
            <a:xfrm>
              <a:off x="3141670" y="5897884"/>
              <a:ext cx="5891970" cy="220323"/>
            </a:xfrm>
            <a:custGeom>
              <a:avLst/>
              <a:gdLst>
                <a:gd name="T0" fmla="*/ 1765 w 1765"/>
                <a:gd name="T1" fmla="*/ 48 h 66"/>
                <a:gd name="T2" fmla="*/ 881 w 1765"/>
                <a:gd name="T3" fmla="*/ 66 h 66"/>
                <a:gd name="T4" fmla="*/ 0 w 1765"/>
                <a:gd name="T5" fmla="*/ 49 h 66"/>
                <a:gd name="T6" fmla="*/ 21 w 1765"/>
                <a:gd name="T7" fmla="*/ 30 h 66"/>
                <a:gd name="T8" fmla="*/ 721 w 1765"/>
                <a:gd name="T9" fmla="*/ 5 h 66"/>
                <a:gd name="T10" fmla="*/ 885 w 1765"/>
                <a:gd name="T11" fmla="*/ 30 h 66"/>
                <a:gd name="T12" fmla="*/ 1068 w 1765"/>
                <a:gd name="T13" fmla="*/ 0 h 66"/>
                <a:gd name="T14" fmla="*/ 1765 w 1765"/>
                <a:gd name="T15" fmla="*/ 32 h 66"/>
                <a:gd name="T16" fmla="*/ 1765 w 1765"/>
                <a:gd name="T17" fmla="*/ 4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5" h="66">
                  <a:moveTo>
                    <a:pt x="1765" y="48"/>
                  </a:moveTo>
                  <a:lnTo>
                    <a:pt x="881" y="66"/>
                  </a:lnTo>
                  <a:lnTo>
                    <a:pt x="0" y="49"/>
                  </a:lnTo>
                  <a:lnTo>
                    <a:pt x="21" y="30"/>
                  </a:lnTo>
                  <a:lnTo>
                    <a:pt x="721" y="5"/>
                  </a:lnTo>
                  <a:lnTo>
                    <a:pt x="885" y="30"/>
                  </a:lnTo>
                  <a:lnTo>
                    <a:pt x="1068" y="0"/>
                  </a:lnTo>
                  <a:lnTo>
                    <a:pt x="1765" y="32"/>
                  </a:lnTo>
                  <a:lnTo>
                    <a:pt x="1765" y="48"/>
                  </a:lnTo>
                  <a:close/>
                </a:path>
              </a:pathLst>
            </a:custGeom>
            <a:solidFill>
              <a:srgbClr val="222B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iṣlíḑè"/>
            <p:cNvSpPr/>
            <p:nvPr/>
          </p:nvSpPr>
          <p:spPr bwMode="auto">
            <a:xfrm>
              <a:off x="5768855" y="5540693"/>
              <a:ext cx="644279" cy="504073"/>
            </a:xfrm>
            <a:custGeom>
              <a:avLst/>
              <a:gdLst>
                <a:gd name="T0" fmla="*/ 911 w 1954"/>
                <a:gd name="T1" fmla="*/ 45 h 1531"/>
                <a:gd name="T2" fmla="*/ 71 w 1954"/>
                <a:gd name="T3" fmla="*/ 904 h 1531"/>
                <a:gd name="T4" fmla="*/ 352 w 1954"/>
                <a:gd name="T5" fmla="*/ 1223 h 1531"/>
                <a:gd name="T6" fmla="*/ 1590 w 1954"/>
                <a:gd name="T7" fmla="*/ 1230 h 1531"/>
                <a:gd name="T8" fmla="*/ 1954 w 1954"/>
                <a:gd name="T9" fmla="*/ 904 h 1531"/>
                <a:gd name="T10" fmla="*/ 1562 w 1954"/>
                <a:gd name="T11" fmla="*/ 685 h 1531"/>
                <a:gd name="T12" fmla="*/ 983 w 1954"/>
                <a:gd name="T13" fmla="*/ 77 h 1531"/>
                <a:gd name="T14" fmla="*/ 911 w 1954"/>
                <a:gd name="T15" fmla="*/ 45 h 15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4" h="1531">
                  <a:moveTo>
                    <a:pt x="911" y="45"/>
                  </a:moveTo>
                  <a:cubicBezTo>
                    <a:pt x="911" y="45"/>
                    <a:pt x="365" y="773"/>
                    <a:pt x="71" y="904"/>
                  </a:cubicBezTo>
                  <a:cubicBezTo>
                    <a:pt x="71" y="904"/>
                    <a:pt x="0" y="1070"/>
                    <a:pt x="352" y="1223"/>
                  </a:cubicBezTo>
                  <a:cubicBezTo>
                    <a:pt x="352" y="1223"/>
                    <a:pt x="895" y="1531"/>
                    <a:pt x="1590" y="1230"/>
                  </a:cubicBezTo>
                  <a:cubicBezTo>
                    <a:pt x="1590" y="1230"/>
                    <a:pt x="1825" y="1198"/>
                    <a:pt x="1954" y="904"/>
                  </a:cubicBezTo>
                  <a:cubicBezTo>
                    <a:pt x="1954" y="904"/>
                    <a:pt x="1714" y="802"/>
                    <a:pt x="1562" y="685"/>
                  </a:cubicBezTo>
                  <a:cubicBezTo>
                    <a:pt x="1562" y="685"/>
                    <a:pt x="1158" y="299"/>
                    <a:pt x="983" y="77"/>
                  </a:cubicBezTo>
                  <a:cubicBezTo>
                    <a:pt x="983" y="77"/>
                    <a:pt x="961" y="0"/>
                    <a:pt x="911" y="45"/>
                  </a:cubicBezTo>
                  <a:close/>
                </a:path>
              </a:pathLst>
            </a:custGeom>
            <a:solidFill>
              <a:srgbClr val="222B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î$ḷiďé"/>
            <p:cNvSpPr/>
            <p:nvPr/>
          </p:nvSpPr>
          <p:spPr bwMode="auto">
            <a:xfrm>
              <a:off x="3094935" y="5837796"/>
              <a:ext cx="6002130" cy="273734"/>
            </a:xfrm>
            <a:custGeom>
              <a:avLst/>
              <a:gdLst>
                <a:gd name="T0" fmla="*/ 143 w 18197"/>
                <a:gd name="T1" fmla="*/ 681 h 829"/>
                <a:gd name="T2" fmla="*/ 7998 w 18197"/>
                <a:gd name="T3" fmla="*/ 316 h 829"/>
                <a:gd name="T4" fmla="*/ 9123 w 18197"/>
                <a:gd name="T5" fmla="*/ 790 h 829"/>
                <a:gd name="T6" fmla="*/ 10147 w 18197"/>
                <a:gd name="T7" fmla="*/ 316 h 829"/>
                <a:gd name="T8" fmla="*/ 18009 w 18197"/>
                <a:gd name="T9" fmla="*/ 674 h 829"/>
                <a:gd name="T10" fmla="*/ 18084 w 18197"/>
                <a:gd name="T11" fmla="*/ 372 h 829"/>
                <a:gd name="T12" fmla="*/ 10012 w 18197"/>
                <a:gd name="T13" fmla="*/ 0 h 829"/>
                <a:gd name="T14" fmla="*/ 9124 w 18197"/>
                <a:gd name="T15" fmla="*/ 421 h 829"/>
                <a:gd name="T16" fmla="*/ 8212 w 18197"/>
                <a:gd name="T17" fmla="*/ 0 h 829"/>
                <a:gd name="T18" fmla="*/ 143 w 18197"/>
                <a:gd name="T19" fmla="*/ 395 h 829"/>
                <a:gd name="T20" fmla="*/ 143 w 18197"/>
                <a:gd name="T21" fmla="*/ 681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97" h="829">
                  <a:moveTo>
                    <a:pt x="143" y="681"/>
                  </a:moveTo>
                  <a:cubicBezTo>
                    <a:pt x="7998" y="316"/>
                    <a:pt x="7998" y="316"/>
                    <a:pt x="7998" y="316"/>
                  </a:cubicBezTo>
                  <a:cubicBezTo>
                    <a:pt x="7998" y="316"/>
                    <a:pt x="8240" y="799"/>
                    <a:pt x="9123" y="790"/>
                  </a:cubicBezTo>
                  <a:cubicBezTo>
                    <a:pt x="9123" y="790"/>
                    <a:pt x="9995" y="829"/>
                    <a:pt x="10147" y="316"/>
                  </a:cubicBezTo>
                  <a:cubicBezTo>
                    <a:pt x="18009" y="674"/>
                    <a:pt x="18009" y="674"/>
                    <a:pt x="18009" y="674"/>
                  </a:cubicBezTo>
                  <a:cubicBezTo>
                    <a:pt x="18009" y="674"/>
                    <a:pt x="18197" y="707"/>
                    <a:pt x="18084" y="372"/>
                  </a:cubicBezTo>
                  <a:cubicBezTo>
                    <a:pt x="10012" y="0"/>
                    <a:pt x="10012" y="0"/>
                    <a:pt x="10012" y="0"/>
                  </a:cubicBezTo>
                  <a:cubicBezTo>
                    <a:pt x="10012" y="0"/>
                    <a:pt x="9779" y="436"/>
                    <a:pt x="9124" y="421"/>
                  </a:cubicBezTo>
                  <a:cubicBezTo>
                    <a:pt x="9124" y="421"/>
                    <a:pt x="8453" y="479"/>
                    <a:pt x="8212" y="0"/>
                  </a:cubicBezTo>
                  <a:cubicBezTo>
                    <a:pt x="143" y="395"/>
                    <a:pt x="143" y="395"/>
                    <a:pt x="143" y="395"/>
                  </a:cubicBezTo>
                  <a:cubicBezTo>
                    <a:pt x="143" y="395"/>
                    <a:pt x="0" y="491"/>
                    <a:pt x="143" y="681"/>
                  </a:cubicBezTo>
                  <a:close/>
                </a:path>
              </a:pathLst>
            </a:custGeom>
            <a:solidFill>
              <a:srgbClr val="BF4F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iṧļîdé"/>
            <p:cNvSpPr/>
            <p:nvPr/>
          </p:nvSpPr>
          <p:spPr bwMode="auto">
            <a:xfrm>
              <a:off x="3402052" y="5106724"/>
              <a:ext cx="2680596" cy="423956"/>
            </a:xfrm>
            <a:custGeom>
              <a:avLst/>
              <a:gdLst>
                <a:gd name="T0" fmla="*/ 0 w 8135"/>
                <a:gd name="T1" fmla="*/ 815 h 1290"/>
                <a:gd name="T2" fmla="*/ 8135 w 8135"/>
                <a:gd name="T3" fmla="*/ 1290 h 1290"/>
                <a:gd name="T4" fmla="*/ 8130 w 8135"/>
                <a:gd name="T5" fmla="*/ 1248 h 1290"/>
                <a:gd name="T6" fmla="*/ 6617 w 8135"/>
                <a:gd name="T7" fmla="*/ 655 h 1290"/>
                <a:gd name="T8" fmla="*/ 6488 w 8135"/>
                <a:gd name="T9" fmla="*/ 594 h 1290"/>
                <a:gd name="T10" fmla="*/ 1049 w 8135"/>
                <a:gd name="T11" fmla="*/ 11 h 1290"/>
                <a:gd name="T12" fmla="*/ 0 w 8135"/>
                <a:gd name="T13" fmla="*/ 815 h 1290"/>
              </a:gdLst>
              <a:ahLst/>
              <a:cxnLst>
                <a:cxn ang="0">
                  <a:pos x="T0" y="T1"/>
                </a:cxn>
                <a:cxn ang="0">
                  <a:pos x="T2" y="T3"/>
                </a:cxn>
                <a:cxn ang="0">
                  <a:pos x="T4" y="T5"/>
                </a:cxn>
                <a:cxn ang="0">
                  <a:pos x="T6" y="T7"/>
                </a:cxn>
                <a:cxn ang="0">
                  <a:pos x="T8" y="T9"/>
                </a:cxn>
                <a:cxn ang="0">
                  <a:pos x="T10" y="T11"/>
                </a:cxn>
                <a:cxn ang="0">
                  <a:pos x="T12" y="T13"/>
                </a:cxn>
              </a:cxnLst>
              <a:rect l="0" t="0" r="r" b="b"/>
              <a:pathLst>
                <a:path w="8135" h="1290">
                  <a:moveTo>
                    <a:pt x="0" y="815"/>
                  </a:moveTo>
                  <a:cubicBezTo>
                    <a:pt x="0" y="815"/>
                    <a:pt x="5319" y="539"/>
                    <a:pt x="8135" y="1290"/>
                  </a:cubicBezTo>
                  <a:cubicBezTo>
                    <a:pt x="8130" y="1248"/>
                    <a:pt x="8130" y="1248"/>
                    <a:pt x="8130" y="1248"/>
                  </a:cubicBezTo>
                  <a:cubicBezTo>
                    <a:pt x="8130" y="1248"/>
                    <a:pt x="7274" y="951"/>
                    <a:pt x="6617" y="655"/>
                  </a:cubicBezTo>
                  <a:cubicBezTo>
                    <a:pt x="6573" y="635"/>
                    <a:pt x="6530" y="615"/>
                    <a:pt x="6488" y="594"/>
                  </a:cubicBezTo>
                  <a:cubicBezTo>
                    <a:pt x="6171" y="434"/>
                    <a:pt x="3893" y="0"/>
                    <a:pt x="1049" y="11"/>
                  </a:cubicBezTo>
                  <a:lnTo>
                    <a:pt x="0" y="815"/>
                  </a:lnTo>
                  <a:close/>
                </a:path>
              </a:pathLst>
            </a:custGeom>
            <a:solidFill>
              <a:srgbClr val="D7D2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ślidé"/>
            <p:cNvSpPr/>
            <p:nvPr/>
          </p:nvSpPr>
          <p:spPr bwMode="auto">
            <a:xfrm>
              <a:off x="3415405" y="4886401"/>
              <a:ext cx="2660567" cy="664308"/>
            </a:xfrm>
            <a:custGeom>
              <a:avLst/>
              <a:gdLst>
                <a:gd name="T0" fmla="*/ 0 w 8068"/>
                <a:gd name="T1" fmla="*/ 810 h 2025"/>
                <a:gd name="T2" fmla="*/ 8068 w 8068"/>
                <a:gd name="T3" fmla="*/ 2025 h 2025"/>
                <a:gd name="T4" fmla="*/ 8068 w 8068"/>
                <a:gd name="T5" fmla="*/ 1881 h 2025"/>
                <a:gd name="T6" fmla="*/ 6638 w 8068"/>
                <a:gd name="T7" fmla="*/ 1141 h 2025"/>
                <a:gd name="T8" fmla="*/ 6147 w 8068"/>
                <a:gd name="T9" fmla="*/ 966 h 2025"/>
                <a:gd name="T10" fmla="*/ 1050 w 8068"/>
                <a:gd name="T11" fmla="*/ 12 h 2025"/>
                <a:gd name="T12" fmla="*/ 0 w 8068"/>
                <a:gd name="T13" fmla="*/ 810 h 2025"/>
              </a:gdLst>
              <a:ahLst/>
              <a:cxnLst>
                <a:cxn ang="0">
                  <a:pos x="T0" y="T1"/>
                </a:cxn>
                <a:cxn ang="0">
                  <a:pos x="T2" y="T3"/>
                </a:cxn>
                <a:cxn ang="0">
                  <a:pos x="T4" y="T5"/>
                </a:cxn>
                <a:cxn ang="0">
                  <a:pos x="T6" y="T7"/>
                </a:cxn>
                <a:cxn ang="0">
                  <a:pos x="T8" y="T9"/>
                </a:cxn>
                <a:cxn ang="0">
                  <a:pos x="T10" y="T11"/>
                </a:cxn>
                <a:cxn ang="0">
                  <a:pos x="T12" y="T13"/>
                </a:cxn>
              </a:cxnLst>
              <a:rect l="0" t="0" r="r" b="b"/>
              <a:pathLst>
                <a:path w="8068" h="2025">
                  <a:moveTo>
                    <a:pt x="0" y="810"/>
                  </a:moveTo>
                  <a:cubicBezTo>
                    <a:pt x="0" y="810"/>
                    <a:pt x="6331" y="858"/>
                    <a:pt x="8068" y="2025"/>
                  </a:cubicBezTo>
                  <a:cubicBezTo>
                    <a:pt x="8068" y="1881"/>
                    <a:pt x="8068" y="1881"/>
                    <a:pt x="8068" y="1881"/>
                  </a:cubicBezTo>
                  <a:cubicBezTo>
                    <a:pt x="8068" y="1881"/>
                    <a:pt x="7296" y="1437"/>
                    <a:pt x="6638" y="1141"/>
                  </a:cubicBezTo>
                  <a:cubicBezTo>
                    <a:pt x="6595" y="1121"/>
                    <a:pt x="6189" y="987"/>
                    <a:pt x="6147" y="966"/>
                  </a:cubicBezTo>
                  <a:cubicBezTo>
                    <a:pt x="5830" y="806"/>
                    <a:pt x="3894" y="0"/>
                    <a:pt x="1050" y="12"/>
                  </a:cubicBezTo>
                  <a:lnTo>
                    <a:pt x="0" y="810"/>
                  </a:lnTo>
                  <a:close/>
                </a:path>
              </a:pathLst>
            </a:custGeom>
            <a:solidFill>
              <a:srgbClr val="E2DE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îṩḷidê"/>
            <p:cNvSpPr/>
            <p:nvPr/>
          </p:nvSpPr>
          <p:spPr bwMode="auto">
            <a:xfrm>
              <a:off x="6539984" y="5317033"/>
              <a:ext cx="2236611" cy="176927"/>
            </a:xfrm>
            <a:custGeom>
              <a:avLst/>
              <a:gdLst>
                <a:gd name="T0" fmla="*/ 6780 w 6780"/>
                <a:gd name="T1" fmla="*/ 453 h 532"/>
                <a:gd name="T2" fmla="*/ 6372 w 6780"/>
                <a:gd name="T3" fmla="*/ 160 h 532"/>
                <a:gd name="T4" fmla="*/ 1258 w 6780"/>
                <a:gd name="T5" fmla="*/ 243 h 532"/>
                <a:gd name="T6" fmla="*/ 0 w 6780"/>
                <a:gd name="T7" fmla="*/ 348 h 532"/>
                <a:gd name="T8" fmla="*/ 1235 w 6780"/>
                <a:gd name="T9" fmla="*/ 370 h 532"/>
                <a:gd name="T10" fmla="*/ 2692 w 6780"/>
                <a:gd name="T11" fmla="*/ 493 h 532"/>
                <a:gd name="T12" fmla="*/ 3756 w 6780"/>
                <a:gd name="T13" fmla="*/ 518 h 532"/>
                <a:gd name="T14" fmla="*/ 6780 w 6780"/>
                <a:gd name="T15" fmla="*/ 453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0" h="532">
                  <a:moveTo>
                    <a:pt x="6780" y="453"/>
                  </a:moveTo>
                  <a:cubicBezTo>
                    <a:pt x="6372" y="160"/>
                    <a:pt x="6372" y="160"/>
                    <a:pt x="6372" y="160"/>
                  </a:cubicBezTo>
                  <a:cubicBezTo>
                    <a:pt x="6372" y="160"/>
                    <a:pt x="3245" y="0"/>
                    <a:pt x="1258" y="243"/>
                  </a:cubicBezTo>
                  <a:cubicBezTo>
                    <a:pt x="0" y="348"/>
                    <a:pt x="0" y="348"/>
                    <a:pt x="0" y="348"/>
                  </a:cubicBezTo>
                  <a:cubicBezTo>
                    <a:pt x="0" y="348"/>
                    <a:pt x="1188" y="381"/>
                    <a:pt x="1235" y="370"/>
                  </a:cubicBezTo>
                  <a:cubicBezTo>
                    <a:pt x="1235" y="370"/>
                    <a:pt x="1977" y="402"/>
                    <a:pt x="2692" y="493"/>
                  </a:cubicBezTo>
                  <a:cubicBezTo>
                    <a:pt x="2748" y="500"/>
                    <a:pt x="3700" y="516"/>
                    <a:pt x="3756" y="518"/>
                  </a:cubicBezTo>
                  <a:cubicBezTo>
                    <a:pt x="4143" y="532"/>
                    <a:pt x="5832" y="522"/>
                    <a:pt x="6780" y="453"/>
                  </a:cubicBezTo>
                  <a:close/>
                </a:path>
              </a:pathLst>
            </a:custGeom>
            <a:solidFill>
              <a:srgbClr val="C4BF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îṩlíḓé"/>
            <p:cNvSpPr/>
            <p:nvPr/>
          </p:nvSpPr>
          <p:spPr bwMode="auto">
            <a:xfrm>
              <a:off x="6082648" y="5106724"/>
              <a:ext cx="2683934" cy="423956"/>
            </a:xfrm>
            <a:custGeom>
              <a:avLst/>
              <a:gdLst>
                <a:gd name="T0" fmla="*/ 8142 w 8142"/>
                <a:gd name="T1" fmla="*/ 814 h 1290"/>
                <a:gd name="T2" fmla="*/ 0 w 8142"/>
                <a:gd name="T3" fmla="*/ 1290 h 1290"/>
                <a:gd name="T4" fmla="*/ 6 w 8142"/>
                <a:gd name="T5" fmla="*/ 1248 h 1290"/>
                <a:gd name="T6" fmla="*/ 1518 w 8142"/>
                <a:gd name="T7" fmla="*/ 655 h 1290"/>
                <a:gd name="T8" fmla="*/ 1647 w 8142"/>
                <a:gd name="T9" fmla="*/ 594 h 1290"/>
                <a:gd name="T10" fmla="*/ 7086 w 8142"/>
                <a:gd name="T11" fmla="*/ 11 h 1290"/>
                <a:gd name="T12" fmla="*/ 8142 w 8142"/>
                <a:gd name="T13" fmla="*/ 814 h 1290"/>
              </a:gdLst>
              <a:ahLst/>
              <a:cxnLst>
                <a:cxn ang="0">
                  <a:pos x="T0" y="T1"/>
                </a:cxn>
                <a:cxn ang="0">
                  <a:pos x="T2" y="T3"/>
                </a:cxn>
                <a:cxn ang="0">
                  <a:pos x="T4" y="T5"/>
                </a:cxn>
                <a:cxn ang="0">
                  <a:pos x="T6" y="T7"/>
                </a:cxn>
                <a:cxn ang="0">
                  <a:pos x="T8" y="T9"/>
                </a:cxn>
                <a:cxn ang="0">
                  <a:pos x="T10" y="T11"/>
                </a:cxn>
                <a:cxn ang="0">
                  <a:pos x="T12" y="T13"/>
                </a:cxn>
              </a:cxnLst>
              <a:rect l="0" t="0" r="r" b="b"/>
              <a:pathLst>
                <a:path w="8142" h="1290">
                  <a:moveTo>
                    <a:pt x="8142" y="814"/>
                  </a:moveTo>
                  <a:cubicBezTo>
                    <a:pt x="8142" y="814"/>
                    <a:pt x="2816" y="539"/>
                    <a:pt x="0" y="1290"/>
                  </a:cubicBezTo>
                  <a:cubicBezTo>
                    <a:pt x="6" y="1248"/>
                    <a:pt x="6" y="1248"/>
                    <a:pt x="6" y="1248"/>
                  </a:cubicBezTo>
                  <a:cubicBezTo>
                    <a:pt x="6" y="1248"/>
                    <a:pt x="861" y="951"/>
                    <a:pt x="1518" y="655"/>
                  </a:cubicBezTo>
                  <a:cubicBezTo>
                    <a:pt x="1562" y="635"/>
                    <a:pt x="1605" y="615"/>
                    <a:pt x="1647" y="594"/>
                  </a:cubicBezTo>
                  <a:cubicBezTo>
                    <a:pt x="1965" y="434"/>
                    <a:pt x="4242" y="0"/>
                    <a:pt x="7086" y="11"/>
                  </a:cubicBezTo>
                  <a:lnTo>
                    <a:pt x="8142" y="814"/>
                  </a:lnTo>
                  <a:close/>
                </a:path>
              </a:pathLst>
            </a:custGeom>
            <a:solidFill>
              <a:srgbClr val="D7D2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ïs1íḋè"/>
            <p:cNvSpPr/>
            <p:nvPr/>
          </p:nvSpPr>
          <p:spPr bwMode="auto">
            <a:xfrm>
              <a:off x="6089325" y="4886401"/>
              <a:ext cx="2660567" cy="664308"/>
            </a:xfrm>
            <a:custGeom>
              <a:avLst/>
              <a:gdLst>
                <a:gd name="T0" fmla="*/ 8067 w 8067"/>
                <a:gd name="T1" fmla="*/ 810 h 2025"/>
                <a:gd name="T2" fmla="*/ 0 w 8067"/>
                <a:gd name="T3" fmla="*/ 2025 h 2025"/>
                <a:gd name="T4" fmla="*/ 0 w 8067"/>
                <a:gd name="T5" fmla="*/ 1881 h 2025"/>
                <a:gd name="T6" fmla="*/ 1429 w 8067"/>
                <a:gd name="T7" fmla="*/ 1141 h 2025"/>
                <a:gd name="T8" fmla="*/ 1920 w 8067"/>
                <a:gd name="T9" fmla="*/ 966 h 2025"/>
                <a:gd name="T10" fmla="*/ 7018 w 8067"/>
                <a:gd name="T11" fmla="*/ 12 h 2025"/>
                <a:gd name="T12" fmla="*/ 8067 w 8067"/>
                <a:gd name="T13" fmla="*/ 810 h 2025"/>
              </a:gdLst>
              <a:ahLst/>
              <a:cxnLst>
                <a:cxn ang="0">
                  <a:pos x="T0" y="T1"/>
                </a:cxn>
                <a:cxn ang="0">
                  <a:pos x="T2" y="T3"/>
                </a:cxn>
                <a:cxn ang="0">
                  <a:pos x="T4" y="T5"/>
                </a:cxn>
                <a:cxn ang="0">
                  <a:pos x="T6" y="T7"/>
                </a:cxn>
                <a:cxn ang="0">
                  <a:pos x="T8" y="T9"/>
                </a:cxn>
                <a:cxn ang="0">
                  <a:pos x="T10" y="T11"/>
                </a:cxn>
                <a:cxn ang="0">
                  <a:pos x="T12" y="T13"/>
                </a:cxn>
              </a:cxnLst>
              <a:rect l="0" t="0" r="r" b="b"/>
              <a:pathLst>
                <a:path w="8067" h="2025">
                  <a:moveTo>
                    <a:pt x="8067" y="810"/>
                  </a:moveTo>
                  <a:cubicBezTo>
                    <a:pt x="8067" y="810"/>
                    <a:pt x="1736" y="858"/>
                    <a:pt x="0" y="2025"/>
                  </a:cubicBezTo>
                  <a:cubicBezTo>
                    <a:pt x="0" y="1881"/>
                    <a:pt x="0" y="1881"/>
                    <a:pt x="0" y="1881"/>
                  </a:cubicBezTo>
                  <a:cubicBezTo>
                    <a:pt x="0" y="1881"/>
                    <a:pt x="771" y="1437"/>
                    <a:pt x="1429" y="1141"/>
                  </a:cubicBezTo>
                  <a:cubicBezTo>
                    <a:pt x="1472" y="1121"/>
                    <a:pt x="1878" y="987"/>
                    <a:pt x="1920" y="966"/>
                  </a:cubicBezTo>
                  <a:cubicBezTo>
                    <a:pt x="2237" y="806"/>
                    <a:pt x="4173" y="0"/>
                    <a:pt x="7018" y="12"/>
                  </a:cubicBezTo>
                  <a:lnTo>
                    <a:pt x="8067" y="810"/>
                  </a:lnTo>
                  <a:close/>
                </a:path>
              </a:pathLst>
            </a:custGeom>
            <a:solidFill>
              <a:srgbClr val="E2DE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îṣľiḑè"/>
            <p:cNvSpPr/>
            <p:nvPr/>
          </p:nvSpPr>
          <p:spPr bwMode="auto">
            <a:xfrm>
              <a:off x="3518891" y="4575947"/>
              <a:ext cx="5127515" cy="968085"/>
            </a:xfrm>
            <a:custGeom>
              <a:avLst/>
              <a:gdLst>
                <a:gd name="T0" fmla="*/ 13712 w 15550"/>
                <a:gd name="T1" fmla="*/ 12 h 2944"/>
                <a:gd name="T2" fmla="*/ 9062 w 15550"/>
                <a:gd name="T3" fmla="*/ 823 h 2944"/>
                <a:gd name="T4" fmla="*/ 8933 w 15550"/>
                <a:gd name="T5" fmla="*/ 884 h 2944"/>
                <a:gd name="T6" fmla="*/ 7775 w 15550"/>
                <a:gd name="T7" fmla="*/ 2239 h 2944"/>
                <a:gd name="T8" fmla="*/ 6617 w 15550"/>
                <a:gd name="T9" fmla="*/ 884 h 2944"/>
                <a:gd name="T10" fmla="*/ 6488 w 15550"/>
                <a:gd name="T11" fmla="*/ 823 h 2944"/>
                <a:gd name="T12" fmla="*/ 1838 w 15550"/>
                <a:gd name="T13" fmla="*/ 12 h 2944"/>
                <a:gd name="T14" fmla="*/ 0 w 15550"/>
                <a:gd name="T15" fmla="*/ 1038 h 2944"/>
                <a:gd name="T16" fmla="*/ 7775 w 15550"/>
                <a:gd name="T17" fmla="*/ 2944 h 2944"/>
                <a:gd name="T18" fmla="*/ 15550 w 15550"/>
                <a:gd name="T19" fmla="*/ 1038 h 2944"/>
                <a:gd name="T20" fmla="*/ 13712 w 15550"/>
                <a:gd name="T21" fmla="*/ 12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50" h="2944">
                  <a:moveTo>
                    <a:pt x="13712" y="12"/>
                  </a:moveTo>
                  <a:cubicBezTo>
                    <a:pt x="10868" y="0"/>
                    <a:pt x="9379" y="663"/>
                    <a:pt x="9062" y="823"/>
                  </a:cubicBezTo>
                  <a:cubicBezTo>
                    <a:pt x="9019" y="844"/>
                    <a:pt x="8976" y="864"/>
                    <a:pt x="8933" y="884"/>
                  </a:cubicBezTo>
                  <a:cubicBezTo>
                    <a:pt x="8275" y="1180"/>
                    <a:pt x="7775" y="2239"/>
                    <a:pt x="7775" y="2239"/>
                  </a:cubicBezTo>
                  <a:cubicBezTo>
                    <a:pt x="7775" y="2239"/>
                    <a:pt x="7275" y="1180"/>
                    <a:pt x="6617" y="884"/>
                  </a:cubicBezTo>
                  <a:cubicBezTo>
                    <a:pt x="6574" y="864"/>
                    <a:pt x="6531" y="844"/>
                    <a:pt x="6488" y="823"/>
                  </a:cubicBezTo>
                  <a:cubicBezTo>
                    <a:pt x="6171" y="663"/>
                    <a:pt x="4682" y="0"/>
                    <a:pt x="1838" y="12"/>
                  </a:cubicBezTo>
                  <a:cubicBezTo>
                    <a:pt x="0" y="1038"/>
                    <a:pt x="0" y="1038"/>
                    <a:pt x="0" y="1038"/>
                  </a:cubicBezTo>
                  <a:cubicBezTo>
                    <a:pt x="0" y="1038"/>
                    <a:pt x="4449" y="749"/>
                    <a:pt x="7775" y="2944"/>
                  </a:cubicBezTo>
                  <a:cubicBezTo>
                    <a:pt x="11101" y="749"/>
                    <a:pt x="15550" y="1038"/>
                    <a:pt x="15550" y="1038"/>
                  </a:cubicBezTo>
                  <a:lnTo>
                    <a:pt x="13712" y="12"/>
                  </a:lnTo>
                  <a:close/>
                </a:path>
              </a:pathLst>
            </a:custGeom>
            <a:solidFill>
              <a:srgbClr val="F4EDE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is1ïḋe"/>
            <p:cNvSpPr/>
            <p:nvPr/>
          </p:nvSpPr>
          <p:spPr bwMode="auto">
            <a:xfrm>
              <a:off x="3165039" y="5357092"/>
              <a:ext cx="5825205" cy="610896"/>
            </a:xfrm>
            <a:custGeom>
              <a:avLst/>
              <a:gdLst>
                <a:gd name="T0" fmla="*/ 17017 w 17668"/>
                <a:gd name="T1" fmla="*/ 331 h 1852"/>
                <a:gd name="T2" fmla="*/ 14086 w 17668"/>
                <a:gd name="T3" fmla="*/ 380 h 1852"/>
                <a:gd name="T4" fmla="*/ 11481 w 17668"/>
                <a:gd name="T5" fmla="*/ 188 h 1852"/>
                <a:gd name="T6" fmla="*/ 8971 w 17668"/>
                <a:gd name="T7" fmla="*/ 474 h 1852"/>
                <a:gd name="T8" fmla="*/ 8840 w 17668"/>
                <a:gd name="T9" fmla="*/ 491 h 1852"/>
                <a:gd name="T10" fmla="*/ 8709 w 17668"/>
                <a:gd name="T11" fmla="*/ 474 h 1852"/>
                <a:gd name="T12" fmla="*/ 6200 w 17668"/>
                <a:gd name="T13" fmla="*/ 188 h 1852"/>
                <a:gd name="T14" fmla="*/ 3595 w 17668"/>
                <a:gd name="T15" fmla="*/ 380 h 1852"/>
                <a:gd name="T16" fmla="*/ 664 w 17668"/>
                <a:gd name="T17" fmla="*/ 331 h 1852"/>
                <a:gd name="T18" fmla="*/ 0 w 17668"/>
                <a:gd name="T19" fmla="*/ 1852 h 1852"/>
                <a:gd name="T20" fmla="*/ 8014 w 17668"/>
                <a:gd name="T21" fmla="*/ 1488 h 1852"/>
                <a:gd name="T22" fmla="*/ 8542 w 17668"/>
                <a:gd name="T23" fmla="*/ 968 h 1852"/>
                <a:gd name="T24" fmla="*/ 8812 w 17668"/>
                <a:gd name="T25" fmla="*/ 616 h 1852"/>
                <a:gd name="T26" fmla="*/ 8840 w 17668"/>
                <a:gd name="T27" fmla="*/ 585 h 1852"/>
                <a:gd name="T28" fmla="*/ 8869 w 17668"/>
                <a:gd name="T29" fmla="*/ 616 h 1852"/>
                <a:gd name="T30" fmla="*/ 9149 w 17668"/>
                <a:gd name="T31" fmla="*/ 959 h 1852"/>
                <a:gd name="T32" fmla="*/ 9773 w 17668"/>
                <a:gd name="T33" fmla="*/ 1501 h 1852"/>
                <a:gd name="T34" fmla="*/ 17668 w 17668"/>
                <a:gd name="T35" fmla="*/ 1822 h 1852"/>
                <a:gd name="T36" fmla="*/ 17017 w 17668"/>
                <a:gd name="T37" fmla="*/ 331 h 1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68" h="1852">
                  <a:moveTo>
                    <a:pt x="17017" y="331"/>
                  </a:moveTo>
                  <a:cubicBezTo>
                    <a:pt x="17017" y="331"/>
                    <a:pt x="14378" y="415"/>
                    <a:pt x="14086" y="380"/>
                  </a:cubicBezTo>
                  <a:cubicBezTo>
                    <a:pt x="14086" y="380"/>
                    <a:pt x="11964" y="242"/>
                    <a:pt x="11481" y="188"/>
                  </a:cubicBezTo>
                  <a:cubicBezTo>
                    <a:pt x="11481" y="188"/>
                    <a:pt x="9365" y="0"/>
                    <a:pt x="8971" y="474"/>
                  </a:cubicBezTo>
                  <a:cubicBezTo>
                    <a:pt x="8840" y="491"/>
                    <a:pt x="8840" y="491"/>
                    <a:pt x="8840" y="491"/>
                  </a:cubicBezTo>
                  <a:cubicBezTo>
                    <a:pt x="8709" y="474"/>
                    <a:pt x="8709" y="474"/>
                    <a:pt x="8709" y="474"/>
                  </a:cubicBezTo>
                  <a:cubicBezTo>
                    <a:pt x="8316" y="0"/>
                    <a:pt x="6200" y="188"/>
                    <a:pt x="6200" y="188"/>
                  </a:cubicBezTo>
                  <a:cubicBezTo>
                    <a:pt x="5716" y="242"/>
                    <a:pt x="3595" y="380"/>
                    <a:pt x="3595" y="380"/>
                  </a:cubicBezTo>
                  <a:cubicBezTo>
                    <a:pt x="3302" y="415"/>
                    <a:pt x="664" y="331"/>
                    <a:pt x="664" y="331"/>
                  </a:cubicBezTo>
                  <a:cubicBezTo>
                    <a:pt x="349" y="666"/>
                    <a:pt x="0" y="1852"/>
                    <a:pt x="0" y="1852"/>
                  </a:cubicBezTo>
                  <a:cubicBezTo>
                    <a:pt x="8014" y="1488"/>
                    <a:pt x="8014" y="1488"/>
                    <a:pt x="8014" y="1488"/>
                  </a:cubicBezTo>
                  <a:cubicBezTo>
                    <a:pt x="8142" y="1446"/>
                    <a:pt x="8513" y="1006"/>
                    <a:pt x="8542" y="968"/>
                  </a:cubicBezTo>
                  <a:cubicBezTo>
                    <a:pt x="8571" y="930"/>
                    <a:pt x="8812" y="616"/>
                    <a:pt x="8812" y="616"/>
                  </a:cubicBezTo>
                  <a:cubicBezTo>
                    <a:pt x="8840" y="585"/>
                    <a:pt x="8840" y="585"/>
                    <a:pt x="8840" y="585"/>
                  </a:cubicBezTo>
                  <a:cubicBezTo>
                    <a:pt x="8869" y="616"/>
                    <a:pt x="8869" y="616"/>
                    <a:pt x="8869" y="616"/>
                  </a:cubicBezTo>
                  <a:cubicBezTo>
                    <a:pt x="8869" y="616"/>
                    <a:pt x="9120" y="921"/>
                    <a:pt x="9149" y="959"/>
                  </a:cubicBezTo>
                  <a:cubicBezTo>
                    <a:pt x="9178" y="996"/>
                    <a:pt x="9637" y="1450"/>
                    <a:pt x="9773" y="1501"/>
                  </a:cubicBezTo>
                  <a:cubicBezTo>
                    <a:pt x="17668" y="1822"/>
                    <a:pt x="17668" y="1822"/>
                    <a:pt x="17668" y="1822"/>
                  </a:cubicBezTo>
                  <a:cubicBezTo>
                    <a:pt x="17668" y="1822"/>
                    <a:pt x="17332" y="666"/>
                    <a:pt x="17017" y="331"/>
                  </a:cubicBezTo>
                  <a:close/>
                </a:path>
              </a:pathLst>
            </a:custGeom>
            <a:solidFill>
              <a:srgbClr val="FEF8E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ïSļîḓe"/>
            <p:cNvSpPr/>
            <p:nvPr/>
          </p:nvSpPr>
          <p:spPr bwMode="auto">
            <a:xfrm>
              <a:off x="4747358" y="3537758"/>
              <a:ext cx="2770727" cy="497397"/>
            </a:xfrm>
            <a:prstGeom prst="rect">
              <a:avLst/>
            </a:prstGeom>
            <a:solidFill>
              <a:srgbClr val="F47C1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 name="îṩ1ïḍè"/>
            <p:cNvSpPr/>
            <p:nvPr/>
          </p:nvSpPr>
          <p:spPr bwMode="auto">
            <a:xfrm>
              <a:off x="4747358" y="3537758"/>
              <a:ext cx="2770727" cy="250368"/>
            </a:xfrm>
            <a:prstGeom prst="rect">
              <a:avLst/>
            </a:prstGeom>
            <a:solidFill>
              <a:srgbClr val="CC6B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 name="íŝ1ïḓê"/>
            <p:cNvSpPr/>
            <p:nvPr/>
          </p:nvSpPr>
          <p:spPr bwMode="auto">
            <a:xfrm>
              <a:off x="4874210" y="2673159"/>
              <a:ext cx="2660567" cy="791160"/>
            </a:xfrm>
            <a:custGeom>
              <a:avLst/>
              <a:gdLst>
                <a:gd name="T0" fmla="*/ 6604 w 8070"/>
                <a:gd name="T1" fmla="*/ 0 h 2410"/>
                <a:gd name="T2" fmla="*/ 92 w 8070"/>
                <a:gd name="T3" fmla="*/ 0 h 2410"/>
                <a:gd name="T4" fmla="*/ 0 w 8070"/>
                <a:gd name="T5" fmla="*/ 3 h 2410"/>
                <a:gd name="T6" fmla="*/ 0 w 8070"/>
                <a:gd name="T7" fmla="*/ 2407 h 2410"/>
                <a:gd name="T8" fmla="*/ 92 w 8070"/>
                <a:gd name="T9" fmla="*/ 2410 h 2410"/>
                <a:gd name="T10" fmla="*/ 6604 w 8070"/>
                <a:gd name="T11" fmla="*/ 2410 h 2410"/>
                <a:gd name="T12" fmla="*/ 8070 w 8070"/>
                <a:gd name="T13" fmla="*/ 1205 h 2410"/>
                <a:gd name="T14" fmla="*/ 6604 w 8070"/>
                <a:gd name="T15" fmla="*/ 0 h 2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70" h="2410">
                  <a:moveTo>
                    <a:pt x="6604" y="0"/>
                  </a:moveTo>
                  <a:cubicBezTo>
                    <a:pt x="92" y="0"/>
                    <a:pt x="92" y="0"/>
                    <a:pt x="92" y="0"/>
                  </a:cubicBezTo>
                  <a:cubicBezTo>
                    <a:pt x="61" y="0"/>
                    <a:pt x="31" y="1"/>
                    <a:pt x="0" y="3"/>
                  </a:cubicBezTo>
                  <a:cubicBezTo>
                    <a:pt x="0" y="2407"/>
                    <a:pt x="0" y="2407"/>
                    <a:pt x="0" y="2407"/>
                  </a:cubicBezTo>
                  <a:cubicBezTo>
                    <a:pt x="31" y="2409"/>
                    <a:pt x="61" y="2410"/>
                    <a:pt x="92" y="2410"/>
                  </a:cubicBezTo>
                  <a:cubicBezTo>
                    <a:pt x="6604" y="2410"/>
                    <a:pt x="6604" y="2410"/>
                    <a:pt x="6604" y="2410"/>
                  </a:cubicBezTo>
                  <a:cubicBezTo>
                    <a:pt x="7410" y="2410"/>
                    <a:pt x="8070" y="1868"/>
                    <a:pt x="8070" y="1205"/>
                  </a:cubicBezTo>
                  <a:cubicBezTo>
                    <a:pt x="8070" y="542"/>
                    <a:pt x="7410" y="0"/>
                    <a:pt x="6604" y="0"/>
                  </a:cubicBezTo>
                  <a:close/>
                </a:path>
              </a:pathLst>
            </a:custGeom>
            <a:solidFill>
              <a:srgbClr val="FEF8E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îSḻïḋè"/>
            <p:cNvSpPr/>
            <p:nvPr/>
          </p:nvSpPr>
          <p:spPr bwMode="auto">
            <a:xfrm>
              <a:off x="4807446" y="2603055"/>
              <a:ext cx="2807449" cy="934703"/>
            </a:xfrm>
            <a:custGeom>
              <a:avLst/>
              <a:gdLst>
                <a:gd name="T0" fmla="*/ 8390 w 8522"/>
                <a:gd name="T1" fmla="*/ 861 h 2840"/>
                <a:gd name="T2" fmla="*/ 8033 w 8522"/>
                <a:gd name="T3" fmla="*/ 411 h 2840"/>
                <a:gd name="T4" fmla="*/ 6877 w 8522"/>
                <a:gd name="T5" fmla="*/ 0 h 2840"/>
                <a:gd name="T6" fmla="*/ 182 w 8522"/>
                <a:gd name="T7" fmla="*/ 0 h 2840"/>
                <a:gd name="T8" fmla="*/ 80 w 8522"/>
                <a:gd name="T9" fmla="*/ 2 h 2840"/>
                <a:gd name="T10" fmla="*/ 0 w 8522"/>
                <a:gd name="T11" fmla="*/ 5 h 2840"/>
                <a:gd name="T12" fmla="*/ 0 w 8522"/>
                <a:gd name="T13" fmla="*/ 300 h 2840"/>
                <a:gd name="T14" fmla="*/ 6813 w 8522"/>
                <a:gd name="T15" fmla="*/ 300 h 2840"/>
                <a:gd name="T16" fmla="*/ 7795 w 8522"/>
                <a:gd name="T17" fmla="*/ 635 h 2840"/>
                <a:gd name="T18" fmla="*/ 8194 w 8522"/>
                <a:gd name="T19" fmla="*/ 1419 h 2840"/>
                <a:gd name="T20" fmla="*/ 7795 w 8522"/>
                <a:gd name="T21" fmla="*/ 2204 h 2840"/>
                <a:gd name="T22" fmla="*/ 6813 w 8522"/>
                <a:gd name="T23" fmla="*/ 2540 h 2840"/>
                <a:gd name="T24" fmla="*/ 0 w 8522"/>
                <a:gd name="T25" fmla="*/ 2540 h 2840"/>
                <a:gd name="T26" fmla="*/ 0 w 8522"/>
                <a:gd name="T27" fmla="*/ 2833 h 2840"/>
                <a:gd name="T28" fmla="*/ 80 w 8522"/>
                <a:gd name="T29" fmla="*/ 2837 h 2840"/>
                <a:gd name="T30" fmla="*/ 182 w 8522"/>
                <a:gd name="T31" fmla="*/ 2840 h 2840"/>
                <a:gd name="T32" fmla="*/ 6877 w 8522"/>
                <a:gd name="T33" fmla="*/ 2840 h 2840"/>
                <a:gd name="T34" fmla="*/ 8033 w 8522"/>
                <a:gd name="T35" fmla="*/ 2428 h 2840"/>
                <a:gd name="T36" fmla="*/ 8390 w 8522"/>
                <a:gd name="T37" fmla="*/ 1976 h 2840"/>
                <a:gd name="T38" fmla="*/ 8522 w 8522"/>
                <a:gd name="T39" fmla="*/ 1419 h 2840"/>
                <a:gd name="T40" fmla="*/ 8390 w 8522"/>
                <a:gd name="T41" fmla="*/ 861 h 2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22" h="2840">
                  <a:moveTo>
                    <a:pt x="8390" y="861"/>
                  </a:moveTo>
                  <a:cubicBezTo>
                    <a:pt x="8306" y="692"/>
                    <a:pt x="8186" y="541"/>
                    <a:pt x="8033" y="411"/>
                  </a:cubicBezTo>
                  <a:cubicBezTo>
                    <a:pt x="7722" y="145"/>
                    <a:pt x="7312" y="0"/>
                    <a:pt x="6877" y="0"/>
                  </a:cubicBezTo>
                  <a:cubicBezTo>
                    <a:pt x="182" y="0"/>
                    <a:pt x="182" y="0"/>
                    <a:pt x="182" y="0"/>
                  </a:cubicBezTo>
                  <a:cubicBezTo>
                    <a:pt x="151" y="0"/>
                    <a:pt x="119" y="0"/>
                    <a:pt x="80" y="2"/>
                  </a:cubicBezTo>
                  <a:cubicBezTo>
                    <a:pt x="0" y="5"/>
                    <a:pt x="0" y="5"/>
                    <a:pt x="0" y="5"/>
                  </a:cubicBezTo>
                  <a:cubicBezTo>
                    <a:pt x="0" y="300"/>
                    <a:pt x="0" y="300"/>
                    <a:pt x="0" y="300"/>
                  </a:cubicBezTo>
                  <a:cubicBezTo>
                    <a:pt x="6813" y="300"/>
                    <a:pt x="6813" y="300"/>
                    <a:pt x="6813" y="300"/>
                  </a:cubicBezTo>
                  <a:cubicBezTo>
                    <a:pt x="7183" y="300"/>
                    <a:pt x="7532" y="419"/>
                    <a:pt x="7795" y="635"/>
                  </a:cubicBezTo>
                  <a:cubicBezTo>
                    <a:pt x="8052" y="847"/>
                    <a:pt x="8194" y="1125"/>
                    <a:pt x="8194" y="1419"/>
                  </a:cubicBezTo>
                  <a:cubicBezTo>
                    <a:pt x="8194" y="1713"/>
                    <a:pt x="8052" y="1992"/>
                    <a:pt x="7795" y="2204"/>
                  </a:cubicBezTo>
                  <a:cubicBezTo>
                    <a:pt x="7532" y="2420"/>
                    <a:pt x="7183" y="2540"/>
                    <a:pt x="6813" y="2540"/>
                  </a:cubicBezTo>
                  <a:cubicBezTo>
                    <a:pt x="0" y="2540"/>
                    <a:pt x="0" y="2540"/>
                    <a:pt x="0" y="2540"/>
                  </a:cubicBezTo>
                  <a:cubicBezTo>
                    <a:pt x="0" y="2833"/>
                    <a:pt x="0" y="2833"/>
                    <a:pt x="0" y="2833"/>
                  </a:cubicBezTo>
                  <a:cubicBezTo>
                    <a:pt x="80" y="2837"/>
                    <a:pt x="80" y="2837"/>
                    <a:pt x="80" y="2837"/>
                  </a:cubicBezTo>
                  <a:cubicBezTo>
                    <a:pt x="117" y="2839"/>
                    <a:pt x="150" y="2840"/>
                    <a:pt x="182" y="2840"/>
                  </a:cubicBezTo>
                  <a:cubicBezTo>
                    <a:pt x="6877" y="2840"/>
                    <a:pt x="6877" y="2840"/>
                    <a:pt x="6877" y="2840"/>
                  </a:cubicBezTo>
                  <a:cubicBezTo>
                    <a:pt x="7312" y="2840"/>
                    <a:pt x="7722" y="2694"/>
                    <a:pt x="8033" y="2428"/>
                  </a:cubicBezTo>
                  <a:cubicBezTo>
                    <a:pt x="8186" y="2298"/>
                    <a:pt x="8306" y="2146"/>
                    <a:pt x="8390" y="1976"/>
                  </a:cubicBezTo>
                  <a:cubicBezTo>
                    <a:pt x="8478" y="1800"/>
                    <a:pt x="8522" y="1612"/>
                    <a:pt x="8522" y="1419"/>
                  </a:cubicBezTo>
                  <a:cubicBezTo>
                    <a:pt x="8522" y="1226"/>
                    <a:pt x="8478" y="1038"/>
                    <a:pt x="8390" y="861"/>
                  </a:cubicBezTo>
                  <a:close/>
                </a:path>
              </a:pathLst>
            </a:custGeom>
            <a:solidFill>
              <a:srgbClr val="1C4D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iṡḻídê"/>
            <p:cNvSpPr/>
            <p:nvPr/>
          </p:nvSpPr>
          <p:spPr bwMode="auto">
            <a:xfrm>
              <a:off x="6359720" y="3117142"/>
              <a:ext cx="303780" cy="263721"/>
            </a:xfrm>
            <a:custGeom>
              <a:avLst/>
              <a:gdLst>
                <a:gd name="T0" fmla="*/ 91 w 91"/>
                <a:gd name="T1" fmla="*/ 79 h 79"/>
                <a:gd name="T2" fmla="*/ 46 w 91"/>
                <a:gd name="T3" fmla="*/ 39 h 79"/>
                <a:gd name="T4" fmla="*/ 0 w 91"/>
                <a:gd name="T5" fmla="*/ 79 h 79"/>
                <a:gd name="T6" fmla="*/ 0 w 91"/>
                <a:gd name="T7" fmla="*/ 0 h 79"/>
                <a:gd name="T8" fmla="*/ 91 w 91"/>
                <a:gd name="T9" fmla="*/ 0 h 79"/>
                <a:gd name="T10" fmla="*/ 91 w 91"/>
                <a:gd name="T11" fmla="*/ 79 h 79"/>
              </a:gdLst>
              <a:ahLst/>
              <a:cxnLst>
                <a:cxn ang="0">
                  <a:pos x="T0" y="T1"/>
                </a:cxn>
                <a:cxn ang="0">
                  <a:pos x="T2" y="T3"/>
                </a:cxn>
                <a:cxn ang="0">
                  <a:pos x="T4" y="T5"/>
                </a:cxn>
                <a:cxn ang="0">
                  <a:pos x="T6" y="T7"/>
                </a:cxn>
                <a:cxn ang="0">
                  <a:pos x="T8" y="T9"/>
                </a:cxn>
                <a:cxn ang="0">
                  <a:pos x="T10" y="T11"/>
                </a:cxn>
              </a:cxnLst>
              <a:rect l="0" t="0" r="r" b="b"/>
              <a:pathLst>
                <a:path w="91" h="79">
                  <a:moveTo>
                    <a:pt x="91" y="79"/>
                  </a:moveTo>
                  <a:lnTo>
                    <a:pt x="46" y="39"/>
                  </a:lnTo>
                  <a:lnTo>
                    <a:pt x="0" y="79"/>
                  </a:lnTo>
                  <a:lnTo>
                    <a:pt x="0" y="0"/>
                  </a:lnTo>
                  <a:lnTo>
                    <a:pt x="91" y="0"/>
                  </a:lnTo>
                  <a:lnTo>
                    <a:pt x="91" y="79"/>
                  </a:lnTo>
                  <a:close/>
                </a:path>
              </a:pathLst>
            </a:custGeom>
            <a:solidFill>
              <a:srgbClr val="D7C2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îš1iḑé"/>
            <p:cNvSpPr/>
            <p:nvPr/>
          </p:nvSpPr>
          <p:spPr bwMode="auto">
            <a:xfrm>
              <a:off x="4967681" y="2095645"/>
              <a:ext cx="2136465" cy="507410"/>
            </a:xfrm>
            <a:prstGeom prst="rect">
              <a:avLst/>
            </a:prstGeom>
            <a:solidFill>
              <a:srgbClr val="534B5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 name="isľïḓê"/>
            <p:cNvSpPr/>
            <p:nvPr/>
          </p:nvSpPr>
          <p:spPr bwMode="auto">
            <a:xfrm>
              <a:off x="4967681" y="2095645"/>
              <a:ext cx="2136465" cy="253705"/>
            </a:xfrm>
            <a:prstGeom prst="rect">
              <a:avLst/>
            </a:prstGeom>
            <a:solidFill>
              <a:srgbClr val="42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 name="íŝliḓê"/>
            <p:cNvSpPr/>
            <p:nvPr/>
          </p:nvSpPr>
          <p:spPr bwMode="auto">
            <a:xfrm>
              <a:off x="5137929" y="2095645"/>
              <a:ext cx="120176" cy="507410"/>
            </a:xfrm>
            <a:prstGeom prst="rect">
              <a:avLst/>
            </a:prstGeom>
            <a:solidFill>
              <a:srgbClr val="FFF6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9" name="í$lidè"/>
            <p:cNvSpPr/>
            <p:nvPr/>
          </p:nvSpPr>
          <p:spPr bwMode="auto">
            <a:xfrm>
              <a:off x="5361591" y="2095645"/>
              <a:ext cx="116839" cy="507410"/>
            </a:xfrm>
            <a:prstGeom prst="rect">
              <a:avLst/>
            </a:prstGeom>
            <a:solidFill>
              <a:srgbClr val="FFF6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0" name="isḷiḍè"/>
            <p:cNvSpPr/>
            <p:nvPr/>
          </p:nvSpPr>
          <p:spPr bwMode="auto">
            <a:xfrm>
              <a:off x="6820395" y="2095645"/>
              <a:ext cx="116839" cy="507410"/>
            </a:xfrm>
            <a:prstGeom prst="rect">
              <a:avLst/>
            </a:prstGeom>
            <a:solidFill>
              <a:srgbClr val="FFF6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 name="íṡľiḋé"/>
            <p:cNvSpPr/>
            <p:nvPr/>
          </p:nvSpPr>
          <p:spPr bwMode="auto">
            <a:xfrm>
              <a:off x="5137929" y="2095645"/>
              <a:ext cx="120176" cy="253705"/>
            </a:xfrm>
            <a:prstGeom prst="rect">
              <a:avLst/>
            </a:prstGeom>
            <a:solidFill>
              <a:srgbClr val="E8E2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 name="íślîďé"/>
            <p:cNvSpPr/>
            <p:nvPr/>
          </p:nvSpPr>
          <p:spPr bwMode="auto">
            <a:xfrm>
              <a:off x="5361591" y="2095645"/>
              <a:ext cx="116839" cy="253705"/>
            </a:xfrm>
            <a:prstGeom prst="rect">
              <a:avLst/>
            </a:prstGeom>
            <a:solidFill>
              <a:srgbClr val="E8E2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 name="îṣľiḍé"/>
            <p:cNvSpPr/>
            <p:nvPr/>
          </p:nvSpPr>
          <p:spPr bwMode="auto">
            <a:xfrm>
              <a:off x="6820395" y="2095645"/>
              <a:ext cx="116839" cy="253705"/>
            </a:xfrm>
            <a:prstGeom prst="rect">
              <a:avLst/>
            </a:prstGeom>
            <a:solidFill>
              <a:srgbClr val="E8E2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4" name="isļïďê"/>
            <p:cNvSpPr/>
            <p:nvPr/>
          </p:nvSpPr>
          <p:spPr bwMode="auto">
            <a:xfrm>
              <a:off x="4683930" y="1665015"/>
              <a:ext cx="2366803" cy="430632"/>
            </a:xfrm>
            <a:prstGeom prst="rect">
              <a:avLst/>
            </a:prstGeom>
            <a:solidFill>
              <a:srgbClr val="1B393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5" name="îṩḷïďè"/>
            <p:cNvSpPr/>
            <p:nvPr/>
          </p:nvSpPr>
          <p:spPr bwMode="auto">
            <a:xfrm>
              <a:off x="4683930" y="1878662"/>
              <a:ext cx="2366803" cy="216986"/>
            </a:xfrm>
            <a:prstGeom prst="rect">
              <a:avLst/>
            </a:prstGeom>
            <a:solidFill>
              <a:srgbClr val="2A51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6" name="ïšļïḓè"/>
            <p:cNvSpPr/>
            <p:nvPr/>
          </p:nvSpPr>
          <p:spPr bwMode="auto">
            <a:xfrm>
              <a:off x="6670176" y="1741793"/>
              <a:ext cx="280411" cy="277074"/>
            </a:xfrm>
            <a:prstGeom prst="ellipse">
              <a:avLst/>
            </a:prstGeom>
            <a:solidFill>
              <a:srgbClr val="FFF6D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ísľîḓè"/>
            <p:cNvSpPr/>
            <p:nvPr/>
          </p:nvSpPr>
          <p:spPr bwMode="auto">
            <a:xfrm>
              <a:off x="6670176" y="1741793"/>
              <a:ext cx="280411" cy="136868"/>
            </a:xfrm>
            <a:custGeom>
              <a:avLst/>
              <a:gdLst>
                <a:gd name="T0" fmla="*/ 422 w 845"/>
                <a:gd name="T1" fmla="*/ 0 h 422"/>
                <a:gd name="T2" fmla="*/ 0 w 845"/>
                <a:gd name="T3" fmla="*/ 422 h 422"/>
                <a:gd name="T4" fmla="*/ 845 w 845"/>
                <a:gd name="T5" fmla="*/ 422 h 422"/>
                <a:gd name="T6" fmla="*/ 422 w 845"/>
                <a:gd name="T7" fmla="*/ 0 h 422"/>
              </a:gdLst>
              <a:ahLst/>
              <a:cxnLst>
                <a:cxn ang="0">
                  <a:pos x="T0" y="T1"/>
                </a:cxn>
                <a:cxn ang="0">
                  <a:pos x="T2" y="T3"/>
                </a:cxn>
                <a:cxn ang="0">
                  <a:pos x="T4" y="T5"/>
                </a:cxn>
                <a:cxn ang="0">
                  <a:pos x="T6" y="T7"/>
                </a:cxn>
              </a:cxnLst>
              <a:rect l="0" t="0" r="r" b="b"/>
              <a:pathLst>
                <a:path w="845" h="422">
                  <a:moveTo>
                    <a:pt x="422" y="0"/>
                  </a:moveTo>
                  <a:cubicBezTo>
                    <a:pt x="189" y="0"/>
                    <a:pt x="0" y="186"/>
                    <a:pt x="0" y="422"/>
                  </a:cubicBezTo>
                  <a:cubicBezTo>
                    <a:pt x="845" y="422"/>
                    <a:pt x="845" y="422"/>
                    <a:pt x="845" y="422"/>
                  </a:cubicBezTo>
                  <a:cubicBezTo>
                    <a:pt x="845" y="186"/>
                    <a:pt x="656" y="0"/>
                    <a:pt x="422" y="0"/>
                  </a:cubicBezTo>
                  <a:close/>
                </a:path>
              </a:pathLst>
            </a:custGeom>
            <a:solidFill>
              <a:srgbClr val="E8E2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îṧľîḑé"/>
            <p:cNvSpPr/>
            <p:nvPr/>
          </p:nvSpPr>
          <p:spPr bwMode="auto">
            <a:xfrm>
              <a:off x="5435032" y="1665015"/>
              <a:ext cx="634263" cy="430632"/>
            </a:xfrm>
            <a:prstGeom prst="rect">
              <a:avLst/>
            </a:prstGeom>
            <a:solidFill>
              <a:srgbClr val="FFF6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 name="ïşḷidè"/>
            <p:cNvSpPr/>
            <p:nvPr/>
          </p:nvSpPr>
          <p:spPr bwMode="auto">
            <a:xfrm>
              <a:off x="5435032" y="1665015"/>
              <a:ext cx="634263" cy="213646"/>
            </a:xfrm>
            <a:prstGeom prst="rect">
              <a:avLst/>
            </a:prstGeom>
            <a:solidFill>
              <a:srgbClr val="E8E2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0" name="ïśľîḑê"/>
            <p:cNvSpPr/>
            <p:nvPr/>
          </p:nvSpPr>
          <p:spPr bwMode="auto">
            <a:xfrm>
              <a:off x="4874210" y="1394618"/>
              <a:ext cx="2400185" cy="186941"/>
            </a:xfrm>
            <a:custGeom>
              <a:avLst/>
              <a:gdLst>
                <a:gd name="T0" fmla="*/ 6984 w 7285"/>
                <a:gd name="T1" fmla="*/ 0 h 566"/>
                <a:gd name="T2" fmla="*/ 0 w 7285"/>
                <a:gd name="T3" fmla="*/ 0 h 566"/>
                <a:gd name="T4" fmla="*/ 0 w 7285"/>
                <a:gd name="T5" fmla="*/ 566 h 566"/>
                <a:gd name="T6" fmla="*/ 6984 w 7285"/>
                <a:gd name="T7" fmla="*/ 566 h 566"/>
                <a:gd name="T8" fmla="*/ 7285 w 7285"/>
                <a:gd name="T9" fmla="*/ 283 h 566"/>
                <a:gd name="T10" fmla="*/ 6984 w 7285"/>
                <a:gd name="T11" fmla="*/ 0 h 566"/>
              </a:gdLst>
              <a:ahLst/>
              <a:cxnLst>
                <a:cxn ang="0">
                  <a:pos x="T0" y="T1"/>
                </a:cxn>
                <a:cxn ang="0">
                  <a:pos x="T2" y="T3"/>
                </a:cxn>
                <a:cxn ang="0">
                  <a:pos x="T4" y="T5"/>
                </a:cxn>
                <a:cxn ang="0">
                  <a:pos x="T6" y="T7"/>
                </a:cxn>
                <a:cxn ang="0">
                  <a:pos x="T8" y="T9"/>
                </a:cxn>
                <a:cxn ang="0">
                  <a:pos x="T10" y="T11"/>
                </a:cxn>
              </a:cxnLst>
              <a:rect l="0" t="0" r="r" b="b"/>
              <a:pathLst>
                <a:path w="7285" h="566">
                  <a:moveTo>
                    <a:pt x="6984" y="0"/>
                  </a:moveTo>
                  <a:cubicBezTo>
                    <a:pt x="0" y="0"/>
                    <a:pt x="0" y="0"/>
                    <a:pt x="0" y="0"/>
                  </a:cubicBezTo>
                  <a:cubicBezTo>
                    <a:pt x="0" y="566"/>
                    <a:pt x="0" y="566"/>
                    <a:pt x="0" y="566"/>
                  </a:cubicBezTo>
                  <a:cubicBezTo>
                    <a:pt x="6984" y="566"/>
                    <a:pt x="6984" y="566"/>
                    <a:pt x="6984" y="566"/>
                  </a:cubicBezTo>
                  <a:cubicBezTo>
                    <a:pt x="7211" y="566"/>
                    <a:pt x="7285" y="439"/>
                    <a:pt x="7285" y="283"/>
                  </a:cubicBezTo>
                  <a:cubicBezTo>
                    <a:pt x="7285" y="127"/>
                    <a:pt x="7211" y="0"/>
                    <a:pt x="6984" y="0"/>
                  </a:cubicBezTo>
                  <a:close/>
                </a:path>
              </a:pathLst>
            </a:custGeom>
            <a:solidFill>
              <a:srgbClr val="FEF8E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ïṩľïḑê"/>
            <p:cNvSpPr/>
            <p:nvPr/>
          </p:nvSpPr>
          <p:spPr bwMode="auto">
            <a:xfrm>
              <a:off x="4847505" y="1321177"/>
              <a:ext cx="2486979" cy="343838"/>
            </a:xfrm>
            <a:custGeom>
              <a:avLst/>
              <a:gdLst>
                <a:gd name="T0" fmla="*/ 7117 w 7542"/>
                <a:gd name="T1" fmla="*/ 0 h 1042"/>
                <a:gd name="T2" fmla="*/ 0 w 7542"/>
                <a:gd name="T3" fmla="*/ 0 h 1042"/>
                <a:gd name="T4" fmla="*/ 0 w 7542"/>
                <a:gd name="T5" fmla="*/ 225 h 1042"/>
                <a:gd name="T6" fmla="*/ 7052 w 7542"/>
                <a:gd name="T7" fmla="*/ 225 h 1042"/>
                <a:gd name="T8" fmla="*/ 7355 w 7542"/>
                <a:gd name="T9" fmla="*/ 508 h 1042"/>
                <a:gd name="T10" fmla="*/ 7052 w 7542"/>
                <a:gd name="T11" fmla="*/ 791 h 1042"/>
                <a:gd name="T12" fmla="*/ 0 w 7542"/>
                <a:gd name="T13" fmla="*/ 791 h 1042"/>
                <a:gd name="T14" fmla="*/ 0 w 7542"/>
                <a:gd name="T15" fmla="*/ 1042 h 1042"/>
                <a:gd name="T16" fmla="*/ 7117 w 7542"/>
                <a:gd name="T17" fmla="*/ 1042 h 1042"/>
                <a:gd name="T18" fmla="*/ 7542 w 7542"/>
                <a:gd name="T19" fmla="*/ 521 h 1042"/>
                <a:gd name="T20" fmla="*/ 7117 w 7542"/>
                <a:gd name="T21" fmla="*/ 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42" h="1042">
                  <a:moveTo>
                    <a:pt x="7117" y="0"/>
                  </a:moveTo>
                  <a:cubicBezTo>
                    <a:pt x="0" y="0"/>
                    <a:pt x="0" y="0"/>
                    <a:pt x="0" y="0"/>
                  </a:cubicBezTo>
                  <a:cubicBezTo>
                    <a:pt x="0" y="225"/>
                    <a:pt x="0" y="225"/>
                    <a:pt x="0" y="225"/>
                  </a:cubicBezTo>
                  <a:cubicBezTo>
                    <a:pt x="7052" y="225"/>
                    <a:pt x="7052" y="225"/>
                    <a:pt x="7052" y="225"/>
                  </a:cubicBezTo>
                  <a:cubicBezTo>
                    <a:pt x="7281" y="225"/>
                    <a:pt x="7355" y="352"/>
                    <a:pt x="7355" y="508"/>
                  </a:cubicBezTo>
                  <a:cubicBezTo>
                    <a:pt x="7355" y="664"/>
                    <a:pt x="7281" y="791"/>
                    <a:pt x="7052" y="791"/>
                  </a:cubicBezTo>
                  <a:cubicBezTo>
                    <a:pt x="0" y="791"/>
                    <a:pt x="0" y="791"/>
                    <a:pt x="0" y="791"/>
                  </a:cubicBezTo>
                  <a:cubicBezTo>
                    <a:pt x="0" y="1042"/>
                    <a:pt x="0" y="1042"/>
                    <a:pt x="0" y="1042"/>
                  </a:cubicBezTo>
                  <a:cubicBezTo>
                    <a:pt x="7117" y="1042"/>
                    <a:pt x="7117" y="1042"/>
                    <a:pt x="7117" y="1042"/>
                  </a:cubicBezTo>
                  <a:cubicBezTo>
                    <a:pt x="7351" y="1042"/>
                    <a:pt x="7542" y="808"/>
                    <a:pt x="7542" y="521"/>
                  </a:cubicBezTo>
                  <a:cubicBezTo>
                    <a:pt x="7542" y="233"/>
                    <a:pt x="7351" y="0"/>
                    <a:pt x="7117" y="0"/>
                  </a:cubicBezTo>
                  <a:close/>
                </a:path>
              </a:pathLst>
            </a:custGeom>
            <a:solidFill>
              <a:srgbClr val="A34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（四）比较法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a:grpSpLocks noChangeAspect="1"/>
          </p:cNvGrpSpPr>
          <p:nvPr>
            <p:custDataLst>
              <p:tags r:id="rId1"/>
            </p:custDataLst>
          </p:nvPr>
        </p:nvGrpSpPr>
        <p:grpSpPr>
          <a:xfrm>
            <a:off x="1033144" y="2394568"/>
            <a:ext cx="10125711" cy="2914525"/>
            <a:chOff x="2097035" y="2277962"/>
            <a:chExt cx="7997930" cy="2302077"/>
          </a:xfrm>
        </p:grpSpPr>
        <p:grpSp>
          <p:nvGrpSpPr>
            <p:cNvPr id="7" name="组合 6"/>
            <p:cNvGrpSpPr/>
            <p:nvPr/>
          </p:nvGrpSpPr>
          <p:grpSpPr>
            <a:xfrm>
              <a:off x="2097035" y="2277962"/>
              <a:ext cx="7628682" cy="2302077"/>
              <a:chOff x="1744169" y="1454759"/>
              <a:chExt cx="7628682" cy="2302077"/>
            </a:xfrm>
          </p:grpSpPr>
          <p:cxnSp>
            <p:nvCxnSpPr>
              <p:cNvPr id="22" name="1"/>
              <p:cNvCxnSpPr/>
              <p:nvPr>
                <p:custDataLst>
                  <p:tags r:id="rId2"/>
                </p:custDataLst>
              </p:nvPr>
            </p:nvCxnSpPr>
            <p:spPr>
              <a:xfrm>
                <a:off x="3406333" y="1849007"/>
                <a:ext cx="5966518" cy="0"/>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1744169" y="1454759"/>
                <a:ext cx="2333728" cy="2302077"/>
                <a:chOff x="1744169" y="1454759"/>
                <a:chExt cx="2333728" cy="2302077"/>
              </a:xfrm>
            </p:grpSpPr>
            <p:grpSp>
              <p:nvGrpSpPr>
                <p:cNvPr id="24" name="组合 23"/>
                <p:cNvGrpSpPr/>
                <p:nvPr/>
              </p:nvGrpSpPr>
              <p:grpSpPr>
                <a:xfrm>
                  <a:off x="1744169" y="1454759"/>
                  <a:ext cx="2333728" cy="784326"/>
                  <a:chOff x="930172" y="1454759"/>
                  <a:chExt cx="2333728" cy="784326"/>
                </a:xfrm>
              </p:grpSpPr>
              <p:grpSp>
                <p:nvGrpSpPr>
                  <p:cNvPr id="26" name="组合 25"/>
                  <p:cNvGrpSpPr/>
                  <p:nvPr/>
                </p:nvGrpSpPr>
                <p:grpSpPr>
                  <a:xfrm>
                    <a:off x="930172" y="1454759"/>
                    <a:ext cx="2333728" cy="784326"/>
                    <a:chOff x="2771672" y="1975459"/>
                    <a:chExt cx="2333728" cy="784326"/>
                  </a:xfrm>
                </p:grpSpPr>
                <p:sp>
                  <p:nvSpPr>
                    <p:cNvPr id="28" name="1"/>
                    <p:cNvSpPr/>
                    <p:nvPr>
                      <p:custDataLst>
                        <p:tags r:id="rId3"/>
                      </p:custDataLst>
                    </p:nvPr>
                  </p:nvSpPr>
                  <p:spPr>
                    <a:xfrm>
                      <a:off x="3443236" y="1975459"/>
                      <a:ext cx="1662164" cy="784326"/>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1"/>
                    </a:solidFill>
                    <a:ln w="12700" cap="flat" cmpd="sng" algn="ctr">
                      <a:noFill/>
                      <a:prstDash val="solid"/>
                      <a:miter lim="800000"/>
                    </a:ln>
                    <a:effectLst>
                      <a:outerShdw blurRad="76200" dir="13500000" sy="23000" kx="1200000" algn="br" rotWithShape="0">
                        <a:prstClr val="black">
                          <a:alpha val="20000"/>
                        </a:prstClr>
                      </a:outerShdw>
                    </a:effectLst>
                  </p:spPr>
                  <p:txBody>
                    <a:bodyPr rtlCol="0" anchor="ctr"/>
                    <a:lstStyle/>
                    <a:p>
                      <a:pPr marL="0" lvl="1" defTabSz="1219200">
                        <a:defRPr/>
                      </a:pPr>
                      <a:endParaRPr lang="zh-CN" altLang="en-US" dirty="0">
                        <a:latin typeface="+mn-ea"/>
                      </a:endParaRPr>
                    </a:p>
                    <a:p>
                      <a:pPr marL="0" lvl="1" defTabSz="1219200">
                        <a:defRPr/>
                      </a:pPr>
                      <a:endParaRPr lang="zh-CN" altLang="en-US" dirty="0">
                        <a:latin typeface="+mn-ea"/>
                      </a:endParaRPr>
                    </a:p>
                  </p:txBody>
                </p:sp>
                <p:sp>
                  <p:nvSpPr>
                    <p:cNvPr id="29" name="Index-1"/>
                    <p:cNvSpPr/>
                    <p:nvPr>
                      <p:custDataLst>
                        <p:tags r:id="rId4"/>
                      </p:custDataLst>
                    </p:nvPr>
                  </p:nvSpPr>
                  <p:spPr>
                    <a:xfrm>
                      <a:off x="2771672" y="1975459"/>
                      <a:ext cx="784328" cy="784324"/>
                    </a:xfrm>
                    <a:custGeom>
                      <a:avLst/>
                      <a:gdLst>
                        <a:gd name="connsiteX0" fmla="*/ 0 w 785812"/>
                        <a:gd name="connsiteY0" fmla="*/ 392906 h 785812"/>
                        <a:gd name="connsiteX1" fmla="*/ 392906 w 785812"/>
                        <a:gd name="connsiteY1" fmla="*/ 0 h 785812"/>
                        <a:gd name="connsiteX2" fmla="*/ 785812 w 785812"/>
                        <a:gd name="connsiteY2" fmla="*/ 392906 h 785812"/>
                        <a:gd name="connsiteX3" fmla="*/ 392906 w 785812"/>
                        <a:gd name="connsiteY3" fmla="*/ 785812 h 785812"/>
                        <a:gd name="connsiteX4" fmla="*/ 0 w 785812"/>
                        <a:gd name="connsiteY4" fmla="*/ 392906 h 785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812" h="785812">
                          <a:moveTo>
                            <a:pt x="0" y="392906"/>
                          </a:moveTo>
                          <a:cubicBezTo>
                            <a:pt x="0" y="175910"/>
                            <a:pt x="175910" y="0"/>
                            <a:pt x="392906" y="0"/>
                          </a:cubicBezTo>
                          <a:cubicBezTo>
                            <a:pt x="609902" y="0"/>
                            <a:pt x="785812" y="175910"/>
                            <a:pt x="785812" y="392906"/>
                          </a:cubicBezTo>
                          <a:cubicBezTo>
                            <a:pt x="785812" y="609902"/>
                            <a:pt x="609902" y="785812"/>
                            <a:pt x="392906" y="785812"/>
                          </a:cubicBezTo>
                          <a:cubicBezTo>
                            <a:pt x="175910" y="785812"/>
                            <a:pt x="0" y="609902"/>
                            <a:pt x="0" y="392906"/>
                          </a:cubicBezTo>
                          <a:close/>
                        </a:path>
                      </a:pathLst>
                    </a:custGeom>
                    <a:solidFill>
                      <a:schemeClr val="bg1"/>
                    </a:solidFill>
                    <a:ln w="53975" cap="flat" cmpd="sng" algn="ctr">
                      <a:solidFill>
                        <a:schemeClr val="accent1"/>
                      </a:solidFill>
                      <a:prstDash val="solid"/>
                      <a:miter lim="800000"/>
                    </a:ln>
                    <a:effectLst>
                      <a:outerShdw blurRad="76200" dir="13500000" sy="23000" kx="1200000" algn="br" rotWithShape="0">
                        <a:prstClr val="black">
                          <a:alpha val="20000"/>
                        </a:prstClr>
                      </a:outerShdw>
                    </a:effectLst>
                  </p:spPr>
                  <p:txBody>
                    <a:bodyPr rtlCol="0" anchor="ctr"/>
                    <a:lstStyle/>
                    <a:p>
                      <a:pPr algn="ctr" defTabSz="1219200">
                        <a:defRPr/>
                      </a:pPr>
                      <a:r>
                        <a:rPr lang="en-US" altLang="zh-CN" sz="2800" b="1" dirty="0">
                          <a:latin typeface="+mn-ea"/>
                        </a:rPr>
                        <a:t>01</a:t>
                      </a:r>
                      <a:endParaRPr lang="zh-CN" altLang="en-US" sz="2800" b="1" dirty="0">
                        <a:latin typeface="+mn-ea"/>
                      </a:endParaRPr>
                    </a:p>
                  </p:txBody>
                </p:sp>
              </p:grpSp>
              <p:sp>
                <p:nvSpPr>
                  <p:cNvPr id="27" name="Title-1"/>
                  <p:cNvSpPr txBox="1"/>
                  <p:nvPr>
                    <p:custDataLst>
                      <p:tags r:id="rId5"/>
                    </p:custDataLst>
                  </p:nvPr>
                </p:nvSpPr>
                <p:spPr>
                  <a:xfrm>
                    <a:off x="1725664" y="1662255"/>
                    <a:ext cx="1538236" cy="369332"/>
                  </a:xfrm>
                  <a:prstGeom prst="rect">
                    <a:avLst/>
                  </a:prstGeom>
                  <a:noFill/>
                </p:spPr>
                <p:txBody>
                  <a:bodyPr wrap="square" rtlCol="0">
                    <a:noAutofit/>
                  </a:bodyPr>
                  <a:lstStyle/>
                  <a:p>
                    <a:r>
                      <a:rPr lang="zh-CN" altLang="en-US" sz="2400" b="1" dirty="0">
                        <a:solidFill>
                          <a:schemeClr val="bg1"/>
                        </a:solidFill>
                      </a:rPr>
                      <a:t>描述</a:t>
                    </a:r>
                    <a:endParaRPr lang="zh-CN" altLang="en-US" sz="2400" b="1" dirty="0">
                      <a:solidFill>
                        <a:schemeClr val="bg1"/>
                      </a:solidFill>
                    </a:endParaRPr>
                  </a:p>
                </p:txBody>
              </p:sp>
            </p:grpSp>
            <p:sp>
              <p:nvSpPr>
                <p:cNvPr id="25" name="Body-1"/>
                <p:cNvSpPr/>
                <p:nvPr>
                  <p:custDataLst>
                    <p:tags r:id="rId6"/>
                  </p:custDataLst>
                </p:nvPr>
              </p:nvSpPr>
              <p:spPr>
                <a:xfrm>
                  <a:off x="1744169" y="2316836"/>
                  <a:ext cx="2333728" cy="14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dirty="0">
                      <a:solidFill>
                        <a:schemeClr val="tx1"/>
                      </a:solidFill>
                    </a:rPr>
                    <a:t>准确、客观地描述所要比较的教育现象的外部特征，为进一步分析、比较提供必要的资料。</a:t>
                  </a:r>
                  <a:endParaRPr kumimoji="0" lang="en-GB" altLang="zh-CN" b="0" i="0" u="none" strike="noStrike" kern="1200" cap="none" spc="0" normalizeH="0" baseline="0" noProof="0" dirty="0">
                    <a:ln>
                      <a:noFill/>
                    </a:ln>
                    <a:solidFill>
                      <a:schemeClr val="tx1"/>
                    </a:solidFill>
                    <a:effectLst/>
                    <a:uLnTx/>
                    <a:uFillTx/>
                    <a:latin typeface="+mn-ea"/>
                    <a:cs typeface="+mn-cs"/>
                  </a:endParaRPr>
                </a:p>
              </p:txBody>
            </p:sp>
          </p:grpSp>
        </p:grpSp>
        <p:grpSp>
          <p:nvGrpSpPr>
            <p:cNvPr id="8" name="组合 7"/>
            <p:cNvGrpSpPr/>
            <p:nvPr/>
          </p:nvGrpSpPr>
          <p:grpSpPr>
            <a:xfrm>
              <a:off x="4929136" y="2277962"/>
              <a:ext cx="2333728" cy="2302077"/>
              <a:chOff x="4576270" y="1454759"/>
              <a:chExt cx="2333728" cy="2302077"/>
            </a:xfrm>
          </p:grpSpPr>
          <p:grpSp>
            <p:nvGrpSpPr>
              <p:cNvPr id="16" name="组合 15"/>
              <p:cNvGrpSpPr/>
              <p:nvPr/>
            </p:nvGrpSpPr>
            <p:grpSpPr>
              <a:xfrm>
                <a:off x="4576270" y="1454759"/>
                <a:ext cx="2333728" cy="784326"/>
                <a:chOff x="930172" y="1454759"/>
                <a:chExt cx="2333728" cy="784326"/>
              </a:xfrm>
            </p:grpSpPr>
            <p:grpSp>
              <p:nvGrpSpPr>
                <p:cNvPr id="18" name="组合 17"/>
                <p:cNvGrpSpPr/>
                <p:nvPr/>
              </p:nvGrpSpPr>
              <p:grpSpPr>
                <a:xfrm>
                  <a:off x="930172" y="1454759"/>
                  <a:ext cx="2333728" cy="784326"/>
                  <a:chOff x="2771672" y="1975459"/>
                  <a:chExt cx="2333728" cy="784326"/>
                </a:xfrm>
              </p:grpSpPr>
              <p:sp>
                <p:nvSpPr>
                  <p:cNvPr id="20" name="2"/>
                  <p:cNvSpPr/>
                  <p:nvPr>
                    <p:custDataLst>
                      <p:tags r:id="rId7"/>
                    </p:custDataLst>
                  </p:nvPr>
                </p:nvSpPr>
                <p:spPr>
                  <a:xfrm>
                    <a:off x="3443236" y="1975459"/>
                    <a:ext cx="1662164" cy="784326"/>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2"/>
                  </a:solidFill>
                  <a:ln w="12700" cap="flat" cmpd="sng" algn="ctr">
                    <a:noFill/>
                    <a:prstDash val="solid"/>
                    <a:miter lim="800000"/>
                  </a:ln>
                  <a:effectLst>
                    <a:outerShdw blurRad="76200" dir="13500000" sy="23000" kx="1200000" algn="br" rotWithShape="0">
                      <a:prstClr val="black">
                        <a:alpha val="20000"/>
                      </a:prstClr>
                    </a:outerShdw>
                  </a:effectLst>
                </p:spPr>
                <p:txBody>
                  <a:bodyPr rtlCol="0" anchor="ctr"/>
                  <a:lstStyle/>
                  <a:p>
                    <a:pPr marL="0" lvl="1" defTabSz="1219200">
                      <a:defRPr/>
                    </a:pPr>
                    <a:endParaRPr lang="zh-CN" altLang="en-US" dirty="0">
                      <a:latin typeface="+mn-ea"/>
                    </a:endParaRPr>
                  </a:p>
                  <a:p>
                    <a:pPr marL="0" lvl="1" defTabSz="1219200">
                      <a:defRPr/>
                    </a:pPr>
                    <a:endParaRPr lang="zh-CN" altLang="en-US" dirty="0">
                      <a:latin typeface="+mn-ea"/>
                    </a:endParaRPr>
                  </a:p>
                </p:txBody>
              </p:sp>
              <p:sp>
                <p:nvSpPr>
                  <p:cNvPr id="21" name="Index-2"/>
                  <p:cNvSpPr/>
                  <p:nvPr>
                    <p:custDataLst>
                      <p:tags r:id="rId8"/>
                    </p:custDataLst>
                  </p:nvPr>
                </p:nvSpPr>
                <p:spPr>
                  <a:xfrm>
                    <a:off x="2771672" y="1975459"/>
                    <a:ext cx="784328" cy="784324"/>
                  </a:xfrm>
                  <a:custGeom>
                    <a:avLst/>
                    <a:gdLst>
                      <a:gd name="connsiteX0" fmla="*/ 0 w 785812"/>
                      <a:gd name="connsiteY0" fmla="*/ 392906 h 785812"/>
                      <a:gd name="connsiteX1" fmla="*/ 392906 w 785812"/>
                      <a:gd name="connsiteY1" fmla="*/ 0 h 785812"/>
                      <a:gd name="connsiteX2" fmla="*/ 785812 w 785812"/>
                      <a:gd name="connsiteY2" fmla="*/ 392906 h 785812"/>
                      <a:gd name="connsiteX3" fmla="*/ 392906 w 785812"/>
                      <a:gd name="connsiteY3" fmla="*/ 785812 h 785812"/>
                      <a:gd name="connsiteX4" fmla="*/ 0 w 785812"/>
                      <a:gd name="connsiteY4" fmla="*/ 392906 h 785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812" h="785812">
                        <a:moveTo>
                          <a:pt x="0" y="392906"/>
                        </a:moveTo>
                        <a:cubicBezTo>
                          <a:pt x="0" y="175910"/>
                          <a:pt x="175910" y="0"/>
                          <a:pt x="392906" y="0"/>
                        </a:cubicBezTo>
                        <a:cubicBezTo>
                          <a:pt x="609902" y="0"/>
                          <a:pt x="785812" y="175910"/>
                          <a:pt x="785812" y="392906"/>
                        </a:cubicBezTo>
                        <a:cubicBezTo>
                          <a:pt x="785812" y="609902"/>
                          <a:pt x="609902" y="785812"/>
                          <a:pt x="392906" y="785812"/>
                        </a:cubicBezTo>
                        <a:cubicBezTo>
                          <a:pt x="175910" y="785812"/>
                          <a:pt x="0" y="609902"/>
                          <a:pt x="0" y="392906"/>
                        </a:cubicBezTo>
                        <a:close/>
                      </a:path>
                    </a:pathLst>
                  </a:custGeom>
                  <a:solidFill>
                    <a:schemeClr val="bg1"/>
                  </a:solidFill>
                  <a:ln w="53975" cap="flat" cmpd="sng" algn="ctr">
                    <a:solidFill>
                      <a:schemeClr val="accent2"/>
                    </a:solidFill>
                    <a:prstDash val="solid"/>
                    <a:miter lim="800000"/>
                  </a:ln>
                  <a:effectLst>
                    <a:outerShdw blurRad="76200" dir="13500000" sy="23000" kx="1200000" algn="br" rotWithShape="0">
                      <a:prstClr val="black">
                        <a:alpha val="20000"/>
                      </a:prstClr>
                    </a:outerShdw>
                  </a:effectLst>
                </p:spPr>
                <p:txBody>
                  <a:bodyPr rtlCol="0" anchor="ctr"/>
                  <a:lstStyle/>
                  <a:p>
                    <a:pPr algn="ctr" defTabSz="1219200">
                      <a:defRPr/>
                    </a:pPr>
                    <a:r>
                      <a:rPr lang="en-US" altLang="zh-CN" sz="2800" b="1" dirty="0">
                        <a:latin typeface="+mn-ea"/>
                      </a:rPr>
                      <a:t>02</a:t>
                    </a:r>
                    <a:endParaRPr lang="zh-CN" altLang="en-US" sz="2800" b="1" dirty="0">
                      <a:latin typeface="+mn-ea"/>
                    </a:endParaRPr>
                  </a:p>
                </p:txBody>
              </p:sp>
            </p:grpSp>
            <p:sp>
              <p:nvSpPr>
                <p:cNvPr id="19" name="Title-2"/>
                <p:cNvSpPr txBox="1"/>
                <p:nvPr>
                  <p:custDataLst>
                    <p:tags r:id="rId9"/>
                  </p:custDataLst>
                </p:nvPr>
              </p:nvSpPr>
              <p:spPr>
                <a:xfrm>
                  <a:off x="1725664" y="1662255"/>
                  <a:ext cx="1538236" cy="369332"/>
                </a:xfrm>
                <a:prstGeom prst="rect">
                  <a:avLst/>
                </a:prstGeom>
                <a:noFill/>
              </p:spPr>
              <p:txBody>
                <a:bodyPr wrap="square" rtlCol="0">
                  <a:noAutofit/>
                </a:bodyPr>
                <a:lstStyle/>
                <a:p>
                  <a:r>
                    <a:rPr lang="zh-CN" altLang="en-US" sz="2400" b="1" dirty="0">
                      <a:solidFill>
                        <a:schemeClr val="bg1"/>
                      </a:solidFill>
                    </a:rPr>
                    <a:t>整理</a:t>
                  </a:r>
                  <a:endParaRPr lang="zh-CN" altLang="en-US" sz="2400" b="1" dirty="0">
                    <a:solidFill>
                      <a:schemeClr val="bg1"/>
                    </a:solidFill>
                  </a:endParaRPr>
                </a:p>
              </p:txBody>
            </p:sp>
          </p:grpSp>
          <p:sp>
            <p:nvSpPr>
              <p:cNvPr id="17" name="Body-2"/>
              <p:cNvSpPr/>
              <p:nvPr>
                <p:custDataLst>
                  <p:tags r:id="rId10"/>
                </p:custDataLst>
              </p:nvPr>
            </p:nvSpPr>
            <p:spPr>
              <a:xfrm>
                <a:off x="4576270" y="2316836"/>
                <a:ext cx="2333728" cy="14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dirty="0">
                    <a:solidFill>
                      <a:schemeClr val="tx1"/>
                    </a:solidFill>
                  </a:rPr>
                  <a:t>把搜集到的有关资料进行整理，如做出统计材料，进行解释、分析、评价，设立比较的标准等。</a:t>
                </a:r>
                <a:endParaRPr kumimoji="0" lang="en-GB" altLang="zh-CN" b="0" i="0" u="none" strike="noStrike" kern="1200" cap="none" spc="0" normalizeH="0" baseline="0" noProof="0" dirty="0">
                  <a:ln>
                    <a:noFill/>
                  </a:ln>
                  <a:solidFill>
                    <a:schemeClr val="tx1"/>
                  </a:solidFill>
                  <a:effectLst/>
                  <a:uLnTx/>
                  <a:uFillTx/>
                  <a:latin typeface="+mn-ea"/>
                  <a:cs typeface="+mn-cs"/>
                </a:endParaRPr>
              </a:p>
            </p:txBody>
          </p:sp>
        </p:grpSp>
        <p:grpSp>
          <p:nvGrpSpPr>
            <p:cNvPr id="9" name="组合 8"/>
            <p:cNvGrpSpPr/>
            <p:nvPr/>
          </p:nvGrpSpPr>
          <p:grpSpPr>
            <a:xfrm>
              <a:off x="7761237" y="2277962"/>
              <a:ext cx="2333728" cy="2302077"/>
              <a:chOff x="7408371" y="1454759"/>
              <a:chExt cx="2333728" cy="2302077"/>
            </a:xfrm>
          </p:grpSpPr>
          <p:grpSp>
            <p:nvGrpSpPr>
              <p:cNvPr id="10" name="组合 9"/>
              <p:cNvGrpSpPr/>
              <p:nvPr/>
            </p:nvGrpSpPr>
            <p:grpSpPr>
              <a:xfrm>
                <a:off x="7408371" y="1454759"/>
                <a:ext cx="2333728" cy="784326"/>
                <a:chOff x="930172" y="1454759"/>
                <a:chExt cx="2333728" cy="784326"/>
              </a:xfrm>
            </p:grpSpPr>
            <p:grpSp>
              <p:nvGrpSpPr>
                <p:cNvPr id="12" name="组合 11"/>
                <p:cNvGrpSpPr/>
                <p:nvPr/>
              </p:nvGrpSpPr>
              <p:grpSpPr>
                <a:xfrm>
                  <a:off x="930172" y="1454759"/>
                  <a:ext cx="2333728" cy="784326"/>
                  <a:chOff x="2771672" y="1975459"/>
                  <a:chExt cx="2333728" cy="784326"/>
                </a:xfrm>
              </p:grpSpPr>
              <p:sp>
                <p:nvSpPr>
                  <p:cNvPr id="14" name="3"/>
                  <p:cNvSpPr/>
                  <p:nvPr>
                    <p:custDataLst>
                      <p:tags r:id="rId11"/>
                    </p:custDataLst>
                  </p:nvPr>
                </p:nvSpPr>
                <p:spPr>
                  <a:xfrm>
                    <a:off x="3443236" y="1975459"/>
                    <a:ext cx="1662164" cy="784326"/>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3"/>
                  </a:solidFill>
                  <a:ln w="12700" cap="flat" cmpd="sng" algn="ctr">
                    <a:noFill/>
                    <a:prstDash val="solid"/>
                    <a:miter lim="800000"/>
                  </a:ln>
                  <a:effectLst>
                    <a:outerShdw blurRad="76200" dir="13500000" sy="23000" kx="1200000" algn="br" rotWithShape="0">
                      <a:prstClr val="black">
                        <a:alpha val="20000"/>
                      </a:prstClr>
                    </a:outerShdw>
                  </a:effectLst>
                </p:spPr>
                <p:txBody>
                  <a:bodyPr rtlCol="0" anchor="ctr"/>
                  <a:lstStyle/>
                  <a:p>
                    <a:pPr marL="0" lvl="1" defTabSz="1219200">
                      <a:defRPr/>
                    </a:pPr>
                    <a:endParaRPr lang="zh-CN" altLang="en-US" dirty="0">
                      <a:latin typeface="+mn-ea"/>
                    </a:endParaRPr>
                  </a:p>
                  <a:p>
                    <a:pPr marL="0" lvl="1" defTabSz="1219200">
                      <a:defRPr/>
                    </a:pPr>
                    <a:endParaRPr lang="zh-CN" altLang="en-US" dirty="0">
                      <a:latin typeface="+mn-ea"/>
                    </a:endParaRPr>
                  </a:p>
                </p:txBody>
              </p:sp>
              <p:sp>
                <p:nvSpPr>
                  <p:cNvPr id="15" name="Index-3"/>
                  <p:cNvSpPr/>
                  <p:nvPr>
                    <p:custDataLst>
                      <p:tags r:id="rId12"/>
                    </p:custDataLst>
                  </p:nvPr>
                </p:nvSpPr>
                <p:spPr>
                  <a:xfrm>
                    <a:off x="2771672" y="1975459"/>
                    <a:ext cx="784328" cy="784324"/>
                  </a:xfrm>
                  <a:custGeom>
                    <a:avLst/>
                    <a:gdLst>
                      <a:gd name="connsiteX0" fmla="*/ 0 w 785812"/>
                      <a:gd name="connsiteY0" fmla="*/ 392906 h 785812"/>
                      <a:gd name="connsiteX1" fmla="*/ 392906 w 785812"/>
                      <a:gd name="connsiteY1" fmla="*/ 0 h 785812"/>
                      <a:gd name="connsiteX2" fmla="*/ 785812 w 785812"/>
                      <a:gd name="connsiteY2" fmla="*/ 392906 h 785812"/>
                      <a:gd name="connsiteX3" fmla="*/ 392906 w 785812"/>
                      <a:gd name="connsiteY3" fmla="*/ 785812 h 785812"/>
                      <a:gd name="connsiteX4" fmla="*/ 0 w 785812"/>
                      <a:gd name="connsiteY4" fmla="*/ 392906 h 785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812" h="785812">
                        <a:moveTo>
                          <a:pt x="0" y="392906"/>
                        </a:moveTo>
                        <a:cubicBezTo>
                          <a:pt x="0" y="175910"/>
                          <a:pt x="175910" y="0"/>
                          <a:pt x="392906" y="0"/>
                        </a:cubicBezTo>
                        <a:cubicBezTo>
                          <a:pt x="609902" y="0"/>
                          <a:pt x="785812" y="175910"/>
                          <a:pt x="785812" y="392906"/>
                        </a:cubicBezTo>
                        <a:cubicBezTo>
                          <a:pt x="785812" y="609902"/>
                          <a:pt x="609902" y="785812"/>
                          <a:pt x="392906" y="785812"/>
                        </a:cubicBezTo>
                        <a:cubicBezTo>
                          <a:pt x="175910" y="785812"/>
                          <a:pt x="0" y="609902"/>
                          <a:pt x="0" y="392906"/>
                        </a:cubicBezTo>
                        <a:close/>
                      </a:path>
                    </a:pathLst>
                  </a:custGeom>
                  <a:solidFill>
                    <a:schemeClr val="bg1"/>
                  </a:solidFill>
                  <a:ln w="53975" cap="flat" cmpd="sng" algn="ctr">
                    <a:solidFill>
                      <a:schemeClr val="accent3"/>
                    </a:solidFill>
                    <a:prstDash val="solid"/>
                    <a:miter lim="800000"/>
                  </a:ln>
                  <a:effectLst>
                    <a:outerShdw blurRad="76200" dir="13500000" sy="23000" kx="1200000" algn="br" rotWithShape="0">
                      <a:prstClr val="black">
                        <a:alpha val="20000"/>
                      </a:prstClr>
                    </a:outerShdw>
                  </a:effectLst>
                </p:spPr>
                <p:txBody>
                  <a:bodyPr rtlCol="0" anchor="ctr"/>
                  <a:lstStyle/>
                  <a:p>
                    <a:pPr algn="ctr" defTabSz="1219200">
                      <a:defRPr/>
                    </a:pPr>
                    <a:r>
                      <a:rPr lang="en-US" altLang="zh-CN" sz="2800" b="1" dirty="0">
                        <a:latin typeface="+mn-ea"/>
                      </a:rPr>
                      <a:t>03</a:t>
                    </a:r>
                    <a:endParaRPr lang="zh-CN" altLang="en-US" sz="2800" b="1" dirty="0">
                      <a:latin typeface="+mn-ea"/>
                    </a:endParaRPr>
                  </a:p>
                </p:txBody>
              </p:sp>
            </p:grpSp>
            <p:sp>
              <p:nvSpPr>
                <p:cNvPr id="13" name="Title-3"/>
                <p:cNvSpPr txBox="1"/>
                <p:nvPr>
                  <p:custDataLst>
                    <p:tags r:id="rId13"/>
                  </p:custDataLst>
                </p:nvPr>
              </p:nvSpPr>
              <p:spPr>
                <a:xfrm>
                  <a:off x="1725664" y="1662255"/>
                  <a:ext cx="1538236" cy="369332"/>
                </a:xfrm>
                <a:prstGeom prst="rect">
                  <a:avLst/>
                </a:prstGeom>
                <a:noFill/>
              </p:spPr>
              <p:txBody>
                <a:bodyPr wrap="square" rtlCol="0">
                  <a:noAutofit/>
                </a:bodyPr>
                <a:lstStyle/>
                <a:p>
                  <a:r>
                    <a:rPr lang="zh-CN" altLang="en-US" sz="2400" b="1" dirty="0">
                      <a:solidFill>
                        <a:schemeClr val="bg1"/>
                      </a:solidFill>
                    </a:rPr>
                    <a:t>比较</a:t>
                  </a:r>
                  <a:endParaRPr lang="zh-CN" altLang="en-US" sz="2400" b="1" dirty="0">
                    <a:solidFill>
                      <a:schemeClr val="bg1"/>
                    </a:solidFill>
                  </a:endParaRPr>
                </a:p>
              </p:txBody>
            </p:sp>
          </p:grpSp>
          <p:sp>
            <p:nvSpPr>
              <p:cNvPr id="11" name="Body-3"/>
              <p:cNvSpPr/>
              <p:nvPr>
                <p:custDataLst>
                  <p:tags r:id="rId14"/>
                </p:custDataLst>
              </p:nvPr>
            </p:nvSpPr>
            <p:spPr>
              <a:xfrm>
                <a:off x="7408371" y="2316836"/>
                <a:ext cx="2333728" cy="14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dirty="0">
                    <a:solidFill>
                      <a:schemeClr val="tx1"/>
                    </a:solidFill>
                  </a:rPr>
                  <a:t>对资料进行比较和对照，找出异同和差距，提出合理运用的意见。</a:t>
                </a:r>
                <a:endParaRPr kumimoji="0" lang="en-GB" altLang="zh-CN" b="0" i="0" u="none" strike="noStrike" kern="1200" cap="none" spc="0" normalizeH="0" baseline="0" noProof="0" dirty="0">
                  <a:ln>
                    <a:noFill/>
                  </a:ln>
                  <a:solidFill>
                    <a:schemeClr val="tx1"/>
                  </a:solidFill>
                  <a:effectLst/>
                  <a:uLnTx/>
                  <a:uFillTx/>
                  <a:latin typeface="+mn-ea"/>
                  <a:cs typeface="+mn-cs"/>
                </a:endParaRPr>
              </a:p>
            </p:txBody>
          </p:sp>
        </p:grpSp>
      </p:gr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（五）统计法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995261" y="2741697"/>
            <a:ext cx="3495098" cy="2345770"/>
          </a:xfrm>
          <a:prstGeom prst="rect">
            <a:avLst/>
          </a:prstGeom>
          <a:solidFill>
            <a:schemeClr val="accent3">
              <a:lumMod val="20000"/>
              <a:lumOff val="80000"/>
            </a:schemeClr>
          </a:solidFill>
        </p:spPr>
        <p:txBody>
          <a:bodyPr wrap="square">
            <a:spAutoFit/>
          </a:bodyPr>
          <a:lstStyle/>
          <a:p>
            <a:pPr indent="457200">
              <a:lnSpc>
                <a:spcPct val="150000"/>
              </a:lnSpc>
            </a:pPr>
            <a:r>
              <a:rPr lang="zh-CN" altLang="en-US" sz="2000" dirty="0"/>
              <a:t>统计法是通过观察、测验、调查、实验，把得到的大量数据材料进行统计分类，以求得对所研究的教育现象做出数量分析的结果的方法。</a:t>
            </a:r>
            <a:endParaRPr lang="zh-CN" altLang="en-US" sz="2000" dirty="0"/>
          </a:p>
        </p:txBody>
      </p:sp>
      <p:grpSp>
        <p:nvGrpSpPr>
          <p:cNvPr id="21" name="组合 20"/>
          <p:cNvGrpSpPr>
            <a:grpSpLocks noChangeAspect="1"/>
          </p:cNvGrpSpPr>
          <p:nvPr>
            <p:custDataLst>
              <p:tags r:id="rId1"/>
            </p:custDataLst>
          </p:nvPr>
        </p:nvGrpSpPr>
        <p:grpSpPr>
          <a:xfrm>
            <a:off x="5185467" y="2108946"/>
            <a:ext cx="5805237" cy="3611271"/>
            <a:chOff x="1584255" y="1842472"/>
            <a:chExt cx="5805237" cy="3611271"/>
          </a:xfrm>
        </p:grpSpPr>
        <p:grpSp>
          <p:nvGrpSpPr>
            <p:cNvPr id="22" name="组合 21"/>
            <p:cNvGrpSpPr/>
            <p:nvPr/>
          </p:nvGrpSpPr>
          <p:grpSpPr>
            <a:xfrm>
              <a:off x="1584255" y="1842472"/>
              <a:ext cx="3013439" cy="3611271"/>
              <a:chOff x="2025741" y="1842472"/>
              <a:chExt cx="3013439" cy="3611271"/>
            </a:xfrm>
          </p:grpSpPr>
          <p:sp>
            <p:nvSpPr>
              <p:cNvPr id="28" name="1"/>
              <p:cNvSpPr/>
              <p:nvPr>
                <p:custDataLst>
                  <p:tags r:id="rId2"/>
                </p:custDataLst>
              </p:nvPr>
            </p:nvSpPr>
            <p:spPr>
              <a:xfrm>
                <a:off x="2025741" y="1842472"/>
                <a:ext cx="2568888" cy="3611271"/>
              </a:xfrm>
              <a:prstGeom prst="roundRect">
                <a:avLst>
                  <a:gd name="adj" fmla="val 8223"/>
                </a:avLst>
              </a:prstGeom>
              <a:solidFill>
                <a:schemeClr val="bg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1"/>
              <p:cNvSpPr/>
              <p:nvPr>
                <p:custDataLst>
                  <p:tags r:id="rId3"/>
                </p:custDataLst>
              </p:nvPr>
            </p:nvSpPr>
            <p:spPr>
              <a:xfrm rot="5400000">
                <a:off x="4744329" y="3315197"/>
                <a:ext cx="362094" cy="227609"/>
              </a:xfrm>
              <a:prstGeom prst="triangle">
                <a:avLst/>
              </a:prstGeom>
              <a:solidFill>
                <a:schemeClr val="tx2">
                  <a:lumMod val="50000"/>
                  <a:lumOff val="50000"/>
                </a:schemeClr>
              </a:solidFill>
              <a:ln w="2540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endParaRPr>
              </a:p>
            </p:txBody>
          </p:sp>
          <p:sp>
            <p:nvSpPr>
              <p:cNvPr id="30" name="Title-1"/>
              <p:cNvSpPr txBox="1"/>
              <p:nvPr>
                <p:custDataLst>
                  <p:tags r:id="rId4"/>
                </p:custDataLst>
              </p:nvPr>
            </p:nvSpPr>
            <p:spPr>
              <a:xfrm>
                <a:off x="2479767" y="2765802"/>
                <a:ext cx="2061315" cy="369332"/>
              </a:xfrm>
              <a:prstGeom prst="rect">
                <a:avLst/>
              </a:prstGeom>
              <a:noFill/>
            </p:spPr>
            <p:txBody>
              <a:bodyPr wrap="square" rtlCol="0">
                <a:noAutofit/>
              </a:bodyPr>
              <a:lstStyle/>
              <a:p>
                <a:r>
                  <a:rPr lang="zh-CN" altLang="en-US" sz="2400" b="1" dirty="0">
                    <a:solidFill>
                      <a:srgbClr val="004BBE"/>
                    </a:solidFill>
                  </a:rPr>
                  <a:t>统计分类</a:t>
                </a:r>
                <a:endParaRPr lang="zh-CN" altLang="en-US" sz="2400" b="1" dirty="0">
                  <a:solidFill>
                    <a:srgbClr val="004BBE"/>
                  </a:solidFill>
                </a:endParaRPr>
              </a:p>
            </p:txBody>
          </p:sp>
          <p:sp>
            <p:nvSpPr>
              <p:cNvPr id="31" name="Body-1"/>
              <p:cNvSpPr/>
              <p:nvPr>
                <p:custDataLst>
                  <p:tags r:id="rId5"/>
                </p:custDataLst>
              </p:nvPr>
            </p:nvSpPr>
            <p:spPr>
              <a:xfrm>
                <a:off x="2271515" y="3135134"/>
                <a:ext cx="2061315" cy="15865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2000" dirty="0">
                    <a:solidFill>
                      <a:schemeClr val="tx1"/>
                    </a:solidFill>
                  </a:rPr>
                  <a:t>整理数据，列成系统，分类统计，制作统计表或统计图。</a:t>
                </a:r>
                <a:endParaRPr kumimoji="0" lang="en-GB" altLang="zh-CN" sz="2000" b="0" i="0" u="none" strike="noStrike" kern="1200" cap="none" spc="0" normalizeH="0" baseline="0" noProof="0" dirty="0">
                  <a:ln>
                    <a:noFill/>
                  </a:ln>
                  <a:solidFill>
                    <a:schemeClr val="tx1"/>
                  </a:solidFill>
                  <a:effectLst/>
                  <a:uLnTx/>
                  <a:uFillTx/>
                  <a:latin typeface="+mn-ea"/>
                  <a:cs typeface="+mn-cs"/>
                </a:endParaRPr>
              </a:p>
            </p:txBody>
          </p:sp>
          <p:sp>
            <p:nvSpPr>
              <p:cNvPr id="32" name="Index-1"/>
              <p:cNvSpPr txBox="1"/>
              <p:nvPr>
                <p:custDataLst>
                  <p:tags r:id="rId6"/>
                </p:custDataLst>
              </p:nvPr>
            </p:nvSpPr>
            <p:spPr>
              <a:xfrm>
                <a:off x="2479766" y="1842472"/>
                <a:ext cx="2061315" cy="923330"/>
              </a:xfrm>
              <a:prstGeom prst="rect">
                <a:avLst/>
              </a:prstGeom>
              <a:noFill/>
            </p:spPr>
            <p:txBody>
              <a:bodyPr wrap="square" rtlCol="0">
                <a:noAutofit/>
              </a:bodyPr>
              <a:lstStyle/>
              <a:p>
                <a:r>
                  <a:rPr lang="en-US" altLang="zh-CN" sz="5400" b="1" i="1" dirty="0">
                    <a:solidFill>
                      <a:schemeClr val="accent1"/>
                    </a:solidFill>
                    <a:effectLst>
                      <a:innerShdw blurRad="63500" dist="50800" dir="16200000">
                        <a:prstClr val="black">
                          <a:alpha val="50000"/>
                        </a:prstClr>
                      </a:innerShdw>
                    </a:effectLst>
                  </a:rPr>
                  <a:t>01</a:t>
                </a:r>
                <a:endParaRPr lang="zh-CN" altLang="en-US" sz="5400" b="1" i="1" dirty="0">
                  <a:solidFill>
                    <a:schemeClr val="accent1"/>
                  </a:solidFill>
                  <a:effectLst>
                    <a:innerShdw blurRad="63500" dist="50800" dir="16200000">
                      <a:prstClr val="black">
                        <a:alpha val="50000"/>
                      </a:prstClr>
                    </a:innerShdw>
                  </a:effectLst>
                </a:endParaRPr>
              </a:p>
            </p:txBody>
          </p:sp>
        </p:grpSp>
        <p:grpSp>
          <p:nvGrpSpPr>
            <p:cNvPr id="23" name="组合 22"/>
            <p:cNvGrpSpPr/>
            <p:nvPr/>
          </p:nvGrpSpPr>
          <p:grpSpPr>
            <a:xfrm>
              <a:off x="4802508" y="1842472"/>
              <a:ext cx="2586984" cy="3611271"/>
              <a:chOff x="5243994" y="1842472"/>
              <a:chExt cx="2586984" cy="3611271"/>
            </a:xfrm>
          </p:grpSpPr>
          <p:sp>
            <p:nvSpPr>
              <p:cNvPr id="24" name="2"/>
              <p:cNvSpPr/>
              <p:nvPr>
                <p:custDataLst>
                  <p:tags r:id="rId7"/>
                </p:custDataLst>
              </p:nvPr>
            </p:nvSpPr>
            <p:spPr>
              <a:xfrm>
                <a:off x="5243994" y="1842473"/>
                <a:ext cx="2586984" cy="3611270"/>
              </a:xfrm>
              <a:custGeom>
                <a:avLst/>
                <a:gdLst>
                  <a:gd name="connsiteX0" fmla="*/ 194130 w 2485028"/>
                  <a:gd name="connsiteY0" fmla="*/ 0 h 3572433"/>
                  <a:gd name="connsiteX1" fmla="*/ 2290898 w 2485028"/>
                  <a:gd name="connsiteY1" fmla="*/ 0 h 3572433"/>
                  <a:gd name="connsiteX2" fmla="*/ 2485028 w 2485028"/>
                  <a:gd name="connsiteY2" fmla="*/ 194130 h 3572433"/>
                  <a:gd name="connsiteX3" fmla="*/ 2485028 w 2485028"/>
                  <a:gd name="connsiteY3" fmla="*/ 3378303 h 3572433"/>
                  <a:gd name="connsiteX4" fmla="*/ 2290898 w 2485028"/>
                  <a:gd name="connsiteY4" fmla="*/ 3572433 h 3572433"/>
                  <a:gd name="connsiteX5" fmla="*/ 194130 w 2485028"/>
                  <a:gd name="connsiteY5" fmla="*/ 3572433 h 3572433"/>
                  <a:gd name="connsiteX6" fmla="*/ 0 w 2485028"/>
                  <a:gd name="connsiteY6" fmla="*/ 3378303 h 3572433"/>
                  <a:gd name="connsiteX7" fmla="*/ 0 w 2485028"/>
                  <a:gd name="connsiteY7" fmla="*/ 2060413 h 3572433"/>
                  <a:gd name="connsiteX8" fmla="*/ 293370 w 2485028"/>
                  <a:gd name="connsiteY8" fmla="*/ 1793166 h 3572433"/>
                  <a:gd name="connsiteX9" fmla="*/ 0 w 2485028"/>
                  <a:gd name="connsiteY9" fmla="*/ 1525919 h 3572433"/>
                  <a:gd name="connsiteX10" fmla="*/ 0 w 2485028"/>
                  <a:gd name="connsiteY10" fmla="*/ 194130 h 3572433"/>
                  <a:gd name="connsiteX11" fmla="*/ 194130 w 2485028"/>
                  <a:gd name="connsiteY11" fmla="*/ 0 h 357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5028" h="3572433">
                    <a:moveTo>
                      <a:pt x="194130" y="0"/>
                    </a:moveTo>
                    <a:lnTo>
                      <a:pt x="2290898" y="0"/>
                    </a:lnTo>
                    <a:cubicBezTo>
                      <a:pt x="2398113" y="0"/>
                      <a:pt x="2485028" y="86915"/>
                      <a:pt x="2485028" y="194130"/>
                    </a:cubicBezTo>
                    <a:lnTo>
                      <a:pt x="2485028" y="3378303"/>
                    </a:lnTo>
                    <a:cubicBezTo>
                      <a:pt x="2485028" y="3485518"/>
                      <a:pt x="2398113" y="3572433"/>
                      <a:pt x="2290898" y="3572433"/>
                    </a:cubicBezTo>
                    <a:lnTo>
                      <a:pt x="194130" y="3572433"/>
                    </a:lnTo>
                    <a:cubicBezTo>
                      <a:pt x="86915" y="3572433"/>
                      <a:pt x="0" y="3485518"/>
                      <a:pt x="0" y="3378303"/>
                    </a:cubicBezTo>
                    <a:lnTo>
                      <a:pt x="0" y="2060413"/>
                    </a:lnTo>
                    <a:lnTo>
                      <a:pt x="293370" y="1793166"/>
                    </a:lnTo>
                    <a:lnTo>
                      <a:pt x="0" y="1525919"/>
                    </a:lnTo>
                    <a:lnTo>
                      <a:pt x="0" y="194130"/>
                    </a:lnTo>
                    <a:cubicBezTo>
                      <a:pt x="0" y="86915"/>
                      <a:pt x="86915" y="0"/>
                      <a:pt x="194130" y="0"/>
                    </a:cubicBezTo>
                    <a:close/>
                  </a:path>
                </a:pathLst>
              </a:cu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itle-2"/>
              <p:cNvSpPr txBox="1"/>
              <p:nvPr>
                <p:custDataLst>
                  <p:tags r:id="rId8"/>
                </p:custDataLst>
              </p:nvPr>
            </p:nvSpPr>
            <p:spPr>
              <a:xfrm>
                <a:off x="5695048" y="2765802"/>
                <a:ext cx="2061315" cy="369332"/>
              </a:xfrm>
              <a:prstGeom prst="rect">
                <a:avLst/>
              </a:prstGeom>
              <a:noFill/>
            </p:spPr>
            <p:txBody>
              <a:bodyPr wrap="square" rtlCol="0">
                <a:noAutofit/>
              </a:bodyPr>
              <a:lstStyle/>
              <a:p>
                <a:r>
                  <a:rPr lang="zh-CN" altLang="en-US" sz="2400" b="1" dirty="0">
                    <a:solidFill>
                      <a:srgbClr val="4C92FF"/>
                    </a:solidFill>
                  </a:rPr>
                  <a:t>数量分析</a:t>
                </a:r>
                <a:endParaRPr lang="zh-CN" altLang="en-US" sz="2400" b="1" dirty="0">
                  <a:solidFill>
                    <a:srgbClr val="4C92FF"/>
                  </a:solidFill>
                </a:endParaRPr>
              </a:p>
            </p:txBody>
          </p:sp>
          <p:sp>
            <p:nvSpPr>
              <p:cNvPr id="26" name="Body-2"/>
              <p:cNvSpPr/>
              <p:nvPr>
                <p:custDataLst>
                  <p:tags r:id="rId9"/>
                </p:custDataLst>
              </p:nvPr>
            </p:nvSpPr>
            <p:spPr>
              <a:xfrm>
                <a:off x="5506828" y="3097401"/>
                <a:ext cx="2249534" cy="15865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2000" dirty="0">
                    <a:solidFill>
                      <a:schemeClr val="tx1"/>
                    </a:solidFill>
                  </a:rPr>
                  <a:t>通过数据进行计算，找出集中趋势、离中趋势或相关系数等，从中找出改进工作的措施。</a:t>
                </a:r>
                <a:endParaRPr kumimoji="0" lang="en-GB" altLang="zh-CN" sz="2000" b="0" i="0" u="none" strike="noStrike" kern="1200" cap="none" spc="0" normalizeH="0" baseline="0" noProof="0" dirty="0">
                  <a:ln>
                    <a:noFill/>
                  </a:ln>
                  <a:solidFill>
                    <a:schemeClr val="tx1"/>
                  </a:solidFill>
                  <a:effectLst/>
                  <a:uLnTx/>
                  <a:uFillTx/>
                  <a:latin typeface="+mn-ea"/>
                  <a:cs typeface="+mn-cs"/>
                </a:endParaRPr>
              </a:p>
            </p:txBody>
          </p:sp>
          <p:sp>
            <p:nvSpPr>
              <p:cNvPr id="27" name="Index-2"/>
              <p:cNvSpPr txBox="1"/>
              <p:nvPr>
                <p:custDataLst>
                  <p:tags r:id="rId10"/>
                </p:custDataLst>
              </p:nvPr>
            </p:nvSpPr>
            <p:spPr>
              <a:xfrm>
                <a:off x="5695047" y="1842472"/>
                <a:ext cx="2061315" cy="923330"/>
              </a:xfrm>
              <a:prstGeom prst="rect">
                <a:avLst/>
              </a:prstGeom>
              <a:noFill/>
            </p:spPr>
            <p:txBody>
              <a:bodyPr wrap="square" rtlCol="0">
                <a:noAutofit/>
              </a:bodyPr>
              <a:lstStyle>
                <a:defPPr>
                  <a:defRPr lang="en-US"/>
                </a:defPPr>
                <a:lvl1pPr>
                  <a:defRPr sz="5400" b="1" i="1">
                    <a:solidFill>
                      <a:schemeClr val="accent1"/>
                    </a:solidFill>
                    <a:effectLst>
                      <a:innerShdw blurRad="63500" dist="50800" dir="16200000">
                        <a:prstClr val="black">
                          <a:alpha val="50000"/>
                        </a:prstClr>
                      </a:innerShdw>
                    </a:effectLst>
                  </a:defRPr>
                </a:lvl1pPr>
              </a:lstStyle>
              <a:p>
                <a:r>
                  <a:rPr lang="en-US" altLang="zh-CN" dirty="0">
                    <a:solidFill>
                      <a:schemeClr val="accent2"/>
                    </a:solidFill>
                  </a:rPr>
                  <a:t>02</a:t>
                </a:r>
                <a:endParaRPr lang="zh-CN" altLang="en-US" dirty="0">
                  <a:solidFill>
                    <a:schemeClr val="accent2"/>
                  </a:solidFill>
                </a:endParaRPr>
              </a:p>
            </p:txBody>
          </p:sp>
        </p:grpSp>
      </p:grpSp>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（六）实验研究法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60399" y="1807886"/>
            <a:ext cx="6106886" cy="58041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1.</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实验研究法的分类</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pSp>
        <p:nvGrpSpPr>
          <p:cNvPr id="7" name="组合 6"/>
          <p:cNvGrpSpPr>
            <a:grpSpLocks noChangeAspect="1"/>
          </p:cNvGrpSpPr>
          <p:nvPr>
            <p:custDataLst>
              <p:tags r:id="rId1"/>
            </p:custDataLst>
          </p:nvPr>
        </p:nvGrpSpPr>
        <p:grpSpPr>
          <a:xfrm>
            <a:off x="666750" y="2836120"/>
            <a:ext cx="10858500" cy="2880946"/>
            <a:chOff x="659199" y="1247930"/>
            <a:chExt cx="10858500" cy="1829474"/>
          </a:xfrm>
        </p:grpSpPr>
        <p:grpSp>
          <p:nvGrpSpPr>
            <p:cNvPr id="8" name="组合 7"/>
            <p:cNvGrpSpPr/>
            <p:nvPr/>
          </p:nvGrpSpPr>
          <p:grpSpPr>
            <a:xfrm>
              <a:off x="659199" y="1247930"/>
              <a:ext cx="3354001" cy="1829474"/>
              <a:chOff x="659199" y="1247930"/>
              <a:chExt cx="3354001" cy="1829474"/>
            </a:xfrm>
          </p:grpSpPr>
          <p:sp>
            <p:nvSpPr>
              <p:cNvPr id="19" name="Body-1"/>
              <p:cNvSpPr/>
              <p:nvPr>
                <p:custDataLst>
                  <p:tags r:id="rId2"/>
                </p:custDataLst>
              </p:nvPr>
            </p:nvSpPr>
            <p:spPr>
              <a:xfrm>
                <a:off x="660399" y="2179786"/>
                <a:ext cx="3352801" cy="897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kumimoji="0" lang="zh-CN" altLang="en-US" sz="2000" b="0" i="0" u="none" strike="noStrike" kern="1200" cap="none" spc="0" normalizeH="0" baseline="0" noProof="0" dirty="0">
                    <a:ln>
                      <a:noFill/>
                    </a:ln>
                    <a:solidFill>
                      <a:schemeClr val="tx1"/>
                    </a:solidFill>
                    <a:effectLst/>
                    <a:uLnTx/>
                    <a:uFillTx/>
                  </a:rPr>
                  <a:t>就一个组或班进行实验，看施加某一实验因子与不施加实验因子，或在不同时期施加另一实验因子在效果上有什么不同。</a:t>
                </a:r>
                <a:endParaRPr kumimoji="0" lang="en-GB" altLang="zh-CN" sz="2000" b="0" i="0" u="none" strike="noStrike" kern="1200" cap="none" spc="0" normalizeH="0" baseline="0" noProof="0" dirty="0">
                  <a:ln>
                    <a:noFill/>
                  </a:ln>
                  <a:solidFill>
                    <a:schemeClr val="tx1"/>
                  </a:solidFill>
                  <a:effectLst/>
                  <a:uLnTx/>
                  <a:uFillTx/>
                </a:endParaRPr>
              </a:p>
            </p:txBody>
          </p:sp>
          <p:sp>
            <p:nvSpPr>
              <p:cNvPr id="20" name="Title-1"/>
              <p:cNvSpPr/>
              <p:nvPr>
                <p:custDataLst>
                  <p:tags r:id="rId3"/>
                </p:custDataLst>
              </p:nvPr>
            </p:nvSpPr>
            <p:spPr>
              <a:xfrm>
                <a:off x="659199" y="1842331"/>
                <a:ext cx="3352801"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单组法</a:t>
                </a:r>
                <a:endPar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Index-1"/>
              <p:cNvSpPr txBox="1"/>
              <p:nvPr>
                <p:custDataLst>
                  <p:tags r:id="rId4"/>
                </p:custDataLst>
              </p:nvPr>
            </p:nvSpPr>
            <p:spPr>
              <a:xfrm>
                <a:off x="750256" y="1247930"/>
                <a:ext cx="766193" cy="444220"/>
              </a:xfrm>
              <a:prstGeom prst="rect">
                <a:avLst/>
              </a:prstGeom>
              <a:solidFill>
                <a:schemeClr val="accent1"/>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latin typeface="+mn-ea"/>
                    <a:ea typeface="+mn-ea"/>
                  </a:rPr>
                  <a:t>01</a:t>
                </a:r>
                <a:endParaRPr lang="zh-CN" altLang="en-US" sz="2400" dirty="0">
                  <a:latin typeface="+mn-ea"/>
                  <a:ea typeface="+mn-ea"/>
                </a:endParaRPr>
              </a:p>
            </p:txBody>
          </p:sp>
        </p:grpSp>
        <p:grpSp>
          <p:nvGrpSpPr>
            <p:cNvPr id="9" name="组合 8"/>
            <p:cNvGrpSpPr/>
            <p:nvPr/>
          </p:nvGrpSpPr>
          <p:grpSpPr>
            <a:xfrm>
              <a:off x="4406900" y="1247930"/>
              <a:ext cx="3359149" cy="1829474"/>
              <a:chOff x="4406900" y="1247930"/>
              <a:chExt cx="3359149" cy="1829474"/>
            </a:xfrm>
          </p:grpSpPr>
          <p:sp>
            <p:nvSpPr>
              <p:cNvPr id="15" name="Body-2"/>
              <p:cNvSpPr/>
              <p:nvPr>
                <p:custDataLst>
                  <p:tags r:id="rId5"/>
                </p:custDataLst>
              </p:nvPr>
            </p:nvSpPr>
            <p:spPr>
              <a:xfrm>
                <a:off x="4413248" y="2179786"/>
                <a:ext cx="3352801" cy="897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kumimoji="0" lang="zh-CN" altLang="en-US" sz="2000" b="0" i="0" u="none" strike="noStrike" kern="1200" cap="none" spc="0" normalizeH="0" baseline="0" noProof="0" dirty="0">
                    <a:ln>
                      <a:noFill/>
                    </a:ln>
                    <a:solidFill>
                      <a:schemeClr val="tx1"/>
                    </a:solidFill>
                    <a:effectLst/>
                    <a:uLnTx/>
                    <a:uFillTx/>
                  </a:rPr>
                  <a:t>就各方面情况相等的两个组或班，分别施以不同的实验因子，再来比较其效果。</a:t>
                </a:r>
                <a:endParaRPr kumimoji="0" lang="en-GB" altLang="zh-CN" sz="2000" b="0" i="0" u="none" strike="noStrike" kern="1200" cap="none" spc="0" normalizeH="0" baseline="0" noProof="0" dirty="0">
                  <a:ln>
                    <a:noFill/>
                  </a:ln>
                  <a:solidFill>
                    <a:schemeClr val="tx1"/>
                  </a:solidFill>
                  <a:effectLst/>
                  <a:uLnTx/>
                  <a:uFillTx/>
                </a:endParaRPr>
              </a:p>
            </p:txBody>
          </p:sp>
          <p:sp>
            <p:nvSpPr>
              <p:cNvPr id="16" name="Title-2"/>
              <p:cNvSpPr/>
              <p:nvPr>
                <p:custDataLst>
                  <p:tags r:id="rId6"/>
                </p:custDataLst>
              </p:nvPr>
            </p:nvSpPr>
            <p:spPr>
              <a:xfrm>
                <a:off x="4406900" y="1625598"/>
                <a:ext cx="3348000" cy="7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等组法</a:t>
                </a:r>
                <a:endPar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Index-2"/>
              <p:cNvSpPr txBox="1"/>
              <p:nvPr>
                <p:custDataLst>
                  <p:tags r:id="rId7"/>
                </p:custDataLst>
              </p:nvPr>
            </p:nvSpPr>
            <p:spPr>
              <a:xfrm>
                <a:off x="4503105" y="1247930"/>
                <a:ext cx="766193" cy="444220"/>
              </a:xfrm>
              <a:prstGeom prst="rect">
                <a:avLst/>
              </a:prstGeom>
              <a:solidFill>
                <a:schemeClr val="accent2"/>
              </a:solidFill>
              <a:ln w="12700" cap="rnd">
                <a:noFill/>
                <a:prstDash val="solid"/>
                <a:rou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latin typeface="+mn-ea"/>
                    <a:ea typeface="+mn-ea"/>
                  </a:rPr>
                  <a:t>02</a:t>
                </a:r>
                <a:endParaRPr lang="zh-CN" altLang="en-US" sz="2400" dirty="0">
                  <a:latin typeface="+mn-ea"/>
                  <a:ea typeface="+mn-ea"/>
                </a:endParaRPr>
              </a:p>
            </p:txBody>
          </p:sp>
        </p:grpSp>
        <p:grpSp>
          <p:nvGrpSpPr>
            <p:cNvPr id="10" name="组合 9"/>
            <p:cNvGrpSpPr/>
            <p:nvPr/>
          </p:nvGrpSpPr>
          <p:grpSpPr>
            <a:xfrm>
              <a:off x="8112054" y="1247930"/>
              <a:ext cx="3405645" cy="1829474"/>
              <a:chOff x="8112054" y="1247930"/>
              <a:chExt cx="3405645" cy="1829474"/>
            </a:xfrm>
          </p:grpSpPr>
          <p:sp>
            <p:nvSpPr>
              <p:cNvPr id="11" name="Body-3"/>
              <p:cNvSpPr/>
              <p:nvPr>
                <p:custDataLst>
                  <p:tags r:id="rId8"/>
                </p:custDataLst>
              </p:nvPr>
            </p:nvSpPr>
            <p:spPr>
              <a:xfrm>
                <a:off x="8112054" y="2179786"/>
                <a:ext cx="3352801" cy="897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sz="2000" dirty="0">
                    <a:solidFill>
                      <a:schemeClr val="tx1"/>
                    </a:solidFill>
                  </a:rPr>
                  <a:t>就各方面情况相等的两个组或班，分别施以不同的实验因子，再来比较其效果。</a:t>
                </a:r>
                <a:endParaRPr kumimoji="0" lang="en-GB" altLang="zh-CN" sz="2000" b="0" i="0" u="none" strike="noStrike" kern="1200" cap="none" spc="0" normalizeH="0" baseline="0" noProof="0" dirty="0">
                  <a:ln>
                    <a:noFill/>
                  </a:ln>
                  <a:solidFill>
                    <a:schemeClr val="tx1"/>
                  </a:solidFill>
                  <a:effectLst/>
                  <a:uLnTx/>
                  <a:uFillTx/>
                </a:endParaRPr>
              </a:p>
            </p:txBody>
          </p:sp>
          <p:sp>
            <p:nvSpPr>
              <p:cNvPr id="12" name="Title-3"/>
              <p:cNvSpPr/>
              <p:nvPr>
                <p:custDataLst>
                  <p:tags r:id="rId9"/>
                </p:custDataLst>
              </p:nvPr>
            </p:nvSpPr>
            <p:spPr>
              <a:xfrm>
                <a:off x="8164898" y="1842331"/>
                <a:ext cx="3352801"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循环法</a:t>
                </a:r>
                <a:endPar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3" name="Index-3"/>
              <p:cNvSpPr txBox="1"/>
              <p:nvPr>
                <p:custDataLst>
                  <p:tags r:id="rId10"/>
                </p:custDataLst>
              </p:nvPr>
            </p:nvSpPr>
            <p:spPr>
              <a:xfrm>
                <a:off x="8255955" y="1247930"/>
                <a:ext cx="766193" cy="444220"/>
              </a:xfrm>
              <a:prstGeom prst="rect">
                <a:avLst/>
              </a:prstGeom>
              <a:solidFill>
                <a:schemeClr val="accent3"/>
              </a:solidFill>
              <a:ln w="12700" cap="rnd">
                <a:noFill/>
                <a:prstDash val="solid"/>
                <a:rou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latin typeface="+mn-ea"/>
                    <a:ea typeface="+mn-ea"/>
                  </a:rPr>
                  <a:t>03</a:t>
                </a:r>
                <a:endParaRPr lang="zh-CN" altLang="en-US" sz="2400" dirty="0">
                  <a:latin typeface="+mn-ea"/>
                  <a:ea typeface="+mn-ea"/>
                </a:endParaRPr>
              </a:p>
            </p:txBody>
          </p:sp>
        </p:grpSp>
      </p:grpSp>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（六）实验研究法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60399" y="1807886"/>
            <a:ext cx="6106886" cy="58041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实验研究法的步骤</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pSp>
        <p:nvGrpSpPr>
          <p:cNvPr id="4" name="组合 3"/>
          <p:cNvGrpSpPr>
            <a:grpSpLocks noChangeAspect="1"/>
          </p:cNvGrpSpPr>
          <p:nvPr>
            <p:custDataLst>
              <p:tags r:id="rId1"/>
            </p:custDataLst>
          </p:nvPr>
        </p:nvGrpSpPr>
        <p:grpSpPr>
          <a:xfrm>
            <a:off x="526142" y="2490602"/>
            <a:ext cx="11127013" cy="3261994"/>
            <a:chOff x="1165450" y="1851118"/>
            <a:chExt cx="8343040" cy="3261994"/>
          </a:xfrm>
        </p:grpSpPr>
        <p:grpSp>
          <p:nvGrpSpPr>
            <p:cNvPr id="6" name="组合 5"/>
            <p:cNvGrpSpPr/>
            <p:nvPr/>
          </p:nvGrpSpPr>
          <p:grpSpPr>
            <a:xfrm>
              <a:off x="1165450" y="1851118"/>
              <a:ext cx="6277683" cy="3261994"/>
              <a:chOff x="2777679" y="1709603"/>
              <a:chExt cx="6277683" cy="3261994"/>
            </a:xfrm>
          </p:grpSpPr>
          <p:grpSp>
            <p:nvGrpSpPr>
              <p:cNvPr id="12" name="组合 11"/>
              <p:cNvGrpSpPr/>
              <p:nvPr/>
            </p:nvGrpSpPr>
            <p:grpSpPr>
              <a:xfrm>
                <a:off x="2777679" y="1738738"/>
                <a:ext cx="2346325" cy="3126630"/>
                <a:chOff x="990600" y="1880253"/>
                <a:chExt cx="2346325" cy="3126630"/>
              </a:xfrm>
            </p:grpSpPr>
            <p:sp>
              <p:nvSpPr>
                <p:cNvPr id="21" name="Index-1"/>
                <p:cNvSpPr/>
                <p:nvPr>
                  <p:custDataLst>
                    <p:tags r:id="rId2"/>
                  </p:custDataLst>
                </p:nvPr>
              </p:nvSpPr>
              <p:spPr>
                <a:xfrm>
                  <a:off x="1126374" y="3820703"/>
                  <a:ext cx="1949048" cy="1186180"/>
                </a:xfrm>
                <a:prstGeom prst="rect">
                  <a:avLst/>
                </a:prstGeom>
                <a:noFill/>
              </p:spPr>
              <p:txBody>
                <a:bodyPr wrap="square" lIns="0" tIns="252095"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zh-CN" sz="4400" b="1" dirty="0">
                      <a:solidFill>
                        <a:schemeClr val="accent1"/>
                      </a:solidFill>
                      <a:latin typeface="+mn-ea"/>
                      <a:cs typeface="+mn-ea"/>
                    </a:rPr>
                    <a:t>01</a:t>
                  </a:r>
                  <a:endParaRPr lang="zh-CN" altLang="en-US" sz="4400" b="1" dirty="0">
                    <a:solidFill>
                      <a:schemeClr val="accent1"/>
                    </a:solidFill>
                    <a:latin typeface="+mn-ea"/>
                    <a:cs typeface="+mn-ea"/>
                  </a:endParaRPr>
                </a:p>
              </p:txBody>
            </p:sp>
            <p:sp>
              <p:nvSpPr>
                <p:cNvPr id="22" name="Body-1"/>
                <p:cNvSpPr/>
                <p:nvPr>
                  <p:custDataLst>
                    <p:tags r:id="rId3"/>
                  </p:custDataLst>
                </p:nvPr>
              </p:nvSpPr>
              <p:spPr>
                <a:xfrm>
                  <a:off x="1465641" y="1880253"/>
                  <a:ext cx="1503619" cy="1186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决定实验目的、方法和组织形式，拟订实验计划。</a:t>
                  </a:r>
                  <a:endParaRPr kumimoji="0" lang="en-GB" altLang="zh-CN" b="0" i="0" u="none" strike="noStrike" kern="1200" cap="none" spc="0" normalizeH="0" baseline="0" noProof="0" dirty="0">
                    <a:ln>
                      <a:noFill/>
                    </a:ln>
                    <a:solidFill>
                      <a:schemeClr val="tx1"/>
                    </a:solidFill>
                    <a:effectLst/>
                    <a:uLnTx/>
                    <a:uFillTx/>
                  </a:endParaRPr>
                </a:p>
              </p:txBody>
            </p:sp>
            <p:sp>
              <p:nvSpPr>
                <p:cNvPr id="23" name="Title-1"/>
                <p:cNvSpPr/>
                <p:nvPr>
                  <p:custDataLst>
                    <p:tags r:id="rId4"/>
                  </p:custDataLst>
                </p:nvPr>
              </p:nvSpPr>
              <p:spPr>
                <a:xfrm>
                  <a:off x="990600" y="3079525"/>
                  <a:ext cx="2346325" cy="59753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166" h="1061">
                      <a:moveTo>
                        <a:pt x="1956" y="0"/>
                      </a:moveTo>
                      <a:cubicBezTo>
                        <a:pt x="1973" y="0"/>
                        <a:pt x="1988" y="7"/>
                        <a:pt x="1998" y="18"/>
                      </a:cubicBezTo>
                      <a:lnTo>
                        <a:pt x="2000" y="19"/>
                      </a:lnTo>
                      <a:lnTo>
                        <a:pt x="2014" y="45"/>
                      </a:lnTo>
                      <a:lnTo>
                        <a:pt x="2091" y="186"/>
                      </a:lnTo>
                      <a:lnTo>
                        <a:pt x="3174" y="186"/>
                      </a:lnTo>
                      <a:lnTo>
                        <a:pt x="3473" y="186"/>
                      </a:lnTo>
                      <a:lnTo>
                        <a:pt x="4166" y="186"/>
                      </a:lnTo>
                      <a:lnTo>
                        <a:pt x="4166" y="1061"/>
                      </a:lnTo>
                      <a:lnTo>
                        <a:pt x="3473" y="1061"/>
                      </a:lnTo>
                      <a:lnTo>
                        <a:pt x="3174" y="1061"/>
                      </a:lnTo>
                      <a:lnTo>
                        <a:pt x="438" y="1061"/>
                      </a:lnTo>
                      <a:cubicBezTo>
                        <a:pt x="196" y="1061"/>
                        <a:pt x="0" y="865"/>
                        <a:pt x="0" y="624"/>
                      </a:cubicBezTo>
                      <a:cubicBezTo>
                        <a:pt x="0" y="382"/>
                        <a:pt x="196" y="186"/>
                        <a:pt x="438" y="186"/>
                      </a:cubicBezTo>
                      <a:lnTo>
                        <a:pt x="1819" y="186"/>
                      </a:lnTo>
                      <a:lnTo>
                        <a:pt x="1902" y="34"/>
                      </a:lnTo>
                      <a:lnTo>
                        <a:pt x="1905" y="29"/>
                      </a:lnTo>
                      <a:lnTo>
                        <a:pt x="1906" y="26"/>
                      </a:lnTo>
                      <a:cubicBezTo>
                        <a:pt x="1917" y="10"/>
                        <a:pt x="1935" y="0"/>
                        <a:pt x="1956" y="0"/>
                      </a:cubicBezTo>
                      <a:close/>
                    </a:path>
                  </a:pathLst>
                </a:custGeom>
                <a:gradFill>
                  <a:gsLst>
                    <a:gs pos="0">
                      <a:schemeClr val="accent1">
                        <a:lumMod val="80000"/>
                        <a:lumOff val="20000"/>
                      </a:schemeClr>
                    </a:gs>
                    <a:gs pos="100000">
                      <a:schemeClr val="accent1"/>
                    </a:gs>
                  </a:gsLst>
                  <a:lin ang="0" scaled="0"/>
                </a:grad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lIns="395945" tIns="179705" rIns="504190" bIns="4572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400" b="1" dirty="0">
                      <a:solidFill>
                        <a:schemeClr val="lt1">
                          <a:lumMod val="100000"/>
                        </a:schemeClr>
                      </a:solidFill>
                      <a:effectLst>
                        <a:outerShdw blurRad="38100" dist="38100" dir="5400000" algn="t" rotWithShape="0">
                          <a:schemeClr val="accent1">
                            <a:lumMod val="75000"/>
                            <a:alpha val="40000"/>
                          </a:schemeClr>
                        </a:outerShdw>
                      </a:effectLst>
                      <a:latin typeface="+mn-ea"/>
                      <a:cs typeface="+mn-ea"/>
                      <a:sym typeface="+mn-ea"/>
                    </a:rPr>
                    <a:t>实验计划</a:t>
                  </a:r>
                  <a:endParaRPr lang="zh-CN" altLang="en-US" sz="2400" b="1" dirty="0">
                    <a:solidFill>
                      <a:schemeClr val="lt1">
                        <a:lumMod val="100000"/>
                      </a:schemeClr>
                    </a:solidFill>
                    <a:effectLst>
                      <a:outerShdw blurRad="38100" dist="38100" dir="5400000" algn="t" rotWithShape="0">
                        <a:schemeClr val="accent1">
                          <a:lumMod val="75000"/>
                          <a:alpha val="40000"/>
                        </a:schemeClr>
                      </a:outerShdw>
                    </a:effectLst>
                    <a:latin typeface="+mn-ea"/>
                    <a:cs typeface="+mn-ea"/>
                    <a:sym typeface="+mn-ea"/>
                  </a:endParaRPr>
                </a:p>
              </p:txBody>
            </p:sp>
          </p:grpSp>
          <p:grpSp>
            <p:nvGrpSpPr>
              <p:cNvPr id="13" name="组合 12"/>
              <p:cNvGrpSpPr/>
              <p:nvPr/>
            </p:nvGrpSpPr>
            <p:grpSpPr>
              <a:xfrm>
                <a:off x="5046142" y="1709603"/>
                <a:ext cx="1966108" cy="3261994"/>
                <a:chOff x="3259063" y="1851118"/>
                <a:chExt cx="1966108" cy="3261994"/>
              </a:xfrm>
            </p:grpSpPr>
            <p:sp>
              <p:nvSpPr>
                <p:cNvPr id="19" name="Index-2"/>
                <p:cNvSpPr/>
                <p:nvPr>
                  <p:custDataLst>
                    <p:tags r:id="rId5"/>
                  </p:custDataLst>
                </p:nvPr>
              </p:nvSpPr>
              <p:spPr>
                <a:xfrm>
                  <a:off x="3259063" y="1851118"/>
                  <a:ext cx="1966108" cy="1186180"/>
                </a:xfrm>
                <a:prstGeom prst="rect">
                  <a:avLst/>
                </a:prstGeom>
                <a:noFill/>
              </p:spPr>
              <p:txBody>
                <a:bodyPr wrap="square" lIns="0" tIns="0" rIns="0" bIns="179705"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zh-CN" sz="4400" b="1" dirty="0">
                      <a:solidFill>
                        <a:schemeClr val="accent2"/>
                      </a:solidFill>
                      <a:latin typeface="+mn-ea"/>
                      <a:cs typeface="+mn-ea"/>
                    </a:rPr>
                    <a:t>02</a:t>
                  </a:r>
                  <a:endParaRPr lang="zh-CN" altLang="en-US" sz="4400" b="1" dirty="0">
                    <a:solidFill>
                      <a:schemeClr val="accent2"/>
                    </a:solidFill>
                    <a:latin typeface="+mn-ea"/>
                    <a:cs typeface="+mn-ea"/>
                  </a:endParaRPr>
                </a:p>
              </p:txBody>
            </p:sp>
            <p:sp>
              <p:nvSpPr>
                <p:cNvPr id="20" name="Body-2"/>
                <p:cNvSpPr/>
                <p:nvPr>
                  <p:custDataLst>
                    <p:tags r:id="rId6"/>
                  </p:custDataLst>
                </p:nvPr>
              </p:nvSpPr>
              <p:spPr>
                <a:xfrm>
                  <a:off x="3480558" y="3926932"/>
                  <a:ext cx="1498368" cy="1186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lnSpc>
                      <a:spcPct val="130000"/>
                    </a:lnSpc>
                    <a:buSzPct val="100000"/>
                    <a:defRPr/>
                  </a:pPr>
                  <a:r>
                    <a:rPr lang="zh-CN" altLang="en-US" dirty="0">
                      <a:solidFill>
                        <a:schemeClr val="tx1"/>
                      </a:solidFill>
                    </a:rPr>
                    <a:t>创造实验条件，准备实验用具。</a:t>
                  </a:r>
                  <a:endParaRPr kumimoji="0" lang="en-GB" altLang="zh-CN" b="0" i="0" u="none" strike="noStrike" kern="1200" cap="none" spc="0" normalizeH="0" baseline="0" noProof="0" dirty="0">
                    <a:ln>
                      <a:noFill/>
                    </a:ln>
                    <a:solidFill>
                      <a:schemeClr val="tx1"/>
                    </a:solidFill>
                    <a:effectLst/>
                    <a:uLnTx/>
                    <a:uFillTx/>
                  </a:endParaRPr>
                </a:p>
              </p:txBody>
            </p:sp>
          </p:grpSp>
          <p:sp>
            <p:nvSpPr>
              <p:cNvPr id="14" name="Title-2"/>
              <p:cNvSpPr/>
              <p:nvPr>
                <p:custDataLst>
                  <p:tags r:id="rId7"/>
                </p:custDataLst>
              </p:nvPr>
            </p:nvSpPr>
            <p:spPr>
              <a:xfrm>
                <a:off x="4756339" y="3041515"/>
                <a:ext cx="2545715" cy="59817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9" h="1061">
                    <a:moveTo>
                      <a:pt x="437" y="0"/>
                    </a:moveTo>
                    <a:lnTo>
                      <a:pt x="3471" y="0"/>
                    </a:lnTo>
                    <a:cubicBezTo>
                      <a:pt x="3713" y="0"/>
                      <a:pt x="3909" y="196"/>
                      <a:pt x="3909" y="437"/>
                    </a:cubicBezTo>
                    <a:cubicBezTo>
                      <a:pt x="3909" y="679"/>
                      <a:pt x="3713" y="875"/>
                      <a:pt x="3471" y="875"/>
                    </a:cubicBezTo>
                    <a:lnTo>
                      <a:pt x="2091" y="875"/>
                    </a:lnTo>
                    <a:lnTo>
                      <a:pt x="2090" y="875"/>
                    </a:lnTo>
                    <a:lnTo>
                      <a:pt x="2007" y="1027"/>
                    </a:lnTo>
                    <a:lnTo>
                      <a:pt x="2004" y="1032"/>
                    </a:lnTo>
                    <a:lnTo>
                      <a:pt x="2003" y="1035"/>
                    </a:lnTo>
                    <a:cubicBezTo>
                      <a:pt x="1992" y="1051"/>
                      <a:pt x="1974" y="1061"/>
                      <a:pt x="1953" y="1061"/>
                    </a:cubicBezTo>
                    <a:cubicBezTo>
                      <a:pt x="1936" y="1061"/>
                      <a:pt x="1921" y="1054"/>
                      <a:pt x="1911" y="1043"/>
                    </a:cubicBezTo>
                    <a:lnTo>
                      <a:pt x="1911" y="1043"/>
                    </a:lnTo>
                    <a:lnTo>
                      <a:pt x="1819" y="875"/>
                    </a:lnTo>
                    <a:lnTo>
                      <a:pt x="1818" y="875"/>
                    </a:lnTo>
                    <a:lnTo>
                      <a:pt x="437" y="875"/>
                    </a:lnTo>
                    <a:lnTo>
                      <a:pt x="415" y="874"/>
                    </a:lnTo>
                    <a:lnTo>
                      <a:pt x="414" y="874"/>
                    </a:lnTo>
                    <a:lnTo>
                      <a:pt x="392" y="873"/>
                    </a:lnTo>
                    <a:cubicBezTo>
                      <a:pt x="319" y="865"/>
                      <a:pt x="251" y="840"/>
                      <a:pt x="193" y="800"/>
                    </a:cubicBezTo>
                    <a:lnTo>
                      <a:pt x="188" y="797"/>
                    </a:lnTo>
                    <a:lnTo>
                      <a:pt x="176" y="788"/>
                    </a:lnTo>
                    <a:cubicBezTo>
                      <a:pt x="69" y="708"/>
                      <a:pt x="0" y="581"/>
                      <a:pt x="0" y="437"/>
                    </a:cubicBezTo>
                    <a:cubicBezTo>
                      <a:pt x="0" y="286"/>
                      <a:pt x="77" y="153"/>
                      <a:pt x="193" y="75"/>
                    </a:cubicBezTo>
                    <a:lnTo>
                      <a:pt x="209" y="65"/>
                    </a:lnTo>
                    <a:lnTo>
                      <a:pt x="211" y="63"/>
                    </a:lnTo>
                    <a:cubicBezTo>
                      <a:pt x="265" y="30"/>
                      <a:pt x="326" y="9"/>
                      <a:pt x="392" y="2"/>
                    </a:cubicBezTo>
                    <a:lnTo>
                      <a:pt x="414" y="1"/>
                    </a:lnTo>
                    <a:lnTo>
                      <a:pt x="415" y="1"/>
                    </a:lnTo>
                    <a:lnTo>
                      <a:pt x="437" y="0"/>
                    </a:lnTo>
                    <a:close/>
                  </a:path>
                </a:pathLst>
              </a:custGeom>
              <a:solidFill>
                <a:schemeClr val="accent2"/>
              </a:solid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10795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dirty="0">
                    <a:solidFill>
                      <a:schemeClr val="lt1">
                        <a:lumMod val="100000"/>
                      </a:schemeClr>
                    </a:solidFill>
                    <a:effectLst>
                      <a:outerShdw blurRad="38100" dist="38100" dir="5400000" algn="t" rotWithShape="0">
                        <a:schemeClr val="accent4">
                          <a:lumMod val="75000"/>
                          <a:alpha val="40000"/>
                        </a:schemeClr>
                      </a:outerShdw>
                    </a:effectLst>
                    <a:latin typeface="+mn-ea"/>
                    <a:cs typeface="+mn-ea"/>
                    <a:sym typeface="+mn-ea"/>
                  </a:rPr>
                  <a:t>实验准备</a:t>
                </a:r>
                <a:endParaRPr lang="zh-CN" altLang="en-US" sz="2400" b="1" dirty="0">
                  <a:solidFill>
                    <a:schemeClr val="lt1">
                      <a:lumMod val="100000"/>
                    </a:schemeClr>
                  </a:solidFill>
                  <a:effectLst>
                    <a:outerShdw blurRad="38100" dist="38100" dir="5400000" algn="t" rotWithShape="0">
                      <a:schemeClr val="accent4">
                        <a:lumMod val="75000"/>
                        <a:alpha val="40000"/>
                      </a:schemeClr>
                    </a:outerShdw>
                  </a:effectLst>
                  <a:latin typeface="+mn-ea"/>
                  <a:cs typeface="+mn-ea"/>
                  <a:sym typeface="+mn-ea"/>
                </a:endParaRPr>
              </a:p>
            </p:txBody>
          </p:sp>
          <p:grpSp>
            <p:nvGrpSpPr>
              <p:cNvPr id="15" name="组合 14"/>
              <p:cNvGrpSpPr/>
              <p:nvPr/>
            </p:nvGrpSpPr>
            <p:grpSpPr>
              <a:xfrm>
                <a:off x="6820162" y="1709603"/>
                <a:ext cx="2235200" cy="3155765"/>
                <a:chOff x="5337886" y="1851118"/>
                <a:chExt cx="2235200" cy="3155765"/>
              </a:xfrm>
            </p:grpSpPr>
            <p:sp>
              <p:nvSpPr>
                <p:cNvPr id="16" name="Title-3"/>
                <p:cNvSpPr/>
                <p:nvPr>
                  <p:custDataLst>
                    <p:tags r:id="rId8"/>
                  </p:custDataLst>
                </p:nvPr>
              </p:nvSpPr>
              <p:spPr>
                <a:xfrm>
                  <a:off x="5337886" y="3077620"/>
                  <a:ext cx="2235200" cy="598170"/>
                </a:xfrm>
                <a:custGeom>
                  <a:avLst/>
                  <a:gdLst/>
                  <a:ahLst/>
                  <a:cxnLst>
                    <a:cxn ang="3">
                      <a:pos x="hc" y="t"/>
                    </a:cxn>
                    <a:cxn ang="cd2">
                      <a:pos x="l" y="vc"/>
                    </a:cxn>
                    <a:cxn ang="cd4">
                      <a:pos x="hc" y="b"/>
                    </a:cxn>
                    <a:cxn ang="0">
                      <a:pos x="r" y="vc"/>
                    </a:cxn>
                  </a:cxnLst>
                  <a:rect l="l" t="t" r="r" b="b"/>
                  <a:pathLst>
                    <a:path w="3909" h="1062">
                      <a:moveTo>
                        <a:pt x="1953" y="0"/>
                      </a:moveTo>
                      <a:cubicBezTo>
                        <a:pt x="1974" y="0"/>
                        <a:pt x="1992" y="10"/>
                        <a:pt x="2003" y="26"/>
                      </a:cubicBezTo>
                      <a:lnTo>
                        <a:pt x="2004" y="29"/>
                      </a:lnTo>
                      <a:lnTo>
                        <a:pt x="2007" y="34"/>
                      </a:lnTo>
                      <a:lnTo>
                        <a:pt x="2090" y="186"/>
                      </a:lnTo>
                      <a:lnTo>
                        <a:pt x="2091" y="186"/>
                      </a:lnTo>
                      <a:lnTo>
                        <a:pt x="3471" y="186"/>
                      </a:lnTo>
                      <a:cubicBezTo>
                        <a:pt x="3713" y="186"/>
                        <a:pt x="3909" y="382"/>
                        <a:pt x="3909" y="625"/>
                      </a:cubicBezTo>
                      <a:cubicBezTo>
                        <a:pt x="3909" y="866"/>
                        <a:pt x="3713" y="1062"/>
                        <a:pt x="3471" y="1062"/>
                      </a:cubicBezTo>
                      <a:lnTo>
                        <a:pt x="437" y="1062"/>
                      </a:lnTo>
                      <a:lnTo>
                        <a:pt x="415" y="1061"/>
                      </a:lnTo>
                      <a:lnTo>
                        <a:pt x="414" y="1061"/>
                      </a:lnTo>
                      <a:lnTo>
                        <a:pt x="392" y="1060"/>
                      </a:lnTo>
                      <a:cubicBezTo>
                        <a:pt x="326" y="1053"/>
                        <a:pt x="265" y="1032"/>
                        <a:pt x="211" y="999"/>
                      </a:cubicBezTo>
                      <a:lnTo>
                        <a:pt x="209" y="997"/>
                      </a:lnTo>
                      <a:lnTo>
                        <a:pt x="193" y="987"/>
                      </a:lnTo>
                      <a:cubicBezTo>
                        <a:pt x="77" y="909"/>
                        <a:pt x="0" y="776"/>
                        <a:pt x="0" y="625"/>
                      </a:cubicBezTo>
                      <a:cubicBezTo>
                        <a:pt x="0" y="480"/>
                        <a:pt x="69" y="353"/>
                        <a:pt x="176" y="273"/>
                      </a:cubicBezTo>
                      <a:lnTo>
                        <a:pt x="188" y="264"/>
                      </a:lnTo>
                      <a:lnTo>
                        <a:pt x="193" y="261"/>
                      </a:lnTo>
                      <a:cubicBezTo>
                        <a:pt x="251" y="221"/>
                        <a:pt x="319" y="196"/>
                        <a:pt x="392" y="188"/>
                      </a:cubicBezTo>
                      <a:lnTo>
                        <a:pt x="414" y="187"/>
                      </a:lnTo>
                      <a:lnTo>
                        <a:pt x="415" y="187"/>
                      </a:lnTo>
                      <a:lnTo>
                        <a:pt x="437" y="186"/>
                      </a:lnTo>
                      <a:lnTo>
                        <a:pt x="1818" y="186"/>
                      </a:lnTo>
                      <a:lnTo>
                        <a:pt x="1819" y="186"/>
                      </a:lnTo>
                      <a:lnTo>
                        <a:pt x="1911" y="18"/>
                      </a:lnTo>
                      <a:cubicBezTo>
                        <a:pt x="1921" y="7"/>
                        <a:pt x="1936" y="0"/>
                        <a:pt x="1953" y="0"/>
                      </a:cubicBezTo>
                      <a:close/>
                    </a:path>
                  </a:pathLst>
                </a:custGeom>
                <a:gradFill>
                  <a:gsLst>
                    <a:gs pos="0">
                      <a:schemeClr val="accent1">
                        <a:lumMod val="80000"/>
                        <a:lumOff val="20000"/>
                      </a:schemeClr>
                    </a:gs>
                    <a:gs pos="100000">
                      <a:schemeClr val="accent1"/>
                    </a:gs>
                  </a:gsLst>
                  <a:lin ang="0" scaled="0"/>
                </a:grad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lIns="547145" tIns="179705" rIns="504190" bIns="4572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400" b="1" dirty="0">
                      <a:solidFill>
                        <a:schemeClr val="lt1">
                          <a:lumMod val="100000"/>
                        </a:schemeClr>
                      </a:solidFill>
                      <a:effectLst>
                        <a:outerShdw blurRad="38100" dist="38100" dir="5400000" algn="t" rotWithShape="0">
                          <a:schemeClr val="accent1">
                            <a:lumMod val="75000"/>
                            <a:alpha val="40000"/>
                          </a:schemeClr>
                        </a:outerShdw>
                      </a:effectLst>
                      <a:latin typeface="+mn-ea"/>
                      <a:cs typeface="+mn-ea"/>
                      <a:sym typeface="+mn-ea"/>
                    </a:rPr>
                    <a:t>实验实施</a:t>
                  </a:r>
                  <a:endParaRPr lang="zh-CN" altLang="en-US" sz="2400" b="1" dirty="0">
                    <a:solidFill>
                      <a:schemeClr val="lt1">
                        <a:lumMod val="100000"/>
                      </a:schemeClr>
                    </a:solidFill>
                    <a:effectLst>
                      <a:outerShdw blurRad="38100" dist="38100" dir="5400000" algn="t" rotWithShape="0">
                        <a:schemeClr val="accent1">
                          <a:lumMod val="75000"/>
                          <a:alpha val="40000"/>
                        </a:schemeClr>
                      </a:outerShdw>
                    </a:effectLst>
                    <a:latin typeface="+mn-ea"/>
                    <a:cs typeface="+mn-ea"/>
                    <a:sym typeface="+mn-ea"/>
                  </a:endParaRPr>
                </a:p>
              </p:txBody>
            </p:sp>
            <p:sp>
              <p:nvSpPr>
                <p:cNvPr id="17" name="Index-3"/>
                <p:cNvSpPr/>
                <p:nvPr>
                  <p:custDataLst>
                    <p:tags r:id="rId9"/>
                  </p:custDataLst>
                </p:nvPr>
              </p:nvSpPr>
              <p:spPr>
                <a:xfrm>
                  <a:off x="5480962" y="3820703"/>
                  <a:ext cx="1949048" cy="1186180"/>
                </a:xfrm>
                <a:prstGeom prst="rect">
                  <a:avLst/>
                </a:prstGeom>
                <a:noFill/>
              </p:spPr>
              <p:txBody>
                <a:bodyPr wrap="square" lIns="0" tIns="252095"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zh-CN" sz="4400" b="1" dirty="0">
                      <a:solidFill>
                        <a:schemeClr val="accent1"/>
                      </a:solidFill>
                      <a:latin typeface="+mn-ea"/>
                      <a:cs typeface="+mn-ea"/>
                    </a:rPr>
                    <a:t>03</a:t>
                  </a:r>
                  <a:endParaRPr lang="zh-CN" altLang="en-US" sz="4400" b="1" dirty="0">
                    <a:solidFill>
                      <a:schemeClr val="accent1"/>
                    </a:solidFill>
                    <a:latin typeface="+mn-ea"/>
                    <a:cs typeface="+mn-ea"/>
                  </a:endParaRPr>
                </a:p>
              </p:txBody>
            </p:sp>
            <p:sp>
              <p:nvSpPr>
                <p:cNvPr id="18" name="Body-3"/>
                <p:cNvSpPr/>
                <p:nvPr>
                  <p:custDataLst>
                    <p:tags r:id="rId10"/>
                  </p:custDataLst>
                </p:nvPr>
              </p:nvSpPr>
              <p:spPr>
                <a:xfrm>
                  <a:off x="5382346" y="1851118"/>
                  <a:ext cx="2146280" cy="1186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在实验过程中，要做好精确而详尽的记录，在各阶段中要做准确的测验。</a:t>
                  </a:r>
                  <a:endParaRPr kumimoji="0" lang="en-GB" altLang="zh-CN" b="0" i="0" u="none" strike="noStrike" kern="1200" cap="none" spc="0" normalizeH="0" baseline="0" noProof="0" dirty="0">
                    <a:ln>
                      <a:noFill/>
                    </a:ln>
                    <a:solidFill>
                      <a:schemeClr val="tx1"/>
                    </a:solidFill>
                    <a:effectLst/>
                    <a:uLnTx/>
                    <a:uFillTx/>
                  </a:endParaRPr>
                </a:p>
              </p:txBody>
            </p:sp>
          </p:grpSp>
        </p:grpSp>
        <p:grpSp>
          <p:nvGrpSpPr>
            <p:cNvPr id="7" name="组合 6"/>
            <p:cNvGrpSpPr/>
            <p:nvPr/>
          </p:nvGrpSpPr>
          <p:grpSpPr>
            <a:xfrm>
              <a:off x="6962775" y="1851118"/>
              <a:ext cx="2545715" cy="3155765"/>
              <a:chOff x="6962775" y="1851118"/>
              <a:chExt cx="2545715" cy="3155765"/>
            </a:xfrm>
          </p:grpSpPr>
          <p:grpSp>
            <p:nvGrpSpPr>
              <p:cNvPr id="8" name="组合 7"/>
              <p:cNvGrpSpPr/>
              <p:nvPr/>
            </p:nvGrpSpPr>
            <p:grpSpPr>
              <a:xfrm>
                <a:off x="7127868" y="1851118"/>
                <a:ext cx="2012403" cy="3155765"/>
                <a:chOff x="7127868" y="1851118"/>
                <a:chExt cx="2012403" cy="3155765"/>
              </a:xfrm>
            </p:grpSpPr>
            <p:sp>
              <p:nvSpPr>
                <p:cNvPr id="10" name="Index-4"/>
                <p:cNvSpPr/>
                <p:nvPr>
                  <p:custDataLst>
                    <p:tags r:id="rId11"/>
                  </p:custDataLst>
                </p:nvPr>
              </p:nvSpPr>
              <p:spPr>
                <a:xfrm>
                  <a:off x="7127868" y="1851118"/>
                  <a:ext cx="1958186" cy="1186180"/>
                </a:xfrm>
                <a:prstGeom prst="rect">
                  <a:avLst/>
                </a:prstGeom>
                <a:noFill/>
              </p:spPr>
              <p:txBody>
                <a:bodyPr wrap="square" lIns="0" tIns="0" rIns="0" bIns="179705"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zh-CN" sz="4400" b="1" dirty="0">
                      <a:solidFill>
                        <a:schemeClr val="accent2"/>
                      </a:solidFill>
                      <a:latin typeface="+mn-ea"/>
                      <a:cs typeface="+mn-ea"/>
                    </a:rPr>
                    <a:t>04</a:t>
                  </a:r>
                  <a:endParaRPr lang="zh-CN" altLang="en-US" sz="4400" b="1" dirty="0">
                    <a:solidFill>
                      <a:schemeClr val="accent2"/>
                    </a:solidFill>
                    <a:latin typeface="+mn-ea"/>
                    <a:cs typeface="+mn-ea"/>
                  </a:endParaRPr>
                </a:p>
              </p:txBody>
            </p:sp>
            <p:sp>
              <p:nvSpPr>
                <p:cNvPr id="11" name="Body-4"/>
                <p:cNvSpPr/>
                <p:nvPr>
                  <p:custDataLst>
                    <p:tags r:id="rId12"/>
                  </p:custDataLst>
                </p:nvPr>
              </p:nvSpPr>
              <p:spPr>
                <a:xfrm>
                  <a:off x="7330994" y="3820703"/>
                  <a:ext cx="1809277" cy="1186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考虑各种因素的作用，慎重核对结论，力求排除偶然因素的作用。</a:t>
                  </a:r>
                  <a:endParaRPr kumimoji="0" lang="en-GB" altLang="zh-CN" b="0" i="0" u="none" strike="noStrike" kern="1200" cap="none" spc="0" normalizeH="0" baseline="0" noProof="0" dirty="0">
                    <a:ln>
                      <a:noFill/>
                    </a:ln>
                    <a:solidFill>
                      <a:schemeClr val="tx1"/>
                    </a:solidFill>
                    <a:effectLst/>
                    <a:uLnTx/>
                    <a:uFillTx/>
                  </a:endParaRPr>
                </a:p>
              </p:txBody>
            </p:sp>
          </p:grpSp>
          <p:sp>
            <p:nvSpPr>
              <p:cNvPr id="9" name="Title-4"/>
              <p:cNvSpPr/>
              <p:nvPr>
                <p:custDataLst>
                  <p:tags r:id="rId13"/>
                </p:custDataLst>
              </p:nvPr>
            </p:nvSpPr>
            <p:spPr>
              <a:xfrm>
                <a:off x="6962775" y="3183030"/>
                <a:ext cx="2545715" cy="59817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9" h="1061">
                    <a:moveTo>
                      <a:pt x="437" y="0"/>
                    </a:moveTo>
                    <a:lnTo>
                      <a:pt x="3471" y="0"/>
                    </a:lnTo>
                    <a:cubicBezTo>
                      <a:pt x="3713" y="0"/>
                      <a:pt x="3909" y="196"/>
                      <a:pt x="3909" y="437"/>
                    </a:cubicBezTo>
                    <a:cubicBezTo>
                      <a:pt x="3909" y="679"/>
                      <a:pt x="3713" y="875"/>
                      <a:pt x="3471" y="875"/>
                    </a:cubicBezTo>
                    <a:lnTo>
                      <a:pt x="2091" y="875"/>
                    </a:lnTo>
                    <a:lnTo>
                      <a:pt x="2090" y="875"/>
                    </a:lnTo>
                    <a:lnTo>
                      <a:pt x="2007" y="1027"/>
                    </a:lnTo>
                    <a:lnTo>
                      <a:pt x="2004" y="1032"/>
                    </a:lnTo>
                    <a:lnTo>
                      <a:pt x="2003" y="1035"/>
                    </a:lnTo>
                    <a:cubicBezTo>
                      <a:pt x="1992" y="1051"/>
                      <a:pt x="1974" y="1061"/>
                      <a:pt x="1953" y="1061"/>
                    </a:cubicBezTo>
                    <a:cubicBezTo>
                      <a:pt x="1936" y="1061"/>
                      <a:pt x="1921" y="1054"/>
                      <a:pt x="1911" y="1043"/>
                    </a:cubicBezTo>
                    <a:lnTo>
                      <a:pt x="1911" y="1043"/>
                    </a:lnTo>
                    <a:lnTo>
                      <a:pt x="1819" y="875"/>
                    </a:lnTo>
                    <a:lnTo>
                      <a:pt x="1818" y="875"/>
                    </a:lnTo>
                    <a:lnTo>
                      <a:pt x="437" y="875"/>
                    </a:lnTo>
                    <a:lnTo>
                      <a:pt x="415" y="874"/>
                    </a:lnTo>
                    <a:lnTo>
                      <a:pt x="414" y="874"/>
                    </a:lnTo>
                    <a:lnTo>
                      <a:pt x="392" y="873"/>
                    </a:lnTo>
                    <a:cubicBezTo>
                      <a:pt x="319" y="865"/>
                      <a:pt x="251" y="840"/>
                      <a:pt x="193" y="800"/>
                    </a:cubicBezTo>
                    <a:lnTo>
                      <a:pt x="188" y="797"/>
                    </a:lnTo>
                    <a:lnTo>
                      <a:pt x="176" y="788"/>
                    </a:lnTo>
                    <a:cubicBezTo>
                      <a:pt x="69" y="708"/>
                      <a:pt x="0" y="581"/>
                      <a:pt x="0" y="437"/>
                    </a:cubicBezTo>
                    <a:cubicBezTo>
                      <a:pt x="0" y="286"/>
                      <a:pt x="77" y="153"/>
                      <a:pt x="193" y="75"/>
                    </a:cubicBezTo>
                    <a:lnTo>
                      <a:pt x="209" y="65"/>
                    </a:lnTo>
                    <a:lnTo>
                      <a:pt x="211" y="63"/>
                    </a:lnTo>
                    <a:cubicBezTo>
                      <a:pt x="265" y="30"/>
                      <a:pt x="326" y="9"/>
                      <a:pt x="392" y="2"/>
                    </a:cubicBezTo>
                    <a:lnTo>
                      <a:pt x="414" y="1"/>
                    </a:lnTo>
                    <a:lnTo>
                      <a:pt x="415" y="1"/>
                    </a:lnTo>
                    <a:lnTo>
                      <a:pt x="437" y="0"/>
                    </a:lnTo>
                    <a:close/>
                  </a:path>
                </a:pathLst>
              </a:custGeom>
              <a:solidFill>
                <a:schemeClr val="accent2"/>
              </a:solid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10795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dirty="0">
                    <a:solidFill>
                      <a:schemeClr val="lt1">
                        <a:lumMod val="100000"/>
                      </a:schemeClr>
                    </a:solidFill>
                    <a:effectLst>
                      <a:outerShdw blurRad="38100" dist="38100" dir="5400000" algn="t" rotWithShape="0">
                        <a:schemeClr val="accent4">
                          <a:lumMod val="75000"/>
                          <a:alpha val="40000"/>
                        </a:schemeClr>
                      </a:outerShdw>
                    </a:effectLst>
                    <a:latin typeface="+mn-ea"/>
                    <a:cs typeface="+mn-ea"/>
                    <a:sym typeface="+mn-ea"/>
                  </a:rPr>
                  <a:t>处理实验结果</a:t>
                </a:r>
                <a:endParaRPr lang="zh-CN" altLang="en-US" sz="2400" b="1" dirty="0">
                  <a:solidFill>
                    <a:schemeClr val="lt1">
                      <a:lumMod val="100000"/>
                    </a:schemeClr>
                  </a:solidFill>
                  <a:effectLst>
                    <a:outerShdw blurRad="38100" dist="38100" dir="5400000" algn="t" rotWithShape="0">
                      <a:schemeClr val="accent4">
                        <a:lumMod val="75000"/>
                        <a:alpha val="40000"/>
                      </a:schemeClr>
                    </a:outerShdw>
                  </a:effectLst>
                  <a:latin typeface="+mn-ea"/>
                  <a:cs typeface="+mn-ea"/>
                  <a:sym typeface="+mn-ea"/>
                </a:endParaRPr>
              </a:p>
            </p:txBody>
          </p:sp>
        </p:grpSp>
      </p:grpSp>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（七）行动研究法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60399" y="1807886"/>
            <a:ext cx="6106886" cy="58041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1.</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行动研究法的主要特点</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pSp>
        <p:nvGrpSpPr>
          <p:cNvPr id="7" name="组合 6"/>
          <p:cNvGrpSpPr>
            <a:grpSpLocks noChangeAspect="1"/>
          </p:cNvGrpSpPr>
          <p:nvPr>
            <p:custDataLst>
              <p:tags r:id="rId1"/>
            </p:custDataLst>
          </p:nvPr>
        </p:nvGrpSpPr>
        <p:grpSpPr>
          <a:xfrm>
            <a:off x="594165" y="2755311"/>
            <a:ext cx="11003670" cy="2486161"/>
            <a:chOff x="673099" y="1365059"/>
            <a:chExt cx="9025891" cy="2039303"/>
          </a:xfrm>
        </p:grpSpPr>
        <p:grpSp>
          <p:nvGrpSpPr>
            <p:cNvPr id="8" name="组合 7"/>
            <p:cNvGrpSpPr/>
            <p:nvPr/>
          </p:nvGrpSpPr>
          <p:grpSpPr>
            <a:xfrm>
              <a:off x="673099" y="1365059"/>
              <a:ext cx="1746251" cy="2039302"/>
              <a:chOff x="673099" y="1365059"/>
              <a:chExt cx="1746251" cy="2039302"/>
            </a:xfrm>
          </p:grpSpPr>
          <p:sp>
            <p:nvSpPr>
              <p:cNvPr id="29" name="1"/>
              <p:cNvSpPr/>
              <p:nvPr>
                <p:custDataLst>
                  <p:tags r:id="rId2"/>
                </p:custDataLst>
              </p:nvPr>
            </p:nvSpPr>
            <p:spPr>
              <a:xfrm>
                <a:off x="673099" y="1365059"/>
                <a:ext cx="1746251" cy="2039302"/>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Index-1"/>
              <p:cNvSpPr txBox="1"/>
              <p:nvPr>
                <p:custDataLst>
                  <p:tags r:id="rId3"/>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a:t>
                </a:r>
                <a:r>
                  <a:rPr lang="en-US" altLang="zh-CN" sz="2400" dirty="0"/>
                  <a:t>1</a:t>
                </a:r>
                <a:r>
                  <a:rPr lang="zh-CN" altLang="en-US" sz="2400" dirty="0"/>
                  <a:t>）</a:t>
                </a:r>
                <a:endParaRPr lang="zh-CN" altLang="en-US" sz="2400" dirty="0"/>
              </a:p>
            </p:txBody>
          </p:sp>
          <p:sp>
            <p:nvSpPr>
              <p:cNvPr id="32" name="Title-1"/>
              <p:cNvSpPr/>
              <p:nvPr>
                <p:custDataLst>
                  <p:tags r:id="rId4"/>
                </p:custDataLst>
              </p:nvPr>
            </p:nvSpPr>
            <p:spPr>
              <a:xfrm>
                <a:off x="811055" y="2380439"/>
                <a:ext cx="1470339"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实践性</a:t>
                </a:r>
                <a:endPar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7952739" y="1365060"/>
              <a:ext cx="1746251" cy="2039302"/>
              <a:chOff x="7952739" y="1365060"/>
              <a:chExt cx="1746251" cy="2039302"/>
            </a:xfrm>
          </p:grpSpPr>
          <p:sp>
            <p:nvSpPr>
              <p:cNvPr id="25" name="5"/>
              <p:cNvSpPr/>
              <p:nvPr>
                <p:custDataLst>
                  <p:tags r:id="rId5"/>
                </p:custDataLst>
              </p:nvPr>
            </p:nvSpPr>
            <p:spPr>
              <a:xfrm>
                <a:off x="7952739" y="1365060"/>
                <a:ext cx="1746251" cy="2039302"/>
              </a:xfrm>
              <a:prstGeom prst="roundRect">
                <a:avLst>
                  <a:gd name="adj" fmla="val 5088"/>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Index-5"/>
              <p:cNvSpPr txBox="1"/>
              <p:nvPr>
                <p:custDataLst>
                  <p:tags r:id="rId6"/>
                </p:custDataLst>
              </p:nvPr>
            </p:nvSpPr>
            <p:spPr>
              <a:xfrm>
                <a:off x="8537864" y="1774458"/>
                <a:ext cx="576000" cy="407032"/>
              </a:xfrm>
              <a:prstGeom prst="roundRect">
                <a:avLst/>
              </a:prstGeom>
              <a:gradFill>
                <a:gsLst>
                  <a:gs pos="0">
                    <a:schemeClr val="accent5">
                      <a:lumMod val="60000"/>
                      <a:lumOff val="40000"/>
                    </a:schemeClr>
                  </a:gs>
                  <a:gs pos="60000">
                    <a:schemeClr val="accent5"/>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a:t>
                </a:r>
                <a:r>
                  <a:rPr lang="en-US" altLang="zh-CN" sz="2400" dirty="0"/>
                  <a:t>5</a:t>
                </a:r>
                <a:r>
                  <a:rPr lang="zh-CN" altLang="en-US" sz="2400" dirty="0"/>
                  <a:t>）</a:t>
                </a:r>
                <a:endParaRPr lang="zh-CN" altLang="en-US" sz="2400" dirty="0"/>
              </a:p>
            </p:txBody>
          </p:sp>
          <p:sp>
            <p:nvSpPr>
              <p:cNvPr id="28" name="Title-5"/>
              <p:cNvSpPr/>
              <p:nvPr>
                <p:custDataLst>
                  <p:tags r:id="rId7"/>
                </p:custDataLst>
              </p:nvPr>
            </p:nvSpPr>
            <p:spPr>
              <a:xfrm>
                <a:off x="8090695" y="2389107"/>
                <a:ext cx="1470339" cy="389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5"/>
                    </a:solidFill>
                    <a:latin typeface="Arial" panose="020B0604020202020204" pitchFamily="34" charset="0"/>
                    <a:ea typeface="微软雅黑" panose="020B0503020204020204" pitchFamily="34" charset="-122"/>
                    <a:sym typeface="Arial" panose="020B0604020202020204" pitchFamily="34" charset="0"/>
                  </a:rPr>
                  <a:t>兼容性</a:t>
                </a:r>
                <a:endParaRPr lang="en-US" altLang="zh-CN" sz="24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4253486" y="1365060"/>
              <a:ext cx="1819910" cy="2039302"/>
              <a:chOff x="4253486" y="1365060"/>
              <a:chExt cx="1819910" cy="2039302"/>
            </a:xfrm>
          </p:grpSpPr>
          <p:sp>
            <p:nvSpPr>
              <p:cNvPr id="21" name="3"/>
              <p:cNvSpPr/>
              <p:nvPr>
                <p:custDataLst>
                  <p:tags r:id="rId8"/>
                </p:custDataLst>
              </p:nvPr>
            </p:nvSpPr>
            <p:spPr>
              <a:xfrm>
                <a:off x="4312919" y="1365060"/>
                <a:ext cx="1746251" cy="2039302"/>
              </a:xfrm>
              <a:prstGeom prst="roundRect">
                <a:avLst>
                  <a:gd name="adj" fmla="val 5088"/>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ndex-3"/>
              <p:cNvSpPr txBox="1"/>
              <p:nvPr>
                <p:custDataLst>
                  <p:tags r:id="rId9"/>
                </p:custDataLst>
              </p:nvPr>
            </p:nvSpPr>
            <p:spPr>
              <a:xfrm>
                <a:off x="4898044" y="1774458"/>
                <a:ext cx="576000" cy="407032"/>
              </a:xfrm>
              <a:prstGeom prst="roundRect">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a:t>
                </a:r>
                <a:r>
                  <a:rPr lang="en-US" altLang="zh-CN" sz="2400" dirty="0"/>
                  <a:t>3</a:t>
                </a:r>
                <a:r>
                  <a:rPr lang="zh-CN" altLang="en-US" sz="2400" dirty="0"/>
                  <a:t>）</a:t>
                </a:r>
                <a:endParaRPr lang="zh-CN" altLang="en-US" sz="2400" dirty="0"/>
              </a:p>
            </p:txBody>
          </p:sp>
          <p:sp>
            <p:nvSpPr>
              <p:cNvPr id="24" name="Title-3"/>
              <p:cNvSpPr/>
              <p:nvPr>
                <p:custDataLst>
                  <p:tags r:id="rId10"/>
                </p:custDataLst>
              </p:nvPr>
            </p:nvSpPr>
            <p:spPr>
              <a:xfrm>
                <a:off x="4253486" y="2387885"/>
                <a:ext cx="1819910"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及时反馈性</a:t>
                </a:r>
                <a:endParaRPr lang="en-US" altLang="zh-CN"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2493009" y="1365060"/>
              <a:ext cx="1746251" cy="2039302"/>
              <a:chOff x="2493009" y="1365060"/>
              <a:chExt cx="1746251" cy="2039302"/>
            </a:xfrm>
          </p:grpSpPr>
          <p:sp>
            <p:nvSpPr>
              <p:cNvPr id="17" name="2"/>
              <p:cNvSpPr/>
              <p:nvPr>
                <p:custDataLst>
                  <p:tags r:id="rId11"/>
                </p:custDataLst>
              </p:nvPr>
            </p:nvSpPr>
            <p:spPr>
              <a:xfrm>
                <a:off x="2493009" y="1365060"/>
                <a:ext cx="1746251" cy="2039302"/>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Index-2"/>
              <p:cNvSpPr txBox="1"/>
              <p:nvPr>
                <p:custDataLst>
                  <p:tags r:id="rId12"/>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a:t>
                </a:r>
                <a:r>
                  <a:rPr lang="en-US" altLang="zh-CN" sz="2400" dirty="0"/>
                  <a:t>2</a:t>
                </a:r>
                <a:r>
                  <a:rPr lang="zh-CN" altLang="en-US" sz="2400" dirty="0"/>
                  <a:t>）</a:t>
                </a:r>
                <a:endParaRPr lang="zh-CN" altLang="en-US" sz="2400" dirty="0"/>
              </a:p>
            </p:txBody>
          </p:sp>
          <p:sp>
            <p:nvSpPr>
              <p:cNvPr id="20" name="Title-2"/>
              <p:cNvSpPr/>
              <p:nvPr>
                <p:custDataLst>
                  <p:tags r:id="rId13"/>
                </p:custDataLst>
              </p:nvPr>
            </p:nvSpPr>
            <p:spPr>
              <a:xfrm>
                <a:off x="2630965" y="2388513"/>
                <a:ext cx="1470339"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合作性</a:t>
                </a:r>
                <a:endPar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6132829" y="1365060"/>
              <a:ext cx="1746251" cy="2039302"/>
              <a:chOff x="6132829" y="1365060"/>
              <a:chExt cx="1746251" cy="2039302"/>
            </a:xfrm>
          </p:grpSpPr>
          <p:sp>
            <p:nvSpPr>
              <p:cNvPr id="13" name="4"/>
              <p:cNvSpPr/>
              <p:nvPr>
                <p:custDataLst>
                  <p:tags r:id="rId14"/>
                </p:custDataLst>
              </p:nvPr>
            </p:nvSpPr>
            <p:spPr>
              <a:xfrm>
                <a:off x="6132829" y="1365060"/>
                <a:ext cx="1746251" cy="2039302"/>
              </a:xfrm>
              <a:prstGeom prst="roundRect">
                <a:avLst>
                  <a:gd name="adj" fmla="val 5088"/>
                </a:avLst>
              </a:prstGeom>
              <a:solidFill>
                <a:schemeClr val="accent4">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ndex-4"/>
              <p:cNvSpPr txBox="1"/>
              <p:nvPr>
                <p:custDataLst>
                  <p:tags r:id="rId15"/>
                </p:custDataLst>
              </p:nvPr>
            </p:nvSpPr>
            <p:spPr>
              <a:xfrm>
                <a:off x="6717954" y="1774458"/>
                <a:ext cx="576000" cy="407032"/>
              </a:xfrm>
              <a:prstGeom prst="roundRect">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a:t>
                </a:r>
                <a:r>
                  <a:rPr lang="en-US" altLang="zh-CN" sz="2400" dirty="0"/>
                  <a:t>4</a:t>
                </a:r>
                <a:r>
                  <a:rPr lang="zh-CN" altLang="en-US" sz="2400" dirty="0"/>
                  <a:t>）</a:t>
                </a:r>
                <a:endParaRPr lang="zh-CN" altLang="en-US" sz="2400" dirty="0"/>
              </a:p>
            </p:txBody>
          </p:sp>
          <p:sp>
            <p:nvSpPr>
              <p:cNvPr id="16" name="Title-4"/>
              <p:cNvSpPr/>
              <p:nvPr>
                <p:custDataLst>
                  <p:tags r:id="rId16"/>
                </p:custDataLst>
              </p:nvPr>
            </p:nvSpPr>
            <p:spPr>
              <a:xfrm>
                <a:off x="6270785" y="2387885"/>
                <a:ext cx="1470339" cy="3921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开放性</a:t>
                </a:r>
                <a:endParaRPr lang="en-US" altLang="zh-CN" sz="24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（七）行动研究法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60398" y="1807886"/>
            <a:ext cx="11128831" cy="1131848"/>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行动研究法的模式</a:t>
            </a: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1101525" y="3249107"/>
            <a:ext cx="4129197" cy="1134413"/>
          </a:xfrm>
          <a:prstGeom prst="rect">
            <a:avLst/>
          </a:prstGeom>
          <a:solidFill>
            <a:schemeClr val="accent3">
              <a:lumMod val="20000"/>
              <a:lumOff val="80000"/>
            </a:schemeClr>
          </a:solidFill>
        </p:spPr>
        <p:txBody>
          <a:bodyPr wrap="square">
            <a:spAutoFit/>
          </a:bodyPr>
          <a:lstStyle/>
          <a:p>
            <a:pPr>
              <a:lnSpc>
                <a:spcPct val="150000"/>
              </a:lnSpc>
            </a:pPr>
            <a:r>
              <a:rPr kumimoji="0" lang="zh-CN" altLang="en-US" sz="2400" b="1" i="0" u="none" strike="noStrike" kern="1200" cap="none" spc="0" normalizeH="0" baseline="0" noProof="0" dirty="0">
                <a:ln>
                  <a:noFill/>
                </a:ln>
                <a:solidFill>
                  <a:schemeClr val="accent5"/>
                </a:solidFill>
                <a:effectLst/>
                <a:uLnTx/>
                <a:uFillTx/>
                <a:latin typeface="Arial" panose="020B0604020202020204"/>
                <a:ea typeface="微软雅黑" panose="020B0503020204020204" pitchFamily="34" charset="-122"/>
                <a:cs typeface="+mn-cs"/>
              </a:rPr>
              <a:t>（</a:t>
            </a:r>
            <a:r>
              <a:rPr kumimoji="0" lang="en-US" altLang="zh-CN" sz="2400" b="1" i="0" u="none" strike="noStrike" kern="1200" cap="none" spc="0" normalizeH="0" baseline="0" noProof="0" dirty="0">
                <a:ln>
                  <a:noFill/>
                </a:ln>
                <a:solidFill>
                  <a:schemeClr val="accent5"/>
                </a:solidFill>
                <a:effectLst/>
                <a:uLnTx/>
                <a:uFillTx/>
                <a:latin typeface="Arial" panose="020B0604020202020204"/>
                <a:ea typeface="微软雅黑" panose="020B0503020204020204" pitchFamily="34" charset="-122"/>
                <a:cs typeface="+mn-cs"/>
              </a:rPr>
              <a:t>1</a:t>
            </a:r>
            <a:r>
              <a:rPr kumimoji="0" lang="zh-CN" altLang="en-US" sz="2400" b="1" i="0" u="none" strike="noStrike" kern="1200" cap="none" spc="0" normalizeH="0" baseline="0" noProof="0" dirty="0">
                <a:ln>
                  <a:noFill/>
                </a:ln>
                <a:solidFill>
                  <a:schemeClr val="accent5"/>
                </a:solidFill>
                <a:effectLst/>
                <a:uLnTx/>
                <a:uFillTx/>
                <a:latin typeface="Arial" panose="020B0604020202020204"/>
                <a:ea typeface="微软雅黑" panose="020B0503020204020204" pitchFamily="34" charset="-122"/>
                <a:cs typeface="+mn-cs"/>
              </a:rPr>
              <a:t>）四环节（四阶段）模式</a:t>
            </a:r>
            <a:endParaRPr kumimoji="0" lang="en-US" altLang="zh-CN" sz="2400" b="1" i="0" u="none" strike="noStrike" kern="1200" cap="none" spc="0" normalizeH="0" baseline="0" noProof="0" dirty="0">
              <a:ln>
                <a:noFill/>
              </a:ln>
              <a:solidFill>
                <a:schemeClr val="accent5"/>
              </a:solidFill>
              <a:effectLst/>
              <a:uLnTx/>
              <a:uFillTx/>
              <a:latin typeface="Arial" panose="020B0604020202020204"/>
              <a:ea typeface="微软雅黑" panose="020B0503020204020204" pitchFamily="34" charset="-122"/>
              <a:cs typeface="+mn-cs"/>
            </a:endParaRPr>
          </a:p>
          <a:p>
            <a:pPr>
              <a:lnSpc>
                <a:spcPct val="150000"/>
              </a:lnSpc>
            </a:pP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即计划</a:t>
            </a: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行动</a:t>
            </a: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考察</a:t>
            </a: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反思</a:t>
            </a:r>
            <a:endParaRPr lang="zh-CN" altLang="en-US" sz="2400" dirty="0"/>
          </a:p>
        </p:txBody>
      </p:sp>
      <p:pic>
        <p:nvPicPr>
          <p:cNvPr id="14" name="图片 13"/>
          <p:cNvPicPr/>
          <p:nvPr/>
        </p:nvPicPr>
        <p:blipFill>
          <a:blip r:embed="rId1">
            <a:extLst>
              <a:ext uri="{28A0092B-C50C-407E-A947-70E740481C1C}">
                <a14:useLocalDpi xmlns:a14="http://schemas.microsoft.com/office/drawing/2010/main" val="0"/>
              </a:ext>
            </a:extLst>
          </a:blip>
          <a:srcRect l="85" r="85"/>
          <a:stretch>
            <a:fillRect/>
          </a:stretch>
        </p:blipFill>
        <p:spPr>
          <a:xfrm>
            <a:off x="5722257" y="1028700"/>
            <a:ext cx="4992916" cy="5401590"/>
          </a:xfrm>
          <a:prstGeom prst="rect">
            <a:avLst/>
          </a:prstGeom>
        </p:spPr>
      </p:pic>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（七）行动研究法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60398" y="1807886"/>
            <a:ext cx="11128831" cy="1131848"/>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行动研究法的模式</a:t>
            </a: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1117852" y="3718921"/>
            <a:ext cx="2745151" cy="580415"/>
          </a:xfrm>
          <a:prstGeom prst="rect">
            <a:avLst/>
          </a:prstGeom>
          <a:solidFill>
            <a:schemeClr val="accent3">
              <a:lumMod val="20000"/>
              <a:lumOff val="80000"/>
            </a:schemeClr>
          </a:solidFill>
        </p:spPr>
        <p:txBody>
          <a:bodyPr wrap="square">
            <a:spAutoFit/>
          </a:bodyPr>
          <a:lstStyle/>
          <a:p>
            <a:pPr>
              <a:lnSpc>
                <a:spcPct val="150000"/>
              </a:lnSpc>
            </a:pPr>
            <a:r>
              <a:rPr kumimoji="0" lang="zh-CN" altLang="en-US" sz="2400" b="1" i="0" u="none" strike="noStrike" kern="1200" cap="none" spc="0" normalizeH="0" baseline="0" noProof="0" dirty="0">
                <a:ln>
                  <a:noFill/>
                </a:ln>
                <a:solidFill>
                  <a:schemeClr val="accent5"/>
                </a:solidFill>
                <a:effectLst/>
                <a:uLnTx/>
                <a:uFillTx/>
                <a:latin typeface="Arial" panose="020B0604020202020204"/>
                <a:ea typeface="微软雅黑" panose="020B0503020204020204" pitchFamily="34" charset="-122"/>
                <a:cs typeface="+mn-cs"/>
              </a:rPr>
              <a:t>（</a:t>
            </a:r>
            <a:r>
              <a:rPr kumimoji="0" lang="en-US" altLang="zh-CN" sz="2400" b="1" i="0" u="none" strike="noStrike" kern="1200" cap="none" spc="0" normalizeH="0" baseline="0" noProof="0" dirty="0">
                <a:ln>
                  <a:noFill/>
                </a:ln>
                <a:solidFill>
                  <a:schemeClr val="accent5"/>
                </a:solidFill>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solidFill>
                  <a:schemeClr val="accent5"/>
                </a:solidFill>
                <a:effectLst/>
                <a:uLnTx/>
                <a:uFillTx/>
                <a:latin typeface="Arial" panose="020B0604020202020204"/>
                <a:ea typeface="微软雅黑" panose="020B0503020204020204" pitchFamily="34" charset="-122"/>
                <a:cs typeface="+mn-cs"/>
              </a:rPr>
              <a:t>）六步骤模式</a:t>
            </a:r>
            <a:endParaRPr lang="zh-CN" altLang="en-US" sz="2400" dirty="0"/>
          </a:p>
        </p:txBody>
      </p:sp>
      <p:graphicFrame>
        <p:nvGraphicFramePr>
          <p:cNvPr id="7" name="图示 6"/>
          <p:cNvGraphicFramePr/>
          <p:nvPr/>
        </p:nvGraphicFramePr>
        <p:xfrm>
          <a:off x="4708978" y="2120386"/>
          <a:ext cx="3013529" cy="359346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9" name="图示 8"/>
          <p:cNvGraphicFramePr/>
          <p:nvPr/>
        </p:nvGraphicFramePr>
        <p:xfrm>
          <a:off x="7929726" y="2121533"/>
          <a:ext cx="3013529" cy="359346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教坛阶梯：潜心静悟，执着前行</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99116" y="1913969"/>
            <a:ext cx="11181066" cy="4192430"/>
          </a:xfrm>
          <a:prstGeom prst="rect">
            <a:avLst/>
          </a:prstGeom>
          <a:noFill/>
        </p:spPr>
        <p:txBody>
          <a:bodyPr wrap="square">
            <a:spAutoFit/>
          </a:bodyPr>
          <a:lstStyle/>
          <a:p>
            <a:pPr indent="457200" algn="just" fontAlgn="auto">
              <a:lnSpc>
                <a:spcPct val="150000"/>
              </a:lnSpc>
            </a:pPr>
            <a:r>
              <a:rPr lang="zh-CN" altLang="en-US" sz="2000" dirty="0"/>
              <a:t>做课堂教学，应该如履薄冰，切不可有“船到码头车到站”的懈怠之心。为了赢得学生的认可，在日常教学中，崔成林不断学习，一有机会，就“溜进”优秀教师的课堂，取他人之长，让自己的教育方法常改常新。学校有上公开课、研讨课以及外出赛课的机会，他都积极争取，只为开眼界、长见识。</a:t>
            </a:r>
            <a:endParaRPr lang="en-US" altLang="zh-CN" sz="2000" dirty="0"/>
          </a:p>
          <a:p>
            <a:pPr indent="457200" algn="just" fontAlgn="auto">
              <a:lnSpc>
                <a:spcPct val="150000"/>
              </a:lnSpc>
            </a:pPr>
            <a:r>
              <a:rPr lang="en-US" altLang="zh-CN" sz="2000" b="1" dirty="0">
                <a:solidFill>
                  <a:schemeClr val="accent5"/>
                </a:solidFill>
              </a:rPr>
              <a:t>2004</a:t>
            </a:r>
            <a:r>
              <a:rPr lang="zh-CN" altLang="en-US" sz="2000" b="1" dirty="0">
                <a:solidFill>
                  <a:schemeClr val="accent5"/>
                </a:solidFill>
              </a:rPr>
              <a:t>年</a:t>
            </a:r>
            <a:r>
              <a:rPr lang="en-US" altLang="zh-CN" sz="2000" b="1" dirty="0">
                <a:solidFill>
                  <a:schemeClr val="accent5"/>
                </a:solidFill>
              </a:rPr>
              <a:t>10</a:t>
            </a:r>
            <a:r>
              <a:rPr lang="zh-CN" altLang="en-US" sz="2000" b="1" dirty="0">
                <a:solidFill>
                  <a:schemeClr val="accent5"/>
                </a:solidFill>
              </a:rPr>
              <a:t>月</a:t>
            </a:r>
            <a:r>
              <a:rPr lang="zh-CN" altLang="en-US" sz="2000" dirty="0"/>
              <a:t>，崔成林被调整到学校教科室工作。本来就对教研情有独钟的他，迎来了自己的第二个“青春”。</a:t>
            </a:r>
            <a:endParaRPr lang="en-US" altLang="zh-CN" sz="2000" dirty="0"/>
          </a:p>
          <a:p>
            <a:pPr indent="457200" algn="just" fontAlgn="auto">
              <a:lnSpc>
                <a:spcPct val="150000"/>
              </a:lnSpc>
            </a:pPr>
            <a:r>
              <a:rPr lang="en-US" altLang="zh-CN" sz="2000" b="1" dirty="0">
                <a:solidFill>
                  <a:schemeClr val="accent5"/>
                </a:solidFill>
              </a:rPr>
              <a:t>2005</a:t>
            </a:r>
            <a:r>
              <a:rPr lang="zh-CN" altLang="en-US" sz="2000" b="1" dirty="0">
                <a:solidFill>
                  <a:schemeClr val="accent5"/>
                </a:solidFill>
              </a:rPr>
              <a:t>年年底</a:t>
            </a:r>
            <a:r>
              <a:rPr lang="zh-CN" altLang="en-US" sz="2000" dirty="0"/>
              <a:t>，创新教育“新道德”课题开题会在泰安召开，崔成林所在的学校是现场学校之一。在做会议服务的过程中，“创新教育”高瞻远瞩的视野、耳目一新的理念一下子把崔成林征服了，他从此与“创新教育”结下了不解之缘。</a:t>
            </a:r>
            <a:endParaRPr lang="en-US" altLang="zh-CN" sz="2000" b="1" dirty="0">
              <a:solidFill>
                <a:schemeClr val="accent5"/>
              </a:solidFill>
            </a:endParaRPr>
          </a:p>
        </p:txBody>
      </p:sp>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一、常用的教育研究方法</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（七）行动研究法</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60398" y="1807886"/>
            <a:ext cx="11128831" cy="58041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3.</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行动研究法的优缺点</a:t>
            </a: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pSp>
        <p:nvGrpSpPr>
          <p:cNvPr id="4" name="组合 3"/>
          <p:cNvGrpSpPr/>
          <p:nvPr/>
        </p:nvGrpSpPr>
        <p:grpSpPr>
          <a:xfrm>
            <a:off x="365199" y="2414068"/>
            <a:ext cx="11461601" cy="3797429"/>
            <a:chOff x="1050471" y="2047658"/>
            <a:chExt cx="10386870" cy="4340754"/>
          </a:xfrm>
        </p:grpSpPr>
        <p:sp>
          <p:nvSpPr>
            <p:cNvPr id="6" name="任意多边形: 形状 5"/>
            <p:cNvSpPr/>
            <p:nvPr/>
          </p:nvSpPr>
          <p:spPr>
            <a:xfrm>
              <a:off x="1050471" y="2047659"/>
              <a:ext cx="5129437" cy="4340753"/>
            </a:xfrm>
            <a:custGeom>
              <a:avLst/>
              <a:gdLst>
                <a:gd name="connsiteX0" fmla="*/ 0 w 4833619"/>
                <a:gd name="connsiteY0" fmla="*/ 0 h 4340753"/>
                <a:gd name="connsiteX1" fmla="*/ 4833619 w 4833619"/>
                <a:gd name="connsiteY1" fmla="*/ 0 h 4340753"/>
                <a:gd name="connsiteX2" fmla="*/ 4833619 w 4833619"/>
                <a:gd name="connsiteY2" fmla="*/ 4340753 h 4340753"/>
                <a:gd name="connsiteX3" fmla="*/ 0 w 4833619"/>
                <a:gd name="connsiteY3" fmla="*/ 4340753 h 4340753"/>
                <a:gd name="connsiteX4" fmla="*/ 0 w 4833619"/>
                <a:gd name="connsiteY4" fmla="*/ 0 h 4340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619" h="4340753">
                  <a:moveTo>
                    <a:pt x="0" y="0"/>
                  </a:moveTo>
                  <a:lnTo>
                    <a:pt x="4833619" y="0"/>
                  </a:lnTo>
                  <a:lnTo>
                    <a:pt x="4833619" y="4340753"/>
                  </a:lnTo>
                  <a:lnTo>
                    <a:pt x="0" y="4340753"/>
                  </a:lnTo>
                  <a:lnTo>
                    <a:pt x="0"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algn="l" defTabSz="889000">
                <a:lnSpc>
                  <a:spcPct val="150000"/>
                </a:lnSpc>
                <a:spcBef>
                  <a:spcPct val="0"/>
                </a:spcBef>
                <a:spcAft>
                  <a:spcPct val="35000"/>
                </a:spcAft>
                <a:buNone/>
              </a:pPr>
              <a:r>
                <a:rPr lang="zh-CN" altLang="en-US" sz="2400" b="1" dirty="0"/>
                <a:t>优点：</a:t>
              </a:r>
              <a:r>
                <a:rPr lang="zh-CN" altLang="en-US" sz="2000" dirty="0"/>
                <a:t>信息反馈及时，利于适时调整行动计划；着眼于解决实际问题，研究范围较小，周期短，容易收到实效，出成果快；教师参与研究，更能了解该研究的重要性和可行性；研究成果容易直接应用于教育工作中，推动教育改革。</a:t>
              </a:r>
              <a:endParaRPr lang="zh-CN" altLang="en-US" sz="2000" kern="1200" dirty="0"/>
            </a:p>
          </p:txBody>
        </p:sp>
        <p:sp>
          <p:nvSpPr>
            <p:cNvPr id="10" name="任意多边形: 形状 9"/>
            <p:cNvSpPr/>
            <p:nvPr/>
          </p:nvSpPr>
          <p:spPr>
            <a:xfrm>
              <a:off x="6307904" y="2047658"/>
              <a:ext cx="5129437" cy="4340753"/>
            </a:xfrm>
            <a:custGeom>
              <a:avLst/>
              <a:gdLst>
                <a:gd name="connsiteX0" fmla="*/ 0 w 4833619"/>
                <a:gd name="connsiteY0" fmla="*/ 0 h 4340753"/>
                <a:gd name="connsiteX1" fmla="*/ 4833619 w 4833619"/>
                <a:gd name="connsiteY1" fmla="*/ 0 h 4340753"/>
                <a:gd name="connsiteX2" fmla="*/ 4833619 w 4833619"/>
                <a:gd name="connsiteY2" fmla="*/ 4340753 h 4340753"/>
                <a:gd name="connsiteX3" fmla="*/ 0 w 4833619"/>
                <a:gd name="connsiteY3" fmla="*/ 4340753 h 4340753"/>
                <a:gd name="connsiteX4" fmla="*/ 0 w 4833619"/>
                <a:gd name="connsiteY4" fmla="*/ 0 h 4340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619" h="4340753">
                  <a:moveTo>
                    <a:pt x="0" y="0"/>
                  </a:moveTo>
                  <a:lnTo>
                    <a:pt x="4833619" y="0"/>
                  </a:lnTo>
                  <a:lnTo>
                    <a:pt x="4833619" y="4340753"/>
                  </a:lnTo>
                  <a:lnTo>
                    <a:pt x="0" y="4340753"/>
                  </a:lnTo>
                  <a:lnTo>
                    <a:pt x="0" y="0"/>
                  </a:lnTo>
                  <a:close/>
                </a:path>
              </a:pathLst>
            </a:custGeom>
          </p:spPr>
          <p:style>
            <a:lnRef idx="2">
              <a:schemeClr val="lt1">
                <a:hueOff val="0"/>
                <a:satOff val="0"/>
                <a:lumOff val="0"/>
                <a:alphaOff val="0"/>
              </a:schemeClr>
            </a:lnRef>
            <a:fillRef idx="1">
              <a:schemeClr val="accent3">
                <a:hueOff val="4454691"/>
                <a:satOff val="-53730"/>
                <a:lumOff val="5884"/>
                <a:alphaOff val="0"/>
              </a:schemeClr>
            </a:fillRef>
            <a:effectRef idx="0">
              <a:schemeClr val="accent3">
                <a:hueOff val="4454691"/>
                <a:satOff val="-53730"/>
                <a:lumOff val="5884"/>
                <a:alphaOff val="0"/>
              </a:schemeClr>
            </a:effectRef>
            <a:fontRef idx="minor">
              <a:schemeClr val="lt1"/>
            </a:fontRef>
          </p:style>
          <p:txBody>
            <a:bodyPr spcFirstLastPara="0" vert="horz" wrap="square" lIns="76200" tIns="76200" rIns="76200" bIns="76200" numCol="1" spcCol="1270" anchor="ctr" anchorCtr="0">
              <a:noAutofit/>
            </a:bodyPr>
            <a:lstStyle/>
            <a:p>
              <a:pPr marL="0" lvl="0" algn="l" defTabSz="889000">
                <a:lnSpc>
                  <a:spcPct val="150000"/>
                </a:lnSpc>
                <a:spcBef>
                  <a:spcPct val="0"/>
                </a:spcBef>
                <a:spcAft>
                  <a:spcPct val="35000"/>
                </a:spcAft>
                <a:buNone/>
              </a:pPr>
              <a:r>
                <a:rPr lang="zh-CN" altLang="en-US" sz="2400" b="1" dirty="0"/>
                <a:t>缺点：</a:t>
              </a:r>
              <a:r>
                <a:rPr lang="zh-CN" altLang="en-US" sz="2000" dirty="0"/>
                <a:t>行动研究的环境是开放的、动态的，许多无关变量较难控制，且资料处理方法比较简单，这些都会对研究产生不利影响；教师教学负担重，学习教育、教学及心理学等理论有一定压力；在评价结果时，参与研究的教师的主观意见时常占有较重的分量，以致出现主观认定研究结果符合假说，而实际上无助于问题解决的情况。</a:t>
              </a:r>
              <a:endParaRPr lang="zh-CN" altLang="en-US" sz="2000" kern="1200" dirty="0"/>
            </a:p>
          </p:txBody>
        </p:sp>
      </p:grpSp>
    </p:spTree>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二、教育研究对教师专业发展的意义</a:t>
            </a:r>
            <a:endParaRPr lang="zh-CN" altLang="en-US" sz="3200" dirty="0"/>
          </a:p>
        </p:txBody>
      </p:sp>
      <p:graphicFrame>
        <p:nvGraphicFramePr>
          <p:cNvPr id="7" name="图示 6"/>
          <p:cNvGraphicFramePr/>
          <p:nvPr/>
        </p:nvGraphicFramePr>
        <p:xfrm>
          <a:off x="660399" y="1028700"/>
          <a:ext cx="10858500" cy="543741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第四节  </a:t>
            </a:r>
            <a:br>
              <a:rPr lang="en-US" altLang="zh-CN" dirty="0"/>
            </a:br>
            <a:r>
              <a:rPr lang="zh-CN" altLang="en-US" sz="6000" dirty="0"/>
              <a:t>教师合作</a:t>
            </a:r>
            <a:endParaRPr lang="en-US" sz="6000" dirty="0"/>
          </a:p>
        </p:txBody>
      </p:sp>
    </p:spTree>
    <p:custDataLst>
      <p:tags r:id="rId1"/>
    </p:custData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一、教师专业共同体</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（一）教师专业共同体的特点</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图示 2"/>
          <p:cNvGraphicFramePr/>
          <p:nvPr/>
        </p:nvGraphicFramePr>
        <p:xfrm>
          <a:off x="911084" y="1849738"/>
          <a:ext cx="10607815" cy="433879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一、教师专业共同体</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（一）教师专业共同体的特点</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60398" y="1807886"/>
            <a:ext cx="9920516" cy="58041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1.</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是教师实现“教、学、研合一”专业生活方式的载体</a:t>
            </a: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6" name="图示 5"/>
          <p:cNvGraphicFramePr/>
          <p:nvPr/>
        </p:nvGraphicFramePr>
        <p:xfrm>
          <a:off x="628843" y="2247734"/>
          <a:ext cx="10921612" cy="444393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一、教师专业共同体</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（二）教师专业共同体的意义</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60398" y="1807886"/>
            <a:ext cx="9920516" cy="58041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有效促进学生的发展</a:t>
            </a: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6" name="图示 5"/>
          <p:cNvGraphicFramePr/>
          <p:nvPr/>
        </p:nvGraphicFramePr>
        <p:xfrm>
          <a:off x="647698" y="2580072"/>
          <a:ext cx="10871204" cy="128562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文本框 6"/>
          <p:cNvSpPr txBox="1"/>
          <p:nvPr/>
        </p:nvSpPr>
        <p:spPr>
          <a:xfrm>
            <a:off x="660398" y="4058146"/>
            <a:ext cx="9920516" cy="58041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3.</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为学校改进提供助力</a:t>
            </a: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8" name="图示 7"/>
          <p:cNvGraphicFramePr/>
          <p:nvPr/>
        </p:nvGraphicFramePr>
        <p:xfrm>
          <a:off x="647698" y="4830332"/>
          <a:ext cx="10871204" cy="128562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二、同伴互助</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（一）同伴互助的内涵</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8" name="图示 7"/>
          <p:cNvGraphicFramePr/>
          <p:nvPr/>
        </p:nvGraphicFramePr>
        <p:xfrm>
          <a:off x="660398" y="4638562"/>
          <a:ext cx="10871204" cy="128562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文本框 8"/>
          <p:cNvSpPr txBox="1"/>
          <p:nvPr/>
        </p:nvSpPr>
        <p:spPr>
          <a:xfrm>
            <a:off x="916332" y="2754456"/>
            <a:ext cx="5179668" cy="2807435"/>
          </a:xfrm>
          <a:prstGeom prst="rect">
            <a:avLst/>
          </a:prstGeom>
          <a:solidFill>
            <a:schemeClr val="accent2">
              <a:lumMod val="20000"/>
              <a:lumOff val="80000"/>
            </a:schemeClr>
          </a:solidFill>
        </p:spPr>
        <p:txBody>
          <a:bodyPr wrap="square">
            <a:spAutoFit/>
          </a:bodyPr>
          <a:lstStyle/>
          <a:p>
            <a:pPr indent="457200">
              <a:lnSpc>
                <a:spcPct val="150000"/>
              </a:lnSpc>
            </a:pPr>
            <a:r>
              <a:rPr lang="zh-CN" altLang="en-US" sz="2000" dirty="0"/>
              <a:t>同伴互助是指在两个或两个以上教师间发生的，以专业发展为指向，通过多种手段开展的，旨在实现教师持续主动地自我提升、相互合作并共同进步的教学研究活动。</a:t>
            </a:r>
            <a:endParaRPr lang="en-US" altLang="zh-CN" sz="2000" dirty="0"/>
          </a:p>
          <a:p>
            <a:pPr indent="457200">
              <a:lnSpc>
                <a:spcPct val="150000"/>
              </a:lnSpc>
            </a:pPr>
            <a:r>
              <a:rPr lang="zh-CN" altLang="en-US" sz="2000" b="1" dirty="0"/>
              <a:t>教师同伴互助的最终目的在于促进教师专业发展。</a:t>
            </a:r>
            <a:endParaRPr lang="zh-CN" altLang="en-US" sz="2000" b="1" dirty="0"/>
          </a:p>
        </p:txBody>
      </p:sp>
      <p:grpSp>
        <p:nvGrpSpPr>
          <p:cNvPr id="10" name="组合 11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471557" y="2104166"/>
            <a:ext cx="4191000" cy="3124117"/>
            <a:chOff x="3294530" y="1336501"/>
            <a:chExt cx="7100421" cy="5292900"/>
          </a:xfrm>
        </p:grpSpPr>
        <p:grpSp>
          <p:nvGrpSpPr>
            <p:cNvPr id="11" name="iśḷïďe"/>
            <p:cNvGrpSpPr/>
            <p:nvPr/>
          </p:nvGrpSpPr>
          <p:grpSpPr>
            <a:xfrm>
              <a:off x="3294530" y="1336501"/>
              <a:ext cx="2127794" cy="5292900"/>
              <a:chOff x="3294529" y="1336500"/>
              <a:chExt cx="2127793" cy="5292900"/>
            </a:xfrm>
          </p:grpSpPr>
          <p:sp>
            <p:nvSpPr>
              <p:cNvPr id="86" name="íślíḓè"/>
              <p:cNvSpPr/>
              <p:nvPr/>
            </p:nvSpPr>
            <p:spPr bwMode="auto">
              <a:xfrm>
                <a:off x="3594054" y="6026461"/>
                <a:ext cx="1828268" cy="602939"/>
              </a:xfrm>
              <a:prstGeom prst="ellipse">
                <a:avLst/>
              </a:prstGeom>
              <a:solidFill>
                <a:srgbClr val="CEE5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iṣ1íḍe"/>
              <p:cNvSpPr/>
              <p:nvPr/>
            </p:nvSpPr>
            <p:spPr bwMode="auto">
              <a:xfrm>
                <a:off x="3294529" y="2883396"/>
                <a:ext cx="1457428" cy="2042214"/>
              </a:xfrm>
              <a:custGeom>
                <a:avLst/>
                <a:gdLst>
                  <a:gd name="T0" fmla="*/ 541 w 541"/>
                  <a:gd name="T1" fmla="*/ 132 h 759"/>
                  <a:gd name="T2" fmla="*/ 403 w 541"/>
                  <a:gd name="T3" fmla="*/ 32 h 759"/>
                  <a:gd name="T4" fmla="*/ 192 w 541"/>
                  <a:gd name="T5" fmla="*/ 46 h 759"/>
                  <a:gd name="T6" fmla="*/ 249 w 541"/>
                  <a:gd name="T7" fmla="*/ 658 h 759"/>
                  <a:gd name="T8" fmla="*/ 463 w 541"/>
                  <a:gd name="T9" fmla="*/ 527 h 759"/>
                  <a:gd name="T10" fmla="*/ 505 w 541"/>
                  <a:gd name="T11" fmla="*/ 279 h 759"/>
                  <a:gd name="T12" fmla="*/ 541 w 541"/>
                  <a:gd name="T13" fmla="*/ 132 h 759"/>
                </a:gdLst>
                <a:ahLst/>
                <a:cxnLst>
                  <a:cxn ang="0">
                    <a:pos x="T0" y="T1"/>
                  </a:cxn>
                  <a:cxn ang="0">
                    <a:pos x="T2" y="T3"/>
                  </a:cxn>
                  <a:cxn ang="0">
                    <a:pos x="T4" y="T5"/>
                  </a:cxn>
                  <a:cxn ang="0">
                    <a:pos x="T6" y="T7"/>
                  </a:cxn>
                  <a:cxn ang="0">
                    <a:pos x="T8" y="T9"/>
                  </a:cxn>
                  <a:cxn ang="0">
                    <a:pos x="T10" y="T11"/>
                  </a:cxn>
                  <a:cxn ang="0">
                    <a:pos x="T12" y="T13"/>
                  </a:cxn>
                </a:cxnLst>
                <a:rect l="0" t="0" r="r" b="b"/>
                <a:pathLst>
                  <a:path w="541" h="759">
                    <a:moveTo>
                      <a:pt x="541" y="132"/>
                    </a:moveTo>
                    <a:cubicBezTo>
                      <a:pt x="541" y="132"/>
                      <a:pt x="530" y="64"/>
                      <a:pt x="403" y="32"/>
                    </a:cubicBezTo>
                    <a:cubicBezTo>
                      <a:pt x="276" y="0"/>
                      <a:pt x="192" y="46"/>
                      <a:pt x="192" y="46"/>
                    </a:cubicBezTo>
                    <a:cubicBezTo>
                      <a:pt x="192" y="46"/>
                      <a:pt x="0" y="556"/>
                      <a:pt x="249" y="658"/>
                    </a:cubicBezTo>
                    <a:cubicBezTo>
                      <a:pt x="497" y="759"/>
                      <a:pt x="458" y="541"/>
                      <a:pt x="463" y="527"/>
                    </a:cubicBezTo>
                    <a:cubicBezTo>
                      <a:pt x="469" y="512"/>
                      <a:pt x="504" y="285"/>
                      <a:pt x="505" y="279"/>
                    </a:cubicBezTo>
                    <a:cubicBezTo>
                      <a:pt x="505" y="274"/>
                      <a:pt x="541" y="132"/>
                      <a:pt x="541" y="132"/>
                    </a:cubicBezTo>
                    <a:close/>
                  </a:path>
                </a:pathLst>
              </a:custGeom>
              <a:solidFill>
                <a:srgbClr val="BF58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ïśḻîde"/>
              <p:cNvSpPr/>
              <p:nvPr/>
            </p:nvSpPr>
            <p:spPr bwMode="auto">
              <a:xfrm>
                <a:off x="4679345" y="5854007"/>
                <a:ext cx="285262" cy="304711"/>
              </a:xfrm>
              <a:custGeom>
                <a:avLst/>
                <a:gdLst>
                  <a:gd name="T0" fmla="*/ 4 w 106"/>
                  <a:gd name="T1" fmla="*/ 54 h 113"/>
                  <a:gd name="T2" fmla="*/ 2 w 106"/>
                  <a:gd name="T3" fmla="*/ 21 h 113"/>
                  <a:gd name="T4" fmla="*/ 53 w 106"/>
                  <a:gd name="T5" fmla="*/ 3 h 113"/>
                  <a:gd name="T6" fmla="*/ 102 w 106"/>
                  <a:gd name="T7" fmla="*/ 17 h 113"/>
                  <a:gd name="T8" fmla="*/ 106 w 106"/>
                  <a:gd name="T9" fmla="*/ 50 h 113"/>
                  <a:gd name="T10" fmla="*/ 78 w 106"/>
                  <a:gd name="T11" fmla="*/ 98 h 113"/>
                  <a:gd name="T12" fmla="*/ 38 w 106"/>
                  <a:gd name="T13" fmla="*/ 113 h 113"/>
                  <a:gd name="T14" fmla="*/ 8 w 106"/>
                  <a:gd name="T15" fmla="*/ 103 h 113"/>
                  <a:gd name="T16" fmla="*/ 4 w 106"/>
                  <a:gd name="T17"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3">
                    <a:moveTo>
                      <a:pt x="4" y="54"/>
                    </a:moveTo>
                    <a:cubicBezTo>
                      <a:pt x="2" y="21"/>
                      <a:pt x="2" y="21"/>
                      <a:pt x="2" y="21"/>
                    </a:cubicBezTo>
                    <a:cubicBezTo>
                      <a:pt x="2" y="21"/>
                      <a:pt x="0" y="7"/>
                      <a:pt x="53" y="3"/>
                    </a:cubicBezTo>
                    <a:cubicBezTo>
                      <a:pt x="105" y="0"/>
                      <a:pt x="102" y="17"/>
                      <a:pt x="102" y="17"/>
                    </a:cubicBezTo>
                    <a:cubicBezTo>
                      <a:pt x="106" y="50"/>
                      <a:pt x="106" y="50"/>
                      <a:pt x="106" y="50"/>
                    </a:cubicBezTo>
                    <a:cubicBezTo>
                      <a:pt x="78" y="98"/>
                      <a:pt x="78" y="98"/>
                      <a:pt x="78" y="98"/>
                    </a:cubicBezTo>
                    <a:cubicBezTo>
                      <a:pt x="78" y="98"/>
                      <a:pt x="39" y="113"/>
                      <a:pt x="38" y="113"/>
                    </a:cubicBezTo>
                    <a:cubicBezTo>
                      <a:pt x="36" y="112"/>
                      <a:pt x="8" y="103"/>
                      <a:pt x="8" y="103"/>
                    </a:cubicBezTo>
                    <a:lnTo>
                      <a:pt x="4" y="54"/>
                    </a:ln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ïşľiḓê"/>
              <p:cNvSpPr/>
              <p:nvPr/>
            </p:nvSpPr>
            <p:spPr bwMode="auto">
              <a:xfrm>
                <a:off x="3879315" y="5525956"/>
                <a:ext cx="274889" cy="420113"/>
              </a:xfrm>
              <a:custGeom>
                <a:avLst/>
                <a:gdLst>
                  <a:gd name="T0" fmla="*/ 102 w 102"/>
                  <a:gd name="T1" fmla="*/ 15 h 156"/>
                  <a:gd name="T2" fmla="*/ 73 w 102"/>
                  <a:gd name="T3" fmla="*/ 156 h 156"/>
                  <a:gd name="T4" fmla="*/ 0 w 102"/>
                  <a:gd name="T5" fmla="*/ 153 h 156"/>
                  <a:gd name="T6" fmla="*/ 25 w 102"/>
                  <a:gd name="T7" fmla="*/ 4 h 156"/>
                  <a:gd name="T8" fmla="*/ 102 w 102"/>
                  <a:gd name="T9" fmla="*/ 15 h 156"/>
                </a:gdLst>
                <a:ahLst/>
                <a:cxnLst>
                  <a:cxn ang="0">
                    <a:pos x="T0" y="T1"/>
                  </a:cxn>
                  <a:cxn ang="0">
                    <a:pos x="T2" y="T3"/>
                  </a:cxn>
                  <a:cxn ang="0">
                    <a:pos x="T4" y="T5"/>
                  </a:cxn>
                  <a:cxn ang="0">
                    <a:pos x="T6" y="T7"/>
                  </a:cxn>
                  <a:cxn ang="0">
                    <a:pos x="T8" y="T9"/>
                  </a:cxn>
                </a:cxnLst>
                <a:rect l="0" t="0" r="r" b="b"/>
                <a:pathLst>
                  <a:path w="102" h="156">
                    <a:moveTo>
                      <a:pt x="102" y="15"/>
                    </a:moveTo>
                    <a:cubicBezTo>
                      <a:pt x="73" y="156"/>
                      <a:pt x="73" y="156"/>
                      <a:pt x="73" y="156"/>
                    </a:cubicBezTo>
                    <a:cubicBezTo>
                      <a:pt x="0" y="153"/>
                      <a:pt x="0" y="153"/>
                      <a:pt x="0" y="153"/>
                    </a:cubicBezTo>
                    <a:cubicBezTo>
                      <a:pt x="25" y="4"/>
                      <a:pt x="25" y="4"/>
                      <a:pt x="25" y="4"/>
                    </a:cubicBezTo>
                    <a:cubicBezTo>
                      <a:pt x="25" y="4"/>
                      <a:pt x="85" y="0"/>
                      <a:pt x="102" y="15"/>
                    </a:cubicBez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íṣḻiḋè"/>
              <p:cNvSpPr/>
              <p:nvPr/>
            </p:nvSpPr>
            <p:spPr bwMode="auto">
              <a:xfrm>
                <a:off x="4679345" y="5467607"/>
                <a:ext cx="220429" cy="424003"/>
              </a:xfrm>
              <a:custGeom>
                <a:avLst/>
                <a:gdLst>
                  <a:gd name="T0" fmla="*/ 0 w 82"/>
                  <a:gd name="T1" fmla="*/ 6 h 158"/>
                  <a:gd name="T2" fmla="*/ 13 w 82"/>
                  <a:gd name="T3" fmla="*/ 158 h 158"/>
                  <a:gd name="T4" fmla="*/ 43 w 82"/>
                  <a:gd name="T5" fmla="*/ 158 h 158"/>
                  <a:gd name="T6" fmla="*/ 82 w 82"/>
                  <a:gd name="T7" fmla="*/ 154 h 158"/>
                  <a:gd name="T8" fmla="*/ 72 w 82"/>
                  <a:gd name="T9" fmla="*/ 6 h 158"/>
                  <a:gd name="T10" fmla="*/ 37 w 82"/>
                  <a:gd name="T11" fmla="*/ 0 h 158"/>
                  <a:gd name="T12" fmla="*/ 0 w 82"/>
                  <a:gd name="T13" fmla="*/ 6 h 158"/>
                </a:gdLst>
                <a:ahLst/>
                <a:cxnLst>
                  <a:cxn ang="0">
                    <a:pos x="T0" y="T1"/>
                  </a:cxn>
                  <a:cxn ang="0">
                    <a:pos x="T2" y="T3"/>
                  </a:cxn>
                  <a:cxn ang="0">
                    <a:pos x="T4" y="T5"/>
                  </a:cxn>
                  <a:cxn ang="0">
                    <a:pos x="T6" y="T7"/>
                  </a:cxn>
                  <a:cxn ang="0">
                    <a:pos x="T8" y="T9"/>
                  </a:cxn>
                  <a:cxn ang="0">
                    <a:pos x="T10" y="T11"/>
                  </a:cxn>
                  <a:cxn ang="0">
                    <a:pos x="T12" y="T13"/>
                  </a:cxn>
                </a:cxnLst>
                <a:rect l="0" t="0" r="r" b="b"/>
                <a:pathLst>
                  <a:path w="82" h="158">
                    <a:moveTo>
                      <a:pt x="0" y="6"/>
                    </a:moveTo>
                    <a:cubicBezTo>
                      <a:pt x="13" y="158"/>
                      <a:pt x="13" y="158"/>
                      <a:pt x="13" y="158"/>
                    </a:cubicBezTo>
                    <a:cubicBezTo>
                      <a:pt x="13" y="158"/>
                      <a:pt x="36" y="158"/>
                      <a:pt x="43" y="158"/>
                    </a:cubicBezTo>
                    <a:cubicBezTo>
                      <a:pt x="51" y="158"/>
                      <a:pt x="82" y="154"/>
                      <a:pt x="82" y="154"/>
                    </a:cubicBezTo>
                    <a:cubicBezTo>
                      <a:pt x="72" y="6"/>
                      <a:pt x="72" y="6"/>
                      <a:pt x="72" y="6"/>
                    </a:cubicBezTo>
                    <a:cubicBezTo>
                      <a:pt x="37" y="0"/>
                      <a:pt x="37" y="0"/>
                      <a:pt x="37" y="0"/>
                    </a:cubicBezTo>
                    <a:lnTo>
                      <a:pt x="0" y="6"/>
                    </a:ln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î$ḻíḑe"/>
              <p:cNvSpPr/>
              <p:nvPr/>
            </p:nvSpPr>
            <p:spPr bwMode="auto">
              <a:xfrm>
                <a:off x="3383997" y="3698985"/>
                <a:ext cx="440859" cy="1343323"/>
              </a:xfrm>
              <a:custGeom>
                <a:avLst/>
                <a:gdLst>
                  <a:gd name="T0" fmla="*/ 154 w 164"/>
                  <a:gd name="T1" fmla="*/ 72 h 499"/>
                  <a:gd name="T2" fmla="*/ 110 w 164"/>
                  <a:gd name="T3" fmla="*/ 315 h 499"/>
                  <a:gd name="T4" fmla="*/ 159 w 164"/>
                  <a:gd name="T5" fmla="*/ 393 h 499"/>
                  <a:gd name="T6" fmla="*/ 114 w 164"/>
                  <a:gd name="T7" fmla="*/ 405 h 499"/>
                  <a:gd name="T8" fmla="*/ 105 w 164"/>
                  <a:gd name="T9" fmla="*/ 383 h 499"/>
                  <a:gd name="T10" fmla="*/ 110 w 164"/>
                  <a:gd name="T11" fmla="*/ 477 h 499"/>
                  <a:gd name="T12" fmla="*/ 93 w 164"/>
                  <a:gd name="T13" fmla="*/ 497 h 499"/>
                  <a:gd name="T14" fmla="*/ 65 w 164"/>
                  <a:gd name="T15" fmla="*/ 480 h 499"/>
                  <a:gd name="T16" fmla="*/ 28 w 164"/>
                  <a:gd name="T17" fmla="*/ 453 h 499"/>
                  <a:gd name="T18" fmla="*/ 5 w 164"/>
                  <a:gd name="T19" fmla="*/ 374 h 499"/>
                  <a:gd name="T20" fmla="*/ 39 w 164"/>
                  <a:gd name="T21" fmla="*/ 302 h 499"/>
                  <a:gd name="T22" fmla="*/ 91 w 164"/>
                  <a:gd name="T23" fmla="*/ 55 h 499"/>
                  <a:gd name="T24" fmla="*/ 128 w 164"/>
                  <a:gd name="T25" fmla="*/ 36 h 499"/>
                  <a:gd name="T26" fmla="*/ 151 w 164"/>
                  <a:gd name="T27" fmla="*/ 49 h 499"/>
                  <a:gd name="T28" fmla="*/ 154 w 164"/>
                  <a:gd name="T29" fmla="*/ 7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4" h="499">
                    <a:moveTo>
                      <a:pt x="154" y="72"/>
                    </a:moveTo>
                    <a:cubicBezTo>
                      <a:pt x="154" y="72"/>
                      <a:pt x="116" y="192"/>
                      <a:pt x="110" y="315"/>
                    </a:cubicBezTo>
                    <a:cubicBezTo>
                      <a:pt x="110" y="315"/>
                      <a:pt x="153" y="329"/>
                      <a:pt x="159" y="393"/>
                    </a:cubicBezTo>
                    <a:cubicBezTo>
                      <a:pt x="164" y="458"/>
                      <a:pt x="118" y="440"/>
                      <a:pt x="114" y="405"/>
                    </a:cubicBezTo>
                    <a:cubicBezTo>
                      <a:pt x="111" y="370"/>
                      <a:pt x="105" y="383"/>
                      <a:pt x="105" y="383"/>
                    </a:cubicBezTo>
                    <a:cubicBezTo>
                      <a:pt x="105" y="383"/>
                      <a:pt x="91" y="421"/>
                      <a:pt x="110" y="477"/>
                    </a:cubicBezTo>
                    <a:cubicBezTo>
                      <a:pt x="110" y="477"/>
                      <a:pt x="114" y="495"/>
                      <a:pt x="93" y="497"/>
                    </a:cubicBezTo>
                    <a:cubicBezTo>
                      <a:pt x="71" y="499"/>
                      <a:pt x="65" y="480"/>
                      <a:pt x="65" y="480"/>
                    </a:cubicBezTo>
                    <a:cubicBezTo>
                      <a:pt x="65" y="480"/>
                      <a:pt x="40" y="479"/>
                      <a:pt x="28" y="453"/>
                    </a:cubicBezTo>
                    <a:cubicBezTo>
                      <a:pt x="28" y="453"/>
                      <a:pt x="0" y="440"/>
                      <a:pt x="5" y="374"/>
                    </a:cubicBezTo>
                    <a:cubicBezTo>
                      <a:pt x="8" y="318"/>
                      <a:pt x="39" y="302"/>
                      <a:pt x="39" y="302"/>
                    </a:cubicBezTo>
                    <a:cubicBezTo>
                      <a:pt x="39" y="302"/>
                      <a:pt x="62" y="123"/>
                      <a:pt x="91" y="55"/>
                    </a:cubicBezTo>
                    <a:cubicBezTo>
                      <a:pt x="115" y="0"/>
                      <a:pt x="125" y="36"/>
                      <a:pt x="128" y="36"/>
                    </a:cubicBezTo>
                    <a:cubicBezTo>
                      <a:pt x="130" y="35"/>
                      <a:pt x="151" y="49"/>
                      <a:pt x="151" y="49"/>
                    </a:cubicBezTo>
                    <a:lnTo>
                      <a:pt x="154" y="72"/>
                    </a:ln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 name="iSḷïḓè"/>
              <p:cNvSpPr/>
              <p:nvPr/>
            </p:nvSpPr>
            <p:spPr bwMode="auto">
              <a:xfrm>
                <a:off x="4805119" y="3781970"/>
                <a:ext cx="361764" cy="1138453"/>
              </a:xfrm>
              <a:custGeom>
                <a:avLst/>
                <a:gdLst>
                  <a:gd name="T0" fmla="*/ 64 w 134"/>
                  <a:gd name="T1" fmla="*/ 0 h 423"/>
                  <a:gd name="T2" fmla="*/ 100 w 134"/>
                  <a:gd name="T3" fmla="*/ 277 h 423"/>
                  <a:gd name="T4" fmla="*/ 130 w 134"/>
                  <a:gd name="T5" fmla="*/ 366 h 423"/>
                  <a:gd name="T6" fmla="*/ 71 w 134"/>
                  <a:gd name="T7" fmla="*/ 378 h 423"/>
                  <a:gd name="T8" fmla="*/ 8 w 134"/>
                  <a:gd name="T9" fmla="*/ 246 h 423"/>
                  <a:gd name="T10" fmla="*/ 16 w 134"/>
                  <a:gd name="T11" fmla="*/ 98 h 423"/>
                  <a:gd name="T12" fmla="*/ 28 w 134"/>
                  <a:gd name="T13" fmla="*/ 22 h 423"/>
                  <a:gd name="T14" fmla="*/ 64 w 134"/>
                  <a:gd name="T15" fmla="*/ 0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423">
                    <a:moveTo>
                      <a:pt x="64" y="0"/>
                    </a:moveTo>
                    <a:cubicBezTo>
                      <a:pt x="64" y="0"/>
                      <a:pt x="82" y="207"/>
                      <a:pt x="100" y="277"/>
                    </a:cubicBezTo>
                    <a:cubicBezTo>
                      <a:pt x="100" y="277"/>
                      <a:pt x="134" y="312"/>
                      <a:pt x="130" y="366"/>
                    </a:cubicBezTo>
                    <a:cubicBezTo>
                      <a:pt x="126" y="419"/>
                      <a:pt x="82" y="423"/>
                      <a:pt x="71" y="378"/>
                    </a:cubicBezTo>
                    <a:cubicBezTo>
                      <a:pt x="60" y="332"/>
                      <a:pt x="0" y="253"/>
                      <a:pt x="8" y="246"/>
                    </a:cubicBezTo>
                    <a:cubicBezTo>
                      <a:pt x="16" y="239"/>
                      <a:pt x="16" y="108"/>
                      <a:pt x="16" y="98"/>
                    </a:cubicBezTo>
                    <a:cubicBezTo>
                      <a:pt x="16" y="89"/>
                      <a:pt x="25" y="24"/>
                      <a:pt x="28" y="22"/>
                    </a:cubicBezTo>
                    <a:cubicBezTo>
                      <a:pt x="31" y="20"/>
                      <a:pt x="64" y="0"/>
                      <a:pt x="64" y="0"/>
                    </a:cubicBez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 name="ïṥļidè"/>
              <p:cNvSpPr/>
              <p:nvPr/>
            </p:nvSpPr>
            <p:spPr bwMode="auto">
              <a:xfrm>
                <a:off x="3760024" y="4466598"/>
                <a:ext cx="1325170" cy="1119004"/>
              </a:xfrm>
              <a:custGeom>
                <a:avLst/>
                <a:gdLst>
                  <a:gd name="T0" fmla="*/ 464 w 492"/>
                  <a:gd name="T1" fmla="*/ 48 h 416"/>
                  <a:gd name="T2" fmla="*/ 492 w 492"/>
                  <a:gd name="T3" fmla="*/ 361 h 416"/>
                  <a:gd name="T4" fmla="*/ 286 w 492"/>
                  <a:gd name="T5" fmla="*/ 366 h 416"/>
                  <a:gd name="T6" fmla="*/ 276 w 492"/>
                  <a:gd name="T7" fmla="*/ 213 h 416"/>
                  <a:gd name="T8" fmla="*/ 240 w 492"/>
                  <a:gd name="T9" fmla="*/ 382 h 416"/>
                  <a:gd name="T10" fmla="*/ 123 w 492"/>
                  <a:gd name="T11" fmla="*/ 407 h 416"/>
                  <a:gd name="T12" fmla="*/ 0 w 492"/>
                  <a:gd name="T13" fmla="*/ 365 h 416"/>
                  <a:gd name="T14" fmla="*/ 52 w 492"/>
                  <a:gd name="T15" fmla="*/ 48 h 416"/>
                  <a:gd name="T16" fmla="*/ 75 w 492"/>
                  <a:gd name="T17" fmla="*/ 3 h 416"/>
                  <a:gd name="T18" fmla="*/ 212 w 492"/>
                  <a:gd name="T19" fmla="*/ 3 h 416"/>
                  <a:gd name="T20" fmla="*/ 346 w 492"/>
                  <a:gd name="T21" fmla="*/ 27 h 416"/>
                  <a:gd name="T22" fmla="*/ 408 w 492"/>
                  <a:gd name="T23" fmla="*/ 38 h 416"/>
                  <a:gd name="T24" fmla="*/ 468 w 492"/>
                  <a:gd name="T25" fmla="*/ 52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16">
                    <a:moveTo>
                      <a:pt x="464" y="48"/>
                    </a:moveTo>
                    <a:cubicBezTo>
                      <a:pt x="464" y="48"/>
                      <a:pt x="486" y="230"/>
                      <a:pt x="492" y="361"/>
                    </a:cubicBezTo>
                    <a:cubicBezTo>
                      <a:pt x="492" y="361"/>
                      <a:pt x="414" y="405"/>
                      <a:pt x="286" y="366"/>
                    </a:cubicBezTo>
                    <a:cubicBezTo>
                      <a:pt x="276" y="213"/>
                      <a:pt x="276" y="213"/>
                      <a:pt x="276" y="213"/>
                    </a:cubicBezTo>
                    <a:cubicBezTo>
                      <a:pt x="240" y="382"/>
                      <a:pt x="240" y="382"/>
                      <a:pt x="240" y="382"/>
                    </a:cubicBezTo>
                    <a:cubicBezTo>
                      <a:pt x="240" y="382"/>
                      <a:pt x="201" y="416"/>
                      <a:pt x="123" y="407"/>
                    </a:cubicBezTo>
                    <a:cubicBezTo>
                      <a:pt x="89" y="404"/>
                      <a:pt x="27" y="393"/>
                      <a:pt x="0" y="365"/>
                    </a:cubicBezTo>
                    <a:cubicBezTo>
                      <a:pt x="0" y="365"/>
                      <a:pt x="44" y="96"/>
                      <a:pt x="52" y="48"/>
                    </a:cubicBezTo>
                    <a:cubicBezTo>
                      <a:pt x="59" y="0"/>
                      <a:pt x="75" y="3"/>
                      <a:pt x="75" y="3"/>
                    </a:cubicBezTo>
                    <a:cubicBezTo>
                      <a:pt x="75" y="3"/>
                      <a:pt x="200" y="7"/>
                      <a:pt x="212" y="3"/>
                    </a:cubicBezTo>
                    <a:cubicBezTo>
                      <a:pt x="224" y="0"/>
                      <a:pt x="342" y="27"/>
                      <a:pt x="346" y="27"/>
                    </a:cubicBezTo>
                    <a:cubicBezTo>
                      <a:pt x="351" y="27"/>
                      <a:pt x="400" y="40"/>
                      <a:pt x="408" y="38"/>
                    </a:cubicBezTo>
                    <a:cubicBezTo>
                      <a:pt x="416" y="36"/>
                      <a:pt x="468" y="52"/>
                      <a:pt x="468" y="52"/>
                    </a:cubicBezTo>
                  </a:path>
                </a:pathLst>
              </a:custGeom>
              <a:solidFill>
                <a:srgbClr val="FFBC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ïṧḻïḑè"/>
              <p:cNvSpPr/>
              <p:nvPr/>
            </p:nvSpPr>
            <p:spPr bwMode="auto">
              <a:xfrm>
                <a:off x="3424193" y="3007874"/>
                <a:ext cx="1637661" cy="1673967"/>
              </a:xfrm>
              <a:custGeom>
                <a:avLst/>
                <a:gdLst>
                  <a:gd name="T0" fmla="*/ 418 w 608"/>
                  <a:gd name="T1" fmla="*/ 25 h 622"/>
                  <a:gd name="T2" fmla="*/ 511 w 608"/>
                  <a:gd name="T3" fmla="*/ 82 h 622"/>
                  <a:gd name="T4" fmla="*/ 608 w 608"/>
                  <a:gd name="T5" fmla="*/ 278 h 622"/>
                  <a:gd name="T6" fmla="*/ 572 w 608"/>
                  <a:gd name="T7" fmla="*/ 306 h 622"/>
                  <a:gd name="T8" fmla="*/ 599 w 608"/>
                  <a:gd name="T9" fmla="*/ 591 h 622"/>
                  <a:gd name="T10" fmla="*/ 436 w 608"/>
                  <a:gd name="T11" fmla="*/ 620 h 622"/>
                  <a:gd name="T12" fmla="*/ 159 w 608"/>
                  <a:gd name="T13" fmla="*/ 581 h 622"/>
                  <a:gd name="T14" fmla="*/ 206 w 608"/>
                  <a:gd name="T15" fmla="*/ 323 h 622"/>
                  <a:gd name="T16" fmla="*/ 92 w 608"/>
                  <a:gd name="T17" fmla="*/ 318 h 622"/>
                  <a:gd name="T18" fmla="*/ 0 w 608"/>
                  <a:gd name="T19" fmla="*/ 257 h 622"/>
                  <a:gd name="T20" fmla="*/ 162 w 608"/>
                  <a:gd name="T21" fmla="*/ 1 h 622"/>
                  <a:gd name="T22" fmla="*/ 249 w 608"/>
                  <a:gd name="T23" fmla="*/ 0 h 622"/>
                  <a:gd name="T24" fmla="*/ 280 w 608"/>
                  <a:gd name="T25" fmla="*/ 0 h 622"/>
                  <a:gd name="T26" fmla="*/ 418 w 608"/>
                  <a:gd name="T27" fmla="*/ 25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8" h="622">
                    <a:moveTo>
                      <a:pt x="418" y="25"/>
                    </a:moveTo>
                    <a:cubicBezTo>
                      <a:pt x="511" y="82"/>
                      <a:pt x="511" y="82"/>
                      <a:pt x="511" y="82"/>
                    </a:cubicBezTo>
                    <a:cubicBezTo>
                      <a:pt x="511" y="82"/>
                      <a:pt x="574" y="160"/>
                      <a:pt x="608" y="278"/>
                    </a:cubicBezTo>
                    <a:cubicBezTo>
                      <a:pt x="608" y="278"/>
                      <a:pt x="599" y="301"/>
                      <a:pt x="572" y="306"/>
                    </a:cubicBezTo>
                    <a:cubicBezTo>
                      <a:pt x="572" y="306"/>
                      <a:pt x="588" y="444"/>
                      <a:pt x="599" y="591"/>
                    </a:cubicBezTo>
                    <a:cubicBezTo>
                      <a:pt x="599" y="591"/>
                      <a:pt x="559" y="619"/>
                      <a:pt x="436" y="620"/>
                    </a:cubicBezTo>
                    <a:cubicBezTo>
                      <a:pt x="312" y="622"/>
                      <a:pt x="183" y="594"/>
                      <a:pt x="159" y="581"/>
                    </a:cubicBezTo>
                    <a:cubicBezTo>
                      <a:pt x="159" y="581"/>
                      <a:pt x="202" y="337"/>
                      <a:pt x="206" y="323"/>
                    </a:cubicBezTo>
                    <a:cubicBezTo>
                      <a:pt x="206" y="323"/>
                      <a:pt x="152" y="341"/>
                      <a:pt x="92" y="318"/>
                    </a:cubicBezTo>
                    <a:cubicBezTo>
                      <a:pt x="32" y="296"/>
                      <a:pt x="0" y="257"/>
                      <a:pt x="0" y="257"/>
                    </a:cubicBezTo>
                    <a:cubicBezTo>
                      <a:pt x="0" y="257"/>
                      <a:pt x="83" y="40"/>
                      <a:pt x="162" y="1"/>
                    </a:cubicBezTo>
                    <a:cubicBezTo>
                      <a:pt x="249" y="0"/>
                      <a:pt x="249" y="0"/>
                      <a:pt x="249" y="0"/>
                    </a:cubicBezTo>
                    <a:cubicBezTo>
                      <a:pt x="280" y="0"/>
                      <a:pt x="280" y="0"/>
                      <a:pt x="280" y="0"/>
                    </a:cubicBezTo>
                    <a:lnTo>
                      <a:pt x="418" y="25"/>
                    </a:lnTo>
                    <a:close/>
                  </a:path>
                </a:pathLst>
              </a:custGeom>
              <a:solidFill>
                <a:srgbClr val="685C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iṡļíďe"/>
              <p:cNvSpPr/>
              <p:nvPr/>
            </p:nvSpPr>
            <p:spPr bwMode="auto">
              <a:xfrm>
                <a:off x="3951927" y="3007874"/>
                <a:ext cx="252846" cy="1008789"/>
              </a:xfrm>
              <a:custGeom>
                <a:avLst/>
                <a:gdLst>
                  <a:gd name="T0" fmla="*/ 53 w 94"/>
                  <a:gd name="T1" fmla="*/ 0 h 375"/>
                  <a:gd name="T2" fmla="*/ 85 w 94"/>
                  <a:gd name="T3" fmla="*/ 179 h 375"/>
                  <a:gd name="T4" fmla="*/ 0 w 94"/>
                  <a:gd name="T5" fmla="*/ 375 h 375"/>
                  <a:gd name="T6" fmla="*/ 10 w 94"/>
                  <a:gd name="T7" fmla="*/ 323 h 375"/>
                  <a:gd name="T8" fmla="*/ 33 w 94"/>
                  <a:gd name="T9" fmla="*/ 140 h 375"/>
                  <a:gd name="T10" fmla="*/ 7 w 94"/>
                  <a:gd name="T11" fmla="*/ 1 h 375"/>
                  <a:gd name="T12" fmla="*/ 53 w 94"/>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94" h="375">
                    <a:moveTo>
                      <a:pt x="53" y="0"/>
                    </a:moveTo>
                    <a:cubicBezTo>
                      <a:pt x="53" y="0"/>
                      <a:pt x="94" y="74"/>
                      <a:pt x="85" y="179"/>
                    </a:cubicBezTo>
                    <a:cubicBezTo>
                      <a:pt x="76" y="284"/>
                      <a:pt x="30" y="354"/>
                      <a:pt x="0" y="375"/>
                    </a:cubicBezTo>
                    <a:cubicBezTo>
                      <a:pt x="10" y="323"/>
                      <a:pt x="10" y="323"/>
                      <a:pt x="10" y="323"/>
                    </a:cubicBezTo>
                    <a:cubicBezTo>
                      <a:pt x="10" y="323"/>
                      <a:pt x="31" y="223"/>
                      <a:pt x="33" y="140"/>
                    </a:cubicBezTo>
                    <a:cubicBezTo>
                      <a:pt x="36" y="58"/>
                      <a:pt x="7" y="1"/>
                      <a:pt x="7" y="1"/>
                    </a:cubicBezTo>
                    <a:lnTo>
                      <a:pt x="53" y="0"/>
                    </a:lnTo>
                    <a:close/>
                  </a:path>
                </a:pathLst>
              </a:custGeom>
              <a:solidFill>
                <a:srgbClr val="DA72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íslïḓè"/>
              <p:cNvSpPr/>
              <p:nvPr/>
            </p:nvSpPr>
            <p:spPr bwMode="auto">
              <a:xfrm>
                <a:off x="4674158" y="3153098"/>
                <a:ext cx="303415" cy="809106"/>
              </a:xfrm>
              <a:custGeom>
                <a:avLst/>
                <a:gdLst>
                  <a:gd name="T0" fmla="*/ 0 w 113"/>
                  <a:gd name="T1" fmla="*/ 0 h 301"/>
                  <a:gd name="T2" fmla="*/ 113 w 113"/>
                  <a:gd name="T3" fmla="*/ 301 h 301"/>
                  <a:gd name="T4" fmla="*/ 47 w 113"/>
                  <a:gd name="T5" fmla="*/ 28 h 301"/>
                  <a:gd name="T6" fmla="*/ 0 w 113"/>
                  <a:gd name="T7" fmla="*/ 0 h 301"/>
                </a:gdLst>
                <a:ahLst/>
                <a:cxnLst>
                  <a:cxn ang="0">
                    <a:pos x="T0" y="T1"/>
                  </a:cxn>
                  <a:cxn ang="0">
                    <a:pos x="T2" y="T3"/>
                  </a:cxn>
                  <a:cxn ang="0">
                    <a:pos x="T4" y="T5"/>
                  </a:cxn>
                  <a:cxn ang="0">
                    <a:pos x="T6" y="T7"/>
                  </a:cxn>
                </a:cxnLst>
                <a:rect l="0" t="0" r="r" b="b"/>
                <a:pathLst>
                  <a:path w="113" h="301">
                    <a:moveTo>
                      <a:pt x="0" y="0"/>
                    </a:moveTo>
                    <a:cubicBezTo>
                      <a:pt x="0" y="0"/>
                      <a:pt x="93" y="195"/>
                      <a:pt x="113" y="301"/>
                    </a:cubicBezTo>
                    <a:cubicBezTo>
                      <a:pt x="113" y="301"/>
                      <a:pt x="98" y="150"/>
                      <a:pt x="47" y="28"/>
                    </a:cubicBezTo>
                    <a:lnTo>
                      <a:pt x="0" y="0"/>
                    </a:lnTo>
                    <a:close/>
                  </a:path>
                </a:pathLst>
              </a:custGeom>
              <a:solidFill>
                <a:srgbClr val="DA72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iṩḷïḑe"/>
              <p:cNvSpPr/>
              <p:nvPr/>
            </p:nvSpPr>
            <p:spPr bwMode="auto">
              <a:xfrm>
                <a:off x="4509484" y="4910050"/>
                <a:ext cx="162080" cy="175047"/>
              </a:xfrm>
              <a:custGeom>
                <a:avLst/>
                <a:gdLst>
                  <a:gd name="T0" fmla="*/ 0 w 60"/>
                  <a:gd name="T1" fmla="*/ 38 h 65"/>
                  <a:gd name="T2" fmla="*/ 60 w 60"/>
                  <a:gd name="T3" fmla="*/ 0 h 65"/>
                  <a:gd name="T4" fmla="*/ 0 w 60"/>
                  <a:gd name="T5" fmla="*/ 65 h 65"/>
                  <a:gd name="T6" fmla="*/ 0 w 60"/>
                  <a:gd name="T7" fmla="*/ 38 h 65"/>
                </a:gdLst>
                <a:ahLst/>
                <a:cxnLst>
                  <a:cxn ang="0">
                    <a:pos x="T0" y="T1"/>
                  </a:cxn>
                  <a:cxn ang="0">
                    <a:pos x="T2" y="T3"/>
                  </a:cxn>
                  <a:cxn ang="0">
                    <a:pos x="T4" y="T5"/>
                  </a:cxn>
                  <a:cxn ang="0">
                    <a:pos x="T6" y="T7"/>
                  </a:cxn>
                </a:cxnLst>
                <a:rect l="0" t="0" r="r" b="b"/>
                <a:pathLst>
                  <a:path w="60" h="65">
                    <a:moveTo>
                      <a:pt x="0" y="38"/>
                    </a:moveTo>
                    <a:cubicBezTo>
                      <a:pt x="0" y="38"/>
                      <a:pt x="27" y="12"/>
                      <a:pt x="60" y="0"/>
                    </a:cubicBezTo>
                    <a:cubicBezTo>
                      <a:pt x="60" y="0"/>
                      <a:pt x="8" y="38"/>
                      <a:pt x="0" y="65"/>
                    </a:cubicBezTo>
                    <a:lnTo>
                      <a:pt x="0" y="38"/>
                    </a:lnTo>
                    <a:close/>
                  </a:path>
                </a:pathLst>
              </a:custGeom>
              <a:solidFill>
                <a:srgbClr val="E29A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íšlïde"/>
              <p:cNvSpPr/>
              <p:nvPr/>
            </p:nvSpPr>
            <p:spPr bwMode="auto">
              <a:xfrm>
                <a:off x="3669259" y="5924026"/>
                <a:ext cx="554964" cy="578303"/>
              </a:xfrm>
              <a:custGeom>
                <a:avLst/>
                <a:gdLst>
                  <a:gd name="T0" fmla="*/ 90 w 206"/>
                  <a:gd name="T1" fmla="*/ 215 h 215"/>
                  <a:gd name="T2" fmla="*/ 206 w 206"/>
                  <a:gd name="T3" fmla="*/ 187 h 215"/>
                  <a:gd name="T4" fmla="*/ 170 w 206"/>
                  <a:gd name="T5" fmla="*/ 60 h 215"/>
                  <a:gd name="T6" fmla="*/ 93 w 206"/>
                  <a:gd name="T7" fmla="*/ 31 h 215"/>
                  <a:gd name="T8" fmla="*/ 62 w 206"/>
                  <a:gd name="T9" fmla="*/ 39 h 215"/>
                  <a:gd name="T10" fmla="*/ 50 w 206"/>
                  <a:gd name="T11" fmla="*/ 46 h 215"/>
                  <a:gd name="T12" fmla="*/ 0 w 206"/>
                  <a:gd name="T13" fmla="*/ 175 h 215"/>
                  <a:gd name="T14" fmla="*/ 90 w 206"/>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215">
                    <a:moveTo>
                      <a:pt x="90" y="215"/>
                    </a:moveTo>
                    <a:cubicBezTo>
                      <a:pt x="147" y="215"/>
                      <a:pt x="180" y="204"/>
                      <a:pt x="206" y="187"/>
                    </a:cubicBezTo>
                    <a:cubicBezTo>
                      <a:pt x="205" y="158"/>
                      <a:pt x="198" y="102"/>
                      <a:pt x="170" y="60"/>
                    </a:cubicBezTo>
                    <a:cubicBezTo>
                      <a:pt x="129" y="0"/>
                      <a:pt x="94" y="29"/>
                      <a:pt x="93" y="31"/>
                    </a:cubicBezTo>
                    <a:cubicBezTo>
                      <a:pt x="91" y="32"/>
                      <a:pt x="62" y="39"/>
                      <a:pt x="62" y="39"/>
                    </a:cubicBezTo>
                    <a:cubicBezTo>
                      <a:pt x="50" y="46"/>
                      <a:pt x="50" y="46"/>
                      <a:pt x="50" y="46"/>
                    </a:cubicBezTo>
                    <a:cubicBezTo>
                      <a:pt x="50" y="46"/>
                      <a:pt x="18" y="98"/>
                      <a:pt x="0" y="175"/>
                    </a:cubicBezTo>
                    <a:cubicBezTo>
                      <a:pt x="11" y="187"/>
                      <a:pt x="42" y="215"/>
                      <a:pt x="90" y="215"/>
                    </a:cubicBezTo>
                    <a:close/>
                  </a:path>
                </a:pathLst>
              </a:custGeom>
              <a:solidFill>
                <a:srgbClr val="455C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iśļîdé"/>
              <p:cNvSpPr/>
              <p:nvPr/>
            </p:nvSpPr>
            <p:spPr bwMode="auto">
              <a:xfrm>
                <a:off x="3657589" y="6394707"/>
                <a:ext cx="566633" cy="186717"/>
              </a:xfrm>
              <a:custGeom>
                <a:avLst/>
                <a:gdLst>
                  <a:gd name="T0" fmla="*/ 101 w 210"/>
                  <a:gd name="T1" fmla="*/ 69 h 69"/>
                  <a:gd name="T2" fmla="*/ 210 w 210"/>
                  <a:gd name="T3" fmla="*/ 32 h 69"/>
                  <a:gd name="T4" fmla="*/ 210 w 210"/>
                  <a:gd name="T5" fmla="*/ 12 h 69"/>
                  <a:gd name="T6" fmla="*/ 94 w 210"/>
                  <a:gd name="T7" fmla="*/ 40 h 69"/>
                  <a:gd name="T8" fmla="*/ 4 w 210"/>
                  <a:gd name="T9" fmla="*/ 0 h 69"/>
                  <a:gd name="T10" fmla="*/ 0 w 210"/>
                  <a:gd name="T11" fmla="*/ 20 h 69"/>
                  <a:gd name="T12" fmla="*/ 101 w 210"/>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210" h="69">
                    <a:moveTo>
                      <a:pt x="101" y="69"/>
                    </a:moveTo>
                    <a:cubicBezTo>
                      <a:pt x="182" y="69"/>
                      <a:pt x="210" y="32"/>
                      <a:pt x="210" y="32"/>
                    </a:cubicBezTo>
                    <a:cubicBezTo>
                      <a:pt x="210" y="32"/>
                      <a:pt x="210" y="24"/>
                      <a:pt x="210" y="12"/>
                    </a:cubicBezTo>
                    <a:cubicBezTo>
                      <a:pt x="184" y="29"/>
                      <a:pt x="151" y="40"/>
                      <a:pt x="94" y="40"/>
                    </a:cubicBezTo>
                    <a:cubicBezTo>
                      <a:pt x="46" y="40"/>
                      <a:pt x="15" y="12"/>
                      <a:pt x="4" y="0"/>
                    </a:cubicBezTo>
                    <a:cubicBezTo>
                      <a:pt x="3" y="7"/>
                      <a:pt x="2" y="13"/>
                      <a:pt x="0" y="20"/>
                    </a:cubicBezTo>
                    <a:cubicBezTo>
                      <a:pt x="0" y="20"/>
                      <a:pt x="17" y="69"/>
                      <a:pt x="101" y="69"/>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íṣļîde"/>
              <p:cNvSpPr/>
              <p:nvPr/>
            </p:nvSpPr>
            <p:spPr bwMode="auto">
              <a:xfrm>
                <a:off x="3787254" y="6013494"/>
                <a:ext cx="299525" cy="306008"/>
              </a:xfrm>
              <a:custGeom>
                <a:avLst/>
                <a:gdLst>
                  <a:gd name="T0" fmla="*/ 0 w 111"/>
                  <a:gd name="T1" fmla="*/ 103 h 114"/>
                  <a:gd name="T2" fmla="*/ 19 w 111"/>
                  <a:gd name="T3" fmla="*/ 18 h 114"/>
                  <a:gd name="T4" fmla="*/ 76 w 111"/>
                  <a:gd name="T5" fmla="*/ 3 h 114"/>
                  <a:gd name="T6" fmla="*/ 111 w 111"/>
                  <a:gd name="T7" fmla="*/ 17 h 114"/>
                  <a:gd name="T8" fmla="*/ 102 w 111"/>
                  <a:gd name="T9" fmla="*/ 107 h 114"/>
                  <a:gd name="T10" fmla="*/ 16 w 111"/>
                  <a:gd name="T11" fmla="*/ 114 h 114"/>
                  <a:gd name="T12" fmla="*/ 0 w 111"/>
                  <a:gd name="T13" fmla="*/ 103 h 114"/>
                </a:gdLst>
                <a:ahLst/>
                <a:cxnLst>
                  <a:cxn ang="0">
                    <a:pos x="T0" y="T1"/>
                  </a:cxn>
                  <a:cxn ang="0">
                    <a:pos x="T2" y="T3"/>
                  </a:cxn>
                  <a:cxn ang="0">
                    <a:pos x="T4" y="T5"/>
                  </a:cxn>
                  <a:cxn ang="0">
                    <a:pos x="T6" y="T7"/>
                  </a:cxn>
                  <a:cxn ang="0">
                    <a:pos x="T8" y="T9"/>
                  </a:cxn>
                  <a:cxn ang="0">
                    <a:pos x="T10" y="T11"/>
                  </a:cxn>
                  <a:cxn ang="0">
                    <a:pos x="T12" y="T13"/>
                  </a:cxn>
                </a:cxnLst>
                <a:rect l="0" t="0" r="r" b="b"/>
                <a:pathLst>
                  <a:path w="111" h="114">
                    <a:moveTo>
                      <a:pt x="0" y="103"/>
                    </a:moveTo>
                    <a:cubicBezTo>
                      <a:pt x="19" y="18"/>
                      <a:pt x="19" y="18"/>
                      <a:pt x="19" y="18"/>
                    </a:cubicBezTo>
                    <a:cubicBezTo>
                      <a:pt x="19" y="18"/>
                      <a:pt x="58" y="0"/>
                      <a:pt x="76" y="3"/>
                    </a:cubicBezTo>
                    <a:cubicBezTo>
                      <a:pt x="93" y="5"/>
                      <a:pt x="111" y="17"/>
                      <a:pt x="111" y="17"/>
                    </a:cubicBezTo>
                    <a:cubicBezTo>
                      <a:pt x="102" y="107"/>
                      <a:pt x="102" y="107"/>
                      <a:pt x="102" y="107"/>
                    </a:cubicBezTo>
                    <a:cubicBezTo>
                      <a:pt x="102" y="107"/>
                      <a:pt x="17" y="114"/>
                      <a:pt x="16" y="114"/>
                    </a:cubicBezTo>
                    <a:cubicBezTo>
                      <a:pt x="15" y="114"/>
                      <a:pt x="0" y="103"/>
                      <a:pt x="0" y="103"/>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íŝ1îḑé"/>
              <p:cNvSpPr/>
              <p:nvPr/>
            </p:nvSpPr>
            <p:spPr bwMode="auto">
              <a:xfrm>
                <a:off x="4180137" y="2843200"/>
                <a:ext cx="396773" cy="304711"/>
              </a:xfrm>
              <a:custGeom>
                <a:avLst/>
                <a:gdLst>
                  <a:gd name="T0" fmla="*/ 0 w 147"/>
                  <a:gd name="T1" fmla="*/ 0 h 113"/>
                  <a:gd name="T2" fmla="*/ 0 w 147"/>
                  <a:gd name="T3" fmla="*/ 61 h 113"/>
                  <a:gd name="T4" fmla="*/ 147 w 147"/>
                  <a:gd name="T5" fmla="*/ 90 h 113"/>
                  <a:gd name="T6" fmla="*/ 147 w 147"/>
                  <a:gd name="T7" fmla="*/ 45 h 113"/>
                  <a:gd name="T8" fmla="*/ 26 w 147"/>
                  <a:gd name="T9" fmla="*/ 0 h 113"/>
                  <a:gd name="T10" fmla="*/ 0 w 147"/>
                  <a:gd name="T11" fmla="*/ 0 h 113"/>
                </a:gdLst>
                <a:ahLst/>
                <a:cxnLst>
                  <a:cxn ang="0">
                    <a:pos x="T0" y="T1"/>
                  </a:cxn>
                  <a:cxn ang="0">
                    <a:pos x="T2" y="T3"/>
                  </a:cxn>
                  <a:cxn ang="0">
                    <a:pos x="T4" y="T5"/>
                  </a:cxn>
                  <a:cxn ang="0">
                    <a:pos x="T6" y="T7"/>
                  </a:cxn>
                  <a:cxn ang="0">
                    <a:pos x="T8" y="T9"/>
                  </a:cxn>
                  <a:cxn ang="0">
                    <a:pos x="T10" y="T11"/>
                  </a:cxn>
                </a:cxnLst>
                <a:rect l="0" t="0" r="r" b="b"/>
                <a:pathLst>
                  <a:path w="147" h="113">
                    <a:moveTo>
                      <a:pt x="0" y="0"/>
                    </a:moveTo>
                    <a:cubicBezTo>
                      <a:pt x="0" y="61"/>
                      <a:pt x="0" y="61"/>
                      <a:pt x="0" y="61"/>
                    </a:cubicBezTo>
                    <a:cubicBezTo>
                      <a:pt x="0" y="61"/>
                      <a:pt x="113" y="113"/>
                      <a:pt x="147" y="90"/>
                    </a:cubicBezTo>
                    <a:cubicBezTo>
                      <a:pt x="147" y="45"/>
                      <a:pt x="147" y="45"/>
                      <a:pt x="147" y="45"/>
                    </a:cubicBezTo>
                    <a:cubicBezTo>
                      <a:pt x="26" y="0"/>
                      <a:pt x="26" y="0"/>
                      <a:pt x="26" y="0"/>
                    </a:cubicBezTo>
                    <a:lnTo>
                      <a:pt x="0" y="0"/>
                    </a:lnTo>
                    <a:close/>
                  </a:path>
                </a:pathLst>
              </a:custGeom>
              <a:solidFill>
                <a:srgbClr val="F2AA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isḻídé"/>
              <p:cNvSpPr/>
              <p:nvPr/>
            </p:nvSpPr>
            <p:spPr bwMode="auto">
              <a:xfrm>
                <a:off x="3817076" y="1669737"/>
                <a:ext cx="1268118" cy="1358883"/>
              </a:xfrm>
              <a:custGeom>
                <a:avLst/>
                <a:gdLst>
                  <a:gd name="T0" fmla="*/ 467 w 471"/>
                  <a:gd name="T1" fmla="*/ 144 h 505"/>
                  <a:gd name="T2" fmla="*/ 320 w 471"/>
                  <a:gd name="T3" fmla="*/ 483 h 505"/>
                  <a:gd name="T4" fmla="*/ 209 w 471"/>
                  <a:gd name="T5" fmla="*/ 483 h 505"/>
                  <a:gd name="T6" fmla="*/ 53 w 471"/>
                  <a:gd name="T7" fmla="*/ 328 h 505"/>
                  <a:gd name="T8" fmla="*/ 29 w 471"/>
                  <a:gd name="T9" fmla="*/ 277 h 505"/>
                  <a:gd name="T10" fmla="*/ 14 w 471"/>
                  <a:gd name="T11" fmla="*/ 168 h 505"/>
                  <a:gd name="T12" fmla="*/ 83 w 471"/>
                  <a:gd name="T13" fmla="*/ 61 h 505"/>
                  <a:gd name="T14" fmla="*/ 135 w 471"/>
                  <a:gd name="T15" fmla="*/ 32 h 505"/>
                  <a:gd name="T16" fmla="*/ 216 w 471"/>
                  <a:gd name="T17" fmla="*/ 4 h 505"/>
                  <a:gd name="T18" fmla="*/ 307 w 471"/>
                  <a:gd name="T19" fmla="*/ 22 h 505"/>
                  <a:gd name="T20" fmla="*/ 432 w 471"/>
                  <a:gd name="T21" fmla="*/ 88 h 505"/>
                  <a:gd name="T22" fmla="*/ 467 w 471"/>
                  <a:gd name="T23" fmla="*/ 14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1" h="505">
                    <a:moveTo>
                      <a:pt x="467" y="144"/>
                    </a:moveTo>
                    <a:cubicBezTo>
                      <a:pt x="467" y="144"/>
                      <a:pt x="471" y="411"/>
                      <a:pt x="320" y="483"/>
                    </a:cubicBezTo>
                    <a:cubicBezTo>
                      <a:pt x="320" y="483"/>
                      <a:pt x="269" y="505"/>
                      <a:pt x="209" y="483"/>
                    </a:cubicBezTo>
                    <a:cubicBezTo>
                      <a:pt x="149" y="461"/>
                      <a:pt x="77" y="405"/>
                      <a:pt x="53" y="328"/>
                    </a:cubicBezTo>
                    <a:cubicBezTo>
                      <a:pt x="29" y="251"/>
                      <a:pt x="29" y="277"/>
                      <a:pt x="29" y="277"/>
                    </a:cubicBezTo>
                    <a:cubicBezTo>
                      <a:pt x="29" y="277"/>
                      <a:pt x="0" y="258"/>
                      <a:pt x="14" y="168"/>
                    </a:cubicBezTo>
                    <a:cubicBezTo>
                      <a:pt x="29" y="79"/>
                      <a:pt x="78" y="65"/>
                      <a:pt x="83" y="61"/>
                    </a:cubicBezTo>
                    <a:cubicBezTo>
                      <a:pt x="87" y="56"/>
                      <a:pt x="127" y="40"/>
                      <a:pt x="135" y="32"/>
                    </a:cubicBezTo>
                    <a:cubicBezTo>
                      <a:pt x="143" y="24"/>
                      <a:pt x="209" y="9"/>
                      <a:pt x="216" y="4"/>
                    </a:cubicBezTo>
                    <a:cubicBezTo>
                      <a:pt x="223" y="0"/>
                      <a:pt x="293" y="21"/>
                      <a:pt x="307" y="22"/>
                    </a:cubicBezTo>
                    <a:cubicBezTo>
                      <a:pt x="322" y="24"/>
                      <a:pt x="418" y="82"/>
                      <a:pt x="432" y="88"/>
                    </a:cubicBezTo>
                    <a:cubicBezTo>
                      <a:pt x="446" y="93"/>
                      <a:pt x="467" y="144"/>
                      <a:pt x="467" y="144"/>
                    </a:cubicBez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slïḑé"/>
              <p:cNvSpPr/>
              <p:nvPr/>
            </p:nvSpPr>
            <p:spPr bwMode="auto">
              <a:xfrm>
                <a:off x="4829755" y="2417901"/>
                <a:ext cx="117995" cy="142631"/>
              </a:xfrm>
              <a:custGeom>
                <a:avLst/>
                <a:gdLst>
                  <a:gd name="T0" fmla="*/ 18 w 44"/>
                  <a:gd name="T1" fmla="*/ 0 h 53"/>
                  <a:gd name="T2" fmla="*/ 29 w 44"/>
                  <a:gd name="T3" fmla="*/ 29 h 53"/>
                  <a:gd name="T4" fmla="*/ 0 w 44"/>
                  <a:gd name="T5" fmla="*/ 50 h 53"/>
                  <a:gd name="T6" fmla="*/ 39 w 44"/>
                  <a:gd name="T7" fmla="*/ 31 h 53"/>
                  <a:gd name="T8" fmla="*/ 18 w 44"/>
                  <a:gd name="T9" fmla="*/ 0 h 53"/>
                </a:gdLst>
                <a:ahLst/>
                <a:cxnLst>
                  <a:cxn ang="0">
                    <a:pos x="T0" y="T1"/>
                  </a:cxn>
                  <a:cxn ang="0">
                    <a:pos x="T2" y="T3"/>
                  </a:cxn>
                  <a:cxn ang="0">
                    <a:pos x="T4" y="T5"/>
                  </a:cxn>
                  <a:cxn ang="0">
                    <a:pos x="T6" y="T7"/>
                  </a:cxn>
                  <a:cxn ang="0">
                    <a:pos x="T8" y="T9"/>
                  </a:cxn>
                </a:cxnLst>
                <a:rect l="0" t="0" r="r" b="b"/>
                <a:pathLst>
                  <a:path w="44" h="53">
                    <a:moveTo>
                      <a:pt x="18" y="0"/>
                    </a:moveTo>
                    <a:cubicBezTo>
                      <a:pt x="18" y="0"/>
                      <a:pt x="31" y="10"/>
                      <a:pt x="29" y="29"/>
                    </a:cubicBezTo>
                    <a:cubicBezTo>
                      <a:pt x="27" y="48"/>
                      <a:pt x="0" y="50"/>
                      <a:pt x="0" y="50"/>
                    </a:cubicBezTo>
                    <a:cubicBezTo>
                      <a:pt x="0" y="50"/>
                      <a:pt x="34" y="53"/>
                      <a:pt x="39" y="31"/>
                    </a:cubicBezTo>
                    <a:cubicBezTo>
                      <a:pt x="44" y="9"/>
                      <a:pt x="18" y="0"/>
                      <a:pt x="18" y="0"/>
                    </a:cubicBezTo>
                    <a:close/>
                  </a:path>
                </a:pathLst>
              </a:custGeom>
              <a:solidFill>
                <a:srgbClr val="DD9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iślídé"/>
              <p:cNvSpPr/>
              <p:nvPr/>
            </p:nvSpPr>
            <p:spPr bwMode="auto">
              <a:xfrm>
                <a:off x="3701675" y="1336500"/>
                <a:ext cx="1550786" cy="1434088"/>
              </a:xfrm>
              <a:custGeom>
                <a:avLst/>
                <a:gdLst>
                  <a:gd name="T0" fmla="*/ 230 w 576"/>
                  <a:gd name="T1" fmla="*/ 162 h 533"/>
                  <a:gd name="T2" fmla="*/ 333 w 576"/>
                  <a:gd name="T3" fmla="*/ 219 h 533"/>
                  <a:gd name="T4" fmla="*/ 535 w 576"/>
                  <a:gd name="T5" fmla="*/ 322 h 533"/>
                  <a:gd name="T6" fmla="*/ 510 w 576"/>
                  <a:gd name="T7" fmla="*/ 168 h 533"/>
                  <a:gd name="T8" fmla="*/ 348 w 576"/>
                  <a:gd name="T9" fmla="*/ 35 h 533"/>
                  <a:gd name="T10" fmla="*/ 191 w 576"/>
                  <a:gd name="T11" fmla="*/ 65 h 533"/>
                  <a:gd name="T12" fmla="*/ 25 w 576"/>
                  <a:gd name="T13" fmla="*/ 322 h 533"/>
                  <a:gd name="T14" fmla="*/ 48 w 576"/>
                  <a:gd name="T15" fmla="*/ 263 h 533"/>
                  <a:gd name="T16" fmla="*/ 129 w 576"/>
                  <a:gd name="T17" fmla="*/ 533 h 533"/>
                  <a:gd name="T18" fmla="*/ 95 w 576"/>
                  <a:gd name="T19" fmla="*/ 402 h 533"/>
                  <a:gd name="T20" fmla="*/ 65 w 576"/>
                  <a:gd name="T21" fmla="*/ 309 h 533"/>
                  <a:gd name="T22" fmla="*/ 138 w 576"/>
                  <a:gd name="T23" fmla="*/ 340 h 533"/>
                  <a:gd name="T24" fmla="*/ 157 w 576"/>
                  <a:gd name="T25" fmla="*/ 342 h 533"/>
                  <a:gd name="T26" fmla="*/ 186 w 576"/>
                  <a:gd name="T27" fmla="*/ 276 h 533"/>
                  <a:gd name="T28" fmla="*/ 230 w 576"/>
                  <a:gd name="T29" fmla="*/ 16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6" h="533">
                    <a:moveTo>
                      <a:pt x="230" y="162"/>
                    </a:moveTo>
                    <a:cubicBezTo>
                      <a:pt x="230" y="162"/>
                      <a:pt x="258" y="206"/>
                      <a:pt x="333" y="219"/>
                    </a:cubicBezTo>
                    <a:cubicBezTo>
                      <a:pt x="409" y="232"/>
                      <a:pt x="522" y="270"/>
                      <a:pt x="535" y="322"/>
                    </a:cubicBezTo>
                    <a:cubicBezTo>
                      <a:pt x="535" y="322"/>
                      <a:pt x="576" y="228"/>
                      <a:pt x="510" y="168"/>
                    </a:cubicBezTo>
                    <a:cubicBezTo>
                      <a:pt x="510" y="168"/>
                      <a:pt x="496" y="79"/>
                      <a:pt x="348" y="35"/>
                    </a:cubicBezTo>
                    <a:cubicBezTo>
                      <a:pt x="229" y="0"/>
                      <a:pt x="191" y="65"/>
                      <a:pt x="191" y="65"/>
                    </a:cubicBezTo>
                    <a:cubicBezTo>
                      <a:pt x="191" y="65"/>
                      <a:pt x="0" y="68"/>
                      <a:pt x="25" y="322"/>
                    </a:cubicBezTo>
                    <a:cubicBezTo>
                      <a:pt x="25" y="322"/>
                      <a:pt x="26" y="281"/>
                      <a:pt x="48" y="263"/>
                    </a:cubicBezTo>
                    <a:cubicBezTo>
                      <a:pt x="48" y="263"/>
                      <a:pt x="5" y="420"/>
                      <a:pt x="129" y="533"/>
                    </a:cubicBezTo>
                    <a:cubicBezTo>
                      <a:pt x="129" y="533"/>
                      <a:pt x="83" y="443"/>
                      <a:pt x="95" y="402"/>
                    </a:cubicBezTo>
                    <a:cubicBezTo>
                      <a:pt x="95" y="402"/>
                      <a:pt x="43" y="377"/>
                      <a:pt x="65" y="309"/>
                    </a:cubicBezTo>
                    <a:cubicBezTo>
                      <a:pt x="88" y="242"/>
                      <a:pt x="144" y="286"/>
                      <a:pt x="138" y="340"/>
                    </a:cubicBezTo>
                    <a:cubicBezTo>
                      <a:pt x="157" y="342"/>
                      <a:pt x="157" y="342"/>
                      <a:pt x="157" y="342"/>
                    </a:cubicBezTo>
                    <a:cubicBezTo>
                      <a:pt x="157" y="342"/>
                      <a:pt x="169" y="300"/>
                      <a:pt x="186" y="276"/>
                    </a:cubicBezTo>
                    <a:cubicBezTo>
                      <a:pt x="204" y="252"/>
                      <a:pt x="235" y="216"/>
                      <a:pt x="230" y="162"/>
                    </a:cubicBezTo>
                    <a:close/>
                  </a:path>
                </a:pathLst>
              </a:custGeom>
              <a:solidFill>
                <a:srgbClr val="A752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îšḻîḍe"/>
              <p:cNvSpPr/>
              <p:nvPr/>
            </p:nvSpPr>
            <p:spPr bwMode="auto">
              <a:xfrm>
                <a:off x="4479662" y="2152089"/>
                <a:ext cx="92062" cy="132258"/>
              </a:xfrm>
              <a:prstGeom prst="ellipse">
                <a:avLst/>
              </a:prstGeom>
              <a:solidFill>
                <a:srgbClr val="3E39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îṥľíḍê"/>
              <p:cNvSpPr/>
              <p:nvPr/>
            </p:nvSpPr>
            <p:spPr bwMode="auto">
              <a:xfrm>
                <a:off x="4862171" y="2262304"/>
                <a:ext cx="77799" cy="117995"/>
              </a:xfrm>
              <a:prstGeom prst="ellipse">
                <a:avLst/>
              </a:prstGeom>
              <a:solidFill>
                <a:srgbClr val="3E39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7" name="ïṧlîḓe"/>
              <p:cNvSpPr/>
              <p:nvPr/>
            </p:nvSpPr>
            <p:spPr bwMode="auto">
              <a:xfrm>
                <a:off x="4452432" y="1944626"/>
                <a:ext cx="129664" cy="99842"/>
              </a:xfrm>
              <a:custGeom>
                <a:avLst/>
                <a:gdLst>
                  <a:gd name="T0" fmla="*/ 48 w 48"/>
                  <a:gd name="T1" fmla="*/ 18 h 37"/>
                  <a:gd name="T2" fmla="*/ 48 w 48"/>
                  <a:gd name="T3" fmla="*/ 37 h 37"/>
                  <a:gd name="T4" fmla="*/ 0 w 48"/>
                  <a:gd name="T5" fmla="*/ 30 h 37"/>
                  <a:gd name="T6" fmla="*/ 48 w 48"/>
                  <a:gd name="T7" fmla="*/ 18 h 37"/>
                </a:gdLst>
                <a:ahLst/>
                <a:cxnLst>
                  <a:cxn ang="0">
                    <a:pos x="T0" y="T1"/>
                  </a:cxn>
                  <a:cxn ang="0">
                    <a:pos x="T2" y="T3"/>
                  </a:cxn>
                  <a:cxn ang="0">
                    <a:pos x="T4" y="T5"/>
                  </a:cxn>
                  <a:cxn ang="0">
                    <a:pos x="T6" y="T7"/>
                  </a:cxn>
                </a:cxnLst>
                <a:rect l="0" t="0" r="r" b="b"/>
                <a:pathLst>
                  <a:path w="48" h="37">
                    <a:moveTo>
                      <a:pt x="48" y="18"/>
                    </a:moveTo>
                    <a:cubicBezTo>
                      <a:pt x="48" y="37"/>
                      <a:pt x="48" y="37"/>
                      <a:pt x="48" y="37"/>
                    </a:cubicBezTo>
                    <a:cubicBezTo>
                      <a:pt x="48" y="37"/>
                      <a:pt x="27" y="11"/>
                      <a:pt x="0" y="30"/>
                    </a:cubicBezTo>
                    <a:cubicBezTo>
                      <a:pt x="0" y="30"/>
                      <a:pt x="16" y="0"/>
                      <a:pt x="48" y="18"/>
                    </a:cubicBezTo>
                    <a:close/>
                  </a:path>
                </a:pathLst>
              </a:custGeom>
              <a:solidFill>
                <a:srgbClr val="A752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ṧliďe"/>
              <p:cNvSpPr/>
              <p:nvPr/>
            </p:nvSpPr>
            <p:spPr bwMode="auto">
              <a:xfrm>
                <a:off x="4884214" y="2100223"/>
                <a:ext cx="77799" cy="64832"/>
              </a:xfrm>
              <a:custGeom>
                <a:avLst/>
                <a:gdLst>
                  <a:gd name="T0" fmla="*/ 0 w 29"/>
                  <a:gd name="T1" fmla="*/ 0 h 24"/>
                  <a:gd name="T2" fmla="*/ 0 w 29"/>
                  <a:gd name="T3" fmla="*/ 16 h 24"/>
                  <a:gd name="T4" fmla="*/ 27 w 29"/>
                  <a:gd name="T5" fmla="*/ 24 h 24"/>
                  <a:gd name="T6" fmla="*/ 0 w 29"/>
                  <a:gd name="T7" fmla="*/ 0 h 24"/>
                </a:gdLst>
                <a:ahLst/>
                <a:cxnLst>
                  <a:cxn ang="0">
                    <a:pos x="T0" y="T1"/>
                  </a:cxn>
                  <a:cxn ang="0">
                    <a:pos x="T2" y="T3"/>
                  </a:cxn>
                  <a:cxn ang="0">
                    <a:pos x="T4" y="T5"/>
                  </a:cxn>
                  <a:cxn ang="0">
                    <a:pos x="T6" y="T7"/>
                  </a:cxn>
                </a:cxnLst>
                <a:rect l="0" t="0" r="r" b="b"/>
                <a:pathLst>
                  <a:path w="29" h="24">
                    <a:moveTo>
                      <a:pt x="0" y="0"/>
                    </a:moveTo>
                    <a:cubicBezTo>
                      <a:pt x="0" y="16"/>
                      <a:pt x="0" y="16"/>
                      <a:pt x="0" y="16"/>
                    </a:cubicBezTo>
                    <a:cubicBezTo>
                      <a:pt x="0" y="16"/>
                      <a:pt x="20" y="10"/>
                      <a:pt x="27" y="24"/>
                    </a:cubicBezTo>
                    <a:cubicBezTo>
                      <a:pt x="27" y="24"/>
                      <a:pt x="29" y="0"/>
                      <a:pt x="0" y="0"/>
                    </a:cubicBezTo>
                    <a:close/>
                  </a:path>
                </a:pathLst>
              </a:custGeom>
              <a:solidFill>
                <a:srgbClr val="A752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ṩḻïḍê"/>
              <p:cNvSpPr/>
              <p:nvPr/>
            </p:nvSpPr>
            <p:spPr bwMode="auto">
              <a:xfrm>
                <a:off x="4449839" y="2825047"/>
                <a:ext cx="127071" cy="85578"/>
              </a:xfrm>
              <a:custGeom>
                <a:avLst/>
                <a:gdLst>
                  <a:gd name="T0" fmla="*/ 47 w 47"/>
                  <a:gd name="T1" fmla="*/ 18 h 32"/>
                  <a:gd name="T2" fmla="*/ 0 w 47"/>
                  <a:gd name="T3" fmla="*/ 0 h 32"/>
                  <a:gd name="T4" fmla="*/ 47 w 47"/>
                  <a:gd name="T5" fmla="*/ 18 h 32"/>
                </a:gdLst>
                <a:ahLst/>
                <a:cxnLst>
                  <a:cxn ang="0">
                    <a:pos x="T0" y="T1"/>
                  </a:cxn>
                  <a:cxn ang="0">
                    <a:pos x="T2" y="T3"/>
                  </a:cxn>
                  <a:cxn ang="0">
                    <a:pos x="T4" y="T5"/>
                  </a:cxn>
                </a:cxnLst>
                <a:rect l="0" t="0" r="r" b="b"/>
                <a:pathLst>
                  <a:path w="47" h="32">
                    <a:moveTo>
                      <a:pt x="47" y="18"/>
                    </a:moveTo>
                    <a:cubicBezTo>
                      <a:pt x="47" y="18"/>
                      <a:pt x="16" y="17"/>
                      <a:pt x="0" y="0"/>
                    </a:cubicBezTo>
                    <a:cubicBezTo>
                      <a:pt x="0" y="0"/>
                      <a:pt x="18" y="32"/>
                      <a:pt x="47" y="18"/>
                    </a:cubicBezTo>
                    <a:close/>
                  </a:path>
                </a:pathLst>
              </a:custGeom>
              <a:solidFill>
                <a:srgbClr val="DD9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isļíďé"/>
              <p:cNvSpPr/>
              <p:nvPr/>
            </p:nvSpPr>
            <p:spPr bwMode="auto">
              <a:xfrm>
                <a:off x="4407049" y="2530709"/>
                <a:ext cx="344907" cy="189310"/>
              </a:xfrm>
              <a:custGeom>
                <a:avLst/>
                <a:gdLst>
                  <a:gd name="T0" fmla="*/ 2 w 128"/>
                  <a:gd name="T1" fmla="*/ 0 h 70"/>
                  <a:gd name="T2" fmla="*/ 2 w 128"/>
                  <a:gd name="T3" fmla="*/ 30 h 70"/>
                  <a:gd name="T4" fmla="*/ 120 w 128"/>
                  <a:gd name="T5" fmla="*/ 67 h 70"/>
                  <a:gd name="T6" fmla="*/ 128 w 128"/>
                  <a:gd name="T7" fmla="*/ 45 h 70"/>
                  <a:gd name="T8" fmla="*/ 2 w 128"/>
                  <a:gd name="T9" fmla="*/ 0 h 70"/>
                </a:gdLst>
                <a:ahLst/>
                <a:cxnLst>
                  <a:cxn ang="0">
                    <a:pos x="T0" y="T1"/>
                  </a:cxn>
                  <a:cxn ang="0">
                    <a:pos x="T2" y="T3"/>
                  </a:cxn>
                  <a:cxn ang="0">
                    <a:pos x="T4" y="T5"/>
                  </a:cxn>
                  <a:cxn ang="0">
                    <a:pos x="T6" y="T7"/>
                  </a:cxn>
                  <a:cxn ang="0">
                    <a:pos x="T8" y="T9"/>
                  </a:cxn>
                </a:cxnLst>
                <a:rect l="0" t="0" r="r" b="b"/>
                <a:pathLst>
                  <a:path w="128" h="70">
                    <a:moveTo>
                      <a:pt x="2" y="0"/>
                    </a:moveTo>
                    <a:cubicBezTo>
                      <a:pt x="2" y="0"/>
                      <a:pt x="0" y="13"/>
                      <a:pt x="2" y="30"/>
                    </a:cubicBezTo>
                    <a:cubicBezTo>
                      <a:pt x="19" y="42"/>
                      <a:pt x="65" y="70"/>
                      <a:pt x="120" y="67"/>
                    </a:cubicBezTo>
                    <a:cubicBezTo>
                      <a:pt x="126" y="55"/>
                      <a:pt x="128" y="45"/>
                      <a:pt x="128" y="45"/>
                    </a:cubicBezTo>
                    <a:cubicBezTo>
                      <a:pt x="128" y="45"/>
                      <a:pt x="49" y="35"/>
                      <a:pt x="2" y="0"/>
                    </a:cubicBezTo>
                    <a:close/>
                  </a:path>
                </a:pathLst>
              </a:custGeom>
              <a:solidFill>
                <a:srgbClr val="FDF5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îṩļïḓé"/>
              <p:cNvSpPr/>
              <p:nvPr/>
            </p:nvSpPr>
            <p:spPr bwMode="auto">
              <a:xfrm>
                <a:off x="4654708" y="2708349"/>
                <a:ext cx="75205" cy="76502"/>
              </a:xfrm>
              <a:custGeom>
                <a:avLst/>
                <a:gdLst>
                  <a:gd name="T0" fmla="*/ 28 w 28"/>
                  <a:gd name="T1" fmla="*/ 1 h 28"/>
                  <a:gd name="T2" fmla="*/ 0 w 28"/>
                  <a:gd name="T3" fmla="*/ 0 h 28"/>
                  <a:gd name="T4" fmla="*/ 7 w 28"/>
                  <a:gd name="T5" fmla="*/ 28 h 28"/>
                  <a:gd name="T6" fmla="*/ 28 w 28"/>
                  <a:gd name="T7" fmla="*/ 1 h 28"/>
                </a:gdLst>
                <a:ahLst/>
                <a:cxnLst>
                  <a:cxn ang="0">
                    <a:pos x="T0" y="T1"/>
                  </a:cxn>
                  <a:cxn ang="0">
                    <a:pos x="T2" y="T3"/>
                  </a:cxn>
                  <a:cxn ang="0">
                    <a:pos x="T4" y="T5"/>
                  </a:cxn>
                  <a:cxn ang="0">
                    <a:pos x="T6" y="T7"/>
                  </a:cxn>
                </a:cxnLst>
                <a:rect l="0" t="0" r="r" b="b"/>
                <a:pathLst>
                  <a:path w="28" h="28">
                    <a:moveTo>
                      <a:pt x="28" y="1"/>
                    </a:moveTo>
                    <a:cubicBezTo>
                      <a:pt x="18" y="2"/>
                      <a:pt x="9" y="1"/>
                      <a:pt x="0" y="0"/>
                    </a:cubicBezTo>
                    <a:cubicBezTo>
                      <a:pt x="4" y="7"/>
                      <a:pt x="8" y="17"/>
                      <a:pt x="7" y="28"/>
                    </a:cubicBezTo>
                    <a:cubicBezTo>
                      <a:pt x="17" y="21"/>
                      <a:pt x="24" y="11"/>
                      <a:pt x="28" y="1"/>
                    </a:cubicBezTo>
                    <a:close/>
                  </a:path>
                </a:pathLst>
              </a:custGeom>
              <a:solidFill>
                <a:srgbClr val="9E005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i$ḷíďê"/>
              <p:cNvSpPr/>
              <p:nvPr/>
            </p:nvSpPr>
            <p:spPr bwMode="auto">
              <a:xfrm>
                <a:off x="4412236" y="2612398"/>
                <a:ext cx="264515" cy="193200"/>
              </a:xfrm>
              <a:custGeom>
                <a:avLst/>
                <a:gdLst>
                  <a:gd name="T0" fmla="*/ 90 w 98"/>
                  <a:gd name="T1" fmla="*/ 36 h 72"/>
                  <a:gd name="T2" fmla="*/ 0 w 98"/>
                  <a:gd name="T3" fmla="*/ 0 h 72"/>
                  <a:gd name="T4" fmla="*/ 61 w 98"/>
                  <a:gd name="T5" fmla="*/ 68 h 72"/>
                  <a:gd name="T6" fmla="*/ 97 w 98"/>
                  <a:gd name="T7" fmla="*/ 64 h 72"/>
                  <a:gd name="T8" fmla="*/ 90 w 98"/>
                  <a:gd name="T9" fmla="*/ 36 h 72"/>
                </a:gdLst>
                <a:ahLst/>
                <a:cxnLst>
                  <a:cxn ang="0">
                    <a:pos x="T0" y="T1"/>
                  </a:cxn>
                  <a:cxn ang="0">
                    <a:pos x="T2" y="T3"/>
                  </a:cxn>
                  <a:cxn ang="0">
                    <a:pos x="T4" y="T5"/>
                  </a:cxn>
                  <a:cxn ang="0">
                    <a:pos x="T6" y="T7"/>
                  </a:cxn>
                  <a:cxn ang="0">
                    <a:pos x="T8" y="T9"/>
                  </a:cxn>
                </a:cxnLst>
                <a:rect l="0" t="0" r="r" b="b"/>
                <a:pathLst>
                  <a:path w="98" h="72">
                    <a:moveTo>
                      <a:pt x="90" y="36"/>
                    </a:moveTo>
                    <a:cubicBezTo>
                      <a:pt x="48" y="30"/>
                      <a:pt x="14" y="10"/>
                      <a:pt x="0" y="0"/>
                    </a:cubicBezTo>
                    <a:cubicBezTo>
                      <a:pt x="3" y="24"/>
                      <a:pt x="15" y="57"/>
                      <a:pt x="61" y="68"/>
                    </a:cubicBezTo>
                    <a:cubicBezTo>
                      <a:pt x="76" y="72"/>
                      <a:pt x="88" y="70"/>
                      <a:pt x="97" y="64"/>
                    </a:cubicBezTo>
                    <a:cubicBezTo>
                      <a:pt x="98" y="53"/>
                      <a:pt x="94" y="43"/>
                      <a:pt x="90" y="36"/>
                    </a:cubicBezTo>
                    <a:close/>
                  </a:path>
                </a:pathLst>
              </a:custGeom>
              <a:solidFill>
                <a:srgbClr val="DA72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íṩļiďè"/>
              <p:cNvSpPr/>
              <p:nvPr/>
            </p:nvSpPr>
            <p:spPr bwMode="auto">
              <a:xfrm>
                <a:off x="3804110" y="5808624"/>
                <a:ext cx="322864" cy="295635"/>
              </a:xfrm>
              <a:custGeom>
                <a:avLst/>
                <a:gdLst>
                  <a:gd name="T0" fmla="*/ 120 w 120"/>
                  <a:gd name="T1" fmla="*/ 110 h 110"/>
                  <a:gd name="T2" fmla="*/ 116 w 120"/>
                  <a:gd name="T3" fmla="*/ 55 h 110"/>
                  <a:gd name="T4" fmla="*/ 4 w 120"/>
                  <a:gd name="T5" fmla="*/ 44 h 110"/>
                  <a:gd name="T6" fmla="*/ 0 w 120"/>
                  <a:gd name="T7" fmla="*/ 65 h 110"/>
                  <a:gd name="T8" fmla="*/ 0 w 120"/>
                  <a:gd name="T9" fmla="*/ 110 h 110"/>
                  <a:gd name="T10" fmla="*/ 120 w 120"/>
                  <a:gd name="T11" fmla="*/ 110 h 110"/>
                </a:gdLst>
                <a:ahLst/>
                <a:cxnLst>
                  <a:cxn ang="0">
                    <a:pos x="T0" y="T1"/>
                  </a:cxn>
                  <a:cxn ang="0">
                    <a:pos x="T2" y="T3"/>
                  </a:cxn>
                  <a:cxn ang="0">
                    <a:pos x="T4" y="T5"/>
                  </a:cxn>
                  <a:cxn ang="0">
                    <a:pos x="T6" y="T7"/>
                  </a:cxn>
                  <a:cxn ang="0">
                    <a:pos x="T8" y="T9"/>
                  </a:cxn>
                  <a:cxn ang="0">
                    <a:pos x="T10" y="T11"/>
                  </a:cxn>
                </a:cxnLst>
                <a:rect l="0" t="0" r="r" b="b"/>
                <a:pathLst>
                  <a:path w="120" h="110">
                    <a:moveTo>
                      <a:pt x="120" y="110"/>
                    </a:moveTo>
                    <a:cubicBezTo>
                      <a:pt x="116" y="55"/>
                      <a:pt x="116" y="55"/>
                      <a:pt x="116" y="55"/>
                    </a:cubicBezTo>
                    <a:cubicBezTo>
                      <a:pt x="116" y="55"/>
                      <a:pt x="60" y="0"/>
                      <a:pt x="4" y="44"/>
                    </a:cubicBezTo>
                    <a:cubicBezTo>
                      <a:pt x="4" y="44"/>
                      <a:pt x="0" y="55"/>
                      <a:pt x="0" y="65"/>
                    </a:cubicBezTo>
                    <a:cubicBezTo>
                      <a:pt x="0" y="75"/>
                      <a:pt x="0" y="110"/>
                      <a:pt x="0" y="110"/>
                    </a:cubicBezTo>
                    <a:cubicBezTo>
                      <a:pt x="0" y="110"/>
                      <a:pt x="52" y="50"/>
                      <a:pt x="120" y="110"/>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íṣ1ïḍê"/>
              <p:cNvSpPr/>
              <p:nvPr/>
            </p:nvSpPr>
            <p:spPr bwMode="auto">
              <a:xfrm>
                <a:off x="4622292" y="6296163"/>
                <a:ext cx="784470" cy="160784"/>
              </a:xfrm>
              <a:custGeom>
                <a:avLst/>
                <a:gdLst>
                  <a:gd name="T0" fmla="*/ 137 w 291"/>
                  <a:gd name="T1" fmla="*/ 58 h 60"/>
                  <a:gd name="T2" fmla="*/ 291 w 291"/>
                  <a:gd name="T3" fmla="*/ 21 h 60"/>
                  <a:gd name="T4" fmla="*/ 284 w 291"/>
                  <a:gd name="T5" fmla="*/ 0 h 60"/>
                  <a:gd name="T6" fmla="*/ 144 w 291"/>
                  <a:gd name="T7" fmla="*/ 39 h 60"/>
                  <a:gd name="T8" fmla="*/ 0 w 291"/>
                  <a:gd name="T9" fmla="*/ 26 h 60"/>
                  <a:gd name="T10" fmla="*/ 3 w 291"/>
                  <a:gd name="T11" fmla="*/ 43 h 60"/>
                  <a:gd name="T12" fmla="*/ 137 w 291"/>
                  <a:gd name="T13" fmla="*/ 58 h 60"/>
                </a:gdLst>
                <a:ahLst/>
                <a:cxnLst>
                  <a:cxn ang="0">
                    <a:pos x="T0" y="T1"/>
                  </a:cxn>
                  <a:cxn ang="0">
                    <a:pos x="T2" y="T3"/>
                  </a:cxn>
                  <a:cxn ang="0">
                    <a:pos x="T4" y="T5"/>
                  </a:cxn>
                  <a:cxn ang="0">
                    <a:pos x="T6" y="T7"/>
                  </a:cxn>
                  <a:cxn ang="0">
                    <a:pos x="T8" y="T9"/>
                  </a:cxn>
                  <a:cxn ang="0">
                    <a:pos x="T10" y="T11"/>
                  </a:cxn>
                  <a:cxn ang="0">
                    <a:pos x="T12" y="T13"/>
                  </a:cxn>
                </a:cxnLst>
                <a:rect l="0" t="0" r="r" b="b"/>
                <a:pathLst>
                  <a:path w="291" h="60">
                    <a:moveTo>
                      <a:pt x="137" y="58"/>
                    </a:moveTo>
                    <a:cubicBezTo>
                      <a:pt x="265" y="55"/>
                      <a:pt x="291" y="21"/>
                      <a:pt x="291" y="21"/>
                    </a:cubicBezTo>
                    <a:cubicBezTo>
                      <a:pt x="289" y="14"/>
                      <a:pt x="286" y="7"/>
                      <a:pt x="284" y="0"/>
                    </a:cubicBezTo>
                    <a:cubicBezTo>
                      <a:pt x="275" y="8"/>
                      <a:pt x="232" y="33"/>
                      <a:pt x="144" y="39"/>
                    </a:cubicBezTo>
                    <a:cubicBezTo>
                      <a:pt x="57" y="45"/>
                      <a:pt x="0" y="26"/>
                      <a:pt x="0" y="26"/>
                    </a:cubicBezTo>
                    <a:cubicBezTo>
                      <a:pt x="1" y="37"/>
                      <a:pt x="3" y="43"/>
                      <a:pt x="3" y="43"/>
                    </a:cubicBezTo>
                    <a:cubicBezTo>
                      <a:pt x="3" y="43"/>
                      <a:pt x="9" y="60"/>
                      <a:pt x="137" y="58"/>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 name="iŝ1îḍè"/>
              <p:cNvSpPr/>
              <p:nvPr/>
            </p:nvSpPr>
            <p:spPr bwMode="auto">
              <a:xfrm>
                <a:off x="4604139" y="5996638"/>
                <a:ext cx="478462" cy="420113"/>
              </a:xfrm>
              <a:custGeom>
                <a:avLst/>
                <a:gdLst>
                  <a:gd name="T0" fmla="*/ 178 w 178"/>
                  <a:gd name="T1" fmla="*/ 77 h 156"/>
                  <a:gd name="T2" fmla="*/ 98 w 178"/>
                  <a:gd name="T3" fmla="*/ 25 h 156"/>
                  <a:gd name="T4" fmla="*/ 94 w 178"/>
                  <a:gd name="T5" fmla="*/ 35 h 156"/>
                  <a:gd name="T6" fmla="*/ 44 w 178"/>
                  <a:gd name="T7" fmla="*/ 10 h 156"/>
                  <a:gd name="T8" fmla="*/ 32 w 178"/>
                  <a:gd name="T9" fmla="*/ 1 h 156"/>
                  <a:gd name="T10" fmla="*/ 7 w 178"/>
                  <a:gd name="T11" fmla="*/ 137 h 156"/>
                  <a:gd name="T12" fmla="*/ 151 w 178"/>
                  <a:gd name="T13" fmla="*/ 150 h 156"/>
                  <a:gd name="T14" fmla="*/ 159 w 178"/>
                  <a:gd name="T15" fmla="*/ 149 h 156"/>
                  <a:gd name="T16" fmla="*/ 158 w 178"/>
                  <a:gd name="T17" fmla="*/ 147 h 156"/>
                  <a:gd name="T18" fmla="*/ 178 w 178"/>
                  <a:gd name="T19" fmla="*/ 7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56">
                    <a:moveTo>
                      <a:pt x="178" y="77"/>
                    </a:moveTo>
                    <a:cubicBezTo>
                      <a:pt x="152" y="49"/>
                      <a:pt x="115" y="32"/>
                      <a:pt x="98" y="25"/>
                    </a:cubicBezTo>
                    <a:cubicBezTo>
                      <a:pt x="95" y="31"/>
                      <a:pt x="94" y="35"/>
                      <a:pt x="94" y="35"/>
                    </a:cubicBezTo>
                    <a:cubicBezTo>
                      <a:pt x="72" y="41"/>
                      <a:pt x="50" y="21"/>
                      <a:pt x="44" y="10"/>
                    </a:cubicBezTo>
                    <a:cubicBezTo>
                      <a:pt x="38" y="0"/>
                      <a:pt x="32" y="1"/>
                      <a:pt x="32" y="1"/>
                    </a:cubicBezTo>
                    <a:cubicBezTo>
                      <a:pt x="0" y="36"/>
                      <a:pt x="4" y="105"/>
                      <a:pt x="7" y="137"/>
                    </a:cubicBezTo>
                    <a:cubicBezTo>
                      <a:pt x="7" y="137"/>
                      <a:pt x="64" y="156"/>
                      <a:pt x="151" y="150"/>
                    </a:cubicBezTo>
                    <a:cubicBezTo>
                      <a:pt x="154" y="150"/>
                      <a:pt x="157" y="149"/>
                      <a:pt x="159" y="149"/>
                    </a:cubicBezTo>
                    <a:cubicBezTo>
                      <a:pt x="159" y="148"/>
                      <a:pt x="158" y="147"/>
                      <a:pt x="158" y="147"/>
                    </a:cubicBezTo>
                    <a:cubicBezTo>
                      <a:pt x="159" y="117"/>
                      <a:pt x="167" y="94"/>
                      <a:pt x="178" y="77"/>
                    </a:cubicBezTo>
                    <a:close/>
                  </a:path>
                </a:pathLst>
              </a:custGeom>
              <a:solidFill>
                <a:srgbClr val="455C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ṥḻîdè"/>
              <p:cNvSpPr/>
              <p:nvPr/>
            </p:nvSpPr>
            <p:spPr bwMode="auto">
              <a:xfrm>
                <a:off x="4867358" y="5988858"/>
                <a:ext cx="334534" cy="215243"/>
              </a:xfrm>
              <a:custGeom>
                <a:avLst/>
                <a:gdLst>
                  <a:gd name="T0" fmla="*/ 80 w 124"/>
                  <a:gd name="T1" fmla="*/ 80 h 80"/>
                  <a:gd name="T2" fmla="*/ 124 w 124"/>
                  <a:gd name="T3" fmla="*/ 39 h 80"/>
                  <a:gd name="T4" fmla="*/ 36 w 124"/>
                  <a:gd name="T5" fmla="*/ 0 h 80"/>
                  <a:gd name="T6" fmla="*/ 0 w 124"/>
                  <a:gd name="T7" fmla="*/ 28 h 80"/>
                  <a:gd name="T8" fmla="*/ 80 w 124"/>
                  <a:gd name="T9" fmla="*/ 80 h 80"/>
                </a:gdLst>
                <a:ahLst/>
                <a:cxnLst>
                  <a:cxn ang="0">
                    <a:pos x="T0" y="T1"/>
                  </a:cxn>
                  <a:cxn ang="0">
                    <a:pos x="T2" y="T3"/>
                  </a:cxn>
                  <a:cxn ang="0">
                    <a:pos x="T4" y="T5"/>
                  </a:cxn>
                  <a:cxn ang="0">
                    <a:pos x="T6" y="T7"/>
                  </a:cxn>
                  <a:cxn ang="0">
                    <a:pos x="T8" y="T9"/>
                  </a:cxn>
                </a:cxnLst>
                <a:rect l="0" t="0" r="r" b="b"/>
                <a:pathLst>
                  <a:path w="124" h="80">
                    <a:moveTo>
                      <a:pt x="80" y="80"/>
                    </a:moveTo>
                    <a:cubicBezTo>
                      <a:pt x="94" y="56"/>
                      <a:pt x="113" y="44"/>
                      <a:pt x="124" y="39"/>
                    </a:cubicBezTo>
                    <a:cubicBezTo>
                      <a:pt x="81" y="10"/>
                      <a:pt x="36" y="0"/>
                      <a:pt x="36" y="0"/>
                    </a:cubicBezTo>
                    <a:cubicBezTo>
                      <a:pt x="16" y="6"/>
                      <a:pt x="5" y="19"/>
                      <a:pt x="0" y="28"/>
                    </a:cubicBezTo>
                    <a:cubicBezTo>
                      <a:pt x="17" y="35"/>
                      <a:pt x="54" y="52"/>
                      <a:pt x="80" y="80"/>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íṣ1ïḓé"/>
              <p:cNvSpPr/>
              <p:nvPr/>
            </p:nvSpPr>
            <p:spPr bwMode="auto">
              <a:xfrm>
                <a:off x="5029439" y="6126302"/>
                <a:ext cx="357874" cy="272295"/>
              </a:xfrm>
              <a:custGeom>
                <a:avLst/>
                <a:gdLst>
                  <a:gd name="T0" fmla="*/ 81 w 133"/>
                  <a:gd name="T1" fmla="*/ 0 h 101"/>
                  <a:gd name="T2" fmla="*/ 80 w 133"/>
                  <a:gd name="T3" fmla="*/ 12 h 101"/>
                  <a:gd name="T4" fmla="*/ 68 w 133"/>
                  <a:gd name="T5" fmla="*/ 31 h 101"/>
                  <a:gd name="T6" fmla="*/ 27 w 133"/>
                  <a:gd name="T7" fmla="*/ 39 h 101"/>
                  <a:gd name="T8" fmla="*/ 20 w 133"/>
                  <a:gd name="T9" fmla="*/ 29 h 101"/>
                  <a:gd name="T10" fmla="*/ 0 w 133"/>
                  <a:gd name="T11" fmla="*/ 99 h 101"/>
                  <a:gd name="T12" fmla="*/ 1 w 133"/>
                  <a:gd name="T13" fmla="*/ 101 h 101"/>
                  <a:gd name="T14" fmla="*/ 133 w 133"/>
                  <a:gd name="T15" fmla="*/ 63 h 101"/>
                  <a:gd name="T16" fmla="*/ 81 w 133"/>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101">
                    <a:moveTo>
                      <a:pt x="81" y="0"/>
                    </a:moveTo>
                    <a:cubicBezTo>
                      <a:pt x="80" y="6"/>
                      <a:pt x="80" y="11"/>
                      <a:pt x="80" y="12"/>
                    </a:cubicBezTo>
                    <a:cubicBezTo>
                      <a:pt x="79" y="14"/>
                      <a:pt x="68" y="31"/>
                      <a:pt x="68" y="31"/>
                    </a:cubicBezTo>
                    <a:cubicBezTo>
                      <a:pt x="68" y="31"/>
                      <a:pt x="59" y="84"/>
                      <a:pt x="27" y="39"/>
                    </a:cubicBezTo>
                    <a:cubicBezTo>
                      <a:pt x="25" y="36"/>
                      <a:pt x="22" y="32"/>
                      <a:pt x="20" y="29"/>
                    </a:cubicBezTo>
                    <a:cubicBezTo>
                      <a:pt x="9" y="46"/>
                      <a:pt x="1" y="69"/>
                      <a:pt x="0" y="99"/>
                    </a:cubicBezTo>
                    <a:cubicBezTo>
                      <a:pt x="0" y="99"/>
                      <a:pt x="1" y="100"/>
                      <a:pt x="1" y="101"/>
                    </a:cubicBezTo>
                    <a:cubicBezTo>
                      <a:pt x="84" y="94"/>
                      <a:pt x="124" y="71"/>
                      <a:pt x="133" y="63"/>
                    </a:cubicBezTo>
                    <a:cubicBezTo>
                      <a:pt x="121" y="37"/>
                      <a:pt x="102" y="16"/>
                      <a:pt x="81" y="0"/>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íşļiḍe"/>
              <p:cNvSpPr/>
              <p:nvPr/>
            </p:nvSpPr>
            <p:spPr bwMode="auto">
              <a:xfrm>
                <a:off x="5082601" y="6093886"/>
                <a:ext cx="164674" cy="258032"/>
              </a:xfrm>
              <a:custGeom>
                <a:avLst/>
                <a:gdLst>
                  <a:gd name="T0" fmla="*/ 0 w 61"/>
                  <a:gd name="T1" fmla="*/ 41 h 96"/>
                  <a:gd name="T2" fmla="*/ 7 w 61"/>
                  <a:gd name="T3" fmla="*/ 51 h 96"/>
                  <a:gd name="T4" fmla="*/ 48 w 61"/>
                  <a:gd name="T5" fmla="*/ 43 h 96"/>
                  <a:gd name="T6" fmla="*/ 60 w 61"/>
                  <a:gd name="T7" fmla="*/ 24 h 96"/>
                  <a:gd name="T8" fmla="*/ 61 w 61"/>
                  <a:gd name="T9" fmla="*/ 12 h 96"/>
                  <a:gd name="T10" fmla="*/ 44 w 61"/>
                  <a:gd name="T11" fmla="*/ 0 h 96"/>
                  <a:gd name="T12" fmla="*/ 0 w 61"/>
                  <a:gd name="T13" fmla="*/ 41 h 96"/>
                </a:gdLst>
                <a:ahLst/>
                <a:cxnLst>
                  <a:cxn ang="0">
                    <a:pos x="T0" y="T1"/>
                  </a:cxn>
                  <a:cxn ang="0">
                    <a:pos x="T2" y="T3"/>
                  </a:cxn>
                  <a:cxn ang="0">
                    <a:pos x="T4" y="T5"/>
                  </a:cxn>
                  <a:cxn ang="0">
                    <a:pos x="T6" y="T7"/>
                  </a:cxn>
                  <a:cxn ang="0">
                    <a:pos x="T8" y="T9"/>
                  </a:cxn>
                  <a:cxn ang="0">
                    <a:pos x="T10" y="T11"/>
                  </a:cxn>
                  <a:cxn ang="0">
                    <a:pos x="T12" y="T13"/>
                  </a:cxn>
                </a:cxnLst>
                <a:rect l="0" t="0" r="r" b="b"/>
                <a:pathLst>
                  <a:path w="61" h="96">
                    <a:moveTo>
                      <a:pt x="0" y="41"/>
                    </a:moveTo>
                    <a:cubicBezTo>
                      <a:pt x="2" y="44"/>
                      <a:pt x="5" y="48"/>
                      <a:pt x="7" y="51"/>
                    </a:cubicBezTo>
                    <a:cubicBezTo>
                      <a:pt x="39" y="96"/>
                      <a:pt x="48" y="43"/>
                      <a:pt x="48" y="43"/>
                    </a:cubicBezTo>
                    <a:cubicBezTo>
                      <a:pt x="48" y="43"/>
                      <a:pt x="59" y="26"/>
                      <a:pt x="60" y="24"/>
                    </a:cubicBezTo>
                    <a:cubicBezTo>
                      <a:pt x="60" y="23"/>
                      <a:pt x="60" y="18"/>
                      <a:pt x="61" y="12"/>
                    </a:cubicBezTo>
                    <a:cubicBezTo>
                      <a:pt x="55" y="7"/>
                      <a:pt x="50" y="3"/>
                      <a:pt x="44" y="0"/>
                    </a:cubicBezTo>
                    <a:cubicBezTo>
                      <a:pt x="33" y="5"/>
                      <a:pt x="14" y="17"/>
                      <a:pt x="0" y="41"/>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iš1íde"/>
              <p:cNvSpPr/>
              <p:nvPr/>
            </p:nvSpPr>
            <p:spPr bwMode="auto">
              <a:xfrm>
                <a:off x="4495221" y="2167649"/>
                <a:ext cx="29823" cy="3760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ṧ1îḑe"/>
              <p:cNvSpPr/>
              <p:nvPr/>
            </p:nvSpPr>
            <p:spPr bwMode="auto">
              <a:xfrm>
                <a:off x="4875138" y="2275270"/>
                <a:ext cx="24636" cy="2982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íŝḷídè"/>
              <p:cNvSpPr/>
              <p:nvPr/>
            </p:nvSpPr>
            <p:spPr bwMode="auto">
              <a:xfrm>
                <a:off x="3699082" y="6241704"/>
                <a:ext cx="484945" cy="293041"/>
              </a:xfrm>
              <a:custGeom>
                <a:avLst/>
                <a:gdLst>
                  <a:gd name="T0" fmla="*/ 2 w 180"/>
                  <a:gd name="T1" fmla="*/ 74 h 109"/>
                  <a:gd name="T2" fmla="*/ 82 w 180"/>
                  <a:gd name="T3" fmla="*/ 0 h 109"/>
                  <a:gd name="T4" fmla="*/ 180 w 180"/>
                  <a:gd name="T5" fmla="*/ 84 h 109"/>
                  <a:gd name="T6" fmla="*/ 142 w 180"/>
                  <a:gd name="T7" fmla="*/ 99 h 109"/>
                  <a:gd name="T8" fmla="*/ 71 w 180"/>
                  <a:gd name="T9" fmla="*/ 106 h 109"/>
                  <a:gd name="T10" fmla="*/ 22 w 180"/>
                  <a:gd name="T11" fmla="*/ 94 h 109"/>
                  <a:gd name="T12" fmla="*/ 2 w 180"/>
                  <a:gd name="T13" fmla="*/ 74 h 109"/>
                </a:gdLst>
                <a:ahLst/>
                <a:cxnLst>
                  <a:cxn ang="0">
                    <a:pos x="T0" y="T1"/>
                  </a:cxn>
                  <a:cxn ang="0">
                    <a:pos x="T2" y="T3"/>
                  </a:cxn>
                  <a:cxn ang="0">
                    <a:pos x="T4" y="T5"/>
                  </a:cxn>
                  <a:cxn ang="0">
                    <a:pos x="T6" y="T7"/>
                  </a:cxn>
                  <a:cxn ang="0">
                    <a:pos x="T8" y="T9"/>
                  </a:cxn>
                  <a:cxn ang="0">
                    <a:pos x="T10" y="T11"/>
                  </a:cxn>
                  <a:cxn ang="0">
                    <a:pos x="T12" y="T13"/>
                  </a:cxn>
                </a:cxnLst>
                <a:rect l="0" t="0" r="r" b="b"/>
                <a:pathLst>
                  <a:path w="180" h="109">
                    <a:moveTo>
                      <a:pt x="2" y="74"/>
                    </a:moveTo>
                    <a:cubicBezTo>
                      <a:pt x="2" y="74"/>
                      <a:pt x="0" y="0"/>
                      <a:pt x="82" y="0"/>
                    </a:cubicBezTo>
                    <a:cubicBezTo>
                      <a:pt x="169" y="0"/>
                      <a:pt x="180" y="84"/>
                      <a:pt x="180" y="84"/>
                    </a:cubicBezTo>
                    <a:cubicBezTo>
                      <a:pt x="180" y="84"/>
                      <a:pt x="146" y="98"/>
                      <a:pt x="142" y="99"/>
                    </a:cubicBezTo>
                    <a:cubicBezTo>
                      <a:pt x="137" y="100"/>
                      <a:pt x="79" y="109"/>
                      <a:pt x="71" y="106"/>
                    </a:cubicBezTo>
                    <a:cubicBezTo>
                      <a:pt x="64" y="104"/>
                      <a:pt x="26" y="96"/>
                      <a:pt x="22" y="94"/>
                    </a:cubicBezTo>
                    <a:cubicBezTo>
                      <a:pt x="19" y="92"/>
                      <a:pt x="2" y="74"/>
                      <a:pt x="2" y="74"/>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12" name="ïšľíḓè"/>
            <p:cNvSpPr/>
            <p:nvPr/>
          </p:nvSpPr>
          <p:spPr bwMode="auto">
            <a:xfrm>
              <a:off x="8134902" y="4089275"/>
              <a:ext cx="753350" cy="812996"/>
            </a:xfrm>
            <a:custGeom>
              <a:avLst/>
              <a:gdLst>
                <a:gd name="T0" fmla="*/ 240 w 280"/>
                <a:gd name="T1" fmla="*/ 21 h 302"/>
                <a:gd name="T2" fmla="*/ 114 w 280"/>
                <a:gd name="T3" fmla="*/ 194 h 302"/>
                <a:gd name="T4" fmla="*/ 53 w 280"/>
                <a:gd name="T5" fmla="*/ 206 h 302"/>
                <a:gd name="T6" fmla="*/ 1 w 280"/>
                <a:gd name="T7" fmla="*/ 214 h 302"/>
                <a:gd name="T8" fmla="*/ 55 w 280"/>
                <a:gd name="T9" fmla="*/ 243 h 302"/>
                <a:gd name="T10" fmla="*/ 93 w 280"/>
                <a:gd name="T11" fmla="*/ 236 h 302"/>
                <a:gd name="T12" fmla="*/ 95 w 280"/>
                <a:gd name="T13" fmla="*/ 257 h 302"/>
                <a:gd name="T14" fmla="*/ 113 w 280"/>
                <a:gd name="T15" fmla="*/ 300 h 302"/>
                <a:gd name="T16" fmla="*/ 121 w 280"/>
                <a:gd name="T17" fmla="*/ 272 h 302"/>
                <a:gd name="T18" fmla="*/ 148 w 280"/>
                <a:gd name="T19" fmla="*/ 242 h 302"/>
                <a:gd name="T20" fmla="*/ 157 w 280"/>
                <a:gd name="T21" fmla="*/ 205 h 302"/>
                <a:gd name="T22" fmla="*/ 255 w 280"/>
                <a:gd name="T23" fmla="*/ 72 h 302"/>
                <a:gd name="T24" fmla="*/ 280 w 280"/>
                <a:gd name="T25" fmla="*/ 21 h 302"/>
                <a:gd name="T26" fmla="*/ 243 w 280"/>
                <a:gd name="T27" fmla="*/ 0 h 302"/>
                <a:gd name="T28" fmla="*/ 240 w 280"/>
                <a:gd name="T29" fmla="*/ 2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 h="302">
                  <a:moveTo>
                    <a:pt x="240" y="21"/>
                  </a:moveTo>
                  <a:cubicBezTo>
                    <a:pt x="240" y="21"/>
                    <a:pt x="177" y="155"/>
                    <a:pt x="114" y="194"/>
                  </a:cubicBezTo>
                  <a:cubicBezTo>
                    <a:pt x="114" y="194"/>
                    <a:pt x="87" y="207"/>
                    <a:pt x="53" y="206"/>
                  </a:cubicBezTo>
                  <a:cubicBezTo>
                    <a:pt x="18" y="205"/>
                    <a:pt x="3" y="194"/>
                    <a:pt x="1" y="214"/>
                  </a:cubicBezTo>
                  <a:cubicBezTo>
                    <a:pt x="0" y="234"/>
                    <a:pt x="29" y="249"/>
                    <a:pt x="55" y="243"/>
                  </a:cubicBezTo>
                  <a:cubicBezTo>
                    <a:pt x="81" y="236"/>
                    <a:pt x="90" y="231"/>
                    <a:pt x="93" y="236"/>
                  </a:cubicBezTo>
                  <a:cubicBezTo>
                    <a:pt x="96" y="242"/>
                    <a:pt x="98" y="248"/>
                    <a:pt x="95" y="257"/>
                  </a:cubicBezTo>
                  <a:cubicBezTo>
                    <a:pt x="93" y="266"/>
                    <a:pt x="88" y="299"/>
                    <a:pt x="113" y="300"/>
                  </a:cubicBezTo>
                  <a:cubicBezTo>
                    <a:pt x="138" y="302"/>
                    <a:pt x="117" y="290"/>
                    <a:pt x="121" y="272"/>
                  </a:cubicBezTo>
                  <a:cubicBezTo>
                    <a:pt x="125" y="255"/>
                    <a:pt x="139" y="255"/>
                    <a:pt x="148" y="242"/>
                  </a:cubicBezTo>
                  <a:cubicBezTo>
                    <a:pt x="157" y="229"/>
                    <a:pt x="156" y="208"/>
                    <a:pt x="157" y="205"/>
                  </a:cubicBezTo>
                  <a:cubicBezTo>
                    <a:pt x="158" y="202"/>
                    <a:pt x="242" y="115"/>
                    <a:pt x="255" y="72"/>
                  </a:cubicBezTo>
                  <a:cubicBezTo>
                    <a:pt x="269" y="30"/>
                    <a:pt x="280" y="21"/>
                    <a:pt x="280" y="21"/>
                  </a:cubicBezTo>
                  <a:cubicBezTo>
                    <a:pt x="243" y="0"/>
                    <a:pt x="243" y="0"/>
                    <a:pt x="243" y="0"/>
                  </a:cubicBezTo>
                  <a:lnTo>
                    <a:pt x="240" y="21"/>
                  </a:ln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nvGrpSpPr>
            <p:cNvPr id="13" name="í$ḷîḓè"/>
            <p:cNvGrpSpPr/>
            <p:nvPr/>
          </p:nvGrpSpPr>
          <p:grpSpPr>
            <a:xfrm>
              <a:off x="5922827" y="1796810"/>
              <a:ext cx="1756954" cy="4787208"/>
              <a:chOff x="5922826" y="1796809"/>
              <a:chExt cx="1756953" cy="4787208"/>
            </a:xfrm>
          </p:grpSpPr>
          <p:sp>
            <p:nvSpPr>
              <p:cNvPr id="47" name="íṣḻíḑè"/>
              <p:cNvSpPr/>
              <p:nvPr/>
            </p:nvSpPr>
            <p:spPr bwMode="auto">
              <a:xfrm>
                <a:off x="6141959" y="6071843"/>
                <a:ext cx="1475581" cy="512174"/>
              </a:xfrm>
              <a:prstGeom prst="ellipse">
                <a:avLst/>
              </a:prstGeom>
              <a:solidFill>
                <a:srgbClr val="CEE5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íşlïḍé"/>
              <p:cNvSpPr/>
              <p:nvPr/>
            </p:nvSpPr>
            <p:spPr bwMode="auto">
              <a:xfrm>
                <a:off x="6174375" y="4530134"/>
                <a:ext cx="443452" cy="815589"/>
              </a:xfrm>
              <a:custGeom>
                <a:avLst/>
                <a:gdLst>
                  <a:gd name="T0" fmla="*/ 123 w 165"/>
                  <a:gd name="T1" fmla="*/ 0 h 303"/>
                  <a:gd name="T2" fmla="*/ 62 w 165"/>
                  <a:gd name="T3" fmla="*/ 60 h 303"/>
                  <a:gd name="T4" fmla="*/ 49 w 165"/>
                  <a:gd name="T5" fmla="*/ 286 h 303"/>
                  <a:gd name="T6" fmla="*/ 139 w 165"/>
                  <a:gd name="T7" fmla="*/ 264 h 303"/>
                  <a:gd name="T8" fmla="*/ 153 w 165"/>
                  <a:gd name="T9" fmla="*/ 173 h 303"/>
                  <a:gd name="T10" fmla="*/ 165 w 165"/>
                  <a:gd name="T11" fmla="*/ 110 h 303"/>
                  <a:gd name="T12" fmla="*/ 123 w 165"/>
                  <a:gd name="T13" fmla="*/ 0 h 303"/>
                </a:gdLst>
                <a:ahLst/>
                <a:cxnLst>
                  <a:cxn ang="0">
                    <a:pos x="T0" y="T1"/>
                  </a:cxn>
                  <a:cxn ang="0">
                    <a:pos x="T2" y="T3"/>
                  </a:cxn>
                  <a:cxn ang="0">
                    <a:pos x="T4" y="T5"/>
                  </a:cxn>
                  <a:cxn ang="0">
                    <a:pos x="T6" y="T7"/>
                  </a:cxn>
                  <a:cxn ang="0">
                    <a:pos x="T8" y="T9"/>
                  </a:cxn>
                  <a:cxn ang="0">
                    <a:pos x="T10" y="T11"/>
                  </a:cxn>
                  <a:cxn ang="0">
                    <a:pos x="T12" y="T13"/>
                  </a:cxn>
                </a:cxnLst>
                <a:rect l="0" t="0" r="r" b="b"/>
                <a:pathLst>
                  <a:path w="165" h="303">
                    <a:moveTo>
                      <a:pt x="123" y="0"/>
                    </a:moveTo>
                    <a:cubicBezTo>
                      <a:pt x="123" y="0"/>
                      <a:pt x="88" y="20"/>
                      <a:pt x="62" y="60"/>
                    </a:cubicBezTo>
                    <a:cubicBezTo>
                      <a:pt x="37" y="100"/>
                      <a:pt x="0" y="268"/>
                      <a:pt x="49" y="286"/>
                    </a:cubicBezTo>
                    <a:cubicBezTo>
                      <a:pt x="98" y="303"/>
                      <a:pt x="139" y="264"/>
                      <a:pt x="139" y="264"/>
                    </a:cubicBezTo>
                    <a:cubicBezTo>
                      <a:pt x="153" y="173"/>
                      <a:pt x="153" y="173"/>
                      <a:pt x="153" y="173"/>
                    </a:cubicBezTo>
                    <a:cubicBezTo>
                      <a:pt x="165" y="110"/>
                      <a:pt x="165" y="110"/>
                      <a:pt x="165" y="110"/>
                    </a:cubicBezTo>
                    <a:lnTo>
                      <a:pt x="123" y="0"/>
                    </a:lnTo>
                    <a:close/>
                  </a:path>
                </a:pathLst>
              </a:custGeom>
              <a:solidFill>
                <a:srgbClr val="2943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iSľîdè"/>
              <p:cNvSpPr/>
              <p:nvPr/>
            </p:nvSpPr>
            <p:spPr bwMode="auto">
              <a:xfrm>
                <a:off x="6470010" y="5658214"/>
                <a:ext cx="189310" cy="363060"/>
              </a:xfrm>
              <a:custGeom>
                <a:avLst/>
                <a:gdLst>
                  <a:gd name="T0" fmla="*/ 70 w 70"/>
                  <a:gd name="T1" fmla="*/ 8 h 135"/>
                  <a:gd name="T2" fmla="*/ 12 w 70"/>
                  <a:gd name="T3" fmla="*/ 0 h 135"/>
                  <a:gd name="T4" fmla="*/ 0 w 70"/>
                  <a:gd name="T5" fmla="*/ 123 h 135"/>
                  <a:gd name="T6" fmla="*/ 53 w 70"/>
                  <a:gd name="T7" fmla="*/ 131 h 135"/>
                  <a:gd name="T8" fmla="*/ 70 w 70"/>
                  <a:gd name="T9" fmla="*/ 8 h 135"/>
                </a:gdLst>
                <a:ahLst/>
                <a:cxnLst>
                  <a:cxn ang="0">
                    <a:pos x="T0" y="T1"/>
                  </a:cxn>
                  <a:cxn ang="0">
                    <a:pos x="T2" y="T3"/>
                  </a:cxn>
                  <a:cxn ang="0">
                    <a:pos x="T4" y="T5"/>
                  </a:cxn>
                  <a:cxn ang="0">
                    <a:pos x="T6" y="T7"/>
                  </a:cxn>
                  <a:cxn ang="0">
                    <a:pos x="T8" y="T9"/>
                  </a:cxn>
                </a:cxnLst>
                <a:rect l="0" t="0" r="r" b="b"/>
                <a:pathLst>
                  <a:path w="70" h="135">
                    <a:moveTo>
                      <a:pt x="70" y="8"/>
                    </a:moveTo>
                    <a:cubicBezTo>
                      <a:pt x="12" y="0"/>
                      <a:pt x="12" y="0"/>
                      <a:pt x="12" y="0"/>
                    </a:cubicBezTo>
                    <a:cubicBezTo>
                      <a:pt x="0" y="123"/>
                      <a:pt x="0" y="123"/>
                      <a:pt x="0" y="123"/>
                    </a:cubicBezTo>
                    <a:cubicBezTo>
                      <a:pt x="0" y="123"/>
                      <a:pt x="29" y="135"/>
                      <a:pt x="53" y="131"/>
                    </a:cubicBezTo>
                    <a:lnTo>
                      <a:pt x="70" y="8"/>
                    </a:ln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iŝḻïḋe"/>
              <p:cNvSpPr/>
              <p:nvPr/>
            </p:nvSpPr>
            <p:spPr bwMode="auto">
              <a:xfrm>
                <a:off x="7132595" y="5660807"/>
                <a:ext cx="172454" cy="392883"/>
              </a:xfrm>
              <a:custGeom>
                <a:avLst/>
                <a:gdLst>
                  <a:gd name="T0" fmla="*/ 0 w 64"/>
                  <a:gd name="T1" fmla="*/ 15 h 146"/>
                  <a:gd name="T2" fmla="*/ 12 w 64"/>
                  <a:gd name="T3" fmla="*/ 128 h 146"/>
                  <a:gd name="T4" fmla="*/ 64 w 64"/>
                  <a:gd name="T5" fmla="*/ 125 h 146"/>
                  <a:gd name="T6" fmla="*/ 53 w 64"/>
                  <a:gd name="T7" fmla="*/ 8 h 146"/>
                  <a:gd name="T8" fmla="*/ 0 w 64"/>
                  <a:gd name="T9" fmla="*/ 15 h 146"/>
                </a:gdLst>
                <a:ahLst/>
                <a:cxnLst>
                  <a:cxn ang="0">
                    <a:pos x="T0" y="T1"/>
                  </a:cxn>
                  <a:cxn ang="0">
                    <a:pos x="T2" y="T3"/>
                  </a:cxn>
                  <a:cxn ang="0">
                    <a:pos x="T4" y="T5"/>
                  </a:cxn>
                  <a:cxn ang="0">
                    <a:pos x="T6" y="T7"/>
                  </a:cxn>
                  <a:cxn ang="0">
                    <a:pos x="T8" y="T9"/>
                  </a:cxn>
                </a:cxnLst>
                <a:rect l="0" t="0" r="r" b="b"/>
                <a:pathLst>
                  <a:path w="64" h="146">
                    <a:moveTo>
                      <a:pt x="0" y="15"/>
                    </a:moveTo>
                    <a:cubicBezTo>
                      <a:pt x="12" y="128"/>
                      <a:pt x="12" y="128"/>
                      <a:pt x="12" y="128"/>
                    </a:cubicBezTo>
                    <a:cubicBezTo>
                      <a:pt x="12" y="128"/>
                      <a:pt x="44" y="146"/>
                      <a:pt x="64" y="125"/>
                    </a:cubicBezTo>
                    <a:cubicBezTo>
                      <a:pt x="53" y="8"/>
                      <a:pt x="53" y="8"/>
                      <a:pt x="53" y="8"/>
                    </a:cubicBezTo>
                    <a:cubicBezTo>
                      <a:pt x="53" y="8"/>
                      <a:pt x="13" y="0"/>
                      <a:pt x="0" y="15"/>
                    </a:cubicBez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ïšḻiḋé"/>
              <p:cNvSpPr/>
              <p:nvPr/>
            </p:nvSpPr>
            <p:spPr bwMode="auto">
              <a:xfrm>
                <a:off x="6381838" y="4950246"/>
                <a:ext cx="1025645" cy="775393"/>
              </a:xfrm>
              <a:custGeom>
                <a:avLst/>
                <a:gdLst>
                  <a:gd name="T0" fmla="*/ 33 w 381"/>
                  <a:gd name="T1" fmla="*/ 11 h 288"/>
                  <a:gd name="T2" fmla="*/ 0 w 381"/>
                  <a:gd name="T3" fmla="*/ 238 h 288"/>
                  <a:gd name="T4" fmla="*/ 78 w 381"/>
                  <a:gd name="T5" fmla="*/ 276 h 288"/>
                  <a:gd name="T6" fmla="*/ 161 w 381"/>
                  <a:gd name="T7" fmla="*/ 251 h 288"/>
                  <a:gd name="T8" fmla="*/ 182 w 381"/>
                  <a:gd name="T9" fmla="*/ 91 h 288"/>
                  <a:gd name="T10" fmla="*/ 206 w 381"/>
                  <a:gd name="T11" fmla="*/ 249 h 288"/>
                  <a:gd name="T12" fmla="*/ 305 w 381"/>
                  <a:gd name="T13" fmla="*/ 277 h 288"/>
                  <a:gd name="T14" fmla="*/ 369 w 381"/>
                  <a:gd name="T15" fmla="*/ 227 h 288"/>
                  <a:gd name="T16" fmla="*/ 337 w 381"/>
                  <a:gd name="T17" fmla="*/ 26 h 288"/>
                  <a:gd name="T18" fmla="*/ 222 w 381"/>
                  <a:gd name="T19" fmla="*/ 0 h 288"/>
                  <a:gd name="T20" fmla="*/ 149 w 381"/>
                  <a:gd name="T21" fmla="*/ 0 h 288"/>
                  <a:gd name="T22" fmla="*/ 33 w 381"/>
                  <a:gd name="T23" fmla="*/ 1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288">
                    <a:moveTo>
                      <a:pt x="33" y="11"/>
                    </a:moveTo>
                    <a:cubicBezTo>
                      <a:pt x="0" y="238"/>
                      <a:pt x="0" y="238"/>
                      <a:pt x="0" y="238"/>
                    </a:cubicBezTo>
                    <a:cubicBezTo>
                      <a:pt x="0" y="238"/>
                      <a:pt x="17" y="268"/>
                      <a:pt x="78" y="276"/>
                    </a:cubicBezTo>
                    <a:cubicBezTo>
                      <a:pt x="139" y="284"/>
                      <a:pt x="161" y="251"/>
                      <a:pt x="161" y="251"/>
                    </a:cubicBezTo>
                    <a:cubicBezTo>
                      <a:pt x="182" y="91"/>
                      <a:pt x="182" y="91"/>
                      <a:pt x="182" y="91"/>
                    </a:cubicBezTo>
                    <a:cubicBezTo>
                      <a:pt x="206" y="249"/>
                      <a:pt x="206" y="249"/>
                      <a:pt x="206" y="249"/>
                    </a:cubicBezTo>
                    <a:cubicBezTo>
                      <a:pt x="206" y="249"/>
                      <a:pt x="231" y="288"/>
                      <a:pt x="305" y="277"/>
                    </a:cubicBezTo>
                    <a:cubicBezTo>
                      <a:pt x="381" y="266"/>
                      <a:pt x="369" y="227"/>
                      <a:pt x="369" y="227"/>
                    </a:cubicBezTo>
                    <a:cubicBezTo>
                      <a:pt x="337" y="26"/>
                      <a:pt x="337" y="26"/>
                      <a:pt x="337" y="26"/>
                    </a:cubicBezTo>
                    <a:cubicBezTo>
                      <a:pt x="222" y="0"/>
                      <a:pt x="222" y="0"/>
                      <a:pt x="222" y="0"/>
                    </a:cubicBezTo>
                    <a:cubicBezTo>
                      <a:pt x="149" y="0"/>
                      <a:pt x="149" y="0"/>
                      <a:pt x="149" y="0"/>
                    </a:cubicBezTo>
                    <a:lnTo>
                      <a:pt x="33" y="11"/>
                    </a:lnTo>
                    <a:close/>
                  </a:path>
                </a:pathLst>
              </a:custGeom>
              <a:solidFill>
                <a:srgbClr val="AC6C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îš1ïďè"/>
              <p:cNvSpPr/>
              <p:nvPr/>
            </p:nvSpPr>
            <p:spPr bwMode="auto">
              <a:xfrm>
                <a:off x="6152332" y="4307111"/>
                <a:ext cx="369544" cy="1156606"/>
              </a:xfrm>
              <a:custGeom>
                <a:avLst/>
                <a:gdLst>
                  <a:gd name="T0" fmla="*/ 66 w 137"/>
                  <a:gd name="T1" fmla="*/ 6 h 430"/>
                  <a:gd name="T2" fmla="*/ 25 w 137"/>
                  <a:gd name="T3" fmla="*/ 268 h 430"/>
                  <a:gd name="T4" fmla="*/ 12 w 137"/>
                  <a:gd name="T5" fmla="*/ 390 h 430"/>
                  <a:gd name="T6" fmla="*/ 38 w 137"/>
                  <a:gd name="T7" fmla="*/ 402 h 430"/>
                  <a:gd name="T8" fmla="*/ 50 w 137"/>
                  <a:gd name="T9" fmla="*/ 410 h 430"/>
                  <a:gd name="T10" fmla="*/ 59 w 137"/>
                  <a:gd name="T11" fmla="*/ 402 h 430"/>
                  <a:gd name="T12" fmla="*/ 73 w 137"/>
                  <a:gd name="T13" fmla="*/ 406 h 430"/>
                  <a:gd name="T14" fmla="*/ 82 w 137"/>
                  <a:gd name="T15" fmla="*/ 394 h 430"/>
                  <a:gd name="T16" fmla="*/ 97 w 137"/>
                  <a:gd name="T17" fmla="*/ 395 h 430"/>
                  <a:gd name="T18" fmla="*/ 97 w 137"/>
                  <a:gd name="T19" fmla="*/ 369 h 430"/>
                  <a:gd name="T20" fmla="*/ 89 w 137"/>
                  <a:gd name="T21" fmla="*/ 343 h 430"/>
                  <a:gd name="T22" fmla="*/ 89 w 137"/>
                  <a:gd name="T23" fmla="*/ 268 h 430"/>
                  <a:gd name="T24" fmla="*/ 77 w 137"/>
                  <a:gd name="T25" fmla="*/ 239 h 430"/>
                  <a:gd name="T26" fmla="*/ 120 w 137"/>
                  <a:gd name="T27" fmla="*/ 30 h 430"/>
                  <a:gd name="T28" fmla="*/ 106 w 137"/>
                  <a:gd name="T29" fmla="*/ 7 h 430"/>
                  <a:gd name="T30" fmla="*/ 85 w 137"/>
                  <a:gd name="T31" fmla="*/ 3 h 430"/>
                  <a:gd name="T32" fmla="*/ 66 w 137"/>
                  <a:gd name="T33" fmla="*/ 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430">
                    <a:moveTo>
                      <a:pt x="66" y="6"/>
                    </a:moveTo>
                    <a:cubicBezTo>
                      <a:pt x="66" y="6"/>
                      <a:pt x="28" y="176"/>
                      <a:pt x="25" y="268"/>
                    </a:cubicBezTo>
                    <a:cubicBezTo>
                      <a:pt x="25" y="268"/>
                      <a:pt x="0" y="351"/>
                      <a:pt x="12" y="390"/>
                    </a:cubicBezTo>
                    <a:cubicBezTo>
                      <a:pt x="23" y="430"/>
                      <a:pt x="38" y="402"/>
                      <a:pt x="38" y="402"/>
                    </a:cubicBezTo>
                    <a:cubicBezTo>
                      <a:pt x="38" y="402"/>
                      <a:pt x="43" y="410"/>
                      <a:pt x="50" y="410"/>
                    </a:cubicBezTo>
                    <a:cubicBezTo>
                      <a:pt x="57" y="409"/>
                      <a:pt x="59" y="402"/>
                      <a:pt x="59" y="402"/>
                    </a:cubicBezTo>
                    <a:cubicBezTo>
                      <a:pt x="59" y="402"/>
                      <a:pt x="64" y="410"/>
                      <a:pt x="73" y="406"/>
                    </a:cubicBezTo>
                    <a:cubicBezTo>
                      <a:pt x="82" y="403"/>
                      <a:pt x="82" y="394"/>
                      <a:pt x="82" y="394"/>
                    </a:cubicBezTo>
                    <a:cubicBezTo>
                      <a:pt x="82" y="394"/>
                      <a:pt x="92" y="398"/>
                      <a:pt x="97" y="395"/>
                    </a:cubicBezTo>
                    <a:cubicBezTo>
                      <a:pt x="102" y="392"/>
                      <a:pt x="101" y="378"/>
                      <a:pt x="97" y="369"/>
                    </a:cubicBezTo>
                    <a:cubicBezTo>
                      <a:pt x="93" y="361"/>
                      <a:pt x="89" y="347"/>
                      <a:pt x="89" y="343"/>
                    </a:cubicBezTo>
                    <a:cubicBezTo>
                      <a:pt x="89" y="339"/>
                      <a:pt x="99" y="286"/>
                      <a:pt x="89" y="268"/>
                    </a:cubicBezTo>
                    <a:cubicBezTo>
                      <a:pt x="80" y="250"/>
                      <a:pt x="76" y="246"/>
                      <a:pt x="77" y="239"/>
                    </a:cubicBezTo>
                    <a:cubicBezTo>
                      <a:pt x="77" y="232"/>
                      <a:pt x="104" y="59"/>
                      <a:pt x="120" y="30"/>
                    </a:cubicBezTo>
                    <a:cubicBezTo>
                      <a:pt x="137" y="0"/>
                      <a:pt x="106" y="7"/>
                      <a:pt x="106" y="7"/>
                    </a:cubicBezTo>
                    <a:cubicBezTo>
                      <a:pt x="85" y="3"/>
                      <a:pt x="85" y="3"/>
                      <a:pt x="85" y="3"/>
                    </a:cubicBezTo>
                    <a:lnTo>
                      <a:pt x="66" y="6"/>
                    </a:ln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íslîḍé"/>
              <p:cNvSpPr/>
              <p:nvPr/>
            </p:nvSpPr>
            <p:spPr bwMode="auto">
              <a:xfrm>
                <a:off x="7192241" y="4314891"/>
                <a:ext cx="377323" cy="1065841"/>
              </a:xfrm>
              <a:custGeom>
                <a:avLst/>
                <a:gdLst>
                  <a:gd name="T0" fmla="*/ 88 w 140"/>
                  <a:gd name="T1" fmla="*/ 300 h 396"/>
                  <a:gd name="T2" fmla="*/ 132 w 140"/>
                  <a:gd name="T3" fmla="*/ 181 h 396"/>
                  <a:gd name="T4" fmla="*/ 98 w 140"/>
                  <a:gd name="T5" fmla="*/ 14 h 396"/>
                  <a:gd name="T6" fmla="*/ 51 w 140"/>
                  <a:gd name="T7" fmla="*/ 0 h 396"/>
                  <a:gd name="T8" fmla="*/ 46 w 140"/>
                  <a:gd name="T9" fmla="*/ 25 h 396"/>
                  <a:gd name="T10" fmla="*/ 79 w 140"/>
                  <a:gd name="T11" fmla="*/ 164 h 396"/>
                  <a:gd name="T12" fmla="*/ 49 w 140"/>
                  <a:gd name="T13" fmla="*/ 271 h 396"/>
                  <a:gd name="T14" fmla="*/ 38 w 140"/>
                  <a:gd name="T15" fmla="*/ 271 h 396"/>
                  <a:gd name="T16" fmla="*/ 10 w 140"/>
                  <a:gd name="T17" fmla="*/ 312 h 396"/>
                  <a:gd name="T18" fmla="*/ 20 w 140"/>
                  <a:gd name="T19" fmla="*/ 340 h 396"/>
                  <a:gd name="T20" fmla="*/ 28 w 140"/>
                  <a:gd name="T21" fmla="*/ 366 h 396"/>
                  <a:gd name="T22" fmla="*/ 43 w 140"/>
                  <a:gd name="T23" fmla="*/ 386 h 396"/>
                  <a:gd name="T24" fmla="*/ 56 w 140"/>
                  <a:gd name="T25" fmla="*/ 395 h 396"/>
                  <a:gd name="T26" fmla="*/ 76 w 140"/>
                  <a:gd name="T27" fmla="*/ 34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396">
                    <a:moveTo>
                      <a:pt x="88" y="300"/>
                    </a:moveTo>
                    <a:cubicBezTo>
                      <a:pt x="88" y="300"/>
                      <a:pt x="124" y="254"/>
                      <a:pt x="132" y="181"/>
                    </a:cubicBezTo>
                    <a:cubicBezTo>
                      <a:pt x="140" y="109"/>
                      <a:pt x="96" y="15"/>
                      <a:pt x="98" y="14"/>
                    </a:cubicBezTo>
                    <a:cubicBezTo>
                      <a:pt x="99" y="13"/>
                      <a:pt x="51" y="0"/>
                      <a:pt x="51" y="0"/>
                    </a:cubicBezTo>
                    <a:cubicBezTo>
                      <a:pt x="46" y="25"/>
                      <a:pt x="46" y="25"/>
                      <a:pt x="46" y="25"/>
                    </a:cubicBezTo>
                    <a:cubicBezTo>
                      <a:pt x="46" y="25"/>
                      <a:pt x="72" y="103"/>
                      <a:pt x="79" y="164"/>
                    </a:cubicBezTo>
                    <a:cubicBezTo>
                      <a:pt x="85" y="225"/>
                      <a:pt x="49" y="271"/>
                      <a:pt x="49" y="271"/>
                    </a:cubicBezTo>
                    <a:cubicBezTo>
                      <a:pt x="38" y="271"/>
                      <a:pt x="38" y="271"/>
                      <a:pt x="38" y="271"/>
                    </a:cubicBezTo>
                    <a:cubicBezTo>
                      <a:pt x="38" y="271"/>
                      <a:pt x="19" y="282"/>
                      <a:pt x="10" y="312"/>
                    </a:cubicBezTo>
                    <a:cubicBezTo>
                      <a:pt x="0" y="342"/>
                      <a:pt x="11" y="345"/>
                      <a:pt x="20" y="340"/>
                    </a:cubicBezTo>
                    <a:cubicBezTo>
                      <a:pt x="20" y="340"/>
                      <a:pt x="14" y="371"/>
                      <a:pt x="28" y="366"/>
                    </a:cubicBezTo>
                    <a:cubicBezTo>
                      <a:pt x="28" y="366"/>
                      <a:pt x="30" y="386"/>
                      <a:pt x="43" y="386"/>
                    </a:cubicBezTo>
                    <a:cubicBezTo>
                      <a:pt x="43" y="386"/>
                      <a:pt x="47" y="396"/>
                      <a:pt x="56" y="395"/>
                    </a:cubicBezTo>
                    <a:cubicBezTo>
                      <a:pt x="65" y="395"/>
                      <a:pt x="77" y="379"/>
                      <a:pt x="76" y="346"/>
                    </a:cubicBezTo>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ïṥľiḍe"/>
              <p:cNvSpPr/>
              <p:nvPr/>
            </p:nvSpPr>
            <p:spPr bwMode="auto">
              <a:xfrm>
                <a:off x="6305336" y="3739181"/>
                <a:ext cx="1226625" cy="1509293"/>
              </a:xfrm>
              <a:custGeom>
                <a:avLst/>
                <a:gdLst>
                  <a:gd name="T0" fmla="*/ 337 w 455"/>
                  <a:gd name="T1" fmla="*/ 199 h 561"/>
                  <a:gd name="T2" fmla="*/ 370 w 455"/>
                  <a:gd name="T3" fmla="*/ 480 h 561"/>
                  <a:gd name="T4" fmla="*/ 48 w 455"/>
                  <a:gd name="T5" fmla="*/ 460 h 561"/>
                  <a:gd name="T6" fmla="*/ 67 w 455"/>
                  <a:gd name="T7" fmla="*/ 241 h 561"/>
                  <a:gd name="T8" fmla="*/ 0 w 455"/>
                  <a:gd name="T9" fmla="*/ 206 h 561"/>
                  <a:gd name="T10" fmla="*/ 51 w 455"/>
                  <a:gd name="T11" fmla="*/ 49 h 561"/>
                  <a:gd name="T12" fmla="*/ 179 w 455"/>
                  <a:gd name="T13" fmla="*/ 0 h 561"/>
                  <a:gd name="T14" fmla="*/ 259 w 455"/>
                  <a:gd name="T15" fmla="*/ 0 h 561"/>
                  <a:gd name="T16" fmla="*/ 370 w 455"/>
                  <a:gd name="T17" fmla="*/ 44 h 561"/>
                  <a:gd name="T18" fmla="*/ 455 w 455"/>
                  <a:gd name="T19" fmla="*/ 191 h 561"/>
                  <a:gd name="T20" fmla="*/ 354 w 455"/>
                  <a:gd name="T21" fmla="*/ 236 h 561"/>
                  <a:gd name="T22" fmla="*/ 337 w 455"/>
                  <a:gd name="T23" fmla="*/ 19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 h="561">
                    <a:moveTo>
                      <a:pt x="337" y="199"/>
                    </a:moveTo>
                    <a:cubicBezTo>
                      <a:pt x="370" y="480"/>
                      <a:pt x="370" y="480"/>
                      <a:pt x="370" y="480"/>
                    </a:cubicBezTo>
                    <a:cubicBezTo>
                      <a:pt x="370" y="480"/>
                      <a:pt x="212" y="561"/>
                      <a:pt x="48" y="460"/>
                    </a:cubicBezTo>
                    <a:cubicBezTo>
                      <a:pt x="48" y="460"/>
                      <a:pt x="66" y="294"/>
                      <a:pt x="67" y="241"/>
                    </a:cubicBezTo>
                    <a:cubicBezTo>
                      <a:pt x="67" y="241"/>
                      <a:pt x="23" y="239"/>
                      <a:pt x="0" y="206"/>
                    </a:cubicBezTo>
                    <a:cubicBezTo>
                      <a:pt x="51" y="49"/>
                      <a:pt x="51" y="49"/>
                      <a:pt x="51" y="49"/>
                    </a:cubicBezTo>
                    <a:cubicBezTo>
                      <a:pt x="179" y="0"/>
                      <a:pt x="179" y="0"/>
                      <a:pt x="179" y="0"/>
                    </a:cubicBezTo>
                    <a:cubicBezTo>
                      <a:pt x="259" y="0"/>
                      <a:pt x="259" y="0"/>
                      <a:pt x="259" y="0"/>
                    </a:cubicBezTo>
                    <a:cubicBezTo>
                      <a:pt x="370" y="44"/>
                      <a:pt x="370" y="44"/>
                      <a:pt x="370" y="44"/>
                    </a:cubicBezTo>
                    <a:cubicBezTo>
                      <a:pt x="370" y="44"/>
                      <a:pt x="446" y="176"/>
                      <a:pt x="455" y="191"/>
                    </a:cubicBezTo>
                    <a:cubicBezTo>
                      <a:pt x="455" y="191"/>
                      <a:pt x="443" y="252"/>
                      <a:pt x="354" y="236"/>
                    </a:cubicBezTo>
                    <a:lnTo>
                      <a:pt x="337" y="199"/>
                    </a:lnTo>
                    <a:close/>
                  </a:path>
                </a:pathLst>
              </a:custGeom>
              <a:solidFill>
                <a:srgbClr val="6991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ïsḷide"/>
              <p:cNvSpPr/>
              <p:nvPr/>
            </p:nvSpPr>
            <p:spPr bwMode="auto">
              <a:xfrm>
                <a:off x="6787688" y="3645823"/>
                <a:ext cx="215243" cy="158191"/>
              </a:xfrm>
              <a:custGeom>
                <a:avLst/>
                <a:gdLst>
                  <a:gd name="T0" fmla="*/ 0 w 80"/>
                  <a:gd name="T1" fmla="*/ 0 h 59"/>
                  <a:gd name="T2" fmla="*/ 0 w 80"/>
                  <a:gd name="T3" fmla="*/ 35 h 59"/>
                  <a:gd name="T4" fmla="*/ 80 w 80"/>
                  <a:gd name="T5" fmla="*/ 35 h 59"/>
                  <a:gd name="T6" fmla="*/ 80 w 80"/>
                  <a:gd name="T7" fmla="*/ 0 h 59"/>
                  <a:gd name="T8" fmla="*/ 15 w 80"/>
                  <a:gd name="T9" fmla="*/ 0 h 59"/>
                  <a:gd name="T10" fmla="*/ 0 w 80"/>
                  <a:gd name="T11" fmla="*/ 0 h 59"/>
                </a:gdLst>
                <a:ahLst/>
                <a:cxnLst>
                  <a:cxn ang="0">
                    <a:pos x="T0" y="T1"/>
                  </a:cxn>
                  <a:cxn ang="0">
                    <a:pos x="T2" y="T3"/>
                  </a:cxn>
                  <a:cxn ang="0">
                    <a:pos x="T4" y="T5"/>
                  </a:cxn>
                  <a:cxn ang="0">
                    <a:pos x="T6" y="T7"/>
                  </a:cxn>
                  <a:cxn ang="0">
                    <a:pos x="T8" y="T9"/>
                  </a:cxn>
                  <a:cxn ang="0">
                    <a:pos x="T10" y="T11"/>
                  </a:cxn>
                </a:cxnLst>
                <a:rect l="0" t="0" r="r" b="b"/>
                <a:pathLst>
                  <a:path w="80" h="59">
                    <a:moveTo>
                      <a:pt x="0" y="0"/>
                    </a:moveTo>
                    <a:cubicBezTo>
                      <a:pt x="0" y="35"/>
                      <a:pt x="0" y="35"/>
                      <a:pt x="0" y="35"/>
                    </a:cubicBezTo>
                    <a:cubicBezTo>
                      <a:pt x="0" y="35"/>
                      <a:pt x="38" y="59"/>
                      <a:pt x="80" y="35"/>
                    </a:cubicBezTo>
                    <a:cubicBezTo>
                      <a:pt x="80" y="0"/>
                      <a:pt x="80" y="0"/>
                      <a:pt x="80" y="0"/>
                    </a:cubicBezTo>
                    <a:cubicBezTo>
                      <a:pt x="15" y="0"/>
                      <a:pt x="15" y="0"/>
                      <a:pt x="15" y="0"/>
                    </a:cubicBezTo>
                    <a:lnTo>
                      <a:pt x="0" y="0"/>
                    </a:lnTo>
                    <a:close/>
                  </a:path>
                </a:pathLst>
              </a:custGeom>
              <a:solidFill>
                <a:srgbClr val="E2A8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 name="íṡľïḍé"/>
              <p:cNvSpPr/>
              <p:nvPr/>
            </p:nvSpPr>
            <p:spPr bwMode="auto">
              <a:xfrm>
                <a:off x="7480096" y="2810784"/>
                <a:ext cx="199683" cy="379917"/>
              </a:xfrm>
              <a:custGeom>
                <a:avLst/>
                <a:gdLst>
                  <a:gd name="T0" fmla="*/ 19 w 74"/>
                  <a:gd name="T1" fmla="*/ 71 h 141"/>
                  <a:gd name="T2" fmla="*/ 44 w 74"/>
                  <a:gd name="T3" fmla="*/ 4 h 141"/>
                  <a:gd name="T4" fmla="*/ 0 w 74"/>
                  <a:gd name="T5" fmla="*/ 141 h 141"/>
                  <a:gd name="T6" fmla="*/ 19 w 74"/>
                  <a:gd name="T7" fmla="*/ 71 h 141"/>
                </a:gdLst>
                <a:ahLst/>
                <a:cxnLst>
                  <a:cxn ang="0">
                    <a:pos x="T0" y="T1"/>
                  </a:cxn>
                  <a:cxn ang="0">
                    <a:pos x="T2" y="T3"/>
                  </a:cxn>
                  <a:cxn ang="0">
                    <a:pos x="T4" y="T5"/>
                  </a:cxn>
                  <a:cxn ang="0">
                    <a:pos x="T6" y="T7"/>
                  </a:cxn>
                </a:cxnLst>
                <a:rect l="0" t="0" r="r" b="b"/>
                <a:pathLst>
                  <a:path w="74" h="141">
                    <a:moveTo>
                      <a:pt x="19" y="71"/>
                    </a:moveTo>
                    <a:cubicBezTo>
                      <a:pt x="19" y="71"/>
                      <a:pt x="14" y="7"/>
                      <a:pt x="44" y="4"/>
                    </a:cubicBezTo>
                    <a:cubicBezTo>
                      <a:pt x="74" y="0"/>
                      <a:pt x="66" y="131"/>
                      <a:pt x="0" y="141"/>
                    </a:cubicBezTo>
                    <a:lnTo>
                      <a:pt x="19" y="71"/>
                    </a:lnTo>
                    <a:close/>
                  </a:path>
                </a:pathLst>
              </a:custGeom>
              <a:solidFill>
                <a:srgbClr val="E2A8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îsļîḍé"/>
              <p:cNvSpPr/>
              <p:nvPr/>
            </p:nvSpPr>
            <p:spPr bwMode="auto">
              <a:xfrm>
                <a:off x="6192528" y="2854870"/>
                <a:ext cx="94655" cy="298228"/>
              </a:xfrm>
              <a:custGeom>
                <a:avLst/>
                <a:gdLst>
                  <a:gd name="T0" fmla="*/ 16 w 35"/>
                  <a:gd name="T1" fmla="*/ 0 h 111"/>
                  <a:gd name="T2" fmla="*/ 2 w 35"/>
                  <a:gd name="T3" fmla="*/ 45 h 111"/>
                  <a:gd name="T4" fmla="*/ 35 w 35"/>
                  <a:gd name="T5" fmla="*/ 111 h 111"/>
                  <a:gd name="T6" fmla="*/ 35 w 35"/>
                  <a:gd name="T7" fmla="*/ 77 h 111"/>
                  <a:gd name="T8" fmla="*/ 31 w 35"/>
                  <a:gd name="T9" fmla="*/ 31 h 111"/>
                  <a:gd name="T10" fmla="*/ 16 w 35"/>
                  <a:gd name="T11" fmla="*/ 0 h 111"/>
                </a:gdLst>
                <a:ahLst/>
                <a:cxnLst>
                  <a:cxn ang="0">
                    <a:pos x="T0" y="T1"/>
                  </a:cxn>
                  <a:cxn ang="0">
                    <a:pos x="T2" y="T3"/>
                  </a:cxn>
                  <a:cxn ang="0">
                    <a:pos x="T4" y="T5"/>
                  </a:cxn>
                  <a:cxn ang="0">
                    <a:pos x="T6" y="T7"/>
                  </a:cxn>
                  <a:cxn ang="0">
                    <a:pos x="T8" y="T9"/>
                  </a:cxn>
                  <a:cxn ang="0">
                    <a:pos x="T10" y="T11"/>
                  </a:cxn>
                </a:cxnLst>
                <a:rect l="0" t="0" r="r" b="b"/>
                <a:pathLst>
                  <a:path w="35" h="111">
                    <a:moveTo>
                      <a:pt x="16" y="0"/>
                    </a:moveTo>
                    <a:cubicBezTo>
                      <a:pt x="16" y="0"/>
                      <a:pt x="0" y="4"/>
                      <a:pt x="2" y="45"/>
                    </a:cubicBezTo>
                    <a:cubicBezTo>
                      <a:pt x="5" y="86"/>
                      <a:pt x="35" y="111"/>
                      <a:pt x="35" y="111"/>
                    </a:cubicBezTo>
                    <a:cubicBezTo>
                      <a:pt x="35" y="77"/>
                      <a:pt x="35" y="77"/>
                      <a:pt x="35" y="77"/>
                    </a:cubicBezTo>
                    <a:cubicBezTo>
                      <a:pt x="35" y="77"/>
                      <a:pt x="32" y="34"/>
                      <a:pt x="31" y="31"/>
                    </a:cubicBezTo>
                    <a:cubicBezTo>
                      <a:pt x="30" y="28"/>
                      <a:pt x="16" y="0"/>
                      <a:pt x="16" y="0"/>
                    </a:cubicBezTo>
                    <a:close/>
                  </a:path>
                </a:pathLst>
              </a:custGeom>
              <a:solidFill>
                <a:srgbClr val="E2A8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îś1ïḍê"/>
              <p:cNvSpPr/>
              <p:nvPr/>
            </p:nvSpPr>
            <p:spPr bwMode="auto">
              <a:xfrm>
                <a:off x="6232724" y="2324543"/>
                <a:ext cx="1317390" cy="1349806"/>
              </a:xfrm>
              <a:custGeom>
                <a:avLst/>
                <a:gdLst>
                  <a:gd name="T0" fmla="*/ 0 w 489"/>
                  <a:gd name="T1" fmla="*/ 185 h 502"/>
                  <a:gd name="T2" fmla="*/ 251 w 489"/>
                  <a:gd name="T3" fmla="*/ 502 h 502"/>
                  <a:gd name="T4" fmla="*/ 489 w 489"/>
                  <a:gd name="T5" fmla="*/ 206 h 502"/>
                  <a:gd name="T6" fmla="*/ 457 w 489"/>
                  <a:gd name="T7" fmla="*/ 44 h 502"/>
                  <a:gd name="T8" fmla="*/ 388 w 489"/>
                  <a:gd name="T9" fmla="*/ 2 h 502"/>
                  <a:gd name="T10" fmla="*/ 196 w 489"/>
                  <a:gd name="T11" fmla="*/ 2 h 502"/>
                  <a:gd name="T12" fmla="*/ 82 w 489"/>
                  <a:gd name="T13" fmla="*/ 19 h 502"/>
                  <a:gd name="T14" fmla="*/ 41 w 489"/>
                  <a:gd name="T15" fmla="*/ 31 h 502"/>
                  <a:gd name="T16" fmla="*/ 0 w 489"/>
                  <a:gd name="T17" fmla="*/ 18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9" h="502">
                    <a:moveTo>
                      <a:pt x="0" y="185"/>
                    </a:moveTo>
                    <a:cubicBezTo>
                      <a:pt x="0" y="185"/>
                      <a:pt x="0" y="502"/>
                      <a:pt x="251" y="502"/>
                    </a:cubicBezTo>
                    <a:cubicBezTo>
                      <a:pt x="465" y="502"/>
                      <a:pt x="489" y="206"/>
                      <a:pt x="489" y="206"/>
                    </a:cubicBezTo>
                    <a:cubicBezTo>
                      <a:pt x="489" y="206"/>
                      <a:pt x="457" y="51"/>
                      <a:pt x="457" y="44"/>
                    </a:cubicBezTo>
                    <a:cubicBezTo>
                      <a:pt x="457" y="37"/>
                      <a:pt x="396" y="4"/>
                      <a:pt x="388" y="2"/>
                    </a:cubicBezTo>
                    <a:cubicBezTo>
                      <a:pt x="381" y="0"/>
                      <a:pt x="205" y="3"/>
                      <a:pt x="196" y="2"/>
                    </a:cubicBezTo>
                    <a:cubicBezTo>
                      <a:pt x="188" y="1"/>
                      <a:pt x="96" y="19"/>
                      <a:pt x="82" y="19"/>
                    </a:cubicBezTo>
                    <a:cubicBezTo>
                      <a:pt x="68" y="19"/>
                      <a:pt x="44" y="26"/>
                      <a:pt x="41" y="31"/>
                    </a:cubicBezTo>
                    <a:cubicBezTo>
                      <a:pt x="39" y="36"/>
                      <a:pt x="0" y="185"/>
                      <a:pt x="0" y="185"/>
                    </a:cubicBez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iṣľidê"/>
              <p:cNvSpPr/>
              <p:nvPr/>
            </p:nvSpPr>
            <p:spPr bwMode="auto">
              <a:xfrm>
                <a:off x="5922826" y="1796809"/>
                <a:ext cx="1742689" cy="1213659"/>
              </a:xfrm>
              <a:custGeom>
                <a:avLst/>
                <a:gdLst>
                  <a:gd name="T0" fmla="*/ 597 w 647"/>
                  <a:gd name="T1" fmla="*/ 448 h 451"/>
                  <a:gd name="T2" fmla="*/ 574 w 647"/>
                  <a:gd name="T3" fmla="*/ 448 h 451"/>
                  <a:gd name="T4" fmla="*/ 549 w 647"/>
                  <a:gd name="T5" fmla="*/ 359 h 451"/>
                  <a:gd name="T6" fmla="*/ 554 w 647"/>
                  <a:gd name="T7" fmla="*/ 345 h 451"/>
                  <a:gd name="T8" fmla="*/ 510 w 647"/>
                  <a:gd name="T9" fmla="*/ 249 h 451"/>
                  <a:gd name="T10" fmla="*/ 356 w 647"/>
                  <a:gd name="T11" fmla="*/ 277 h 451"/>
                  <a:gd name="T12" fmla="*/ 186 w 647"/>
                  <a:gd name="T13" fmla="*/ 252 h 451"/>
                  <a:gd name="T14" fmla="*/ 143 w 647"/>
                  <a:gd name="T15" fmla="*/ 325 h 451"/>
                  <a:gd name="T16" fmla="*/ 143 w 647"/>
                  <a:gd name="T17" fmla="*/ 360 h 451"/>
                  <a:gd name="T18" fmla="*/ 118 w 647"/>
                  <a:gd name="T19" fmla="*/ 413 h 451"/>
                  <a:gd name="T20" fmla="*/ 115 w 647"/>
                  <a:gd name="T21" fmla="*/ 271 h 451"/>
                  <a:gd name="T22" fmla="*/ 97 w 647"/>
                  <a:gd name="T23" fmla="*/ 256 h 451"/>
                  <a:gd name="T24" fmla="*/ 115 w 647"/>
                  <a:gd name="T25" fmla="*/ 253 h 451"/>
                  <a:gd name="T26" fmla="*/ 47 w 647"/>
                  <a:gd name="T27" fmla="*/ 197 h 451"/>
                  <a:gd name="T28" fmla="*/ 102 w 647"/>
                  <a:gd name="T29" fmla="*/ 188 h 451"/>
                  <a:gd name="T30" fmla="*/ 36 w 647"/>
                  <a:gd name="T31" fmla="*/ 138 h 451"/>
                  <a:gd name="T32" fmla="*/ 0 w 647"/>
                  <a:gd name="T33" fmla="*/ 98 h 451"/>
                  <a:gd name="T34" fmla="*/ 185 w 647"/>
                  <a:gd name="T35" fmla="*/ 80 h 451"/>
                  <a:gd name="T36" fmla="*/ 135 w 647"/>
                  <a:gd name="T37" fmla="*/ 19 h 451"/>
                  <a:gd name="T38" fmla="*/ 338 w 647"/>
                  <a:gd name="T39" fmla="*/ 63 h 451"/>
                  <a:gd name="T40" fmla="*/ 288 w 647"/>
                  <a:gd name="T41" fmla="*/ 0 h 451"/>
                  <a:gd name="T42" fmla="*/ 521 w 647"/>
                  <a:gd name="T43" fmla="*/ 129 h 451"/>
                  <a:gd name="T44" fmla="*/ 498 w 647"/>
                  <a:gd name="T45" fmla="*/ 55 h 451"/>
                  <a:gd name="T46" fmla="*/ 597 w 647"/>
                  <a:gd name="T47" fmla="*/ 213 h 451"/>
                  <a:gd name="T48" fmla="*/ 597 w 647"/>
                  <a:gd name="T49" fmla="*/ 448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7" h="451">
                    <a:moveTo>
                      <a:pt x="597" y="448"/>
                    </a:moveTo>
                    <a:cubicBezTo>
                      <a:pt x="597" y="448"/>
                      <a:pt x="585" y="451"/>
                      <a:pt x="574" y="448"/>
                    </a:cubicBezTo>
                    <a:cubicBezTo>
                      <a:pt x="549" y="359"/>
                      <a:pt x="549" y="359"/>
                      <a:pt x="549" y="359"/>
                    </a:cubicBezTo>
                    <a:cubicBezTo>
                      <a:pt x="554" y="345"/>
                      <a:pt x="554" y="345"/>
                      <a:pt x="554" y="345"/>
                    </a:cubicBezTo>
                    <a:cubicBezTo>
                      <a:pt x="554" y="345"/>
                      <a:pt x="540" y="271"/>
                      <a:pt x="510" y="249"/>
                    </a:cubicBezTo>
                    <a:cubicBezTo>
                      <a:pt x="510" y="249"/>
                      <a:pt x="444" y="280"/>
                      <a:pt x="356" y="277"/>
                    </a:cubicBezTo>
                    <a:cubicBezTo>
                      <a:pt x="268" y="275"/>
                      <a:pt x="186" y="252"/>
                      <a:pt x="186" y="252"/>
                    </a:cubicBezTo>
                    <a:cubicBezTo>
                      <a:pt x="186" y="252"/>
                      <a:pt x="164" y="261"/>
                      <a:pt x="143" y="325"/>
                    </a:cubicBezTo>
                    <a:cubicBezTo>
                      <a:pt x="143" y="360"/>
                      <a:pt x="143" y="360"/>
                      <a:pt x="143" y="360"/>
                    </a:cubicBezTo>
                    <a:cubicBezTo>
                      <a:pt x="143" y="360"/>
                      <a:pt x="121" y="397"/>
                      <a:pt x="118" y="413"/>
                    </a:cubicBezTo>
                    <a:cubicBezTo>
                      <a:pt x="118" y="413"/>
                      <a:pt x="98" y="369"/>
                      <a:pt x="115" y="271"/>
                    </a:cubicBezTo>
                    <a:cubicBezTo>
                      <a:pt x="97" y="256"/>
                      <a:pt x="97" y="256"/>
                      <a:pt x="97" y="256"/>
                    </a:cubicBezTo>
                    <a:cubicBezTo>
                      <a:pt x="115" y="253"/>
                      <a:pt x="115" y="253"/>
                      <a:pt x="115" y="253"/>
                    </a:cubicBezTo>
                    <a:cubicBezTo>
                      <a:pt x="47" y="197"/>
                      <a:pt x="47" y="197"/>
                      <a:pt x="47" y="197"/>
                    </a:cubicBezTo>
                    <a:cubicBezTo>
                      <a:pt x="102" y="188"/>
                      <a:pt x="102" y="188"/>
                      <a:pt x="102" y="188"/>
                    </a:cubicBezTo>
                    <a:cubicBezTo>
                      <a:pt x="102" y="188"/>
                      <a:pt x="50" y="158"/>
                      <a:pt x="36" y="138"/>
                    </a:cubicBezTo>
                    <a:cubicBezTo>
                      <a:pt x="21" y="118"/>
                      <a:pt x="0" y="98"/>
                      <a:pt x="0" y="98"/>
                    </a:cubicBezTo>
                    <a:cubicBezTo>
                      <a:pt x="0" y="98"/>
                      <a:pt x="172" y="84"/>
                      <a:pt x="185" y="80"/>
                    </a:cubicBezTo>
                    <a:cubicBezTo>
                      <a:pt x="185" y="80"/>
                      <a:pt x="152" y="47"/>
                      <a:pt x="135" y="19"/>
                    </a:cubicBezTo>
                    <a:cubicBezTo>
                      <a:pt x="135" y="19"/>
                      <a:pt x="310" y="54"/>
                      <a:pt x="338" y="63"/>
                    </a:cubicBezTo>
                    <a:cubicBezTo>
                      <a:pt x="338" y="63"/>
                      <a:pt x="302" y="9"/>
                      <a:pt x="288" y="0"/>
                    </a:cubicBezTo>
                    <a:cubicBezTo>
                      <a:pt x="288" y="0"/>
                      <a:pt x="431" y="55"/>
                      <a:pt x="521" y="129"/>
                    </a:cubicBezTo>
                    <a:cubicBezTo>
                      <a:pt x="521" y="129"/>
                      <a:pt x="504" y="72"/>
                      <a:pt x="498" y="55"/>
                    </a:cubicBezTo>
                    <a:cubicBezTo>
                      <a:pt x="498" y="55"/>
                      <a:pt x="582" y="171"/>
                      <a:pt x="597" y="213"/>
                    </a:cubicBezTo>
                    <a:cubicBezTo>
                      <a:pt x="597" y="213"/>
                      <a:pt x="647" y="349"/>
                      <a:pt x="597" y="448"/>
                    </a:cubicBezTo>
                    <a:close/>
                  </a:path>
                </a:pathLst>
              </a:custGeom>
              <a:solidFill>
                <a:srgbClr val="7353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ïšľïḋe"/>
              <p:cNvSpPr/>
              <p:nvPr/>
            </p:nvSpPr>
            <p:spPr bwMode="auto">
              <a:xfrm>
                <a:off x="6534842" y="2910626"/>
                <a:ext cx="99842" cy="124478"/>
              </a:xfrm>
              <a:prstGeom prst="ellipse">
                <a:avLst/>
              </a:prstGeom>
              <a:solidFill>
                <a:srgbClr val="3E39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ïṩḷiḍé"/>
              <p:cNvSpPr/>
              <p:nvPr/>
            </p:nvSpPr>
            <p:spPr bwMode="auto">
              <a:xfrm>
                <a:off x="7075543" y="2910626"/>
                <a:ext cx="99842" cy="124478"/>
              </a:xfrm>
              <a:prstGeom prst="ellipse">
                <a:avLst/>
              </a:prstGeom>
              <a:solidFill>
                <a:srgbClr val="3E39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iṣļíde"/>
              <p:cNvSpPr/>
              <p:nvPr/>
            </p:nvSpPr>
            <p:spPr bwMode="auto">
              <a:xfrm>
                <a:off x="6497239" y="2712239"/>
                <a:ext cx="120588" cy="82985"/>
              </a:xfrm>
              <a:custGeom>
                <a:avLst/>
                <a:gdLst>
                  <a:gd name="T0" fmla="*/ 45 w 45"/>
                  <a:gd name="T1" fmla="*/ 22 h 31"/>
                  <a:gd name="T2" fmla="*/ 23 w 45"/>
                  <a:gd name="T3" fmla="*/ 15 h 31"/>
                  <a:gd name="T4" fmla="*/ 0 w 45"/>
                  <a:gd name="T5" fmla="*/ 31 h 31"/>
                  <a:gd name="T6" fmla="*/ 25 w 45"/>
                  <a:gd name="T7" fmla="*/ 1 h 31"/>
                  <a:gd name="T8" fmla="*/ 45 w 45"/>
                  <a:gd name="T9" fmla="*/ 5 h 31"/>
                  <a:gd name="T10" fmla="*/ 45 w 45"/>
                  <a:gd name="T11" fmla="*/ 22 h 31"/>
                </a:gdLst>
                <a:ahLst/>
                <a:cxnLst>
                  <a:cxn ang="0">
                    <a:pos x="T0" y="T1"/>
                  </a:cxn>
                  <a:cxn ang="0">
                    <a:pos x="T2" y="T3"/>
                  </a:cxn>
                  <a:cxn ang="0">
                    <a:pos x="T4" y="T5"/>
                  </a:cxn>
                  <a:cxn ang="0">
                    <a:pos x="T6" y="T7"/>
                  </a:cxn>
                  <a:cxn ang="0">
                    <a:pos x="T8" y="T9"/>
                  </a:cxn>
                  <a:cxn ang="0">
                    <a:pos x="T10" y="T11"/>
                  </a:cxn>
                </a:cxnLst>
                <a:rect l="0" t="0" r="r" b="b"/>
                <a:pathLst>
                  <a:path w="45" h="31">
                    <a:moveTo>
                      <a:pt x="45" y="22"/>
                    </a:moveTo>
                    <a:cubicBezTo>
                      <a:pt x="45" y="22"/>
                      <a:pt x="35" y="12"/>
                      <a:pt x="23" y="15"/>
                    </a:cubicBezTo>
                    <a:cubicBezTo>
                      <a:pt x="10" y="17"/>
                      <a:pt x="0" y="31"/>
                      <a:pt x="0" y="31"/>
                    </a:cubicBezTo>
                    <a:cubicBezTo>
                      <a:pt x="0" y="31"/>
                      <a:pt x="2" y="4"/>
                      <a:pt x="25" y="1"/>
                    </a:cubicBezTo>
                    <a:cubicBezTo>
                      <a:pt x="25" y="1"/>
                      <a:pt x="34" y="0"/>
                      <a:pt x="45" y="5"/>
                    </a:cubicBezTo>
                    <a:lnTo>
                      <a:pt x="45" y="22"/>
                    </a:lnTo>
                    <a:close/>
                  </a:path>
                </a:pathLst>
              </a:custGeom>
              <a:solidFill>
                <a:srgbClr val="7353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i$1ïḍe"/>
              <p:cNvSpPr/>
              <p:nvPr/>
            </p:nvSpPr>
            <p:spPr bwMode="auto">
              <a:xfrm>
                <a:off x="7062576" y="2665560"/>
                <a:ext cx="150411" cy="119291"/>
              </a:xfrm>
              <a:custGeom>
                <a:avLst/>
                <a:gdLst>
                  <a:gd name="T0" fmla="*/ 0 w 56"/>
                  <a:gd name="T1" fmla="*/ 14 h 44"/>
                  <a:gd name="T2" fmla="*/ 0 w 56"/>
                  <a:gd name="T3" fmla="*/ 35 h 44"/>
                  <a:gd name="T4" fmla="*/ 56 w 56"/>
                  <a:gd name="T5" fmla="*/ 44 h 44"/>
                  <a:gd name="T6" fmla="*/ 0 w 56"/>
                  <a:gd name="T7" fmla="*/ 14 h 44"/>
                </a:gdLst>
                <a:ahLst/>
                <a:cxnLst>
                  <a:cxn ang="0">
                    <a:pos x="T0" y="T1"/>
                  </a:cxn>
                  <a:cxn ang="0">
                    <a:pos x="T2" y="T3"/>
                  </a:cxn>
                  <a:cxn ang="0">
                    <a:pos x="T4" y="T5"/>
                  </a:cxn>
                  <a:cxn ang="0">
                    <a:pos x="T6" y="T7"/>
                  </a:cxn>
                </a:cxnLst>
                <a:rect l="0" t="0" r="r" b="b"/>
                <a:pathLst>
                  <a:path w="56" h="44">
                    <a:moveTo>
                      <a:pt x="0" y="14"/>
                    </a:moveTo>
                    <a:cubicBezTo>
                      <a:pt x="0" y="35"/>
                      <a:pt x="0" y="35"/>
                      <a:pt x="0" y="35"/>
                    </a:cubicBezTo>
                    <a:cubicBezTo>
                      <a:pt x="0" y="35"/>
                      <a:pt x="30" y="13"/>
                      <a:pt x="56" y="44"/>
                    </a:cubicBezTo>
                    <a:cubicBezTo>
                      <a:pt x="56" y="44"/>
                      <a:pt x="52" y="0"/>
                      <a:pt x="0" y="14"/>
                    </a:cubicBezTo>
                    <a:close/>
                  </a:path>
                </a:pathLst>
              </a:custGeom>
              <a:solidFill>
                <a:srgbClr val="7353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 name="ïšḷïdè"/>
              <p:cNvSpPr/>
              <p:nvPr/>
            </p:nvSpPr>
            <p:spPr bwMode="auto">
              <a:xfrm>
                <a:off x="6672286" y="3120682"/>
                <a:ext cx="115401" cy="142631"/>
              </a:xfrm>
              <a:custGeom>
                <a:avLst/>
                <a:gdLst>
                  <a:gd name="T0" fmla="*/ 32 w 43"/>
                  <a:gd name="T1" fmla="*/ 0 h 53"/>
                  <a:gd name="T2" fmla="*/ 43 w 43"/>
                  <a:gd name="T3" fmla="*/ 51 h 53"/>
                  <a:gd name="T4" fmla="*/ 5 w 43"/>
                  <a:gd name="T5" fmla="*/ 28 h 53"/>
                  <a:gd name="T6" fmla="*/ 32 w 43"/>
                  <a:gd name="T7" fmla="*/ 0 h 53"/>
                </a:gdLst>
                <a:ahLst/>
                <a:cxnLst>
                  <a:cxn ang="0">
                    <a:pos x="T0" y="T1"/>
                  </a:cxn>
                  <a:cxn ang="0">
                    <a:pos x="T2" y="T3"/>
                  </a:cxn>
                  <a:cxn ang="0">
                    <a:pos x="T4" y="T5"/>
                  </a:cxn>
                  <a:cxn ang="0">
                    <a:pos x="T6" y="T7"/>
                  </a:cxn>
                </a:cxnLst>
                <a:rect l="0" t="0" r="r" b="b"/>
                <a:pathLst>
                  <a:path w="43" h="53">
                    <a:moveTo>
                      <a:pt x="32" y="0"/>
                    </a:moveTo>
                    <a:cubicBezTo>
                      <a:pt x="32" y="0"/>
                      <a:pt x="10" y="28"/>
                      <a:pt x="43" y="51"/>
                    </a:cubicBezTo>
                    <a:cubicBezTo>
                      <a:pt x="43" y="51"/>
                      <a:pt x="9" y="53"/>
                      <a:pt x="5" y="28"/>
                    </a:cubicBezTo>
                    <a:cubicBezTo>
                      <a:pt x="0" y="1"/>
                      <a:pt x="32" y="0"/>
                      <a:pt x="32" y="0"/>
                    </a:cubicBezTo>
                    <a:close/>
                  </a:path>
                </a:pathLst>
              </a:custGeom>
              <a:solidFill>
                <a:srgbClr val="E2A8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î$lîdé"/>
              <p:cNvSpPr/>
              <p:nvPr/>
            </p:nvSpPr>
            <p:spPr bwMode="auto">
              <a:xfrm>
                <a:off x="6664506" y="3276279"/>
                <a:ext cx="462902" cy="162080"/>
              </a:xfrm>
              <a:custGeom>
                <a:avLst/>
                <a:gdLst>
                  <a:gd name="T0" fmla="*/ 0 w 172"/>
                  <a:gd name="T1" fmla="*/ 21 h 60"/>
                  <a:gd name="T2" fmla="*/ 4 w 172"/>
                  <a:gd name="T3" fmla="*/ 38 h 60"/>
                  <a:gd name="T4" fmla="*/ 165 w 172"/>
                  <a:gd name="T5" fmla="*/ 31 h 60"/>
                  <a:gd name="T6" fmla="*/ 172 w 172"/>
                  <a:gd name="T7" fmla="*/ 0 h 60"/>
                  <a:gd name="T8" fmla="*/ 0 w 172"/>
                  <a:gd name="T9" fmla="*/ 21 h 60"/>
                </a:gdLst>
                <a:ahLst/>
                <a:cxnLst>
                  <a:cxn ang="0">
                    <a:pos x="T0" y="T1"/>
                  </a:cxn>
                  <a:cxn ang="0">
                    <a:pos x="T2" y="T3"/>
                  </a:cxn>
                  <a:cxn ang="0">
                    <a:pos x="T4" y="T5"/>
                  </a:cxn>
                  <a:cxn ang="0">
                    <a:pos x="T6" y="T7"/>
                  </a:cxn>
                  <a:cxn ang="0">
                    <a:pos x="T8" y="T9"/>
                  </a:cxn>
                </a:cxnLst>
                <a:rect l="0" t="0" r="r" b="b"/>
                <a:pathLst>
                  <a:path w="172" h="60">
                    <a:moveTo>
                      <a:pt x="0" y="21"/>
                    </a:moveTo>
                    <a:cubicBezTo>
                      <a:pt x="0" y="21"/>
                      <a:pt x="0" y="28"/>
                      <a:pt x="4" y="38"/>
                    </a:cubicBezTo>
                    <a:cubicBezTo>
                      <a:pt x="28" y="45"/>
                      <a:pt x="101" y="60"/>
                      <a:pt x="165" y="31"/>
                    </a:cubicBezTo>
                    <a:cubicBezTo>
                      <a:pt x="171" y="14"/>
                      <a:pt x="172" y="0"/>
                      <a:pt x="172" y="0"/>
                    </a:cubicBezTo>
                    <a:cubicBezTo>
                      <a:pt x="105" y="48"/>
                      <a:pt x="0" y="21"/>
                      <a:pt x="0" y="21"/>
                    </a:cubicBezTo>
                    <a:close/>
                  </a:path>
                </a:pathLst>
              </a:custGeom>
              <a:solidFill>
                <a:srgbClr val="FDF5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6" name="iŝḷíďê"/>
              <p:cNvSpPr/>
              <p:nvPr/>
            </p:nvSpPr>
            <p:spPr bwMode="auto">
              <a:xfrm>
                <a:off x="6674880" y="3378714"/>
                <a:ext cx="134851" cy="77799"/>
              </a:xfrm>
              <a:custGeom>
                <a:avLst/>
                <a:gdLst>
                  <a:gd name="T0" fmla="*/ 0 w 50"/>
                  <a:gd name="T1" fmla="*/ 0 h 29"/>
                  <a:gd name="T2" fmla="*/ 17 w 50"/>
                  <a:gd name="T3" fmla="*/ 29 h 29"/>
                  <a:gd name="T4" fmla="*/ 50 w 50"/>
                  <a:gd name="T5" fmla="*/ 9 h 29"/>
                  <a:gd name="T6" fmla="*/ 0 w 50"/>
                  <a:gd name="T7" fmla="*/ 0 h 29"/>
                </a:gdLst>
                <a:ahLst/>
                <a:cxnLst>
                  <a:cxn ang="0">
                    <a:pos x="T0" y="T1"/>
                  </a:cxn>
                  <a:cxn ang="0">
                    <a:pos x="T2" y="T3"/>
                  </a:cxn>
                  <a:cxn ang="0">
                    <a:pos x="T4" y="T5"/>
                  </a:cxn>
                  <a:cxn ang="0">
                    <a:pos x="T6" y="T7"/>
                  </a:cxn>
                </a:cxnLst>
                <a:rect l="0" t="0" r="r" b="b"/>
                <a:pathLst>
                  <a:path w="50" h="29">
                    <a:moveTo>
                      <a:pt x="0" y="0"/>
                    </a:moveTo>
                    <a:cubicBezTo>
                      <a:pt x="2" y="9"/>
                      <a:pt x="7" y="19"/>
                      <a:pt x="17" y="29"/>
                    </a:cubicBezTo>
                    <a:cubicBezTo>
                      <a:pt x="25" y="20"/>
                      <a:pt x="37" y="14"/>
                      <a:pt x="50" y="9"/>
                    </a:cubicBezTo>
                    <a:cubicBezTo>
                      <a:pt x="28" y="7"/>
                      <a:pt x="10" y="3"/>
                      <a:pt x="0" y="0"/>
                    </a:cubicBezTo>
                    <a:close/>
                  </a:path>
                </a:pathLst>
              </a:custGeom>
              <a:solidFill>
                <a:srgbClr val="9E005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7" name="ïṥḻíďê"/>
              <p:cNvSpPr/>
              <p:nvPr/>
            </p:nvSpPr>
            <p:spPr bwMode="auto">
              <a:xfrm>
                <a:off x="6720262" y="3360561"/>
                <a:ext cx="387697" cy="155597"/>
              </a:xfrm>
              <a:custGeom>
                <a:avLst/>
                <a:gdLst>
                  <a:gd name="T0" fmla="*/ 65 w 144"/>
                  <a:gd name="T1" fmla="*/ 58 h 58"/>
                  <a:gd name="T2" fmla="*/ 144 w 144"/>
                  <a:gd name="T3" fmla="*/ 0 h 58"/>
                  <a:gd name="T4" fmla="*/ 33 w 144"/>
                  <a:gd name="T5" fmla="*/ 16 h 58"/>
                  <a:gd name="T6" fmla="*/ 0 w 144"/>
                  <a:gd name="T7" fmla="*/ 36 h 58"/>
                  <a:gd name="T8" fmla="*/ 65 w 144"/>
                  <a:gd name="T9" fmla="*/ 58 h 58"/>
                </a:gdLst>
                <a:ahLst/>
                <a:cxnLst>
                  <a:cxn ang="0">
                    <a:pos x="T0" y="T1"/>
                  </a:cxn>
                  <a:cxn ang="0">
                    <a:pos x="T2" y="T3"/>
                  </a:cxn>
                  <a:cxn ang="0">
                    <a:pos x="T4" y="T5"/>
                  </a:cxn>
                  <a:cxn ang="0">
                    <a:pos x="T6" y="T7"/>
                  </a:cxn>
                  <a:cxn ang="0">
                    <a:pos x="T8" y="T9"/>
                  </a:cxn>
                </a:cxnLst>
                <a:rect l="0" t="0" r="r" b="b"/>
                <a:pathLst>
                  <a:path w="144" h="58">
                    <a:moveTo>
                      <a:pt x="65" y="58"/>
                    </a:moveTo>
                    <a:cubicBezTo>
                      <a:pt x="115" y="56"/>
                      <a:pt x="136" y="25"/>
                      <a:pt x="144" y="0"/>
                    </a:cubicBezTo>
                    <a:cubicBezTo>
                      <a:pt x="106" y="17"/>
                      <a:pt x="65" y="19"/>
                      <a:pt x="33" y="16"/>
                    </a:cubicBezTo>
                    <a:cubicBezTo>
                      <a:pt x="20" y="21"/>
                      <a:pt x="8" y="27"/>
                      <a:pt x="0" y="36"/>
                    </a:cubicBezTo>
                    <a:cubicBezTo>
                      <a:pt x="12" y="48"/>
                      <a:pt x="32" y="58"/>
                      <a:pt x="65" y="58"/>
                    </a:cubicBezTo>
                    <a:close/>
                  </a:path>
                </a:pathLst>
              </a:custGeom>
              <a:solidFill>
                <a:srgbClr val="DA72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8" name="iṥļidê"/>
              <p:cNvSpPr/>
              <p:nvPr/>
            </p:nvSpPr>
            <p:spPr bwMode="auto">
              <a:xfrm>
                <a:off x="6847333" y="3556354"/>
                <a:ext cx="129664" cy="64832"/>
              </a:xfrm>
              <a:custGeom>
                <a:avLst/>
                <a:gdLst>
                  <a:gd name="T0" fmla="*/ 0 w 48"/>
                  <a:gd name="T1" fmla="*/ 1 h 24"/>
                  <a:gd name="T2" fmla="*/ 48 w 48"/>
                  <a:gd name="T3" fmla="*/ 0 h 24"/>
                  <a:gd name="T4" fmla="*/ 0 w 48"/>
                  <a:gd name="T5" fmla="*/ 1 h 24"/>
                </a:gdLst>
                <a:ahLst/>
                <a:cxnLst>
                  <a:cxn ang="0">
                    <a:pos x="T0" y="T1"/>
                  </a:cxn>
                  <a:cxn ang="0">
                    <a:pos x="T2" y="T3"/>
                  </a:cxn>
                  <a:cxn ang="0">
                    <a:pos x="T4" y="T5"/>
                  </a:cxn>
                </a:cxnLst>
                <a:rect l="0" t="0" r="r" b="b"/>
                <a:pathLst>
                  <a:path w="48" h="24">
                    <a:moveTo>
                      <a:pt x="0" y="1"/>
                    </a:moveTo>
                    <a:cubicBezTo>
                      <a:pt x="0" y="1"/>
                      <a:pt x="29" y="10"/>
                      <a:pt x="48" y="0"/>
                    </a:cubicBezTo>
                    <a:cubicBezTo>
                      <a:pt x="48" y="0"/>
                      <a:pt x="28" y="24"/>
                      <a:pt x="0" y="1"/>
                    </a:cubicBezTo>
                    <a:close/>
                  </a:path>
                </a:pathLst>
              </a:custGeom>
              <a:solidFill>
                <a:srgbClr val="E2A8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9" name="îşľíďè"/>
              <p:cNvSpPr/>
              <p:nvPr/>
            </p:nvSpPr>
            <p:spPr bwMode="auto">
              <a:xfrm>
                <a:off x="6416848" y="5935696"/>
                <a:ext cx="247659" cy="255439"/>
              </a:xfrm>
              <a:custGeom>
                <a:avLst/>
                <a:gdLst>
                  <a:gd name="T0" fmla="*/ 87 w 92"/>
                  <a:gd name="T1" fmla="*/ 23 h 95"/>
                  <a:gd name="T2" fmla="*/ 12 w 92"/>
                  <a:gd name="T3" fmla="*/ 13 h 95"/>
                  <a:gd name="T4" fmla="*/ 3 w 92"/>
                  <a:gd name="T5" fmla="*/ 33 h 95"/>
                  <a:gd name="T6" fmla="*/ 0 w 92"/>
                  <a:gd name="T7" fmla="*/ 68 h 95"/>
                  <a:gd name="T8" fmla="*/ 67 w 92"/>
                  <a:gd name="T9" fmla="*/ 92 h 95"/>
                  <a:gd name="T10" fmla="*/ 90 w 92"/>
                  <a:gd name="T11" fmla="*/ 82 h 95"/>
                  <a:gd name="T12" fmla="*/ 91 w 92"/>
                  <a:gd name="T13" fmla="*/ 38 h 95"/>
                  <a:gd name="T14" fmla="*/ 87 w 92"/>
                  <a:gd name="T15" fmla="*/ 2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5">
                    <a:moveTo>
                      <a:pt x="87" y="23"/>
                    </a:moveTo>
                    <a:cubicBezTo>
                      <a:pt x="87" y="23"/>
                      <a:pt x="47" y="0"/>
                      <a:pt x="12" y="13"/>
                    </a:cubicBezTo>
                    <a:cubicBezTo>
                      <a:pt x="12" y="13"/>
                      <a:pt x="4" y="15"/>
                      <a:pt x="3" y="33"/>
                    </a:cubicBezTo>
                    <a:cubicBezTo>
                      <a:pt x="2" y="50"/>
                      <a:pt x="0" y="68"/>
                      <a:pt x="0" y="68"/>
                    </a:cubicBezTo>
                    <a:cubicBezTo>
                      <a:pt x="0" y="68"/>
                      <a:pt x="56" y="95"/>
                      <a:pt x="67" y="92"/>
                    </a:cubicBezTo>
                    <a:cubicBezTo>
                      <a:pt x="77" y="90"/>
                      <a:pt x="90" y="83"/>
                      <a:pt x="90" y="82"/>
                    </a:cubicBezTo>
                    <a:cubicBezTo>
                      <a:pt x="90" y="81"/>
                      <a:pt x="91" y="38"/>
                      <a:pt x="91" y="38"/>
                    </a:cubicBezTo>
                    <a:cubicBezTo>
                      <a:pt x="91" y="38"/>
                      <a:pt x="92" y="26"/>
                      <a:pt x="87" y="23"/>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0" name="íšľíḍe"/>
              <p:cNvSpPr/>
              <p:nvPr/>
            </p:nvSpPr>
            <p:spPr bwMode="auto">
              <a:xfrm>
                <a:off x="6307929" y="6287086"/>
                <a:ext cx="372137" cy="175047"/>
              </a:xfrm>
              <a:custGeom>
                <a:avLst/>
                <a:gdLst>
                  <a:gd name="T0" fmla="*/ 45 w 138"/>
                  <a:gd name="T1" fmla="*/ 60 h 65"/>
                  <a:gd name="T2" fmla="*/ 138 w 138"/>
                  <a:gd name="T3" fmla="*/ 17 h 65"/>
                  <a:gd name="T4" fmla="*/ 138 w 138"/>
                  <a:gd name="T5" fmla="*/ 0 h 65"/>
                  <a:gd name="T6" fmla="*/ 46 w 138"/>
                  <a:gd name="T7" fmla="*/ 30 h 65"/>
                  <a:gd name="T8" fmla="*/ 0 w 138"/>
                  <a:gd name="T9" fmla="*/ 14 h 65"/>
                  <a:gd name="T10" fmla="*/ 0 w 138"/>
                  <a:gd name="T11" fmla="*/ 40 h 65"/>
                  <a:gd name="T12" fmla="*/ 45 w 138"/>
                  <a:gd name="T13" fmla="*/ 60 h 65"/>
                </a:gdLst>
                <a:ahLst/>
                <a:cxnLst>
                  <a:cxn ang="0">
                    <a:pos x="T0" y="T1"/>
                  </a:cxn>
                  <a:cxn ang="0">
                    <a:pos x="T2" y="T3"/>
                  </a:cxn>
                  <a:cxn ang="0">
                    <a:pos x="T4" y="T5"/>
                  </a:cxn>
                  <a:cxn ang="0">
                    <a:pos x="T6" y="T7"/>
                  </a:cxn>
                  <a:cxn ang="0">
                    <a:pos x="T8" y="T9"/>
                  </a:cxn>
                  <a:cxn ang="0">
                    <a:pos x="T10" y="T11"/>
                  </a:cxn>
                  <a:cxn ang="0">
                    <a:pos x="T12" y="T13"/>
                  </a:cxn>
                </a:cxnLst>
                <a:rect l="0" t="0" r="r" b="b"/>
                <a:pathLst>
                  <a:path w="138" h="65">
                    <a:moveTo>
                      <a:pt x="45" y="60"/>
                    </a:moveTo>
                    <a:cubicBezTo>
                      <a:pt x="106" y="65"/>
                      <a:pt x="131" y="30"/>
                      <a:pt x="138" y="17"/>
                    </a:cubicBezTo>
                    <a:cubicBezTo>
                      <a:pt x="138" y="0"/>
                      <a:pt x="138" y="0"/>
                      <a:pt x="138" y="0"/>
                    </a:cubicBezTo>
                    <a:cubicBezTo>
                      <a:pt x="138" y="2"/>
                      <a:pt x="91" y="32"/>
                      <a:pt x="46" y="30"/>
                    </a:cubicBezTo>
                    <a:cubicBezTo>
                      <a:pt x="2" y="28"/>
                      <a:pt x="0" y="14"/>
                      <a:pt x="0" y="14"/>
                    </a:cubicBezTo>
                    <a:cubicBezTo>
                      <a:pt x="0" y="40"/>
                      <a:pt x="0" y="40"/>
                      <a:pt x="0" y="40"/>
                    </a:cubicBezTo>
                    <a:cubicBezTo>
                      <a:pt x="0" y="40"/>
                      <a:pt x="2" y="57"/>
                      <a:pt x="45" y="60"/>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1" name="íṥļiḋè"/>
              <p:cNvSpPr/>
              <p:nvPr/>
            </p:nvSpPr>
            <p:spPr bwMode="auto">
              <a:xfrm>
                <a:off x="6307929" y="6099073"/>
                <a:ext cx="124478" cy="239879"/>
              </a:xfrm>
              <a:custGeom>
                <a:avLst/>
                <a:gdLst>
                  <a:gd name="T0" fmla="*/ 29 w 46"/>
                  <a:gd name="T1" fmla="*/ 15 h 89"/>
                  <a:gd name="T2" fmla="*/ 0 w 46"/>
                  <a:gd name="T3" fmla="*/ 84 h 89"/>
                  <a:gd name="T4" fmla="*/ 3 w 46"/>
                  <a:gd name="T5" fmla="*/ 89 h 89"/>
                  <a:gd name="T6" fmla="*/ 46 w 46"/>
                  <a:gd name="T7" fmla="*/ 0 h 89"/>
                  <a:gd name="T8" fmla="*/ 29 w 46"/>
                  <a:gd name="T9" fmla="*/ 15 h 89"/>
                </a:gdLst>
                <a:ahLst/>
                <a:cxnLst>
                  <a:cxn ang="0">
                    <a:pos x="T0" y="T1"/>
                  </a:cxn>
                  <a:cxn ang="0">
                    <a:pos x="T2" y="T3"/>
                  </a:cxn>
                  <a:cxn ang="0">
                    <a:pos x="T4" y="T5"/>
                  </a:cxn>
                  <a:cxn ang="0">
                    <a:pos x="T6" y="T7"/>
                  </a:cxn>
                  <a:cxn ang="0">
                    <a:pos x="T8" y="T9"/>
                  </a:cxn>
                </a:cxnLst>
                <a:rect l="0" t="0" r="r" b="b"/>
                <a:pathLst>
                  <a:path w="46" h="89">
                    <a:moveTo>
                      <a:pt x="29" y="15"/>
                    </a:moveTo>
                    <a:cubicBezTo>
                      <a:pt x="19" y="29"/>
                      <a:pt x="5" y="56"/>
                      <a:pt x="0" y="84"/>
                    </a:cubicBezTo>
                    <a:cubicBezTo>
                      <a:pt x="0" y="84"/>
                      <a:pt x="1" y="86"/>
                      <a:pt x="3" y="89"/>
                    </a:cubicBezTo>
                    <a:cubicBezTo>
                      <a:pt x="3" y="89"/>
                      <a:pt x="20" y="25"/>
                      <a:pt x="46" y="0"/>
                    </a:cubicBezTo>
                    <a:cubicBezTo>
                      <a:pt x="40" y="3"/>
                      <a:pt x="34" y="8"/>
                      <a:pt x="29" y="15"/>
                    </a:cubicBezTo>
                    <a:close/>
                  </a:path>
                </a:pathLst>
              </a:custGeom>
              <a:solidFill>
                <a:srgbClr val="677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 name="íŝlidê"/>
              <p:cNvSpPr/>
              <p:nvPr/>
            </p:nvSpPr>
            <p:spPr bwMode="auto">
              <a:xfrm>
                <a:off x="6457043" y="6104259"/>
                <a:ext cx="223023" cy="264515"/>
              </a:xfrm>
              <a:custGeom>
                <a:avLst/>
                <a:gdLst>
                  <a:gd name="T0" fmla="*/ 75 w 83"/>
                  <a:gd name="T1" fmla="*/ 0 h 98"/>
                  <a:gd name="T2" fmla="*/ 75 w 83"/>
                  <a:gd name="T3" fmla="*/ 8 h 98"/>
                  <a:gd name="T4" fmla="*/ 54 w 83"/>
                  <a:gd name="T5" fmla="*/ 17 h 98"/>
                  <a:gd name="T6" fmla="*/ 34 w 83"/>
                  <a:gd name="T7" fmla="*/ 4 h 98"/>
                  <a:gd name="T8" fmla="*/ 0 w 83"/>
                  <a:gd name="T9" fmla="*/ 98 h 98"/>
                  <a:gd name="T10" fmla="*/ 0 w 83"/>
                  <a:gd name="T11" fmla="*/ 98 h 98"/>
                  <a:gd name="T12" fmla="*/ 83 w 83"/>
                  <a:gd name="T13" fmla="*/ 68 h 98"/>
                  <a:gd name="T14" fmla="*/ 83 w 83"/>
                  <a:gd name="T15" fmla="*/ 5 h 98"/>
                  <a:gd name="T16" fmla="*/ 75 w 83"/>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98">
                    <a:moveTo>
                      <a:pt x="75" y="0"/>
                    </a:moveTo>
                    <a:cubicBezTo>
                      <a:pt x="75" y="8"/>
                      <a:pt x="75" y="8"/>
                      <a:pt x="75" y="8"/>
                    </a:cubicBezTo>
                    <a:cubicBezTo>
                      <a:pt x="75" y="8"/>
                      <a:pt x="66" y="19"/>
                      <a:pt x="54" y="17"/>
                    </a:cubicBezTo>
                    <a:cubicBezTo>
                      <a:pt x="48" y="15"/>
                      <a:pt x="41" y="10"/>
                      <a:pt x="34" y="4"/>
                    </a:cubicBezTo>
                    <a:cubicBezTo>
                      <a:pt x="34" y="4"/>
                      <a:pt x="5" y="34"/>
                      <a:pt x="0" y="98"/>
                    </a:cubicBezTo>
                    <a:cubicBezTo>
                      <a:pt x="0" y="98"/>
                      <a:pt x="0" y="98"/>
                      <a:pt x="0" y="98"/>
                    </a:cubicBezTo>
                    <a:cubicBezTo>
                      <a:pt x="42" y="97"/>
                      <a:pt x="83" y="70"/>
                      <a:pt x="83" y="68"/>
                    </a:cubicBezTo>
                    <a:cubicBezTo>
                      <a:pt x="83" y="5"/>
                      <a:pt x="83" y="5"/>
                      <a:pt x="83" y="5"/>
                    </a:cubicBezTo>
                    <a:cubicBezTo>
                      <a:pt x="83" y="5"/>
                      <a:pt x="80" y="1"/>
                      <a:pt x="75" y="0"/>
                    </a:cubicBezTo>
                    <a:close/>
                  </a:path>
                </a:pathLst>
              </a:custGeom>
              <a:solidFill>
                <a:srgbClr val="677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 name="iṥ1ïḑé"/>
              <p:cNvSpPr/>
              <p:nvPr/>
            </p:nvSpPr>
            <p:spPr bwMode="auto">
              <a:xfrm>
                <a:off x="6317006" y="6338952"/>
                <a:ext cx="140038" cy="50569"/>
              </a:xfrm>
              <a:custGeom>
                <a:avLst/>
                <a:gdLst>
                  <a:gd name="T0" fmla="*/ 43 w 52"/>
                  <a:gd name="T1" fmla="*/ 11 h 19"/>
                  <a:gd name="T2" fmla="*/ 0 w 52"/>
                  <a:gd name="T3" fmla="*/ 0 h 19"/>
                  <a:gd name="T4" fmla="*/ 15 w 52"/>
                  <a:gd name="T5" fmla="*/ 15 h 19"/>
                  <a:gd name="T6" fmla="*/ 52 w 52"/>
                  <a:gd name="T7" fmla="*/ 11 h 19"/>
                  <a:gd name="T8" fmla="*/ 43 w 52"/>
                  <a:gd name="T9" fmla="*/ 11 h 19"/>
                </a:gdLst>
                <a:ahLst/>
                <a:cxnLst>
                  <a:cxn ang="0">
                    <a:pos x="T0" y="T1"/>
                  </a:cxn>
                  <a:cxn ang="0">
                    <a:pos x="T2" y="T3"/>
                  </a:cxn>
                  <a:cxn ang="0">
                    <a:pos x="T4" y="T5"/>
                  </a:cxn>
                  <a:cxn ang="0">
                    <a:pos x="T6" y="T7"/>
                  </a:cxn>
                  <a:cxn ang="0">
                    <a:pos x="T8" y="T9"/>
                  </a:cxn>
                </a:cxnLst>
                <a:rect l="0" t="0" r="r" b="b"/>
                <a:pathLst>
                  <a:path w="52" h="19">
                    <a:moveTo>
                      <a:pt x="43" y="11"/>
                    </a:moveTo>
                    <a:cubicBezTo>
                      <a:pt x="16" y="10"/>
                      <a:pt x="5" y="4"/>
                      <a:pt x="0" y="0"/>
                    </a:cubicBezTo>
                    <a:cubicBezTo>
                      <a:pt x="0" y="0"/>
                      <a:pt x="4" y="11"/>
                      <a:pt x="15" y="15"/>
                    </a:cubicBezTo>
                    <a:cubicBezTo>
                      <a:pt x="25" y="19"/>
                      <a:pt x="52" y="11"/>
                      <a:pt x="52" y="11"/>
                    </a:cubicBezTo>
                    <a:cubicBezTo>
                      <a:pt x="49" y="11"/>
                      <a:pt x="46" y="11"/>
                      <a:pt x="43" y="11"/>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 name="ïṥ1íďe"/>
              <p:cNvSpPr/>
              <p:nvPr/>
            </p:nvSpPr>
            <p:spPr bwMode="auto">
              <a:xfrm>
                <a:off x="6317006" y="6080920"/>
                <a:ext cx="230803" cy="287855"/>
              </a:xfrm>
              <a:custGeom>
                <a:avLst/>
                <a:gdLst>
                  <a:gd name="T0" fmla="*/ 86 w 86"/>
                  <a:gd name="T1" fmla="*/ 13 h 107"/>
                  <a:gd name="T2" fmla="*/ 86 w 86"/>
                  <a:gd name="T3" fmla="*/ 13 h 107"/>
                  <a:gd name="T4" fmla="*/ 67 w 86"/>
                  <a:gd name="T5" fmla="*/ 2 h 107"/>
                  <a:gd name="T6" fmla="*/ 43 w 86"/>
                  <a:gd name="T7" fmla="*/ 7 h 107"/>
                  <a:gd name="T8" fmla="*/ 0 w 86"/>
                  <a:gd name="T9" fmla="*/ 96 h 107"/>
                  <a:gd name="T10" fmla="*/ 43 w 86"/>
                  <a:gd name="T11" fmla="*/ 107 h 107"/>
                  <a:gd name="T12" fmla="*/ 52 w 86"/>
                  <a:gd name="T13" fmla="*/ 107 h 107"/>
                  <a:gd name="T14" fmla="*/ 52 w 86"/>
                  <a:gd name="T15" fmla="*/ 107 h 107"/>
                  <a:gd name="T16" fmla="*/ 86 w 86"/>
                  <a:gd name="T17"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07">
                    <a:moveTo>
                      <a:pt x="86" y="13"/>
                    </a:moveTo>
                    <a:cubicBezTo>
                      <a:pt x="86" y="13"/>
                      <a:pt x="86" y="13"/>
                      <a:pt x="86" y="13"/>
                    </a:cubicBezTo>
                    <a:cubicBezTo>
                      <a:pt x="79" y="8"/>
                      <a:pt x="73" y="3"/>
                      <a:pt x="67" y="2"/>
                    </a:cubicBezTo>
                    <a:cubicBezTo>
                      <a:pt x="60" y="0"/>
                      <a:pt x="51" y="2"/>
                      <a:pt x="43" y="7"/>
                    </a:cubicBezTo>
                    <a:cubicBezTo>
                      <a:pt x="17" y="32"/>
                      <a:pt x="0" y="96"/>
                      <a:pt x="0" y="96"/>
                    </a:cubicBezTo>
                    <a:cubicBezTo>
                      <a:pt x="5" y="100"/>
                      <a:pt x="16" y="106"/>
                      <a:pt x="43" y="107"/>
                    </a:cubicBezTo>
                    <a:cubicBezTo>
                      <a:pt x="46" y="107"/>
                      <a:pt x="49" y="107"/>
                      <a:pt x="52" y="107"/>
                    </a:cubicBezTo>
                    <a:cubicBezTo>
                      <a:pt x="52" y="107"/>
                      <a:pt x="52" y="107"/>
                      <a:pt x="52" y="107"/>
                    </a:cubicBezTo>
                    <a:cubicBezTo>
                      <a:pt x="57" y="43"/>
                      <a:pt x="86" y="13"/>
                      <a:pt x="86" y="13"/>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 name="iṧḷíďê"/>
              <p:cNvSpPr/>
              <p:nvPr/>
            </p:nvSpPr>
            <p:spPr bwMode="auto">
              <a:xfrm>
                <a:off x="7124815" y="5978485"/>
                <a:ext cx="239879" cy="207463"/>
              </a:xfrm>
              <a:custGeom>
                <a:avLst/>
                <a:gdLst>
                  <a:gd name="T0" fmla="*/ 89 w 89"/>
                  <a:gd name="T1" fmla="*/ 45 h 77"/>
                  <a:gd name="T2" fmla="*/ 87 w 89"/>
                  <a:gd name="T3" fmla="*/ 15 h 77"/>
                  <a:gd name="T4" fmla="*/ 67 w 89"/>
                  <a:gd name="T5" fmla="*/ 0 h 77"/>
                  <a:gd name="T6" fmla="*/ 14 w 89"/>
                  <a:gd name="T7" fmla="*/ 3 h 77"/>
                  <a:gd name="T8" fmla="*/ 3 w 89"/>
                  <a:gd name="T9" fmla="*/ 20 h 77"/>
                  <a:gd name="T10" fmla="*/ 1 w 89"/>
                  <a:gd name="T11" fmla="*/ 58 h 77"/>
                  <a:gd name="T12" fmla="*/ 13 w 89"/>
                  <a:gd name="T13" fmla="*/ 76 h 77"/>
                  <a:gd name="T14" fmla="*/ 38 w 89"/>
                  <a:gd name="T15" fmla="*/ 70 h 77"/>
                  <a:gd name="T16" fmla="*/ 65 w 89"/>
                  <a:gd name="T17" fmla="*/ 62 h 77"/>
                  <a:gd name="T18" fmla="*/ 81 w 89"/>
                  <a:gd name="T19" fmla="*/ 55 h 77"/>
                  <a:gd name="T20" fmla="*/ 89 w 89"/>
                  <a:gd name="T21"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77">
                    <a:moveTo>
                      <a:pt x="89" y="45"/>
                    </a:moveTo>
                    <a:cubicBezTo>
                      <a:pt x="89" y="45"/>
                      <a:pt x="88" y="21"/>
                      <a:pt x="87" y="15"/>
                    </a:cubicBezTo>
                    <a:cubicBezTo>
                      <a:pt x="85" y="9"/>
                      <a:pt x="79" y="0"/>
                      <a:pt x="67" y="0"/>
                    </a:cubicBezTo>
                    <a:cubicBezTo>
                      <a:pt x="55" y="0"/>
                      <a:pt x="21" y="0"/>
                      <a:pt x="14" y="3"/>
                    </a:cubicBezTo>
                    <a:cubicBezTo>
                      <a:pt x="7" y="6"/>
                      <a:pt x="6" y="9"/>
                      <a:pt x="3" y="20"/>
                    </a:cubicBezTo>
                    <a:cubicBezTo>
                      <a:pt x="0" y="32"/>
                      <a:pt x="1" y="58"/>
                      <a:pt x="1" y="58"/>
                    </a:cubicBezTo>
                    <a:cubicBezTo>
                      <a:pt x="1" y="58"/>
                      <a:pt x="10" y="77"/>
                      <a:pt x="13" y="76"/>
                    </a:cubicBezTo>
                    <a:cubicBezTo>
                      <a:pt x="15" y="76"/>
                      <a:pt x="35" y="72"/>
                      <a:pt x="38" y="70"/>
                    </a:cubicBezTo>
                    <a:cubicBezTo>
                      <a:pt x="40" y="68"/>
                      <a:pt x="62" y="64"/>
                      <a:pt x="65" y="62"/>
                    </a:cubicBezTo>
                    <a:cubicBezTo>
                      <a:pt x="68" y="60"/>
                      <a:pt x="81" y="56"/>
                      <a:pt x="81" y="55"/>
                    </a:cubicBezTo>
                    <a:cubicBezTo>
                      <a:pt x="82" y="54"/>
                      <a:pt x="89" y="45"/>
                      <a:pt x="89" y="45"/>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 name="îṩlïdè"/>
              <p:cNvSpPr/>
              <p:nvPr/>
            </p:nvSpPr>
            <p:spPr bwMode="auto">
              <a:xfrm>
                <a:off x="7105365" y="6290976"/>
                <a:ext cx="382510" cy="163377"/>
              </a:xfrm>
              <a:custGeom>
                <a:avLst/>
                <a:gdLst>
                  <a:gd name="T0" fmla="*/ 101 w 142"/>
                  <a:gd name="T1" fmla="*/ 59 h 61"/>
                  <a:gd name="T2" fmla="*/ 142 w 142"/>
                  <a:gd name="T3" fmla="*/ 43 h 61"/>
                  <a:gd name="T4" fmla="*/ 142 w 142"/>
                  <a:gd name="T5" fmla="*/ 20 h 61"/>
                  <a:gd name="T6" fmla="*/ 113 w 142"/>
                  <a:gd name="T7" fmla="*/ 36 h 61"/>
                  <a:gd name="T8" fmla="*/ 0 w 142"/>
                  <a:gd name="T9" fmla="*/ 1 h 61"/>
                  <a:gd name="T10" fmla="*/ 0 w 142"/>
                  <a:gd name="T11" fmla="*/ 0 h 61"/>
                  <a:gd name="T12" fmla="*/ 0 w 142"/>
                  <a:gd name="T13" fmla="*/ 15 h 61"/>
                  <a:gd name="T14" fmla="*/ 101 w 142"/>
                  <a:gd name="T15" fmla="*/ 5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1">
                    <a:moveTo>
                      <a:pt x="101" y="59"/>
                    </a:moveTo>
                    <a:cubicBezTo>
                      <a:pt x="134" y="58"/>
                      <a:pt x="142" y="43"/>
                      <a:pt x="142" y="43"/>
                    </a:cubicBezTo>
                    <a:cubicBezTo>
                      <a:pt x="142" y="20"/>
                      <a:pt x="142" y="20"/>
                      <a:pt x="142" y="20"/>
                    </a:cubicBezTo>
                    <a:cubicBezTo>
                      <a:pt x="141" y="26"/>
                      <a:pt x="135" y="34"/>
                      <a:pt x="113" y="36"/>
                    </a:cubicBezTo>
                    <a:cubicBezTo>
                      <a:pt x="78" y="39"/>
                      <a:pt x="18" y="31"/>
                      <a:pt x="0" y="1"/>
                    </a:cubicBezTo>
                    <a:cubicBezTo>
                      <a:pt x="0" y="0"/>
                      <a:pt x="0" y="0"/>
                      <a:pt x="0" y="0"/>
                    </a:cubicBezTo>
                    <a:cubicBezTo>
                      <a:pt x="0" y="15"/>
                      <a:pt x="0" y="15"/>
                      <a:pt x="0" y="15"/>
                    </a:cubicBezTo>
                    <a:cubicBezTo>
                      <a:pt x="19" y="53"/>
                      <a:pt x="68" y="61"/>
                      <a:pt x="101" y="59"/>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i$líḓè"/>
              <p:cNvSpPr/>
              <p:nvPr/>
            </p:nvSpPr>
            <p:spPr bwMode="auto">
              <a:xfrm>
                <a:off x="7227250" y="6220957"/>
                <a:ext cx="260625" cy="171157"/>
              </a:xfrm>
              <a:custGeom>
                <a:avLst/>
                <a:gdLst>
                  <a:gd name="T0" fmla="*/ 68 w 97"/>
                  <a:gd name="T1" fmla="*/ 62 h 64"/>
                  <a:gd name="T2" fmla="*/ 97 w 97"/>
                  <a:gd name="T3" fmla="*/ 46 h 64"/>
                  <a:gd name="T4" fmla="*/ 97 w 97"/>
                  <a:gd name="T5" fmla="*/ 40 h 64"/>
                  <a:gd name="T6" fmla="*/ 84 w 97"/>
                  <a:gd name="T7" fmla="*/ 6 h 64"/>
                  <a:gd name="T8" fmla="*/ 54 w 97"/>
                  <a:gd name="T9" fmla="*/ 2 h 64"/>
                  <a:gd name="T10" fmla="*/ 0 w 97"/>
                  <a:gd name="T11" fmla="*/ 56 h 64"/>
                  <a:gd name="T12" fmla="*/ 68 w 9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97" h="64">
                    <a:moveTo>
                      <a:pt x="68" y="62"/>
                    </a:moveTo>
                    <a:cubicBezTo>
                      <a:pt x="90" y="60"/>
                      <a:pt x="96" y="52"/>
                      <a:pt x="97" y="46"/>
                    </a:cubicBezTo>
                    <a:cubicBezTo>
                      <a:pt x="97" y="40"/>
                      <a:pt x="97" y="40"/>
                      <a:pt x="97" y="40"/>
                    </a:cubicBezTo>
                    <a:cubicBezTo>
                      <a:pt x="94" y="30"/>
                      <a:pt x="89" y="18"/>
                      <a:pt x="84" y="6"/>
                    </a:cubicBezTo>
                    <a:cubicBezTo>
                      <a:pt x="79" y="4"/>
                      <a:pt x="68" y="0"/>
                      <a:pt x="54" y="2"/>
                    </a:cubicBezTo>
                    <a:cubicBezTo>
                      <a:pt x="33" y="6"/>
                      <a:pt x="7" y="16"/>
                      <a:pt x="0" y="56"/>
                    </a:cubicBezTo>
                    <a:cubicBezTo>
                      <a:pt x="23" y="62"/>
                      <a:pt x="49" y="64"/>
                      <a:pt x="68" y="62"/>
                    </a:cubicBez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 name="îṡḻíḋè"/>
              <p:cNvSpPr/>
              <p:nvPr/>
            </p:nvSpPr>
            <p:spPr bwMode="auto">
              <a:xfrm>
                <a:off x="7105365" y="6091293"/>
                <a:ext cx="181530" cy="280075"/>
              </a:xfrm>
              <a:custGeom>
                <a:avLst/>
                <a:gdLst>
                  <a:gd name="T0" fmla="*/ 43 w 67"/>
                  <a:gd name="T1" fmla="*/ 15 h 104"/>
                  <a:gd name="T2" fmla="*/ 30 w 67"/>
                  <a:gd name="T3" fmla="*/ 22 h 104"/>
                  <a:gd name="T4" fmla="*/ 7 w 67"/>
                  <a:gd name="T5" fmla="*/ 9 h 104"/>
                  <a:gd name="T6" fmla="*/ 8 w 67"/>
                  <a:gd name="T7" fmla="*/ 0 h 104"/>
                  <a:gd name="T8" fmla="*/ 0 w 67"/>
                  <a:gd name="T9" fmla="*/ 11 h 104"/>
                  <a:gd name="T10" fmla="*/ 0 w 67"/>
                  <a:gd name="T11" fmla="*/ 74 h 104"/>
                  <a:gd name="T12" fmla="*/ 0 w 67"/>
                  <a:gd name="T13" fmla="*/ 75 h 104"/>
                  <a:gd name="T14" fmla="*/ 45 w 67"/>
                  <a:gd name="T15" fmla="*/ 104 h 104"/>
                  <a:gd name="T16" fmla="*/ 67 w 67"/>
                  <a:gd name="T17" fmla="*/ 64 h 104"/>
                  <a:gd name="T18" fmla="*/ 67 w 67"/>
                  <a:gd name="T19" fmla="*/ 64 h 104"/>
                  <a:gd name="T20" fmla="*/ 43 w 67"/>
                  <a:gd name="T21" fmla="*/ 1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04">
                    <a:moveTo>
                      <a:pt x="43" y="15"/>
                    </a:moveTo>
                    <a:cubicBezTo>
                      <a:pt x="38" y="19"/>
                      <a:pt x="34" y="22"/>
                      <a:pt x="30" y="22"/>
                    </a:cubicBezTo>
                    <a:cubicBezTo>
                      <a:pt x="18" y="24"/>
                      <a:pt x="7" y="9"/>
                      <a:pt x="7" y="9"/>
                    </a:cubicBezTo>
                    <a:cubicBezTo>
                      <a:pt x="8" y="0"/>
                      <a:pt x="8" y="0"/>
                      <a:pt x="8" y="0"/>
                    </a:cubicBezTo>
                    <a:cubicBezTo>
                      <a:pt x="0" y="1"/>
                      <a:pt x="0" y="11"/>
                      <a:pt x="0" y="11"/>
                    </a:cubicBezTo>
                    <a:cubicBezTo>
                      <a:pt x="0" y="74"/>
                      <a:pt x="0" y="74"/>
                      <a:pt x="0" y="74"/>
                    </a:cubicBezTo>
                    <a:cubicBezTo>
                      <a:pt x="0" y="75"/>
                      <a:pt x="0" y="75"/>
                      <a:pt x="0" y="75"/>
                    </a:cubicBezTo>
                    <a:cubicBezTo>
                      <a:pt x="8" y="89"/>
                      <a:pt x="26" y="98"/>
                      <a:pt x="45" y="104"/>
                    </a:cubicBezTo>
                    <a:cubicBezTo>
                      <a:pt x="49" y="84"/>
                      <a:pt x="57" y="72"/>
                      <a:pt x="67" y="64"/>
                    </a:cubicBezTo>
                    <a:cubicBezTo>
                      <a:pt x="67" y="64"/>
                      <a:pt x="67" y="64"/>
                      <a:pt x="67" y="64"/>
                    </a:cubicBezTo>
                    <a:cubicBezTo>
                      <a:pt x="62" y="44"/>
                      <a:pt x="48" y="22"/>
                      <a:pt x="43" y="15"/>
                    </a:cubicBezTo>
                    <a:close/>
                  </a:path>
                </a:pathLst>
              </a:custGeom>
              <a:solidFill>
                <a:srgbClr val="6772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9" name="íṩlïḍê"/>
              <p:cNvSpPr/>
              <p:nvPr/>
            </p:nvSpPr>
            <p:spPr bwMode="auto">
              <a:xfrm>
                <a:off x="7222063" y="6083513"/>
                <a:ext cx="230803" cy="180233"/>
              </a:xfrm>
              <a:custGeom>
                <a:avLst/>
                <a:gdLst>
                  <a:gd name="T0" fmla="*/ 86 w 86"/>
                  <a:gd name="T1" fmla="*/ 57 h 67"/>
                  <a:gd name="T2" fmla="*/ 37 w 86"/>
                  <a:gd name="T3" fmla="*/ 1 h 67"/>
                  <a:gd name="T4" fmla="*/ 0 w 86"/>
                  <a:gd name="T5" fmla="*/ 18 h 67"/>
                  <a:gd name="T6" fmla="*/ 24 w 86"/>
                  <a:gd name="T7" fmla="*/ 67 h 67"/>
                  <a:gd name="T8" fmla="*/ 24 w 86"/>
                  <a:gd name="T9" fmla="*/ 67 h 67"/>
                  <a:gd name="T10" fmla="*/ 56 w 86"/>
                  <a:gd name="T11" fmla="*/ 53 h 67"/>
                  <a:gd name="T12" fmla="*/ 86 w 86"/>
                  <a:gd name="T13" fmla="*/ 57 h 67"/>
                </a:gdLst>
                <a:ahLst/>
                <a:cxnLst>
                  <a:cxn ang="0">
                    <a:pos x="T0" y="T1"/>
                  </a:cxn>
                  <a:cxn ang="0">
                    <a:pos x="T2" y="T3"/>
                  </a:cxn>
                  <a:cxn ang="0">
                    <a:pos x="T4" y="T5"/>
                  </a:cxn>
                  <a:cxn ang="0">
                    <a:pos x="T6" y="T7"/>
                  </a:cxn>
                  <a:cxn ang="0">
                    <a:pos x="T8" y="T9"/>
                  </a:cxn>
                  <a:cxn ang="0">
                    <a:pos x="T10" y="T11"/>
                  </a:cxn>
                  <a:cxn ang="0">
                    <a:pos x="T12" y="T13"/>
                  </a:cxn>
                </a:cxnLst>
                <a:rect l="0" t="0" r="r" b="b"/>
                <a:pathLst>
                  <a:path w="86" h="67">
                    <a:moveTo>
                      <a:pt x="86" y="57"/>
                    </a:moveTo>
                    <a:cubicBezTo>
                      <a:pt x="73" y="28"/>
                      <a:pt x="54" y="0"/>
                      <a:pt x="37" y="1"/>
                    </a:cubicBezTo>
                    <a:cubicBezTo>
                      <a:pt x="22" y="3"/>
                      <a:pt x="10" y="12"/>
                      <a:pt x="0" y="18"/>
                    </a:cubicBezTo>
                    <a:cubicBezTo>
                      <a:pt x="5" y="25"/>
                      <a:pt x="19" y="47"/>
                      <a:pt x="24" y="67"/>
                    </a:cubicBezTo>
                    <a:cubicBezTo>
                      <a:pt x="24" y="67"/>
                      <a:pt x="24" y="67"/>
                      <a:pt x="24" y="67"/>
                    </a:cubicBezTo>
                    <a:cubicBezTo>
                      <a:pt x="34" y="59"/>
                      <a:pt x="46" y="55"/>
                      <a:pt x="56" y="53"/>
                    </a:cubicBezTo>
                    <a:cubicBezTo>
                      <a:pt x="70" y="51"/>
                      <a:pt x="81" y="55"/>
                      <a:pt x="86" y="57"/>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iSļíḓè"/>
              <p:cNvSpPr/>
              <p:nvPr/>
            </p:nvSpPr>
            <p:spPr bwMode="auto">
              <a:xfrm>
                <a:off x="6451857" y="3746961"/>
                <a:ext cx="772800" cy="1080104"/>
              </a:xfrm>
              <a:custGeom>
                <a:avLst/>
                <a:gdLst>
                  <a:gd name="T0" fmla="*/ 210 w 287"/>
                  <a:gd name="T1" fmla="*/ 0 h 401"/>
                  <a:gd name="T2" fmla="*/ 6 w 287"/>
                  <a:gd name="T3" fmla="*/ 339 h 401"/>
                  <a:gd name="T4" fmla="*/ 0 w 287"/>
                  <a:gd name="T5" fmla="*/ 401 h 401"/>
                  <a:gd name="T6" fmla="*/ 287 w 287"/>
                  <a:gd name="T7" fmla="*/ 30 h 401"/>
                  <a:gd name="T8" fmla="*/ 210 w 287"/>
                  <a:gd name="T9" fmla="*/ 0 h 401"/>
                </a:gdLst>
                <a:ahLst/>
                <a:cxnLst>
                  <a:cxn ang="0">
                    <a:pos x="T0" y="T1"/>
                  </a:cxn>
                  <a:cxn ang="0">
                    <a:pos x="T2" y="T3"/>
                  </a:cxn>
                  <a:cxn ang="0">
                    <a:pos x="T4" y="T5"/>
                  </a:cxn>
                  <a:cxn ang="0">
                    <a:pos x="T6" y="T7"/>
                  </a:cxn>
                  <a:cxn ang="0">
                    <a:pos x="T8" y="T9"/>
                  </a:cxn>
                </a:cxnLst>
                <a:rect l="0" t="0" r="r" b="b"/>
                <a:pathLst>
                  <a:path w="287" h="401">
                    <a:moveTo>
                      <a:pt x="210" y="0"/>
                    </a:moveTo>
                    <a:cubicBezTo>
                      <a:pt x="210" y="0"/>
                      <a:pt x="113" y="230"/>
                      <a:pt x="6" y="339"/>
                    </a:cubicBezTo>
                    <a:cubicBezTo>
                      <a:pt x="6" y="339"/>
                      <a:pt x="1" y="391"/>
                      <a:pt x="0" y="401"/>
                    </a:cubicBezTo>
                    <a:cubicBezTo>
                      <a:pt x="0" y="401"/>
                      <a:pt x="206" y="245"/>
                      <a:pt x="287" y="30"/>
                    </a:cubicBezTo>
                    <a:cubicBezTo>
                      <a:pt x="287" y="30"/>
                      <a:pt x="216" y="2"/>
                      <a:pt x="210" y="0"/>
                    </a:cubicBezTo>
                    <a:close/>
                  </a:path>
                </a:pathLst>
              </a:custGeom>
              <a:solidFill>
                <a:srgbClr val="455C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îşḷíḓé"/>
              <p:cNvSpPr/>
              <p:nvPr/>
            </p:nvSpPr>
            <p:spPr bwMode="auto">
              <a:xfrm>
                <a:off x="6457043" y="4086682"/>
                <a:ext cx="47976" cy="300821"/>
              </a:xfrm>
              <a:custGeom>
                <a:avLst/>
                <a:gdLst>
                  <a:gd name="T0" fmla="*/ 11 w 18"/>
                  <a:gd name="T1" fmla="*/ 112 h 112"/>
                  <a:gd name="T2" fmla="*/ 17 w 18"/>
                  <a:gd name="T3" fmla="*/ 1 h 112"/>
                  <a:gd name="T4" fmla="*/ 0 w 18"/>
                  <a:gd name="T5" fmla="*/ 111 h 112"/>
                  <a:gd name="T6" fmla="*/ 11 w 18"/>
                  <a:gd name="T7" fmla="*/ 112 h 112"/>
                </a:gdLst>
                <a:ahLst/>
                <a:cxnLst>
                  <a:cxn ang="0">
                    <a:pos x="T0" y="T1"/>
                  </a:cxn>
                  <a:cxn ang="0">
                    <a:pos x="T2" y="T3"/>
                  </a:cxn>
                  <a:cxn ang="0">
                    <a:pos x="T4" y="T5"/>
                  </a:cxn>
                  <a:cxn ang="0">
                    <a:pos x="T6" y="T7"/>
                  </a:cxn>
                </a:cxnLst>
                <a:rect l="0" t="0" r="r" b="b"/>
                <a:pathLst>
                  <a:path w="18" h="112">
                    <a:moveTo>
                      <a:pt x="11" y="112"/>
                    </a:moveTo>
                    <a:cubicBezTo>
                      <a:pt x="11" y="112"/>
                      <a:pt x="17" y="3"/>
                      <a:pt x="17" y="1"/>
                    </a:cubicBezTo>
                    <a:cubicBezTo>
                      <a:pt x="18" y="0"/>
                      <a:pt x="0" y="111"/>
                      <a:pt x="0" y="111"/>
                    </a:cubicBezTo>
                    <a:lnTo>
                      <a:pt x="11" y="112"/>
                    </a:lnTo>
                    <a:close/>
                  </a:path>
                </a:pathLst>
              </a:custGeom>
              <a:solidFill>
                <a:srgbClr val="4A78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îṡļîḓè"/>
              <p:cNvSpPr/>
              <p:nvPr/>
            </p:nvSpPr>
            <p:spPr bwMode="auto">
              <a:xfrm>
                <a:off x="6176968" y="5133073"/>
                <a:ext cx="120588" cy="156894"/>
              </a:xfrm>
              <a:custGeom>
                <a:avLst/>
                <a:gdLst>
                  <a:gd name="T0" fmla="*/ 7 w 45"/>
                  <a:gd name="T1" fmla="*/ 16 h 58"/>
                  <a:gd name="T2" fmla="*/ 17 w 45"/>
                  <a:gd name="T3" fmla="*/ 48 h 58"/>
                  <a:gd name="T4" fmla="*/ 34 w 45"/>
                  <a:gd name="T5" fmla="*/ 30 h 58"/>
                  <a:gd name="T6" fmla="*/ 45 w 45"/>
                  <a:gd name="T7" fmla="*/ 0 h 58"/>
                  <a:gd name="T8" fmla="*/ 38 w 45"/>
                  <a:gd name="T9" fmla="*/ 31 h 58"/>
                  <a:gd name="T10" fmla="*/ 17 w 45"/>
                  <a:gd name="T11" fmla="*/ 55 h 58"/>
                  <a:gd name="T12" fmla="*/ 7 w 45"/>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5" h="58">
                    <a:moveTo>
                      <a:pt x="7" y="16"/>
                    </a:moveTo>
                    <a:cubicBezTo>
                      <a:pt x="7" y="16"/>
                      <a:pt x="2" y="44"/>
                      <a:pt x="17" y="48"/>
                    </a:cubicBezTo>
                    <a:cubicBezTo>
                      <a:pt x="33" y="52"/>
                      <a:pt x="32" y="43"/>
                      <a:pt x="34" y="30"/>
                    </a:cubicBezTo>
                    <a:cubicBezTo>
                      <a:pt x="35" y="16"/>
                      <a:pt x="41" y="5"/>
                      <a:pt x="45" y="0"/>
                    </a:cubicBezTo>
                    <a:cubicBezTo>
                      <a:pt x="45" y="0"/>
                      <a:pt x="37" y="20"/>
                      <a:pt x="38" y="31"/>
                    </a:cubicBezTo>
                    <a:cubicBezTo>
                      <a:pt x="38" y="42"/>
                      <a:pt x="34" y="58"/>
                      <a:pt x="17" y="55"/>
                    </a:cubicBezTo>
                    <a:cubicBezTo>
                      <a:pt x="0" y="51"/>
                      <a:pt x="3" y="26"/>
                      <a:pt x="7" y="16"/>
                    </a:cubicBezTo>
                    <a:close/>
                  </a:path>
                </a:pathLst>
              </a:custGeom>
              <a:solidFill>
                <a:srgbClr val="E2A8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iṣḷîḓé"/>
              <p:cNvSpPr/>
              <p:nvPr/>
            </p:nvSpPr>
            <p:spPr bwMode="auto">
              <a:xfrm>
                <a:off x="6307929" y="6209287"/>
                <a:ext cx="239879" cy="202276"/>
              </a:xfrm>
              <a:custGeom>
                <a:avLst/>
                <a:gdLst>
                  <a:gd name="T0" fmla="*/ 0 w 89"/>
                  <a:gd name="T1" fmla="*/ 43 h 75"/>
                  <a:gd name="T2" fmla="*/ 8 w 89"/>
                  <a:gd name="T3" fmla="*/ 16 h 75"/>
                  <a:gd name="T4" fmla="*/ 10 w 89"/>
                  <a:gd name="T5" fmla="*/ 13 h 75"/>
                  <a:gd name="T6" fmla="*/ 40 w 89"/>
                  <a:gd name="T7" fmla="*/ 1 h 75"/>
                  <a:gd name="T8" fmla="*/ 89 w 89"/>
                  <a:gd name="T9" fmla="*/ 60 h 75"/>
                  <a:gd name="T10" fmla="*/ 45 w 89"/>
                  <a:gd name="T11" fmla="*/ 75 h 75"/>
                  <a:gd name="T12" fmla="*/ 3 w 89"/>
                  <a:gd name="T13" fmla="*/ 60 h 75"/>
                  <a:gd name="T14" fmla="*/ 0 w 89"/>
                  <a:gd name="T15" fmla="*/ 43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5">
                    <a:moveTo>
                      <a:pt x="0" y="43"/>
                    </a:moveTo>
                    <a:cubicBezTo>
                      <a:pt x="0" y="43"/>
                      <a:pt x="2" y="31"/>
                      <a:pt x="8" y="16"/>
                    </a:cubicBezTo>
                    <a:cubicBezTo>
                      <a:pt x="8" y="15"/>
                      <a:pt x="9" y="13"/>
                      <a:pt x="10" y="13"/>
                    </a:cubicBezTo>
                    <a:cubicBezTo>
                      <a:pt x="15" y="5"/>
                      <a:pt x="25" y="0"/>
                      <a:pt x="40" y="1"/>
                    </a:cubicBezTo>
                    <a:cubicBezTo>
                      <a:pt x="80" y="4"/>
                      <a:pt x="89" y="60"/>
                      <a:pt x="89" y="60"/>
                    </a:cubicBezTo>
                    <a:cubicBezTo>
                      <a:pt x="89" y="60"/>
                      <a:pt x="47" y="75"/>
                      <a:pt x="45" y="75"/>
                    </a:cubicBezTo>
                    <a:cubicBezTo>
                      <a:pt x="42" y="75"/>
                      <a:pt x="3" y="60"/>
                      <a:pt x="3" y="60"/>
                    </a:cubicBezTo>
                    <a:lnTo>
                      <a:pt x="0" y="43"/>
                    </a:lnTo>
                    <a:close/>
                  </a:path>
                </a:pathLst>
              </a:custGeom>
              <a:solidFill>
                <a:srgbClr val="EDF9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 name="íṧľîdé"/>
              <p:cNvSpPr/>
              <p:nvPr/>
            </p:nvSpPr>
            <p:spPr bwMode="auto">
              <a:xfrm>
                <a:off x="6552995" y="2927482"/>
                <a:ext cx="29823" cy="3500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îṧ1íḑe"/>
              <p:cNvSpPr/>
              <p:nvPr/>
            </p:nvSpPr>
            <p:spPr bwMode="auto">
              <a:xfrm>
                <a:off x="7094992" y="2927482"/>
                <a:ext cx="29823" cy="3500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14" name="iṣľiďè"/>
            <p:cNvGrpSpPr/>
            <p:nvPr/>
          </p:nvGrpSpPr>
          <p:grpSpPr>
            <a:xfrm>
              <a:off x="8212699" y="1856455"/>
              <a:ext cx="2182252" cy="4759979"/>
              <a:chOff x="8212699" y="1856454"/>
              <a:chExt cx="2182252" cy="4759979"/>
            </a:xfrm>
          </p:grpSpPr>
          <p:sp>
            <p:nvSpPr>
              <p:cNvPr id="15" name="ïŝľïḓê"/>
              <p:cNvSpPr/>
              <p:nvPr/>
            </p:nvSpPr>
            <p:spPr bwMode="auto">
              <a:xfrm>
                <a:off x="8597803" y="6104259"/>
                <a:ext cx="1727130" cy="512174"/>
              </a:xfrm>
              <a:prstGeom prst="ellipse">
                <a:avLst/>
              </a:prstGeom>
              <a:solidFill>
                <a:srgbClr val="CEE5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ï$ḷiḓê"/>
              <p:cNvSpPr/>
              <p:nvPr/>
            </p:nvSpPr>
            <p:spPr bwMode="auto">
              <a:xfrm>
                <a:off x="8212699" y="4692214"/>
                <a:ext cx="282668" cy="145224"/>
              </a:xfrm>
              <a:custGeom>
                <a:avLst/>
                <a:gdLst>
                  <a:gd name="T0" fmla="*/ 42 w 105"/>
                  <a:gd name="T1" fmla="*/ 11 h 54"/>
                  <a:gd name="T2" fmla="*/ 12 w 105"/>
                  <a:gd name="T3" fmla="*/ 26 h 54"/>
                  <a:gd name="T4" fmla="*/ 66 w 105"/>
                  <a:gd name="T5" fmla="*/ 33 h 54"/>
                  <a:gd name="T6" fmla="*/ 75 w 105"/>
                  <a:gd name="T7" fmla="*/ 0 h 54"/>
                  <a:gd name="T8" fmla="*/ 57 w 105"/>
                  <a:gd name="T9" fmla="*/ 2 h 54"/>
                  <a:gd name="T10" fmla="*/ 42 w 105"/>
                  <a:gd name="T11" fmla="*/ 11 h 54"/>
                </a:gdLst>
                <a:ahLst/>
                <a:cxnLst>
                  <a:cxn ang="0">
                    <a:pos x="T0" y="T1"/>
                  </a:cxn>
                  <a:cxn ang="0">
                    <a:pos x="T2" y="T3"/>
                  </a:cxn>
                  <a:cxn ang="0">
                    <a:pos x="T4" y="T5"/>
                  </a:cxn>
                  <a:cxn ang="0">
                    <a:pos x="T6" y="T7"/>
                  </a:cxn>
                  <a:cxn ang="0">
                    <a:pos x="T8" y="T9"/>
                  </a:cxn>
                  <a:cxn ang="0">
                    <a:pos x="T10" y="T11"/>
                  </a:cxn>
                </a:cxnLst>
                <a:rect l="0" t="0" r="r" b="b"/>
                <a:pathLst>
                  <a:path w="105" h="54">
                    <a:moveTo>
                      <a:pt x="42" y="11"/>
                    </a:moveTo>
                    <a:cubicBezTo>
                      <a:pt x="42" y="11"/>
                      <a:pt x="23" y="19"/>
                      <a:pt x="12" y="26"/>
                    </a:cubicBezTo>
                    <a:cubicBezTo>
                      <a:pt x="0" y="33"/>
                      <a:pt x="35" y="54"/>
                      <a:pt x="66" y="33"/>
                    </a:cubicBezTo>
                    <a:cubicBezTo>
                      <a:pt x="105" y="6"/>
                      <a:pt x="75" y="0"/>
                      <a:pt x="75" y="0"/>
                    </a:cubicBezTo>
                    <a:cubicBezTo>
                      <a:pt x="57" y="2"/>
                      <a:pt x="57" y="2"/>
                      <a:pt x="57" y="2"/>
                    </a:cubicBezTo>
                    <a:lnTo>
                      <a:pt x="42" y="11"/>
                    </a:lnTo>
                    <a:close/>
                  </a:path>
                </a:pathLst>
              </a:custGeom>
              <a:solidFill>
                <a:srgbClr val="EFB7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ïṣḷïḑê"/>
              <p:cNvSpPr/>
              <p:nvPr/>
            </p:nvSpPr>
            <p:spPr bwMode="auto">
              <a:xfrm>
                <a:off x="8647075" y="6141862"/>
                <a:ext cx="443452" cy="334534"/>
              </a:xfrm>
              <a:custGeom>
                <a:avLst/>
                <a:gdLst>
                  <a:gd name="T0" fmla="*/ 63 w 165"/>
                  <a:gd name="T1" fmla="*/ 14 h 124"/>
                  <a:gd name="T2" fmla="*/ 45 w 165"/>
                  <a:gd name="T3" fmla="*/ 40 h 124"/>
                  <a:gd name="T4" fmla="*/ 4 w 165"/>
                  <a:gd name="T5" fmla="*/ 92 h 124"/>
                  <a:gd name="T6" fmla="*/ 113 w 165"/>
                  <a:gd name="T7" fmla="*/ 101 h 124"/>
                  <a:gd name="T8" fmla="*/ 137 w 165"/>
                  <a:gd name="T9" fmla="*/ 75 h 124"/>
                  <a:gd name="T10" fmla="*/ 165 w 165"/>
                  <a:gd name="T11" fmla="*/ 47 h 124"/>
                  <a:gd name="T12" fmla="*/ 137 w 165"/>
                  <a:gd name="T13" fmla="*/ 7 h 124"/>
                  <a:gd name="T14" fmla="*/ 101 w 165"/>
                  <a:gd name="T15" fmla="*/ 1 h 124"/>
                  <a:gd name="T16" fmla="*/ 63 w 165"/>
                  <a:gd name="T17" fmla="*/ 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4">
                    <a:moveTo>
                      <a:pt x="63" y="14"/>
                    </a:moveTo>
                    <a:cubicBezTo>
                      <a:pt x="63" y="14"/>
                      <a:pt x="55" y="30"/>
                      <a:pt x="45" y="40"/>
                    </a:cubicBezTo>
                    <a:cubicBezTo>
                      <a:pt x="35" y="50"/>
                      <a:pt x="0" y="68"/>
                      <a:pt x="4" y="92"/>
                    </a:cubicBezTo>
                    <a:cubicBezTo>
                      <a:pt x="8" y="117"/>
                      <a:pt x="75" y="124"/>
                      <a:pt x="113" y="101"/>
                    </a:cubicBezTo>
                    <a:cubicBezTo>
                      <a:pt x="113" y="101"/>
                      <a:pt x="132" y="85"/>
                      <a:pt x="137" y="75"/>
                    </a:cubicBezTo>
                    <a:cubicBezTo>
                      <a:pt x="142" y="64"/>
                      <a:pt x="165" y="47"/>
                      <a:pt x="165" y="47"/>
                    </a:cubicBezTo>
                    <a:cubicBezTo>
                      <a:pt x="165" y="47"/>
                      <a:pt x="159" y="15"/>
                      <a:pt x="137" y="7"/>
                    </a:cubicBezTo>
                    <a:cubicBezTo>
                      <a:pt x="115" y="0"/>
                      <a:pt x="101" y="1"/>
                      <a:pt x="101" y="1"/>
                    </a:cubicBezTo>
                    <a:lnTo>
                      <a:pt x="63" y="14"/>
                    </a:lnTo>
                    <a:close/>
                  </a:path>
                </a:pathLst>
              </a:custGeom>
              <a:solidFill>
                <a:srgbClr val="A752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 name="iṣlïḋe"/>
              <p:cNvSpPr/>
              <p:nvPr/>
            </p:nvSpPr>
            <p:spPr bwMode="auto">
              <a:xfrm>
                <a:off x="9874997" y="5711376"/>
                <a:ext cx="342314" cy="490131"/>
              </a:xfrm>
              <a:custGeom>
                <a:avLst/>
                <a:gdLst>
                  <a:gd name="T0" fmla="*/ 10 w 127"/>
                  <a:gd name="T1" fmla="*/ 84 h 182"/>
                  <a:gd name="T2" fmla="*/ 33 w 127"/>
                  <a:gd name="T3" fmla="*/ 128 h 182"/>
                  <a:gd name="T4" fmla="*/ 80 w 127"/>
                  <a:gd name="T5" fmla="*/ 174 h 182"/>
                  <a:gd name="T6" fmla="*/ 120 w 127"/>
                  <a:gd name="T7" fmla="*/ 103 h 182"/>
                  <a:gd name="T8" fmla="*/ 91 w 127"/>
                  <a:gd name="T9" fmla="*/ 26 h 182"/>
                  <a:gd name="T10" fmla="*/ 77 w 127"/>
                  <a:gd name="T11" fmla="*/ 6 h 182"/>
                  <a:gd name="T12" fmla="*/ 36 w 127"/>
                  <a:gd name="T13" fmla="*/ 16 h 182"/>
                  <a:gd name="T14" fmla="*/ 20 w 127"/>
                  <a:gd name="T15" fmla="*/ 35 h 182"/>
                  <a:gd name="T16" fmla="*/ 14 w 127"/>
                  <a:gd name="T17" fmla="*/ 60 h 182"/>
                  <a:gd name="T18" fmla="*/ 0 w 127"/>
                  <a:gd name="T19" fmla="*/ 76 h 182"/>
                  <a:gd name="T20" fmla="*/ 10 w 127"/>
                  <a:gd name="T21" fmla="*/ 8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82">
                    <a:moveTo>
                      <a:pt x="10" y="84"/>
                    </a:moveTo>
                    <a:cubicBezTo>
                      <a:pt x="10" y="84"/>
                      <a:pt x="27" y="103"/>
                      <a:pt x="33" y="128"/>
                    </a:cubicBezTo>
                    <a:cubicBezTo>
                      <a:pt x="39" y="153"/>
                      <a:pt x="54" y="182"/>
                      <a:pt x="80" y="174"/>
                    </a:cubicBezTo>
                    <a:cubicBezTo>
                      <a:pt x="107" y="167"/>
                      <a:pt x="127" y="138"/>
                      <a:pt x="120" y="103"/>
                    </a:cubicBezTo>
                    <a:cubicBezTo>
                      <a:pt x="113" y="69"/>
                      <a:pt x="95" y="36"/>
                      <a:pt x="91" y="26"/>
                    </a:cubicBezTo>
                    <a:cubicBezTo>
                      <a:pt x="87" y="17"/>
                      <a:pt x="77" y="6"/>
                      <a:pt x="77" y="6"/>
                    </a:cubicBezTo>
                    <a:cubicBezTo>
                      <a:pt x="77" y="6"/>
                      <a:pt x="53" y="0"/>
                      <a:pt x="36" y="16"/>
                    </a:cubicBezTo>
                    <a:cubicBezTo>
                      <a:pt x="19" y="33"/>
                      <a:pt x="20" y="35"/>
                      <a:pt x="20" y="35"/>
                    </a:cubicBezTo>
                    <a:cubicBezTo>
                      <a:pt x="14" y="60"/>
                      <a:pt x="14" y="60"/>
                      <a:pt x="14" y="60"/>
                    </a:cubicBezTo>
                    <a:cubicBezTo>
                      <a:pt x="0" y="76"/>
                      <a:pt x="0" y="76"/>
                      <a:pt x="0" y="76"/>
                    </a:cubicBezTo>
                    <a:lnTo>
                      <a:pt x="10" y="84"/>
                    </a:lnTo>
                    <a:close/>
                  </a:path>
                </a:pathLst>
              </a:custGeom>
              <a:solidFill>
                <a:srgbClr val="A752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ïSḻiḑê"/>
              <p:cNvSpPr/>
              <p:nvPr/>
            </p:nvSpPr>
            <p:spPr bwMode="auto">
              <a:xfrm>
                <a:off x="8775443" y="5437784"/>
                <a:ext cx="175047" cy="671661"/>
              </a:xfrm>
              <a:custGeom>
                <a:avLst/>
                <a:gdLst>
                  <a:gd name="T0" fmla="*/ 6 w 65"/>
                  <a:gd name="T1" fmla="*/ 24 h 250"/>
                  <a:gd name="T2" fmla="*/ 20 w 65"/>
                  <a:gd name="T3" fmla="*/ 238 h 250"/>
                  <a:gd name="T4" fmla="*/ 65 w 65"/>
                  <a:gd name="T5" fmla="*/ 227 h 250"/>
                  <a:gd name="T6" fmla="*/ 47 w 65"/>
                  <a:gd name="T7" fmla="*/ 48 h 250"/>
                  <a:gd name="T8" fmla="*/ 35 w 65"/>
                  <a:gd name="T9" fmla="*/ 15 h 250"/>
                  <a:gd name="T10" fmla="*/ 6 w 65"/>
                  <a:gd name="T11" fmla="*/ 24 h 250"/>
                </a:gdLst>
                <a:ahLst/>
                <a:cxnLst>
                  <a:cxn ang="0">
                    <a:pos x="T0" y="T1"/>
                  </a:cxn>
                  <a:cxn ang="0">
                    <a:pos x="T2" y="T3"/>
                  </a:cxn>
                  <a:cxn ang="0">
                    <a:pos x="T4" y="T5"/>
                  </a:cxn>
                  <a:cxn ang="0">
                    <a:pos x="T6" y="T7"/>
                  </a:cxn>
                  <a:cxn ang="0">
                    <a:pos x="T8" y="T9"/>
                  </a:cxn>
                  <a:cxn ang="0">
                    <a:pos x="T10" y="T11"/>
                  </a:cxn>
                </a:cxnLst>
                <a:rect l="0" t="0" r="r" b="b"/>
                <a:pathLst>
                  <a:path w="65" h="250">
                    <a:moveTo>
                      <a:pt x="6" y="24"/>
                    </a:moveTo>
                    <a:cubicBezTo>
                      <a:pt x="6" y="24"/>
                      <a:pt x="0" y="143"/>
                      <a:pt x="20" y="238"/>
                    </a:cubicBezTo>
                    <a:cubicBezTo>
                      <a:pt x="20" y="238"/>
                      <a:pt x="47" y="250"/>
                      <a:pt x="65" y="227"/>
                    </a:cubicBezTo>
                    <a:cubicBezTo>
                      <a:pt x="65" y="227"/>
                      <a:pt x="47" y="96"/>
                      <a:pt x="47" y="48"/>
                    </a:cubicBezTo>
                    <a:cubicBezTo>
                      <a:pt x="48" y="0"/>
                      <a:pt x="35" y="15"/>
                      <a:pt x="35" y="15"/>
                    </a:cubicBezTo>
                    <a:lnTo>
                      <a:pt x="6" y="24"/>
                    </a:ln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 name="îśḷîďe"/>
              <p:cNvSpPr/>
              <p:nvPr/>
            </p:nvSpPr>
            <p:spPr bwMode="auto">
              <a:xfrm>
                <a:off x="9440621" y="5332756"/>
                <a:ext cx="422706" cy="540700"/>
              </a:xfrm>
              <a:custGeom>
                <a:avLst/>
                <a:gdLst>
                  <a:gd name="T0" fmla="*/ 0 w 157"/>
                  <a:gd name="T1" fmla="*/ 81 h 201"/>
                  <a:gd name="T2" fmla="*/ 134 w 157"/>
                  <a:gd name="T3" fmla="*/ 201 h 201"/>
                  <a:gd name="T4" fmla="*/ 148 w 157"/>
                  <a:gd name="T5" fmla="*/ 161 h 201"/>
                  <a:gd name="T6" fmla="*/ 44 w 157"/>
                  <a:gd name="T7" fmla="*/ 72 h 201"/>
                  <a:gd name="T8" fmla="*/ 8 w 157"/>
                  <a:gd name="T9" fmla="*/ 61 h 201"/>
                  <a:gd name="T10" fmla="*/ 0 w 157"/>
                  <a:gd name="T11" fmla="*/ 81 h 201"/>
                </a:gdLst>
                <a:ahLst/>
                <a:cxnLst>
                  <a:cxn ang="0">
                    <a:pos x="T0" y="T1"/>
                  </a:cxn>
                  <a:cxn ang="0">
                    <a:pos x="T2" y="T3"/>
                  </a:cxn>
                  <a:cxn ang="0">
                    <a:pos x="T4" y="T5"/>
                  </a:cxn>
                  <a:cxn ang="0">
                    <a:pos x="T6" y="T7"/>
                  </a:cxn>
                  <a:cxn ang="0">
                    <a:pos x="T8" y="T9"/>
                  </a:cxn>
                  <a:cxn ang="0">
                    <a:pos x="T10" y="T11"/>
                  </a:cxn>
                </a:cxnLst>
                <a:rect l="0" t="0" r="r" b="b"/>
                <a:pathLst>
                  <a:path w="157" h="201">
                    <a:moveTo>
                      <a:pt x="0" y="81"/>
                    </a:moveTo>
                    <a:cubicBezTo>
                      <a:pt x="0" y="81"/>
                      <a:pt x="43" y="173"/>
                      <a:pt x="134" y="201"/>
                    </a:cubicBezTo>
                    <a:cubicBezTo>
                      <a:pt x="134" y="201"/>
                      <a:pt x="157" y="196"/>
                      <a:pt x="148" y="161"/>
                    </a:cubicBezTo>
                    <a:cubicBezTo>
                      <a:pt x="148" y="161"/>
                      <a:pt x="71" y="144"/>
                      <a:pt x="44" y="72"/>
                    </a:cubicBezTo>
                    <a:cubicBezTo>
                      <a:pt x="17" y="0"/>
                      <a:pt x="8" y="61"/>
                      <a:pt x="8" y="61"/>
                    </a:cubicBezTo>
                    <a:lnTo>
                      <a:pt x="0" y="81"/>
                    </a:ln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iṡḻïḓé"/>
              <p:cNvSpPr/>
              <p:nvPr/>
            </p:nvSpPr>
            <p:spPr bwMode="auto">
              <a:xfrm>
                <a:off x="9933346" y="4837438"/>
                <a:ext cx="302118" cy="370840"/>
              </a:xfrm>
              <a:custGeom>
                <a:avLst/>
                <a:gdLst>
                  <a:gd name="T0" fmla="*/ 99 w 112"/>
                  <a:gd name="T1" fmla="*/ 84 h 138"/>
                  <a:gd name="T2" fmla="*/ 110 w 112"/>
                  <a:gd name="T3" fmla="*/ 120 h 138"/>
                  <a:gd name="T4" fmla="*/ 95 w 112"/>
                  <a:gd name="T5" fmla="*/ 134 h 138"/>
                  <a:gd name="T6" fmla="*/ 78 w 112"/>
                  <a:gd name="T7" fmla="*/ 125 h 138"/>
                  <a:gd name="T8" fmla="*/ 54 w 112"/>
                  <a:gd name="T9" fmla="*/ 106 h 138"/>
                  <a:gd name="T10" fmla="*/ 44 w 112"/>
                  <a:gd name="T11" fmla="*/ 57 h 138"/>
                  <a:gd name="T12" fmla="*/ 10 w 112"/>
                  <a:gd name="T13" fmla="*/ 60 h 138"/>
                  <a:gd name="T14" fmla="*/ 3 w 112"/>
                  <a:gd name="T15" fmla="*/ 24 h 138"/>
                  <a:gd name="T16" fmla="*/ 16 w 112"/>
                  <a:gd name="T17" fmla="*/ 4 h 138"/>
                  <a:gd name="T18" fmla="*/ 68 w 112"/>
                  <a:gd name="T19" fmla="*/ 24 h 138"/>
                  <a:gd name="T20" fmla="*/ 83 w 112"/>
                  <a:gd name="T21" fmla="*/ 58 h 138"/>
                  <a:gd name="T22" fmla="*/ 99 w 112"/>
                  <a:gd name="T23" fmla="*/ 8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138">
                    <a:moveTo>
                      <a:pt x="99" y="84"/>
                    </a:moveTo>
                    <a:cubicBezTo>
                      <a:pt x="99" y="84"/>
                      <a:pt x="105" y="110"/>
                      <a:pt x="110" y="120"/>
                    </a:cubicBezTo>
                    <a:cubicBezTo>
                      <a:pt x="110" y="120"/>
                      <a:pt x="112" y="138"/>
                      <a:pt x="95" y="134"/>
                    </a:cubicBezTo>
                    <a:cubicBezTo>
                      <a:pt x="78" y="131"/>
                      <a:pt x="78" y="125"/>
                      <a:pt x="78" y="125"/>
                    </a:cubicBezTo>
                    <a:cubicBezTo>
                      <a:pt x="78" y="125"/>
                      <a:pt x="57" y="124"/>
                      <a:pt x="54" y="106"/>
                    </a:cubicBezTo>
                    <a:cubicBezTo>
                      <a:pt x="50" y="88"/>
                      <a:pt x="58" y="64"/>
                      <a:pt x="44" y="57"/>
                    </a:cubicBezTo>
                    <a:cubicBezTo>
                      <a:pt x="30" y="50"/>
                      <a:pt x="15" y="52"/>
                      <a:pt x="10" y="60"/>
                    </a:cubicBezTo>
                    <a:cubicBezTo>
                      <a:pt x="5" y="67"/>
                      <a:pt x="0" y="27"/>
                      <a:pt x="3" y="24"/>
                    </a:cubicBezTo>
                    <a:cubicBezTo>
                      <a:pt x="5" y="21"/>
                      <a:pt x="13" y="7"/>
                      <a:pt x="16" y="4"/>
                    </a:cubicBezTo>
                    <a:cubicBezTo>
                      <a:pt x="19" y="0"/>
                      <a:pt x="68" y="24"/>
                      <a:pt x="68" y="24"/>
                    </a:cubicBezTo>
                    <a:cubicBezTo>
                      <a:pt x="83" y="58"/>
                      <a:pt x="83" y="58"/>
                      <a:pt x="83" y="58"/>
                    </a:cubicBezTo>
                    <a:lnTo>
                      <a:pt x="99" y="84"/>
                    </a:lnTo>
                    <a:close/>
                  </a:path>
                </a:pathLst>
              </a:custGeom>
              <a:solidFill>
                <a:srgbClr val="E5A57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ïSḻîḓè"/>
              <p:cNvSpPr/>
              <p:nvPr/>
            </p:nvSpPr>
            <p:spPr bwMode="auto">
              <a:xfrm>
                <a:off x="9977432" y="4847811"/>
                <a:ext cx="277482" cy="247659"/>
              </a:xfrm>
              <a:custGeom>
                <a:avLst/>
                <a:gdLst>
                  <a:gd name="T0" fmla="*/ 75 w 103"/>
                  <a:gd name="T1" fmla="*/ 44 h 92"/>
                  <a:gd name="T2" fmla="*/ 97 w 103"/>
                  <a:gd name="T3" fmla="*/ 74 h 92"/>
                  <a:gd name="T4" fmla="*/ 85 w 103"/>
                  <a:gd name="T5" fmla="*/ 90 h 92"/>
                  <a:gd name="T6" fmla="*/ 61 w 103"/>
                  <a:gd name="T7" fmla="*/ 80 h 92"/>
                  <a:gd name="T8" fmla="*/ 45 w 103"/>
                  <a:gd name="T9" fmla="*/ 44 h 92"/>
                  <a:gd name="T10" fmla="*/ 18 w 103"/>
                  <a:gd name="T11" fmla="*/ 17 h 92"/>
                  <a:gd name="T12" fmla="*/ 18 w 103"/>
                  <a:gd name="T13" fmla="*/ 0 h 92"/>
                  <a:gd name="T14" fmla="*/ 39 w 103"/>
                  <a:gd name="T15" fmla="*/ 5 h 92"/>
                  <a:gd name="T16" fmla="*/ 75 w 103"/>
                  <a:gd name="T17" fmla="*/ 29 h 92"/>
                  <a:gd name="T18" fmla="*/ 75 w 103"/>
                  <a:gd name="T19" fmla="*/ 4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92">
                    <a:moveTo>
                      <a:pt x="75" y="44"/>
                    </a:moveTo>
                    <a:cubicBezTo>
                      <a:pt x="75" y="44"/>
                      <a:pt x="87" y="63"/>
                      <a:pt x="97" y="74"/>
                    </a:cubicBezTo>
                    <a:cubicBezTo>
                      <a:pt x="103" y="80"/>
                      <a:pt x="95" y="88"/>
                      <a:pt x="85" y="90"/>
                    </a:cubicBezTo>
                    <a:cubicBezTo>
                      <a:pt x="77" y="92"/>
                      <a:pt x="67" y="90"/>
                      <a:pt x="61" y="80"/>
                    </a:cubicBezTo>
                    <a:cubicBezTo>
                      <a:pt x="47" y="58"/>
                      <a:pt x="45" y="44"/>
                      <a:pt x="45" y="44"/>
                    </a:cubicBezTo>
                    <a:cubicBezTo>
                      <a:pt x="45" y="44"/>
                      <a:pt x="35" y="19"/>
                      <a:pt x="18" y="17"/>
                    </a:cubicBezTo>
                    <a:cubicBezTo>
                      <a:pt x="0" y="15"/>
                      <a:pt x="18" y="0"/>
                      <a:pt x="18" y="0"/>
                    </a:cubicBezTo>
                    <a:cubicBezTo>
                      <a:pt x="39" y="5"/>
                      <a:pt x="39" y="5"/>
                      <a:pt x="39" y="5"/>
                    </a:cubicBezTo>
                    <a:cubicBezTo>
                      <a:pt x="75" y="29"/>
                      <a:pt x="75" y="29"/>
                      <a:pt x="75" y="29"/>
                    </a:cubicBezTo>
                    <a:lnTo>
                      <a:pt x="75" y="44"/>
                    </a:lnTo>
                    <a:close/>
                  </a:path>
                </a:pathLst>
              </a:custGeom>
              <a:solidFill>
                <a:srgbClr val="EFB7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ïş1iḋe"/>
              <p:cNvSpPr/>
              <p:nvPr/>
            </p:nvSpPr>
            <p:spPr bwMode="auto">
              <a:xfrm>
                <a:off x="8582243" y="1856454"/>
                <a:ext cx="1812708" cy="2658120"/>
              </a:xfrm>
              <a:custGeom>
                <a:avLst/>
                <a:gdLst>
                  <a:gd name="T0" fmla="*/ 72 w 673"/>
                  <a:gd name="T1" fmla="*/ 376 h 988"/>
                  <a:gd name="T2" fmla="*/ 8 w 673"/>
                  <a:gd name="T3" fmla="*/ 314 h 988"/>
                  <a:gd name="T4" fmla="*/ 71 w 673"/>
                  <a:gd name="T5" fmla="*/ 223 h 988"/>
                  <a:gd name="T6" fmla="*/ 338 w 673"/>
                  <a:gd name="T7" fmla="*/ 55 h 988"/>
                  <a:gd name="T8" fmla="*/ 487 w 673"/>
                  <a:gd name="T9" fmla="*/ 73 h 988"/>
                  <a:gd name="T10" fmla="*/ 588 w 673"/>
                  <a:gd name="T11" fmla="*/ 314 h 988"/>
                  <a:gd name="T12" fmla="*/ 664 w 673"/>
                  <a:gd name="T13" fmla="*/ 446 h 988"/>
                  <a:gd name="T14" fmla="*/ 587 w 673"/>
                  <a:gd name="T15" fmla="*/ 603 h 988"/>
                  <a:gd name="T16" fmla="*/ 644 w 673"/>
                  <a:gd name="T17" fmla="*/ 740 h 988"/>
                  <a:gd name="T18" fmla="*/ 553 w 673"/>
                  <a:gd name="T19" fmla="*/ 881 h 988"/>
                  <a:gd name="T20" fmla="*/ 503 w 673"/>
                  <a:gd name="T21" fmla="*/ 980 h 988"/>
                  <a:gd name="T22" fmla="*/ 503 w 673"/>
                  <a:gd name="T23" fmla="*/ 804 h 988"/>
                  <a:gd name="T24" fmla="*/ 479 w 673"/>
                  <a:gd name="T25" fmla="*/ 741 h 988"/>
                  <a:gd name="T26" fmla="*/ 422 w 673"/>
                  <a:gd name="T27" fmla="*/ 682 h 988"/>
                  <a:gd name="T28" fmla="*/ 361 w 673"/>
                  <a:gd name="T29" fmla="*/ 654 h 988"/>
                  <a:gd name="T30" fmla="*/ 324 w 673"/>
                  <a:gd name="T31" fmla="*/ 645 h 988"/>
                  <a:gd name="T32" fmla="*/ 205 w 673"/>
                  <a:gd name="T33" fmla="*/ 664 h 988"/>
                  <a:gd name="T34" fmla="*/ 155 w 673"/>
                  <a:gd name="T35" fmla="*/ 701 h 988"/>
                  <a:gd name="T36" fmla="*/ 84 w 673"/>
                  <a:gd name="T37" fmla="*/ 774 h 988"/>
                  <a:gd name="T38" fmla="*/ 52 w 673"/>
                  <a:gd name="T39" fmla="*/ 714 h 988"/>
                  <a:gd name="T40" fmla="*/ 48 w 673"/>
                  <a:gd name="T41" fmla="*/ 637 h 988"/>
                  <a:gd name="T42" fmla="*/ 85 w 673"/>
                  <a:gd name="T43" fmla="*/ 481 h 988"/>
                  <a:gd name="T44" fmla="*/ 88 w 673"/>
                  <a:gd name="T45" fmla="*/ 403 h 988"/>
                  <a:gd name="T46" fmla="*/ 72 w 673"/>
                  <a:gd name="T47" fmla="*/ 376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73" h="988">
                    <a:moveTo>
                      <a:pt x="72" y="376"/>
                    </a:moveTo>
                    <a:cubicBezTo>
                      <a:pt x="72" y="376"/>
                      <a:pt x="17" y="365"/>
                      <a:pt x="8" y="314"/>
                    </a:cubicBezTo>
                    <a:cubicBezTo>
                      <a:pt x="0" y="264"/>
                      <a:pt x="50" y="270"/>
                      <a:pt x="71" y="223"/>
                    </a:cubicBezTo>
                    <a:cubicBezTo>
                      <a:pt x="93" y="176"/>
                      <a:pt x="167" y="0"/>
                      <a:pt x="338" y="55"/>
                    </a:cubicBezTo>
                    <a:cubicBezTo>
                      <a:pt x="338" y="55"/>
                      <a:pt x="412" y="23"/>
                      <a:pt x="487" y="73"/>
                    </a:cubicBezTo>
                    <a:cubicBezTo>
                      <a:pt x="561" y="124"/>
                      <a:pt x="550" y="248"/>
                      <a:pt x="588" y="314"/>
                    </a:cubicBezTo>
                    <a:cubicBezTo>
                      <a:pt x="627" y="379"/>
                      <a:pt x="673" y="386"/>
                      <a:pt x="664" y="446"/>
                    </a:cubicBezTo>
                    <a:cubicBezTo>
                      <a:pt x="654" y="507"/>
                      <a:pt x="571" y="543"/>
                      <a:pt x="587" y="603"/>
                    </a:cubicBezTo>
                    <a:cubicBezTo>
                      <a:pt x="602" y="662"/>
                      <a:pt x="648" y="659"/>
                      <a:pt x="644" y="740"/>
                    </a:cubicBezTo>
                    <a:cubicBezTo>
                      <a:pt x="640" y="822"/>
                      <a:pt x="551" y="832"/>
                      <a:pt x="553" y="881"/>
                    </a:cubicBezTo>
                    <a:cubicBezTo>
                      <a:pt x="555" y="929"/>
                      <a:pt x="543" y="972"/>
                      <a:pt x="503" y="980"/>
                    </a:cubicBezTo>
                    <a:cubicBezTo>
                      <a:pt x="464" y="988"/>
                      <a:pt x="503" y="804"/>
                      <a:pt x="503" y="804"/>
                    </a:cubicBezTo>
                    <a:cubicBezTo>
                      <a:pt x="503" y="804"/>
                      <a:pt x="479" y="744"/>
                      <a:pt x="479" y="741"/>
                    </a:cubicBezTo>
                    <a:cubicBezTo>
                      <a:pt x="479" y="739"/>
                      <a:pt x="425" y="683"/>
                      <a:pt x="422" y="682"/>
                    </a:cubicBezTo>
                    <a:cubicBezTo>
                      <a:pt x="418" y="681"/>
                      <a:pt x="368" y="654"/>
                      <a:pt x="361" y="654"/>
                    </a:cubicBezTo>
                    <a:cubicBezTo>
                      <a:pt x="354" y="654"/>
                      <a:pt x="324" y="645"/>
                      <a:pt x="324" y="645"/>
                    </a:cubicBezTo>
                    <a:cubicBezTo>
                      <a:pt x="324" y="645"/>
                      <a:pt x="213" y="663"/>
                      <a:pt x="205" y="664"/>
                    </a:cubicBezTo>
                    <a:cubicBezTo>
                      <a:pt x="196" y="666"/>
                      <a:pt x="155" y="701"/>
                      <a:pt x="155" y="701"/>
                    </a:cubicBezTo>
                    <a:cubicBezTo>
                      <a:pt x="84" y="774"/>
                      <a:pt x="84" y="774"/>
                      <a:pt x="84" y="774"/>
                    </a:cubicBezTo>
                    <a:cubicBezTo>
                      <a:pt x="84" y="774"/>
                      <a:pt x="51" y="760"/>
                      <a:pt x="52" y="714"/>
                    </a:cubicBezTo>
                    <a:cubicBezTo>
                      <a:pt x="52" y="668"/>
                      <a:pt x="73" y="676"/>
                      <a:pt x="48" y="637"/>
                    </a:cubicBezTo>
                    <a:cubicBezTo>
                      <a:pt x="23" y="598"/>
                      <a:pt x="99" y="573"/>
                      <a:pt x="85" y="481"/>
                    </a:cubicBezTo>
                    <a:cubicBezTo>
                      <a:pt x="72" y="389"/>
                      <a:pt x="88" y="403"/>
                      <a:pt x="88" y="403"/>
                    </a:cubicBezTo>
                    <a:lnTo>
                      <a:pt x="72" y="376"/>
                    </a:lnTo>
                    <a:close/>
                  </a:path>
                </a:pathLst>
              </a:custGeom>
              <a:solidFill>
                <a:srgbClr val="AF224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ïšļíďé"/>
              <p:cNvSpPr/>
              <p:nvPr/>
            </p:nvSpPr>
            <p:spPr bwMode="auto">
              <a:xfrm>
                <a:off x="8945303" y="3392977"/>
                <a:ext cx="1185133" cy="1474284"/>
              </a:xfrm>
              <a:custGeom>
                <a:avLst/>
                <a:gdLst>
                  <a:gd name="T0" fmla="*/ 0 w 440"/>
                  <a:gd name="T1" fmla="*/ 151 h 548"/>
                  <a:gd name="T2" fmla="*/ 40 w 440"/>
                  <a:gd name="T3" fmla="*/ 79 h 548"/>
                  <a:gd name="T4" fmla="*/ 383 w 440"/>
                  <a:gd name="T5" fmla="*/ 138 h 548"/>
                  <a:gd name="T6" fmla="*/ 286 w 440"/>
                  <a:gd name="T7" fmla="*/ 506 h 548"/>
                  <a:gd name="T8" fmla="*/ 184 w 440"/>
                  <a:gd name="T9" fmla="*/ 528 h 548"/>
                  <a:gd name="T10" fmla="*/ 76 w 440"/>
                  <a:gd name="T11" fmla="*/ 439 h 548"/>
                  <a:gd name="T12" fmla="*/ 57 w 440"/>
                  <a:gd name="T13" fmla="*/ 367 h 548"/>
                  <a:gd name="T14" fmla="*/ 57 w 440"/>
                  <a:gd name="T15" fmla="*/ 336 h 548"/>
                  <a:gd name="T16" fmla="*/ 20 w 440"/>
                  <a:gd name="T17" fmla="*/ 301 h 548"/>
                  <a:gd name="T18" fmla="*/ 2 w 440"/>
                  <a:gd name="T19" fmla="*/ 200 h 548"/>
                  <a:gd name="T20" fmla="*/ 0 w 440"/>
                  <a:gd name="T21" fmla="*/ 151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0" h="548">
                    <a:moveTo>
                      <a:pt x="0" y="151"/>
                    </a:moveTo>
                    <a:cubicBezTo>
                      <a:pt x="0" y="151"/>
                      <a:pt x="6" y="99"/>
                      <a:pt x="40" y="79"/>
                    </a:cubicBezTo>
                    <a:cubicBezTo>
                      <a:pt x="75" y="58"/>
                      <a:pt x="278" y="0"/>
                      <a:pt x="383" y="138"/>
                    </a:cubicBezTo>
                    <a:cubicBezTo>
                      <a:pt x="383" y="138"/>
                      <a:pt x="440" y="371"/>
                      <a:pt x="286" y="506"/>
                    </a:cubicBezTo>
                    <a:cubicBezTo>
                      <a:pt x="286" y="506"/>
                      <a:pt x="246" y="548"/>
                      <a:pt x="184" y="528"/>
                    </a:cubicBezTo>
                    <a:cubicBezTo>
                      <a:pt x="122" y="508"/>
                      <a:pt x="76" y="439"/>
                      <a:pt x="76" y="439"/>
                    </a:cubicBezTo>
                    <a:cubicBezTo>
                      <a:pt x="57" y="367"/>
                      <a:pt x="57" y="367"/>
                      <a:pt x="57" y="367"/>
                    </a:cubicBezTo>
                    <a:cubicBezTo>
                      <a:pt x="57" y="336"/>
                      <a:pt x="57" y="336"/>
                      <a:pt x="57" y="336"/>
                    </a:cubicBezTo>
                    <a:cubicBezTo>
                      <a:pt x="20" y="301"/>
                      <a:pt x="20" y="301"/>
                      <a:pt x="20" y="301"/>
                    </a:cubicBezTo>
                    <a:cubicBezTo>
                      <a:pt x="2" y="200"/>
                      <a:pt x="2" y="200"/>
                      <a:pt x="2" y="200"/>
                    </a:cubicBezTo>
                    <a:lnTo>
                      <a:pt x="0" y="151"/>
                    </a:lnTo>
                    <a:close/>
                  </a:path>
                </a:pathLst>
              </a:custGeom>
              <a:solidFill>
                <a:srgbClr val="6D032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ïṣļïḓè"/>
              <p:cNvSpPr/>
              <p:nvPr/>
            </p:nvSpPr>
            <p:spPr bwMode="auto">
              <a:xfrm>
                <a:off x="9699950" y="4194303"/>
                <a:ext cx="565337" cy="866158"/>
              </a:xfrm>
              <a:custGeom>
                <a:avLst/>
                <a:gdLst>
                  <a:gd name="T0" fmla="*/ 48 w 210"/>
                  <a:gd name="T1" fmla="*/ 42 h 322"/>
                  <a:gd name="T2" fmla="*/ 124 w 210"/>
                  <a:gd name="T3" fmla="*/ 219 h 322"/>
                  <a:gd name="T4" fmla="*/ 187 w 210"/>
                  <a:gd name="T5" fmla="*/ 263 h 322"/>
                  <a:gd name="T6" fmla="*/ 178 w 210"/>
                  <a:gd name="T7" fmla="*/ 287 h 322"/>
                  <a:gd name="T8" fmla="*/ 135 w 210"/>
                  <a:gd name="T9" fmla="*/ 264 h 322"/>
                  <a:gd name="T10" fmla="*/ 113 w 210"/>
                  <a:gd name="T11" fmla="*/ 275 h 322"/>
                  <a:gd name="T12" fmla="*/ 79 w 210"/>
                  <a:gd name="T13" fmla="*/ 320 h 322"/>
                  <a:gd name="T14" fmla="*/ 60 w 210"/>
                  <a:gd name="T15" fmla="*/ 300 h 322"/>
                  <a:gd name="T16" fmla="*/ 81 w 210"/>
                  <a:gd name="T17" fmla="*/ 261 h 322"/>
                  <a:gd name="T18" fmla="*/ 78 w 210"/>
                  <a:gd name="T19" fmla="*/ 228 h 322"/>
                  <a:gd name="T20" fmla="*/ 13 w 210"/>
                  <a:gd name="T21" fmla="*/ 49 h 322"/>
                  <a:gd name="T22" fmla="*/ 8 w 210"/>
                  <a:gd name="T23" fmla="*/ 16 h 322"/>
                  <a:gd name="T24" fmla="*/ 37 w 210"/>
                  <a:gd name="T25" fmla="*/ 21 h 322"/>
                  <a:gd name="T26" fmla="*/ 48 w 210"/>
                  <a:gd name="T27" fmla="*/ 4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22">
                    <a:moveTo>
                      <a:pt x="48" y="42"/>
                    </a:moveTo>
                    <a:cubicBezTo>
                      <a:pt x="48" y="42"/>
                      <a:pt x="91" y="161"/>
                      <a:pt x="124" y="219"/>
                    </a:cubicBezTo>
                    <a:cubicBezTo>
                      <a:pt x="124" y="219"/>
                      <a:pt x="163" y="255"/>
                      <a:pt x="187" y="263"/>
                    </a:cubicBezTo>
                    <a:cubicBezTo>
                      <a:pt x="210" y="272"/>
                      <a:pt x="200" y="284"/>
                      <a:pt x="178" y="287"/>
                    </a:cubicBezTo>
                    <a:cubicBezTo>
                      <a:pt x="157" y="290"/>
                      <a:pt x="135" y="264"/>
                      <a:pt x="135" y="264"/>
                    </a:cubicBezTo>
                    <a:cubicBezTo>
                      <a:pt x="135" y="264"/>
                      <a:pt x="119" y="258"/>
                      <a:pt x="113" y="275"/>
                    </a:cubicBezTo>
                    <a:cubicBezTo>
                      <a:pt x="107" y="292"/>
                      <a:pt x="99" y="318"/>
                      <a:pt x="79" y="320"/>
                    </a:cubicBezTo>
                    <a:cubicBezTo>
                      <a:pt x="58" y="322"/>
                      <a:pt x="55" y="306"/>
                      <a:pt x="60" y="300"/>
                    </a:cubicBezTo>
                    <a:cubicBezTo>
                      <a:pt x="64" y="294"/>
                      <a:pt x="83" y="276"/>
                      <a:pt x="81" y="261"/>
                    </a:cubicBezTo>
                    <a:cubicBezTo>
                      <a:pt x="78" y="246"/>
                      <a:pt x="76" y="232"/>
                      <a:pt x="78" y="228"/>
                    </a:cubicBezTo>
                    <a:cubicBezTo>
                      <a:pt x="78" y="228"/>
                      <a:pt x="27" y="99"/>
                      <a:pt x="13" y="49"/>
                    </a:cubicBezTo>
                    <a:cubicBezTo>
                      <a:pt x="0" y="0"/>
                      <a:pt x="8" y="16"/>
                      <a:pt x="8" y="16"/>
                    </a:cubicBezTo>
                    <a:cubicBezTo>
                      <a:pt x="37" y="21"/>
                      <a:pt x="37" y="21"/>
                      <a:pt x="37" y="21"/>
                    </a:cubicBezTo>
                    <a:lnTo>
                      <a:pt x="48" y="42"/>
                    </a:ln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iśļîḓe"/>
              <p:cNvSpPr/>
              <p:nvPr/>
            </p:nvSpPr>
            <p:spPr bwMode="auto">
              <a:xfrm>
                <a:off x="8587429" y="4815395"/>
                <a:ext cx="1203286" cy="800029"/>
              </a:xfrm>
              <a:custGeom>
                <a:avLst/>
                <a:gdLst>
                  <a:gd name="T0" fmla="*/ 44 w 447"/>
                  <a:gd name="T1" fmla="*/ 24 h 297"/>
                  <a:gd name="T2" fmla="*/ 0 w 447"/>
                  <a:gd name="T3" fmla="*/ 195 h 297"/>
                  <a:gd name="T4" fmla="*/ 207 w 447"/>
                  <a:gd name="T5" fmla="*/ 294 h 297"/>
                  <a:gd name="T6" fmla="*/ 447 w 447"/>
                  <a:gd name="T7" fmla="*/ 213 h 297"/>
                  <a:gd name="T8" fmla="*/ 358 w 447"/>
                  <a:gd name="T9" fmla="*/ 63 h 297"/>
                  <a:gd name="T10" fmla="*/ 264 w 447"/>
                  <a:gd name="T11" fmla="*/ 35 h 297"/>
                  <a:gd name="T12" fmla="*/ 144 w 447"/>
                  <a:gd name="T13" fmla="*/ 46 h 297"/>
                  <a:gd name="T14" fmla="*/ 68 w 447"/>
                  <a:gd name="T15" fmla="*/ 33 h 297"/>
                  <a:gd name="T16" fmla="*/ 44 w 447"/>
                  <a:gd name="T17" fmla="*/ 2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297">
                    <a:moveTo>
                      <a:pt x="44" y="24"/>
                    </a:moveTo>
                    <a:cubicBezTo>
                      <a:pt x="44" y="24"/>
                      <a:pt x="18" y="142"/>
                      <a:pt x="0" y="195"/>
                    </a:cubicBezTo>
                    <a:cubicBezTo>
                      <a:pt x="0" y="195"/>
                      <a:pt x="61" y="291"/>
                      <a:pt x="207" y="294"/>
                    </a:cubicBezTo>
                    <a:cubicBezTo>
                      <a:pt x="352" y="297"/>
                      <a:pt x="447" y="213"/>
                      <a:pt x="447" y="213"/>
                    </a:cubicBezTo>
                    <a:cubicBezTo>
                      <a:pt x="447" y="213"/>
                      <a:pt x="373" y="127"/>
                      <a:pt x="358" y="63"/>
                    </a:cubicBezTo>
                    <a:cubicBezTo>
                      <a:pt x="343" y="0"/>
                      <a:pt x="264" y="35"/>
                      <a:pt x="264" y="35"/>
                    </a:cubicBezTo>
                    <a:cubicBezTo>
                      <a:pt x="264" y="35"/>
                      <a:pt x="149" y="47"/>
                      <a:pt x="144" y="46"/>
                    </a:cubicBezTo>
                    <a:cubicBezTo>
                      <a:pt x="139" y="46"/>
                      <a:pt x="71" y="34"/>
                      <a:pt x="68" y="33"/>
                    </a:cubicBezTo>
                    <a:cubicBezTo>
                      <a:pt x="65" y="32"/>
                      <a:pt x="44" y="24"/>
                      <a:pt x="44" y="24"/>
                    </a:cubicBezTo>
                    <a:close/>
                  </a:path>
                </a:pathLst>
              </a:custGeom>
              <a:solidFill>
                <a:srgbClr val="7353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ï$ḷîďe"/>
              <p:cNvSpPr/>
              <p:nvPr/>
            </p:nvSpPr>
            <p:spPr bwMode="auto">
              <a:xfrm>
                <a:off x="9242235" y="3521345"/>
                <a:ext cx="245066" cy="202276"/>
              </a:xfrm>
              <a:custGeom>
                <a:avLst/>
                <a:gdLst>
                  <a:gd name="T0" fmla="*/ 91 w 91"/>
                  <a:gd name="T1" fmla="*/ 8 h 75"/>
                  <a:gd name="T2" fmla="*/ 84 w 91"/>
                  <a:gd name="T3" fmla="*/ 44 h 75"/>
                  <a:gd name="T4" fmla="*/ 84 w 91"/>
                  <a:gd name="T5" fmla="*/ 48 h 75"/>
                  <a:gd name="T6" fmla="*/ 13 w 91"/>
                  <a:gd name="T7" fmla="*/ 69 h 75"/>
                  <a:gd name="T8" fmla="*/ 5 w 91"/>
                  <a:gd name="T9" fmla="*/ 53 h 75"/>
                  <a:gd name="T10" fmla="*/ 18 w 91"/>
                  <a:gd name="T11" fmla="*/ 20 h 75"/>
                  <a:gd name="T12" fmla="*/ 37 w 91"/>
                  <a:gd name="T13" fmla="*/ 8 h 75"/>
                  <a:gd name="T14" fmla="*/ 71 w 91"/>
                  <a:gd name="T15" fmla="*/ 0 h 75"/>
                  <a:gd name="T16" fmla="*/ 91 w 91"/>
                  <a:gd name="T1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75">
                    <a:moveTo>
                      <a:pt x="91" y="8"/>
                    </a:moveTo>
                    <a:cubicBezTo>
                      <a:pt x="84" y="44"/>
                      <a:pt x="84" y="44"/>
                      <a:pt x="84" y="44"/>
                    </a:cubicBezTo>
                    <a:cubicBezTo>
                      <a:pt x="84" y="48"/>
                      <a:pt x="84" y="48"/>
                      <a:pt x="84" y="48"/>
                    </a:cubicBezTo>
                    <a:cubicBezTo>
                      <a:pt x="84" y="48"/>
                      <a:pt x="26" y="75"/>
                      <a:pt x="13" y="69"/>
                    </a:cubicBezTo>
                    <a:cubicBezTo>
                      <a:pt x="0" y="64"/>
                      <a:pt x="5" y="53"/>
                      <a:pt x="5" y="53"/>
                    </a:cubicBezTo>
                    <a:cubicBezTo>
                      <a:pt x="5" y="53"/>
                      <a:pt x="17" y="30"/>
                      <a:pt x="18" y="20"/>
                    </a:cubicBezTo>
                    <a:cubicBezTo>
                      <a:pt x="20" y="9"/>
                      <a:pt x="34" y="13"/>
                      <a:pt x="37" y="8"/>
                    </a:cubicBezTo>
                    <a:cubicBezTo>
                      <a:pt x="41" y="4"/>
                      <a:pt x="65" y="1"/>
                      <a:pt x="71" y="0"/>
                    </a:cubicBezTo>
                    <a:cubicBezTo>
                      <a:pt x="77" y="0"/>
                      <a:pt x="91" y="8"/>
                      <a:pt x="91" y="8"/>
                    </a:cubicBezTo>
                    <a:close/>
                  </a:path>
                </a:pathLst>
              </a:custGeom>
              <a:solidFill>
                <a:srgbClr val="E2A8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iṩlîḋé"/>
              <p:cNvSpPr/>
              <p:nvPr/>
            </p:nvSpPr>
            <p:spPr bwMode="auto">
              <a:xfrm>
                <a:off x="8592616" y="2324543"/>
                <a:ext cx="1343323" cy="1291457"/>
              </a:xfrm>
              <a:custGeom>
                <a:avLst/>
                <a:gdLst>
                  <a:gd name="T0" fmla="*/ 80 w 499"/>
                  <a:gd name="T1" fmla="*/ 120 h 480"/>
                  <a:gd name="T2" fmla="*/ 245 w 499"/>
                  <a:gd name="T3" fmla="*/ 476 h 480"/>
                  <a:gd name="T4" fmla="*/ 412 w 499"/>
                  <a:gd name="T5" fmla="*/ 388 h 480"/>
                  <a:gd name="T6" fmla="*/ 499 w 499"/>
                  <a:gd name="T7" fmla="*/ 182 h 480"/>
                  <a:gd name="T8" fmla="*/ 455 w 499"/>
                  <a:gd name="T9" fmla="*/ 105 h 480"/>
                  <a:gd name="T10" fmla="*/ 295 w 499"/>
                  <a:gd name="T11" fmla="*/ 18 h 480"/>
                  <a:gd name="T12" fmla="*/ 221 w 499"/>
                  <a:gd name="T13" fmla="*/ 3 h 480"/>
                  <a:gd name="T14" fmla="*/ 151 w 499"/>
                  <a:gd name="T15" fmla="*/ 19 h 480"/>
                  <a:gd name="T16" fmla="*/ 114 w 499"/>
                  <a:gd name="T17" fmla="*/ 60 h 480"/>
                  <a:gd name="T18" fmla="*/ 80 w 499"/>
                  <a:gd name="T19" fmla="*/ 12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9" h="480">
                    <a:moveTo>
                      <a:pt x="80" y="120"/>
                    </a:moveTo>
                    <a:cubicBezTo>
                      <a:pt x="80" y="120"/>
                      <a:pt x="0" y="424"/>
                      <a:pt x="245" y="476"/>
                    </a:cubicBezTo>
                    <a:cubicBezTo>
                      <a:pt x="245" y="476"/>
                      <a:pt x="338" y="480"/>
                      <a:pt x="412" y="388"/>
                    </a:cubicBezTo>
                    <a:cubicBezTo>
                      <a:pt x="485" y="297"/>
                      <a:pt x="499" y="182"/>
                      <a:pt x="499" y="182"/>
                    </a:cubicBezTo>
                    <a:cubicBezTo>
                      <a:pt x="499" y="182"/>
                      <a:pt x="465" y="114"/>
                      <a:pt x="455" y="105"/>
                    </a:cubicBezTo>
                    <a:cubicBezTo>
                      <a:pt x="445" y="95"/>
                      <a:pt x="302" y="25"/>
                      <a:pt x="295" y="18"/>
                    </a:cubicBezTo>
                    <a:cubicBezTo>
                      <a:pt x="288" y="11"/>
                      <a:pt x="242" y="0"/>
                      <a:pt x="221" y="3"/>
                    </a:cubicBezTo>
                    <a:cubicBezTo>
                      <a:pt x="199" y="5"/>
                      <a:pt x="159" y="13"/>
                      <a:pt x="151" y="19"/>
                    </a:cubicBezTo>
                    <a:cubicBezTo>
                      <a:pt x="143" y="25"/>
                      <a:pt x="114" y="60"/>
                      <a:pt x="114" y="60"/>
                    </a:cubicBezTo>
                    <a:lnTo>
                      <a:pt x="80" y="120"/>
                    </a:lnTo>
                    <a:close/>
                  </a:path>
                </a:pathLst>
              </a:custGeom>
              <a:solidFill>
                <a:srgbClr val="FFC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ïṡ1îḓe"/>
              <p:cNvSpPr/>
              <p:nvPr/>
            </p:nvSpPr>
            <p:spPr bwMode="auto">
              <a:xfrm>
                <a:off x="8752103" y="2211735"/>
                <a:ext cx="1325170" cy="1594872"/>
              </a:xfrm>
              <a:custGeom>
                <a:avLst/>
                <a:gdLst>
                  <a:gd name="T0" fmla="*/ 0 w 492"/>
                  <a:gd name="T1" fmla="*/ 185 h 593"/>
                  <a:gd name="T2" fmla="*/ 105 w 492"/>
                  <a:gd name="T3" fmla="*/ 56 h 593"/>
                  <a:gd name="T4" fmla="*/ 205 w 492"/>
                  <a:gd name="T5" fmla="*/ 124 h 593"/>
                  <a:gd name="T6" fmla="*/ 375 w 492"/>
                  <a:gd name="T7" fmla="*/ 243 h 593"/>
                  <a:gd name="T8" fmla="*/ 358 w 492"/>
                  <a:gd name="T9" fmla="*/ 379 h 593"/>
                  <a:gd name="T10" fmla="*/ 358 w 492"/>
                  <a:gd name="T11" fmla="*/ 470 h 593"/>
                  <a:gd name="T12" fmla="*/ 378 w 492"/>
                  <a:gd name="T13" fmla="*/ 514 h 593"/>
                  <a:gd name="T14" fmla="*/ 455 w 492"/>
                  <a:gd name="T15" fmla="*/ 577 h 593"/>
                  <a:gd name="T16" fmla="*/ 458 w 492"/>
                  <a:gd name="T17" fmla="*/ 590 h 593"/>
                  <a:gd name="T18" fmla="*/ 478 w 492"/>
                  <a:gd name="T19" fmla="*/ 587 h 593"/>
                  <a:gd name="T20" fmla="*/ 472 w 492"/>
                  <a:gd name="T21" fmla="*/ 518 h 593"/>
                  <a:gd name="T22" fmla="*/ 490 w 492"/>
                  <a:gd name="T23" fmla="*/ 281 h 593"/>
                  <a:gd name="T24" fmla="*/ 451 w 492"/>
                  <a:gd name="T25" fmla="*/ 156 h 593"/>
                  <a:gd name="T26" fmla="*/ 375 w 492"/>
                  <a:gd name="T27" fmla="*/ 61 h 593"/>
                  <a:gd name="T28" fmla="*/ 291 w 492"/>
                  <a:gd name="T29" fmla="*/ 18 h 593"/>
                  <a:gd name="T30" fmla="*/ 241 w 492"/>
                  <a:gd name="T31" fmla="*/ 8 h 593"/>
                  <a:gd name="T32" fmla="*/ 70 w 492"/>
                  <a:gd name="T33" fmla="*/ 27 h 593"/>
                  <a:gd name="T34" fmla="*/ 39 w 492"/>
                  <a:gd name="T35" fmla="*/ 61 h 593"/>
                  <a:gd name="T36" fmla="*/ 8 w 492"/>
                  <a:gd name="T37" fmla="*/ 141 h 593"/>
                  <a:gd name="T38" fmla="*/ 0 w 492"/>
                  <a:gd name="T39" fmla="*/ 185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2" h="593">
                    <a:moveTo>
                      <a:pt x="0" y="185"/>
                    </a:moveTo>
                    <a:cubicBezTo>
                      <a:pt x="0" y="185"/>
                      <a:pt x="79" y="124"/>
                      <a:pt x="105" y="56"/>
                    </a:cubicBezTo>
                    <a:cubicBezTo>
                      <a:pt x="105" y="56"/>
                      <a:pt x="129" y="113"/>
                      <a:pt x="205" y="124"/>
                    </a:cubicBezTo>
                    <a:cubicBezTo>
                      <a:pt x="281" y="136"/>
                      <a:pt x="352" y="173"/>
                      <a:pt x="375" y="243"/>
                    </a:cubicBezTo>
                    <a:cubicBezTo>
                      <a:pt x="393" y="298"/>
                      <a:pt x="379" y="339"/>
                      <a:pt x="358" y="379"/>
                    </a:cubicBezTo>
                    <a:cubicBezTo>
                      <a:pt x="337" y="420"/>
                      <a:pt x="332" y="434"/>
                      <a:pt x="358" y="470"/>
                    </a:cubicBezTo>
                    <a:cubicBezTo>
                      <a:pt x="383" y="505"/>
                      <a:pt x="378" y="514"/>
                      <a:pt x="378" y="514"/>
                    </a:cubicBezTo>
                    <a:cubicBezTo>
                      <a:pt x="378" y="514"/>
                      <a:pt x="421" y="533"/>
                      <a:pt x="455" y="577"/>
                    </a:cubicBezTo>
                    <a:cubicBezTo>
                      <a:pt x="457" y="579"/>
                      <a:pt x="458" y="590"/>
                      <a:pt x="458" y="590"/>
                    </a:cubicBezTo>
                    <a:cubicBezTo>
                      <a:pt x="458" y="590"/>
                      <a:pt x="474" y="593"/>
                      <a:pt x="478" y="587"/>
                    </a:cubicBezTo>
                    <a:cubicBezTo>
                      <a:pt x="482" y="580"/>
                      <a:pt x="472" y="524"/>
                      <a:pt x="472" y="518"/>
                    </a:cubicBezTo>
                    <a:cubicBezTo>
                      <a:pt x="472" y="512"/>
                      <a:pt x="488" y="293"/>
                      <a:pt x="490" y="281"/>
                    </a:cubicBezTo>
                    <a:cubicBezTo>
                      <a:pt x="492" y="269"/>
                      <a:pt x="460" y="178"/>
                      <a:pt x="451" y="156"/>
                    </a:cubicBezTo>
                    <a:cubicBezTo>
                      <a:pt x="441" y="133"/>
                      <a:pt x="408" y="85"/>
                      <a:pt x="375" y="61"/>
                    </a:cubicBezTo>
                    <a:cubicBezTo>
                      <a:pt x="342" y="37"/>
                      <a:pt x="315" y="25"/>
                      <a:pt x="291" y="18"/>
                    </a:cubicBezTo>
                    <a:cubicBezTo>
                      <a:pt x="266" y="12"/>
                      <a:pt x="263" y="16"/>
                      <a:pt x="241" y="8"/>
                    </a:cubicBezTo>
                    <a:cubicBezTo>
                      <a:pt x="219" y="0"/>
                      <a:pt x="73" y="25"/>
                      <a:pt x="70" y="27"/>
                    </a:cubicBezTo>
                    <a:cubicBezTo>
                      <a:pt x="68" y="29"/>
                      <a:pt x="39" y="58"/>
                      <a:pt x="39" y="61"/>
                    </a:cubicBezTo>
                    <a:cubicBezTo>
                      <a:pt x="39" y="65"/>
                      <a:pt x="14" y="133"/>
                      <a:pt x="8" y="141"/>
                    </a:cubicBezTo>
                    <a:cubicBezTo>
                      <a:pt x="3" y="150"/>
                      <a:pt x="0" y="185"/>
                      <a:pt x="0" y="185"/>
                    </a:cubicBezTo>
                    <a:close/>
                  </a:path>
                </a:pathLst>
              </a:custGeom>
              <a:solidFill>
                <a:srgbClr val="AF224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îŝľide"/>
              <p:cNvSpPr/>
              <p:nvPr/>
            </p:nvSpPr>
            <p:spPr bwMode="auto">
              <a:xfrm>
                <a:off x="9309660" y="2825047"/>
                <a:ext cx="105028" cy="130961"/>
              </a:xfrm>
              <a:custGeom>
                <a:avLst/>
                <a:gdLst>
                  <a:gd name="T0" fmla="*/ 38 w 39"/>
                  <a:gd name="T1" fmla="*/ 26 h 49"/>
                  <a:gd name="T2" fmla="*/ 17 w 39"/>
                  <a:gd name="T3" fmla="*/ 47 h 49"/>
                  <a:gd name="T4" fmla="*/ 2 w 39"/>
                  <a:gd name="T5" fmla="*/ 22 h 49"/>
                  <a:gd name="T6" fmla="*/ 22 w 39"/>
                  <a:gd name="T7" fmla="*/ 1 h 49"/>
                  <a:gd name="T8" fmla="*/ 38 w 39"/>
                  <a:gd name="T9" fmla="*/ 26 h 49"/>
                </a:gdLst>
                <a:ahLst/>
                <a:cxnLst>
                  <a:cxn ang="0">
                    <a:pos x="T0" y="T1"/>
                  </a:cxn>
                  <a:cxn ang="0">
                    <a:pos x="T2" y="T3"/>
                  </a:cxn>
                  <a:cxn ang="0">
                    <a:pos x="T4" y="T5"/>
                  </a:cxn>
                  <a:cxn ang="0">
                    <a:pos x="T6" y="T7"/>
                  </a:cxn>
                  <a:cxn ang="0">
                    <a:pos x="T8" y="T9"/>
                  </a:cxn>
                </a:cxnLst>
                <a:rect l="0" t="0" r="r" b="b"/>
                <a:pathLst>
                  <a:path w="39" h="49">
                    <a:moveTo>
                      <a:pt x="38" y="26"/>
                    </a:moveTo>
                    <a:cubicBezTo>
                      <a:pt x="36" y="39"/>
                      <a:pt x="27" y="49"/>
                      <a:pt x="17" y="47"/>
                    </a:cubicBezTo>
                    <a:cubicBezTo>
                      <a:pt x="7" y="46"/>
                      <a:pt x="0" y="35"/>
                      <a:pt x="2" y="22"/>
                    </a:cubicBezTo>
                    <a:cubicBezTo>
                      <a:pt x="3" y="9"/>
                      <a:pt x="12" y="0"/>
                      <a:pt x="22" y="1"/>
                    </a:cubicBezTo>
                    <a:cubicBezTo>
                      <a:pt x="32" y="2"/>
                      <a:pt x="39" y="13"/>
                      <a:pt x="38" y="26"/>
                    </a:cubicBezTo>
                    <a:close/>
                  </a:path>
                </a:pathLst>
              </a:custGeom>
              <a:solidFill>
                <a:srgbClr val="3E39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ïslîḋè"/>
              <p:cNvSpPr/>
              <p:nvPr/>
            </p:nvSpPr>
            <p:spPr bwMode="auto">
              <a:xfrm>
                <a:off x="8902514" y="2805597"/>
                <a:ext cx="85578" cy="121885"/>
              </a:xfrm>
              <a:custGeom>
                <a:avLst/>
                <a:gdLst>
                  <a:gd name="T0" fmla="*/ 31 w 32"/>
                  <a:gd name="T1" fmla="*/ 24 h 45"/>
                  <a:gd name="T2" fmla="*/ 14 w 32"/>
                  <a:gd name="T3" fmla="*/ 44 h 45"/>
                  <a:gd name="T4" fmla="*/ 2 w 32"/>
                  <a:gd name="T5" fmla="*/ 20 h 45"/>
                  <a:gd name="T6" fmla="*/ 19 w 32"/>
                  <a:gd name="T7" fmla="*/ 1 h 45"/>
                  <a:gd name="T8" fmla="*/ 31 w 32"/>
                  <a:gd name="T9" fmla="*/ 24 h 45"/>
                </a:gdLst>
                <a:ahLst/>
                <a:cxnLst>
                  <a:cxn ang="0">
                    <a:pos x="T0" y="T1"/>
                  </a:cxn>
                  <a:cxn ang="0">
                    <a:pos x="T2" y="T3"/>
                  </a:cxn>
                  <a:cxn ang="0">
                    <a:pos x="T4" y="T5"/>
                  </a:cxn>
                  <a:cxn ang="0">
                    <a:pos x="T6" y="T7"/>
                  </a:cxn>
                  <a:cxn ang="0">
                    <a:pos x="T8" y="T9"/>
                  </a:cxn>
                </a:cxnLst>
                <a:rect l="0" t="0" r="r" b="b"/>
                <a:pathLst>
                  <a:path w="32" h="45">
                    <a:moveTo>
                      <a:pt x="31" y="24"/>
                    </a:moveTo>
                    <a:cubicBezTo>
                      <a:pt x="29" y="36"/>
                      <a:pt x="22" y="45"/>
                      <a:pt x="14" y="44"/>
                    </a:cubicBezTo>
                    <a:cubicBezTo>
                      <a:pt x="6" y="43"/>
                      <a:pt x="0" y="32"/>
                      <a:pt x="2" y="20"/>
                    </a:cubicBezTo>
                    <a:cubicBezTo>
                      <a:pt x="3" y="9"/>
                      <a:pt x="11" y="0"/>
                      <a:pt x="19" y="1"/>
                    </a:cubicBezTo>
                    <a:cubicBezTo>
                      <a:pt x="27" y="2"/>
                      <a:pt x="32" y="12"/>
                      <a:pt x="31" y="24"/>
                    </a:cubicBezTo>
                    <a:close/>
                  </a:path>
                </a:pathLst>
              </a:custGeom>
              <a:solidFill>
                <a:srgbClr val="3E39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ï$lïḋe"/>
              <p:cNvSpPr/>
              <p:nvPr/>
            </p:nvSpPr>
            <p:spPr bwMode="auto">
              <a:xfrm>
                <a:off x="9303177" y="2598134"/>
                <a:ext cx="159487" cy="94655"/>
              </a:xfrm>
              <a:custGeom>
                <a:avLst/>
                <a:gdLst>
                  <a:gd name="T0" fmla="*/ 0 w 59"/>
                  <a:gd name="T1" fmla="*/ 35 h 35"/>
                  <a:gd name="T2" fmla="*/ 14 w 59"/>
                  <a:gd name="T3" fmla="*/ 12 h 35"/>
                  <a:gd name="T4" fmla="*/ 59 w 59"/>
                  <a:gd name="T5" fmla="*/ 35 h 35"/>
                  <a:gd name="T6" fmla="*/ 0 w 59"/>
                  <a:gd name="T7" fmla="*/ 35 h 35"/>
                </a:gdLst>
                <a:ahLst/>
                <a:cxnLst>
                  <a:cxn ang="0">
                    <a:pos x="T0" y="T1"/>
                  </a:cxn>
                  <a:cxn ang="0">
                    <a:pos x="T2" y="T3"/>
                  </a:cxn>
                  <a:cxn ang="0">
                    <a:pos x="T4" y="T5"/>
                  </a:cxn>
                  <a:cxn ang="0">
                    <a:pos x="T6" y="T7"/>
                  </a:cxn>
                </a:cxnLst>
                <a:rect l="0" t="0" r="r" b="b"/>
                <a:pathLst>
                  <a:path w="59" h="35">
                    <a:moveTo>
                      <a:pt x="0" y="35"/>
                    </a:moveTo>
                    <a:cubicBezTo>
                      <a:pt x="0" y="35"/>
                      <a:pt x="5" y="20"/>
                      <a:pt x="14" y="12"/>
                    </a:cubicBezTo>
                    <a:cubicBezTo>
                      <a:pt x="14" y="12"/>
                      <a:pt x="47" y="0"/>
                      <a:pt x="59" y="35"/>
                    </a:cubicBezTo>
                    <a:cubicBezTo>
                      <a:pt x="59" y="35"/>
                      <a:pt x="30" y="11"/>
                      <a:pt x="0" y="35"/>
                    </a:cubicBezTo>
                    <a:close/>
                  </a:path>
                </a:pathLst>
              </a:custGeom>
              <a:solidFill>
                <a:srgbClr val="AF224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iSḻíḋè"/>
              <p:cNvSpPr/>
              <p:nvPr/>
            </p:nvSpPr>
            <p:spPr bwMode="auto">
              <a:xfrm>
                <a:off x="8907700" y="2604618"/>
                <a:ext cx="102435" cy="85578"/>
              </a:xfrm>
              <a:custGeom>
                <a:avLst/>
                <a:gdLst>
                  <a:gd name="T0" fmla="*/ 38 w 38"/>
                  <a:gd name="T1" fmla="*/ 32 h 32"/>
                  <a:gd name="T2" fmla="*/ 31 w 38"/>
                  <a:gd name="T3" fmla="*/ 6 h 32"/>
                  <a:gd name="T4" fmla="*/ 0 w 38"/>
                  <a:gd name="T5" fmla="*/ 26 h 32"/>
                  <a:gd name="T6" fmla="*/ 38 w 38"/>
                  <a:gd name="T7" fmla="*/ 32 h 32"/>
                </a:gdLst>
                <a:ahLst/>
                <a:cxnLst>
                  <a:cxn ang="0">
                    <a:pos x="T0" y="T1"/>
                  </a:cxn>
                  <a:cxn ang="0">
                    <a:pos x="T2" y="T3"/>
                  </a:cxn>
                  <a:cxn ang="0">
                    <a:pos x="T4" y="T5"/>
                  </a:cxn>
                  <a:cxn ang="0">
                    <a:pos x="T6" y="T7"/>
                  </a:cxn>
                </a:cxnLst>
                <a:rect l="0" t="0" r="r" b="b"/>
                <a:pathLst>
                  <a:path w="38" h="32">
                    <a:moveTo>
                      <a:pt x="38" y="32"/>
                    </a:moveTo>
                    <a:cubicBezTo>
                      <a:pt x="38" y="32"/>
                      <a:pt x="38" y="18"/>
                      <a:pt x="31" y="6"/>
                    </a:cubicBezTo>
                    <a:cubicBezTo>
                      <a:pt x="31" y="6"/>
                      <a:pt x="9" y="0"/>
                      <a:pt x="0" y="26"/>
                    </a:cubicBezTo>
                    <a:cubicBezTo>
                      <a:pt x="0" y="26"/>
                      <a:pt x="21" y="7"/>
                      <a:pt x="38" y="32"/>
                    </a:cubicBezTo>
                    <a:close/>
                  </a:path>
                </a:pathLst>
              </a:custGeom>
              <a:solidFill>
                <a:srgbClr val="AF224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íślïďè"/>
              <p:cNvSpPr/>
              <p:nvPr/>
            </p:nvSpPr>
            <p:spPr bwMode="auto">
              <a:xfrm>
                <a:off x="8902514" y="3002687"/>
                <a:ext cx="85578" cy="120588"/>
              </a:xfrm>
              <a:custGeom>
                <a:avLst/>
                <a:gdLst>
                  <a:gd name="T0" fmla="*/ 26 w 32"/>
                  <a:gd name="T1" fmla="*/ 0 h 45"/>
                  <a:gd name="T2" fmla="*/ 32 w 32"/>
                  <a:gd name="T3" fmla="*/ 45 h 45"/>
                  <a:gd name="T4" fmla="*/ 1 w 32"/>
                  <a:gd name="T5" fmla="*/ 24 h 45"/>
                  <a:gd name="T6" fmla="*/ 26 w 32"/>
                  <a:gd name="T7" fmla="*/ 0 h 45"/>
                </a:gdLst>
                <a:ahLst/>
                <a:cxnLst>
                  <a:cxn ang="0">
                    <a:pos x="T0" y="T1"/>
                  </a:cxn>
                  <a:cxn ang="0">
                    <a:pos x="T2" y="T3"/>
                  </a:cxn>
                  <a:cxn ang="0">
                    <a:pos x="T4" y="T5"/>
                  </a:cxn>
                  <a:cxn ang="0">
                    <a:pos x="T6" y="T7"/>
                  </a:cxn>
                </a:cxnLst>
                <a:rect l="0" t="0" r="r" b="b"/>
                <a:pathLst>
                  <a:path w="32" h="45">
                    <a:moveTo>
                      <a:pt x="26" y="0"/>
                    </a:moveTo>
                    <a:cubicBezTo>
                      <a:pt x="26" y="0"/>
                      <a:pt x="0" y="23"/>
                      <a:pt x="32" y="45"/>
                    </a:cubicBezTo>
                    <a:cubicBezTo>
                      <a:pt x="32" y="45"/>
                      <a:pt x="3" y="40"/>
                      <a:pt x="1" y="24"/>
                    </a:cubicBezTo>
                    <a:cubicBezTo>
                      <a:pt x="0" y="9"/>
                      <a:pt x="23" y="0"/>
                      <a:pt x="26" y="0"/>
                    </a:cubicBezTo>
                    <a:close/>
                  </a:path>
                </a:pathLst>
              </a:custGeom>
              <a:solidFill>
                <a:srgbClr val="E2A8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íṩľîde"/>
              <p:cNvSpPr/>
              <p:nvPr/>
            </p:nvSpPr>
            <p:spPr bwMode="auto">
              <a:xfrm>
                <a:off x="9200742" y="3418910"/>
                <a:ext cx="149114" cy="97248"/>
              </a:xfrm>
              <a:custGeom>
                <a:avLst/>
                <a:gdLst>
                  <a:gd name="T0" fmla="*/ 0 w 55"/>
                  <a:gd name="T1" fmla="*/ 12 h 36"/>
                  <a:gd name="T2" fmla="*/ 55 w 55"/>
                  <a:gd name="T3" fmla="*/ 0 h 36"/>
                  <a:gd name="T4" fmla="*/ 0 w 55"/>
                  <a:gd name="T5" fmla="*/ 12 h 36"/>
                </a:gdLst>
                <a:ahLst/>
                <a:cxnLst>
                  <a:cxn ang="0">
                    <a:pos x="T0" y="T1"/>
                  </a:cxn>
                  <a:cxn ang="0">
                    <a:pos x="T2" y="T3"/>
                  </a:cxn>
                  <a:cxn ang="0">
                    <a:pos x="T4" y="T5"/>
                  </a:cxn>
                </a:cxnLst>
                <a:rect l="0" t="0" r="r" b="b"/>
                <a:pathLst>
                  <a:path w="55" h="36">
                    <a:moveTo>
                      <a:pt x="0" y="12"/>
                    </a:moveTo>
                    <a:cubicBezTo>
                      <a:pt x="0" y="12"/>
                      <a:pt x="35" y="24"/>
                      <a:pt x="55" y="0"/>
                    </a:cubicBezTo>
                    <a:cubicBezTo>
                      <a:pt x="55" y="0"/>
                      <a:pt x="43" y="36"/>
                      <a:pt x="0" y="12"/>
                    </a:cubicBezTo>
                    <a:close/>
                  </a:path>
                </a:pathLst>
              </a:custGeom>
              <a:solidFill>
                <a:srgbClr val="E2A8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ïŝ1îḓê"/>
              <p:cNvSpPr/>
              <p:nvPr/>
            </p:nvSpPr>
            <p:spPr bwMode="auto">
              <a:xfrm>
                <a:off x="8687271" y="3613407"/>
                <a:ext cx="1273304" cy="1498920"/>
              </a:xfrm>
              <a:custGeom>
                <a:avLst/>
                <a:gdLst>
                  <a:gd name="T0" fmla="*/ 290 w 473"/>
                  <a:gd name="T1" fmla="*/ 10 h 557"/>
                  <a:gd name="T2" fmla="*/ 398 w 473"/>
                  <a:gd name="T3" fmla="*/ 55 h 557"/>
                  <a:gd name="T4" fmla="*/ 473 w 473"/>
                  <a:gd name="T5" fmla="*/ 206 h 557"/>
                  <a:gd name="T6" fmla="*/ 348 w 473"/>
                  <a:gd name="T7" fmla="*/ 258 h 557"/>
                  <a:gd name="T8" fmla="*/ 337 w 473"/>
                  <a:gd name="T9" fmla="*/ 208 h 557"/>
                  <a:gd name="T10" fmla="*/ 290 w 473"/>
                  <a:gd name="T11" fmla="*/ 330 h 557"/>
                  <a:gd name="T12" fmla="*/ 332 w 473"/>
                  <a:gd name="T13" fmla="*/ 505 h 557"/>
                  <a:gd name="T14" fmla="*/ 120 w 473"/>
                  <a:gd name="T15" fmla="*/ 533 h 557"/>
                  <a:gd name="T16" fmla="*/ 7 w 473"/>
                  <a:gd name="T17" fmla="*/ 471 h 557"/>
                  <a:gd name="T18" fmla="*/ 1 w 473"/>
                  <a:gd name="T19" fmla="*/ 450 h 557"/>
                  <a:gd name="T20" fmla="*/ 53 w 473"/>
                  <a:gd name="T21" fmla="*/ 212 h 557"/>
                  <a:gd name="T22" fmla="*/ 12 w 473"/>
                  <a:gd name="T23" fmla="*/ 147 h 557"/>
                  <a:gd name="T24" fmla="*/ 76 w 473"/>
                  <a:gd name="T25" fmla="*/ 69 h 557"/>
                  <a:gd name="T26" fmla="*/ 213 w 473"/>
                  <a:gd name="T27" fmla="*/ 15 h 557"/>
                  <a:gd name="T28" fmla="*/ 254 w 473"/>
                  <a:gd name="T29" fmla="*/ 13 h 557"/>
                  <a:gd name="T30" fmla="*/ 290 w 473"/>
                  <a:gd name="T31" fmla="*/ 1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3" h="557">
                    <a:moveTo>
                      <a:pt x="290" y="10"/>
                    </a:moveTo>
                    <a:cubicBezTo>
                      <a:pt x="290" y="10"/>
                      <a:pt x="351" y="46"/>
                      <a:pt x="398" y="55"/>
                    </a:cubicBezTo>
                    <a:cubicBezTo>
                      <a:pt x="398" y="55"/>
                      <a:pt x="431" y="167"/>
                      <a:pt x="473" y="206"/>
                    </a:cubicBezTo>
                    <a:cubicBezTo>
                      <a:pt x="473" y="206"/>
                      <a:pt x="439" y="291"/>
                      <a:pt x="348" y="258"/>
                    </a:cubicBezTo>
                    <a:cubicBezTo>
                      <a:pt x="348" y="258"/>
                      <a:pt x="342" y="216"/>
                      <a:pt x="337" y="208"/>
                    </a:cubicBezTo>
                    <a:cubicBezTo>
                      <a:pt x="337" y="208"/>
                      <a:pt x="294" y="249"/>
                      <a:pt x="290" y="330"/>
                    </a:cubicBezTo>
                    <a:cubicBezTo>
                      <a:pt x="287" y="411"/>
                      <a:pt x="316" y="484"/>
                      <a:pt x="332" y="505"/>
                    </a:cubicBezTo>
                    <a:cubicBezTo>
                      <a:pt x="332" y="505"/>
                      <a:pt x="240" y="557"/>
                      <a:pt x="120" y="533"/>
                    </a:cubicBezTo>
                    <a:cubicBezTo>
                      <a:pt x="45" y="518"/>
                      <a:pt x="17" y="490"/>
                      <a:pt x="7" y="471"/>
                    </a:cubicBezTo>
                    <a:cubicBezTo>
                      <a:pt x="0" y="459"/>
                      <a:pt x="1" y="450"/>
                      <a:pt x="1" y="450"/>
                    </a:cubicBezTo>
                    <a:cubicBezTo>
                      <a:pt x="1" y="450"/>
                      <a:pt x="53" y="298"/>
                      <a:pt x="53" y="212"/>
                    </a:cubicBezTo>
                    <a:cubicBezTo>
                      <a:pt x="53" y="212"/>
                      <a:pt x="14" y="191"/>
                      <a:pt x="12" y="147"/>
                    </a:cubicBezTo>
                    <a:cubicBezTo>
                      <a:pt x="12" y="147"/>
                      <a:pt x="66" y="85"/>
                      <a:pt x="76" y="69"/>
                    </a:cubicBezTo>
                    <a:cubicBezTo>
                      <a:pt x="93" y="44"/>
                      <a:pt x="192" y="29"/>
                      <a:pt x="213" y="15"/>
                    </a:cubicBezTo>
                    <a:cubicBezTo>
                      <a:pt x="234" y="0"/>
                      <a:pt x="254" y="13"/>
                      <a:pt x="254" y="13"/>
                    </a:cubicBezTo>
                    <a:lnTo>
                      <a:pt x="290" y="10"/>
                    </a:lnTo>
                    <a:close/>
                  </a:path>
                </a:pathLst>
              </a:custGeom>
              <a:solidFill>
                <a:srgbClr val="F1B0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ïṥ1ïḓe"/>
              <p:cNvSpPr/>
              <p:nvPr/>
            </p:nvSpPr>
            <p:spPr bwMode="auto">
              <a:xfrm>
                <a:off x="9365416" y="3671755"/>
                <a:ext cx="264515" cy="837632"/>
              </a:xfrm>
              <a:custGeom>
                <a:avLst/>
                <a:gdLst>
                  <a:gd name="T0" fmla="*/ 60 w 98"/>
                  <a:gd name="T1" fmla="*/ 0 h 311"/>
                  <a:gd name="T2" fmla="*/ 9 w 98"/>
                  <a:gd name="T3" fmla="*/ 160 h 311"/>
                  <a:gd name="T4" fmla="*/ 38 w 98"/>
                  <a:gd name="T5" fmla="*/ 311 h 311"/>
                  <a:gd name="T6" fmla="*/ 59 w 98"/>
                  <a:gd name="T7" fmla="*/ 225 h 311"/>
                  <a:gd name="T8" fmla="*/ 98 w 98"/>
                  <a:gd name="T9" fmla="*/ 18 h 311"/>
                  <a:gd name="T10" fmla="*/ 60 w 98"/>
                  <a:gd name="T11" fmla="*/ 0 h 311"/>
                </a:gdLst>
                <a:ahLst/>
                <a:cxnLst>
                  <a:cxn ang="0">
                    <a:pos x="T0" y="T1"/>
                  </a:cxn>
                  <a:cxn ang="0">
                    <a:pos x="T2" y="T3"/>
                  </a:cxn>
                  <a:cxn ang="0">
                    <a:pos x="T4" y="T5"/>
                  </a:cxn>
                  <a:cxn ang="0">
                    <a:pos x="T6" y="T7"/>
                  </a:cxn>
                  <a:cxn ang="0">
                    <a:pos x="T8" y="T9"/>
                  </a:cxn>
                  <a:cxn ang="0">
                    <a:pos x="T10" y="T11"/>
                  </a:cxn>
                </a:cxnLst>
                <a:rect l="0" t="0" r="r" b="b"/>
                <a:pathLst>
                  <a:path w="98" h="311">
                    <a:moveTo>
                      <a:pt x="60" y="0"/>
                    </a:moveTo>
                    <a:cubicBezTo>
                      <a:pt x="60" y="0"/>
                      <a:pt x="18" y="45"/>
                      <a:pt x="9" y="160"/>
                    </a:cubicBezTo>
                    <a:cubicBezTo>
                      <a:pt x="0" y="274"/>
                      <a:pt x="38" y="311"/>
                      <a:pt x="38" y="311"/>
                    </a:cubicBezTo>
                    <a:cubicBezTo>
                      <a:pt x="38" y="311"/>
                      <a:pt x="43" y="252"/>
                      <a:pt x="59" y="225"/>
                    </a:cubicBezTo>
                    <a:cubicBezTo>
                      <a:pt x="59" y="225"/>
                      <a:pt x="42" y="91"/>
                      <a:pt x="98" y="18"/>
                    </a:cubicBezTo>
                    <a:cubicBezTo>
                      <a:pt x="98" y="18"/>
                      <a:pt x="64" y="2"/>
                      <a:pt x="60" y="0"/>
                    </a:cubicBezTo>
                    <a:close/>
                  </a:path>
                </a:pathLst>
              </a:custGeom>
              <a:solidFill>
                <a:srgbClr val="A752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íšlïḑé"/>
              <p:cNvSpPr/>
              <p:nvPr/>
            </p:nvSpPr>
            <p:spPr bwMode="auto">
              <a:xfrm>
                <a:off x="8827309" y="3741774"/>
                <a:ext cx="155597" cy="497911"/>
              </a:xfrm>
              <a:custGeom>
                <a:avLst/>
                <a:gdLst>
                  <a:gd name="T0" fmla="*/ 58 w 58"/>
                  <a:gd name="T1" fmla="*/ 0 h 185"/>
                  <a:gd name="T2" fmla="*/ 0 w 58"/>
                  <a:gd name="T3" fmla="*/ 185 h 185"/>
                  <a:gd name="T4" fmla="*/ 1 w 58"/>
                  <a:gd name="T5" fmla="*/ 164 h 185"/>
                  <a:gd name="T6" fmla="*/ 39 w 58"/>
                  <a:gd name="T7" fmla="*/ 9 h 185"/>
                  <a:gd name="T8" fmla="*/ 58 w 58"/>
                  <a:gd name="T9" fmla="*/ 0 h 185"/>
                </a:gdLst>
                <a:ahLst/>
                <a:cxnLst>
                  <a:cxn ang="0">
                    <a:pos x="T0" y="T1"/>
                  </a:cxn>
                  <a:cxn ang="0">
                    <a:pos x="T2" y="T3"/>
                  </a:cxn>
                  <a:cxn ang="0">
                    <a:pos x="T4" y="T5"/>
                  </a:cxn>
                  <a:cxn ang="0">
                    <a:pos x="T6" y="T7"/>
                  </a:cxn>
                  <a:cxn ang="0">
                    <a:pos x="T8" y="T9"/>
                  </a:cxn>
                </a:cxnLst>
                <a:rect l="0" t="0" r="r" b="b"/>
                <a:pathLst>
                  <a:path w="58" h="185">
                    <a:moveTo>
                      <a:pt x="58" y="0"/>
                    </a:moveTo>
                    <a:cubicBezTo>
                      <a:pt x="58" y="0"/>
                      <a:pt x="9" y="125"/>
                      <a:pt x="0" y="185"/>
                    </a:cubicBezTo>
                    <a:cubicBezTo>
                      <a:pt x="1" y="164"/>
                      <a:pt x="1" y="164"/>
                      <a:pt x="1" y="164"/>
                    </a:cubicBezTo>
                    <a:cubicBezTo>
                      <a:pt x="1" y="164"/>
                      <a:pt x="17" y="45"/>
                      <a:pt x="39" y="9"/>
                    </a:cubicBezTo>
                    <a:lnTo>
                      <a:pt x="58" y="0"/>
                    </a:lnTo>
                    <a:close/>
                  </a:path>
                </a:pathLst>
              </a:custGeom>
              <a:solidFill>
                <a:srgbClr val="A752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í$ľiďê"/>
              <p:cNvSpPr/>
              <p:nvPr/>
            </p:nvSpPr>
            <p:spPr bwMode="auto">
              <a:xfrm>
                <a:off x="8794892" y="6021274"/>
                <a:ext cx="220429" cy="190607"/>
              </a:xfrm>
              <a:custGeom>
                <a:avLst/>
                <a:gdLst>
                  <a:gd name="T0" fmla="*/ 14 w 82"/>
                  <a:gd name="T1" fmla="*/ 9 h 71"/>
                  <a:gd name="T2" fmla="*/ 8 w 82"/>
                  <a:gd name="T3" fmla="*/ 59 h 71"/>
                  <a:gd name="T4" fmla="*/ 46 w 82"/>
                  <a:gd name="T5" fmla="*/ 64 h 71"/>
                  <a:gd name="T6" fmla="*/ 82 w 82"/>
                  <a:gd name="T7" fmla="*/ 57 h 71"/>
                  <a:gd name="T8" fmla="*/ 56 w 82"/>
                  <a:gd name="T9" fmla="*/ 2 h 71"/>
                  <a:gd name="T10" fmla="*/ 28 w 82"/>
                  <a:gd name="T11" fmla="*/ 2 h 71"/>
                  <a:gd name="T12" fmla="*/ 14 w 82"/>
                  <a:gd name="T13" fmla="*/ 9 h 71"/>
                </a:gdLst>
                <a:ahLst/>
                <a:cxnLst>
                  <a:cxn ang="0">
                    <a:pos x="T0" y="T1"/>
                  </a:cxn>
                  <a:cxn ang="0">
                    <a:pos x="T2" y="T3"/>
                  </a:cxn>
                  <a:cxn ang="0">
                    <a:pos x="T4" y="T5"/>
                  </a:cxn>
                  <a:cxn ang="0">
                    <a:pos x="T6" y="T7"/>
                  </a:cxn>
                  <a:cxn ang="0">
                    <a:pos x="T8" y="T9"/>
                  </a:cxn>
                  <a:cxn ang="0">
                    <a:pos x="T10" y="T11"/>
                  </a:cxn>
                  <a:cxn ang="0">
                    <a:pos x="T12" y="T13"/>
                  </a:cxn>
                </a:cxnLst>
                <a:rect l="0" t="0" r="r" b="b"/>
                <a:pathLst>
                  <a:path w="82" h="71">
                    <a:moveTo>
                      <a:pt x="14" y="9"/>
                    </a:moveTo>
                    <a:cubicBezTo>
                      <a:pt x="14" y="9"/>
                      <a:pt x="0" y="16"/>
                      <a:pt x="8" y="59"/>
                    </a:cubicBezTo>
                    <a:cubicBezTo>
                      <a:pt x="8" y="59"/>
                      <a:pt x="29" y="57"/>
                      <a:pt x="46" y="64"/>
                    </a:cubicBezTo>
                    <a:cubicBezTo>
                      <a:pt x="64" y="71"/>
                      <a:pt x="82" y="58"/>
                      <a:pt x="82" y="57"/>
                    </a:cubicBezTo>
                    <a:cubicBezTo>
                      <a:pt x="82" y="57"/>
                      <a:pt x="79" y="4"/>
                      <a:pt x="56" y="2"/>
                    </a:cubicBezTo>
                    <a:cubicBezTo>
                      <a:pt x="34" y="0"/>
                      <a:pt x="28" y="2"/>
                      <a:pt x="28" y="2"/>
                    </a:cubicBezTo>
                    <a:lnTo>
                      <a:pt x="14" y="9"/>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ïS1idê"/>
              <p:cNvSpPr/>
              <p:nvPr/>
            </p:nvSpPr>
            <p:spPr bwMode="auto">
              <a:xfrm>
                <a:off x="9780342" y="5725639"/>
                <a:ext cx="220429" cy="212650"/>
              </a:xfrm>
              <a:custGeom>
                <a:avLst/>
                <a:gdLst>
                  <a:gd name="T0" fmla="*/ 0 w 82"/>
                  <a:gd name="T1" fmla="*/ 52 h 79"/>
                  <a:gd name="T2" fmla="*/ 45 w 82"/>
                  <a:gd name="T3" fmla="*/ 79 h 79"/>
                  <a:gd name="T4" fmla="*/ 52 w 82"/>
                  <a:gd name="T5" fmla="*/ 58 h 79"/>
                  <a:gd name="T6" fmla="*/ 71 w 82"/>
                  <a:gd name="T7" fmla="*/ 11 h 79"/>
                  <a:gd name="T8" fmla="*/ 30 w 82"/>
                  <a:gd name="T9" fmla="*/ 2 h 79"/>
                  <a:gd name="T10" fmla="*/ 6 w 82"/>
                  <a:gd name="T11" fmla="*/ 21 h 79"/>
                  <a:gd name="T12" fmla="*/ 0 w 82"/>
                  <a:gd name="T13" fmla="*/ 52 h 79"/>
                </a:gdLst>
                <a:ahLst/>
                <a:cxnLst>
                  <a:cxn ang="0">
                    <a:pos x="T0" y="T1"/>
                  </a:cxn>
                  <a:cxn ang="0">
                    <a:pos x="T2" y="T3"/>
                  </a:cxn>
                  <a:cxn ang="0">
                    <a:pos x="T4" y="T5"/>
                  </a:cxn>
                  <a:cxn ang="0">
                    <a:pos x="T6" y="T7"/>
                  </a:cxn>
                  <a:cxn ang="0">
                    <a:pos x="T8" y="T9"/>
                  </a:cxn>
                  <a:cxn ang="0">
                    <a:pos x="T10" y="T11"/>
                  </a:cxn>
                  <a:cxn ang="0">
                    <a:pos x="T12" y="T13"/>
                  </a:cxn>
                </a:cxnLst>
                <a:rect l="0" t="0" r="r" b="b"/>
                <a:pathLst>
                  <a:path w="82" h="79">
                    <a:moveTo>
                      <a:pt x="0" y="52"/>
                    </a:moveTo>
                    <a:cubicBezTo>
                      <a:pt x="0" y="52"/>
                      <a:pt x="8" y="76"/>
                      <a:pt x="45" y="79"/>
                    </a:cubicBezTo>
                    <a:cubicBezTo>
                      <a:pt x="45" y="79"/>
                      <a:pt x="43" y="66"/>
                      <a:pt x="52" y="58"/>
                    </a:cubicBezTo>
                    <a:cubicBezTo>
                      <a:pt x="62" y="50"/>
                      <a:pt x="82" y="26"/>
                      <a:pt x="71" y="11"/>
                    </a:cubicBezTo>
                    <a:cubicBezTo>
                      <a:pt x="71" y="11"/>
                      <a:pt x="46" y="0"/>
                      <a:pt x="30" y="2"/>
                    </a:cubicBezTo>
                    <a:cubicBezTo>
                      <a:pt x="13" y="4"/>
                      <a:pt x="6" y="21"/>
                      <a:pt x="6" y="21"/>
                    </a:cubicBezTo>
                    <a:lnTo>
                      <a:pt x="0" y="52"/>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ï$1idè"/>
              <p:cNvSpPr/>
              <p:nvPr/>
            </p:nvSpPr>
            <p:spPr bwMode="auto">
              <a:xfrm>
                <a:off x="9034772" y="3265906"/>
                <a:ext cx="123181" cy="97248"/>
              </a:xfrm>
              <a:custGeom>
                <a:avLst/>
                <a:gdLst>
                  <a:gd name="T0" fmla="*/ 46 w 46"/>
                  <a:gd name="T1" fmla="*/ 9 h 36"/>
                  <a:gd name="T2" fmla="*/ 0 w 46"/>
                  <a:gd name="T3" fmla="*/ 0 h 36"/>
                  <a:gd name="T4" fmla="*/ 26 w 46"/>
                  <a:gd name="T5" fmla="*/ 36 h 36"/>
                  <a:gd name="T6" fmla="*/ 46 w 46"/>
                  <a:gd name="T7" fmla="*/ 9 h 36"/>
                </a:gdLst>
                <a:ahLst/>
                <a:cxnLst>
                  <a:cxn ang="0">
                    <a:pos x="T0" y="T1"/>
                  </a:cxn>
                  <a:cxn ang="0">
                    <a:pos x="T2" y="T3"/>
                  </a:cxn>
                  <a:cxn ang="0">
                    <a:pos x="T4" y="T5"/>
                  </a:cxn>
                  <a:cxn ang="0">
                    <a:pos x="T6" y="T7"/>
                  </a:cxn>
                </a:cxnLst>
                <a:rect l="0" t="0" r="r" b="b"/>
                <a:pathLst>
                  <a:path w="46" h="36">
                    <a:moveTo>
                      <a:pt x="46" y="9"/>
                    </a:moveTo>
                    <a:cubicBezTo>
                      <a:pt x="25" y="9"/>
                      <a:pt x="9" y="4"/>
                      <a:pt x="0" y="0"/>
                    </a:cubicBezTo>
                    <a:cubicBezTo>
                      <a:pt x="5" y="11"/>
                      <a:pt x="13" y="25"/>
                      <a:pt x="26" y="36"/>
                    </a:cubicBezTo>
                    <a:cubicBezTo>
                      <a:pt x="29" y="23"/>
                      <a:pt x="38" y="15"/>
                      <a:pt x="46" y="9"/>
                    </a:cubicBezTo>
                    <a:close/>
                  </a:path>
                </a:pathLst>
              </a:custGeom>
              <a:solidFill>
                <a:srgbClr val="9E005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iṩľiḍê"/>
              <p:cNvSpPr/>
              <p:nvPr/>
            </p:nvSpPr>
            <p:spPr bwMode="auto">
              <a:xfrm>
                <a:off x="9104790" y="3241270"/>
                <a:ext cx="270999" cy="159487"/>
              </a:xfrm>
              <a:custGeom>
                <a:avLst/>
                <a:gdLst>
                  <a:gd name="T0" fmla="*/ 20 w 101"/>
                  <a:gd name="T1" fmla="*/ 18 h 59"/>
                  <a:gd name="T2" fmla="*/ 0 w 101"/>
                  <a:gd name="T3" fmla="*/ 45 h 59"/>
                  <a:gd name="T4" fmla="*/ 44 w 101"/>
                  <a:gd name="T5" fmla="*/ 58 h 59"/>
                  <a:gd name="T6" fmla="*/ 101 w 101"/>
                  <a:gd name="T7" fmla="*/ 0 h 59"/>
                  <a:gd name="T8" fmla="*/ 20 w 101"/>
                  <a:gd name="T9" fmla="*/ 18 h 59"/>
                </a:gdLst>
                <a:ahLst/>
                <a:cxnLst>
                  <a:cxn ang="0">
                    <a:pos x="T0" y="T1"/>
                  </a:cxn>
                  <a:cxn ang="0">
                    <a:pos x="T2" y="T3"/>
                  </a:cxn>
                  <a:cxn ang="0">
                    <a:pos x="T4" y="T5"/>
                  </a:cxn>
                  <a:cxn ang="0">
                    <a:pos x="T6" y="T7"/>
                  </a:cxn>
                  <a:cxn ang="0">
                    <a:pos x="T8" y="T9"/>
                  </a:cxn>
                </a:cxnLst>
                <a:rect l="0" t="0" r="r" b="b"/>
                <a:pathLst>
                  <a:path w="101" h="59">
                    <a:moveTo>
                      <a:pt x="20" y="18"/>
                    </a:moveTo>
                    <a:cubicBezTo>
                      <a:pt x="12" y="24"/>
                      <a:pt x="3" y="32"/>
                      <a:pt x="0" y="45"/>
                    </a:cubicBezTo>
                    <a:cubicBezTo>
                      <a:pt x="11" y="53"/>
                      <a:pt x="25" y="59"/>
                      <a:pt x="44" y="58"/>
                    </a:cubicBezTo>
                    <a:cubicBezTo>
                      <a:pt x="82" y="57"/>
                      <a:pt x="96" y="24"/>
                      <a:pt x="101" y="0"/>
                    </a:cubicBezTo>
                    <a:cubicBezTo>
                      <a:pt x="71" y="16"/>
                      <a:pt x="42" y="19"/>
                      <a:pt x="20" y="18"/>
                    </a:cubicBezTo>
                    <a:close/>
                  </a:path>
                </a:pathLst>
              </a:custGeom>
              <a:solidFill>
                <a:srgbClr val="DA72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íṩļiḑe"/>
              <p:cNvSpPr/>
              <p:nvPr/>
            </p:nvSpPr>
            <p:spPr bwMode="auto">
              <a:xfrm>
                <a:off x="9017915" y="3171251"/>
                <a:ext cx="366950" cy="119291"/>
              </a:xfrm>
              <a:custGeom>
                <a:avLst/>
                <a:gdLst>
                  <a:gd name="T0" fmla="*/ 66 w 136"/>
                  <a:gd name="T1" fmla="*/ 37 h 44"/>
                  <a:gd name="T2" fmla="*/ 135 w 136"/>
                  <a:gd name="T3" fmla="*/ 11 h 44"/>
                  <a:gd name="T4" fmla="*/ 136 w 136"/>
                  <a:gd name="T5" fmla="*/ 0 h 44"/>
                  <a:gd name="T6" fmla="*/ 0 w 136"/>
                  <a:gd name="T7" fmla="*/ 18 h 44"/>
                  <a:gd name="T8" fmla="*/ 6 w 136"/>
                  <a:gd name="T9" fmla="*/ 35 h 44"/>
                  <a:gd name="T10" fmla="*/ 52 w 136"/>
                  <a:gd name="T11" fmla="*/ 44 h 44"/>
                  <a:gd name="T12" fmla="*/ 66 w 136"/>
                  <a:gd name="T13" fmla="*/ 37 h 44"/>
                </a:gdLst>
                <a:ahLst/>
                <a:cxnLst>
                  <a:cxn ang="0">
                    <a:pos x="T0" y="T1"/>
                  </a:cxn>
                  <a:cxn ang="0">
                    <a:pos x="T2" y="T3"/>
                  </a:cxn>
                  <a:cxn ang="0">
                    <a:pos x="T4" y="T5"/>
                  </a:cxn>
                  <a:cxn ang="0">
                    <a:pos x="T6" y="T7"/>
                  </a:cxn>
                  <a:cxn ang="0">
                    <a:pos x="T8" y="T9"/>
                  </a:cxn>
                  <a:cxn ang="0">
                    <a:pos x="T10" y="T11"/>
                  </a:cxn>
                  <a:cxn ang="0">
                    <a:pos x="T12" y="T13"/>
                  </a:cxn>
                </a:cxnLst>
                <a:rect l="0" t="0" r="r" b="b"/>
                <a:pathLst>
                  <a:path w="136" h="44">
                    <a:moveTo>
                      <a:pt x="66" y="37"/>
                    </a:moveTo>
                    <a:cubicBezTo>
                      <a:pt x="135" y="11"/>
                      <a:pt x="135" y="11"/>
                      <a:pt x="135" y="11"/>
                    </a:cubicBezTo>
                    <a:cubicBezTo>
                      <a:pt x="136" y="4"/>
                      <a:pt x="136" y="0"/>
                      <a:pt x="136" y="0"/>
                    </a:cubicBezTo>
                    <a:cubicBezTo>
                      <a:pt x="73" y="38"/>
                      <a:pt x="0" y="18"/>
                      <a:pt x="0" y="18"/>
                    </a:cubicBezTo>
                    <a:cubicBezTo>
                      <a:pt x="0" y="18"/>
                      <a:pt x="2" y="25"/>
                      <a:pt x="6" y="35"/>
                    </a:cubicBezTo>
                    <a:cubicBezTo>
                      <a:pt x="15" y="39"/>
                      <a:pt x="31" y="44"/>
                      <a:pt x="52" y="44"/>
                    </a:cubicBezTo>
                    <a:cubicBezTo>
                      <a:pt x="59" y="39"/>
                      <a:pt x="66" y="37"/>
                      <a:pt x="66"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iṥḻïḋê"/>
              <p:cNvSpPr/>
              <p:nvPr/>
            </p:nvSpPr>
            <p:spPr bwMode="auto">
              <a:xfrm>
                <a:off x="9157953" y="3201074"/>
                <a:ext cx="224319" cy="92062"/>
              </a:xfrm>
              <a:custGeom>
                <a:avLst/>
                <a:gdLst>
                  <a:gd name="T0" fmla="*/ 14 w 83"/>
                  <a:gd name="T1" fmla="*/ 26 h 34"/>
                  <a:gd name="T2" fmla="*/ 0 w 83"/>
                  <a:gd name="T3" fmla="*/ 33 h 34"/>
                  <a:gd name="T4" fmla="*/ 81 w 83"/>
                  <a:gd name="T5" fmla="*/ 15 h 34"/>
                  <a:gd name="T6" fmla="*/ 83 w 83"/>
                  <a:gd name="T7" fmla="*/ 0 h 34"/>
                  <a:gd name="T8" fmla="*/ 14 w 83"/>
                  <a:gd name="T9" fmla="*/ 26 h 34"/>
                </a:gdLst>
                <a:ahLst/>
                <a:cxnLst>
                  <a:cxn ang="0">
                    <a:pos x="T0" y="T1"/>
                  </a:cxn>
                  <a:cxn ang="0">
                    <a:pos x="T2" y="T3"/>
                  </a:cxn>
                  <a:cxn ang="0">
                    <a:pos x="T4" y="T5"/>
                  </a:cxn>
                  <a:cxn ang="0">
                    <a:pos x="T6" y="T7"/>
                  </a:cxn>
                  <a:cxn ang="0">
                    <a:pos x="T8" y="T9"/>
                  </a:cxn>
                </a:cxnLst>
                <a:rect l="0" t="0" r="r" b="b"/>
                <a:pathLst>
                  <a:path w="83" h="34">
                    <a:moveTo>
                      <a:pt x="14" y="26"/>
                    </a:moveTo>
                    <a:cubicBezTo>
                      <a:pt x="14" y="26"/>
                      <a:pt x="7" y="28"/>
                      <a:pt x="0" y="33"/>
                    </a:cubicBezTo>
                    <a:cubicBezTo>
                      <a:pt x="22" y="34"/>
                      <a:pt x="51" y="31"/>
                      <a:pt x="81" y="15"/>
                    </a:cubicBezTo>
                    <a:cubicBezTo>
                      <a:pt x="82" y="9"/>
                      <a:pt x="83" y="4"/>
                      <a:pt x="83" y="0"/>
                    </a:cubicBezTo>
                    <a:lnTo>
                      <a:pt x="14"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îŝḻíďé"/>
              <p:cNvSpPr/>
              <p:nvPr/>
            </p:nvSpPr>
            <p:spPr bwMode="auto">
              <a:xfrm>
                <a:off x="8923260" y="2819861"/>
                <a:ext cx="22043" cy="285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îṧľíďé"/>
              <p:cNvSpPr/>
              <p:nvPr/>
            </p:nvSpPr>
            <p:spPr bwMode="auto">
              <a:xfrm>
                <a:off x="9333000" y="2840607"/>
                <a:ext cx="22043" cy="324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spTree>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二、同伴互助</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（二）同伴互助的形式</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8" name="图示 7"/>
          <p:cNvGraphicFramePr/>
          <p:nvPr/>
        </p:nvGraphicFramePr>
        <p:xfrm>
          <a:off x="660398" y="4638562"/>
          <a:ext cx="10871204" cy="128562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6" name="图示 5"/>
          <p:cNvGraphicFramePr/>
          <p:nvPr/>
        </p:nvGraphicFramePr>
        <p:xfrm>
          <a:off x="-336551" y="1782119"/>
          <a:ext cx="12865101" cy="471665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二、同伴互助</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（二）同伴互助的形式</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8" name="图示 7"/>
          <p:cNvGraphicFramePr/>
          <p:nvPr/>
        </p:nvGraphicFramePr>
        <p:xfrm>
          <a:off x="660398" y="4638562"/>
          <a:ext cx="10871204" cy="128562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6" name="图示 5"/>
          <p:cNvGraphicFramePr/>
          <p:nvPr/>
        </p:nvGraphicFramePr>
        <p:xfrm>
          <a:off x="-336551" y="1782119"/>
          <a:ext cx="12865101" cy="471665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教育直通车：激发教师专业自觉</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922745"/>
            <a:ext cx="6164944" cy="4197944"/>
          </a:xfrm>
          <a:prstGeom prst="rect">
            <a:avLst/>
          </a:prstGeom>
          <a:noFill/>
        </p:spPr>
        <p:txBody>
          <a:bodyPr wrap="square">
            <a:spAutoFit/>
          </a:bodyPr>
          <a:lstStyle/>
          <a:p>
            <a:pPr indent="457200" algn="just" fontAlgn="auto">
              <a:lnSpc>
                <a:spcPct val="150000"/>
              </a:lnSpc>
            </a:pPr>
            <a:r>
              <a:rPr lang="zh-CN" altLang="en-US" dirty="0"/>
              <a:t>教师专业自觉是指教师在崇高的专业理想和坚定的专业信念的指引下，积极主动地学习、教学、研究以寻求专业提升、完善专业素质，达到自我生命价值与社会价值交融的境界。唤醒教师专业自觉，明确发展目标，合理规划设计成长路径，提高教师的专业能力是学校管理的首要任务。</a:t>
            </a:r>
            <a:endParaRPr lang="en-US" altLang="zh-CN" dirty="0"/>
          </a:p>
          <a:p>
            <a:pPr indent="457200" algn="just" fontAlgn="auto">
              <a:lnSpc>
                <a:spcPct val="150000"/>
              </a:lnSpc>
            </a:pPr>
            <a:r>
              <a:rPr lang="zh-CN" altLang="en-US" dirty="0"/>
              <a:t>山东省烟台市芝罘中学经过几年的探索，在校长引领、中层干部示范、骨干教师带动下，积极提升教师专业自信，让教师敢思考、敢实践、敢研究。通过课堂改革、课题研究、理论重塑等方法引领教师专业成长，教师基本实现了从“要我发展”到“我要发展”的心理转变。</a:t>
            </a:r>
            <a:endParaRPr lang="en-US" altLang="zh-CN" dirty="0"/>
          </a:p>
        </p:txBody>
      </p:sp>
      <p:grpSp>
        <p:nvGrpSpPr>
          <p:cNvPr id="3" name="组合 2"/>
          <p:cNvGrpSpPr/>
          <p:nvPr/>
        </p:nvGrpSpPr>
        <p:grpSpPr>
          <a:xfrm>
            <a:off x="6825343" y="2410062"/>
            <a:ext cx="4418728" cy="3156983"/>
            <a:chOff x="3046967" y="1666396"/>
            <a:chExt cx="5639833" cy="3747529"/>
          </a:xfrm>
        </p:grpSpPr>
        <p:sp>
          <p:nvSpPr>
            <p:cNvPr id="5" name="î$ļîďé"/>
            <p:cNvSpPr/>
            <p:nvPr/>
          </p:nvSpPr>
          <p:spPr>
            <a:xfrm rot="10800000" flipV="1">
              <a:off x="3830913" y="2293180"/>
              <a:ext cx="2967254" cy="2348735"/>
            </a:xfrm>
            <a:custGeom>
              <a:avLst/>
              <a:gdLst>
                <a:gd name="connsiteX0" fmla="*/ 2539540 w 2735294"/>
                <a:gd name="connsiteY0" fmla="*/ -91 h 2165127"/>
                <a:gd name="connsiteX1" fmla="*/ 2735184 w 2735294"/>
                <a:gd name="connsiteY1" fmla="*/ -91 h 2165127"/>
                <a:gd name="connsiteX2" fmla="*/ 2735184 w 2735294"/>
                <a:gd name="connsiteY2" fmla="*/ 2165037 h 2165127"/>
                <a:gd name="connsiteX3" fmla="*/ 2539540 w 2735294"/>
                <a:gd name="connsiteY3" fmla="*/ 2165037 h 2165127"/>
                <a:gd name="connsiteX4" fmla="*/ 195533 w 2735294"/>
                <a:gd name="connsiteY4" fmla="*/ 2165037 h 2165127"/>
                <a:gd name="connsiteX5" fmla="*/ -110 w 2735294"/>
                <a:gd name="connsiteY5" fmla="*/ 2165037 h 2165127"/>
                <a:gd name="connsiteX6" fmla="*/ -110 w 2735294"/>
                <a:gd name="connsiteY6" fmla="*/ -91 h 2165127"/>
                <a:gd name="connsiteX7" fmla="*/ 195533 w 2735294"/>
                <a:gd name="connsiteY7" fmla="*/ -91 h 216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294" h="2165127">
                  <a:moveTo>
                    <a:pt x="2539540" y="-91"/>
                  </a:moveTo>
                  <a:cubicBezTo>
                    <a:pt x="2647591" y="-91"/>
                    <a:pt x="2735184" y="-91"/>
                    <a:pt x="2735184" y="-91"/>
                  </a:cubicBezTo>
                  <a:lnTo>
                    <a:pt x="2735184" y="2165037"/>
                  </a:lnTo>
                  <a:cubicBezTo>
                    <a:pt x="2735184" y="2165037"/>
                    <a:pt x="2647591" y="2165037"/>
                    <a:pt x="2539540" y="2165037"/>
                  </a:cubicBezTo>
                  <a:lnTo>
                    <a:pt x="195533" y="2165037"/>
                  </a:lnTo>
                  <a:cubicBezTo>
                    <a:pt x="87482" y="2165037"/>
                    <a:pt x="-110" y="2165037"/>
                    <a:pt x="-110" y="2165037"/>
                  </a:cubicBezTo>
                  <a:lnTo>
                    <a:pt x="-110" y="-91"/>
                  </a:lnTo>
                  <a:cubicBezTo>
                    <a:pt x="-110" y="-91"/>
                    <a:pt x="87482" y="-91"/>
                    <a:pt x="195533" y="-91"/>
                  </a:cubicBezTo>
                  <a:close/>
                </a:path>
              </a:pathLst>
            </a:custGeom>
            <a:solidFill>
              <a:srgbClr val="243420"/>
            </a:solidFill>
            <a:ln w="9525" cap="flat">
              <a:noFill/>
              <a:prstDash val="solid"/>
              <a:miter/>
            </a:ln>
          </p:spPr>
          <p:txBody>
            <a:bodyPr rtlCol="0" anchor="ctr"/>
            <a:lstStyle/>
            <a:p>
              <a:endParaRPr lang="zh-CN" altLang="en-US"/>
            </a:p>
          </p:txBody>
        </p:sp>
        <p:sp>
          <p:nvSpPr>
            <p:cNvPr id="7" name="îšļiḍè"/>
            <p:cNvSpPr/>
            <p:nvPr/>
          </p:nvSpPr>
          <p:spPr>
            <a:xfrm rot="10800000">
              <a:off x="3909236" y="2293180"/>
              <a:ext cx="2967254" cy="2348735"/>
            </a:xfrm>
            <a:custGeom>
              <a:avLst/>
              <a:gdLst>
                <a:gd name="connsiteX0" fmla="*/ 2539540 w 2735294"/>
                <a:gd name="connsiteY0" fmla="*/ -91 h 2165127"/>
                <a:gd name="connsiteX1" fmla="*/ 2735184 w 2735294"/>
                <a:gd name="connsiteY1" fmla="*/ -91 h 2165127"/>
                <a:gd name="connsiteX2" fmla="*/ 2735184 w 2735294"/>
                <a:gd name="connsiteY2" fmla="*/ 2165037 h 2165127"/>
                <a:gd name="connsiteX3" fmla="*/ 2539540 w 2735294"/>
                <a:gd name="connsiteY3" fmla="*/ 2165037 h 2165127"/>
                <a:gd name="connsiteX4" fmla="*/ 195533 w 2735294"/>
                <a:gd name="connsiteY4" fmla="*/ 2165037 h 2165127"/>
                <a:gd name="connsiteX5" fmla="*/ -110 w 2735294"/>
                <a:gd name="connsiteY5" fmla="*/ 2165037 h 2165127"/>
                <a:gd name="connsiteX6" fmla="*/ -110 w 2735294"/>
                <a:gd name="connsiteY6" fmla="*/ -91 h 2165127"/>
                <a:gd name="connsiteX7" fmla="*/ 195533 w 2735294"/>
                <a:gd name="connsiteY7" fmla="*/ -91 h 216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294" h="2165127">
                  <a:moveTo>
                    <a:pt x="2539540" y="-91"/>
                  </a:moveTo>
                  <a:cubicBezTo>
                    <a:pt x="2647591" y="-91"/>
                    <a:pt x="2735184" y="-91"/>
                    <a:pt x="2735184" y="-91"/>
                  </a:cubicBezTo>
                  <a:lnTo>
                    <a:pt x="2735184" y="2165037"/>
                  </a:lnTo>
                  <a:cubicBezTo>
                    <a:pt x="2735184" y="2165037"/>
                    <a:pt x="2647591" y="2165037"/>
                    <a:pt x="2539540" y="2165037"/>
                  </a:cubicBezTo>
                  <a:lnTo>
                    <a:pt x="195533" y="2165037"/>
                  </a:lnTo>
                  <a:cubicBezTo>
                    <a:pt x="87482" y="2165037"/>
                    <a:pt x="-110" y="2165037"/>
                    <a:pt x="-110" y="2165037"/>
                  </a:cubicBezTo>
                  <a:lnTo>
                    <a:pt x="-110" y="-91"/>
                  </a:lnTo>
                  <a:cubicBezTo>
                    <a:pt x="-110" y="-91"/>
                    <a:pt x="87482" y="-91"/>
                    <a:pt x="195533" y="-91"/>
                  </a:cubicBezTo>
                  <a:close/>
                </a:path>
              </a:pathLst>
            </a:custGeom>
            <a:solidFill>
              <a:srgbClr val="3C8339"/>
            </a:solidFill>
            <a:ln w="9525" cap="flat">
              <a:noFill/>
              <a:prstDash val="solid"/>
              <a:miter/>
            </a:ln>
          </p:spPr>
          <p:txBody>
            <a:bodyPr rtlCol="0" anchor="ctr"/>
            <a:lstStyle/>
            <a:p>
              <a:endParaRPr lang="zh-CN" altLang="en-US"/>
            </a:p>
          </p:txBody>
        </p:sp>
        <p:sp>
          <p:nvSpPr>
            <p:cNvPr id="8" name="íṧlíḍê"/>
            <p:cNvSpPr/>
            <p:nvPr/>
          </p:nvSpPr>
          <p:spPr>
            <a:xfrm rot="10800000" flipV="1">
              <a:off x="3904311" y="2283983"/>
              <a:ext cx="2970425" cy="2357266"/>
            </a:xfrm>
            <a:custGeom>
              <a:avLst/>
              <a:gdLst>
                <a:gd name="connsiteX0" fmla="*/ 1936989 w 2047017"/>
                <a:gd name="connsiteY0" fmla="*/ -91 h 2617184"/>
                <a:gd name="connsiteX1" fmla="*/ 2046907 w 2047017"/>
                <a:gd name="connsiteY1" fmla="*/ -91 h 2617184"/>
                <a:gd name="connsiteX2" fmla="*/ 2046907 w 2047017"/>
                <a:gd name="connsiteY2" fmla="*/ 2617093 h 2617184"/>
                <a:gd name="connsiteX3" fmla="*/ 1936989 w 2047017"/>
                <a:gd name="connsiteY3" fmla="*/ 2617093 h 2617184"/>
                <a:gd name="connsiteX4" fmla="*/ 109808 w 2047017"/>
                <a:gd name="connsiteY4" fmla="*/ 2617093 h 2617184"/>
                <a:gd name="connsiteX5" fmla="*/ -111 w 2047017"/>
                <a:gd name="connsiteY5" fmla="*/ 2617093 h 2617184"/>
                <a:gd name="connsiteX6" fmla="*/ -111 w 2047017"/>
                <a:gd name="connsiteY6" fmla="*/ -91 h 2617184"/>
                <a:gd name="connsiteX7" fmla="*/ 109808 w 2047017"/>
                <a:gd name="connsiteY7" fmla="*/ -91 h 2617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7017" h="2617184">
                  <a:moveTo>
                    <a:pt x="1936989" y="-91"/>
                  </a:moveTo>
                  <a:cubicBezTo>
                    <a:pt x="1997695" y="-91"/>
                    <a:pt x="2046907" y="-91"/>
                    <a:pt x="2046907" y="-91"/>
                  </a:cubicBezTo>
                  <a:lnTo>
                    <a:pt x="2046907" y="2617093"/>
                  </a:lnTo>
                  <a:cubicBezTo>
                    <a:pt x="2046907" y="2617093"/>
                    <a:pt x="1997695" y="2617093"/>
                    <a:pt x="1936989" y="2617093"/>
                  </a:cubicBezTo>
                  <a:lnTo>
                    <a:pt x="109808" y="2617093"/>
                  </a:lnTo>
                  <a:cubicBezTo>
                    <a:pt x="49102" y="2617093"/>
                    <a:pt x="-111" y="2617093"/>
                    <a:pt x="-111" y="2617093"/>
                  </a:cubicBezTo>
                  <a:lnTo>
                    <a:pt x="-111" y="-91"/>
                  </a:lnTo>
                  <a:cubicBezTo>
                    <a:pt x="-111" y="-91"/>
                    <a:pt x="49102" y="-91"/>
                    <a:pt x="109808" y="-91"/>
                  </a:cubicBezTo>
                  <a:close/>
                </a:path>
              </a:pathLst>
            </a:custGeom>
            <a:solidFill>
              <a:srgbClr val="446184"/>
            </a:solidFill>
            <a:ln w="9525" cap="flat">
              <a:noFill/>
              <a:prstDash val="solid"/>
              <a:miter/>
            </a:ln>
          </p:spPr>
          <p:txBody>
            <a:bodyPr rtlCol="0" anchor="ctr"/>
            <a:lstStyle/>
            <a:p>
              <a:endParaRPr lang="zh-CN" altLang="en-US"/>
            </a:p>
          </p:txBody>
        </p:sp>
        <p:sp>
          <p:nvSpPr>
            <p:cNvPr id="9" name="íṣľïďé"/>
            <p:cNvSpPr/>
            <p:nvPr/>
          </p:nvSpPr>
          <p:spPr>
            <a:xfrm rot="10800000" flipV="1">
              <a:off x="3618438" y="5332700"/>
              <a:ext cx="5068362" cy="81225"/>
            </a:xfrm>
            <a:custGeom>
              <a:avLst/>
              <a:gdLst>
                <a:gd name="connsiteX0" fmla="*/ 6046836 w 6144577"/>
                <a:gd name="connsiteY0" fmla="*/ -91 h 234029"/>
                <a:gd name="connsiteX1" fmla="*/ 6144467 w 6144577"/>
                <a:gd name="connsiteY1" fmla="*/ -91 h 234029"/>
                <a:gd name="connsiteX2" fmla="*/ 6144467 w 6144577"/>
                <a:gd name="connsiteY2" fmla="*/ 233938 h 234029"/>
                <a:gd name="connsiteX3" fmla="*/ 6046836 w 6144577"/>
                <a:gd name="connsiteY3" fmla="*/ 233938 h 234029"/>
                <a:gd name="connsiteX4" fmla="*/ 97521 w 6144577"/>
                <a:gd name="connsiteY4" fmla="*/ 233938 h 234029"/>
                <a:gd name="connsiteX5" fmla="*/ -111 w 6144577"/>
                <a:gd name="connsiteY5" fmla="*/ 233938 h 234029"/>
                <a:gd name="connsiteX6" fmla="*/ -111 w 6144577"/>
                <a:gd name="connsiteY6" fmla="*/ -91 h 234029"/>
                <a:gd name="connsiteX7" fmla="*/ 97521 w 6144577"/>
                <a:gd name="connsiteY7" fmla="*/ -91 h 23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44577" h="234029">
                  <a:moveTo>
                    <a:pt x="6046836" y="-91"/>
                  </a:moveTo>
                  <a:cubicBezTo>
                    <a:pt x="6100756" y="-91"/>
                    <a:pt x="6144467" y="-91"/>
                    <a:pt x="6144467" y="-91"/>
                  </a:cubicBezTo>
                  <a:lnTo>
                    <a:pt x="6144467" y="233938"/>
                  </a:lnTo>
                  <a:cubicBezTo>
                    <a:pt x="6144467" y="233938"/>
                    <a:pt x="6100756" y="233938"/>
                    <a:pt x="6046836" y="233938"/>
                  </a:cubicBezTo>
                  <a:lnTo>
                    <a:pt x="97521" y="233938"/>
                  </a:lnTo>
                  <a:cubicBezTo>
                    <a:pt x="43600" y="233938"/>
                    <a:pt x="-111" y="233938"/>
                    <a:pt x="-111" y="233938"/>
                  </a:cubicBezTo>
                  <a:lnTo>
                    <a:pt x="-111" y="-91"/>
                  </a:lnTo>
                  <a:cubicBezTo>
                    <a:pt x="-111" y="-91"/>
                    <a:pt x="43600" y="-91"/>
                    <a:pt x="97521" y="-91"/>
                  </a:cubicBezTo>
                  <a:close/>
                </a:path>
              </a:pathLst>
            </a:custGeom>
            <a:solidFill>
              <a:srgbClr val="586A83"/>
            </a:solidFill>
            <a:ln w="9525" cap="flat">
              <a:noFill/>
              <a:prstDash val="solid"/>
              <a:miter/>
            </a:ln>
          </p:spPr>
          <p:txBody>
            <a:bodyPr rtlCol="0" anchor="ctr"/>
            <a:lstStyle/>
            <a:p>
              <a:endParaRPr lang="zh-CN" altLang="en-US"/>
            </a:p>
          </p:txBody>
        </p:sp>
        <p:sp>
          <p:nvSpPr>
            <p:cNvPr id="10" name="ïṩḷîďê"/>
            <p:cNvSpPr/>
            <p:nvPr/>
          </p:nvSpPr>
          <p:spPr>
            <a:xfrm>
              <a:off x="8065376" y="3763426"/>
              <a:ext cx="317508" cy="642593"/>
            </a:xfrm>
            <a:custGeom>
              <a:avLst/>
              <a:gdLst>
                <a:gd name="connsiteX0" fmla="*/ 290973 w 292687"/>
                <a:gd name="connsiteY0" fmla="*/ 71822 h 592359"/>
                <a:gd name="connsiteX1" fmla="*/ 225917 w 292687"/>
                <a:gd name="connsiteY1" fmla="*/ 592269 h 592359"/>
                <a:gd name="connsiteX2" fmla="*/ -111 w 292687"/>
                <a:gd name="connsiteY2" fmla="*/ 150499 h 592359"/>
                <a:gd name="connsiteX3" fmla="*/ 40942 w 292687"/>
                <a:gd name="connsiteY3" fmla="*/ -91 h 592359"/>
              </a:gdLst>
              <a:ahLst/>
              <a:cxnLst>
                <a:cxn ang="0">
                  <a:pos x="connsiteX0" y="connsiteY0"/>
                </a:cxn>
                <a:cxn ang="0">
                  <a:pos x="connsiteX1" y="connsiteY1"/>
                </a:cxn>
                <a:cxn ang="0">
                  <a:pos x="connsiteX2" y="connsiteY2"/>
                </a:cxn>
                <a:cxn ang="0">
                  <a:pos x="connsiteX3" y="connsiteY3"/>
                </a:cxn>
              </a:cxnLst>
              <a:rect l="l" t="t" r="r" b="b"/>
              <a:pathLst>
                <a:path w="292687" h="592359">
                  <a:moveTo>
                    <a:pt x="290973" y="71822"/>
                  </a:moveTo>
                  <a:cubicBezTo>
                    <a:pt x="304689" y="342332"/>
                    <a:pt x="225917" y="592269"/>
                    <a:pt x="225917" y="592269"/>
                  </a:cubicBezTo>
                  <a:cubicBezTo>
                    <a:pt x="225917" y="592269"/>
                    <a:pt x="-111" y="195076"/>
                    <a:pt x="-111" y="150499"/>
                  </a:cubicBezTo>
                  <a:cubicBezTo>
                    <a:pt x="-111" y="105922"/>
                    <a:pt x="40942" y="-91"/>
                    <a:pt x="40942" y="-91"/>
                  </a:cubicBezTo>
                  <a:close/>
                </a:path>
              </a:pathLst>
            </a:custGeom>
            <a:solidFill>
              <a:srgbClr val="DC9283"/>
            </a:solidFill>
            <a:ln w="9525" cap="flat">
              <a:noFill/>
              <a:prstDash val="solid"/>
              <a:miter/>
            </a:ln>
          </p:spPr>
          <p:txBody>
            <a:bodyPr rtlCol="0" anchor="ctr"/>
            <a:lstStyle/>
            <a:p>
              <a:endParaRPr lang="zh-CN" altLang="en-US"/>
            </a:p>
          </p:txBody>
        </p:sp>
        <p:sp>
          <p:nvSpPr>
            <p:cNvPr id="11" name="i$1ïḑé"/>
            <p:cNvSpPr/>
            <p:nvPr/>
          </p:nvSpPr>
          <p:spPr>
            <a:xfrm>
              <a:off x="6307983" y="3481032"/>
              <a:ext cx="524399" cy="516430"/>
            </a:xfrm>
            <a:custGeom>
              <a:avLst/>
              <a:gdLst>
                <a:gd name="connsiteX0" fmla="*/ 140288 w 483405"/>
                <a:gd name="connsiteY0" fmla="*/ -91 h 476059"/>
                <a:gd name="connsiteX1" fmla="*/ -111 w 483405"/>
                <a:gd name="connsiteY1" fmla="*/ 225937 h 476059"/>
                <a:gd name="connsiteX2" fmla="*/ 215631 w 483405"/>
                <a:gd name="connsiteY2" fmla="*/ 475968 h 476059"/>
                <a:gd name="connsiteX3" fmla="*/ 469091 w 483405"/>
                <a:gd name="connsiteY3" fmla="*/ 445108 h 476059"/>
                <a:gd name="connsiteX4" fmla="*/ 475949 w 483405"/>
                <a:gd name="connsiteY4" fmla="*/ 133449 h 476059"/>
                <a:gd name="connsiteX5" fmla="*/ 140288 w 483405"/>
                <a:gd name="connsiteY5" fmla="*/ -91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405" h="476059">
                  <a:moveTo>
                    <a:pt x="140288" y="-91"/>
                  </a:moveTo>
                  <a:lnTo>
                    <a:pt x="-111" y="225937"/>
                  </a:lnTo>
                  <a:lnTo>
                    <a:pt x="215631" y="475968"/>
                  </a:lnTo>
                  <a:cubicBezTo>
                    <a:pt x="215631" y="475968"/>
                    <a:pt x="462233" y="455394"/>
                    <a:pt x="469091" y="445108"/>
                  </a:cubicBezTo>
                  <a:cubicBezTo>
                    <a:pt x="475949" y="434820"/>
                    <a:pt x="492999" y="143736"/>
                    <a:pt x="475949" y="133449"/>
                  </a:cubicBezTo>
                  <a:cubicBezTo>
                    <a:pt x="458899" y="123162"/>
                    <a:pt x="140288" y="-91"/>
                    <a:pt x="140288" y="-91"/>
                  </a:cubicBezTo>
                  <a:close/>
                </a:path>
              </a:pathLst>
            </a:custGeom>
            <a:solidFill>
              <a:srgbClr val="EC7157"/>
            </a:solidFill>
            <a:ln w="9525" cap="flat">
              <a:noFill/>
              <a:prstDash val="solid"/>
              <a:miter/>
            </a:ln>
          </p:spPr>
          <p:txBody>
            <a:bodyPr rtlCol="0" anchor="ctr"/>
            <a:lstStyle/>
            <a:p>
              <a:endParaRPr lang="zh-CN" altLang="en-US"/>
            </a:p>
          </p:txBody>
        </p:sp>
        <p:sp>
          <p:nvSpPr>
            <p:cNvPr id="14" name="isḻiḓê"/>
            <p:cNvSpPr/>
            <p:nvPr/>
          </p:nvSpPr>
          <p:spPr>
            <a:xfrm>
              <a:off x="6396814" y="4588392"/>
              <a:ext cx="1720535" cy="754290"/>
            </a:xfrm>
            <a:custGeom>
              <a:avLst/>
              <a:gdLst>
                <a:gd name="connsiteX0" fmla="*/ 1175016 w 1586035"/>
                <a:gd name="connsiteY0" fmla="*/ 40771 h 695325"/>
                <a:gd name="connsiteX1" fmla="*/ 1585925 w 1586035"/>
                <a:gd name="connsiteY1" fmla="*/ 695234 h 695325"/>
                <a:gd name="connsiteX2" fmla="*/ 393 w 1586035"/>
                <a:gd name="connsiteY2" fmla="*/ 695234 h 695325"/>
                <a:gd name="connsiteX3" fmla="*/ 257568 w 1586035"/>
                <a:gd name="connsiteY3" fmla="*/ -91 h 695325"/>
              </a:gdLst>
              <a:ahLst/>
              <a:cxnLst>
                <a:cxn ang="0">
                  <a:pos x="connsiteX0" y="connsiteY0"/>
                </a:cxn>
                <a:cxn ang="0">
                  <a:pos x="connsiteX1" y="connsiteY1"/>
                </a:cxn>
                <a:cxn ang="0">
                  <a:pos x="connsiteX2" y="connsiteY2"/>
                </a:cxn>
                <a:cxn ang="0">
                  <a:pos x="connsiteX3" y="connsiteY3"/>
                </a:cxn>
              </a:cxnLst>
              <a:rect l="l" t="t" r="r" b="b"/>
              <a:pathLst>
                <a:path w="1586035" h="695325">
                  <a:moveTo>
                    <a:pt x="1175016" y="40771"/>
                  </a:moveTo>
                  <a:cubicBezTo>
                    <a:pt x="1520869" y="242796"/>
                    <a:pt x="1585925" y="695234"/>
                    <a:pt x="1585925" y="695234"/>
                  </a:cubicBezTo>
                  <a:lnTo>
                    <a:pt x="393" y="695234"/>
                  </a:lnTo>
                  <a:cubicBezTo>
                    <a:pt x="-13323" y="304709"/>
                    <a:pt x="257568" y="-91"/>
                    <a:pt x="257568" y="-91"/>
                  </a:cubicBezTo>
                  <a:close/>
                </a:path>
              </a:pathLst>
            </a:custGeom>
            <a:solidFill>
              <a:srgbClr val="373D54"/>
            </a:solidFill>
            <a:ln w="9525" cap="flat">
              <a:noFill/>
              <a:prstDash val="solid"/>
              <a:miter/>
            </a:ln>
          </p:spPr>
          <p:txBody>
            <a:bodyPr rtlCol="0" anchor="ctr"/>
            <a:lstStyle/>
            <a:p>
              <a:endParaRPr lang="zh-CN" altLang="en-US"/>
            </a:p>
          </p:txBody>
        </p:sp>
        <p:sp>
          <p:nvSpPr>
            <p:cNvPr id="15" name="îśļidé"/>
            <p:cNvSpPr/>
            <p:nvPr/>
          </p:nvSpPr>
          <p:spPr>
            <a:xfrm>
              <a:off x="6389921" y="2905317"/>
              <a:ext cx="2039477" cy="1727403"/>
            </a:xfrm>
            <a:custGeom>
              <a:avLst/>
              <a:gdLst>
                <a:gd name="connsiteX0" fmla="*/ 1009253 w 1880044"/>
                <a:gd name="connsiteY0" fmla="*/ 44368 h 1592366"/>
                <a:gd name="connsiteX1" fmla="*/ 1653906 w 1880044"/>
                <a:gd name="connsiteY1" fmla="*/ 349168 h 1592366"/>
                <a:gd name="connsiteX2" fmla="*/ 1879934 w 1880044"/>
                <a:gd name="connsiteY2" fmla="*/ 900475 h 1592366"/>
                <a:gd name="connsiteX3" fmla="*/ 1486170 w 1880044"/>
                <a:gd name="connsiteY3" fmla="*/ 934765 h 1592366"/>
                <a:gd name="connsiteX4" fmla="*/ 1311482 w 1880044"/>
                <a:gd name="connsiteY4" fmla="*/ 1075164 h 1592366"/>
                <a:gd name="connsiteX5" fmla="*/ 1181370 w 1880044"/>
                <a:gd name="connsiteY5" fmla="*/ 1592276 h 1592366"/>
                <a:gd name="connsiteX6" fmla="*/ 215631 w 1880044"/>
                <a:gd name="connsiteY6" fmla="*/ 1592276 h 1592366"/>
                <a:gd name="connsiteX7" fmla="*/ 106093 w 1880044"/>
                <a:gd name="connsiteY7" fmla="*/ 1047731 h 1592366"/>
                <a:gd name="connsiteX8" fmla="*/ 260208 w 1880044"/>
                <a:gd name="connsiteY8" fmla="*/ 749789 h 1592366"/>
                <a:gd name="connsiteX9" fmla="*/ -111 w 1880044"/>
                <a:gd name="connsiteY9" fmla="*/ 561480 h 1592366"/>
                <a:gd name="connsiteX10" fmla="*/ 567675 w 1880044"/>
                <a:gd name="connsiteY10" fmla="*/ 21413 h 1592366"/>
                <a:gd name="connsiteX11" fmla="*/ 1009253 w 1880044"/>
                <a:gd name="connsiteY11" fmla="*/ 44368 h 159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0044" h="1592366">
                  <a:moveTo>
                    <a:pt x="1009253" y="44368"/>
                  </a:moveTo>
                  <a:cubicBezTo>
                    <a:pt x="1462168" y="81992"/>
                    <a:pt x="1588850" y="222390"/>
                    <a:pt x="1653906" y="349168"/>
                  </a:cubicBezTo>
                  <a:cubicBezTo>
                    <a:pt x="1718961" y="475946"/>
                    <a:pt x="1879934" y="900475"/>
                    <a:pt x="1879934" y="900475"/>
                  </a:cubicBezTo>
                  <a:lnTo>
                    <a:pt x="1486170" y="934765"/>
                  </a:lnTo>
                  <a:lnTo>
                    <a:pt x="1311482" y="1075164"/>
                  </a:lnTo>
                  <a:cubicBezTo>
                    <a:pt x="1157368" y="1325099"/>
                    <a:pt x="1181370" y="1592276"/>
                    <a:pt x="1181370" y="1592276"/>
                  </a:cubicBezTo>
                  <a:lnTo>
                    <a:pt x="215631" y="1592276"/>
                  </a:lnTo>
                  <a:lnTo>
                    <a:pt x="106093" y="1047731"/>
                  </a:lnTo>
                  <a:cubicBezTo>
                    <a:pt x="130001" y="944957"/>
                    <a:pt x="260208" y="749789"/>
                    <a:pt x="260208" y="749789"/>
                  </a:cubicBezTo>
                  <a:lnTo>
                    <a:pt x="-111" y="561480"/>
                  </a:lnTo>
                  <a:cubicBezTo>
                    <a:pt x="99235" y="362789"/>
                    <a:pt x="375270" y="80754"/>
                    <a:pt x="567675" y="21413"/>
                  </a:cubicBezTo>
                  <a:cubicBezTo>
                    <a:pt x="760080" y="-37928"/>
                    <a:pt x="1009253" y="44368"/>
                    <a:pt x="1009253" y="44368"/>
                  </a:cubicBezTo>
                  <a:close/>
                </a:path>
              </a:pathLst>
            </a:custGeom>
            <a:solidFill>
              <a:srgbClr val="F7C196"/>
            </a:solidFill>
            <a:ln w="9525" cap="flat">
              <a:noFill/>
              <a:prstDash val="solid"/>
              <a:miter/>
            </a:ln>
          </p:spPr>
          <p:txBody>
            <a:bodyPr rtlCol="0" anchor="ctr"/>
            <a:lstStyle/>
            <a:p>
              <a:endParaRPr lang="zh-CN" altLang="en-US"/>
            </a:p>
          </p:txBody>
        </p:sp>
        <p:sp>
          <p:nvSpPr>
            <p:cNvPr id="16" name="îṩḷïďè"/>
            <p:cNvSpPr/>
            <p:nvPr/>
          </p:nvSpPr>
          <p:spPr>
            <a:xfrm>
              <a:off x="6154840" y="3340072"/>
              <a:ext cx="238521" cy="177987"/>
            </a:xfrm>
            <a:custGeom>
              <a:avLst/>
              <a:gdLst>
                <a:gd name="connsiteX0" fmla="*/ 214022 w 219875"/>
                <a:gd name="connsiteY0" fmla="*/ 97560 h 164073"/>
                <a:gd name="connsiteX1" fmla="*/ 85625 w 219875"/>
                <a:gd name="connsiteY1" fmla="*/ -72 h 164073"/>
                <a:gd name="connsiteX2" fmla="*/ -100 w 219875"/>
                <a:gd name="connsiteY2" fmla="*/ 157948 h 164073"/>
                <a:gd name="connsiteX3" fmla="*/ 115438 w 219875"/>
                <a:gd name="connsiteY3" fmla="*/ 162996 h 164073"/>
                <a:gd name="connsiteX4" fmla="*/ 214022 w 219875"/>
                <a:gd name="connsiteY4" fmla="*/ 97560 h 164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75" h="164073">
                  <a:moveTo>
                    <a:pt x="214022" y="97560"/>
                  </a:moveTo>
                  <a:cubicBezTo>
                    <a:pt x="190876" y="56412"/>
                    <a:pt x="174207" y="-1310"/>
                    <a:pt x="85625" y="-72"/>
                  </a:cubicBezTo>
                  <a:cubicBezTo>
                    <a:pt x="-2957" y="1167"/>
                    <a:pt x="-100" y="157948"/>
                    <a:pt x="-100" y="157948"/>
                  </a:cubicBezTo>
                  <a:cubicBezTo>
                    <a:pt x="-100" y="157948"/>
                    <a:pt x="106485" y="166902"/>
                    <a:pt x="115438" y="162996"/>
                  </a:cubicBezTo>
                  <a:cubicBezTo>
                    <a:pt x="124392" y="159091"/>
                    <a:pt x="247455" y="165568"/>
                    <a:pt x="214022" y="97560"/>
                  </a:cubicBezTo>
                  <a:close/>
                </a:path>
              </a:pathLst>
            </a:custGeom>
            <a:solidFill>
              <a:srgbClr val="FDF3EB"/>
            </a:solidFill>
            <a:ln w="9525" cap="flat">
              <a:noFill/>
              <a:prstDash val="solid"/>
              <a:miter/>
            </a:ln>
          </p:spPr>
          <p:txBody>
            <a:bodyPr rtlCol="0" anchor="ctr"/>
            <a:lstStyle/>
            <a:p>
              <a:endParaRPr lang="zh-CN" altLang="en-US"/>
            </a:p>
          </p:txBody>
        </p:sp>
        <p:sp>
          <p:nvSpPr>
            <p:cNvPr id="17" name="îṣlïḑè"/>
            <p:cNvSpPr/>
            <p:nvPr/>
          </p:nvSpPr>
          <p:spPr>
            <a:xfrm>
              <a:off x="7908730" y="4430466"/>
              <a:ext cx="398534" cy="262019"/>
            </a:xfrm>
            <a:custGeom>
              <a:avLst/>
              <a:gdLst>
                <a:gd name="connsiteX0" fmla="*/ 367269 w 367379"/>
                <a:gd name="connsiteY0" fmla="*/ 85768 h 241536"/>
                <a:gd name="connsiteX1" fmla="*/ 164862 w 367379"/>
                <a:gd name="connsiteY1" fmla="*/ 241121 h 241536"/>
                <a:gd name="connsiteX2" fmla="*/ -111 w 367379"/>
                <a:gd name="connsiteY2" fmla="*/ 194639 h 241536"/>
                <a:gd name="connsiteX3" fmla="*/ 367269 w 367379"/>
                <a:gd name="connsiteY3" fmla="*/ 85768 h 241536"/>
              </a:gdLst>
              <a:ahLst/>
              <a:cxnLst>
                <a:cxn ang="0">
                  <a:pos x="connsiteX0" y="connsiteY0"/>
                </a:cxn>
                <a:cxn ang="0">
                  <a:pos x="connsiteX1" y="connsiteY1"/>
                </a:cxn>
                <a:cxn ang="0">
                  <a:pos x="connsiteX2" y="connsiteY2"/>
                </a:cxn>
                <a:cxn ang="0">
                  <a:pos x="connsiteX3" y="connsiteY3"/>
                </a:cxn>
              </a:cxnLst>
              <a:rect l="l" t="t" r="r" b="b"/>
              <a:pathLst>
                <a:path w="367379" h="241536">
                  <a:moveTo>
                    <a:pt x="367269" y="85768"/>
                  </a:moveTo>
                  <a:cubicBezTo>
                    <a:pt x="332121" y="181018"/>
                    <a:pt x="266399" y="246645"/>
                    <a:pt x="164862" y="241121"/>
                  </a:cubicBezTo>
                  <a:cubicBezTo>
                    <a:pt x="106970" y="238911"/>
                    <a:pt x="50419" y="222985"/>
                    <a:pt x="-111" y="194639"/>
                  </a:cubicBezTo>
                  <a:cubicBezTo>
                    <a:pt x="2175" y="5091"/>
                    <a:pt x="250397" y="-74252"/>
                    <a:pt x="367269" y="85768"/>
                  </a:cubicBezTo>
                  <a:close/>
                </a:path>
              </a:pathLst>
            </a:custGeom>
            <a:solidFill>
              <a:srgbClr val="EC7157"/>
            </a:solidFill>
            <a:ln w="9525" cap="flat">
              <a:noFill/>
              <a:prstDash val="solid"/>
              <a:miter/>
            </a:ln>
          </p:spPr>
          <p:txBody>
            <a:bodyPr rtlCol="0" anchor="ctr"/>
            <a:lstStyle/>
            <a:p>
              <a:endParaRPr lang="zh-CN" altLang="en-US"/>
            </a:p>
          </p:txBody>
        </p:sp>
        <p:sp>
          <p:nvSpPr>
            <p:cNvPr id="18" name="ïšḻîdè"/>
            <p:cNvSpPr/>
            <p:nvPr/>
          </p:nvSpPr>
          <p:spPr>
            <a:xfrm>
              <a:off x="5712042" y="3878533"/>
              <a:ext cx="365851" cy="558440"/>
            </a:xfrm>
            <a:custGeom>
              <a:avLst/>
              <a:gdLst>
                <a:gd name="connsiteX0" fmla="*/ 93090 w 337251"/>
                <a:gd name="connsiteY0" fmla="*/ -91 h 514785"/>
                <a:gd name="connsiteX1" fmla="*/ 21177 w 337251"/>
                <a:gd name="connsiteY1" fmla="*/ 505877 h 514785"/>
                <a:gd name="connsiteX2" fmla="*/ 257492 w 337251"/>
                <a:gd name="connsiteY2" fmla="*/ 462252 h 514785"/>
                <a:gd name="connsiteX3" fmla="*/ 337121 w 337251"/>
                <a:gd name="connsiteY3" fmla="*/ 287564 h 514785"/>
                <a:gd name="connsiteX4" fmla="*/ 93090 w 337251"/>
                <a:gd name="connsiteY4" fmla="*/ -91 h 514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251" h="514785">
                  <a:moveTo>
                    <a:pt x="93090" y="-91"/>
                  </a:moveTo>
                  <a:cubicBezTo>
                    <a:pt x="-40260" y="220794"/>
                    <a:pt x="3269" y="477683"/>
                    <a:pt x="21177" y="505877"/>
                  </a:cubicBezTo>
                  <a:cubicBezTo>
                    <a:pt x="39084" y="534071"/>
                    <a:pt x="247205" y="487875"/>
                    <a:pt x="257492" y="462252"/>
                  </a:cubicBezTo>
                  <a:cubicBezTo>
                    <a:pt x="267779" y="436630"/>
                    <a:pt x="334549" y="326140"/>
                    <a:pt x="337121" y="287564"/>
                  </a:cubicBezTo>
                  <a:cubicBezTo>
                    <a:pt x="339693" y="248988"/>
                    <a:pt x="93090" y="-91"/>
                    <a:pt x="93090" y="-91"/>
                  </a:cubicBezTo>
                  <a:close/>
                </a:path>
              </a:pathLst>
            </a:custGeom>
            <a:solidFill>
              <a:srgbClr val="DC9283"/>
            </a:solidFill>
            <a:ln w="9525" cap="flat">
              <a:noFill/>
              <a:prstDash val="solid"/>
              <a:miter/>
            </a:ln>
          </p:spPr>
          <p:txBody>
            <a:bodyPr rtlCol="0" anchor="ctr"/>
            <a:lstStyle/>
            <a:p>
              <a:endParaRPr lang="zh-CN" altLang="en-US"/>
            </a:p>
          </p:txBody>
        </p:sp>
        <p:sp>
          <p:nvSpPr>
            <p:cNvPr id="19" name="íślíḋè"/>
            <p:cNvSpPr/>
            <p:nvPr/>
          </p:nvSpPr>
          <p:spPr>
            <a:xfrm>
              <a:off x="5555965" y="3447554"/>
              <a:ext cx="1653135" cy="1281674"/>
            </a:xfrm>
            <a:custGeom>
              <a:avLst/>
              <a:gdLst>
                <a:gd name="connsiteX0" fmla="*/ 719138 w 1523904"/>
                <a:gd name="connsiteY0" fmla="*/ 1181481 h 1181481"/>
                <a:gd name="connsiteX1" fmla="*/ 1523905 w 1523904"/>
                <a:gd name="connsiteY1" fmla="*/ 1181481 h 1181481"/>
                <a:gd name="connsiteX2" fmla="*/ 804672 w 1523904"/>
                <a:gd name="connsiteY2" fmla="*/ 0 h 1181481"/>
                <a:gd name="connsiteX3" fmla="*/ 0 w 1523904"/>
                <a:gd name="connsiteY3" fmla="*/ 0 h 1181481"/>
                <a:gd name="connsiteX4" fmla="*/ 719138 w 1523904"/>
                <a:gd name="connsiteY4" fmla="*/ 1181481 h 1181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3904" h="1181481">
                  <a:moveTo>
                    <a:pt x="719138" y="1181481"/>
                  </a:moveTo>
                  <a:lnTo>
                    <a:pt x="1523905" y="1181481"/>
                  </a:lnTo>
                  <a:lnTo>
                    <a:pt x="804672" y="0"/>
                  </a:lnTo>
                  <a:lnTo>
                    <a:pt x="0" y="0"/>
                  </a:lnTo>
                  <a:lnTo>
                    <a:pt x="719138" y="1181481"/>
                  </a:lnTo>
                  <a:close/>
                </a:path>
              </a:pathLst>
            </a:custGeom>
            <a:solidFill>
              <a:srgbClr val="BB564B"/>
            </a:solidFill>
            <a:ln w="9525" cap="flat">
              <a:noFill/>
              <a:prstDash val="solid"/>
              <a:miter/>
            </a:ln>
          </p:spPr>
          <p:txBody>
            <a:bodyPr rtlCol="0" anchor="ctr"/>
            <a:lstStyle/>
            <a:p>
              <a:endParaRPr lang="zh-CN" altLang="en-US"/>
            </a:p>
          </p:txBody>
        </p:sp>
        <p:sp>
          <p:nvSpPr>
            <p:cNvPr id="20" name="ïśḻíḋé"/>
            <p:cNvSpPr/>
            <p:nvPr/>
          </p:nvSpPr>
          <p:spPr>
            <a:xfrm>
              <a:off x="5513188" y="3447554"/>
              <a:ext cx="1653135" cy="1281674"/>
            </a:xfrm>
            <a:custGeom>
              <a:avLst/>
              <a:gdLst>
                <a:gd name="connsiteX0" fmla="*/ 719138 w 1523904"/>
                <a:gd name="connsiteY0" fmla="*/ 1181481 h 1181481"/>
                <a:gd name="connsiteX1" fmla="*/ 1523905 w 1523904"/>
                <a:gd name="connsiteY1" fmla="*/ 1181481 h 1181481"/>
                <a:gd name="connsiteX2" fmla="*/ 804767 w 1523904"/>
                <a:gd name="connsiteY2" fmla="*/ 0 h 1181481"/>
                <a:gd name="connsiteX3" fmla="*/ 0 w 1523904"/>
                <a:gd name="connsiteY3" fmla="*/ 0 h 1181481"/>
                <a:gd name="connsiteX4" fmla="*/ 719138 w 1523904"/>
                <a:gd name="connsiteY4" fmla="*/ 1181481 h 1181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3904" h="1181481">
                  <a:moveTo>
                    <a:pt x="719138" y="1181481"/>
                  </a:moveTo>
                  <a:lnTo>
                    <a:pt x="1523905" y="1181481"/>
                  </a:lnTo>
                  <a:lnTo>
                    <a:pt x="804767" y="0"/>
                  </a:lnTo>
                  <a:lnTo>
                    <a:pt x="0" y="0"/>
                  </a:lnTo>
                  <a:lnTo>
                    <a:pt x="719138" y="1181481"/>
                  </a:lnTo>
                  <a:close/>
                </a:path>
              </a:pathLst>
            </a:custGeom>
            <a:solidFill>
              <a:srgbClr val="DF685B"/>
            </a:solidFill>
            <a:ln w="9525" cap="flat">
              <a:noFill/>
              <a:prstDash val="solid"/>
              <a:miter/>
            </a:ln>
          </p:spPr>
          <p:txBody>
            <a:bodyPr rtlCol="0" anchor="ctr"/>
            <a:lstStyle/>
            <a:p>
              <a:endParaRPr lang="zh-CN" altLang="en-US"/>
            </a:p>
          </p:txBody>
        </p:sp>
        <p:sp>
          <p:nvSpPr>
            <p:cNvPr id="21" name="išľíďè"/>
            <p:cNvSpPr/>
            <p:nvPr/>
          </p:nvSpPr>
          <p:spPr>
            <a:xfrm>
              <a:off x="5572785" y="3340817"/>
              <a:ext cx="837804" cy="676897"/>
            </a:xfrm>
            <a:custGeom>
              <a:avLst/>
              <a:gdLst>
                <a:gd name="connsiteX0" fmla="*/ 37724 w 772310"/>
                <a:gd name="connsiteY0" fmla="*/ -91 h 623982"/>
                <a:gd name="connsiteX1" fmla="*/ 635037 w 772310"/>
                <a:gd name="connsiteY1" fmla="*/ -91 h 623982"/>
                <a:gd name="connsiteX2" fmla="*/ 704379 w 772310"/>
                <a:gd name="connsiteY2" fmla="*/ 295184 h 623982"/>
                <a:gd name="connsiteX3" fmla="*/ 745432 w 772310"/>
                <a:gd name="connsiteY3" fmla="*/ 623892 h 623982"/>
                <a:gd name="connsiteX4" fmla="*/ 148119 w 772310"/>
                <a:gd name="connsiteY4" fmla="*/ 623892 h 623982"/>
                <a:gd name="connsiteX5" fmla="*/ 107066 w 772310"/>
                <a:gd name="connsiteY5" fmla="*/ 295184 h 623982"/>
                <a:gd name="connsiteX6" fmla="*/ 37724 w 772310"/>
                <a:gd name="connsiteY6" fmla="*/ -91 h 62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310" h="623982">
                  <a:moveTo>
                    <a:pt x="37724" y="-91"/>
                  </a:moveTo>
                  <a:lnTo>
                    <a:pt x="635037" y="-91"/>
                  </a:lnTo>
                  <a:cubicBezTo>
                    <a:pt x="545121" y="43533"/>
                    <a:pt x="635037" y="169454"/>
                    <a:pt x="704379" y="295184"/>
                  </a:cubicBezTo>
                  <a:cubicBezTo>
                    <a:pt x="773721" y="420914"/>
                    <a:pt x="794295" y="510925"/>
                    <a:pt x="745432" y="623892"/>
                  </a:cubicBezTo>
                  <a:lnTo>
                    <a:pt x="148119" y="623892"/>
                  </a:lnTo>
                  <a:cubicBezTo>
                    <a:pt x="196982" y="510925"/>
                    <a:pt x="176694" y="421009"/>
                    <a:pt x="107066" y="295184"/>
                  </a:cubicBezTo>
                  <a:cubicBezTo>
                    <a:pt x="37438" y="169358"/>
                    <a:pt x="-52192" y="43533"/>
                    <a:pt x="37724" y="-91"/>
                  </a:cubicBezTo>
                  <a:close/>
                </a:path>
              </a:pathLst>
            </a:custGeom>
            <a:solidFill>
              <a:srgbClr val="FFFFFF"/>
            </a:solidFill>
            <a:ln w="9525" cap="flat">
              <a:noFill/>
              <a:prstDash val="solid"/>
              <a:miter/>
            </a:ln>
          </p:spPr>
          <p:txBody>
            <a:bodyPr rtlCol="0" anchor="ctr"/>
            <a:lstStyle/>
            <a:p>
              <a:endParaRPr lang="zh-CN" altLang="en-US"/>
            </a:p>
          </p:txBody>
        </p:sp>
        <p:sp>
          <p:nvSpPr>
            <p:cNvPr id="22" name="iślïḍê"/>
            <p:cNvSpPr/>
            <p:nvPr/>
          </p:nvSpPr>
          <p:spPr>
            <a:xfrm>
              <a:off x="5709129" y="3900852"/>
              <a:ext cx="1457110" cy="740396"/>
            </a:xfrm>
            <a:custGeom>
              <a:avLst/>
              <a:gdLst>
                <a:gd name="connsiteX0" fmla="*/ 2716 w 1343203"/>
                <a:gd name="connsiteY0" fmla="*/ 316139 h 682517"/>
                <a:gd name="connsiteX1" fmla="*/ 278465 w 1343203"/>
                <a:gd name="connsiteY1" fmla="*/ 290802 h 682517"/>
                <a:gd name="connsiteX2" fmla="*/ 613745 w 1343203"/>
                <a:gd name="connsiteY2" fmla="*/ 338904 h 682517"/>
                <a:gd name="connsiteX3" fmla="*/ 894542 w 1343203"/>
                <a:gd name="connsiteY3" fmla="*/ 177931 h 682517"/>
                <a:gd name="connsiteX4" fmla="*/ 1031607 w 1343203"/>
                <a:gd name="connsiteY4" fmla="*/ -91 h 682517"/>
                <a:gd name="connsiteX5" fmla="*/ 1062373 w 1343203"/>
                <a:gd name="connsiteY5" fmla="*/ 106017 h 682517"/>
                <a:gd name="connsiteX6" fmla="*/ 1082947 w 1343203"/>
                <a:gd name="connsiteY6" fmla="*/ 171073 h 682517"/>
                <a:gd name="connsiteX7" fmla="*/ 1340122 w 1343203"/>
                <a:gd name="connsiteY7" fmla="*/ 287564 h 682517"/>
                <a:gd name="connsiteX8" fmla="*/ 1268208 w 1343203"/>
                <a:gd name="connsiteY8" fmla="*/ 390243 h 682517"/>
                <a:gd name="connsiteX9" fmla="*/ 1257921 w 1343203"/>
                <a:gd name="connsiteY9" fmla="*/ 489589 h 682517"/>
                <a:gd name="connsiteX10" fmla="*/ 1219821 w 1343203"/>
                <a:gd name="connsiteY10" fmla="*/ 568361 h 682517"/>
                <a:gd name="connsiteX11" fmla="*/ 928737 w 1343203"/>
                <a:gd name="connsiteY11" fmla="*/ 554645 h 682517"/>
                <a:gd name="connsiteX12" fmla="*/ 363714 w 1343203"/>
                <a:gd name="connsiteY12" fmla="*/ 681327 h 682517"/>
                <a:gd name="connsiteX13" fmla="*/ 62248 w 1343203"/>
                <a:gd name="connsiteY13" fmla="*/ 562455 h 682517"/>
                <a:gd name="connsiteX14" fmla="*/ 2716 w 1343203"/>
                <a:gd name="connsiteY14" fmla="*/ 316139 h 682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43203" h="682517">
                  <a:moveTo>
                    <a:pt x="2716" y="316139"/>
                  </a:moveTo>
                  <a:cubicBezTo>
                    <a:pt x="92194" y="290259"/>
                    <a:pt x="185777" y="281658"/>
                    <a:pt x="278465" y="290802"/>
                  </a:cubicBezTo>
                  <a:cubicBezTo>
                    <a:pt x="381430" y="301661"/>
                    <a:pt x="455725" y="316710"/>
                    <a:pt x="613745" y="338904"/>
                  </a:cubicBezTo>
                  <a:cubicBezTo>
                    <a:pt x="809008" y="366336"/>
                    <a:pt x="826057" y="215650"/>
                    <a:pt x="894542" y="177931"/>
                  </a:cubicBezTo>
                  <a:cubicBezTo>
                    <a:pt x="963027" y="140212"/>
                    <a:pt x="1031607" y="-91"/>
                    <a:pt x="1031607" y="-91"/>
                  </a:cubicBezTo>
                  <a:cubicBezTo>
                    <a:pt x="1065802" y="20483"/>
                    <a:pt x="1076089" y="64965"/>
                    <a:pt x="1062373" y="106017"/>
                  </a:cubicBezTo>
                  <a:cubicBezTo>
                    <a:pt x="1048657" y="147070"/>
                    <a:pt x="1007604" y="150594"/>
                    <a:pt x="1082947" y="171073"/>
                  </a:cubicBezTo>
                  <a:cubicBezTo>
                    <a:pt x="1158289" y="191552"/>
                    <a:pt x="1370602" y="236224"/>
                    <a:pt x="1340122" y="287564"/>
                  </a:cubicBezTo>
                  <a:cubicBezTo>
                    <a:pt x="1309642" y="338904"/>
                    <a:pt x="1254397" y="359478"/>
                    <a:pt x="1268208" y="390243"/>
                  </a:cubicBezTo>
                  <a:cubicBezTo>
                    <a:pt x="1282019" y="421009"/>
                    <a:pt x="1275066" y="455394"/>
                    <a:pt x="1257921" y="489589"/>
                  </a:cubicBezTo>
                  <a:cubicBezTo>
                    <a:pt x="1240776" y="523784"/>
                    <a:pt x="1292211" y="551216"/>
                    <a:pt x="1219821" y="568361"/>
                  </a:cubicBezTo>
                  <a:cubicBezTo>
                    <a:pt x="1147431" y="585506"/>
                    <a:pt x="1075993" y="571790"/>
                    <a:pt x="928737" y="554645"/>
                  </a:cubicBezTo>
                  <a:cubicBezTo>
                    <a:pt x="708424" y="529023"/>
                    <a:pt x="656703" y="697520"/>
                    <a:pt x="363714" y="681327"/>
                  </a:cubicBezTo>
                  <a:cubicBezTo>
                    <a:pt x="287514" y="677232"/>
                    <a:pt x="146925" y="669516"/>
                    <a:pt x="62248" y="562455"/>
                  </a:cubicBezTo>
                  <a:cubicBezTo>
                    <a:pt x="-9190" y="471777"/>
                    <a:pt x="-2141" y="358620"/>
                    <a:pt x="2716" y="316139"/>
                  </a:cubicBezTo>
                  <a:close/>
                </a:path>
              </a:pathLst>
            </a:custGeom>
            <a:solidFill>
              <a:srgbClr val="F29F8B"/>
            </a:solidFill>
            <a:ln w="9525" cap="flat">
              <a:noFill/>
              <a:prstDash val="solid"/>
              <a:miter/>
            </a:ln>
          </p:spPr>
          <p:txBody>
            <a:bodyPr rtlCol="0" anchor="ctr"/>
            <a:lstStyle/>
            <a:p>
              <a:endParaRPr lang="zh-CN" altLang="en-US"/>
            </a:p>
          </p:txBody>
        </p:sp>
        <p:sp>
          <p:nvSpPr>
            <p:cNvPr id="23" name="íśľíḋê"/>
            <p:cNvSpPr/>
            <p:nvPr/>
          </p:nvSpPr>
          <p:spPr>
            <a:xfrm>
              <a:off x="6709569" y="3366001"/>
              <a:ext cx="129730" cy="308047"/>
            </a:xfrm>
            <a:custGeom>
              <a:avLst/>
              <a:gdLst>
                <a:gd name="connsiteX0" fmla="*/ 3171 w 119589"/>
                <a:gd name="connsiteY0" fmla="*/ 283875 h 283966"/>
                <a:gd name="connsiteX1" fmla="*/ 6124 w 119589"/>
                <a:gd name="connsiteY1" fmla="*/ 282160 h 283966"/>
                <a:gd name="connsiteX2" fmla="*/ 119376 w 119589"/>
                <a:gd name="connsiteY2" fmla="*/ 4126 h 283966"/>
                <a:gd name="connsiteX3" fmla="*/ 117090 w 119589"/>
                <a:gd name="connsiteY3" fmla="*/ 30 h 283966"/>
                <a:gd name="connsiteX4" fmla="*/ 112995 w 119589"/>
                <a:gd name="connsiteY4" fmla="*/ 2316 h 283966"/>
                <a:gd name="connsiteX5" fmla="*/ 219 w 119589"/>
                <a:gd name="connsiteY5" fmla="*/ 279017 h 283966"/>
                <a:gd name="connsiteX6" fmla="*/ 1647 w 119589"/>
                <a:gd name="connsiteY6" fmla="*/ 283399 h 283966"/>
                <a:gd name="connsiteX7" fmla="*/ 3171 w 119589"/>
                <a:gd name="connsiteY7" fmla="*/ 283875 h 28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589" h="283966">
                  <a:moveTo>
                    <a:pt x="3171" y="283875"/>
                  </a:moveTo>
                  <a:cubicBezTo>
                    <a:pt x="4381" y="283837"/>
                    <a:pt x="5486" y="283189"/>
                    <a:pt x="6124" y="282160"/>
                  </a:cubicBezTo>
                  <a:cubicBezTo>
                    <a:pt x="52292" y="193140"/>
                    <a:pt x="90201" y="100071"/>
                    <a:pt x="119376" y="4126"/>
                  </a:cubicBezTo>
                  <a:cubicBezTo>
                    <a:pt x="119814" y="2373"/>
                    <a:pt x="118814" y="582"/>
                    <a:pt x="117090" y="30"/>
                  </a:cubicBezTo>
                  <a:cubicBezTo>
                    <a:pt x="115328" y="-456"/>
                    <a:pt x="113499" y="563"/>
                    <a:pt x="112995" y="2316"/>
                  </a:cubicBezTo>
                  <a:cubicBezTo>
                    <a:pt x="83991" y="97823"/>
                    <a:pt x="46234" y="190444"/>
                    <a:pt x="219" y="279017"/>
                  </a:cubicBezTo>
                  <a:cubicBezTo>
                    <a:pt x="-553" y="280627"/>
                    <a:pt x="76" y="282560"/>
                    <a:pt x="1647" y="283399"/>
                  </a:cubicBezTo>
                  <a:cubicBezTo>
                    <a:pt x="2104" y="283694"/>
                    <a:pt x="2628" y="283856"/>
                    <a:pt x="3171" y="283875"/>
                  </a:cubicBezTo>
                  <a:close/>
                </a:path>
              </a:pathLst>
            </a:custGeom>
            <a:solidFill>
              <a:srgbClr val="EFC090"/>
            </a:solidFill>
            <a:ln w="9525" cap="flat">
              <a:noFill/>
              <a:prstDash val="solid"/>
              <a:miter/>
            </a:ln>
          </p:spPr>
          <p:txBody>
            <a:bodyPr rtlCol="0" anchor="ctr"/>
            <a:lstStyle/>
            <a:p>
              <a:endParaRPr lang="zh-CN" altLang="en-US"/>
            </a:p>
          </p:txBody>
        </p:sp>
        <p:sp>
          <p:nvSpPr>
            <p:cNvPr id="24" name="işlíḓé"/>
            <p:cNvSpPr/>
            <p:nvPr/>
          </p:nvSpPr>
          <p:spPr>
            <a:xfrm>
              <a:off x="7455461" y="2389615"/>
              <a:ext cx="520284" cy="499616"/>
            </a:xfrm>
            <a:custGeom>
              <a:avLst/>
              <a:gdLst>
                <a:gd name="connsiteX0" fmla="*/ 20438 w 479612"/>
                <a:gd name="connsiteY0" fmla="*/ 105703 h 460559"/>
                <a:gd name="connsiteX1" fmla="*/ 357432 w 479612"/>
                <a:gd name="connsiteY1" fmla="*/ 31408 h 460559"/>
                <a:gd name="connsiteX2" fmla="*/ 453540 w 479612"/>
                <a:gd name="connsiteY2" fmla="*/ 338399 h 460559"/>
                <a:gd name="connsiteX3" fmla="*/ 146549 w 479612"/>
                <a:gd name="connsiteY3" fmla="*/ 434506 h 460559"/>
                <a:gd name="connsiteX4" fmla="*/ 20438 w 479612"/>
                <a:gd name="connsiteY4" fmla="*/ 105703 h 460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612" h="460559">
                  <a:moveTo>
                    <a:pt x="20438" y="105703"/>
                  </a:moveTo>
                  <a:cubicBezTo>
                    <a:pt x="78731" y="-5644"/>
                    <a:pt x="246085" y="-26790"/>
                    <a:pt x="357432" y="31408"/>
                  </a:cubicBezTo>
                  <a:cubicBezTo>
                    <a:pt x="468742" y="89644"/>
                    <a:pt x="511776" y="227090"/>
                    <a:pt x="453540" y="338399"/>
                  </a:cubicBezTo>
                  <a:cubicBezTo>
                    <a:pt x="395304" y="449708"/>
                    <a:pt x="257858" y="492742"/>
                    <a:pt x="146549" y="434506"/>
                  </a:cubicBezTo>
                  <a:cubicBezTo>
                    <a:pt x="35011" y="376308"/>
                    <a:pt x="-37760" y="217050"/>
                    <a:pt x="20438" y="105703"/>
                  </a:cubicBezTo>
                  <a:close/>
                </a:path>
              </a:pathLst>
            </a:custGeom>
            <a:solidFill>
              <a:srgbClr val="221E1F"/>
            </a:solidFill>
            <a:ln w="9525" cap="flat">
              <a:noFill/>
              <a:prstDash val="solid"/>
              <a:miter/>
            </a:ln>
          </p:spPr>
          <p:txBody>
            <a:bodyPr rtlCol="0" anchor="ctr"/>
            <a:lstStyle/>
            <a:p>
              <a:endParaRPr lang="zh-CN" altLang="en-US"/>
            </a:p>
          </p:txBody>
        </p:sp>
        <p:sp>
          <p:nvSpPr>
            <p:cNvPr id="25" name="íślíďé"/>
            <p:cNvSpPr/>
            <p:nvPr/>
          </p:nvSpPr>
          <p:spPr>
            <a:xfrm>
              <a:off x="7601936" y="2359739"/>
              <a:ext cx="392847" cy="355431"/>
            </a:xfrm>
            <a:custGeom>
              <a:avLst/>
              <a:gdLst>
                <a:gd name="connsiteX0" fmla="*/ 6667 w 362137"/>
                <a:gd name="connsiteY0" fmla="*/ 52948 h 327646"/>
                <a:gd name="connsiteX1" fmla="*/ 225742 w 362137"/>
                <a:gd name="connsiteY1" fmla="*/ 27802 h 327646"/>
                <a:gd name="connsiteX2" fmla="*/ 352805 w 362137"/>
                <a:gd name="connsiteY2" fmla="*/ 200395 h 327646"/>
                <a:gd name="connsiteX3" fmla="*/ 336136 w 362137"/>
                <a:gd name="connsiteY3" fmla="*/ 265927 h 327646"/>
                <a:gd name="connsiteX4" fmla="*/ 292797 w 362137"/>
                <a:gd name="connsiteY4" fmla="*/ 319362 h 327646"/>
                <a:gd name="connsiteX5" fmla="*/ 299465 w 362137"/>
                <a:gd name="connsiteY5" fmla="*/ 326125 h 327646"/>
                <a:gd name="connsiteX6" fmla="*/ 361568 w 362137"/>
                <a:gd name="connsiteY6" fmla="*/ 219445 h 327646"/>
                <a:gd name="connsiteX7" fmla="*/ 327849 w 362137"/>
                <a:gd name="connsiteY7" fmla="*/ 101049 h 327646"/>
                <a:gd name="connsiteX8" fmla="*/ 9743 w 362137"/>
                <a:gd name="connsiteY8" fmla="*/ 39041 h 327646"/>
                <a:gd name="connsiteX9" fmla="*/ 1904 w 362137"/>
                <a:gd name="connsiteY9" fmla="*/ 44566 h 327646"/>
                <a:gd name="connsiteX10" fmla="*/ 6667 w 362137"/>
                <a:gd name="connsiteY10" fmla="*/ 52757 h 32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2137" h="327646">
                  <a:moveTo>
                    <a:pt x="6667" y="52948"/>
                  </a:moveTo>
                  <a:cubicBezTo>
                    <a:pt x="70065" y="6313"/>
                    <a:pt x="153427" y="-3259"/>
                    <a:pt x="225742" y="27802"/>
                  </a:cubicBezTo>
                  <a:cubicBezTo>
                    <a:pt x="292417" y="57615"/>
                    <a:pt x="350423" y="124766"/>
                    <a:pt x="352805" y="200395"/>
                  </a:cubicBezTo>
                  <a:cubicBezTo>
                    <a:pt x="353538" y="223369"/>
                    <a:pt x="347757" y="246096"/>
                    <a:pt x="336136" y="265927"/>
                  </a:cubicBezTo>
                  <a:cubicBezTo>
                    <a:pt x="323820" y="285367"/>
                    <a:pt x="309275" y="303303"/>
                    <a:pt x="292797" y="319362"/>
                  </a:cubicBezTo>
                  <a:cubicBezTo>
                    <a:pt x="288511" y="323839"/>
                    <a:pt x="295274" y="330506"/>
                    <a:pt x="299465" y="326125"/>
                  </a:cubicBezTo>
                  <a:cubicBezTo>
                    <a:pt x="328611" y="295645"/>
                    <a:pt x="356615" y="262974"/>
                    <a:pt x="361568" y="219445"/>
                  </a:cubicBezTo>
                  <a:cubicBezTo>
                    <a:pt x="364587" y="177239"/>
                    <a:pt x="352652" y="135329"/>
                    <a:pt x="327849" y="101049"/>
                  </a:cubicBezTo>
                  <a:cubicBezTo>
                    <a:pt x="257126" y="-3917"/>
                    <a:pt x="114709" y="-31672"/>
                    <a:pt x="9743" y="39041"/>
                  </a:cubicBezTo>
                  <a:cubicBezTo>
                    <a:pt x="7086" y="40832"/>
                    <a:pt x="4475" y="42670"/>
                    <a:pt x="1904" y="44566"/>
                  </a:cubicBezTo>
                  <a:cubicBezTo>
                    <a:pt x="-2954" y="48185"/>
                    <a:pt x="1904" y="56377"/>
                    <a:pt x="6667" y="52757"/>
                  </a:cubicBezTo>
                  <a:close/>
                </a:path>
              </a:pathLst>
            </a:custGeom>
            <a:solidFill>
              <a:srgbClr val="221E1F"/>
            </a:solidFill>
            <a:ln w="9525" cap="flat">
              <a:noFill/>
              <a:prstDash val="solid"/>
              <a:miter/>
            </a:ln>
          </p:spPr>
          <p:txBody>
            <a:bodyPr rtlCol="0" anchor="ctr"/>
            <a:lstStyle/>
            <a:p>
              <a:endParaRPr lang="zh-CN" altLang="en-US"/>
            </a:p>
          </p:txBody>
        </p:sp>
        <p:sp>
          <p:nvSpPr>
            <p:cNvPr id="26" name="íSľîḑê"/>
            <p:cNvSpPr/>
            <p:nvPr/>
          </p:nvSpPr>
          <p:spPr>
            <a:xfrm>
              <a:off x="7463183" y="2620418"/>
              <a:ext cx="379257" cy="297324"/>
            </a:xfrm>
            <a:custGeom>
              <a:avLst/>
              <a:gdLst>
                <a:gd name="connsiteX0" fmla="*/ -15 w 349609"/>
                <a:gd name="connsiteY0" fmla="*/ 4290 h 274081"/>
                <a:gd name="connsiteX1" fmla="*/ 63326 w 349609"/>
                <a:gd name="connsiteY1" fmla="*/ 207554 h 274081"/>
                <a:gd name="connsiteX2" fmla="*/ 143622 w 349609"/>
                <a:gd name="connsiteY2" fmla="*/ 264704 h 274081"/>
                <a:gd name="connsiteX3" fmla="*/ 248397 w 349609"/>
                <a:gd name="connsiteY3" fmla="*/ 268038 h 274081"/>
                <a:gd name="connsiteX4" fmla="*/ 348028 w 349609"/>
                <a:gd name="connsiteY4" fmla="*/ 210888 h 274081"/>
                <a:gd name="connsiteX5" fmla="*/ 341360 w 349609"/>
                <a:gd name="connsiteY5" fmla="*/ 204125 h 274081"/>
                <a:gd name="connsiteX6" fmla="*/ 156766 w 349609"/>
                <a:gd name="connsiteY6" fmla="*/ 258608 h 274081"/>
                <a:gd name="connsiteX7" fmla="*/ 30370 w 349609"/>
                <a:gd name="connsiteY7" fmla="*/ 127067 h 274081"/>
                <a:gd name="connsiteX8" fmla="*/ 9414 w 349609"/>
                <a:gd name="connsiteY8" fmla="*/ 4481 h 274081"/>
                <a:gd name="connsiteX9" fmla="*/ -111 w 349609"/>
                <a:gd name="connsiteY9" fmla="*/ 4481 h 27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9609" h="274081">
                  <a:moveTo>
                    <a:pt x="-15" y="4290"/>
                  </a:moveTo>
                  <a:cubicBezTo>
                    <a:pt x="4652" y="75823"/>
                    <a:pt x="16844" y="150309"/>
                    <a:pt x="63326" y="207554"/>
                  </a:cubicBezTo>
                  <a:cubicBezTo>
                    <a:pt x="84081" y="233881"/>
                    <a:pt x="111951" y="253712"/>
                    <a:pt x="143622" y="264704"/>
                  </a:cubicBezTo>
                  <a:cubicBezTo>
                    <a:pt x="177502" y="275829"/>
                    <a:pt x="213869" y="276981"/>
                    <a:pt x="248397" y="268038"/>
                  </a:cubicBezTo>
                  <a:cubicBezTo>
                    <a:pt x="286011" y="257970"/>
                    <a:pt x="320348" y="238272"/>
                    <a:pt x="348028" y="210888"/>
                  </a:cubicBezTo>
                  <a:cubicBezTo>
                    <a:pt x="352505" y="206601"/>
                    <a:pt x="345742" y="199934"/>
                    <a:pt x="341360" y="204125"/>
                  </a:cubicBezTo>
                  <a:cubicBezTo>
                    <a:pt x="292783" y="250988"/>
                    <a:pt x="223441" y="276229"/>
                    <a:pt x="156766" y="258608"/>
                  </a:cubicBezTo>
                  <a:cubicBezTo>
                    <a:pt x="93139" y="241748"/>
                    <a:pt x="50658" y="187266"/>
                    <a:pt x="30370" y="127067"/>
                  </a:cubicBezTo>
                  <a:cubicBezTo>
                    <a:pt x="18073" y="87291"/>
                    <a:pt x="11024" y="46086"/>
                    <a:pt x="9414" y="4481"/>
                  </a:cubicBezTo>
                  <a:cubicBezTo>
                    <a:pt x="9414" y="-1615"/>
                    <a:pt x="-111" y="-1615"/>
                    <a:pt x="-111" y="4481"/>
                  </a:cubicBezTo>
                  <a:close/>
                </a:path>
              </a:pathLst>
            </a:custGeom>
            <a:solidFill>
              <a:srgbClr val="221E1F"/>
            </a:solidFill>
            <a:ln w="9525" cap="flat">
              <a:noFill/>
              <a:prstDash val="solid"/>
              <a:miter/>
            </a:ln>
          </p:spPr>
          <p:txBody>
            <a:bodyPr rtlCol="0" anchor="ctr"/>
            <a:lstStyle/>
            <a:p>
              <a:endParaRPr lang="zh-CN" altLang="en-US"/>
            </a:p>
          </p:txBody>
        </p:sp>
        <p:sp>
          <p:nvSpPr>
            <p:cNvPr id="27" name="ïṥḻíḍé"/>
            <p:cNvSpPr/>
            <p:nvPr/>
          </p:nvSpPr>
          <p:spPr>
            <a:xfrm>
              <a:off x="7117036" y="2549845"/>
              <a:ext cx="395588" cy="419183"/>
            </a:xfrm>
            <a:custGeom>
              <a:avLst/>
              <a:gdLst>
                <a:gd name="connsiteX0" fmla="*/ 16463 w 364664"/>
                <a:gd name="connsiteY0" fmla="*/ 331188 h 386414"/>
                <a:gd name="connsiteX1" fmla="*/ 172578 w 364664"/>
                <a:gd name="connsiteY1" fmla="*/ 382909 h 386414"/>
                <a:gd name="connsiteX2" fmla="*/ 174673 w 364664"/>
                <a:gd name="connsiteY2" fmla="*/ 382909 h 386414"/>
                <a:gd name="connsiteX3" fmla="*/ 266589 w 364664"/>
                <a:gd name="connsiteY3" fmla="*/ 383671 h 386414"/>
                <a:gd name="connsiteX4" fmla="*/ 332693 w 364664"/>
                <a:gd name="connsiteY4" fmla="*/ 369955 h 386414"/>
                <a:gd name="connsiteX5" fmla="*/ 360696 w 364664"/>
                <a:gd name="connsiteY5" fmla="*/ 357287 h 386414"/>
                <a:gd name="connsiteX6" fmla="*/ 326692 w 364664"/>
                <a:gd name="connsiteY6" fmla="*/ 244796 h 386414"/>
                <a:gd name="connsiteX7" fmla="*/ 272114 w 364664"/>
                <a:gd name="connsiteY7" fmla="*/ 35246 h 386414"/>
                <a:gd name="connsiteX8" fmla="*/ 263637 w 364664"/>
                <a:gd name="connsiteY8" fmla="*/ -91 h 386414"/>
                <a:gd name="connsiteX9" fmla="*/ 246206 w 364664"/>
                <a:gd name="connsiteY9" fmla="*/ 6671 h 386414"/>
                <a:gd name="connsiteX10" fmla="*/ -111 w 364664"/>
                <a:gd name="connsiteY10" fmla="*/ 101921 h 386414"/>
                <a:gd name="connsiteX11" fmla="*/ 12082 w 364664"/>
                <a:gd name="connsiteY11" fmla="*/ 267371 h 386414"/>
                <a:gd name="connsiteX12" fmla="*/ 12082 w 364664"/>
                <a:gd name="connsiteY12" fmla="*/ 270228 h 38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64" h="386414">
                  <a:moveTo>
                    <a:pt x="16463" y="331188"/>
                  </a:moveTo>
                  <a:cubicBezTo>
                    <a:pt x="97045" y="366145"/>
                    <a:pt x="144384" y="378813"/>
                    <a:pt x="172578" y="382909"/>
                  </a:cubicBezTo>
                  <a:lnTo>
                    <a:pt x="174673" y="382909"/>
                  </a:lnTo>
                  <a:cubicBezTo>
                    <a:pt x="205144" y="387195"/>
                    <a:pt x="236052" y="387443"/>
                    <a:pt x="266589" y="383671"/>
                  </a:cubicBezTo>
                  <a:cubicBezTo>
                    <a:pt x="289002" y="381147"/>
                    <a:pt x="311129" y="376556"/>
                    <a:pt x="332693" y="369955"/>
                  </a:cubicBezTo>
                  <a:cubicBezTo>
                    <a:pt x="355839" y="362907"/>
                    <a:pt x="359077" y="359382"/>
                    <a:pt x="360696" y="357287"/>
                  </a:cubicBezTo>
                  <a:cubicBezTo>
                    <a:pt x="374603" y="338237"/>
                    <a:pt x="348028" y="304328"/>
                    <a:pt x="326692" y="244796"/>
                  </a:cubicBezTo>
                  <a:cubicBezTo>
                    <a:pt x="313452" y="207935"/>
                    <a:pt x="299736" y="150213"/>
                    <a:pt x="272114" y="35246"/>
                  </a:cubicBezTo>
                  <a:lnTo>
                    <a:pt x="263637" y="-91"/>
                  </a:lnTo>
                  <a:lnTo>
                    <a:pt x="246206" y="6671"/>
                  </a:lnTo>
                  <a:lnTo>
                    <a:pt x="-111" y="101921"/>
                  </a:lnTo>
                  <a:lnTo>
                    <a:pt x="12082" y="267371"/>
                  </a:lnTo>
                  <a:lnTo>
                    <a:pt x="12082" y="270228"/>
                  </a:lnTo>
                  <a:close/>
                </a:path>
              </a:pathLst>
            </a:custGeom>
            <a:solidFill>
              <a:srgbClr val="DC9283"/>
            </a:solidFill>
            <a:ln w="9525" cap="flat">
              <a:noFill/>
              <a:prstDash val="solid"/>
              <a:miter/>
            </a:ln>
          </p:spPr>
          <p:txBody>
            <a:bodyPr rtlCol="0" anchor="ctr"/>
            <a:lstStyle/>
            <a:p>
              <a:endParaRPr lang="zh-CN" altLang="en-US"/>
            </a:p>
          </p:txBody>
        </p:sp>
        <p:sp>
          <p:nvSpPr>
            <p:cNvPr id="28" name="ïṥḻídê"/>
            <p:cNvSpPr/>
            <p:nvPr/>
          </p:nvSpPr>
          <p:spPr>
            <a:xfrm>
              <a:off x="7117036" y="2557079"/>
              <a:ext cx="275160" cy="282497"/>
            </a:xfrm>
            <a:custGeom>
              <a:avLst/>
              <a:gdLst>
                <a:gd name="connsiteX0" fmla="*/ 12082 w 253650"/>
                <a:gd name="connsiteY0" fmla="*/ 260322 h 260413"/>
                <a:gd name="connsiteX1" fmla="*/ 65231 w 253650"/>
                <a:gd name="connsiteY1" fmla="*/ 238510 h 260413"/>
                <a:gd name="connsiteX2" fmla="*/ 253540 w 253650"/>
                <a:gd name="connsiteY2" fmla="*/ 30579 h 260413"/>
                <a:gd name="connsiteX3" fmla="*/ 246206 w 253650"/>
                <a:gd name="connsiteY3" fmla="*/ -91 h 260413"/>
                <a:gd name="connsiteX4" fmla="*/ -111 w 253650"/>
                <a:gd name="connsiteY4" fmla="*/ 95159 h 260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50" h="260413">
                  <a:moveTo>
                    <a:pt x="12082" y="260322"/>
                  </a:moveTo>
                  <a:cubicBezTo>
                    <a:pt x="30379" y="254541"/>
                    <a:pt x="48153" y="247244"/>
                    <a:pt x="65231" y="238510"/>
                  </a:cubicBezTo>
                  <a:cubicBezTo>
                    <a:pt x="154766" y="193266"/>
                    <a:pt x="216012" y="114685"/>
                    <a:pt x="253540" y="30579"/>
                  </a:cubicBezTo>
                  <a:cubicBezTo>
                    <a:pt x="250111" y="16196"/>
                    <a:pt x="247539" y="5624"/>
                    <a:pt x="246206" y="-91"/>
                  </a:cubicBezTo>
                  <a:lnTo>
                    <a:pt x="-111" y="95159"/>
                  </a:lnTo>
                  <a:close/>
                </a:path>
              </a:pathLst>
            </a:custGeom>
            <a:solidFill>
              <a:srgbClr val="DF685B"/>
            </a:solidFill>
            <a:ln w="9525" cap="flat">
              <a:noFill/>
              <a:prstDash val="solid"/>
              <a:miter/>
            </a:ln>
          </p:spPr>
          <p:txBody>
            <a:bodyPr rtlCol="0" anchor="ctr"/>
            <a:lstStyle/>
            <a:p>
              <a:endParaRPr lang="zh-CN" altLang="en-US"/>
            </a:p>
          </p:txBody>
        </p:sp>
        <p:sp>
          <p:nvSpPr>
            <p:cNvPr id="29" name="ïṥ1ïḍè"/>
            <p:cNvSpPr/>
            <p:nvPr/>
          </p:nvSpPr>
          <p:spPr>
            <a:xfrm>
              <a:off x="6870725" y="1922742"/>
              <a:ext cx="685758" cy="842797"/>
            </a:xfrm>
            <a:custGeom>
              <a:avLst/>
              <a:gdLst>
                <a:gd name="connsiteX0" fmla="*/ 346866 w 632150"/>
                <a:gd name="connsiteY0" fmla="*/ 742676 h 776913"/>
                <a:gd name="connsiteX1" fmla="*/ 630329 w 632150"/>
                <a:gd name="connsiteY1" fmla="*/ 285476 h 776913"/>
                <a:gd name="connsiteX2" fmla="*/ 375155 w 632150"/>
                <a:gd name="connsiteY2" fmla="*/ 3536 h 776913"/>
                <a:gd name="connsiteX3" fmla="*/ 2537 w 632150"/>
                <a:gd name="connsiteY3" fmla="*/ 371201 h 776913"/>
                <a:gd name="connsiteX4" fmla="*/ 2537 w 632150"/>
                <a:gd name="connsiteY4" fmla="*/ 378630 h 776913"/>
                <a:gd name="connsiteX5" fmla="*/ 1108 w 632150"/>
                <a:gd name="connsiteY5" fmla="*/ 499408 h 776913"/>
                <a:gd name="connsiteX6" fmla="*/ 346866 w 632150"/>
                <a:gd name="connsiteY6" fmla="*/ 742676 h 776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150" h="776913">
                  <a:moveTo>
                    <a:pt x="346866" y="742676"/>
                  </a:moveTo>
                  <a:cubicBezTo>
                    <a:pt x="564321" y="647426"/>
                    <a:pt x="645188" y="417683"/>
                    <a:pt x="630329" y="285476"/>
                  </a:cubicBezTo>
                  <a:cubicBezTo>
                    <a:pt x="615470" y="153269"/>
                    <a:pt x="505743" y="20395"/>
                    <a:pt x="375155" y="3536"/>
                  </a:cubicBezTo>
                  <a:cubicBezTo>
                    <a:pt x="244567" y="-13323"/>
                    <a:pt x="29969" y="15823"/>
                    <a:pt x="2537" y="371201"/>
                  </a:cubicBezTo>
                  <a:cubicBezTo>
                    <a:pt x="2537" y="373677"/>
                    <a:pt x="2537" y="376059"/>
                    <a:pt x="2537" y="378630"/>
                  </a:cubicBezTo>
                  <a:cubicBezTo>
                    <a:pt x="-426" y="418826"/>
                    <a:pt x="-902" y="459155"/>
                    <a:pt x="1108" y="499408"/>
                  </a:cubicBezTo>
                  <a:cubicBezTo>
                    <a:pt x="15681" y="761726"/>
                    <a:pt x="155889" y="825829"/>
                    <a:pt x="346866" y="742676"/>
                  </a:cubicBezTo>
                  <a:close/>
                </a:path>
              </a:pathLst>
            </a:custGeom>
            <a:solidFill>
              <a:srgbClr val="F29F8B"/>
            </a:solidFill>
            <a:ln w="9525" cap="flat">
              <a:noFill/>
              <a:prstDash val="solid"/>
              <a:miter/>
            </a:ln>
          </p:spPr>
          <p:txBody>
            <a:bodyPr rtlCol="0" anchor="ctr"/>
            <a:lstStyle/>
            <a:p>
              <a:endParaRPr lang="zh-CN" altLang="en-US"/>
            </a:p>
          </p:txBody>
        </p:sp>
        <p:sp>
          <p:nvSpPr>
            <p:cNvPr id="30" name="íṧ1ïdé"/>
            <p:cNvSpPr/>
            <p:nvPr/>
          </p:nvSpPr>
          <p:spPr>
            <a:xfrm>
              <a:off x="7233432" y="1922437"/>
              <a:ext cx="437360" cy="559728"/>
            </a:xfrm>
            <a:custGeom>
              <a:avLst/>
              <a:gdLst>
                <a:gd name="connsiteX0" fmla="*/ 224 w 403170"/>
                <a:gd name="connsiteY0" fmla="*/ 484 h 515972"/>
                <a:gd name="connsiteX1" fmla="*/ 321884 w 403170"/>
                <a:gd name="connsiteY1" fmla="*/ 515882 h 515972"/>
                <a:gd name="connsiteX2" fmla="*/ 339315 w 403170"/>
                <a:gd name="connsiteY2" fmla="*/ 122499 h 515972"/>
                <a:gd name="connsiteX3" fmla="*/ 224 w 403170"/>
                <a:gd name="connsiteY3" fmla="*/ 484 h 515972"/>
              </a:gdLst>
              <a:ahLst/>
              <a:cxnLst>
                <a:cxn ang="0">
                  <a:pos x="connsiteX0" y="connsiteY0"/>
                </a:cxn>
                <a:cxn ang="0">
                  <a:pos x="connsiteX1" y="connsiteY1"/>
                </a:cxn>
                <a:cxn ang="0">
                  <a:pos x="connsiteX2" y="connsiteY2"/>
                </a:cxn>
                <a:cxn ang="0">
                  <a:pos x="connsiteX3" y="connsiteY3"/>
                </a:cxn>
              </a:cxnLst>
              <a:rect l="l" t="t" r="r" b="b"/>
              <a:pathLst>
                <a:path w="403170" h="515972">
                  <a:moveTo>
                    <a:pt x="224" y="484"/>
                  </a:moveTo>
                  <a:cubicBezTo>
                    <a:pt x="224" y="484"/>
                    <a:pt x="-23207" y="409011"/>
                    <a:pt x="321884" y="515882"/>
                  </a:cubicBezTo>
                  <a:cubicBezTo>
                    <a:pt x="321884" y="515882"/>
                    <a:pt x="492286" y="305475"/>
                    <a:pt x="339315" y="122499"/>
                  </a:cubicBezTo>
                  <a:cubicBezTo>
                    <a:pt x="223776" y="-15613"/>
                    <a:pt x="224" y="484"/>
                    <a:pt x="224" y="484"/>
                  </a:cubicBezTo>
                  <a:close/>
                </a:path>
              </a:pathLst>
            </a:custGeom>
            <a:solidFill>
              <a:srgbClr val="221E1F"/>
            </a:solidFill>
            <a:ln w="9525" cap="flat">
              <a:noFill/>
              <a:prstDash val="solid"/>
              <a:miter/>
            </a:ln>
          </p:spPr>
          <p:txBody>
            <a:bodyPr rtlCol="0" anchor="ctr"/>
            <a:lstStyle/>
            <a:p>
              <a:endParaRPr lang="zh-CN" altLang="en-US"/>
            </a:p>
          </p:txBody>
        </p:sp>
        <p:sp>
          <p:nvSpPr>
            <p:cNvPr id="31" name="íŝľîḍè"/>
            <p:cNvSpPr/>
            <p:nvPr/>
          </p:nvSpPr>
          <p:spPr>
            <a:xfrm>
              <a:off x="6808324" y="1875373"/>
              <a:ext cx="425472" cy="244769"/>
            </a:xfrm>
            <a:custGeom>
              <a:avLst/>
              <a:gdLst>
                <a:gd name="connsiteX0" fmla="*/ 392101 w 392211"/>
                <a:gd name="connsiteY0" fmla="*/ 43868 h 225635"/>
                <a:gd name="connsiteX1" fmla="*/ 70346 w 392211"/>
                <a:gd name="connsiteY1" fmla="*/ 38534 h 225635"/>
                <a:gd name="connsiteX2" fmla="*/ 151595 w 392211"/>
                <a:gd name="connsiteY2" fmla="*/ 215127 h 225635"/>
                <a:gd name="connsiteX3" fmla="*/ 392101 w 392211"/>
                <a:gd name="connsiteY3" fmla="*/ 43868 h 225635"/>
              </a:gdLst>
              <a:ahLst/>
              <a:cxnLst>
                <a:cxn ang="0">
                  <a:pos x="connsiteX0" y="connsiteY0"/>
                </a:cxn>
                <a:cxn ang="0">
                  <a:pos x="connsiteX1" y="connsiteY1"/>
                </a:cxn>
                <a:cxn ang="0">
                  <a:pos x="connsiteX2" y="connsiteY2"/>
                </a:cxn>
                <a:cxn ang="0">
                  <a:pos x="connsiteX3" y="connsiteY3"/>
                </a:cxn>
              </a:cxnLst>
              <a:rect l="l" t="t" r="r" b="b"/>
              <a:pathLst>
                <a:path w="392211" h="225635">
                  <a:moveTo>
                    <a:pt x="392101" y="43868"/>
                  </a:moveTo>
                  <a:cubicBezTo>
                    <a:pt x="392101" y="43868"/>
                    <a:pt x="209888" y="-51382"/>
                    <a:pt x="70346" y="38534"/>
                  </a:cubicBezTo>
                  <a:cubicBezTo>
                    <a:pt x="-69195" y="128450"/>
                    <a:pt x="20054" y="264276"/>
                    <a:pt x="151595" y="215127"/>
                  </a:cubicBezTo>
                  <a:cubicBezTo>
                    <a:pt x="283135" y="165978"/>
                    <a:pt x="392101" y="43868"/>
                    <a:pt x="392101" y="43868"/>
                  </a:cubicBezTo>
                  <a:close/>
                </a:path>
              </a:pathLst>
            </a:custGeom>
            <a:solidFill>
              <a:srgbClr val="221E1F"/>
            </a:solidFill>
            <a:ln w="9525" cap="flat">
              <a:noFill/>
              <a:prstDash val="solid"/>
              <a:miter/>
            </a:ln>
          </p:spPr>
          <p:txBody>
            <a:bodyPr rtlCol="0" anchor="ctr"/>
            <a:lstStyle/>
            <a:p>
              <a:endParaRPr lang="zh-CN" altLang="en-US"/>
            </a:p>
          </p:txBody>
        </p:sp>
        <p:sp>
          <p:nvSpPr>
            <p:cNvPr id="32" name="îŝļîḍé"/>
            <p:cNvSpPr/>
            <p:nvPr/>
          </p:nvSpPr>
          <p:spPr>
            <a:xfrm>
              <a:off x="6873149" y="1843144"/>
              <a:ext cx="376294" cy="152416"/>
            </a:xfrm>
            <a:custGeom>
              <a:avLst/>
              <a:gdLst>
                <a:gd name="connsiteX0" fmla="*/ 345584 w 346878"/>
                <a:gd name="connsiteY0" fmla="*/ 70721 h 140501"/>
                <a:gd name="connsiteX1" fmla="*/ 190803 w 346878"/>
                <a:gd name="connsiteY1" fmla="*/ 1284 h 140501"/>
                <a:gd name="connsiteX2" fmla="*/ 106412 w 346878"/>
                <a:gd name="connsiteY2" fmla="*/ 6332 h 140501"/>
                <a:gd name="connsiteX3" fmla="*/ 30212 w 346878"/>
                <a:gd name="connsiteY3" fmla="*/ 42622 h 140501"/>
                <a:gd name="connsiteX4" fmla="*/ 4303 w 346878"/>
                <a:gd name="connsiteY4" fmla="*/ 82532 h 140501"/>
                <a:gd name="connsiteX5" fmla="*/ 1922 w 346878"/>
                <a:gd name="connsiteY5" fmla="*/ 136920 h 140501"/>
                <a:gd name="connsiteX6" fmla="*/ 11447 w 346878"/>
                <a:gd name="connsiteY6" fmla="*/ 134443 h 140501"/>
                <a:gd name="connsiteX7" fmla="*/ 34688 w 346878"/>
                <a:gd name="connsiteY7" fmla="*/ 51766 h 140501"/>
                <a:gd name="connsiteX8" fmla="*/ 105078 w 346878"/>
                <a:gd name="connsiteY8" fmla="*/ 15952 h 140501"/>
                <a:gd name="connsiteX9" fmla="*/ 262336 w 346878"/>
                <a:gd name="connsiteY9" fmla="*/ 28335 h 140501"/>
                <a:gd name="connsiteX10" fmla="*/ 338536 w 346878"/>
                <a:gd name="connsiteY10" fmla="*/ 77008 h 140501"/>
                <a:gd name="connsiteX11" fmla="*/ 345298 w 346878"/>
                <a:gd name="connsiteY11" fmla="*/ 70340 h 14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6878" h="140501">
                  <a:moveTo>
                    <a:pt x="345584" y="70721"/>
                  </a:moveTo>
                  <a:cubicBezTo>
                    <a:pt x="302874" y="31421"/>
                    <a:pt x="248553" y="7047"/>
                    <a:pt x="190803" y="1284"/>
                  </a:cubicBezTo>
                  <a:cubicBezTo>
                    <a:pt x="162580" y="-1621"/>
                    <a:pt x="134081" y="84"/>
                    <a:pt x="106412" y="6332"/>
                  </a:cubicBezTo>
                  <a:cubicBezTo>
                    <a:pt x="78341" y="11752"/>
                    <a:pt x="52110" y="24239"/>
                    <a:pt x="30212" y="42622"/>
                  </a:cubicBezTo>
                  <a:cubicBezTo>
                    <a:pt x="18134" y="53348"/>
                    <a:pt x="9180" y="67140"/>
                    <a:pt x="4303" y="82532"/>
                  </a:cubicBezTo>
                  <a:cubicBezTo>
                    <a:pt x="-621" y="100239"/>
                    <a:pt x="-1440" y="118841"/>
                    <a:pt x="1922" y="136920"/>
                  </a:cubicBezTo>
                  <a:cubicBezTo>
                    <a:pt x="2875" y="143016"/>
                    <a:pt x="12019" y="140444"/>
                    <a:pt x="11447" y="134443"/>
                  </a:cubicBezTo>
                  <a:cubicBezTo>
                    <a:pt x="6685" y="104154"/>
                    <a:pt x="12019" y="73674"/>
                    <a:pt x="34688" y="51766"/>
                  </a:cubicBezTo>
                  <a:cubicBezTo>
                    <a:pt x="54624" y="33898"/>
                    <a:pt x="78893" y="21553"/>
                    <a:pt x="105078" y="15952"/>
                  </a:cubicBezTo>
                  <a:cubicBezTo>
                    <a:pt x="157513" y="3694"/>
                    <a:pt x="212463" y="8028"/>
                    <a:pt x="262336" y="28335"/>
                  </a:cubicBezTo>
                  <a:cubicBezTo>
                    <a:pt x="290472" y="39813"/>
                    <a:pt x="316295" y="56300"/>
                    <a:pt x="338536" y="77008"/>
                  </a:cubicBezTo>
                  <a:cubicBezTo>
                    <a:pt x="343012" y="81199"/>
                    <a:pt x="349775" y="74531"/>
                    <a:pt x="345298" y="70340"/>
                  </a:cubicBezTo>
                  <a:close/>
                </a:path>
              </a:pathLst>
            </a:custGeom>
            <a:solidFill>
              <a:srgbClr val="221E1F"/>
            </a:solidFill>
            <a:ln w="9525" cap="flat">
              <a:noFill/>
              <a:prstDash val="solid"/>
              <a:miter/>
            </a:ln>
          </p:spPr>
          <p:txBody>
            <a:bodyPr rtlCol="0" anchor="ctr"/>
            <a:lstStyle/>
            <a:p>
              <a:endParaRPr lang="zh-CN" altLang="en-US"/>
            </a:p>
          </p:txBody>
        </p:sp>
        <p:sp>
          <p:nvSpPr>
            <p:cNvPr id="33" name="iŝľîḋe"/>
            <p:cNvSpPr/>
            <p:nvPr/>
          </p:nvSpPr>
          <p:spPr>
            <a:xfrm>
              <a:off x="7281908" y="1917742"/>
              <a:ext cx="420699" cy="459696"/>
            </a:xfrm>
            <a:custGeom>
              <a:avLst/>
              <a:gdLst>
                <a:gd name="connsiteX0" fmla="*/ 4497 w 387812"/>
                <a:gd name="connsiteY0" fmla="*/ 11956 h 423760"/>
                <a:gd name="connsiteX1" fmla="*/ 286437 w 387812"/>
                <a:gd name="connsiteY1" fmla="*/ 71582 h 423760"/>
                <a:gd name="connsiteX2" fmla="*/ 340825 w 387812"/>
                <a:gd name="connsiteY2" fmla="*/ 118350 h 423760"/>
                <a:gd name="connsiteX3" fmla="*/ 369400 w 387812"/>
                <a:gd name="connsiteY3" fmla="*/ 182072 h 423760"/>
                <a:gd name="connsiteX4" fmla="*/ 364161 w 387812"/>
                <a:gd name="connsiteY4" fmla="*/ 314279 h 423760"/>
                <a:gd name="connsiteX5" fmla="*/ 254624 w 387812"/>
                <a:gd name="connsiteY5" fmla="*/ 415054 h 423760"/>
                <a:gd name="connsiteX6" fmla="*/ 253576 w 387812"/>
                <a:gd name="connsiteY6" fmla="*/ 421702 h 423760"/>
                <a:gd name="connsiteX7" fmla="*/ 259386 w 387812"/>
                <a:gd name="connsiteY7" fmla="*/ 423245 h 423760"/>
                <a:gd name="connsiteX8" fmla="*/ 365018 w 387812"/>
                <a:gd name="connsiteY8" fmla="*/ 333425 h 423760"/>
                <a:gd name="connsiteX9" fmla="*/ 383211 w 387812"/>
                <a:gd name="connsiteY9" fmla="*/ 199313 h 423760"/>
                <a:gd name="connsiteX10" fmla="*/ 360161 w 387812"/>
                <a:gd name="connsiteY10" fmla="*/ 131780 h 423760"/>
                <a:gd name="connsiteX11" fmla="*/ 313202 w 387812"/>
                <a:gd name="connsiteY11" fmla="*/ 77774 h 423760"/>
                <a:gd name="connsiteX12" fmla="*/ 246527 w 387812"/>
                <a:gd name="connsiteY12" fmla="*/ 40721 h 423760"/>
                <a:gd name="connsiteX13" fmla="*/ 175090 w 387812"/>
                <a:gd name="connsiteY13" fmla="*/ 15671 h 423760"/>
                <a:gd name="connsiteX14" fmla="*/ 4497 w 387812"/>
                <a:gd name="connsiteY14" fmla="*/ 2431 h 423760"/>
                <a:gd name="connsiteX15" fmla="*/ 4497 w 387812"/>
                <a:gd name="connsiteY15" fmla="*/ 11956 h 42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7812" h="423760">
                  <a:moveTo>
                    <a:pt x="4497" y="11956"/>
                  </a:moveTo>
                  <a:cubicBezTo>
                    <a:pt x="102424" y="1478"/>
                    <a:pt x="201141" y="22357"/>
                    <a:pt x="286437" y="71582"/>
                  </a:cubicBezTo>
                  <a:cubicBezTo>
                    <a:pt x="307650" y="83184"/>
                    <a:pt x="326175" y="99119"/>
                    <a:pt x="340825" y="118350"/>
                  </a:cubicBezTo>
                  <a:cubicBezTo>
                    <a:pt x="353970" y="137772"/>
                    <a:pt x="363638" y="159336"/>
                    <a:pt x="369400" y="182072"/>
                  </a:cubicBezTo>
                  <a:cubicBezTo>
                    <a:pt x="381306" y="224935"/>
                    <a:pt x="382640" y="273036"/>
                    <a:pt x="364161" y="314279"/>
                  </a:cubicBezTo>
                  <a:cubicBezTo>
                    <a:pt x="342921" y="361904"/>
                    <a:pt x="297486" y="389527"/>
                    <a:pt x="254624" y="415054"/>
                  </a:cubicBezTo>
                  <a:cubicBezTo>
                    <a:pt x="252500" y="416597"/>
                    <a:pt x="252024" y="419578"/>
                    <a:pt x="253576" y="421702"/>
                  </a:cubicBezTo>
                  <a:cubicBezTo>
                    <a:pt x="254900" y="423531"/>
                    <a:pt x="257329" y="424179"/>
                    <a:pt x="259386" y="423245"/>
                  </a:cubicBezTo>
                  <a:cubicBezTo>
                    <a:pt x="299106" y="399623"/>
                    <a:pt x="340920" y="374287"/>
                    <a:pt x="365018" y="333425"/>
                  </a:cubicBezTo>
                  <a:cubicBezTo>
                    <a:pt x="389117" y="292562"/>
                    <a:pt x="391879" y="244271"/>
                    <a:pt x="383211" y="199313"/>
                  </a:cubicBezTo>
                  <a:cubicBezTo>
                    <a:pt x="378858" y="175795"/>
                    <a:pt x="371095" y="153050"/>
                    <a:pt x="360161" y="131780"/>
                  </a:cubicBezTo>
                  <a:cubicBezTo>
                    <a:pt x="348836" y="110425"/>
                    <a:pt x="332777" y="91956"/>
                    <a:pt x="313202" y="77774"/>
                  </a:cubicBezTo>
                  <a:cubicBezTo>
                    <a:pt x="292419" y="63000"/>
                    <a:pt x="270054" y="50570"/>
                    <a:pt x="246527" y="40721"/>
                  </a:cubicBezTo>
                  <a:cubicBezTo>
                    <a:pt x="223401" y="30539"/>
                    <a:pt x="199512" y="22157"/>
                    <a:pt x="175090" y="15671"/>
                  </a:cubicBezTo>
                  <a:cubicBezTo>
                    <a:pt x="119493" y="1012"/>
                    <a:pt x="61695" y="-3475"/>
                    <a:pt x="4497" y="2431"/>
                  </a:cubicBezTo>
                  <a:cubicBezTo>
                    <a:pt x="-1599" y="3002"/>
                    <a:pt x="-1694" y="12527"/>
                    <a:pt x="4497" y="11956"/>
                  </a:cubicBezTo>
                  <a:close/>
                </a:path>
              </a:pathLst>
            </a:custGeom>
            <a:solidFill>
              <a:srgbClr val="221E1F"/>
            </a:solidFill>
            <a:ln w="9525" cap="flat">
              <a:noFill/>
              <a:prstDash val="solid"/>
              <a:miter/>
            </a:ln>
          </p:spPr>
          <p:txBody>
            <a:bodyPr rtlCol="0" anchor="ctr"/>
            <a:lstStyle/>
            <a:p>
              <a:endParaRPr lang="zh-CN" altLang="en-US"/>
            </a:p>
          </p:txBody>
        </p:sp>
        <p:sp>
          <p:nvSpPr>
            <p:cNvPr id="34" name="ïšlíḑè"/>
            <p:cNvSpPr/>
            <p:nvPr/>
          </p:nvSpPr>
          <p:spPr>
            <a:xfrm>
              <a:off x="6991391" y="2455197"/>
              <a:ext cx="80800" cy="61904"/>
            </a:xfrm>
            <a:custGeom>
              <a:avLst/>
              <a:gdLst>
                <a:gd name="connsiteX0" fmla="*/ 64848 w 74484"/>
                <a:gd name="connsiteY0" fmla="*/ 4195 h 57065"/>
                <a:gd name="connsiteX1" fmla="*/ 20291 w 74484"/>
                <a:gd name="connsiteY1" fmla="*/ 47258 h 57065"/>
                <a:gd name="connsiteX2" fmla="*/ 5699 w 74484"/>
                <a:gd name="connsiteY2" fmla="*/ 44486 h 57065"/>
                <a:gd name="connsiteX3" fmla="*/ 3127 w 74484"/>
                <a:gd name="connsiteY3" fmla="*/ 54011 h 57065"/>
                <a:gd name="connsiteX4" fmla="*/ 52181 w 74484"/>
                <a:gd name="connsiteY4" fmla="*/ 46962 h 57065"/>
                <a:gd name="connsiteX5" fmla="*/ 74373 w 74484"/>
                <a:gd name="connsiteY5" fmla="*/ 4481 h 57065"/>
                <a:gd name="connsiteX6" fmla="*/ 64848 w 74484"/>
                <a:gd name="connsiteY6" fmla="*/ 4481 h 5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84" h="57065">
                  <a:moveTo>
                    <a:pt x="64848" y="4195"/>
                  </a:moveTo>
                  <a:cubicBezTo>
                    <a:pt x="64430" y="28388"/>
                    <a:pt x="44484" y="47667"/>
                    <a:pt x="20291" y="47258"/>
                  </a:cubicBezTo>
                  <a:cubicBezTo>
                    <a:pt x="15300" y="47172"/>
                    <a:pt x="10366" y="46229"/>
                    <a:pt x="5699" y="44486"/>
                  </a:cubicBezTo>
                  <a:cubicBezTo>
                    <a:pt x="-112" y="42486"/>
                    <a:pt x="-2588" y="51725"/>
                    <a:pt x="3127" y="54011"/>
                  </a:cubicBezTo>
                  <a:cubicBezTo>
                    <a:pt x="19662" y="59716"/>
                    <a:pt x="37922" y="57087"/>
                    <a:pt x="52181" y="46962"/>
                  </a:cubicBezTo>
                  <a:cubicBezTo>
                    <a:pt x="65697" y="36951"/>
                    <a:pt x="73879" y="21292"/>
                    <a:pt x="74373" y="4481"/>
                  </a:cubicBezTo>
                  <a:cubicBezTo>
                    <a:pt x="74373" y="-1615"/>
                    <a:pt x="64848" y="-1615"/>
                    <a:pt x="64848" y="4481"/>
                  </a:cubicBezTo>
                  <a:close/>
                </a:path>
              </a:pathLst>
            </a:custGeom>
            <a:solidFill>
              <a:srgbClr val="221E1F"/>
            </a:solidFill>
            <a:ln w="9525" cap="flat">
              <a:noFill/>
              <a:prstDash val="solid"/>
              <a:miter/>
            </a:ln>
          </p:spPr>
          <p:txBody>
            <a:bodyPr rtlCol="0" anchor="ctr"/>
            <a:lstStyle/>
            <a:p>
              <a:endParaRPr lang="zh-CN" altLang="en-US"/>
            </a:p>
          </p:txBody>
        </p:sp>
        <p:sp>
          <p:nvSpPr>
            <p:cNvPr id="35" name="îṩḷiḍê"/>
            <p:cNvSpPr/>
            <p:nvPr/>
          </p:nvSpPr>
          <p:spPr>
            <a:xfrm>
              <a:off x="6926957" y="2223876"/>
              <a:ext cx="27959" cy="67444"/>
            </a:xfrm>
            <a:custGeom>
              <a:avLst/>
              <a:gdLst>
                <a:gd name="connsiteX0" fmla="*/ 8421 w 25773"/>
                <a:gd name="connsiteY0" fmla="*/ 4931 h 62172"/>
                <a:gd name="connsiteX1" fmla="*/ 516 w 25773"/>
                <a:gd name="connsiteY1" fmla="*/ 52556 h 62172"/>
                <a:gd name="connsiteX2" fmla="*/ 3278 w 25773"/>
                <a:gd name="connsiteY2" fmla="*/ 59318 h 62172"/>
                <a:gd name="connsiteX3" fmla="*/ 10041 w 25773"/>
                <a:gd name="connsiteY3" fmla="*/ 62081 h 62172"/>
                <a:gd name="connsiteX4" fmla="*/ 19566 w 25773"/>
                <a:gd name="connsiteY4" fmla="*/ 52556 h 62172"/>
                <a:gd name="connsiteX5" fmla="*/ 18899 w 25773"/>
                <a:gd name="connsiteY5" fmla="*/ 41983 h 62172"/>
                <a:gd name="connsiteX6" fmla="*/ 18899 w 25773"/>
                <a:gd name="connsiteY6" fmla="*/ 36649 h 62172"/>
                <a:gd name="connsiteX7" fmla="*/ 18899 w 25773"/>
                <a:gd name="connsiteY7" fmla="*/ 34077 h 62172"/>
                <a:gd name="connsiteX8" fmla="*/ 18899 w 25773"/>
                <a:gd name="connsiteY8" fmla="*/ 32934 h 62172"/>
                <a:gd name="connsiteX9" fmla="*/ 18899 w 25773"/>
                <a:gd name="connsiteY9" fmla="*/ 32934 h 62172"/>
                <a:gd name="connsiteX10" fmla="*/ 21280 w 25773"/>
                <a:gd name="connsiteY10" fmla="*/ 22552 h 62172"/>
                <a:gd name="connsiteX11" fmla="*/ 22995 w 25773"/>
                <a:gd name="connsiteY11" fmla="*/ 17599 h 62172"/>
                <a:gd name="connsiteX12" fmla="*/ 23757 w 25773"/>
                <a:gd name="connsiteY12" fmla="*/ 15408 h 62172"/>
                <a:gd name="connsiteX13" fmla="*/ 24328 w 25773"/>
                <a:gd name="connsiteY13" fmla="*/ 14265 h 62172"/>
                <a:gd name="connsiteX14" fmla="*/ 20995 w 25773"/>
                <a:gd name="connsiteY14" fmla="*/ 1216 h 62172"/>
                <a:gd name="connsiteX15" fmla="*/ 7965 w 25773"/>
                <a:gd name="connsiteY15" fmla="*/ 4616 h 62172"/>
                <a:gd name="connsiteX16" fmla="*/ 7945 w 25773"/>
                <a:gd name="connsiteY16" fmla="*/ 4645 h 6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73" h="62172">
                  <a:moveTo>
                    <a:pt x="8421" y="4931"/>
                  </a:moveTo>
                  <a:cubicBezTo>
                    <a:pt x="1278" y="19723"/>
                    <a:pt x="-1466" y="36249"/>
                    <a:pt x="516" y="52556"/>
                  </a:cubicBezTo>
                  <a:cubicBezTo>
                    <a:pt x="592" y="55070"/>
                    <a:pt x="1573" y="57470"/>
                    <a:pt x="3278" y="59318"/>
                  </a:cubicBezTo>
                  <a:cubicBezTo>
                    <a:pt x="5078" y="61100"/>
                    <a:pt x="7507" y="62100"/>
                    <a:pt x="10041" y="62081"/>
                  </a:cubicBezTo>
                  <a:cubicBezTo>
                    <a:pt x="14613" y="62081"/>
                    <a:pt x="20232" y="57794"/>
                    <a:pt x="19566" y="52556"/>
                  </a:cubicBezTo>
                  <a:cubicBezTo>
                    <a:pt x="19061" y="49050"/>
                    <a:pt x="18832" y="45517"/>
                    <a:pt x="18899" y="41983"/>
                  </a:cubicBezTo>
                  <a:cubicBezTo>
                    <a:pt x="18804" y="40202"/>
                    <a:pt x="18804" y="38430"/>
                    <a:pt x="18899" y="36649"/>
                  </a:cubicBezTo>
                  <a:cubicBezTo>
                    <a:pt x="18899" y="35792"/>
                    <a:pt x="18899" y="34934"/>
                    <a:pt x="18899" y="34077"/>
                  </a:cubicBezTo>
                  <a:cubicBezTo>
                    <a:pt x="18899" y="33220"/>
                    <a:pt x="18899" y="33315"/>
                    <a:pt x="18899" y="32934"/>
                  </a:cubicBezTo>
                  <a:cubicBezTo>
                    <a:pt x="18899" y="34172"/>
                    <a:pt x="18899" y="34268"/>
                    <a:pt x="18899" y="32934"/>
                  </a:cubicBezTo>
                  <a:cubicBezTo>
                    <a:pt x="19499" y="29429"/>
                    <a:pt x="20299" y="25962"/>
                    <a:pt x="21280" y="22552"/>
                  </a:cubicBezTo>
                  <a:cubicBezTo>
                    <a:pt x="21766" y="20875"/>
                    <a:pt x="22337" y="19218"/>
                    <a:pt x="22995" y="17599"/>
                  </a:cubicBezTo>
                  <a:lnTo>
                    <a:pt x="23757" y="15408"/>
                  </a:lnTo>
                  <a:cubicBezTo>
                    <a:pt x="22709" y="17694"/>
                    <a:pt x="23757" y="14646"/>
                    <a:pt x="24328" y="14265"/>
                  </a:cubicBezTo>
                  <a:cubicBezTo>
                    <a:pt x="27015" y="9741"/>
                    <a:pt x="25519" y="3902"/>
                    <a:pt x="20995" y="1216"/>
                  </a:cubicBezTo>
                  <a:cubicBezTo>
                    <a:pt x="16461" y="-1442"/>
                    <a:pt x="10622" y="82"/>
                    <a:pt x="7965" y="4616"/>
                  </a:cubicBezTo>
                  <a:cubicBezTo>
                    <a:pt x="7955" y="4626"/>
                    <a:pt x="7955" y="4635"/>
                    <a:pt x="7945" y="4645"/>
                  </a:cubicBezTo>
                  <a:close/>
                </a:path>
              </a:pathLst>
            </a:custGeom>
            <a:solidFill>
              <a:srgbClr val="221E1F"/>
            </a:solidFill>
            <a:ln w="9525" cap="flat">
              <a:noFill/>
              <a:prstDash val="solid"/>
              <a:miter/>
            </a:ln>
          </p:spPr>
          <p:txBody>
            <a:bodyPr rtlCol="0" anchor="ctr"/>
            <a:lstStyle/>
            <a:p>
              <a:endParaRPr lang="zh-CN" altLang="en-US"/>
            </a:p>
          </p:txBody>
        </p:sp>
        <p:sp>
          <p:nvSpPr>
            <p:cNvPr id="36" name="î$ļidé"/>
            <p:cNvSpPr/>
            <p:nvPr/>
          </p:nvSpPr>
          <p:spPr>
            <a:xfrm>
              <a:off x="7145347" y="2252808"/>
              <a:ext cx="29306" cy="60727"/>
            </a:xfrm>
            <a:custGeom>
              <a:avLst/>
              <a:gdLst>
                <a:gd name="connsiteX0" fmla="*/ 9414 w 27015"/>
                <a:gd name="connsiteY0" fmla="*/ 4454 h 55980"/>
                <a:gd name="connsiteX1" fmla="*/ -111 w 27015"/>
                <a:gd name="connsiteY1" fmla="*/ 46364 h 55980"/>
                <a:gd name="connsiteX2" fmla="*/ 9414 w 27015"/>
                <a:gd name="connsiteY2" fmla="*/ 55889 h 55980"/>
                <a:gd name="connsiteX3" fmla="*/ 18939 w 27015"/>
                <a:gd name="connsiteY3" fmla="*/ 46364 h 55980"/>
                <a:gd name="connsiteX4" fmla="*/ 19606 w 27015"/>
                <a:gd name="connsiteY4" fmla="*/ 36839 h 55980"/>
                <a:gd name="connsiteX5" fmla="*/ 19606 w 27015"/>
                <a:gd name="connsiteY5" fmla="*/ 36839 h 55980"/>
                <a:gd name="connsiteX6" fmla="*/ 19606 w 27015"/>
                <a:gd name="connsiteY6" fmla="*/ 34172 h 55980"/>
                <a:gd name="connsiteX7" fmla="*/ 20464 w 27015"/>
                <a:gd name="connsiteY7" fmla="*/ 29886 h 55980"/>
                <a:gd name="connsiteX8" fmla="*/ 22940 w 27015"/>
                <a:gd name="connsiteY8" fmla="*/ 21123 h 55980"/>
                <a:gd name="connsiteX9" fmla="*/ 24559 w 27015"/>
                <a:gd name="connsiteY9" fmla="*/ 16742 h 55980"/>
                <a:gd name="connsiteX10" fmla="*/ 24559 w 27015"/>
                <a:gd name="connsiteY10" fmla="*/ 16742 h 55980"/>
                <a:gd name="connsiteX11" fmla="*/ 25607 w 27015"/>
                <a:gd name="connsiteY11" fmla="*/ 14265 h 55980"/>
                <a:gd name="connsiteX12" fmla="*/ 26559 w 27015"/>
                <a:gd name="connsiteY12" fmla="*/ 6931 h 55980"/>
                <a:gd name="connsiteX13" fmla="*/ 22178 w 27015"/>
                <a:gd name="connsiteY13" fmla="*/ 1216 h 55980"/>
                <a:gd name="connsiteX14" fmla="*/ 9148 w 27015"/>
                <a:gd name="connsiteY14" fmla="*/ 4616 h 55980"/>
                <a:gd name="connsiteX15" fmla="*/ 9129 w 27015"/>
                <a:gd name="connsiteY15" fmla="*/ 4645 h 55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015" h="55980">
                  <a:moveTo>
                    <a:pt x="9414" y="4454"/>
                  </a:moveTo>
                  <a:cubicBezTo>
                    <a:pt x="3424" y="17627"/>
                    <a:pt x="175" y="31896"/>
                    <a:pt x="-111" y="46364"/>
                  </a:cubicBezTo>
                  <a:cubicBezTo>
                    <a:pt x="-111" y="51622"/>
                    <a:pt x="4157" y="55889"/>
                    <a:pt x="9414" y="55889"/>
                  </a:cubicBezTo>
                  <a:cubicBezTo>
                    <a:pt x="14672" y="55889"/>
                    <a:pt x="18939" y="51622"/>
                    <a:pt x="18939" y="46364"/>
                  </a:cubicBezTo>
                  <a:cubicBezTo>
                    <a:pt x="18939" y="43221"/>
                    <a:pt x="18939" y="40078"/>
                    <a:pt x="19606" y="36839"/>
                  </a:cubicBezTo>
                  <a:cubicBezTo>
                    <a:pt x="20273" y="33601"/>
                    <a:pt x="19606" y="38649"/>
                    <a:pt x="19606" y="36839"/>
                  </a:cubicBezTo>
                  <a:cubicBezTo>
                    <a:pt x="19606" y="35030"/>
                    <a:pt x="19606" y="35030"/>
                    <a:pt x="19606" y="34172"/>
                  </a:cubicBezTo>
                  <a:lnTo>
                    <a:pt x="20464" y="29886"/>
                  </a:lnTo>
                  <a:cubicBezTo>
                    <a:pt x="21131" y="26933"/>
                    <a:pt x="21987" y="24076"/>
                    <a:pt x="22940" y="21123"/>
                  </a:cubicBezTo>
                  <a:cubicBezTo>
                    <a:pt x="22940" y="19694"/>
                    <a:pt x="23988" y="18170"/>
                    <a:pt x="24559" y="16742"/>
                  </a:cubicBezTo>
                  <a:cubicBezTo>
                    <a:pt x="25131" y="15313"/>
                    <a:pt x="25512" y="14075"/>
                    <a:pt x="24559" y="16742"/>
                  </a:cubicBezTo>
                  <a:cubicBezTo>
                    <a:pt x="24855" y="15894"/>
                    <a:pt x="25197" y="15065"/>
                    <a:pt x="25607" y="14265"/>
                  </a:cubicBezTo>
                  <a:cubicBezTo>
                    <a:pt x="26902" y="12046"/>
                    <a:pt x="27245" y="9407"/>
                    <a:pt x="26559" y="6931"/>
                  </a:cubicBezTo>
                  <a:cubicBezTo>
                    <a:pt x="25902" y="4530"/>
                    <a:pt x="24331" y="2473"/>
                    <a:pt x="22178" y="1216"/>
                  </a:cubicBezTo>
                  <a:cubicBezTo>
                    <a:pt x="17635" y="-1442"/>
                    <a:pt x="11806" y="82"/>
                    <a:pt x="9148" y="4616"/>
                  </a:cubicBezTo>
                  <a:cubicBezTo>
                    <a:pt x="9138" y="4626"/>
                    <a:pt x="9138" y="4635"/>
                    <a:pt x="9129" y="4645"/>
                  </a:cubicBezTo>
                  <a:close/>
                </a:path>
              </a:pathLst>
            </a:custGeom>
            <a:solidFill>
              <a:srgbClr val="221E1F"/>
            </a:solidFill>
            <a:ln w="9525" cap="flat">
              <a:noFill/>
              <a:prstDash val="solid"/>
              <a:miter/>
            </a:ln>
          </p:spPr>
          <p:txBody>
            <a:bodyPr rtlCol="0" anchor="ctr"/>
            <a:lstStyle/>
            <a:p>
              <a:endParaRPr lang="zh-CN" altLang="en-US"/>
            </a:p>
          </p:txBody>
        </p:sp>
        <p:sp>
          <p:nvSpPr>
            <p:cNvPr id="37" name="iṡlîďè"/>
            <p:cNvSpPr/>
            <p:nvPr/>
          </p:nvSpPr>
          <p:spPr>
            <a:xfrm>
              <a:off x="7185059" y="2197532"/>
              <a:ext cx="48925" cy="45360"/>
            </a:xfrm>
            <a:custGeom>
              <a:avLst/>
              <a:gdLst>
                <a:gd name="connsiteX0" fmla="*/ 44817 w 45100"/>
                <a:gd name="connsiteY0" fmla="*/ 35597 h 41814"/>
                <a:gd name="connsiteX1" fmla="*/ 6050 w 45100"/>
                <a:gd name="connsiteY1" fmla="*/ 69 h 41814"/>
                <a:gd name="connsiteX2" fmla="*/ 49 w 45100"/>
                <a:gd name="connsiteY2" fmla="*/ 3593 h 41814"/>
                <a:gd name="connsiteX3" fmla="*/ 3574 w 45100"/>
                <a:gd name="connsiteY3" fmla="*/ 9594 h 41814"/>
                <a:gd name="connsiteX4" fmla="*/ 22624 w 45100"/>
                <a:gd name="connsiteY4" fmla="*/ 20262 h 41814"/>
                <a:gd name="connsiteX5" fmla="*/ 29958 w 45100"/>
                <a:gd name="connsiteY5" fmla="*/ 28549 h 41814"/>
                <a:gd name="connsiteX6" fmla="*/ 35292 w 45100"/>
                <a:gd name="connsiteY6" fmla="*/ 38074 h 41814"/>
                <a:gd name="connsiteX7" fmla="*/ 41340 w 45100"/>
                <a:gd name="connsiteY7" fmla="*/ 41550 h 41814"/>
                <a:gd name="connsiteX8" fmla="*/ 44817 w 45100"/>
                <a:gd name="connsiteY8" fmla="*/ 35502 h 4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00" h="41814">
                  <a:moveTo>
                    <a:pt x="44817" y="35597"/>
                  </a:moveTo>
                  <a:cubicBezTo>
                    <a:pt x="38340" y="18223"/>
                    <a:pt x="23919" y="5012"/>
                    <a:pt x="6050" y="69"/>
                  </a:cubicBezTo>
                  <a:cubicBezTo>
                    <a:pt x="3421" y="-617"/>
                    <a:pt x="735" y="964"/>
                    <a:pt x="49" y="3593"/>
                  </a:cubicBezTo>
                  <a:cubicBezTo>
                    <a:pt x="-636" y="6222"/>
                    <a:pt x="945" y="8908"/>
                    <a:pt x="3574" y="9594"/>
                  </a:cubicBezTo>
                  <a:cubicBezTo>
                    <a:pt x="10660" y="11623"/>
                    <a:pt x="17185" y="15280"/>
                    <a:pt x="22624" y="20262"/>
                  </a:cubicBezTo>
                  <a:cubicBezTo>
                    <a:pt x="25395" y="22710"/>
                    <a:pt x="27863" y="25491"/>
                    <a:pt x="29958" y="28549"/>
                  </a:cubicBezTo>
                  <a:cubicBezTo>
                    <a:pt x="32082" y="31511"/>
                    <a:pt x="33873" y="34711"/>
                    <a:pt x="35292" y="38074"/>
                  </a:cubicBezTo>
                  <a:cubicBezTo>
                    <a:pt x="36006" y="40702"/>
                    <a:pt x="38712" y="42265"/>
                    <a:pt x="41340" y="41550"/>
                  </a:cubicBezTo>
                  <a:cubicBezTo>
                    <a:pt x="43969" y="40836"/>
                    <a:pt x="45531" y="38131"/>
                    <a:pt x="44817" y="35502"/>
                  </a:cubicBezTo>
                  <a:close/>
                </a:path>
              </a:pathLst>
            </a:custGeom>
            <a:solidFill>
              <a:srgbClr val="221E1F"/>
            </a:solidFill>
            <a:ln w="9525" cap="flat">
              <a:noFill/>
              <a:prstDash val="solid"/>
              <a:miter/>
            </a:ln>
          </p:spPr>
          <p:txBody>
            <a:bodyPr rtlCol="0" anchor="ctr"/>
            <a:lstStyle/>
            <a:p>
              <a:endParaRPr lang="zh-CN" altLang="en-US"/>
            </a:p>
          </p:txBody>
        </p:sp>
        <p:sp>
          <p:nvSpPr>
            <p:cNvPr id="38" name="í$1íďé"/>
            <p:cNvSpPr/>
            <p:nvPr/>
          </p:nvSpPr>
          <p:spPr>
            <a:xfrm>
              <a:off x="6929582" y="2174997"/>
              <a:ext cx="47754" cy="18024"/>
            </a:xfrm>
            <a:custGeom>
              <a:avLst/>
              <a:gdLst>
                <a:gd name="connsiteX0" fmla="*/ 39149 w 44021"/>
                <a:gd name="connsiteY0" fmla="*/ 173 h 16615"/>
                <a:gd name="connsiteX1" fmla="*/ 2287 w 44021"/>
                <a:gd name="connsiteY1" fmla="*/ 7603 h 16615"/>
                <a:gd name="connsiteX2" fmla="*/ 525 w 44021"/>
                <a:gd name="connsiteY2" fmla="*/ 14127 h 16615"/>
                <a:gd name="connsiteX3" fmla="*/ 7050 w 44021"/>
                <a:gd name="connsiteY3" fmla="*/ 15889 h 16615"/>
                <a:gd name="connsiteX4" fmla="*/ 39149 w 44021"/>
                <a:gd name="connsiteY4" fmla="*/ 9698 h 16615"/>
                <a:gd name="connsiteX5" fmla="*/ 43911 w 44021"/>
                <a:gd name="connsiteY5" fmla="*/ 4936 h 16615"/>
                <a:gd name="connsiteX6" fmla="*/ 39149 w 44021"/>
                <a:gd name="connsiteY6" fmla="*/ 173 h 1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21" h="16615">
                  <a:moveTo>
                    <a:pt x="39149" y="173"/>
                  </a:moveTo>
                  <a:cubicBezTo>
                    <a:pt x="26405" y="-970"/>
                    <a:pt x="13593" y="1611"/>
                    <a:pt x="2287" y="7603"/>
                  </a:cubicBezTo>
                  <a:cubicBezTo>
                    <a:pt x="1" y="8917"/>
                    <a:pt x="-790" y="11841"/>
                    <a:pt x="525" y="14127"/>
                  </a:cubicBezTo>
                  <a:cubicBezTo>
                    <a:pt x="1839" y="16413"/>
                    <a:pt x="4764" y="17204"/>
                    <a:pt x="7050" y="15889"/>
                  </a:cubicBezTo>
                  <a:cubicBezTo>
                    <a:pt x="16918" y="10746"/>
                    <a:pt x="28072" y="8593"/>
                    <a:pt x="39149" y="9698"/>
                  </a:cubicBezTo>
                  <a:cubicBezTo>
                    <a:pt x="41759" y="9650"/>
                    <a:pt x="43864" y="7545"/>
                    <a:pt x="43911" y="4936"/>
                  </a:cubicBezTo>
                  <a:cubicBezTo>
                    <a:pt x="43911" y="2307"/>
                    <a:pt x="41778" y="173"/>
                    <a:pt x="39149" y="173"/>
                  </a:cubicBezTo>
                  <a:close/>
                </a:path>
              </a:pathLst>
            </a:custGeom>
            <a:solidFill>
              <a:srgbClr val="221E1F"/>
            </a:solidFill>
            <a:ln w="9525" cap="flat">
              <a:noFill/>
              <a:prstDash val="solid"/>
              <a:miter/>
            </a:ln>
          </p:spPr>
          <p:txBody>
            <a:bodyPr rtlCol="0" anchor="ctr"/>
            <a:lstStyle/>
            <a:p>
              <a:endParaRPr lang="zh-CN" altLang="en-US"/>
            </a:p>
          </p:txBody>
        </p:sp>
        <p:sp>
          <p:nvSpPr>
            <p:cNvPr id="39" name="ïṧľiďe"/>
            <p:cNvSpPr/>
            <p:nvPr/>
          </p:nvSpPr>
          <p:spPr>
            <a:xfrm>
              <a:off x="7104809" y="2359971"/>
              <a:ext cx="202796" cy="148699"/>
            </a:xfrm>
            <a:custGeom>
              <a:avLst/>
              <a:gdLst>
                <a:gd name="connsiteX0" fmla="*/ -79 w 186943"/>
                <a:gd name="connsiteY0" fmla="*/ 79690 h 137075"/>
                <a:gd name="connsiteX1" fmla="*/ 95171 w 186943"/>
                <a:gd name="connsiteY1" fmla="*/ 136840 h 137075"/>
                <a:gd name="connsiteX2" fmla="*/ 186802 w 186943"/>
                <a:gd name="connsiteY2" fmla="*/ 73499 h 137075"/>
                <a:gd name="connsiteX3" fmla="*/ 90885 w 186943"/>
                <a:gd name="connsiteY3" fmla="*/ -34 h 137075"/>
                <a:gd name="connsiteX4" fmla="*/ -79 w 186943"/>
                <a:gd name="connsiteY4" fmla="*/ 79690 h 137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43" h="137075">
                  <a:moveTo>
                    <a:pt x="-79" y="79690"/>
                  </a:moveTo>
                  <a:cubicBezTo>
                    <a:pt x="1255" y="121886"/>
                    <a:pt x="43736" y="138745"/>
                    <a:pt x="95171" y="136840"/>
                  </a:cubicBezTo>
                  <a:cubicBezTo>
                    <a:pt x="146607" y="134935"/>
                    <a:pt x="188135" y="115695"/>
                    <a:pt x="186802" y="73499"/>
                  </a:cubicBezTo>
                  <a:cubicBezTo>
                    <a:pt x="185468" y="31303"/>
                    <a:pt x="142510" y="-1653"/>
                    <a:pt x="90885" y="-34"/>
                  </a:cubicBezTo>
                  <a:cubicBezTo>
                    <a:pt x="39260" y="1585"/>
                    <a:pt x="-1412" y="37399"/>
                    <a:pt x="-79" y="79690"/>
                  </a:cubicBezTo>
                  <a:close/>
                </a:path>
              </a:pathLst>
            </a:custGeom>
            <a:solidFill>
              <a:srgbClr val="EA5A5A"/>
            </a:solidFill>
            <a:ln w="9525" cap="flat">
              <a:noFill/>
              <a:prstDash val="solid"/>
              <a:miter/>
            </a:ln>
          </p:spPr>
          <p:txBody>
            <a:bodyPr rtlCol="0" anchor="ctr"/>
            <a:lstStyle/>
            <a:p>
              <a:endParaRPr lang="zh-CN" altLang="en-US"/>
            </a:p>
          </p:txBody>
        </p:sp>
        <p:sp>
          <p:nvSpPr>
            <p:cNvPr id="40" name="îş1idê"/>
            <p:cNvSpPr/>
            <p:nvPr/>
          </p:nvSpPr>
          <p:spPr>
            <a:xfrm>
              <a:off x="6870722" y="2325212"/>
              <a:ext cx="54899" cy="139078"/>
            </a:xfrm>
            <a:custGeom>
              <a:avLst/>
              <a:gdLst>
                <a:gd name="connsiteX0" fmla="*/ 920 w 50607"/>
                <a:gd name="connsiteY0" fmla="*/ 128115 h 128206"/>
                <a:gd name="connsiteX1" fmla="*/ 47783 w 50607"/>
                <a:gd name="connsiteY1" fmla="*/ 90587 h 128206"/>
                <a:gd name="connsiteX2" fmla="*/ 2825 w 50607"/>
                <a:gd name="connsiteY2" fmla="*/ -91 h 128206"/>
                <a:gd name="connsiteX3" fmla="*/ 2825 w 50607"/>
                <a:gd name="connsiteY3" fmla="*/ 7338 h 128206"/>
                <a:gd name="connsiteX4" fmla="*/ 920 w 50607"/>
                <a:gd name="connsiteY4" fmla="*/ 128115 h 128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07" h="128206">
                  <a:moveTo>
                    <a:pt x="920" y="128115"/>
                  </a:moveTo>
                  <a:cubicBezTo>
                    <a:pt x="22885" y="126715"/>
                    <a:pt x="41611" y="111713"/>
                    <a:pt x="47783" y="90587"/>
                  </a:cubicBezTo>
                  <a:cubicBezTo>
                    <a:pt x="58070" y="56678"/>
                    <a:pt x="38258" y="19816"/>
                    <a:pt x="2825" y="-91"/>
                  </a:cubicBezTo>
                  <a:cubicBezTo>
                    <a:pt x="2825" y="2385"/>
                    <a:pt x="2825" y="4766"/>
                    <a:pt x="2825" y="7338"/>
                  </a:cubicBezTo>
                  <a:cubicBezTo>
                    <a:pt x="-290" y="47524"/>
                    <a:pt x="-928" y="87853"/>
                    <a:pt x="920" y="128115"/>
                  </a:cubicBezTo>
                  <a:close/>
                </a:path>
              </a:pathLst>
            </a:custGeom>
            <a:solidFill>
              <a:srgbClr val="EA5A5A"/>
            </a:solidFill>
            <a:ln w="9525" cap="flat">
              <a:noFill/>
              <a:prstDash val="solid"/>
              <a:miter/>
            </a:ln>
          </p:spPr>
          <p:txBody>
            <a:bodyPr rtlCol="0" anchor="ctr"/>
            <a:lstStyle/>
            <a:p>
              <a:endParaRPr lang="zh-CN" altLang="en-US"/>
            </a:p>
          </p:txBody>
        </p:sp>
        <p:sp>
          <p:nvSpPr>
            <p:cNvPr id="41" name="îṥľïde"/>
            <p:cNvSpPr/>
            <p:nvPr/>
          </p:nvSpPr>
          <p:spPr>
            <a:xfrm>
              <a:off x="7409452" y="2374428"/>
              <a:ext cx="220349" cy="261485"/>
            </a:xfrm>
            <a:custGeom>
              <a:avLst/>
              <a:gdLst>
                <a:gd name="connsiteX0" fmla="*/ -111 w 203124"/>
                <a:gd name="connsiteY0" fmla="*/ 172947 h 241044"/>
                <a:gd name="connsiteX1" fmla="*/ 34847 w 203124"/>
                <a:gd name="connsiteY1" fmla="*/ 235146 h 241044"/>
                <a:gd name="connsiteX2" fmla="*/ 185532 w 203124"/>
                <a:gd name="connsiteY2" fmla="*/ 24929 h 241044"/>
                <a:gd name="connsiteX3" fmla="*/ 45895 w 203124"/>
                <a:gd name="connsiteY3" fmla="*/ 40550 h 241044"/>
              </a:gdLst>
              <a:ahLst/>
              <a:cxnLst>
                <a:cxn ang="0">
                  <a:pos x="connsiteX0" y="connsiteY0"/>
                </a:cxn>
                <a:cxn ang="0">
                  <a:pos x="connsiteX1" y="connsiteY1"/>
                </a:cxn>
                <a:cxn ang="0">
                  <a:pos x="connsiteX2" y="connsiteY2"/>
                </a:cxn>
                <a:cxn ang="0">
                  <a:pos x="connsiteX3" y="connsiteY3"/>
                </a:cxn>
              </a:cxnLst>
              <a:rect l="l" t="t" r="r" b="b"/>
              <a:pathLst>
                <a:path w="203124" h="241044">
                  <a:moveTo>
                    <a:pt x="-111" y="172947"/>
                  </a:moveTo>
                  <a:cubicBezTo>
                    <a:pt x="3033" y="200475"/>
                    <a:pt x="17606" y="229145"/>
                    <a:pt x="34847" y="235146"/>
                  </a:cubicBezTo>
                  <a:cubicBezTo>
                    <a:pt x="152575" y="276103"/>
                    <a:pt x="242301" y="89223"/>
                    <a:pt x="185532" y="24929"/>
                  </a:cubicBezTo>
                  <a:cubicBezTo>
                    <a:pt x="128763" y="-39365"/>
                    <a:pt x="45895" y="40550"/>
                    <a:pt x="45895" y="40550"/>
                  </a:cubicBezTo>
                  <a:close/>
                </a:path>
              </a:pathLst>
            </a:custGeom>
            <a:solidFill>
              <a:srgbClr val="F19E93"/>
            </a:solidFill>
            <a:ln w="9525" cap="flat">
              <a:noFill/>
              <a:prstDash val="solid"/>
              <a:miter/>
            </a:ln>
          </p:spPr>
          <p:txBody>
            <a:bodyPr rtlCol="0" anchor="ctr"/>
            <a:lstStyle/>
            <a:p>
              <a:endParaRPr lang="zh-CN" altLang="en-US"/>
            </a:p>
          </p:txBody>
        </p:sp>
        <p:sp>
          <p:nvSpPr>
            <p:cNvPr id="42" name="išļîḋê"/>
            <p:cNvSpPr/>
            <p:nvPr/>
          </p:nvSpPr>
          <p:spPr>
            <a:xfrm>
              <a:off x="7439739" y="2417033"/>
              <a:ext cx="136548" cy="114688"/>
            </a:xfrm>
            <a:custGeom>
              <a:avLst/>
              <a:gdLst>
                <a:gd name="connsiteX0" fmla="*/ 121228 w 125874"/>
                <a:gd name="connsiteY0" fmla="*/ 229 h 105722"/>
                <a:gd name="connsiteX1" fmla="*/ 48647 w 125874"/>
                <a:gd name="connsiteY1" fmla="*/ 26708 h 105722"/>
                <a:gd name="connsiteX2" fmla="*/ 450 w 125874"/>
                <a:gd name="connsiteY2" fmla="*/ 98431 h 105722"/>
                <a:gd name="connsiteX3" fmla="*/ 8737 w 125874"/>
                <a:gd name="connsiteY3" fmla="*/ 103194 h 105722"/>
                <a:gd name="connsiteX4" fmla="*/ 121228 w 125874"/>
                <a:gd name="connsiteY4" fmla="*/ 9754 h 105722"/>
                <a:gd name="connsiteX5" fmla="*/ 121228 w 125874"/>
                <a:gd name="connsiteY5" fmla="*/ 229 h 10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74" h="105722">
                  <a:moveTo>
                    <a:pt x="121228" y="229"/>
                  </a:moveTo>
                  <a:cubicBezTo>
                    <a:pt x="94319" y="-2019"/>
                    <a:pt x="67783" y="7658"/>
                    <a:pt x="48647" y="26708"/>
                  </a:cubicBezTo>
                  <a:cubicBezTo>
                    <a:pt x="27215" y="46425"/>
                    <a:pt x="13595" y="72905"/>
                    <a:pt x="450" y="98431"/>
                  </a:cubicBezTo>
                  <a:cubicBezTo>
                    <a:pt x="-2312" y="103861"/>
                    <a:pt x="5879" y="108718"/>
                    <a:pt x="8737" y="103194"/>
                  </a:cubicBezTo>
                  <a:cubicBezTo>
                    <a:pt x="30930" y="60046"/>
                    <a:pt x="63696" y="2229"/>
                    <a:pt x="121228" y="9754"/>
                  </a:cubicBezTo>
                  <a:cubicBezTo>
                    <a:pt x="127323" y="10516"/>
                    <a:pt x="127228" y="991"/>
                    <a:pt x="121228" y="229"/>
                  </a:cubicBezTo>
                  <a:close/>
                </a:path>
              </a:pathLst>
            </a:custGeom>
            <a:solidFill>
              <a:srgbClr val="221E1F"/>
            </a:solidFill>
            <a:ln w="9525" cap="flat">
              <a:noFill/>
              <a:prstDash val="solid"/>
              <a:miter/>
            </a:ln>
          </p:spPr>
          <p:txBody>
            <a:bodyPr rtlCol="0" anchor="ctr"/>
            <a:lstStyle/>
            <a:p>
              <a:endParaRPr lang="zh-CN" altLang="en-US"/>
            </a:p>
          </p:txBody>
        </p:sp>
        <p:sp>
          <p:nvSpPr>
            <p:cNvPr id="43" name="ïś1ïďè"/>
            <p:cNvSpPr/>
            <p:nvPr/>
          </p:nvSpPr>
          <p:spPr>
            <a:xfrm>
              <a:off x="7460749" y="2468072"/>
              <a:ext cx="48689" cy="123639"/>
            </a:xfrm>
            <a:custGeom>
              <a:avLst/>
              <a:gdLst>
                <a:gd name="connsiteX0" fmla="*/ 12420 w 44883"/>
                <a:gd name="connsiteY0" fmla="*/ 8996 h 113974"/>
                <a:gd name="connsiteX1" fmla="*/ 25069 w 44883"/>
                <a:gd name="connsiteY1" fmla="*/ 86777 h 113974"/>
                <a:gd name="connsiteX2" fmla="*/ 2324 w 44883"/>
                <a:gd name="connsiteY2" fmla="*/ 105199 h 113974"/>
                <a:gd name="connsiteX3" fmla="*/ 7181 w 44883"/>
                <a:gd name="connsiteY3" fmla="*/ 113390 h 113974"/>
                <a:gd name="connsiteX4" fmla="*/ 38633 w 44883"/>
                <a:gd name="connsiteY4" fmla="*/ 26789 h 113974"/>
                <a:gd name="connsiteX5" fmla="*/ 16706 w 44883"/>
                <a:gd name="connsiteY5" fmla="*/ 805 h 113974"/>
                <a:gd name="connsiteX6" fmla="*/ 11944 w 44883"/>
                <a:gd name="connsiteY6" fmla="*/ 8996 h 11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83" h="113974">
                  <a:moveTo>
                    <a:pt x="12420" y="8996"/>
                  </a:moveTo>
                  <a:cubicBezTo>
                    <a:pt x="37395" y="26979"/>
                    <a:pt x="43052" y="61803"/>
                    <a:pt x="25069" y="86777"/>
                  </a:cubicBezTo>
                  <a:cubicBezTo>
                    <a:pt x="19259" y="94835"/>
                    <a:pt x="11410" y="101198"/>
                    <a:pt x="2324" y="105199"/>
                  </a:cubicBezTo>
                  <a:cubicBezTo>
                    <a:pt x="-3201" y="107770"/>
                    <a:pt x="1657" y="115962"/>
                    <a:pt x="7181" y="113390"/>
                  </a:cubicBezTo>
                  <a:cubicBezTo>
                    <a:pt x="39785" y="98160"/>
                    <a:pt x="53863" y="59393"/>
                    <a:pt x="38633" y="26789"/>
                  </a:cubicBezTo>
                  <a:cubicBezTo>
                    <a:pt x="33756" y="16340"/>
                    <a:pt x="26184" y="7377"/>
                    <a:pt x="16706" y="805"/>
                  </a:cubicBezTo>
                  <a:cubicBezTo>
                    <a:pt x="11753" y="-2815"/>
                    <a:pt x="7181" y="5472"/>
                    <a:pt x="11944" y="8996"/>
                  </a:cubicBezTo>
                  <a:close/>
                </a:path>
              </a:pathLst>
            </a:custGeom>
            <a:solidFill>
              <a:srgbClr val="221E1F"/>
            </a:solidFill>
            <a:ln w="9525" cap="flat">
              <a:noFill/>
              <a:prstDash val="solid"/>
              <a:miter/>
            </a:ln>
          </p:spPr>
          <p:txBody>
            <a:bodyPr rtlCol="0" anchor="ctr"/>
            <a:lstStyle/>
            <a:p>
              <a:endParaRPr lang="zh-CN" altLang="en-US"/>
            </a:p>
          </p:txBody>
        </p:sp>
        <p:sp>
          <p:nvSpPr>
            <p:cNvPr id="44" name="i$ľidé"/>
            <p:cNvSpPr/>
            <p:nvPr/>
          </p:nvSpPr>
          <p:spPr>
            <a:xfrm>
              <a:off x="7034787" y="2149348"/>
              <a:ext cx="277331" cy="277331"/>
            </a:xfrm>
            <a:custGeom>
              <a:avLst/>
              <a:gdLst>
                <a:gd name="connsiteX0" fmla="*/ 255651 w 255651"/>
                <a:gd name="connsiteY0" fmla="*/ 127826 h 255651"/>
                <a:gd name="connsiteX1" fmla="*/ 127825 w 255651"/>
                <a:gd name="connsiteY1" fmla="*/ 255651 h 255651"/>
                <a:gd name="connsiteX2" fmla="*/ 0 w 255651"/>
                <a:gd name="connsiteY2" fmla="*/ 127826 h 255651"/>
                <a:gd name="connsiteX3" fmla="*/ 127825 w 255651"/>
                <a:gd name="connsiteY3" fmla="*/ 0 h 255651"/>
                <a:gd name="connsiteX4" fmla="*/ 255651 w 255651"/>
                <a:gd name="connsiteY4" fmla="*/ 127826 h 25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51" h="255651">
                  <a:moveTo>
                    <a:pt x="255651" y="127826"/>
                  </a:moveTo>
                  <a:cubicBezTo>
                    <a:pt x="255651" y="198422"/>
                    <a:pt x="198422" y="255651"/>
                    <a:pt x="127825" y="255651"/>
                  </a:cubicBezTo>
                  <a:cubicBezTo>
                    <a:pt x="57229" y="255651"/>
                    <a:pt x="0" y="198422"/>
                    <a:pt x="0" y="127826"/>
                  </a:cubicBezTo>
                  <a:cubicBezTo>
                    <a:pt x="0" y="57229"/>
                    <a:pt x="57229" y="0"/>
                    <a:pt x="127825" y="0"/>
                  </a:cubicBezTo>
                  <a:cubicBezTo>
                    <a:pt x="198421" y="0"/>
                    <a:pt x="255651" y="57229"/>
                    <a:pt x="255651" y="127826"/>
                  </a:cubicBezTo>
                  <a:close/>
                </a:path>
              </a:pathLst>
            </a:custGeom>
            <a:solidFill>
              <a:srgbClr val="FFFFFF">
                <a:alpha val="45000"/>
              </a:srgbClr>
            </a:solidFill>
            <a:ln w="9525" cap="flat">
              <a:noFill/>
              <a:prstDash val="solid"/>
              <a:miter/>
            </a:ln>
          </p:spPr>
          <p:txBody>
            <a:bodyPr rtlCol="0" anchor="ctr"/>
            <a:lstStyle/>
            <a:p>
              <a:endParaRPr lang="zh-CN" altLang="en-US"/>
            </a:p>
          </p:txBody>
        </p:sp>
        <p:sp>
          <p:nvSpPr>
            <p:cNvPr id="45" name="íṣlíḑe"/>
            <p:cNvSpPr/>
            <p:nvPr/>
          </p:nvSpPr>
          <p:spPr>
            <a:xfrm>
              <a:off x="7034787" y="2149348"/>
              <a:ext cx="277331" cy="277331"/>
            </a:xfrm>
            <a:custGeom>
              <a:avLst/>
              <a:gdLst>
                <a:gd name="connsiteX0" fmla="*/ 255651 w 255651"/>
                <a:gd name="connsiteY0" fmla="*/ 127826 h 255651"/>
                <a:gd name="connsiteX1" fmla="*/ 127825 w 255651"/>
                <a:gd name="connsiteY1" fmla="*/ 255651 h 255651"/>
                <a:gd name="connsiteX2" fmla="*/ 0 w 255651"/>
                <a:gd name="connsiteY2" fmla="*/ 127826 h 255651"/>
                <a:gd name="connsiteX3" fmla="*/ 127825 w 255651"/>
                <a:gd name="connsiteY3" fmla="*/ 0 h 255651"/>
                <a:gd name="connsiteX4" fmla="*/ 255651 w 255651"/>
                <a:gd name="connsiteY4" fmla="*/ 127826 h 25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51" h="255651">
                  <a:moveTo>
                    <a:pt x="255651" y="127826"/>
                  </a:moveTo>
                  <a:cubicBezTo>
                    <a:pt x="255651" y="198422"/>
                    <a:pt x="198422" y="255651"/>
                    <a:pt x="127825" y="255651"/>
                  </a:cubicBezTo>
                  <a:cubicBezTo>
                    <a:pt x="57229" y="255651"/>
                    <a:pt x="0" y="198422"/>
                    <a:pt x="0" y="127826"/>
                  </a:cubicBezTo>
                  <a:cubicBezTo>
                    <a:pt x="0" y="57229"/>
                    <a:pt x="57229" y="0"/>
                    <a:pt x="127825" y="0"/>
                  </a:cubicBezTo>
                  <a:cubicBezTo>
                    <a:pt x="198421" y="0"/>
                    <a:pt x="255651" y="57229"/>
                    <a:pt x="255651" y="127826"/>
                  </a:cubicBezTo>
                  <a:close/>
                </a:path>
              </a:pathLst>
            </a:custGeom>
            <a:noFill/>
            <a:ln w="19050" cap="rnd">
              <a:solidFill>
                <a:srgbClr val="221E1F"/>
              </a:solidFill>
              <a:prstDash val="solid"/>
              <a:miter/>
            </a:ln>
          </p:spPr>
          <p:txBody>
            <a:bodyPr rtlCol="0" anchor="ctr"/>
            <a:lstStyle/>
            <a:p>
              <a:endParaRPr lang="zh-CN" altLang="en-US"/>
            </a:p>
          </p:txBody>
        </p:sp>
        <p:sp>
          <p:nvSpPr>
            <p:cNvPr id="46" name="îsliḓè"/>
            <p:cNvSpPr/>
            <p:nvPr/>
          </p:nvSpPr>
          <p:spPr>
            <a:xfrm rot="19873200">
              <a:off x="6729213" y="2090310"/>
              <a:ext cx="277331" cy="277331"/>
            </a:xfrm>
            <a:custGeom>
              <a:avLst/>
              <a:gdLst>
                <a:gd name="connsiteX0" fmla="*/ 255540 w 255651"/>
                <a:gd name="connsiteY0" fmla="*/ 127734 h 255651"/>
                <a:gd name="connsiteX1" fmla="*/ 127715 w 255651"/>
                <a:gd name="connsiteY1" fmla="*/ 255560 h 255651"/>
                <a:gd name="connsiteX2" fmla="*/ -111 w 255651"/>
                <a:gd name="connsiteY2" fmla="*/ 127734 h 255651"/>
                <a:gd name="connsiteX3" fmla="*/ 127715 w 255651"/>
                <a:gd name="connsiteY3" fmla="*/ -91 h 255651"/>
                <a:gd name="connsiteX4" fmla="*/ 255540 w 255651"/>
                <a:gd name="connsiteY4" fmla="*/ 127734 h 25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51" h="255651">
                  <a:moveTo>
                    <a:pt x="255540" y="127734"/>
                  </a:moveTo>
                  <a:cubicBezTo>
                    <a:pt x="255540" y="198330"/>
                    <a:pt x="198311" y="255560"/>
                    <a:pt x="127715" y="255560"/>
                  </a:cubicBezTo>
                  <a:cubicBezTo>
                    <a:pt x="57119" y="255560"/>
                    <a:pt x="-111" y="198330"/>
                    <a:pt x="-111" y="127734"/>
                  </a:cubicBezTo>
                  <a:cubicBezTo>
                    <a:pt x="-111" y="57138"/>
                    <a:pt x="57118" y="-91"/>
                    <a:pt x="127715" y="-91"/>
                  </a:cubicBezTo>
                  <a:cubicBezTo>
                    <a:pt x="198311" y="-91"/>
                    <a:pt x="255540" y="57138"/>
                    <a:pt x="255540" y="127734"/>
                  </a:cubicBezTo>
                  <a:close/>
                </a:path>
              </a:pathLst>
            </a:custGeom>
            <a:solidFill>
              <a:srgbClr val="FFFFFF">
                <a:alpha val="45000"/>
              </a:srgbClr>
            </a:solidFill>
            <a:ln w="9525" cap="flat">
              <a:noFill/>
              <a:prstDash val="solid"/>
              <a:miter/>
            </a:ln>
          </p:spPr>
          <p:txBody>
            <a:bodyPr rtlCol="0" anchor="ctr"/>
            <a:lstStyle/>
            <a:p>
              <a:endParaRPr lang="zh-CN" altLang="en-US"/>
            </a:p>
          </p:txBody>
        </p:sp>
        <p:sp>
          <p:nvSpPr>
            <p:cNvPr id="47" name="iṥlïde"/>
            <p:cNvSpPr/>
            <p:nvPr/>
          </p:nvSpPr>
          <p:spPr>
            <a:xfrm rot="19873200">
              <a:off x="6729213" y="2090310"/>
              <a:ext cx="277331" cy="277331"/>
            </a:xfrm>
            <a:custGeom>
              <a:avLst/>
              <a:gdLst>
                <a:gd name="connsiteX0" fmla="*/ 255540 w 255651"/>
                <a:gd name="connsiteY0" fmla="*/ 127734 h 255651"/>
                <a:gd name="connsiteX1" fmla="*/ 127715 w 255651"/>
                <a:gd name="connsiteY1" fmla="*/ 255560 h 255651"/>
                <a:gd name="connsiteX2" fmla="*/ -111 w 255651"/>
                <a:gd name="connsiteY2" fmla="*/ 127734 h 255651"/>
                <a:gd name="connsiteX3" fmla="*/ 127715 w 255651"/>
                <a:gd name="connsiteY3" fmla="*/ -91 h 255651"/>
                <a:gd name="connsiteX4" fmla="*/ 255540 w 255651"/>
                <a:gd name="connsiteY4" fmla="*/ 127734 h 25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51" h="255651">
                  <a:moveTo>
                    <a:pt x="255540" y="127734"/>
                  </a:moveTo>
                  <a:cubicBezTo>
                    <a:pt x="255540" y="198330"/>
                    <a:pt x="198311" y="255560"/>
                    <a:pt x="127715" y="255560"/>
                  </a:cubicBezTo>
                  <a:cubicBezTo>
                    <a:pt x="57119" y="255560"/>
                    <a:pt x="-111" y="198330"/>
                    <a:pt x="-111" y="127734"/>
                  </a:cubicBezTo>
                  <a:cubicBezTo>
                    <a:pt x="-111" y="57138"/>
                    <a:pt x="57118" y="-91"/>
                    <a:pt x="127715" y="-91"/>
                  </a:cubicBezTo>
                  <a:cubicBezTo>
                    <a:pt x="198311" y="-91"/>
                    <a:pt x="255540" y="57138"/>
                    <a:pt x="255540" y="127734"/>
                  </a:cubicBezTo>
                  <a:close/>
                </a:path>
              </a:pathLst>
            </a:custGeom>
            <a:noFill/>
            <a:ln w="19050" cap="rnd">
              <a:solidFill>
                <a:srgbClr val="221E1F"/>
              </a:solidFill>
              <a:prstDash val="solid"/>
              <a:miter/>
            </a:ln>
          </p:spPr>
          <p:txBody>
            <a:bodyPr rtlCol="0" anchor="ctr"/>
            <a:lstStyle/>
            <a:p>
              <a:endParaRPr lang="zh-CN" altLang="en-US"/>
            </a:p>
          </p:txBody>
        </p:sp>
        <p:sp>
          <p:nvSpPr>
            <p:cNvPr id="48" name="isľídé"/>
            <p:cNvSpPr/>
            <p:nvPr/>
          </p:nvSpPr>
          <p:spPr>
            <a:xfrm>
              <a:off x="7308709" y="2318702"/>
              <a:ext cx="150651" cy="99917"/>
            </a:xfrm>
            <a:custGeom>
              <a:avLst/>
              <a:gdLst>
                <a:gd name="connsiteX0" fmla="*/ 0 w 138874"/>
                <a:gd name="connsiteY0" fmla="*/ 0 h 92106"/>
                <a:gd name="connsiteX1" fmla="*/ 41624 w 138874"/>
                <a:gd name="connsiteY1" fmla="*/ 20479 h 92106"/>
                <a:gd name="connsiteX2" fmla="*/ 138874 w 138874"/>
                <a:gd name="connsiteY2" fmla="*/ 92107 h 92106"/>
              </a:gdLst>
              <a:ahLst/>
              <a:cxnLst>
                <a:cxn ang="0">
                  <a:pos x="connsiteX0" y="connsiteY0"/>
                </a:cxn>
                <a:cxn ang="0">
                  <a:pos x="connsiteX1" y="connsiteY1"/>
                </a:cxn>
                <a:cxn ang="0">
                  <a:pos x="connsiteX2" y="connsiteY2"/>
                </a:cxn>
              </a:cxnLst>
              <a:rect l="l" t="t" r="r" b="b"/>
              <a:pathLst>
                <a:path w="138874" h="92106">
                  <a:moveTo>
                    <a:pt x="0" y="0"/>
                  </a:moveTo>
                  <a:lnTo>
                    <a:pt x="41624" y="20479"/>
                  </a:lnTo>
                  <a:lnTo>
                    <a:pt x="138874" y="92107"/>
                  </a:lnTo>
                </a:path>
              </a:pathLst>
            </a:custGeom>
            <a:noFill/>
            <a:ln w="19050" cap="rnd">
              <a:solidFill>
                <a:srgbClr val="221E1F"/>
              </a:solidFill>
              <a:prstDash val="solid"/>
              <a:miter/>
            </a:ln>
          </p:spPr>
          <p:txBody>
            <a:bodyPr rtlCol="0" anchor="ctr"/>
            <a:lstStyle/>
            <a:p>
              <a:endParaRPr lang="zh-CN" altLang="en-US"/>
            </a:p>
          </p:txBody>
        </p:sp>
        <p:sp>
          <p:nvSpPr>
            <p:cNvPr id="49" name="iŝ1îďê"/>
            <p:cNvSpPr/>
            <p:nvPr/>
          </p:nvSpPr>
          <p:spPr>
            <a:xfrm>
              <a:off x="6999037" y="2274064"/>
              <a:ext cx="34304" cy="9919"/>
            </a:xfrm>
            <a:custGeom>
              <a:avLst/>
              <a:gdLst>
                <a:gd name="connsiteX0" fmla="*/ 31623 w 31622"/>
                <a:gd name="connsiteY0" fmla="*/ 9144 h 9144"/>
                <a:gd name="connsiteX1" fmla="*/ 0 w 31622"/>
                <a:gd name="connsiteY1" fmla="*/ 0 h 9144"/>
              </a:gdLst>
              <a:ahLst/>
              <a:cxnLst>
                <a:cxn ang="0">
                  <a:pos x="connsiteX0" y="connsiteY0"/>
                </a:cxn>
                <a:cxn ang="0">
                  <a:pos x="connsiteX1" y="connsiteY1"/>
                </a:cxn>
              </a:cxnLst>
              <a:rect l="l" t="t" r="r" b="b"/>
              <a:pathLst>
                <a:path w="31622" h="9144">
                  <a:moveTo>
                    <a:pt x="31623" y="9144"/>
                  </a:moveTo>
                  <a:lnTo>
                    <a:pt x="0" y="0"/>
                  </a:lnTo>
                </a:path>
              </a:pathLst>
            </a:custGeom>
            <a:ln w="19050" cap="rnd">
              <a:solidFill>
                <a:srgbClr val="221E1F"/>
              </a:solidFill>
              <a:prstDash val="solid"/>
              <a:miter/>
            </a:ln>
          </p:spPr>
          <p:txBody>
            <a:bodyPr rtlCol="0" anchor="ctr"/>
            <a:lstStyle/>
            <a:p>
              <a:endParaRPr lang="zh-CN" altLang="en-US"/>
            </a:p>
          </p:txBody>
        </p:sp>
        <p:sp>
          <p:nvSpPr>
            <p:cNvPr id="50" name="íŝľïḍè"/>
            <p:cNvSpPr/>
            <p:nvPr/>
          </p:nvSpPr>
          <p:spPr>
            <a:xfrm>
              <a:off x="6928861" y="2317015"/>
              <a:ext cx="89393" cy="119376"/>
            </a:xfrm>
            <a:custGeom>
              <a:avLst/>
              <a:gdLst>
                <a:gd name="connsiteX0" fmla="*/ 82295 w 82405"/>
                <a:gd name="connsiteY0" fmla="*/ 4797 h 110044"/>
                <a:gd name="connsiteX1" fmla="*/ 28288 w 82405"/>
                <a:gd name="connsiteY1" fmla="*/ 415 h 110044"/>
                <a:gd name="connsiteX2" fmla="*/ 10477 w 82405"/>
                <a:gd name="connsiteY2" fmla="*/ 6892 h 110044"/>
                <a:gd name="connsiteX3" fmla="*/ -96 w 82405"/>
                <a:gd name="connsiteY3" fmla="*/ 31372 h 110044"/>
                <a:gd name="connsiteX4" fmla="*/ 13906 w 82405"/>
                <a:gd name="connsiteY4" fmla="*/ 76520 h 110044"/>
                <a:gd name="connsiteX5" fmla="*/ 48195 w 82405"/>
                <a:gd name="connsiteY5" fmla="*/ 109953 h 11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05" h="110044">
                  <a:moveTo>
                    <a:pt x="82295" y="4797"/>
                  </a:moveTo>
                  <a:cubicBezTo>
                    <a:pt x="64636" y="501"/>
                    <a:pt x="46405" y="-975"/>
                    <a:pt x="28288" y="415"/>
                  </a:cubicBezTo>
                  <a:cubicBezTo>
                    <a:pt x="21869" y="920"/>
                    <a:pt x="15715" y="3159"/>
                    <a:pt x="10477" y="6892"/>
                  </a:cubicBezTo>
                  <a:cubicBezTo>
                    <a:pt x="3675" y="13207"/>
                    <a:pt x="-163" y="22085"/>
                    <a:pt x="-96" y="31372"/>
                  </a:cubicBezTo>
                  <a:cubicBezTo>
                    <a:pt x="-410" y="47536"/>
                    <a:pt x="4495" y="63376"/>
                    <a:pt x="13906" y="76520"/>
                  </a:cubicBezTo>
                  <a:cubicBezTo>
                    <a:pt x="23298" y="89579"/>
                    <a:pt x="34899" y="100895"/>
                    <a:pt x="48195" y="109953"/>
                  </a:cubicBezTo>
                </a:path>
              </a:pathLst>
            </a:custGeom>
            <a:solidFill>
              <a:srgbClr val="EA9A87"/>
            </a:solidFill>
            <a:ln w="9525" cap="flat">
              <a:noFill/>
              <a:prstDash val="solid"/>
              <a:miter/>
            </a:ln>
          </p:spPr>
          <p:txBody>
            <a:bodyPr rtlCol="0" anchor="ctr"/>
            <a:lstStyle/>
            <a:p>
              <a:endParaRPr lang="zh-CN" altLang="en-US"/>
            </a:p>
          </p:txBody>
        </p:sp>
        <p:sp>
          <p:nvSpPr>
            <p:cNvPr id="51" name="ïṧlíde"/>
            <p:cNvSpPr/>
            <p:nvPr/>
          </p:nvSpPr>
          <p:spPr>
            <a:xfrm>
              <a:off x="6923371" y="2311934"/>
              <a:ext cx="99806" cy="129975"/>
            </a:xfrm>
            <a:custGeom>
              <a:avLst/>
              <a:gdLst>
                <a:gd name="connsiteX0" fmla="*/ 88404 w 92004"/>
                <a:gd name="connsiteY0" fmla="*/ 4909 h 119814"/>
                <a:gd name="connsiteX1" fmla="*/ 30111 w 92004"/>
                <a:gd name="connsiteY1" fmla="*/ 814 h 119814"/>
                <a:gd name="connsiteX2" fmla="*/ 393 w 92004"/>
                <a:gd name="connsiteY2" fmla="*/ 31960 h 119814"/>
                <a:gd name="connsiteX3" fmla="*/ 50590 w 92004"/>
                <a:gd name="connsiteY3" fmla="*/ 118828 h 119814"/>
                <a:gd name="connsiteX4" fmla="*/ 55448 w 92004"/>
                <a:gd name="connsiteY4" fmla="*/ 110542 h 119814"/>
                <a:gd name="connsiteX5" fmla="*/ 9537 w 92004"/>
                <a:gd name="connsiteY5" fmla="*/ 36913 h 119814"/>
                <a:gd name="connsiteX6" fmla="*/ 15061 w 92004"/>
                <a:gd name="connsiteY6" fmla="*/ 18625 h 119814"/>
                <a:gd name="connsiteX7" fmla="*/ 35255 w 92004"/>
                <a:gd name="connsiteY7" fmla="*/ 9672 h 119814"/>
                <a:gd name="connsiteX8" fmla="*/ 85927 w 92004"/>
                <a:gd name="connsiteY8" fmla="*/ 14053 h 119814"/>
                <a:gd name="connsiteX9" fmla="*/ 88404 w 92004"/>
                <a:gd name="connsiteY9" fmla="*/ 4528 h 11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04" h="119814">
                  <a:moveTo>
                    <a:pt x="88404" y="4909"/>
                  </a:moveTo>
                  <a:cubicBezTo>
                    <a:pt x="69354" y="175"/>
                    <a:pt x="49628" y="-1215"/>
                    <a:pt x="30111" y="814"/>
                  </a:cubicBezTo>
                  <a:cubicBezTo>
                    <a:pt x="14024" y="2738"/>
                    <a:pt x="1555" y="15796"/>
                    <a:pt x="393" y="31960"/>
                  </a:cubicBezTo>
                  <a:cubicBezTo>
                    <a:pt x="-4179" y="68727"/>
                    <a:pt x="23158" y="98635"/>
                    <a:pt x="50590" y="118828"/>
                  </a:cubicBezTo>
                  <a:cubicBezTo>
                    <a:pt x="55543" y="122448"/>
                    <a:pt x="60115" y="114161"/>
                    <a:pt x="55448" y="110542"/>
                  </a:cubicBezTo>
                  <a:cubicBezTo>
                    <a:pt x="31635" y="93301"/>
                    <a:pt x="8394" y="68441"/>
                    <a:pt x="9537" y="36913"/>
                  </a:cubicBezTo>
                  <a:cubicBezTo>
                    <a:pt x="9470" y="30398"/>
                    <a:pt x="11404" y="24017"/>
                    <a:pt x="15061" y="18625"/>
                  </a:cubicBezTo>
                  <a:cubicBezTo>
                    <a:pt x="20281" y="12996"/>
                    <a:pt x="27577" y="9767"/>
                    <a:pt x="35255" y="9672"/>
                  </a:cubicBezTo>
                  <a:cubicBezTo>
                    <a:pt x="52266" y="8605"/>
                    <a:pt x="69345" y="10081"/>
                    <a:pt x="85927" y="14053"/>
                  </a:cubicBezTo>
                  <a:cubicBezTo>
                    <a:pt x="91928" y="15196"/>
                    <a:pt x="94500" y="6052"/>
                    <a:pt x="88404" y="4528"/>
                  </a:cubicBezTo>
                  <a:close/>
                </a:path>
              </a:pathLst>
            </a:custGeom>
            <a:solidFill>
              <a:srgbClr val="221E1F"/>
            </a:solidFill>
            <a:ln w="9525" cap="flat">
              <a:noFill/>
              <a:prstDash val="solid"/>
              <a:miter/>
            </a:ln>
          </p:spPr>
          <p:txBody>
            <a:bodyPr rtlCol="0" anchor="ctr"/>
            <a:lstStyle/>
            <a:p>
              <a:endParaRPr lang="zh-CN" altLang="en-US"/>
            </a:p>
          </p:txBody>
        </p:sp>
        <p:sp>
          <p:nvSpPr>
            <p:cNvPr id="52" name="ïŝľîḓè"/>
            <p:cNvSpPr/>
            <p:nvPr/>
          </p:nvSpPr>
          <p:spPr>
            <a:xfrm>
              <a:off x="7239504" y="2202875"/>
              <a:ext cx="346459" cy="506713"/>
            </a:xfrm>
            <a:custGeom>
              <a:avLst/>
              <a:gdLst>
                <a:gd name="connsiteX0" fmla="*/ 263329 w 319375"/>
                <a:gd name="connsiteY0" fmla="*/ 371285 h 467102"/>
                <a:gd name="connsiteX1" fmla="*/ 313239 w 319375"/>
                <a:gd name="connsiteY1" fmla="*/ 179071 h 467102"/>
                <a:gd name="connsiteX2" fmla="*/ 145694 w 319375"/>
                <a:gd name="connsiteY2" fmla="*/ 26194 h 467102"/>
                <a:gd name="connsiteX3" fmla="*/ 11773 w 319375"/>
                <a:gd name="connsiteY3" fmla="*/ 6001 h 467102"/>
                <a:gd name="connsiteX4" fmla="*/ 78448 w 319375"/>
                <a:gd name="connsiteY4" fmla="*/ 51626 h 467102"/>
                <a:gd name="connsiteX5" fmla="*/ 177889 w 319375"/>
                <a:gd name="connsiteY5" fmla="*/ 194977 h 467102"/>
                <a:gd name="connsiteX6" fmla="*/ 81020 w 319375"/>
                <a:gd name="connsiteY6" fmla="*/ 221647 h 467102"/>
                <a:gd name="connsiteX7" fmla="*/ 1772 w 319375"/>
                <a:gd name="connsiteY7" fmla="*/ 204883 h 467102"/>
                <a:gd name="connsiteX8" fmla="*/ 66256 w 319375"/>
                <a:gd name="connsiteY8" fmla="*/ 273559 h 467102"/>
                <a:gd name="connsiteX9" fmla="*/ 165507 w 319375"/>
                <a:gd name="connsiteY9" fmla="*/ 467011 h 4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75" h="467102">
                  <a:moveTo>
                    <a:pt x="263329" y="371285"/>
                  </a:moveTo>
                  <a:cubicBezTo>
                    <a:pt x="211322" y="259462"/>
                    <a:pt x="349054" y="257842"/>
                    <a:pt x="313239" y="179071"/>
                  </a:cubicBezTo>
                  <a:cubicBezTo>
                    <a:pt x="277425" y="100299"/>
                    <a:pt x="232372" y="52198"/>
                    <a:pt x="145694" y="26194"/>
                  </a:cubicBezTo>
                  <a:cubicBezTo>
                    <a:pt x="59017" y="191"/>
                    <a:pt x="23870" y="-6476"/>
                    <a:pt x="11773" y="6001"/>
                  </a:cubicBezTo>
                  <a:cubicBezTo>
                    <a:pt x="-323" y="18479"/>
                    <a:pt x="21298" y="32957"/>
                    <a:pt x="78448" y="51626"/>
                  </a:cubicBezTo>
                  <a:cubicBezTo>
                    <a:pt x="135598" y="70295"/>
                    <a:pt x="196558" y="144590"/>
                    <a:pt x="177889" y="194977"/>
                  </a:cubicBezTo>
                  <a:cubicBezTo>
                    <a:pt x="159220" y="245365"/>
                    <a:pt x="121882" y="256223"/>
                    <a:pt x="81020" y="221647"/>
                  </a:cubicBezTo>
                  <a:cubicBezTo>
                    <a:pt x="40158" y="187072"/>
                    <a:pt x="12154" y="190024"/>
                    <a:pt x="1772" y="204883"/>
                  </a:cubicBezTo>
                  <a:cubicBezTo>
                    <a:pt x="-8610" y="219742"/>
                    <a:pt x="25489" y="245079"/>
                    <a:pt x="66256" y="273559"/>
                  </a:cubicBezTo>
                  <a:cubicBezTo>
                    <a:pt x="107023" y="302038"/>
                    <a:pt x="166459" y="384334"/>
                    <a:pt x="165507" y="467011"/>
                  </a:cubicBezTo>
                  <a:close/>
                </a:path>
              </a:pathLst>
            </a:custGeom>
            <a:solidFill>
              <a:srgbClr val="DC9283"/>
            </a:solidFill>
            <a:ln w="9525" cap="flat">
              <a:noFill/>
              <a:prstDash val="solid"/>
              <a:miter/>
            </a:ln>
          </p:spPr>
          <p:txBody>
            <a:bodyPr rtlCol="0" anchor="ctr"/>
            <a:lstStyle/>
            <a:p>
              <a:endParaRPr lang="zh-CN" altLang="en-US"/>
            </a:p>
          </p:txBody>
        </p:sp>
        <p:sp>
          <p:nvSpPr>
            <p:cNvPr id="53" name="íṡ1íďe"/>
            <p:cNvSpPr/>
            <p:nvPr/>
          </p:nvSpPr>
          <p:spPr>
            <a:xfrm>
              <a:off x="7493561" y="2212264"/>
              <a:ext cx="93717" cy="232393"/>
            </a:xfrm>
            <a:custGeom>
              <a:avLst/>
              <a:gdLst>
                <a:gd name="connsiteX0" fmla="*/ -111 w 86391"/>
                <a:gd name="connsiteY0" fmla="*/ 6872 h 214226"/>
                <a:gd name="connsiteX1" fmla="*/ 72375 w 86391"/>
                <a:gd name="connsiteY1" fmla="*/ 95073 h 214226"/>
                <a:gd name="connsiteX2" fmla="*/ 86281 w 86391"/>
                <a:gd name="connsiteY2" fmla="*/ 214136 h 214226"/>
                <a:gd name="connsiteX3" fmla="*/ 40561 w 86391"/>
                <a:gd name="connsiteY3" fmla="*/ 189847 h 214226"/>
                <a:gd name="connsiteX4" fmla="*/ -111 w 86391"/>
                <a:gd name="connsiteY4" fmla="*/ 6872 h 214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91" h="214226">
                  <a:moveTo>
                    <a:pt x="-111" y="6872"/>
                  </a:moveTo>
                  <a:cubicBezTo>
                    <a:pt x="20178" y="-17989"/>
                    <a:pt x="58945" y="26588"/>
                    <a:pt x="72375" y="95073"/>
                  </a:cubicBezTo>
                  <a:cubicBezTo>
                    <a:pt x="80309" y="134307"/>
                    <a:pt x="84957" y="174131"/>
                    <a:pt x="86281" y="214136"/>
                  </a:cubicBezTo>
                  <a:cubicBezTo>
                    <a:pt x="86281" y="214136"/>
                    <a:pt x="41990" y="193181"/>
                    <a:pt x="40561" y="189847"/>
                  </a:cubicBezTo>
                  <a:cubicBezTo>
                    <a:pt x="39132" y="186513"/>
                    <a:pt x="-111" y="6872"/>
                    <a:pt x="-111" y="6872"/>
                  </a:cubicBezTo>
                  <a:close/>
                </a:path>
              </a:pathLst>
            </a:custGeom>
            <a:solidFill>
              <a:srgbClr val="DC9283"/>
            </a:solidFill>
            <a:ln w="9525" cap="flat">
              <a:noFill/>
              <a:prstDash val="solid"/>
              <a:miter/>
            </a:ln>
          </p:spPr>
          <p:txBody>
            <a:bodyPr rtlCol="0" anchor="ctr"/>
            <a:lstStyle/>
            <a:p>
              <a:endParaRPr lang="zh-CN" altLang="en-US"/>
            </a:p>
          </p:txBody>
        </p:sp>
        <p:sp>
          <p:nvSpPr>
            <p:cNvPr id="54" name="išļîḋê"/>
            <p:cNvSpPr/>
            <p:nvPr/>
          </p:nvSpPr>
          <p:spPr>
            <a:xfrm>
              <a:off x="7447375" y="2168336"/>
              <a:ext cx="90010" cy="176094"/>
            </a:xfrm>
            <a:custGeom>
              <a:avLst/>
              <a:gdLst>
                <a:gd name="connsiteX0" fmla="*/ -111 w 82974"/>
                <a:gd name="connsiteY0" fmla="*/ 6218 h 162328"/>
                <a:gd name="connsiteX1" fmla="*/ 62850 w 82974"/>
                <a:gd name="connsiteY1" fmla="*/ 62510 h 162328"/>
                <a:gd name="connsiteX2" fmla="*/ 82852 w 82974"/>
                <a:gd name="connsiteY2" fmla="*/ 162237 h 162328"/>
                <a:gd name="connsiteX3" fmla="*/ -111 w 82974"/>
                <a:gd name="connsiteY3" fmla="*/ 6218 h 162328"/>
              </a:gdLst>
              <a:ahLst/>
              <a:cxnLst>
                <a:cxn ang="0">
                  <a:pos x="connsiteX0" y="connsiteY0"/>
                </a:cxn>
                <a:cxn ang="0">
                  <a:pos x="connsiteX1" y="connsiteY1"/>
                </a:cxn>
                <a:cxn ang="0">
                  <a:pos x="connsiteX2" y="connsiteY2"/>
                </a:cxn>
                <a:cxn ang="0">
                  <a:pos x="connsiteX3" y="connsiteY3"/>
                </a:cxn>
              </a:cxnLst>
              <a:rect l="l" t="t" r="r" b="b"/>
              <a:pathLst>
                <a:path w="82974" h="162328">
                  <a:moveTo>
                    <a:pt x="-111" y="6218"/>
                  </a:moveTo>
                  <a:cubicBezTo>
                    <a:pt x="15225" y="-13880"/>
                    <a:pt x="43514" y="16505"/>
                    <a:pt x="62850" y="62510"/>
                  </a:cubicBezTo>
                  <a:cubicBezTo>
                    <a:pt x="76375" y="94000"/>
                    <a:pt x="83186" y="127966"/>
                    <a:pt x="82852" y="162237"/>
                  </a:cubicBezTo>
                  <a:cubicBezTo>
                    <a:pt x="41704" y="160046"/>
                    <a:pt x="-111" y="6218"/>
                    <a:pt x="-111" y="6218"/>
                  </a:cubicBezTo>
                  <a:close/>
                </a:path>
              </a:pathLst>
            </a:custGeom>
            <a:solidFill>
              <a:srgbClr val="DC9283"/>
            </a:solidFill>
            <a:ln w="9525" cap="flat">
              <a:noFill/>
              <a:prstDash val="solid"/>
              <a:miter/>
            </a:ln>
          </p:spPr>
          <p:txBody>
            <a:bodyPr rtlCol="0" anchor="ctr"/>
            <a:lstStyle/>
            <a:p>
              <a:endParaRPr lang="zh-CN" altLang="en-US"/>
            </a:p>
          </p:txBody>
        </p:sp>
        <p:sp>
          <p:nvSpPr>
            <p:cNvPr id="55" name="iSlíḓe"/>
            <p:cNvSpPr/>
            <p:nvPr/>
          </p:nvSpPr>
          <p:spPr>
            <a:xfrm>
              <a:off x="7359639" y="2112682"/>
              <a:ext cx="982012" cy="2579421"/>
            </a:xfrm>
            <a:custGeom>
              <a:avLst/>
              <a:gdLst>
                <a:gd name="connsiteX0" fmla="*/ 54096 w 905245"/>
                <a:gd name="connsiteY0" fmla="*/ 534914 h 2377779"/>
                <a:gd name="connsiteX1" fmla="*/ 28569 w 905245"/>
                <a:gd name="connsiteY1" fmla="*/ 419662 h 2377779"/>
                <a:gd name="connsiteX2" fmla="*/ 62002 w 905245"/>
                <a:gd name="connsiteY2" fmla="*/ 305362 h 2377779"/>
                <a:gd name="connsiteX3" fmla="*/ 60954 w 905245"/>
                <a:gd name="connsiteY3" fmla="*/ 130387 h 2377779"/>
                <a:gd name="connsiteX4" fmla="*/ 1899 w 905245"/>
                <a:gd name="connsiteY4" fmla="*/ 657 h 2377779"/>
                <a:gd name="connsiteX5" fmla="*/ 146012 w 905245"/>
                <a:gd name="connsiteY5" fmla="*/ 166582 h 2377779"/>
                <a:gd name="connsiteX6" fmla="*/ 225927 w 905245"/>
                <a:gd name="connsiteY6" fmla="*/ 338032 h 2377779"/>
                <a:gd name="connsiteX7" fmla="*/ 288792 w 905245"/>
                <a:gd name="connsiteY7" fmla="*/ 619210 h 2377779"/>
                <a:gd name="connsiteX8" fmla="*/ 900392 w 905245"/>
                <a:gd name="connsiteY8" fmla="*/ 1935946 h 2377779"/>
                <a:gd name="connsiteX9" fmla="*/ 671030 w 905245"/>
                <a:gd name="connsiteY9" fmla="*/ 2377335 h 2377779"/>
                <a:gd name="connsiteX10" fmla="*/ 287458 w 905245"/>
                <a:gd name="connsiteY10" fmla="*/ 1928707 h 2377779"/>
                <a:gd name="connsiteX11" fmla="*/ 54096 w 905245"/>
                <a:gd name="connsiteY11" fmla="*/ 534914 h 23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5245" h="2377779">
                  <a:moveTo>
                    <a:pt x="54096" y="534914"/>
                  </a:moveTo>
                  <a:cubicBezTo>
                    <a:pt x="55239" y="501862"/>
                    <a:pt x="27426" y="465572"/>
                    <a:pt x="28569" y="419662"/>
                  </a:cubicBezTo>
                  <a:cubicBezTo>
                    <a:pt x="29712" y="373751"/>
                    <a:pt x="46095" y="344700"/>
                    <a:pt x="62002" y="305362"/>
                  </a:cubicBezTo>
                  <a:cubicBezTo>
                    <a:pt x="77908" y="266023"/>
                    <a:pt x="74384" y="158486"/>
                    <a:pt x="60954" y="130387"/>
                  </a:cubicBezTo>
                  <a:cubicBezTo>
                    <a:pt x="52191" y="82762"/>
                    <a:pt x="-12198" y="9801"/>
                    <a:pt x="1899" y="657"/>
                  </a:cubicBezTo>
                  <a:cubicBezTo>
                    <a:pt x="15996" y="-8487"/>
                    <a:pt x="123819" y="67332"/>
                    <a:pt x="146012" y="166582"/>
                  </a:cubicBezTo>
                  <a:cubicBezTo>
                    <a:pt x="227260" y="278882"/>
                    <a:pt x="209163" y="263452"/>
                    <a:pt x="225927" y="338032"/>
                  </a:cubicBezTo>
                  <a:cubicBezTo>
                    <a:pt x="242691" y="412613"/>
                    <a:pt x="288792" y="619210"/>
                    <a:pt x="288792" y="619210"/>
                  </a:cubicBezTo>
                  <a:cubicBezTo>
                    <a:pt x="417570" y="966778"/>
                    <a:pt x="876484" y="1716776"/>
                    <a:pt x="900392" y="1935946"/>
                  </a:cubicBezTo>
                  <a:cubicBezTo>
                    <a:pt x="924300" y="2155117"/>
                    <a:pt x="859339" y="2388003"/>
                    <a:pt x="671030" y="2377335"/>
                  </a:cubicBezTo>
                  <a:cubicBezTo>
                    <a:pt x="482721" y="2366667"/>
                    <a:pt x="335369" y="2243985"/>
                    <a:pt x="287458" y="1928707"/>
                  </a:cubicBezTo>
                  <a:cubicBezTo>
                    <a:pt x="239548" y="1613430"/>
                    <a:pt x="128867" y="678361"/>
                    <a:pt x="54096" y="534914"/>
                  </a:cubicBezTo>
                  <a:close/>
                </a:path>
              </a:pathLst>
            </a:custGeom>
            <a:solidFill>
              <a:srgbClr val="F29F8B"/>
            </a:solidFill>
            <a:ln w="9525" cap="flat">
              <a:noFill/>
              <a:prstDash val="solid"/>
              <a:miter/>
            </a:ln>
          </p:spPr>
          <p:txBody>
            <a:bodyPr rtlCol="0" anchor="ctr"/>
            <a:lstStyle/>
            <a:p>
              <a:endParaRPr lang="zh-CN" altLang="en-US"/>
            </a:p>
          </p:txBody>
        </p:sp>
        <p:sp>
          <p:nvSpPr>
            <p:cNvPr id="56" name="i$1ïďè"/>
            <p:cNvSpPr/>
            <p:nvPr/>
          </p:nvSpPr>
          <p:spPr>
            <a:xfrm rot="9502202">
              <a:off x="4585717" y="1733083"/>
              <a:ext cx="25625" cy="317525"/>
            </a:xfrm>
            <a:custGeom>
              <a:avLst/>
              <a:gdLst>
                <a:gd name="connsiteX0" fmla="*/ -111 w 23622"/>
                <a:gd name="connsiteY0" fmla="*/ -91 h 292703"/>
                <a:gd name="connsiteX1" fmla="*/ 23511 w 23622"/>
                <a:gd name="connsiteY1" fmla="*/ -91 h 292703"/>
                <a:gd name="connsiteX2" fmla="*/ 23511 w 23622"/>
                <a:gd name="connsiteY2" fmla="*/ 292612 h 292703"/>
                <a:gd name="connsiteX3" fmla="*/ -111 w 23622"/>
                <a:gd name="connsiteY3" fmla="*/ 292612 h 292703"/>
              </a:gdLst>
              <a:ahLst/>
              <a:cxnLst>
                <a:cxn ang="0">
                  <a:pos x="connsiteX0" y="connsiteY0"/>
                </a:cxn>
                <a:cxn ang="0">
                  <a:pos x="connsiteX1" y="connsiteY1"/>
                </a:cxn>
                <a:cxn ang="0">
                  <a:pos x="connsiteX2" y="connsiteY2"/>
                </a:cxn>
                <a:cxn ang="0">
                  <a:pos x="connsiteX3" y="connsiteY3"/>
                </a:cxn>
              </a:cxnLst>
              <a:rect l="l" t="t" r="r" b="b"/>
              <a:pathLst>
                <a:path w="23622" h="292703">
                  <a:moveTo>
                    <a:pt x="-111" y="-91"/>
                  </a:moveTo>
                  <a:lnTo>
                    <a:pt x="23511" y="-91"/>
                  </a:lnTo>
                  <a:lnTo>
                    <a:pt x="23511" y="292612"/>
                  </a:lnTo>
                  <a:lnTo>
                    <a:pt x="-111" y="292612"/>
                  </a:lnTo>
                  <a:close/>
                </a:path>
              </a:pathLst>
            </a:custGeom>
            <a:solidFill>
              <a:srgbClr val="FCC89A"/>
            </a:solidFill>
            <a:ln w="9525" cap="flat">
              <a:noFill/>
              <a:prstDash val="solid"/>
              <a:miter/>
            </a:ln>
          </p:spPr>
          <p:txBody>
            <a:bodyPr rtlCol="0" anchor="ctr"/>
            <a:lstStyle/>
            <a:p>
              <a:endParaRPr lang="zh-CN" altLang="en-US"/>
            </a:p>
          </p:txBody>
        </p:sp>
        <p:sp>
          <p:nvSpPr>
            <p:cNvPr id="57" name="ïŝ1iḓè"/>
            <p:cNvSpPr/>
            <p:nvPr/>
          </p:nvSpPr>
          <p:spPr>
            <a:xfrm rot="9498294">
              <a:off x="3529547" y="2004009"/>
              <a:ext cx="945676" cy="470459"/>
            </a:xfrm>
            <a:custGeom>
              <a:avLst/>
              <a:gdLst>
                <a:gd name="connsiteX0" fmla="*/ -111 w 871749"/>
                <a:gd name="connsiteY0" fmla="*/ -91 h 433682"/>
                <a:gd name="connsiteX1" fmla="*/ 871639 w 871749"/>
                <a:gd name="connsiteY1" fmla="*/ -91 h 433682"/>
                <a:gd name="connsiteX2" fmla="*/ 871639 w 871749"/>
                <a:gd name="connsiteY2" fmla="*/ 433591 h 433682"/>
                <a:gd name="connsiteX3" fmla="*/ -111 w 871749"/>
                <a:gd name="connsiteY3" fmla="*/ 433591 h 433682"/>
              </a:gdLst>
              <a:ahLst/>
              <a:cxnLst>
                <a:cxn ang="0">
                  <a:pos x="connsiteX0" y="connsiteY0"/>
                </a:cxn>
                <a:cxn ang="0">
                  <a:pos x="connsiteX1" y="connsiteY1"/>
                </a:cxn>
                <a:cxn ang="0">
                  <a:pos x="connsiteX2" y="connsiteY2"/>
                </a:cxn>
                <a:cxn ang="0">
                  <a:pos x="connsiteX3" y="connsiteY3"/>
                </a:cxn>
              </a:cxnLst>
              <a:rect l="l" t="t" r="r" b="b"/>
              <a:pathLst>
                <a:path w="871749" h="433682">
                  <a:moveTo>
                    <a:pt x="-111" y="-91"/>
                  </a:moveTo>
                  <a:lnTo>
                    <a:pt x="871639" y="-91"/>
                  </a:lnTo>
                  <a:lnTo>
                    <a:pt x="871639" y="433591"/>
                  </a:lnTo>
                  <a:lnTo>
                    <a:pt x="-111" y="433591"/>
                  </a:lnTo>
                  <a:close/>
                </a:path>
              </a:pathLst>
            </a:custGeom>
            <a:solidFill>
              <a:srgbClr val="5A6C87"/>
            </a:solidFill>
            <a:ln w="9534" cap="flat">
              <a:noFill/>
              <a:prstDash val="solid"/>
              <a:miter/>
            </a:ln>
          </p:spPr>
          <p:txBody>
            <a:bodyPr rtlCol="0" anchor="ctr"/>
            <a:lstStyle/>
            <a:p>
              <a:endParaRPr lang="zh-CN" altLang="en-US"/>
            </a:p>
          </p:txBody>
        </p:sp>
        <p:sp>
          <p:nvSpPr>
            <p:cNvPr id="58" name="iṩḻîḋé"/>
            <p:cNvSpPr/>
            <p:nvPr/>
          </p:nvSpPr>
          <p:spPr>
            <a:xfrm rot="9498294">
              <a:off x="3600448" y="2376843"/>
              <a:ext cx="945676" cy="83874"/>
            </a:xfrm>
            <a:custGeom>
              <a:avLst/>
              <a:gdLst>
                <a:gd name="connsiteX0" fmla="*/ -111 w 871749"/>
                <a:gd name="connsiteY0" fmla="*/ -91 h 77317"/>
                <a:gd name="connsiteX1" fmla="*/ 871639 w 871749"/>
                <a:gd name="connsiteY1" fmla="*/ -91 h 77317"/>
                <a:gd name="connsiteX2" fmla="*/ 871639 w 871749"/>
                <a:gd name="connsiteY2" fmla="*/ 77226 h 77317"/>
                <a:gd name="connsiteX3" fmla="*/ -111 w 871749"/>
                <a:gd name="connsiteY3" fmla="*/ 77226 h 77317"/>
              </a:gdLst>
              <a:ahLst/>
              <a:cxnLst>
                <a:cxn ang="0">
                  <a:pos x="connsiteX0" y="connsiteY0"/>
                </a:cxn>
                <a:cxn ang="0">
                  <a:pos x="connsiteX1" y="connsiteY1"/>
                </a:cxn>
                <a:cxn ang="0">
                  <a:pos x="connsiteX2" y="connsiteY2"/>
                </a:cxn>
                <a:cxn ang="0">
                  <a:pos x="connsiteX3" y="connsiteY3"/>
                </a:cxn>
              </a:cxnLst>
              <a:rect l="l" t="t" r="r" b="b"/>
              <a:pathLst>
                <a:path w="871749" h="77317">
                  <a:moveTo>
                    <a:pt x="-111" y="-91"/>
                  </a:moveTo>
                  <a:lnTo>
                    <a:pt x="871639" y="-91"/>
                  </a:lnTo>
                  <a:lnTo>
                    <a:pt x="871639" y="77226"/>
                  </a:lnTo>
                  <a:lnTo>
                    <a:pt x="-111" y="77226"/>
                  </a:lnTo>
                  <a:close/>
                </a:path>
              </a:pathLst>
            </a:custGeom>
            <a:solidFill>
              <a:srgbClr val="7289AB"/>
            </a:solidFill>
            <a:ln w="9534" cap="flat">
              <a:noFill/>
              <a:prstDash val="solid"/>
              <a:miter/>
            </a:ln>
          </p:spPr>
          <p:txBody>
            <a:bodyPr rtlCol="0" anchor="ctr"/>
            <a:lstStyle/>
            <a:p>
              <a:endParaRPr lang="zh-CN" altLang="en-US"/>
            </a:p>
          </p:txBody>
        </p:sp>
        <p:sp>
          <p:nvSpPr>
            <p:cNvPr id="59" name="ïSḷíḓé"/>
            <p:cNvSpPr/>
            <p:nvPr/>
          </p:nvSpPr>
          <p:spPr>
            <a:xfrm>
              <a:off x="3046967" y="1666396"/>
              <a:ext cx="1636293" cy="640733"/>
            </a:xfrm>
            <a:custGeom>
              <a:avLst/>
              <a:gdLst>
                <a:gd name="connsiteX0" fmla="*/ 714470 w 1508379"/>
                <a:gd name="connsiteY0" fmla="*/ 139351 h 590645"/>
                <a:gd name="connsiteX1" fmla="*/ 1508379 w 1508379"/>
                <a:gd name="connsiteY1" fmla="*/ 0 h 590645"/>
                <a:gd name="connsiteX2" fmla="*/ 793909 w 1508379"/>
                <a:gd name="connsiteY2" fmla="*/ 451295 h 590645"/>
                <a:gd name="connsiteX3" fmla="*/ 0 w 1508379"/>
                <a:gd name="connsiteY3" fmla="*/ 590645 h 590645"/>
                <a:gd name="connsiteX4" fmla="*/ 714470 w 1508379"/>
                <a:gd name="connsiteY4" fmla="*/ 139351 h 590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79" h="590645">
                  <a:moveTo>
                    <a:pt x="714470" y="139351"/>
                  </a:moveTo>
                  <a:lnTo>
                    <a:pt x="1508379" y="0"/>
                  </a:lnTo>
                  <a:lnTo>
                    <a:pt x="793909" y="451295"/>
                  </a:lnTo>
                  <a:lnTo>
                    <a:pt x="0" y="590645"/>
                  </a:lnTo>
                  <a:lnTo>
                    <a:pt x="714470" y="139351"/>
                  </a:lnTo>
                  <a:close/>
                </a:path>
              </a:pathLst>
            </a:custGeom>
            <a:solidFill>
              <a:srgbClr val="5A6C87"/>
            </a:solidFill>
            <a:ln w="9525" cap="flat">
              <a:noFill/>
              <a:prstDash val="solid"/>
              <a:miter/>
            </a:ln>
          </p:spPr>
          <p:txBody>
            <a:bodyPr rtlCol="0" anchor="ctr"/>
            <a:lstStyle/>
            <a:p>
              <a:endParaRPr lang="zh-CN" altLang="en-US"/>
            </a:p>
          </p:txBody>
        </p:sp>
        <p:sp>
          <p:nvSpPr>
            <p:cNvPr id="60" name="ïṡļíḋe"/>
            <p:cNvSpPr/>
            <p:nvPr/>
          </p:nvSpPr>
          <p:spPr>
            <a:xfrm>
              <a:off x="3908202" y="1666396"/>
              <a:ext cx="788182" cy="522733"/>
            </a:xfrm>
            <a:custGeom>
              <a:avLst/>
              <a:gdLst>
                <a:gd name="connsiteX0" fmla="*/ 726567 w 726567"/>
                <a:gd name="connsiteY0" fmla="*/ 30575 h 481869"/>
                <a:gd name="connsiteX1" fmla="*/ 714470 w 726567"/>
                <a:gd name="connsiteY1" fmla="*/ 0 h 481869"/>
                <a:gd name="connsiteX2" fmla="*/ 0 w 726567"/>
                <a:gd name="connsiteY2" fmla="*/ 451295 h 481869"/>
                <a:gd name="connsiteX3" fmla="*/ 12097 w 726567"/>
                <a:gd name="connsiteY3" fmla="*/ 481870 h 481869"/>
                <a:gd name="connsiteX4" fmla="*/ 726567 w 726567"/>
                <a:gd name="connsiteY4" fmla="*/ 30575 h 481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567" h="481869">
                  <a:moveTo>
                    <a:pt x="726567" y="30575"/>
                  </a:moveTo>
                  <a:lnTo>
                    <a:pt x="714470" y="0"/>
                  </a:lnTo>
                  <a:lnTo>
                    <a:pt x="0" y="451295"/>
                  </a:lnTo>
                  <a:lnTo>
                    <a:pt x="12097" y="481870"/>
                  </a:lnTo>
                  <a:lnTo>
                    <a:pt x="726567" y="30575"/>
                  </a:lnTo>
                  <a:close/>
                </a:path>
              </a:pathLst>
            </a:custGeom>
            <a:solidFill>
              <a:srgbClr val="7289AB"/>
            </a:solidFill>
            <a:ln w="9525" cap="flat">
              <a:noFill/>
              <a:prstDash val="solid"/>
              <a:miter/>
            </a:ln>
          </p:spPr>
          <p:txBody>
            <a:bodyPr rtlCol="0" anchor="ctr"/>
            <a:lstStyle/>
            <a:p>
              <a:endParaRPr lang="zh-CN" altLang="en-US"/>
            </a:p>
          </p:txBody>
        </p:sp>
        <p:sp>
          <p:nvSpPr>
            <p:cNvPr id="61" name="iṥḻíḑé"/>
            <p:cNvSpPr/>
            <p:nvPr/>
          </p:nvSpPr>
          <p:spPr>
            <a:xfrm>
              <a:off x="3046967" y="2155961"/>
              <a:ext cx="874356" cy="184336"/>
            </a:xfrm>
            <a:custGeom>
              <a:avLst/>
              <a:gdLst>
                <a:gd name="connsiteX0" fmla="*/ 12097 w 806005"/>
                <a:gd name="connsiteY0" fmla="*/ 169926 h 169926"/>
                <a:gd name="connsiteX1" fmla="*/ 0 w 806005"/>
                <a:gd name="connsiteY1" fmla="*/ 139351 h 169926"/>
                <a:gd name="connsiteX2" fmla="*/ 793909 w 806005"/>
                <a:gd name="connsiteY2" fmla="*/ 0 h 169926"/>
                <a:gd name="connsiteX3" fmla="*/ 806006 w 806005"/>
                <a:gd name="connsiteY3" fmla="*/ 30575 h 169926"/>
                <a:gd name="connsiteX4" fmla="*/ 12097 w 806005"/>
                <a:gd name="connsiteY4" fmla="*/ 169926 h 169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05" h="169926">
                  <a:moveTo>
                    <a:pt x="12097" y="169926"/>
                  </a:moveTo>
                  <a:lnTo>
                    <a:pt x="0" y="139351"/>
                  </a:lnTo>
                  <a:lnTo>
                    <a:pt x="793909" y="0"/>
                  </a:lnTo>
                  <a:lnTo>
                    <a:pt x="806006" y="30575"/>
                  </a:lnTo>
                  <a:lnTo>
                    <a:pt x="12097" y="169926"/>
                  </a:lnTo>
                  <a:close/>
                </a:path>
              </a:pathLst>
            </a:custGeom>
            <a:solidFill>
              <a:srgbClr val="7289AB"/>
            </a:solidFill>
            <a:ln w="9525" cap="flat">
              <a:noFill/>
              <a:prstDash val="solid"/>
              <a:miter/>
            </a:ln>
          </p:spPr>
          <p:txBody>
            <a:bodyPr rtlCol="0" anchor="ctr"/>
            <a:lstStyle/>
            <a:p>
              <a:endParaRPr lang="zh-CN" altLang="en-US"/>
            </a:p>
          </p:txBody>
        </p:sp>
        <p:sp>
          <p:nvSpPr>
            <p:cNvPr id="62" name="iṥļîḑè"/>
            <p:cNvSpPr/>
            <p:nvPr/>
          </p:nvSpPr>
          <p:spPr>
            <a:xfrm>
              <a:off x="4593470" y="1986504"/>
              <a:ext cx="146518" cy="146518"/>
            </a:xfrm>
            <a:custGeom>
              <a:avLst/>
              <a:gdLst>
                <a:gd name="connsiteX0" fmla="*/ 135064 w 135064"/>
                <a:gd name="connsiteY0" fmla="*/ 67532 h 135064"/>
                <a:gd name="connsiteX1" fmla="*/ 67532 w 135064"/>
                <a:gd name="connsiteY1" fmla="*/ 135065 h 135064"/>
                <a:gd name="connsiteX2" fmla="*/ 0 w 135064"/>
                <a:gd name="connsiteY2" fmla="*/ 67532 h 135064"/>
                <a:gd name="connsiteX3" fmla="*/ 67532 w 135064"/>
                <a:gd name="connsiteY3" fmla="*/ 0 h 135064"/>
                <a:gd name="connsiteX4" fmla="*/ 135064 w 135064"/>
                <a:gd name="connsiteY4" fmla="*/ 67532 h 135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64" h="135064">
                  <a:moveTo>
                    <a:pt x="135064" y="67532"/>
                  </a:moveTo>
                  <a:cubicBezTo>
                    <a:pt x="135064" y="104829"/>
                    <a:pt x="104829" y="135065"/>
                    <a:pt x="67532" y="135065"/>
                  </a:cubicBezTo>
                  <a:cubicBezTo>
                    <a:pt x="30235" y="135065"/>
                    <a:pt x="0" y="104829"/>
                    <a:pt x="0" y="67532"/>
                  </a:cubicBezTo>
                  <a:cubicBezTo>
                    <a:pt x="0" y="30235"/>
                    <a:pt x="30235" y="0"/>
                    <a:pt x="67532" y="0"/>
                  </a:cubicBezTo>
                  <a:cubicBezTo>
                    <a:pt x="104829" y="0"/>
                    <a:pt x="135064" y="30235"/>
                    <a:pt x="135064" y="67532"/>
                  </a:cubicBezTo>
                  <a:close/>
                </a:path>
              </a:pathLst>
            </a:custGeom>
            <a:solidFill>
              <a:srgbClr val="FCDDC2"/>
            </a:solidFill>
            <a:ln w="9525" cap="flat">
              <a:noFill/>
              <a:prstDash val="solid"/>
              <a:miter/>
            </a:ln>
          </p:spPr>
          <p:txBody>
            <a:bodyPr rtlCol="0" anchor="ctr"/>
            <a:lstStyle/>
            <a:p>
              <a:endParaRPr lang="zh-CN" altLang="en-US"/>
            </a:p>
          </p:txBody>
        </p:sp>
        <p:sp>
          <p:nvSpPr>
            <p:cNvPr id="63" name="iṧ1iḍê"/>
            <p:cNvSpPr/>
            <p:nvPr/>
          </p:nvSpPr>
          <p:spPr>
            <a:xfrm>
              <a:off x="4130188" y="2763738"/>
              <a:ext cx="2109248" cy="188969"/>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iṥḷîḍê"/>
            <p:cNvSpPr/>
            <p:nvPr/>
          </p:nvSpPr>
          <p:spPr>
            <a:xfrm>
              <a:off x="4130188" y="3101711"/>
              <a:ext cx="1119321" cy="9430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íŝľîďé"/>
            <p:cNvSpPr/>
            <p:nvPr/>
          </p:nvSpPr>
          <p:spPr>
            <a:xfrm>
              <a:off x="4130188" y="3343803"/>
              <a:ext cx="1119321" cy="173453"/>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ïṩľïḋe"/>
            <p:cNvSpPr/>
            <p:nvPr/>
          </p:nvSpPr>
          <p:spPr>
            <a:xfrm>
              <a:off x="4130188" y="4360085"/>
              <a:ext cx="201574" cy="173453"/>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教坛阶梯：潜心静悟，执着前行</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05467" y="1904612"/>
            <a:ext cx="11181066" cy="3730765"/>
          </a:xfrm>
          <a:prstGeom prst="rect">
            <a:avLst/>
          </a:prstGeom>
          <a:noFill/>
        </p:spPr>
        <p:txBody>
          <a:bodyPr wrap="square">
            <a:spAutoFit/>
          </a:bodyPr>
          <a:lstStyle/>
          <a:p>
            <a:pPr indent="457200" algn="just" fontAlgn="auto">
              <a:lnSpc>
                <a:spcPct val="150000"/>
              </a:lnSpc>
            </a:pPr>
            <a:r>
              <a:rPr lang="en-US" altLang="zh-CN" sz="2000" b="1" dirty="0">
                <a:solidFill>
                  <a:schemeClr val="accent5"/>
                </a:solidFill>
              </a:rPr>
              <a:t>2006</a:t>
            </a:r>
            <a:r>
              <a:rPr lang="zh-CN" altLang="en-US" sz="2000" b="1" dirty="0">
                <a:solidFill>
                  <a:schemeClr val="accent5"/>
                </a:solidFill>
              </a:rPr>
              <a:t>年</a:t>
            </a:r>
            <a:r>
              <a:rPr lang="en-US" altLang="zh-CN" sz="2000" b="1" dirty="0">
                <a:solidFill>
                  <a:schemeClr val="accent5"/>
                </a:solidFill>
              </a:rPr>
              <a:t>8</a:t>
            </a:r>
            <a:r>
              <a:rPr lang="zh-CN" altLang="en-US" sz="2000" b="1" dirty="0">
                <a:solidFill>
                  <a:schemeClr val="accent5"/>
                </a:solidFill>
              </a:rPr>
              <a:t>月</a:t>
            </a:r>
            <a:r>
              <a:rPr lang="zh-CN" altLang="en-US" sz="2000" dirty="0"/>
              <a:t>，崔成林参加了总课题组会议，这是他第一次和“创新教育”核心组成员面对面交流。专家们严谨的科学态度和民主的学术精神，深深地打动了他，置身于这种交流、探讨的研究中，崔成林真正感受到学习的幸福和快乐。那年暑期，崔成林把自己关在房子里，通读了“创新教育”相关著作，深刻理解了“创新教育”的核心理念，为便于记忆和掌握，他还把其内涵概括为“</a:t>
            </a:r>
            <a:r>
              <a:rPr lang="en-US" altLang="zh-CN" sz="2000" dirty="0"/>
              <a:t>12345</a:t>
            </a:r>
            <a:r>
              <a:rPr lang="zh-CN" altLang="en-US" sz="2000" dirty="0"/>
              <a:t>多元”，专家组给予高度评价。之后，崔成林有幸加入了“创新教育”课题研究，在课题组专家的帮助下，提出了“新双基”教学目标。</a:t>
            </a:r>
            <a:endParaRPr lang="en-US" altLang="zh-CN" sz="2000" dirty="0"/>
          </a:p>
          <a:p>
            <a:pPr indent="457200" algn="just" fontAlgn="auto">
              <a:lnSpc>
                <a:spcPct val="150000"/>
              </a:lnSpc>
            </a:pPr>
            <a:r>
              <a:rPr lang="en-US" altLang="zh-CN" sz="2000" b="1" dirty="0">
                <a:solidFill>
                  <a:schemeClr val="accent5"/>
                </a:solidFill>
              </a:rPr>
              <a:t>2007</a:t>
            </a:r>
            <a:r>
              <a:rPr lang="zh-CN" altLang="en-US" sz="2000" b="1" dirty="0">
                <a:solidFill>
                  <a:schemeClr val="accent5"/>
                </a:solidFill>
              </a:rPr>
              <a:t>年起</a:t>
            </a:r>
            <a:r>
              <a:rPr lang="zh-CN" altLang="en-US" sz="2000" dirty="0"/>
              <a:t>，崔成林把“小组合作”引入课堂，逐步形成“个体学习、同伴互助、小组合作、班级学习”相结合的“互教互学”课堂组织形式。当年，媒体报道了他的教学事迹。</a:t>
            </a:r>
            <a:endParaRPr lang="en-US" altLang="zh-CN" sz="2000" b="1" dirty="0">
              <a:solidFill>
                <a:schemeClr val="accent5"/>
              </a:solidFill>
            </a:endParaRPr>
          </a:p>
        </p:txBody>
      </p:sp>
    </p:spTree>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教育直通车：激发教师专业自觉</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1351260" cy="5028941"/>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一、教学改革让教师回归专业本分</a:t>
            </a:r>
            <a:endParaRPr lang="en-US" altLang="zh-CN" sz="2000" b="1" dirty="0">
              <a:solidFill>
                <a:schemeClr val="accent5"/>
              </a:solidFill>
            </a:endParaRPr>
          </a:p>
          <a:p>
            <a:pPr indent="457200" algn="just" fontAlgn="auto">
              <a:lnSpc>
                <a:spcPct val="150000"/>
              </a:lnSpc>
            </a:pPr>
            <a:r>
              <a:rPr lang="zh-CN" altLang="en-US" dirty="0"/>
              <a:t>课堂改革的推进离不开一支肯钻研、能讲课、爱反思的教师队伍。为加强教师素养管理，学校推进“</a:t>
            </a:r>
            <a:r>
              <a:rPr lang="en-US" altLang="zh-CN" dirty="0"/>
              <a:t>4×1+N”</a:t>
            </a:r>
            <a:r>
              <a:rPr lang="zh-CN" altLang="en-US" dirty="0"/>
              <a:t>式素养管理，促使“导</a:t>
            </a:r>
            <a:r>
              <a:rPr lang="en-US" altLang="zh-CN" dirty="0"/>
              <a:t>—</a:t>
            </a:r>
            <a:r>
              <a:rPr lang="zh-CN" altLang="en-US" dirty="0"/>
              <a:t>学</a:t>
            </a:r>
            <a:r>
              <a:rPr lang="en-US" altLang="zh-CN" dirty="0"/>
              <a:t>—</a:t>
            </a:r>
            <a:r>
              <a:rPr lang="zh-CN" altLang="en-US" dirty="0"/>
              <a:t>展</a:t>
            </a:r>
            <a:r>
              <a:rPr lang="en-US" altLang="zh-CN" dirty="0"/>
              <a:t>—</a:t>
            </a:r>
            <a:r>
              <a:rPr lang="zh-CN" altLang="en-US" dirty="0"/>
              <a:t>评”素养课堂改革落地。“</a:t>
            </a:r>
            <a:r>
              <a:rPr lang="en-US" altLang="zh-CN" dirty="0"/>
              <a:t>4×1”</a:t>
            </a:r>
            <a:r>
              <a:rPr lang="zh-CN" altLang="en-US" dirty="0"/>
              <a:t>即“每周一读”“每月一刊”“每期一文”“每年一著”，促使教师的学科教学知识不断充盈，努力实现由学科教师向学科专家的转变提升。“</a:t>
            </a:r>
            <a:r>
              <a:rPr lang="en-US" altLang="zh-CN" dirty="0"/>
              <a:t>N”</a:t>
            </a:r>
            <a:r>
              <a:rPr lang="zh-CN" altLang="en-US" dirty="0"/>
              <a:t>涵盖了多种校内外教师专业能力提升活动，包括一份学习体会、一节模拟课、一次主题教研活动、一次教师专业成长论坛等。这一管理模式打通了“青年教师</a:t>
            </a:r>
            <a:r>
              <a:rPr lang="en-US" altLang="zh-CN" dirty="0"/>
              <a:t>—</a:t>
            </a:r>
            <a:r>
              <a:rPr lang="zh-CN" altLang="en-US" dirty="0"/>
              <a:t>学科骨干</a:t>
            </a:r>
            <a:r>
              <a:rPr lang="en-US" altLang="zh-CN" dirty="0"/>
              <a:t>—</a:t>
            </a:r>
            <a:r>
              <a:rPr lang="zh-CN" altLang="en-US" dirty="0"/>
              <a:t>优秀教师”的成长通道，有力推动学校“导学展评”素养课堂的落地，构建起年龄结构、能力结构和学科结构纵横发展的骨干教师团队，发挥骨干力量和学科带头人的教学示范作用，教师在“学习</a:t>
            </a:r>
            <a:r>
              <a:rPr lang="en-US" altLang="zh-CN" dirty="0"/>
              <a:t>—</a:t>
            </a:r>
            <a:r>
              <a:rPr lang="zh-CN" altLang="en-US" dirty="0"/>
              <a:t>实践</a:t>
            </a:r>
            <a:r>
              <a:rPr lang="en-US" altLang="zh-CN" dirty="0"/>
              <a:t>—</a:t>
            </a:r>
            <a:r>
              <a:rPr lang="zh-CN" altLang="en-US" dirty="0"/>
              <a:t>反思</a:t>
            </a:r>
            <a:r>
              <a:rPr lang="en-US" altLang="zh-CN" dirty="0"/>
              <a:t>—</a:t>
            </a:r>
            <a:r>
              <a:rPr lang="zh-CN" altLang="en-US" dirty="0"/>
              <a:t>再实践”的过程中不断实现着自我的专业化成长。</a:t>
            </a:r>
            <a:endParaRPr lang="en-US" altLang="zh-CN" dirty="0"/>
          </a:p>
          <a:p>
            <a:pPr indent="457200" algn="just" fontAlgn="auto">
              <a:lnSpc>
                <a:spcPct val="150000"/>
              </a:lnSpc>
            </a:pPr>
            <a:r>
              <a:rPr lang="zh-CN" altLang="en-US" dirty="0"/>
              <a:t>为引领教师回归专业本分，实现持续性专业成长，学校推进“菜单式”校本培训，鼓励核心校正高级教师、市级学科带头人和骨干教师根据实际教学中遇到的一些即时性、随机性问题，开具研讨“菜单”，学科教研组长根据校本研修主题归类整理，组内教师根据自身特长认领“问题菜单”，为教师赋职、赋权、赋能，最大限度地发挥其示范和辐射带动作用。</a:t>
            </a:r>
            <a:endParaRPr lang="en-US" altLang="zh-CN" dirty="0"/>
          </a:p>
        </p:txBody>
      </p:sp>
    </p:spTree>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教育直通车：激发教师专业自觉</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5028941"/>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二、课题研究让教师站到专业前沿</a:t>
            </a:r>
            <a:endParaRPr lang="en-US" altLang="zh-CN" sz="2000" b="1" dirty="0">
              <a:solidFill>
                <a:schemeClr val="accent5"/>
              </a:solidFill>
            </a:endParaRPr>
          </a:p>
          <a:p>
            <a:pPr indent="457200" algn="just" fontAlgn="auto">
              <a:lnSpc>
                <a:spcPct val="150000"/>
              </a:lnSpc>
            </a:pPr>
            <a:r>
              <a:rPr lang="zh-CN" altLang="en-US" dirty="0"/>
              <a:t>青年骨干、教研组长、备课组长的专业自觉被唤醒后，带动了更多的教师去阅读、去思考，校园里学术氛围日渐浓厚。每年的师德论坛、读书论坛成了教师们最期待的专业成长“盛宴”，各学科带头人也越来越关注理论素养和专业能力，营造积极生长圈，为教学和科研积攒强大动力。</a:t>
            </a:r>
            <a:endParaRPr lang="en-US" altLang="zh-CN" dirty="0"/>
          </a:p>
          <a:p>
            <a:pPr indent="457200" algn="just" fontAlgn="auto">
              <a:lnSpc>
                <a:spcPct val="150000"/>
              </a:lnSpc>
            </a:pPr>
            <a:r>
              <a:rPr lang="zh-CN" altLang="en-US" dirty="0"/>
              <a:t>为调动教师积极性，避免教科研走过场、流于形式，学校成立课题研究专项工作小组，校长任组长，教学副校长任副组长，教务主任、教研组长为组员，深入教学一线，带着教师一起做科研。实行科研骨干、中层领导分包制，加强课题研究一对一指导，充分发挥科研引领的功能及教研组、备课组的作用，打造教科研一体化团队。</a:t>
            </a:r>
            <a:endParaRPr lang="en-US" altLang="zh-CN" dirty="0"/>
          </a:p>
          <a:p>
            <a:pPr indent="457200" algn="just" fontAlgn="auto">
              <a:lnSpc>
                <a:spcPct val="150000"/>
              </a:lnSpc>
            </a:pPr>
            <a:r>
              <a:rPr lang="zh-CN" altLang="en-US" dirty="0"/>
              <a:t>注重小微课题研究和阶段总结，敦促教师主动研讨和反思，提升专业研究力。科研不是闭门造车，必须看得见科研新动态，才能真正带着问题搞科研。学校支持教师利用一切学习的机会走出去，关注并掌握自己研究方向的科研新动态，不断查阅相关资料，精读、细读高质量高水平科研论文，积极参加高级别相关的学术会议，听取前沿专家们的学术报告，拓展科研思路，凝练新问题与新观点。</a:t>
            </a:r>
            <a:endParaRPr lang="en-US" altLang="zh-CN" dirty="0"/>
          </a:p>
        </p:txBody>
      </p:sp>
    </p:spTree>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教育直通车：激发教师专业自觉</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3413114"/>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三、理论学习为教师添注专业动能</a:t>
            </a:r>
            <a:endParaRPr lang="en-US" altLang="zh-CN" sz="2000" b="1" dirty="0">
              <a:solidFill>
                <a:schemeClr val="accent5"/>
              </a:solidFill>
            </a:endParaRPr>
          </a:p>
          <a:p>
            <a:pPr indent="457200" algn="just" fontAlgn="auto">
              <a:lnSpc>
                <a:spcPct val="150000"/>
              </a:lnSpc>
            </a:pPr>
            <a:r>
              <a:rPr lang="zh-CN" altLang="en-US" dirty="0"/>
              <a:t>专业知识、专业技能和专业态度在教师自我成长的过程中是融合在一起的，一节能够真正激起学生探究兴趣、满足学生成长需求的课离不开教师自身的专业知识。教师需要全面梳理不同教材的内容形成全面的知识系统，同时辅以渊博的知识、宽阔的眼界，方能拓宽学生学习专业知识的思路和领域。为解决教师阅读时间短、数量少、效果差等问题，学校订阅专业期刊，定期组织读书交流会，打造温馨读书吧，以读书月分享活动激发阅读动机。课余时间，班主任们三三两两聚在一起读书，用读书打卡小程序互相激励。教师们在一个个鲜活而具体的教育案例、教育故事中体验专业的价值，为专业生长赋能。</a:t>
            </a:r>
            <a:endParaRPr lang="en-US" altLang="zh-CN" dirty="0"/>
          </a:p>
          <a:p>
            <a:pPr indent="457200" algn="r" fontAlgn="auto">
              <a:lnSpc>
                <a:spcPct val="150000"/>
              </a:lnSpc>
            </a:pPr>
            <a:r>
              <a:rPr lang="zh-CN" altLang="en-US" dirty="0"/>
              <a:t>（资料来源：</a:t>
            </a:r>
            <a:r>
              <a:rPr lang="en-US" altLang="zh-CN" dirty="0"/>
              <a:t>《</a:t>
            </a:r>
            <a:r>
              <a:rPr lang="zh-CN" altLang="en-US" dirty="0"/>
              <a:t>中国教育报</a:t>
            </a:r>
            <a:r>
              <a:rPr lang="en-US" altLang="zh-CN" dirty="0"/>
              <a:t>》</a:t>
            </a:r>
            <a:r>
              <a:rPr lang="zh-CN" altLang="en-US" dirty="0"/>
              <a:t>，</a:t>
            </a:r>
            <a:r>
              <a:rPr lang="en-US" altLang="zh-CN" dirty="0"/>
              <a:t>2024-03-13</a:t>
            </a:r>
            <a:r>
              <a:rPr lang="zh-CN" altLang="en-US" dirty="0"/>
              <a:t>，有删改）</a:t>
            </a:r>
            <a:endParaRPr lang="en-US" altLang="zh-CN" dirty="0"/>
          </a:p>
        </p:txBody>
      </p:sp>
    </p:spTree>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11368493" cy="492443"/>
            <a:chOff x="175807" y="315567"/>
            <a:chExt cx="11368493" cy="492443"/>
          </a:xfrm>
        </p:grpSpPr>
        <p:sp>
          <p:nvSpPr>
            <p:cNvPr id="56" name="@稿定PPT实验室 出品-9"/>
            <p:cNvSpPr txBox="1"/>
            <p:nvPr/>
          </p:nvSpPr>
          <p:spPr>
            <a:xfrm>
              <a:off x="924247" y="315567"/>
              <a:ext cx="106200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教师成长营：参加教师工作坊</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4467313"/>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通过参加教师工作坊，掌握利用工作坊进行教师专业发展的过程与方法，积极提升自己的能力。</a:t>
            </a:r>
            <a:endParaRPr lang="en-US" altLang="zh-CN"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提前查阅各类教师工作坊的介绍，寻找自己能够参与的工作坊，并完成报名。</a:t>
            </a:r>
            <a:endParaRPr lang="en-US" altLang="zh-CN" sz="2000" dirty="0"/>
          </a:p>
          <a:p>
            <a:pPr marL="0" marR="0" lvl="0" indent="45720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5AE5"/>
                </a:solidFill>
                <a:effectLst/>
                <a:uLnTx/>
                <a:uFillTx/>
                <a:latin typeface="Arial" panose="020B0604020202020204"/>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005AE5"/>
                </a:solidFill>
                <a:effectLst/>
                <a:uLnTx/>
                <a:uFillTx/>
                <a:latin typeface="Arial" panose="020B0604020202020204"/>
                <a:ea typeface="微软雅黑" panose="020B0503020204020204" pitchFamily="34" charset="-122"/>
                <a:cs typeface="+mn-cs"/>
              </a:rPr>
              <a:t>活动过程</a:t>
            </a:r>
            <a:r>
              <a:rPr kumimoji="0" lang="en-US" altLang="zh-CN" sz="2400" b="1" i="0" u="none" strike="noStrike" kern="1200" cap="none" spc="0" normalizeH="0" baseline="0" noProof="0" dirty="0">
                <a:ln>
                  <a:noFill/>
                </a:ln>
                <a:solidFill>
                  <a:srgbClr val="005AE5"/>
                </a:solidFill>
                <a:effectLst/>
                <a:uLnTx/>
                <a:uFillTx/>
                <a:latin typeface="Arial" panose="020B0604020202020204"/>
                <a:ea typeface="微软雅黑" panose="020B0503020204020204" pitchFamily="34" charset="-122"/>
                <a:cs typeface="+mn-cs"/>
              </a:rPr>
              <a:t>】</a:t>
            </a:r>
            <a:endParaRPr kumimoji="0" lang="en-US" altLang="zh-CN" sz="2400" b="1" i="0" u="none" strike="noStrike" kern="1200" cap="none" spc="0" normalizeH="0" baseline="0" noProof="0" dirty="0">
              <a:ln>
                <a:noFill/>
              </a:ln>
              <a:solidFill>
                <a:srgbClr val="005AE5"/>
              </a:solidFill>
              <a:effectLst/>
              <a:uLnTx/>
              <a:uFillTx/>
              <a:latin typeface="Arial" panose="020B0604020202020204"/>
              <a:ea typeface="微软雅黑" panose="020B0503020204020204" pitchFamily="34" charset="-122"/>
              <a:cs typeface="+mn-cs"/>
            </a:endParaRPr>
          </a:p>
          <a:p>
            <a:pPr indent="457200">
              <a:lnSpc>
                <a:spcPct val="150000"/>
              </a:lnSpc>
            </a:pPr>
            <a:r>
              <a:rPr lang="zh-CN" altLang="en-US" sz="2000" dirty="0"/>
              <a:t>（</a:t>
            </a:r>
            <a:r>
              <a:rPr lang="en-US" altLang="zh-CN" sz="2000" dirty="0"/>
              <a:t>1</a:t>
            </a:r>
            <a:r>
              <a:rPr lang="zh-CN" altLang="en-US" sz="2000" dirty="0"/>
              <a:t>）根据教师工作坊的课程或活动安排，积极参与相关活动。</a:t>
            </a:r>
            <a:endParaRPr lang="en-US" altLang="zh-CN" sz="2000" dirty="0"/>
          </a:p>
          <a:p>
            <a:pPr indent="457200">
              <a:lnSpc>
                <a:spcPct val="150000"/>
              </a:lnSpc>
            </a:pPr>
            <a:r>
              <a:rPr lang="zh-CN" altLang="en-US" sz="2000" dirty="0"/>
              <a:t>（</a:t>
            </a:r>
            <a:r>
              <a:rPr lang="en-US" altLang="zh-CN" sz="2000" dirty="0"/>
              <a:t>2</a:t>
            </a:r>
            <a:r>
              <a:rPr lang="zh-CN" altLang="en-US" sz="2000" dirty="0"/>
              <a:t>）结合自己的实践，对此次活动进行反思和总结，并以文档或</a:t>
            </a:r>
            <a:r>
              <a:rPr lang="en-US" altLang="zh-CN" sz="2000" dirty="0"/>
              <a:t>PPT</a:t>
            </a:r>
            <a:r>
              <a:rPr lang="zh-CN" altLang="en-US" sz="2000" dirty="0"/>
              <a:t>的形式留存。</a:t>
            </a:r>
            <a:endParaRPr lang="en-US" altLang="zh-CN" sz="2000" dirty="0"/>
          </a:p>
          <a:p>
            <a:pPr indent="457200">
              <a:lnSpc>
                <a:spcPct val="150000"/>
              </a:lnSpc>
            </a:pPr>
            <a:r>
              <a:rPr lang="zh-CN" altLang="en-US" sz="2000" dirty="0"/>
              <a:t>（</a:t>
            </a:r>
            <a:r>
              <a:rPr lang="en-US" altLang="zh-CN" sz="2000" dirty="0"/>
              <a:t>3</a:t>
            </a:r>
            <a:r>
              <a:rPr lang="zh-CN" altLang="en-US" sz="2000" dirty="0"/>
              <a:t>）以小组为单位，选出代表进行分享展示。</a:t>
            </a:r>
            <a:endParaRPr lang="en-US" altLang="zh-CN" sz="2000" dirty="0"/>
          </a:p>
          <a:p>
            <a:pPr indent="457200">
              <a:lnSpc>
                <a:spcPct val="150000"/>
              </a:lnSpc>
            </a:pPr>
            <a:endParaRPr lang="en-US" altLang="zh-CN" sz="2000" dirty="0"/>
          </a:p>
        </p:txBody>
      </p:sp>
    </p:spTree>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11548107" cy="492443"/>
            <a:chOff x="175807" y="315567"/>
            <a:chExt cx="11548107" cy="492443"/>
          </a:xfrm>
        </p:grpSpPr>
        <p:sp>
          <p:nvSpPr>
            <p:cNvPr id="56" name="@稿定PPT实验室 出品-9"/>
            <p:cNvSpPr txBox="1"/>
            <p:nvPr/>
          </p:nvSpPr>
          <p:spPr>
            <a:xfrm>
              <a:off x="924247" y="315567"/>
              <a:ext cx="10799667"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教师成长营：参加教师工作坊</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053109"/>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活动评价</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根据自己在活动中的表现，做出评价</a:t>
            </a:r>
            <a:endParaRPr lang="en-US" altLang="zh-CN" sz="2000" dirty="0"/>
          </a:p>
        </p:txBody>
      </p:sp>
      <p:graphicFrame>
        <p:nvGraphicFramePr>
          <p:cNvPr id="3" name="表格 2"/>
          <p:cNvGraphicFramePr>
            <a:graphicFrameLocks noGrp="1"/>
          </p:cNvGraphicFramePr>
          <p:nvPr/>
        </p:nvGraphicFramePr>
        <p:xfrm>
          <a:off x="666750" y="2131228"/>
          <a:ext cx="10858500" cy="3230880"/>
        </p:xfrm>
        <a:graphic>
          <a:graphicData uri="http://schemas.openxmlformats.org/drawingml/2006/table">
            <a:tbl>
              <a:tblPr/>
              <a:tblGrid>
                <a:gridCol w="5429250"/>
                <a:gridCol w="5429250"/>
              </a:tblGrid>
              <a:tr h="0">
                <a:tc>
                  <a:txBody>
                    <a:bodyPr/>
                    <a:lstStyle/>
                    <a:p>
                      <a:pPr algn="ctr"/>
                      <a:r>
                        <a:rPr lang="zh-CN" altLang="en-US" sz="2400" b="1" dirty="0">
                          <a:solidFill>
                            <a:srgbClr val="112D4E"/>
                          </a:solidFill>
                          <a:effectLst/>
                        </a:rPr>
                        <a:t>项目</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lstStyle/>
                    <a:p>
                      <a:pPr algn="ctr"/>
                      <a:r>
                        <a:rPr lang="zh-CN" altLang="en-US" sz="2400" b="1" dirty="0">
                          <a:solidFill>
                            <a:srgbClr val="112D4E"/>
                          </a:solidFill>
                          <a:effectLst/>
                        </a:rPr>
                        <a:t>思考与评价</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r>
              <a:tr h="0">
                <a:tc>
                  <a:txBody>
                    <a:bodyPr/>
                    <a:lstStyle/>
                    <a:p>
                      <a:pPr algn="ctr"/>
                      <a:r>
                        <a:rPr lang="zh-CN" altLang="en-US" sz="2000" dirty="0">
                          <a:solidFill>
                            <a:srgbClr val="112D4E"/>
                          </a:solidFill>
                          <a:effectLst/>
                        </a:rPr>
                        <a:t>我在此次活动中的主要工作</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a:solidFill>
                            <a:srgbClr val="112D4E"/>
                          </a:solidFill>
                          <a:effectLst/>
                        </a:rPr>
                        <a:t>活动中我的新认识</a:t>
                      </a:r>
                      <a:endParaRPr lang="zh-CN" altLang="en-US" sz="200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本次活动自我评价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小组同学对我的评价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bl>
          </a:graphicData>
        </a:graphic>
      </p:graphicFrame>
    </p:spTree>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教坛阶梯：潜心静悟，执着前行</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99116" y="1463837"/>
            <a:ext cx="11181066" cy="5115759"/>
          </a:xfrm>
          <a:prstGeom prst="rect">
            <a:avLst/>
          </a:prstGeom>
          <a:noFill/>
        </p:spPr>
        <p:txBody>
          <a:bodyPr wrap="square">
            <a:spAutoFit/>
          </a:bodyPr>
          <a:lstStyle/>
          <a:p>
            <a:pPr indent="457200" algn="just" fontAlgn="auto">
              <a:lnSpc>
                <a:spcPct val="150000"/>
              </a:lnSpc>
            </a:pPr>
            <a:r>
              <a:rPr lang="en-US" altLang="zh-CN" sz="2000" b="1" dirty="0">
                <a:solidFill>
                  <a:schemeClr val="accent5"/>
                </a:solidFill>
              </a:rPr>
              <a:t>2008</a:t>
            </a:r>
            <a:r>
              <a:rPr lang="zh-CN" altLang="en-US" sz="2000" b="1" dirty="0">
                <a:solidFill>
                  <a:schemeClr val="accent5"/>
                </a:solidFill>
              </a:rPr>
              <a:t>年春</a:t>
            </a:r>
            <a:r>
              <a:rPr lang="zh-CN" altLang="en-US" sz="2000" dirty="0"/>
              <a:t>，崔成林开始关注“智慧</a:t>
            </a:r>
            <a:r>
              <a:rPr lang="en-US" altLang="zh-CN" sz="2000" dirty="0"/>
              <a:t>·</a:t>
            </a:r>
            <a:r>
              <a:rPr lang="zh-CN" altLang="en-US" sz="2000" dirty="0"/>
              <a:t>实践”课堂范式建构。为贯彻“智慧教学</a:t>
            </a:r>
            <a:r>
              <a:rPr lang="en-US" altLang="zh-CN" sz="2000" dirty="0"/>
              <a:t>·</a:t>
            </a:r>
            <a:r>
              <a:rPr lang="zh-CN" altLang="en-US" sz="2000" dirty="0"/>
              <a:t>外化展示”的理念，崔成林在原来课堂教改的基础上，开始进行“互教互学”学习模式（又称“展示教学法”）的尝试。以“内容转化为问题，问题生成为表达，表达建构为意义”为特征，通过学生“说、谈、演、写”等学习活动，把课堂构建为学生“即知即传”和师生“智慧共享”的实践场，打破了灌输讲解的教学局面，摆脱题海战术，达到“学生动起来，课堂活起来，效果好起来”的教学效果。</a:t>
            </a:r>
            <a:endParaRPr lang="en-US" altLang="zh-CN" sz="2000" dirty="0"/>
          </a:p>
          <a:p>
            <a:pPr indent="457200" algn="just" fontAlgn="auto">
              <a:lnSpc>
                <a:spcPct val="150000"/>
              </a:lnSpc>
            </a:pPr>
            <a:r>
              <a:rPr lang="en-US" altLang="zh-CN" sz="2000" b="1" dirty="0">
                <a:solidFill>
                  <a:schemeClr val="accent5"/>
                </a:solidFill>
              </a:rPr>
              <a:t>2011</a:t>
            </a:r>
            <a:r>
              <a:rPr lang="zh-CN" altLang="en-US" sz="2000" b="1" dirty="0">
                <a:solidFill>
                  <a:schemeClr val="accent5"/>
                </a:solidFill>
              </a:rPr>
              <a:t>年年底</a:t>
            </a:r>
            <a:r>
              <a:rPr lang="zh-CN" altLang="en-US" sz="2000" dirty="0"/>
              <a:t>，崔成林被调到学生教务处工作，主持学校“思维碰撞”课堂的建构。教学改革需循序渐进，为说服全校</a:t>
            </a:r>
            <a:r>
              <a:rPr lang="en-US" altLang="zh-CN" sz="2000" dirty="0"/>
              <a:t>300</a:t>
            </a:r>
            <a:r>
              <a:rPr lang="zh-CN" altLang="en-US" sz="2000" dirty="0"/>
              <a:t>多名中小学教师参与“改课”，他用国内外知名专家的观点、理论反复论证，最终达成共识：以“朴实高效，智慧灵动”为目标，为学生创设对话、争辩的机会，鼓励学生各抒己见，碰撞出智慧的火花。华东师范大学教授叶澜亲临课堂观摩后欣喜地说：“‘思维碰撞’课堂呈现了丰富的、有序的、多元的思考，是一种关注生成的课堂。”这一课题先后获得了山东省教学成果一等奖、国家教学成果二等奖。</a:t>
            </a:r>
            <a:endParaRPr lang="en-US" altLang="zh-CN" sz="2000" b="1" dirty="0">
              <a:solidFill>
                <a:schemeClr val="accent5"/>
              </a:solidFill>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教坛阶梯：潜心静悟，执着前行</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898758" y="1913969"/>
            <a:ext cx="6620141" cy="4192430"/>
          </a:xfrm>
          <a:prstGeom prst="rect">
            <a:avLst/>
          </a:prstGeom>
          <a:noFill/>
        </p:spPr>
        <p:txBody>
          <a:bodyPr wrap="square">
            <a:spAutoFit/>
          </a:bodyPr>
          <a:lstStyle/>
          <a:p>
            <a:pPr indent="457200" algn="just" fontAlgn="auto">
              <a:lnSpc>
                <a:spcPct val="150000"/>
              </a:lnSpc>
            </a:pPr>
            <a:r>
              <a:rPr lang="zh-CN" altLang="en-US" sz="2000" dirty="0"/>
              <a:t>在实验过程中，崔成林课前苦思、课后反思，书写博文记录心路历程。集中注意力做事，内心平静，就会激发人的潜能。随着研究的深入，崔成林的约稿日渐增多，对外交流机会不断增加，这促使他深入研究教学理论；与教师们共同探讨又促使他不断总结经验；参加各类听评课则促使他不断深化教学改革。</a:t>
            </a:r>
            <a:r>
              <a:rPr lang="en-US" altLang="zh-CN" sz="2000" b="1" dirty="0">
                <a:solidFill>
                  <a:schemeClr val="accent3">
                    <a:lumMod val="75000"/>
                  </a:schemeClr>
                </a:solidFill>
              </a:rPr>
              <a:t>2020</a:t>
            </a:r>
            <a:r>
              <a:rPr lang="zh-CN" altLang="en-US" sz="2000" b="1" dirty="0">
                <a:solidFill>
                  <a:schemeClr val="accent3">
                    <a:lumMod val="75000"/>
                  </a:schemeClr>
                </a:solidFill>
              </a:rPr>
              <a:t>年，崔成林登上了清华大学继续教育学院和国家教育行政学院教师培养的讲台。</a:t>
            </a:r>
            <a:endParaRPr lang="en-US" altLang="zh-CN" sz="2000" b="1" dirty="0">
              <a:solidFill>
                <a:schemeClr val="accent3">
                  <a:lumMod val="75000"/>
                </a:schemeClr>
              </a:solidFill>
            </a:endParaRPr>
          </a:p>
          <a:p>
            <a:pPr indent="457200" algn="just" fontAlgn="auto">
              <a:lnSpc>
                <a:spcPct val="150000"/>
              </a:lnSpc>
            </a:pPr>
            <a:endParaRPr lang="en-US" altLang="zh-CN" sz="2000" dirty="0"/>
          </a:p>
          <a:p>
            <a:pPr indent="457200" algn="r" fontAlgn="auto">
              <a:lnSpc>
                <a:spcPct val="150000"/>
              </a:lnSpc>
            </a:pPr>
            <a:r>
              <a:rPr lang="zh-CN" altLang="en-US" sz="2000" dirty="0"/>
              <a:t>（资料来源：</a:t>
            </a:r>
            <a:r>
              <a:rPr lang="en-US" altLang="zh-CN" sz="2000" dirty="0"/>
              <a:t>《</a:t>
            </a:r>
            <a:r>
              <a:rPr lang="zh-CN" altLang="en-US" sz="2000" dirty="0"/>
              <a:t>中国教育报</a:t>
            </a:r>
            <a:r>
              <a:rPr lang="en-US" altLang="zh-CN" sz="2000" dirty="0"/>
              <a:t>》</a:t>
            </a:r>
            <a:r>
              <a:rPr lang="zh-CN" altLang="en-US" sz="2000" dirty="0"/>
              <a:t>，</a:t>
            </a:r>
            <a:r>
              <a:rPr lang="en-US" altLang="zh-CN" sz="2000" dirty="0"/>
              <a:t>2022-08-11</a:t>
            </a:r>
            <a:r>
              <a:rPr lang="zh-CN" altLang="en-US" sz="2000" dirty="0"/>
              <a:t>，有删改）</a:t>
            </a:r>
            <a:endParaRPr lang="en-US" altLang="zh-CN" sz="2000" b="1" dirty="0">
              <a:solidFill>
                <a:schemeClr val="accent5"/>
              </a:solidFill>
            </a:endParaRPr>
          </a:p>
        </p:txBody>
      </p:sp>
      <p:grpSp>
        <p:nvGrpSpPr>
          <p:cNvPr id="3" name="组合 2"/>
          <p:cNvGrpSpPr/>
          <p:nvPr/>
        </p:nvGrpSpPr>
        <p:grpSpPr>
          <a:xfrm>
            <a:off x="705485" y="1755151"/>
            <a:ext cx="3953879" cy="4681300"/>
            <a:chOff x="3929656" y="967091"/>
            <a:chExt cx="4338352" cy="4907964"/>
          </a:xfrm>
        </p:grpSpPr>
        <p:sp>
          <p:nvSpPr>
            <p:cNvPr id="5" name="矩形 4"/>
            <p:cNvSpPr/>
            <p:nvPr/>
          </p:nvSpPr>
          <p:spPr bwMode="auto">
            <a:xfrm>
              <a:off x="3931921" y="982945"/>
              <a:ext cx="4328160" cy="4892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7" name="组合 6"/>
            <p:cNvGrpSpPr/>
            <p:nvPr/>
          </p:nvGrpSpPr>
          <p:grpSpPr bwMode="auto">
            <a:xfrm>
              <a:off x="3929656" y="967091"/>
              <a:ext cx="4338352" cy="4907964"/>
              <a:chOff x="1927" y="-14"/>
              <a:chExt cx="3831" cy="4334"/>
            </a:xfrm>
          </p:grpSpPr>
          <p:sp>
            <p:nvSpPr>
              <p:cNvPr id="25" name="任意多边形 21"/>
              <p:cNvSpPr/>
              <p:nvPr/>
            </p:nvSpPr>
            <p:spPr bwMode="auto">
              <a:xfrm>
                <a:off x="2086" y="2370"/>
                <a:ext cx="688" cy="870"/>
              </a:xfrm>
              <a:custGeom>
                <a:avLst/>
                <a:gdLst>
                  <a:gd name="T0" fmla="*/ 289 w 298"/>
                  <a:gd name="T1" fmla="*/ 344 h 377"/>
                  <a:gd name="T2" fmla="*/ 258 w 298"/>
                  <a:gd name="T3" fmla="*/ 329 h 377"/>
                  <a:gd name="T4" fmla="*/ 157 w 298"/>
                  <a:gd name="T5" fmla="*/ 221 h 377"/>
                  <a:gd name="T6" fmla="*/ 183 w 298"/>
                  <a:gd name="T7" fmla="*/ 76 h 377"/>
                  <a:gd name="T8" fmla="*/ 181 w 298"/>
                  <a:gd name="T9" fmla="*/ 67 h 377"/>
                  <a:gd name="T10" fmla="*/ 93 w 298"/>
                  <a:gd name="T11" fmla="*/ 15 h 377"/>
                  <a:gd name="T12" fmla="*/ 71 w 298"/>
                  <a:gd name="T13" fmla="*/ 115 h 377"/>
                  <a:gd name="T14" fmla="*/ 6 w 298"/>
                  <a:gd name="T15" fmla="*/ 209 h 377"/>
                  <a:gd name="T16" fmla="*/ 77 w 298"/>
                  <a:gd name="T17" fmla="*/ 312 h 377"/>
                  <a:gd name="T18" fmla="*/ 274 w 298"/>
                  <a:gd name="T19" fmla="*/ 377 h 377"/>
                  <a:gd name="T20" fmla="*/ 288 w 298"/>
                  <a:gd name="T21" fmla="*/ 374 h 377"/>
                  <a:gd name="T22" fmla="*/ 289 w 298"/>
                  <a:gd name="T23" fmla="*/ 344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8" h="377">
                    <a:moveTo>
                      <a:pt x="289" y="344"/>
                    </a:moveTo>
                    <a:cubicBezTo>
                      <a:pt x="281" y="336"/>
                      <a:pt x="269" y="333"/>
                      <a:pt x="258" y="329"/>
                    </a:cubicBezTo>
                    <a:cubicBezTo>
                      <a:pt x="210" y="311"/>
                      <a:pt x="172" y="270"/>
                      <a:pt x="157" y="221"/>
                    </a:cubicBezTo>
                    <a:cubicBezTo>
                      <a:pt x="143" y="172"/>
                      <a:pt x="152" y="117"/>
                      <a:pt x="183" y="76"/>
                    </a:cubicBezTo>
                    <a:cubicBezTo>
                      <a:pt x="181" y="67"/>
                      <a:pt x="181" y="67"/>
                      <a:pt x="181" y="67"/>
                    </a:cubicBezTo>
                    <a:cubicBezTo>
                      <a:pt x="177" y="28"/>
                      <a:pt x="130" y="0"/>
                      <a:pt x="93" y="15"/>
                    </a:cubicBezTo>
                    <a:cubicBezTo>
                      <a:pt x="57" y="31"/>
                      <a:pt x="45" y="85"/>
                      <a:pt x="71" y="115"/>
                    </a:cubicBezTo>
                    <a:cubicBezTo>
                      <a:pt x="28" y="118"/>
                      <a:pt x="0" y="167"/>
                      <a:pt x="6" y="209"/>
                    </a:cubicBezTo>
                    <a:cubicBezTo>
                      <a:pt x="12" y="252"/>
                      <a:pt x="43" y="287"/>
                      <a:pt x="77" y="312"/>
                    </a:cubicBezTo>
                    <a:cubicBezTo>
                      <a:pt x="134" y="353"/>
                      <a:pt x="204" y="376"/>
                      <a:pt x="274" y="377"/>
                    </a:cubicBezTo>
                    <a:cubicBezTo>
                      <a:pt x="279" y="377"/>
                      <a:pt x="284" y="377"/>
                      <a:pt x="288" y="374"/>
                    </a:cubicBezTo>
                    <a:cubicBezTo>
                      <a:pt x="298" y="369"/>
                      <a:pt x="297" y="353"/>
                      <a:pt x="289" y="344"/>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任意多边形 22"/>
              <p:cNvSpPr/>
              <p:nvPr/>
            </p:nvSpPr>
            <p:spPr bwMode="auto">
              <a:xfrm>
                <a:off x="5165" y="2471"/>
                <a:ext cx="360" cy="587"/>
              </a:xfrm>
              <a:custGeom>
                <a:avLst/>
                <a:gdLst>
                  <a:gd name="T0" fmla="*/ 144 w 156"/>
                  <a:gd name="T1" fmla="*/ 128 h 254"/>
                  <a:gd name="T2" fmla="*/ 146 w 156"/>
                  <a:gd name="T3" fmla="*/ 74 h 254"/>
                  <a:gd name="T4" fmla="*/ 97 w 156"/>
                  <a:gd name="T5" fmla="*/ 58 h 254"/>
                  <a:gd name="T6" fmla="*/ 85 w 156"/>
                  <a:gd name="T7" fmla="*/ 10 h 254"/>
                  <a:gd name="T8" fmla="*/ 36 w 156"/>
                  <a:gd name="T9" fmla="*/ 21 h 254"/>
                  <a:gd name="T10" fmla="*/ 41 w 156"/>
                  <a:gd name="T11" fmla="*/ 80 h 254"/>
                  <a:gd name="T12" fmla="*/ 67 w 156"/>
                  <a:gd name="T13" fmla="*/ 137 h 254"/>
                  <a:gd name="T14" fmla="*/ 49 w 156"/>
                  <a:gd name="T15" fmla="*/ 197 h 254"/>
                  <a:gd name="T16" fmla="*/ 3 w 156"/>
                  <a:gd name="T17" fmla="*/ 241 h 254"/>
                  <a:gd name="T18" fmla="*/ 0 w 156"/>
                  <a:gd name="T19" fmla="*/ 244 h 254"/>
                  <a:gd name="T20" fmla="*/ 92 w 156"/>
                  <a:gd name="T21" fmla="*/ 236 h 254"/>
                  <a:gd name="T22" fmla="*/ 123 w 156"/>
                  <a:gd name="T23" fmla="*/ 195 h 254"/>
                  <a:gd name="T24" fmla="*/ 122 w 156"/>
                  <a:gd name="T25" fmla="*/ 165 h 254"/>
                  <a:gd name="T26" fmla="*/ 144 w 156"/>
                  <a:gd name="T27" fmla="*/ 1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254">
                    <a:moveTo>
                      <a:pt x="144" y="128"/>
                    </a:moveTo>
                    <a:cubicBezTo>
                      <a:pt x="154" y="112"/>
                      <a:pt x="156" y="90"/>
                      <a:pt x="146" y="74"/>
                    </a:cubicBezTo>
                    <a:cubicBezTo>
                      <a:pt x="136" y="59"/>
                      <a:pt x="114" y="51"/>
                      <a:pt x="97" y="58"/>
                    </a:cubicBezTo>
                    <a:cubicBezTo>
                      <a:pt x="106" y="43"/>
                      <a:pt x="101" y="19"/>
                      <a:pt x="85" y="10"/>
                    </a:cubicBezTo>
                    <a:cubicBezTo>
                      <a:pt x="69" y="0"/>
                      <a:pt x="46" y="5"/>
                      <a:pt x="36" y="21"/>
                    </a:cubicBezTo>
                    <a:cubicBezTo>
                      <a:pt x="25" y="38"/>
                      <a:pt x="31" y="62"/>
                      <a:pt x="41" y="80"/>
                    </a:cubicBezTo>
                    <a:cubicBezTo>
                      <a:pt x="50" y="99"/>
                      <a:pt x="64" y="116"/>
                      <a:pt x="67" y="137"/>
                    </a:cubicBezTo>
                    <a:cubicBezTo>
                      <a:pt x="70" y="158"/>
                      <a:pt x="62" y="179"/>
                      <a:pt x="49" y="197"/>
                    </a:cubicBezTo>
                    <a:cubicBezTo>
                      <a:pt x="37" y="214"/>
                      <a:pt x="20" y="228"/>
                      <a:pt x="3" y="241"/>
                    </a:cubicBezTo>
                    <a:cubicBezTo>
                      <a:pt x="0" y="244"/>
                      <a:pt x="0" y="244"/>
                      <a:pt x="0" y="244"/>
                    </a:cubicBezTo>
                    <a:cubicBezTo>
                      <a:pt x="30" y="254"/>
                      <a:pt x="64" y="251"/>
                      <a:pt x="92" y="236"/>
                    </a:cubicBezTo>
                    <a:cubicBezTo>
                      <a:pt x="108" y="227"/>
                      <a:pt x="122" y="213"/>
                      <a:pt x="123" y="195"/>
                    </a:cubicBezTo>
                    <a:cubicBezTo>
                      <a:pt x="124" y="185"/>
                      <a:pt x="120" y="175"/>
                      <a:pt x="122" y="165"/>
                    </a:cubicBezTo>
                    <a:cubicBezTo>
                      <a:pt x="124" y="151"/>
                      <a:pt x="137" y="140"/>
                      <a:pt x="144" y="128"/>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任意多边形 23"/>
              <p:cNvSpPr/>
              <p:nvPr/>
            </p:nvSpPr>
            <p:spPr bwMode="auto">
              <a:xfrm>
                <a:off x="2887" y="3967"/>
                <a:ext cx="734" cy="353"/>
              </a:xfrm>
              <a:custGeom>
                <a:avLst/>
                <a:gdLst>
                  <a:gd name="T0" fmla="*/ 271 w 318"/>
                  <a:gd name="T1" fmla="*/ 134 h 153"/>
                  <a:gd name="T2" fmla="*/ 231 w 318"/>
                  <a:gd name="T3" fmla="*/ 112 h 153"/>
                  <a:gd name="T4" fmla="*/ 217 w 318"/>
                  <a:gd name="T5" fmla="*/ 85 h 153"/>
                  <a:gd name="T6" fmla="*/ 193 w 318"/>
                  <a:gd name="T7" fmla="*/ 70 h 153"/>
                  <a:gd name="T8" fmla="*/ 152 w 318"/>
                  <a:gd name="T9" fmla="*/ 89 h 153"/>
                  <a:gd name="T10" fmla="*/ 139 w 318"/>
                  <a:gd name="T11" fmla="*/ 67 h 153"/>
                  <a:gd name="T12" fmla="*/ 140 w 318"/>
                  <a:gd name="T13" fmla="*/ 39 h 153"/>
                  <a:gd name="T14" fmla="*/ 79 w 318"/>
                  <a:gd name="T15" fmla="*/ 8 h 153"/>
                  <a:gd name="T16" fmla="*/ 0 w 318"/>
                  <a:gd name="T17" fmla="*/ 67 h 153"/>
                  <a:gd name="T18" fmla="*/ 84 w 318"/>
                  <a:gd name="T19" fmla="*/ 115 h 153"/>
                  <a:gd name="T20" fmla="*/ 247 w 318"/>
                  <a:gd name="T21" fmla="*/ 149 h 153"/>
                  <a:gd name="T22" fmla="*/ 286 w 318"/>
                  <a:gd name="T23" fmla="*/ 151 h 153"/>
                  <a:gd name="T24" fmla="*/ 318 w 318"/>
                  <a:gd name="T25" fmla="*/ 131 h 153"/>
                  <a:gd name="T26" fmla="*/ 271 w 318"/>
                  <a:gd name="T27" fmla="*/ 13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8" h="153">
                    <a:moveTo>
                      <a:pt x="271" y="134"/>
                    </a:moveTo>
                    <a:cubicBezTo>
                      <a:pt x="256" y="132"/>
                      <a:pt x="240" y="125"/>
                      <a:pt x="231" y="112"/>
                    </a:cubicBezTo>
                    <a:cubicBezTo>
                      <a:pt x="225" y="104"/>
                      <a:pt x="222" y="94"/>
                      <a:pt x="217" y="85"/>
                    </a:cubicBezTo>
                    <a:cubicBezTo>
                      <a:pt x="212" y="77"/>
                      <a:pt x="203" y="69"/>
                      <a:pt x="193" y="70"/>
                    </a:cubicBezTo>
                    <a:cubicBezTo>
                      <a:pt x="178" y="71"/>
                      <a:pt x="167" y="93"/>
                      <a:pt x="152" y="89"/>
                    </a:cubicBezTo>
                    <a:cubicBezTo>
                      <a:pt x="143" y="87"/>
                      <a:pt x="139" y="76"/>
                      <a:pt x="139" y="67"/>
                    </a:cubicBezTo>
                    <a:cubicBezTo>
                      <a:pt x="139" y="57"/>
                      <a:pt x="141" y="48"/>
                      <a:pt x="140" y="39"/>
                    </a:cubicBezTo>
                    <a:cubicBezTo>
                      <a:pt x="137" y="13"/>
                      <a:pt x="104" y="0"/>
                      <a:pt x="79" y="8"/>
                    </a:cubicBezTo>
                    <a:cubicBezTo>
                      <a:pt x="54" y="16"/>
                      <a:pt x="16" y="46"/>
                      <a:pt x="0" y="67"/>
                    </a:cubicBezTo>
                    <a:cubicBezTo>
                      <a:pt x="17" y="95"/>
                      <a:pt x="52" y="106"/>
                      <a:pt x="84" y="115"/>
                    </a:cubicBezTo>
                    <a:cubicBezTo>
                      <a:pt x="138" y="128"/>
                      <a:pt x="192" y="140"/>
                      <a:pt x="247" y="149"/>
                    </a:cubicBezTo>
                    <a:cubicBezTo>
                      <a:pt x="260" y="151"/>
                      <a:pt x="273" y="153"/>
                      <a:pt x="286" y="151"/>
                    </a:cubicBezTo>
                    <a:cubicBezTo>
                      <a:pt x="299" y="149"/>
                      <a:pt x="312" y="142"/>
                      <a:pt x="318" y="131"/>
                    </a:cubicBezTo>
                    <a:cubicBezTo>
                      <a:pt x="302" y="133"/>
                      <a:pt x="287" y="135"/>
                      <a:pt x="271" y="134"/>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任意多边形 24"/>
              <p:cNvSpPr/>
              <p:nvPr/>
            </p:nvSpPr>
            <p:spPr bwMode="auto">
              <a:xfrm>
                <a:off x="4267" y="3475"/>
                <a:ext cx="683" cy="623"/>
              </a:xfrm>
              <a:custGeom>
                <a:avLst/>
                <a:gdLst>
                  <a:gd name="T0" fmla="*/ 292 w 296"/>
                  <a:gd name="T1" fmla="*/ 146 h 270"/>
                  <a:gd name="T2" fmla="*/ 244 w 296"/>
                  <a:gd name="T3" fmla="*/ 109 h 270"/>
                  <a:gd name="T4" fmla="*/ 248 w 296"/>
                  <a:gd name="T5" fmla="*/ 45 h 270"/>
                  <a:gd name="T6" fmla="*/ 185 w 296"/>
                  <a:gd name="T7" fmla="*/ 19 h 270"/>
                  <a:gd name="T8" fmla="*/ 117 w 296"/>
                  <a:gd name="T9" fmla="*/ 37 h 270"/>
                  <a:gd name="T10" fmla="*/ 94 w 296"/>
                  <a:gd name="T11" fmla="*/ 1 h 270"/>
                  <a:gd name="T12" fmla="*/ 47 w 296"/>
                  <a:gd name="T13" fmla="*/ 21 h 270"/>
                  <a:gd name="T14" fmla="*/ 0 w 296"/>
                  <a:gd name="T15" fmla="*/ 39 h 270"/>
                  <a:gd name="T16" fmla="*/ 16 w 296"/>
                  <a:gd name="T17" fmla="*/ 45 h 270"/>
                  <a:gd name="T18" fmla="*/ 127 w 296"/>
                  <a:gd name="T19" fmla="*/ 80 h 270"/>
                  <a:gd name="T20" fmla="*/ 194 w 296"/>
                  <a:gd name="T21" fmla="*/ 172 h 270"/>
                  <a:gd name="T22" fmla="*/ 143 w 296"/>
                  <a:gd name="T23" fmla="*/ 267 h 270"/>
                  <a:gd name="T24" fmla="*/ 272 w 296"/>
                  <a:gd name="T25" fmla="*/ 209 h 270"/>
                  <a:gd name="T26" fmla="*/ 292 w 296"/>
                  <a:gd name="T27" fmla="*/ 1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270">
                    <a:moveTo>
                      <a:pt x="292" y="146"/>
                    </a:moveTo>
                    <a:cubicBezTo>
                      <a:pt x="288" y="124"/>
                      <a:pt x="266" y="104"/>
                      <a:pt x="244" y="109"/>
                    </a:cubicBezTo>
                    <a:cubicBezTo>
                      <a:pt x="263" y="94"/>
                      <a:pt x="263" y="64"/>
                      <a:pt x="248" y="45"/>
                    </a:cubicBezTo>
                    <a:cubicBezTo>
                      <a:pt x="234" y="27"/>
                      <a:pt x="209" y="18"/>
                      <a:pt x="185" y="19"/>
                    </a:cubicBezTo>
                    <a:cubicBezTo>
                      <a:pt x="161" y="20"/>
                      <a:pt x="139" y="28"/>
                      <a:pt x="117" y="37"/>
                    </a:cubicBezTo>
                    <a:cubicBezTo>
                      <a:pt x="128" y="23"/>
                      <a:pt x="112" y="2"/>
                      <a:pt x="94" y="1"/>
                    </a:cubicBezTo>
                    <a:cubicBezTo>
                      <a:pt x="77" y="0"/>
                      <a:pt x="62" y="11"/>
                      <a:pt x="47" y="21"/>
                    </a:cubicBezTo>
                    <a:cubicBezTo>
                      <a:pt x="33" y="31"/>
                      <a:pt x="17" y="42"/>
                      <a:pt x="0" y="39"/>
                    </a:cubicBezTo>
                    <a:cubicBezTo>
                      <a:pt x="16" y="45"/>
                      <a:pt x="16" y="45"/>
                      <a:pt x="16" y="45"/>
                    </a:cubicBezTo>
                    <a:cubicBezTo>
                      <a:pt x="55" y="51"/>
                      <a:pt x="94" y="60"/>
                      <a:pt x="127" y="80"/>
                    </a:cubicBezTo>
                    <a:cubicBezTo>
                      <a:pt x="160" y="101"/>
                      <a:pt x="188" y="133"/>
                      <a:pt x="194" y="172"/>
                    </a:cubicBezTo>
                    <a:cubicBezTo>
                      <a:pt x="199" y="211"/>
                      <a:pt x="179" y="254"/>
                      <a:pt x="143" y="267"/>
                    </a:cubicBezTo>
                    <a:cubicBezTo>
                      <a:pt x="192" y="270"/>
                      <a:pt x="242" y="248"/>
                      <a:pt x="272" y="209"/>
                    </a:cubicBezTo>
                    <a:cubicBezTo>
                      <a:pt x="286" y="191"/>
                      <a:pt x="296" y="168"/>
                      <a:pt x="292" y="146"/>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椭圆 28"/>
              <p:cNvSpPr/>
              <p:nvPr/>
            </p:nvSpPr>
            <p:spPr bwMode="auto">
              <a:xfrm>
                <a:off x="2012" y="2310"/>
                <a:ext cx="5" cy="171"/>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椭圆 29"/>
              <p:cNvSpPr/>
              <p:nvPr/>
            </p:nvSpPr>
            <p:spPr bwMode="auto">
              <a:xfrm>
                <a:off x="1927" y="2393"/>
                <a:ext cx="177" cy="5"/>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椭圆 30"/>
              <p:cNvSpPr/>
              <p:nvPr/>
            </p:nvSpPr>
            <p:spPr bwMode="auto">
              <a:xfrm>
                <a:off x="5442" y="3194"/>
                <a:ext cx="4" cy="171"/>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椭圆 31"/>
              <p:cNvSpPr/>
              <p:nvPr/>
            </p:nvSpPr>
            <p:spPr bwMode="auto">
              <a:xfrm>
                <a:off x="5356" y="3277"/>
                <a:ext cx="178" cy="4"/>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椭圆 32"/>
              <p:cNvSpPr/>
              <p:nvPr/>
            </p:nvSpPr>
            <p:spPr bwMode="auto">
              <a:xfrm>
                <a:off x="4920" y="242"/>
                <a:ext cx="5" cy="173"/>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椭圆 33"/>
              <p:cNvSpPr/>
              <p:nvPr/>
            </p:nvSpPr>
            <p:spPr bwMode="auto">
              <a:xfrm>
                <a:off x="4835" y="325"/>
                <a:ext cx="177" cy="5"/>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椭圆 34"/>
              <p:cNvSpPr/>
              <p:nvPr/>
            </p:nvSpPr>
            <p:spPr bwMode="auto">
              <a:xfrm>
                <a:off x="2060" y="1620"/>
                <a:ext cx="107" cy="106"/>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椭圆 35"/>
              <p:cNvSpPr/>
              <p:nvPr/>
            </p:nvSpPr>
            <p:spPr bwMode="auto">
              <a:xfrm>
                <a:off x="4105" y="3858"/>
                <a:ext cx="107" cy="107"/>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椭圆 36"/>
              <p:cNvSpPr/>
              <p:nvPr/>
            </p:nvSpPr>
            <p:spPr bwMode="auto">
              <a:xfrm>
                <a:off x="4595" y="2866"/>
                <a:ext cx="103" cy="104"/>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椭圆 37"/>
              <p:cNvSpPr/>
              <p:nvPr/>
            </p:nvSpPr>
            <p:spPr bwMode="auto">
              <a:xfrm>
                <a:off x="3032" y="249"/>
                <a:ext cx="106" cy="106"/>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椭圆 38"/>
              <p:cNvSpPr/>
              <p:nvPr/>
            </p:nvSpPr>
            <p:spPr bwMode="auto">
              <a:xfrm>
                <a:off x="3334" y="3383"/>
                <a:ext cx="54" cy="53"/>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椭圆 39"/>
              <p:cNvSpPr/>
              <p:nvPr/>
            </p:nvSpPr>
            <p:spPr bwMode="auto">
              <a:xfrm>
                <a:off x="2700" y="3251"/>
                <a:ext cx="53" cy="54"/>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椭圆 40"/>
              <p:cNvSpPr/>
              <p:nvPr/>
            </p:nvSpPr>
            <p:spPr bwMode="auto">
              <a:xfrm>
                <a:off x="3348" y="328"/>
                <a:ext cx="53" cy="53"/>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椭圆 41"/>
              <p:cNvSpPr/>
              <p:nvPr/>
            </p:nvSpPr>
            <p:spPr bwMode="auto">
              <a:xfrm>
                <a:off x="4507" y="1749"/>
                <a:ext cx="51" cy="53"/>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任意多边形 39"/>
              <p:cNvSpPr/>
              <p:nvPr/>
            </p:nvSpPr>
            <p:spPr bwMode="auto">
              <a:xfrm>
                <a:off x="1977" y="233"/>
                <a:ext cx="843" cy="1025"/>
              </a:xfrm>
              <a:custGeom>
                <a:avLst/>
                <a:gdLst>
                  <a:gd name="T0" fmla="*/ 25 w 365"/>
                  <a:gd name="T1" fmla="*/ 19 h 444"/>
                  <a:gd name="T2" fmla="*/ 35 w 365"/>
                  <a:gd name="T3" fmla="*/ 85 h 444"/>
                  <a:gd name="T4" fmla="*/ 94 w 365"/>
                  <a:gd name="T5" fmla="*/ 164 h 444"/>
                  <a:gd name="T6" fmla="*/ 90 w 365"/>
                  <a:gd name="T7" fmla="*/ 180 h 444"/>
                  <a:gd name="T8" fmla="*/ 51 w 365"/>
                  <a:gd name="T9" fmla="*/ 196 h 444"/>
                  <a:gd name="T10" fmla="*/ 81 w 365"/>
                  <a:gd name="T11" fmla="*/ 232 h 444"/>
                  <a:gd name="T12" fmla="*/ 155 w 365"/>
                  <a:gd name="T13" fmla="*/ 265 h 444"/>
                  <a:gd name="T14" fmla="*/ 157 w 365"/>
                  <a:gd name="T15" fmla="*/ 276 h 444"/>
                  <a:gd name="T16" fmla="*/ 103 w 365"/>
                  <a:gd name="T17" fmla="*/ 317 h 444"/>
                  <a:gd name="T18" fmla="*/ 183 w 365"/>
                  <a:gd name="T19" fmla="*/ 359 h 444"/>
                  <a:gd name="T20" fmla="*/ 192 w 365"/>
                  <a:gd name="T21" fmla="*/ 368 h 444"/>
                  <a:gd name="T22" fmla="*/ 158 w 365"/>
                  <a:gd name="T23" fmla="*/ 378 h 444"/>
                  <a:gd name="T24" fmla="*/ 132 w 365"/>
                  <a:gd name="T25" fmla="*/ 404 h 444"/>
                  <a:gd name="T26" fmla="*/ 269 w 365"/>
                  <a:gd name="T27" fmla="*/ 442 h 444"/>
                  <a:gd name="T28" fmla="*/ 312 w 365"/>
                  <a:gd name="T29" fmla="*/ 439 h 444"/>
                  <a:gd name="T30" fmla="*/ 330 w 365"/>
                  <a:gd name="T31" fmla="*/ 401 h 444"/>
                  <a:gd name="T32" fmla="*/ 344 w 365"/>
                  <a:gd name="T33" fmla="*/ 258 h 444"/>
                  <a:gd name="T34" fmla="*/ 311 w 365"/>
                  <a:gd name="T35" fmla="*/ 274 h 444"/>
                  <a:gd name="T36" fmla="*/ 289 w 365"/>
                  <a:gd name="T37" fmla="*/ 301 h 444"/>
                  <a:gd name="T38" fmla="*/ 284 w 365"/>
                  <a:gd name="T39" fmla="*/ 290 h 444"/>
                  <a:gd name="T40" fmla="*/ 274 w 365"/>
                  <a:gd name="T41" fmla="*/ 200 h 444"/>
                  <a:gd name="T42" fmla="*/ 216 w 365"/>
                  <a:gd name="T43" fmla="*/ 235 h 444"/>
                  <a:gd name="T44" fmla="*/ 207 w 365"/>
                  <a:gd name="T45" fmla="*/ 229 h 444"/>
                  <a:gd name="T46" fmla="*/ 203 w 365"/>
                  <a:gd name="T47" fmla="*/ 149 h 444"/>
                  <a:gd name="T48" fmla="*/ 181 w 365"/>
                  <a:gd name="T49" fmla="*/ 107 h 444"/>
                  <a:gd name="T50" fmla="*/ 151 w 365"/>
                  <a:gd name="T51" fmla="*/ 138 h 444"/>
                  <a:gd name="T52" fmla="*/ 135 w 365"/>
                  <a:gd name="T53" fmla="*/ 136 h 444"/>
                  <a:gd name="T54" fmla="*/ 83 w 365"/>
                  <a:gd name="T55" fmla="*/ 52 h 444"/>
                  <a:gd name="T56" fmla="*/ 25 w 365"/>
                  <a:gd name="T57" fmla="*/ 19 h 444"/>
                  <a:gd name="T58" fmla="*/ 25 w 365"/>
                  <a:gd name="T59" fmla="*/ 1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5" h="444">
                    <a:moveTo>
                      <a:pt x="25" y="19"/>
                    </a:moveTo>
                    <a:cubicBezTo>
                      <a:pt x="25" y="19"/>
                      <a:pt x="0" y="32"/>
                      <a:pt x="35" y="85"/>
                    </a:cubicBezTo>
                    <a:cubicBezTo>
                      <a:pt x="71" y="138"/>
                      <a:pt x="94" y="164"/>
                      <a:pt x="94" y="164"/>
                    </a:cubicBezTo>
                    <a:cubicBezTo>
                      <a:pt x="94" y="164"/>
                      <a:pt x="101" y="176"/>
                      <a:pt x="90" y="180"/>
                    </a:cubicBezTo>
                    <a:cubicBezTo>
                      <a:pt x="79" y="183"/>
                      <a:pt x="54" y="182"/>
                      <a:pt x="51" y="196"/>
                    </a:cubicBezTo>
                    <a:cubicBezTo>
                      <a:pt x="48" y="211"/>
                      <a:pt x="59" y="223"/>
                      <a:pt x="81" y="232"/>
                    </a:cubicBezTo>
                    <a:cubicBezTo>
                      <a:pt x="103" y="241"/>
                      <a:pt x="151" y="263"/>
                      <a:pt x="155" y="265"/>
                    </a:cubicBezTo>
                    <a:cubicBezTo>
                      <a:pt x="159" y="267"/>
                      <a:pt x="164" y="272"/>
                      <a:pt x="157" y="276"/>
                    </a:cubicBezTo>
                    <a:cubicBezTo>
                      <a:pt x="150" y="279"/>
                      <a:pt x="96" y="291"/>
                      <a:pt x="103" y="317"/>
                    </a:cubicBezTo>
                    <a:cubicBezTo>
                      <a:pt x="111" y="342"/>
                      <a:pt x="176" y="357"/>
                      <a:pt x="183" y="359"/>
                    </a:cubicBezTo>
                    <a:cubicBezTo>
                      <a:pt x="190" y="361"/>
                      <a:pt x="192" y="364"/>
                      <a:pt x="192" y="368"/>
                    </a:cubicBezTo>
                    <a:cubicBezTo>
                      <a:pt x="192" y="371"/>
                      <a:pt x="174" y="374"/>
                      <a:pt x="158" y="378"/>
                    </a:cubicBezTo>
                    <a:cubicBezTo>
                      <a:pt x="143" y="382"/>
                      <a:pt x="126" y="389"/>
                      <a:pt x="132" y="404"/>
                    </a:cubicBezTo>
                    <a:cubicBezTo>
                      <a:pt x="137" y="418"/>
                      <a:pt x="178" y="444"/>
                      <a:pt x="269" y="442"/>
                    </a:cubicBezTo>
                    <a:cubicBezTo>
                      <a:pt x="312" y="439"/>
                      <a:pt x="312" y="439"/>
                      <a:pt x="312" y="439"/>
                    </a:cubicBezTo>
                    <a:cubicBezTo>
                      <a:pt x="330" y="401"/>
                      <a:pt x="330" y="401"/>
                      <a:pt x="330" y="401"/>
                    </a:cubicBezTo>
                    <a:cubicBezTo>
                      <a:pt x="365" y="316"/>
                      <a:pt x="356" y="268"/>
                      <a:pt x="344" y="258"/>
                    </a:cubicBezTo>
                    <a:cubicBezTo>
                      <a:pt x="333" y="248"/>
                      <a:pt x="320" y="261"/>
                      <a:pt x="311" y="274"/>
                    </a:cubicBezTo>
                    <a:cubicBezTo>
                      <a:pt x="301" y="286"/>
                      <a:pt x="292" y="303"/>
                      <a:pt x="289" y="301"/>
                    </a:cubicBezTo>
                    <a:cubicBezTo>
                      <a:pt x="285" y="300"/>
                      <a:pt x="283" y="297"/>
                      <a:pt x="284" y="290"/>
                    </a:cubicBezTo>
                    <a:cubicBezTo>
                      <a:pt x="285" y="283"/>
                      <a:pt x="295" y="216"/>
                      <a:pt x="274" y="200"/>
                    </a:cubicBezTo>
                    <a:cubicBezTo>
                      <a:pt x="253" y="184"/>
                      <a:pt x="222" y="230"/>
                      <a:pt x="216" y="235"/>
                    </a:cubicBezTo>
                    <a:cubicBezTo>
                      <a:pt x="210" y="240"/>
                      <a:pt x="207" y="234"/>
                      <a:pt x="207" y="229"/>
                    </a:cubicBezTo>
                    <a:cubicBezTo>
                      <a:pt x="206" y="225"/>
                      <a:pt x="203" y="172"/>
                      <a:pt x="203" y="149"/>
                    </a:cubicBezTo>
                    <a:cubicBezTo>
                      <a:pt x="202" y="125"/>
                      <a:pt x="195" y="109"/>
                      <a:pt x="181" y="107"/>
                    </a:cubicBezTo>
                    <a:cubicBezTo>
                      <a:pt x="166" y="105"/>
                      <a:pt x="158" y="129"/>
                      <a:pt x="151" y="138"/>
                    </a:cubicBezTo>
                    <a:cubicBezTo>
                      <a:pt x="144" y="146"/>
                      <a:pt x="135" y="136"/>
                      <a:pt x="135" y="136"/>
                    </a:cubicBezTo>
                    <a:cubicBezTo>
                      <a:pt x="135" y="136"/>
                      <a:pt x="119" y="105"/>
                      <a:pt x="83" y="52"/>
                    </a:cubicBezTo>
                    <a:cubicBezTo>
                      <a:pt x="46" y="0"/>
                      <a:pt x="25" y="19"/>
                      <a:pt x="25" y="19"/>
                    </a:cubicBezTo>
                    <a:cubicBezTo>
                      <a:pt x="25" y="19"/>
                      <a:pt x="25" y="19"/>
                      <a:pt x="25" y="19"/>
                    </a:cubicBezTo>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任意多边形 40"/>
              <p:cNvSpPr/>
              <p:nvPr/>
            </p:nvSpPr>
            <p:spPr bwMode="auto">
              <a:xfrm>
                <a:off x="2109" y="385"/>
                <a:ext cx="598" cy="884"/>
              </a:xfrm>
              <a:custGeom>
                <a:avLst/>
                <a:gdLst>
                  <a:gd name="T0" fmla="*/ 258 w 259"/>
                  <a:gd name="T1" fmla="*/ 383 h 383"/>
                  <a:gd name="T2" fmla="*/ 145 w 259"/>
                  <a:gd name="T3" fmla="*/ 215 h 383"/>
                  <a:gd name="T4" fmla="*/ 43 w 259"/>
                  <a:gd name="T5" fmla="*/ 63 h 383"/>
                  <a:gd name="T6" fmla="*/ 11 w 259"/>
                  <a:gd name="T7" fmla="*/ 17 h 383"/>
                  <a:gd name="T8" fmla="*/ 3 w 259"/>
                  <a:gd name="T9" fmla="*/ 5 h 383"/>
                  <a:gd name="T10" fmla="*/ 0 w 259"/>
                  <a:gd name="T11" fmla="*/ 2 h 383"/>
                  <a:gd name="T12" fmla="*/ 0 w 259"/>
                  <a:gd name="T13" fmla="*/ 0 h 383"/>
                  <a:gd name="T14" fmla="*/ 1 w 259"/>
                  <a:gd name="T15" fmla="*/ 1 h 383"/>
                  <a:gd name="T16" fmla="*/ 3 w 259"/>
                  <a:gd name="T17" fmla="*/ 5 h 383"/>
                  <a:gd name="T18" fmla="*/ 12 w 259"/>
                  <a:gd name="T19" fmla="*/ 17 h 383"/>
                  <a:gd name="T20" fmla="*/ 43 w 259"/>
                  <a:gd name="T21" fmla="*/ 63 h 383"/>
                  <a:gd name="T22" fmla="*/ 146 w 259"/>
                  <a:gd name="T23" fmla="*/ 214 h 383"/>
                  <a:gd name="T24" fmla="*/ 259 w 259"/>
                  <a:gd name="T25" fmla="*/ 382 h 383"/>
                  <a:gd name="T26" fmla="*/ 258 w 259"/>
                  <a:gd name="T27"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383">
                    <a:moveTo>
                      <a:pt x="258" y="383"/>
                    </a:moveTo>
                    <a:cubicBezTo>
                      <a:pt x="231" y="344"/>
                      <a:pt x="185" y="274"/>
                      <a:pt x="145" y="215"/>
                    </a:cubicBezTo>
                    <a:cubicBezTo>
                      <a:pt x="105" y="156"/>
                      <a:pt x="69" y="102"/>
                      <a:pt x="43" y="63"/>
                    </a:cubicBezTo>
                    <a:cubicBezTo>
                      <a:pt x="29" y="44"/>
                      <a:pt x="19" y="28"/>
                      <a:pt x="11" y="17"/>
                    </a:cubicBezTo>
                    <a:cubicBezTo>
                      <a:pt x="8" y="12"/>
                      <a:pt x="5" y="8"/>
                      <a:pt x="3" y="5"/>
                    </a:cubicBezTo>
                    <a:cubicBezTo>
                      <a:pt x="2" y="3"/>
                      <a:pt x="1" y="2"/>
                      <a:pt x="0" y="2"/>
                    </a:cubicBezTo>
                    <a:cubicBezTo>
                      <a:pt x="0" y="1"/>
                      <a:pt x="0" y="0"/>
                      <a:pt x="0" y="0"/>
                    </a:cubicBezTo>
                    <a:cubicBezTo>
                      <a:pt x="0" y="0"/>
                      <a:pt x="0" y="1"/>
                      <a:pt x="1" y="1"/>
                    </a:cubicBezTo>
                    <a:cubicBezTo>
                      <a:pt x="1" y="2"/>
                      <a:pt x="2" y="3"/>
                      <a:pt x="3" y="5"/>
                    </a:cubicBezTo>
                    <a:cubicBezTo>
                      <a:pt x="5" y="8"/>
                      <a:pt x="8" y="12"/>
                      <a:pt x="12" y="17"/>
                    </a:cubicBezTo>
                    <a:cubicBezTo>
                      <a:pt x="19" y="28"/>
                      <a:pt x="30" y="43"/>
                      <a:pt x="43" y="63"/>
                    </a:cubicBezTo>
                    <a:cubicBezTo>
                      <a:pt x="70" y="101"/>
                      <a:pt x="106" y="155"/>
                      <a:pt x="146" y="214"/>
                    </a:cubicBezTo>
                    <a:cubicBezTo>
                      <a:pt x="186" y="274"/>
                      <a:pt x="232" y="343"/>
                      <a:pt x="259" y="382"/>
                    </a:cubicBezTo>
                    <a:cubicBezTo>
                      <a:pt x="258" y="383"/>
                      <a:pt x="258" y="383"/>
                      <a:pt x="258" y="383"/>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任意多边形 41"/>
              <p:cNvSpPr/>
              <p:nvPr/>
            </p:nvSpPr>
            <p:spPr bwMode="auto">
              <a:xfrm>
                <a:off x="2176" y="692"/>
                <a:ext cx="173" cy="46"/>
              </a:xfrm>
              <a:custGeom>
                <a:avLst/>
                <a:gdLst>
                  <a:gd name="T0" fmla="*/ 0 w 75"/>
                  <a:gd name="T1" fmla="*/ 0 h 20"/>
                  <a:gd name="T2" fmla="*/ 3 w 75"/>
                  <a:gd name="T3" fmla="*/ 0 h 20"/>
                  <a:gd name="T4" fmla="*/ 11 w 75"/>
                  <a:gd name="T5" fmla="*/ 2 h 20"/>
                  <a:gd name="T6" fmla="*/ 37 w 75"/>
                  <a:gd name="T7" fmla="*/ 9 h 20"/>
                  <a:gd name="T8" fmla="*/ 64 w 75"/>
                  <a:gd name="T9" fmla="*/ 17 h 20"/>
                  <a:gd name="T10" fmla="*/ 72 w 75"/>
                  <a:gd name="T11" fmla="*/ 19 h 20"/>
                  <a:gd name="T12" fmla="*/ 75 w 75"/>
                  <a:gd name="T13" fmla="*/ 20 h 20"/>
                  <a:gd name="T14" fmla="*/ 72 w 75"/>
                  <a:gd name="T15" fmla="*/ 20 h 20"/>
                  <a:gd name="T16" fmla="*/ 64 w 75"/>
                  <a:gd name="T17" fmla="*/ 18 h 20"/>
                  <a:gd name="T18" fmla="*/ 37 w 75"/>
                  <a:gd name="T19" fmla="*/ 10 h 20"/>
                  <a:gd name="T20" fmla="*/ 11 w 75"/>
                  <a:gd name="T21" fmla="*/ 3 h 20"/>
                  <a:gd name="T22" fmla="*/ 3 w 75"/>
                  <a:gd name="T23" fmla="*/ 1 h 20"/>
                  <a:gd name="T24" fmla="*/ 0 w 75"/>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20">
                    <a:moveTo>
                      <a:pt x="0" y="0"/>
                    </a:moveTo>
                    <a:cubicBezTo>
                      <a:pt x="0" y="0"/>
                      <a:pt x="1" y="0"/>
                      <a:pt x="3" y="0"/>
                    </a:cubicBezTo>
                    <a:cubicBezTo>
                      <a:pt x="5" y="1"/>
                      <a:pt x="7" y="1"/>
                      <a:pt x="11" y="2"/>
                    </a:cubicBezTo>
                    <a:cubicBezTo>
                      <a:pt x="18" y="4"/>
                      <a:pt x="27" y="6"/>
                      <a:pt x="37" y="9"/>
                    </a:cubicBezTo>
                    <a:cubicBezTo>
                      <a:pt x="48" y="12"/>
                      <a:pt x="57" y="15"/>
                      <a:pt x="64" y="17"/>
                    </a:cubicBezTo>
                    <a:cubicBezTo>
                      <a:pt x="67" y="18"/>
                      <a:pt x="70" y="18"/>
                      <a:pt x="72" y="19"/>
                    </a:cubicBezTo>
                    <a:cubicBezTo>
                      <a:pt x="74" y="20"/>
                      <a:pt x="75" y="20"/>
                      <a:pt x="75" y="20"/>
                    </a:cubicBezTo>
                    <a:cubicBezTo>
                      <a:pt x="75" y="20"/>
                      <a:pt x="74" y="20"/>
                      <a:pt x="72" y="20"/>
                    </a:cubicBezTo>
                    <a:cubicBezTo>
                      <a:pt x="70" y="19"/>
                      <a:pt x="67" y="19"/>
                      <a:pt x="64" y="18"/>
                    </a:cubicBezTo>
                    <a:cubicBezTo>
                      <a:pt x="57" y="16"/>
                      <a:pt x="47" y="13"/>
                      <a:pt x="37" y="10"/>
                    </a:cubicBezTo>
                    <a:cubicBezTo>
                      <a:pt x="27" y="8"/>
                      <a:pt x="18" y="5"/>
                      <a:pt x="11" y="3"/>
                    </a:cubicBezTo>
                    <a:cubicBezTo>
                      <a:pt x="7" y="2"/>
                      <a:pt x="5" y="1"/>
                      <a:pt x="3" y="1"/>
                    </a:cubicBezTo>
                    <a:cubicBezTo>
                      <a:pt x="1" y="0"/>
                      <a:pt x="0" y="0"/>
                      <a:pt x="0" y="0"/>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任意多边形 42"/>
              <p:cNvSpPr/>
              <p:nvPr/>
            </p:nvSpPr>
            <p:spPr bwMode="auto">
              <a:xfrm>
                <a:off x="2354" y="528"/>
                <a:ext cx="48" cy="203"/>
              </a:xfrm>
              <a:custGeom>
                <a:avLst/>
                <a:gdLst>
                  <a:gd name="T0" fmla="*/ 0 w 21"/>
                  <a:gd name="T1" fmla="*/ 88 h 88"/>
                  <a:gd name="T2" fmla="*/ 10 w 21"/>
                  <a:gd name="T3" fmla="*/ 44 h 88"/>
                  <a:gd name="T4" fmla="*/ 21 w 21"/>
                  <a:gd name="T5" fmla="*/ 1 h 88"/>
                  <a:gd name="T6" fmla="*/ 11 w 21"/>
                  <a:gd name="T7" fmla="*/ 44 h 88"/>
                  <a:gd name="T8" fmla="*/ 0 w 21"/>
                  <a:gd name="T9" fmla="*/ 88 h 88"/>
                </a:gdLst>
                <a:ahLst/>
                <a:cxnLst>
                  <a:cxn ang="0">
                    <a:pos x="T0" y="T1"/>
                  </a:cxn>
                  <a:cxn ang="0">
                    <a:pos x="T2" y="T3"/>
                  </a:cxn>
                  <a:cxn ang="0">
                    <a:pos x="T4" y="T5"/>
                  </a:cxn>
                  <a:cxn ang="0">
                    <a:pos x="T6" y="T7"/>
                  </a:cxn>
                  <a:cxn ang="0">
                    <a:pos x="T8" y="T9"/>
                  </a:cxn>
                </a:cxnLst>
                <a:rect l="0" t="0" r="r" b="b"/>
                <a:pathLst>
                  <a:path w="21" h="88">
                    <a:moveTo>
                      <a:pt x="0" y="88"/>
                    </a:moveTo>
                    <a:cubicBezTo>
                      <a:pt x="0" y="88"/>
                      <a:pt x="4" y="68"/>
                      <a:pt x="10" y="44"/>
                    </a:cubicBezTo>
                    <a:cubicBezTo>
                      <a:pt x="16" y="20"/>
                      <a:pt x="21" y="0"/>
                      <a:pt x="21" y="1"/>
                    </a:cubicBezTo>
                    <a:cubicBezTo>
                      <a:pt x="21" y="1"/>
                      <a:pt x="17" y="20"/>
                      <a:pt x="11" y="44"/>
                    </a:cubicBezTo>
                    <a:cubicBezTo>
                      <a:pt x="6" y="69"/>
                      <a:pt x="1" y="88"/>
                      <a:pt x="0" y="88"/>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任意多边形 43"/>
              <p:cNvSpPr/>
              <p:nvPr/>
            </p:nvSpPr>
            <p:spPr bwMode="auto">
              <a:xfrm>
                <a:off x="2487" y="785"/>
                <a:ext cx="84" cy="163"/>
              </a:xfrm>
              <a:custGeom>
                <a:avLst/>
                <a:gdLst>
                  <a:gd name="T0" fmla="*/ 0 w 36"/>
                  <a:gd name="T1" fmla="*/ 71 h 71"/>
                  <a:gd name="T2" fmla="*/ 1 w 36"/>
                  <a:gd name="T3" fmla="*/ 68 h 71"/>
                  <a:gd name="T4" fmla="*/ 5 w 36"/>
                  <a:gd name="T5" fmla="*/ 61 h 71"/>
                  <a:gd name="T6" fmla="*/ 19 w 36"/>
                  <a:gd name="T7" fmla="*/ 36 h 71"/>
                  <a:gd name="T8" fmla="*/ 31 w 36"/>
                  <a:gd name="T9" fmla="*/ 11 h 71"/>
                  <a:gd name="T10" fmla="*/ 34 w 36"/>
                  <a:gd name="T11" fmla="*/ 3 h 71"/>
                  <a:gd name="T12" fmla="*/ 36 w 36"/>
                  <a:gd name="T13" fmla="*/ 0 h 71"/>
                  <a:gd name="T14" fmla="*/ 35 w 36"/>
                  <a:gd name="T15" fmla="*/ 3 h 71"/>
                  <a:gd name="T16" fmla="*/ 32 w 36"/>
                  <a:gd name="T17" fmla="*/ 11 h 71"/>
                  <a:gd name="T18" fmla="*/ 20 w 36"/>
                  <a:gd name="T19" fmla="*/ 37 h 71"/>
                  <a:gd name="T20" fmla="*/ 6 w 36"/>
                  <a:gd name="T21" fmla="*/ 61 h 71"/>
                  <a:gd name="T22" fmla="*/ 1 w 36"/>
                  <a:gd name="T23" fmla="*/ 68 h 71"/>
                  <a:gd name="T24" fmla="*/ 0 w 36"/>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71">
                    <a:moveTo>
                      <a:pt x="0" y="71"/>
                    </a:moveTo>
                    <a:cubicBezTo>
                      <a:pt x="0" y="71"/>
                      <a:pt x="0" y="70"/>
                      <a:pt x="1" y="68"/>
                    </a:cubicBezTo>
                    <a:cubicBezTo>
                      <a:pt x="2" y="66"/>
                      <a:pt x="4" y="64"/>
                      <a:pt x="5" y="61"/>
                    </a:cubicBezTo>
                    <a:cubicBezTo>
                      <a:pt x="9" y="54"/>
                      <a:pt x="14" y="46"/>
                      <a:pt x="19" y="36"/>
                    </a:cubicBezTo>
                    <a:cubicBezTo>
                      <a:pt x="24" y="26"/>
                      <a:pt x="28" y="17"/>
                      <a:pt x="31" y="11"/>
                    </a:cubicBezTo>
                    <a:cubicBezTo>
                      <a:pt x="32" y="8"/>
                      <a:pt x="33" y="5"/>
                      <a:pt x="34" y="3"/>
                    </a:cubicBezTo>
                    <a:cubicBezTo>
                      <a:pt x="35" y="1"/>
                      <a:pt x="36" y="0"/>
                      <a:pt x="36" y="0"/>
                    </a:cubicBezTo>
                    <a:cubicBezTo>
                      <a:pt x="36" y="0"/>
                      <a:pt x="36" y="1"/>
                      <a:pt x="35" y="3"/>
                    </a:cubicBezTo>
                    <a:cubicBezTo>
                      <a:pt x="34" y="5"/>
                      <a:pt x="33" y="8"/>
                      <a:pt x="32" y="11"/>
                    </a:cubicBezTo>
                    <a:cubicBezTo>
                      <a:pt x="29" y="18"/>
                      <a:pt x="25" y="27"/>
                      <a:pt x="20" y="37"/>
                    </a:cubicBezTo>
                    <a:cubicBezTo>
                      <a:pt x="15" y="46"/>
                      <a:pt x="10" y="55"/>
                      <a:pt x="6" y="61"/>
                    </a:cubicBezTo>
                    <a:cubicBezTo>
                      <a:pt x="4" y="64"/>
                      <a:pt x="3" y="67"/>
                      <a:pt x="1" y="68"/>
                    </a:cubicBezTo>
                    <a:cubicBezTo>
                      <a:pt x="0" y="70"/>
                      <a:pt x="0" y="71"/>
                      <a:pt x="0" y="71"/>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任意多边形 44"/>
              <p:cNvSpPr/>
              <p:nvPr/>
            </p:nvSpPr>
            <p:spPr bwMode="auto">
              <a:xfrm>
                <a:off x="2317" y="946"/>
                <a:ext cx="168" cy="2"/>
              </a:xfrm>
              <a:custGeom>
                <a:avLst/>
                <a:gdLst>
                  <a:gd name="T0" fmla="*/ 0 w 73"/>
                  <a:gd name="T1" fmla="*/ 1 h 1"/>
                  <a:gd name="T2" fmla="*/ 3 w 73"/>
                  <a:gd name="T3" fmla="*/ 1 h 1"/>
                  <a:gd name="T4" fmla="*/ 11 w 73"/>
                  <a:gd name="T5" fmla="*/ 0 h 1"/>
                  <a:gd name="T6" fmla="*/ 37 w 73"/>
                  <a:gd name="T7" fmla="*/ 0 h 1"/>
                  <a:gd name="T8" fmla="*/ 63 w 73"/>
                  <a:gd name="T9" fmla="*/ 0 h 1"/>
                  <a:gd name="T10" fmla="*/ 70 w 73"/>
                  <a:gd name="T11" fmla="*/ 0 h 1"/>
                  <a:gd name="T12" fmla="*/ 73 w 73"/>
                  <a:gd name="T13" fmla="*/ 0 h 1"/>
                  <a:gd name="T14" fmla="*/ 70 w 73"/>
                  <a:gd name="T15" fmla="*/ 0 h 1"/>
                  <a:gd name="T16" fmla="*/ 63 w 73"/>
                  <a:gd name="T17" fmla="*/ 1 h 1"/>
                  <a:gd name="T18" fmla="*/ 37 w 73"/>
                  <a:gd name="T19" fmla="*/ 1 h 1"/>
                  <a:gd name="T20" fmla="*/ 11 w 73"/>
                  <a:gd name="T21" fmla="*/ 1 h 1"/>
                  <a:gd name="T22" fmla="*/ 3 w 73"/>
                  <a:gd name="T23" fmla="*/ 1 h 1"/>
                  <a:gd name="T24" fmla="*/ 0 w 73"/>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1">
                    <a:moveTo>
                      <a:pt x="0" y="1"/>
                    </a:moveTo>
                    <a:cubicBezTo>
                      <a:pt x="0" y="1"/>
                      <a:pt x="1" y="1"/>
                      <a:pt x="3" y="1"/>
                    </a:cubicBezTo>
                    <a:cubicBezTo>
                      <a:pt x="5" y="1"/>
                      <a:pt x="8" y="0"/>
                      <a:pt x="11" y="0"/>
                    </a:cubicBezTo>
                    <a:cubicBezTo>
                      <a:pt x="17" y="0"/>
                      <a:pt x="26" y="0"/>
                      <a:pt x="37" y="0"/>
                    </a:cubicBezTo>
                    <a:cubicBezTo>
                      <a:pt x="47" y="0"/>
                      <a:pt x="56" y="0"/>
                      <a:pt x="63" y="0"/>
                    </a:cubicBezTo>
                    <a:cubicBezTo>
                      <a:pt x="66" y="0"/>
                      <a:pt x="68" y="0"/>
                      <a:pt x="70" y="0"/>
                    </a:cubicBezTo>
                    <a:cubicBezTo>
                      <a:pt x="72" y="0"/>
                      <a:pt x="73" y="0"/>
                      <a:pt x="73" y="0"/>
                    </a:cubicBezTo>
                    <a:cubicBezTo>
                      <a:pt x="73" y="0"/>
                      <a:pt x="72" y="0"/>
                      <a:pt x="70" y="0"/>
                    </a:cubicBezTo>
                    <a:cubicBezTo>
                      <a:pt x="68" y="0"/>
                      <a:pt x="66" y="1"/>
                      <a:pt x="63" y="1"/>
                    </a:cubicBezTo>
                    <a:cubicBezTo>
                      <a:pt x="56" y="1"/>
                      <a:pt x="47" y="1"/>
                      <a:pt x="37" y="1"/>
                    </a:cubicBezTo>
                    <a:cubicBezTo>
                      <a:pt x="26" y="1"/>
                      <a:pt x="17" y="1"/>
                      <a:pt x="11" y="1"/>
                    </a:cubicBezTo>
                    <a:cubicBezTo>
                      <a:pt x="8" y="1"/>
                      <a:pt x="5" y="1"/>
                      <a:pt x="3" y="1"/>
                    </a:cubicBezTo>
                    <a:cubicBezTo>
                      <a:pt x="1" y="1"/>
                      <a:pt x="0" y="1"/>
                      <a:pt x="0" y="1"/>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任意多边形 45"/>
              <p:cNvSpPr/>
              <p:nvPr/>
            </p:nvSpPr>
            <p:spPr bwMode="auto">
              <a:xfrm>
                <a:off x="2409" y="1149"/>
                <a:ext cx="217" cy="5"/>
              </a:xfrm>
              <a:custGeom>
                <a:avLst/>
                <a:gdLst>
                  <a:gd name="T0" fmla="*/ 0 w 94"/>
                  <a:gd name="T1" fmla="*/ 2 h 2"/>
                  <a:gd name="T2" fmla="*/ 4 w 94"/>
                  <a:gd name="T3" fmla="*/ 2 h 2"/>
                  <a:gd name="T4" fmla="*/ 14 w 94"/>
                  <a:gd name="T5" fmla="*/ 2 h 2"/>
                  <a:gd name="T6" fmla="*/ 47 w 94"/>
                  <a:gd name="T7" fmla="*/ 1 h 2"/>
                  <a:gd name="T8" fmla="*/ 80 w 94"/>
                  <a:gd name="T9" fmla="*/ 0 h 2"/>
                  <a:gd name="T10" fmla="*/ 90 w 94"/>
                  <a:gd name="T11" fmla="*/ 0 h 2"/>
                  <a:gd name="T12" fmla="*/ 94 w 94"/>
                  <a:gd name="T13" fmla="*/ 0 h 2"/>
                  <a:gd name="T14" fmla="*/ 90 w 94"/>
                  <a:gd name="T15" fmla="*/ 1 h 2"/>
                  <a:gd name="T16" fmla="*/ 80 w 94"/>
                  <a:gd name="T17" fmla="*/ 1 h 2"/>
                  <a:gd name="T18" fmla="*/ 47 w 94"/>
                  <a:gd name="T19" fmla="*/ 2 h 2"/>
                  <a:gd name="T20" fmla="*/ 14 w 94"/>
                  <a:gd name="T21" fmla="*/ 2 h 2"/>
                  <a:gd name="T22" fmla="*/ 4 w 94"/>
                  <a:gd name="T23" fmla="*/ 2 h 2"/>
                  <a:gd name="T24" fmla="*/ 0 w 94"/>
                  <a:gd name="T2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2">
                    <a:moveTo>
                      <a:pt x="0" y="2"/>
                    </a:moveTo>
                    <a:cubicBezTo>
                      <a:pt x="0" y="2"/>
                      <a:pt x="1" y="2"/>
                      <a:pt x="4" y="2"/>
                    </a:cubicBezTo>
                    <a:cubicBezTo>
                      <a:pt x="6" y="2"/>
                      <a:pt x="10" y="2"/>
                      <a:pt x="14" y="2"/>
                    </a:cubicBezTo>
                    <a:cubicBezTo>
                      <a:pt x="22" y="1"/>
                      <a:pt x="34" y="1"/>
                      <a:pt x="47" y="1"/>
                    </a:cubicBezTo>
                    <a:cubicBezTo>
                      <a:pt x="60" y="0"/>
                      <a:pt x="72" y="0"/>
                      <a:pt x="80" y="0"/>
                    </a:cubicBezTo>
                    <a:cubicBezTo>
                      <a:pt x="84" y="0"/>
                      <a:pt x="88" y="0"/>
                      <a:pt x="90" y="0"/>
                    </a:cubicBezTo>
                    <a:cubicBezTo>
                      <a:pt x="93" y="0"/>
                      <a:pt x="94" y="0"/>
                      <a:pt x="94" y="0"/>
                    </a:cubicBezTo>
                    <a:cubicBezTo>
                      <a:pt x="94" y="0"/>
                      <a:pt x="93" y="0"/>
                      <a:pt x="90" y="1"/>
                    </a:cubicBezTo>
                    <a:cubicBezTo>
                      <a:pt x="88" y="1"/>
                      <a:pt x="84" y="1"/>
                      <a:pt x="80" y="1"/>
                    </a:cubicBezTo>
                    <a:cubicBezTo>
                      <a:pt x="72" y="1"/>
                      <a:pt x="60" y="2"/>
                      <a:pt x="47" y="2"/>
                    </a:cubicBezTo>
                    <a:cubicBezTo>
                      <a:pt x="34" y="2"/>
                      <a:pt x="22" y="2"/>
                      <a:pt x="14" y="2"/>
                    </a:cubicBezTo>
                    <a:cubicBezTo>
                      <a:pt x="10" y="2"/>
                      <a:pt x="6" y="2"/>
                      <a:pt x="4" y="2"/>
                    </a:cubicBezTo>
                    <a:cubicBezTo>
                      <a:pt x="1" y="2"/>
                      <a:pt x="0" y="2"/>
                      <a:pt x="0" y="2"/>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任意多边形 46"/>
              <p:cNvSpPr/>
              <p:nvPr/>
            </p:nvSpPr>
            <p:spPr bwMode="auto">
              <a:xfrm>
                <a:off x="2621" y="939"/>
                <a:ext cx="100" cy="210"/>
              </a:xfrm>
              <a:custGeom>
                <a:avLst/>
                <a:gdLst>
                  <a:gd name="T0" fmla="*/ 0 w 43"/>
                  <a:gd name="T1" fmla="*/ 91 h 91"/>
                  <a:gd name="T2" fmla="*/ 1 w 43"/>
                  <a:gd name="T3" fmla="*/ 87 h 91"/>
                  <a:gd name="T4" fmla="*/ 6 w 43"/>
                  <a:gd name="T5" fmla="*/ 77 h 91"/>
                  <a:gd name="T6" fmla="*/ 22 w 43"/>
                  <a:gd name="T7" fmla="*/ 46 h 91"/>
                  <a:gd name="T8" fmla="*/ 37 w 43"/>
                  <a:gd name="T9" fmla="*/ 13 h 91"/>
                  <a:gd name="T10" fmla="*/ 41 w 43"/>
                  <a:gd name="T11" fmla="*/ 3 h 91"/>
                  <a:gd name="T12" fmla="*/ 43 w 43"/>
                  <a:gd name="T13" fmla="*/ 0 h 91"/>
                  <a:gd name="T14" fmla="*/ 42 w 43"/>
                  <a:gd name="T15" fmla="*/ 3 h 91"/>
                  <a:gd name="T16" fmla="*/ 38 w 43"/>
                  <a:gd name="T17" fmla="*/ 14 h 91"/>
                  <a:gd name="T18" fmla="*/ 23 w 43"/>
                  <a:gd name="T19" fmla="*/ 46 h 91"/>
                  <a:gd name="T20" fmla="*/ 7 w 43"/>
                  <a:gd name="T21" fmla="*/ 78 h 91"/>
                  <a:gd name="T22" fmla="*/ 2 w 43"/>
                  <a:gd name="T23" fmla="*/ 87 h 91"/>
                  <a:gd name="T24" fmla="*/ 0 w 43"/>
                  <a:gd name="T25"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91">
                    <a:moveTo>
                      <a:pt x="0" y="91"/>
                    </a:moveTo>
                    <a:cubicBezTo>
                      <a:pt x="0" y="91"/>
                      <a:pt x="0" y="89"/>
                      <a:pt x="1" y="87"/>
                    </a:cubicBezTo>
                    <a:cubicBezTo>
                      <a:pt x="3" y="85"/>
                      <a:pt x="4" y="81"/>
                      <a:pt x="6" y="77"/>
                    </a:cubicBezTo>
                    <a:cubicBezTo>
                      <a:pt x="11" y="69"/>
                      <a:pt x="16" y="58"/>
                      <a:pt x="22" y="46"/>
                    </a:cubicBezTo>
                    <a:cubicBezTo>
                      <a:pt x="28" y="33"/>
                      <a:pt x="33" y="22"/>
                      <a:pt x="37" y="13"/>
                    </a:cubicBezTo>
                    <a:cubicBezTo>
                      <a:pt x="39" y="9"/>
                      <a:pt x="40" y="6"/>
                      <a:pt x="41" y="3"/>
                    </a:cubicBezTo>
                    <a:cubicBezTo>
                      <a:pt x="42" y="1"/>
                      <a:pt x="43" y="0"/>
                      <a:pt x="43" y="0"/>
                    </a:cubicBezTo>
                    <a:cubicBezTo>
                      <a:pt x="43" y="0"/>
                      <a:pt x="43" y="1"/>
                      <a:pt x="42" y="3"/>
                    </a:cubicBezTo>
                    <a:cubicBezTo>
                      <a:pt x="41" y="6"/>
                      <a:pt x="40" y="9"/>
                      <a:pt x="38" y="14"/>
                    </a:cubicBezTo>
                    <a:cubicBezTo>
                      <a:pt x="35" y="22"/>
                      <a:pt x="30" y="34"/>
                      <a:pt x="23" y="46"/>
                    </a:cubicBezTo>
                    <a:cubicBezTo>
                      <a:pt x="18" y="59"/>
                      <a:pt x="12" y="70"/>
                      <a:pt x="7" y="78"/>
                    </a:cubicBezTo>
                    <a:cubicBezTo>
                      <a:pt x="5" y="82"/>
                      <a:pt x="3" y="85"/>
                      <a:pt x="2" y="87"/>
                    </a:cubicBezTo>
                    <a:cubicBezTo>
                      <a:pt x="1" y="90"/>
                      <a:pt x="0" y="91"/>
                      <a:pt x="0" y="91"/>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任意多边形 47"/>
              <p:cNvSpPr/>
              <p:nvPr/>
            </p:nvSpPr>
            <p:spPr bwMode="auto">
              <a:xfrm>
                <a:off x="5091" y="1299"/>
                <a:ext cx="667" cy="769"/>
              </a:xfrm>
              <a:custGeom>
                <a:avLst/>
                <a:gdLst>
                  <a:gd name="T0" fmla="*/ 50 w 289"/>
                  <a:gd name="T1" fmla="*/ 319 h 333"/>
                  <a:gd name="T2" fmla="*/ 8 w 289"/>
                  <a:gd name="T3" fmla="*/ 158 h 333"/>
                  <a:gd name="T4" fmla="*/ 15 w 289"/>
                  <a:gd name="T5" fmla="*/ 131 h 333"/>
                  <a:gd name="T6" fmla="*/ 40 w 289"/>
                  <a:gd name="T7" fmla="*/ 123 h 333"/>
                  <a:gd name="T8" fmla="*/ 52 w 289"/>
                  <a:gd name="T9" fmla="*/ 143 h 333"/>
                  <a:gd name="T10" fmla="*/ 72 w 289"/>
                  <a:gd name="T11" fmla="*/ 167 h 333"/>
                  <a:gd name="T12" fmla="*/ 91 w 289"/>
                  <a:gd name="T13" fmla="*/ 171 h 333"/>
                  <a:gd name="T14" fmla="*/ 103 w 289"/>
                  <a:gd name="T15" fmla="*/ 146 h 333"/>
                  <a:gd name="T16" fmla="*/ 108 w 289"/>
                  <a:gd name="T17" fmla="*/ 94 h 333"/>
                  <a:gd name="T18" fmla="*/ 114 w 289"/>
                  <a:gd name="T19" fmla="*/ 66 h 333"/>
                  <a:gd name="T20" fmla="*/ 135 w 289"/>
                  <a:gd name="T21" fmla="*/ 48 h 333"/>
                  <a:gd name="T22" fmla="*/ 155 w 289"/>
                  <a:gd name="T23" fmla="*/ 62 h 333"/>
                  <a:gd name="T24" fmla="*/ 154 w 289"/>
                  <a:gd name="T25" fmla="*/ 74 h 333"/>
                  <a:gd name="T26" fmla="*/ 159 w 289"/>
                  <a:gd name="T27" fmla="*/ 84 h 333"/>
                  <a:gd name="T28" fmla="*/ 170 w 289"/>
                  <a:gd name="T29" fmla="*/ 81 h 333"/>
                  <a:gd name="T30" fmla="*/ 196 w 289"/>
                  <a:gd name="T31" fmla="*/ 49 h 333"/>
                  <a:gd name="T32" fmla="*/ 221 w 289"/>
                  <a:gd name="T33" fmla="*/ 17 h 333"/>
                  <a:gd name="T34" fmla="*/ 258 w 289"/>
                  <a:gd name="T35" fmla="*/ 1 h 333"/>
                  <a:gd name="T36" fmla="*/ 287 w 289"/>
                  <a:gd name="T37" fmla="*/ 25 h 333"/>
                  <a:gd name="T38" fmla="*/ 270 w 289"/>
                  <a:gd name="T39" fmla="*/ 61 h 333"/>
                  <a:gd name="T40" fmla="*/ 221 w 289"/>
                  <a:gd name="T41" fmla="*/ 98 h 333"/>
                  <a:gd name="T42" fmla="*/ 213 w 289"/>
                  <a:gd name="T43" fmla="*/ 105 h 333"/>
                  <a:gd name="T44" fmla="*/ 222 w 289"/>
                  <a:gd name="T45" fmla="*/ 121 h 333"/>
                  <a:gd name="T46" fmla="*/ 244 w 289"/>
                  <a:gd name="T47" fmla="*/ 126 h 333"/>
                  <a:gd name="T48" fmla="*/ 261 w 289"/>
                  <a:gd name="T49" fmla="*/ 139 h 333"/>
                  <a:gd name="T50" fmla="*/ 246 w 289"/>
                  <a:gd name="T51" fmla="*/ 164 h 333"/>
                  <a:gd name="T52" fmla="*/ 189 w 289"/>
                  <a:gd name="T53" fmla="*/ 189 h 333"/>
                  <a:gd name="T54" fmla="*/ 168 w 289"/>
                  <a:gd name="T55" fmla="*/ 197 h 333"/>
                  <a:gd name="T56" fmla="*/ 160 w 289"/>
                  <a:gd name="T57" fmla="*/ 216 h 333"/>
                  <a:gd name="T58" fmla="*/ 179 w 289"/>
                  <a:gd name="T59" fmla="*/ 226 h 333"/>
                  <a:gd name="T60" fmla="*/ 200 w 289"/>
                  <a:gd name="T61" fmla="*/ 220 h 333"/>
                  <a:gd name="T62" fmla="*/ 238 w 289"/>
                  <a:gd name="T63" fmla="*/ 231 h 333"/>
                  <a:gd name="T64" fmla="*/ 238 w 289"/>
                  <a:gd name="T65" fmla="*/ 258 h 333"/>
                  <a:gd name="T66" fmla="*/ 221 w 289"/>
                  <a:gd name="T67" fmla="*/ 280 h 333"/>
                  <a:gd name="T68" fmla="*/ 138 w 289"/>
                  <a:gd name="T69" fmla="*/ 326 h 333"/>
                  <a:gd name="T70" fmla="*/ 50 w 289"/>
                  <a:gd name="T71" fmla="*/ 319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9" h="333">
                    <a:moveTo>
                      <a:pt x="50" y="319"/>
                    </a:moveTo>
                    <a:cubicBezTo>
                      <a:pt x="4" y="279"/>
                      <a:pt x="0" y="215"/>
                      <a:pt x="8" y="158"/>
                    </a:cubicBezTo>
                    <a:cubicBezTo>
                      <a:pt x="10" y="149"/>
                      <a:pt x="10" y="139"/>
                      <a:pt x="15" y="131"/>
                    </a:cubicBezTo>
                    <a:cubicBezTo>
                      <a:pt x="20" y="123"/>
                      <a:pt x="32" y="119"/>
                      <a:pt x="40" y="123"/>
                    </a:cubicBezTo>
                    <a:cubicBezTo>
                      <a:pt x="46" y="128"/>
                      <a:pt x="49" y="136"/>
                      <a:pt x="52" y="143"/>
                    </a:cubicBezTo>
                    <a:cubicBezTo>
                      <a:pt x="56" y="153"/>
                      <a:pt x="63" y="161"/>
                      <a:pt x="72" y="167"/>
                    </a:cubicBezTo>
                    <a:cubicBezTo>
                      <a:pt x="77" y="171"/>
                      <a:pt x="85" y="173"/>
                      <a:pt x="91" y="171"/>
                    </a:cubicBezTo>
                    <a:cubicBezTo>
                      <a:pt x="100" y="167"/>
                      <a:pt x="102" y="156"/>
                      <a:pt x="103" y="146"/>
                    </a:cubicBezTo>
                    <a:cubicBezTo>
                      <a:pt x="105" y="129"/>
                      <a:pt x="106" y="111"/>
                      <a:pt x="108" y="94"/>
                    </a:cubicBezTo>
                    <a:cubicBezTo>
                      <a:pt x="109" y="84"/>
                      <a:pt x="110" y="75"/>
                      <a:pt x="114" y="66"/>
                    </a:cubicBezTo>
                    <a:cubicBezTo>
                      <a:pt x="118" y="57"/>
                      <a:pt x="125" y="50"/>
                      <a:pt x="135" y="48"/>
                    </a:cubicBezTo>
                    <a:cubicBezTo>
                      <a:pt x="144" y="47"/>
                      <a:pt x="154" y="53"/>
                      <a:pt x="155" y="62"/>
                    </a:cubicBezTo>
                    <a:cubicBezTo>
                      <a:pt x="156" y="66"/>
                      <a:pt x="154" y="70"/>
                      <a:pt x="154" y="74"/>
                    </a:cubicBezTo>
                    <a:cubicBezTo>
                      <a:pt x="154" y="78"/>
                      <a:pt x="155" y="83"/>
                      <a:pt x="159" y="84"/>
                    </a:cubicBezTo>
                    <a:cubicBezTo>
                      <a:pt x="163" y="86"/>
                      <a:pt x="167" y="83"/>
                      <a:pt x="170" y="81"/>
                    </a:cubicBezTo>
                    <a:cubicBezTo>
                      <a:pt x="181" y="72"/>
                      <a:pt x="189" y="61"/>
                      <a:pt x="196" y="49"/>
                    </a:cubicBezTo>
                    <a:cubicBezTo>
                      <a:pt x="204" y="38"/>
                      <a:pt x="211" y="26"/>
                      <a:pt x="221" y="17"/>
                    </a:cubicBezTo>
                    <a:cubicBezTo>
                      <a:pt x="231" y="7"/>
                      <a:pt x="244" y="0"/>
                      <a:pt x="258" y="1"/>
                    </a:cubicBezTo>
                    <a:cubicBezTo>
                      <a:pt x="271" y="2"/>
                      <a:pt x="285" y="11"/>
                      <a:pt x="287" y="25"/>
                    </a:cubicBezTo>
                    <a:cubicBezTo>
                      <a:pt x="289" y="39"/>
                      <a:pt x="279" y="51"/>
                      <a:pt x="270" y="61"/>
                    </a:cubicBezTo>
                    <a:cubicBezTo>
                      <a:pt x="256" y="76"/>
                      <a:pt x="239" y="88"/>
                      <a:pt x="221" y="98"/>
                    </a:cubicBezTo>
                    <a:cubicBezTo>
                      <a:pt x="218" y="100"/>
                      <a:pt x="215" y="102"/>
                      <a:pt x="213" y="105"/>
                    </a:cubicBezTo>
                    <a:cubicBezTo>
                      <a:pt x="211" y="112"/>
                      <a:pt x="216" y="118"/>
                      <a:pt x="222" y="121"/>
                    </a:cubicBezTo>
                    <a:cubicBezTo>
                      <a:pt x="229" y="124"/>
                      <a:pt x="236" y="124"/>
                      <a:pt x="244" y="126"/>
                    </a:cubicBezTo>
                    <a:cubicBezTo>
                      <a:pt x="251" y="128"/>
                      <a:pt x="258" y="132"/>
                      <a:pt x="261" y="139"/>
                    </a:cubicBezTo>
                    <a:cubicBezTo>
                      <a:pt x="263" y="149"/>
                      <a:pt x="254" y="158"/>
                      <a:pt x="246" y="164"/>
                    </a:cubicBezTo>
                    <a:cubicBezTo>
                      <a:pt x="228" y="176"/>
                      <a:pt x="209" y="184"/>
                      <a:pt x="189" y="189"/>
                    </a:cubicBezTo>
                    <a:cubicBezTo>
                      <a:pt x="182" y="191"/>
                      <a:pt x="174" y="192"/>
                      <a:pt x="168" y="197"/>
                    </a:cubicBezTo>
                    <a:cubicBezTo>
                      <a:pt x="162" y="201"/>
                      <a:pt x="157" y="209"/>
                      <a:pt x="160" y="216"/>
                    </a:cubicBezTo>
                    <a:cubicBezTo>
                      <a:pt x="163" y="223"/>
                      <a:pt x="171" y="226"/>
                      <a:pt x="179" y="226"/>
                    </a:cubicBezTo>
                    <a:cubicBezTo>
                      <a:pt x="186" y="225"/>
                      <a:pt x="193" y="222"/>
                      <a:pt x="200" y="220"/>
                    </a:cubicBezTo>
                    <a:cubicBezTo>
                      <a:pt x="214" y="216"/>
                      <a:pt x="230" y="219"/>
                      <a:pt x="238" y="231"/>
                    </a:cubicBezTo>
                    <a:cubicBezTo>
                      <a:pt x="242" y="239"/>
                      <a:pt x="242" y="249"/>
                      <a:pt x="238" y="258"/>
                    </a:cubicBezTo>
                    <a:cubicBezTo>
                      <a:pt x="234" y="266"/>
                      <a:pt x="228" y="273"/>
                      <a:pt x="221" y="280"/>
                    </a:cubicBezTo>
                    <a:cubicBezTo>
                      <a:pt x="198" y="302"/>
                      <a:pt x="169" y="319"/>
                      <a:pt x="138" y="326"/>
                    </a:cubicBezTo>
                    <a:cubicBezTo>
                      <a:pt x="106" y="333"/>
                      <a:pt x="78" y="333"/>
                      <a:pt x="50" y="319"/>
                    </a:cubicBezTo>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任意多边形 48"/>
              <p:cNvSpPr/>
              <p:nvPr/>
            </p:nvSpPr>
            <p:spPr bwMode="auto">
              <a:xfrm>
                <a:off x="5248" y="1325"/>
                <a:ext cx="475" cy="632"/>
              </a:xfrm>
              <a:custGeom>
                <a:avLst/>
                <a:gdLst>
                  <a:gd name="T0" fmla="*/ 0 w 206"/>
                  <a:gd name="T1" fmla="*/ 274 h 274"/>
                  <a:gd name="T2" fmla="*/ 43 w 206"/>
                  <a:gd name="T3" fmla="*/ 186 h 274"/>
                  <a:gd name="T4" fmla="*/ 56 w 206"/>
                  <a:gd name="T5" fmla="*/ 164 h 274"/>
                  <a:gd name="T6" fmla="*/ 69 w 206"/>
                  <a:gd name="T7" fmla="*/ 142 h 274"/>
                  <a:gd name="T8" fmla="*/ 97 w 206"/>
                  <a:gd name="T9" fmla="*/ 105 h 274"/>
                  <a:gd name="T10" fmla="*/ 124 w 206"/>
                  <a:gd name="T11" fmla="*/ 72 h 274"/>
                  <a:gd name="T12" fmla="*/ 150 w 206"/>
                  <a:gd name="T13" fmla="*/ 45 h 274"/>
                  <a:gd name="T14" fmla="*/ 190 w 206"/>
                  <a:gd name="T15" fmla="*/ 11 h 274"/>
                  <a:gd name="T16" fmla="*/ 202 w 206"/>
                  <a:gd name="T17" fmla="*/ 2 h 274"/>
                  <a:gd name="T18" fmla="*/ 205 w 206"/>
                  <a:gd name="T19" fmla="*/ 0 h 274"/>
                  <a:gd name="T20" fmla="*/ 206 w 206"/>
                  <a:gd name="T21" fmla="*/ 0 h 274"/>
                  <a:gd name="T22" fmla="*/ 205 w 206"/>
                  <a:gd name="T23" fmla="*/ 0 h 274"/>
                  <a:gd name="T24" fmla="*/ 202 w 206"/>
                  <a:gd name="T25" fmla="*/ 3 h 274"/>
                  <a:gd name="T26" fmla="*/ 191 w 206"/>
                  <a:gd name="T27" fmla="*/ 11 h 274"/>
                  <a:gd name="T28" fmla="*/ 150 w 206"/>
                  <a:gd name="T29" fmla="*/ 46 h 274"/>
                  <a:gd name="T30" fmla="*/ 125 w 206"/>
                  <a:gd name="T31" fmla="*/ 73 h 274"/>
                  <a:gd name="T32" fmla="*/ 98 w 206"/>
                  <a:gd name="T33" fmla="*/ 106 h 274"/>
                  <a:gd name="T34" fmla="*/ 70 w 206"/>
                  <a:gd name="T35" fmla="*/ 143 h 274"/>
                  <a:gd name="T36" fmla="*/ 58 w 206"/>
                  <a:gd name="T37" fmla="*/ 165 h 274"/>
                  <a:gd name="T38" fmla="*/ 45 w 206"/>
                  <a:gd name="T39" fmla="*/ 187 h 274"/>
                  <a:gd name="T40" fmla="*/ 2 w 206"/>
                  <a:gd name="T41" fmla="*/ 274 h 274"/>
                  <a:gd name="T42" fmla="*/ 0 w 206"/>
                  <a:gd name="T43"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6" h="274">
                    <a:moveTo>
                      <a:pt x="0" y="274"/>
                    </a:moveTo>
                    <a:cubicBezTo>
                      <a:pt x="12" y="246"/>
                      <a:pt x="27" y="216"/>
                      <a:pt x="43" y="186"/>
                    </a:cubicBezTo>
                    <a:cubicBezTo>
                      <a:pt x="48" y="179"/>
                      <a:pt x="52" y="171"/>
                      <a:pt x="56" y="164"/>
                    </a:cubicBezTo>
                    <a:cubicBezTo>
                      <a:pt x="60" y="157"/>
                      <a:pt x="64" y="149"/>
                      <a:pt x="69" y="142"/>
                    </a:cubicBezTo>
                    <a:cubicBezTo>
                      <a:pt x="78" y="129"/>
                      <a:pt x="87" y="116"/>
                      <a:pt x="97" y="105"/>
                    </a:cubicBezTo>
                    <a:cubicBezTo>
                      <a:pt x="106" y="93"/>
                      <a:pt x="115" y="82"/>
                      <a:pt x="124" y="72"/>
                    </a:cubicBezTo>
                    <a:cubicBezTo>
                      <a:pt x="133" y="62"/>
                      <a:pt x="141" y="53"/>
                      <a:pt x="150" y="45"/>
                    </a:cubicBezTo>
                    <a:cubicBezTo>
                      <a:pt x="166" y="29"/>
                      <a:pt x="180" y="18"/>
                      <a:pt x="190" y="11"/>
                    </a:cubicBezTo>
                    <a:cubicBezTo>
                      <a:pt x="195" y="7"/>
                      <a:pt x="199" y="4"/>
                      <a:pt x="202" y="2"/>
                    </a:cubicBezTo>
                    <a:cubicBezTo>
                      <a:pt x="203" y="2"/>
                      <a:pt x="205" y="1"/>
                      <a:pt x="205" y="0"/>
                    </a:cubicBezTo>
                    <a:cubicBezTo>
                      <a:pt x="206" y="0"/>
                      <a:pt x="206" y="0"/>
                      <a:pt x="206" y="0"/>
                    </a:cubicBezTo>
                    <a:cubicBezTo>
                      <a:pt x="206" y="0"/>
                      <a:pt x="206" y="0"/>
                      <a:pt x="205" y="0"/>
                    </a:cubicBezTo>
                    <a:cubicBezTo>
                      <a:pt x="205" y="1"/>
                      <a:pt x="204" y="2"/>
                      <a:pt x="202" y="3"/>
                    </a:cubicBezTo>
                    <a:cubicBezTo>
                      <a:pt x="200" y="5"/>
                      <a:pt x="196" y="7"/>
                      <a:pt x="191" y="11"/>
                    </a:cubicBezTo>
                    <a:cubicBezTo>
                      <a:pt x="181" y="19"/>
                      <a:pt x="166" y="30"/>
                      <a:pt x="150" y="46"/>
                    </a:cubicBezTo>
                    <a:cubicBezTo>
                      <a:pt x="142" y="54"/>
                      <a:pt x="134" y="63"/>
                      <a:pt x="125" y="73"/>
                    </a:cubicBezTo>
                    <a:cubicBezTo>
                      <a:pt x="116" y="83"/>
                      <a:pt x="107" y="94"/>
                      <a:pt x="98" y="106"/>
                    </a:cubicBezTo>
                    <a:cubicBezTo>
                      <a:pt x="88" y="117"/>
                      <a:pt x="79" y="130"/>
                      <a:pt x="70" y="143"/>
                    </a:cubicBezTo>
                    <a:cubicBezTo>
                      <a:pt x="66" y="150"/>
                      <a:pt x="62" y="157"/>
                      <a:pt x="58" y="165"/>
                    </a:cubicBezTo>
                    <a:cubicBezTo>
                      <a:pt x="53" y="172"/>
                      <a:pt x="49" y="180"/>
                      <a:pt x="45" y="187"/>
                    </a:cubicBezTo>
                    <a:cubicBezTo>
                      <a:pt x="28" y="217"/>
                      <a:pt x="13" y="247"/>
                      <a:pt x="2" y="274"/>
                    </a:cubicBezTo>
                    <a:cubicBezTo>
                      <a:pt x="0" y="274"/>
                      <a:pt x="0" y="274"/>
                      <a:pt x="0" y="274"/>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任意多边形 49"/>
              <p:cNvSpPr/>
              <p:nvPr/>
            </p:nvSpPr>
            <p:spPr bwMode="auto">
              <a:xfrm>
                <a:off x="5400" y="1410"/>
                <a:ext cx="9" cy="242"/>
              </a:xfrm>
              <a:custGeom>
                <a:avLst/>
                <a:gdLst>
                  <a:gd name="T0" fmla="*/ 3 w 4"/>
                  <a:gd name="T1" fmla="*/ 105 h 105"/>
                  <a:gd name="T2" fmla="*/ 3 w 4"/>
                  <a:gd name="T3" fmla="*/ 101 h 105"/>
                  <a:gd name="T4" fmla="*/ 2 w 4"/>
                  <a:gd name="T5" fmla="*/ 90 h 105"/>
                  <a:gd name="T6" fmla="*/ 2 w 4"/>
                  <a:gd name="T7" fmla="*/ 53 h 105"/>
                  <a:gd name="T8" fmla="*/ 1 w 4"/>
                  <a:gd name="T9" fmla="*/ 16 h 105"/>
                  <a:gd name="T10" fmla="*/ 1 w 4"/>
                  <a:gd name="T11" fmla="*/ 4 h 105"/>
                  <a:gd name="T12" fmla="*/ 1 w 4"/>
                  <a:gd name="T13" fmla="*/ 0 h 105"/>
                  <a:gd name="T14" fmla="*/ 1 w 4"/>
                  <a:gd name="T15" fmla="*/ 4 h 105"/>
                  <a:gd name="T16" fmla="*/ 3 w 4"/>
                  <a:gd name="T17" fmla="*/ 15 h 105"/>
                  <a:gd name="T18" fmla="*/ 4 w 4"/>
                  <a:gd name="T19" fmla="*/ 53 h 105"/>
                  <a:gd name="T20" fmla="*/ 3 w 4"/>
                  <a:gd name="T21" fmla="*/ 90 h 105"/>
                  <a:gd name="T22" fmla="*/ 3 w 4"/>
                  <a:gd name="T23" fmla="*/ 101 h 105"/>
                  <a:gd name="T24" fmla="*/ 3 w 4"/>
                  <a:gd name="T2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105">
                    <a:moveTo>
                      <a:pt x="3" y="105"/>
                    </a:moveTo>
                    <a:cubicBezTo>
                      <a:pt x="3" y="105"/>
                      <a:pt x="3" y="104"/>
                      <a:pt x="3" y="101"/>
                    </a:cubicBezTo>
                    <a:cubicBezTo>
                      <a:pt x="2" y="99"/>
                      <a:pt x="2" y="95"/>
                      <a:pt x="2" y="90"/>
                    </a:cubicBezTo>
                    <a:cubicBezTo>
                      <a:pt x="2" y="80"/>
                      <a:pt x="2" y="67"/>
                      <a:pt x="2" y="53"/>
                    </a:cubicBezTo>
                    <a:cubicBezTo>
                      <a:pt x="2" y="38"/>
                      <a:pt x="2" y="25"/>
                      <a:pt x="1" y="16"/>
                    </a:cubicBezTo>
                    <a:cubicBezTo>
                      <a:pt x="1" y="11"/>
                      <a:pt x="1" y="7"/>
                      <a:pt x="1" y="4"/>
                    </a:cubicBezTo>
                    <a:cubicBezTo>
                      <a:pt x="1" y="2"/>
                      <a:pt x="0" y="0"/>
                      <a:pt x="1" y="0"/>
                    </a:cubicBezTo>
                    <a:cubicBezTo>
                      <a:pt x="1" y="0"/>
                      <a:pt x="1" y="2"/>
                      <a:pt x="1" y="4"/>
                    </a:cubicBezTo>
                    <a:cubicBezTo>
                      <a:pt x="2" y="7"/>
                      <a:pt x="2" y="11"/>
                      <a:pt x="3" y="15"/>
                    </a:cubicBezTo>
                    <a:cubicBezTo>
                      <a:pt x="3" y="25"/>
                      <a:pt x="4" y="38"/>
                      <a:pt x="4" y="53"/>
                    </a:cubicBezTo>
                    <a:cubicBezTo>
                      <a:pt x="4" y="67"/>
                      <a:pt x="3" y="80"/>
                      <a:pt x="3" y="90"/>
                    </a:cubicBezTo>
                    <a:cubicBezTo>
                      <a:pt x="3" y="94"/>
                      <a:pt x="3" y="98"/>
                      <a:pt x="3" y="101"/>
                    </a:cubicBezTo>
                    <a:cubicBezTo>
                      <a:pt x="3" y="104"/>
                      <a:pt x="3" y="105"/>
                      <a:pt x="3" y="105"/>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任意多边形 50"/>
              <p:cNvSpPr/>
              <p:nvPr/>
            </p:nvSpPr>
            <p:spPr bwMode="auto">
              <a:xfrm>
                <a:off x="5407" y="1627"/>
                <a:ext cx="286" cy="28"/>
              </a:xfrm>
              <a:custGeom>
                <a:avLst/>
                <a:gdLst>
                  <a:gd name="T0" fmla="*/ 124 w 124"/>
                  <a:gd name="T1" fmla="*/ 2 h 12"/>
                  <a:gd name="T2" fmla="*/ 119 w 124"/>
                  <a:gd name="T3" fmla="*/ 2 h 12"/>
                  <a:gd name="T4" fmla="*/ 106 w 124"/>
                  <a:gd name="T5" fmla="*/ 2 h 12"/>
                  <a:gd name="T6" fmla="*/ 62 w 124"/>
                  <a:gd name="T7" fmla="*/ 4 h 12"/>
                  <a:gd name="T8" fmla="*/ 18 w 124"/>
                  <a:gd name="T9" fmla="*/ 9 h 12"/>
                  <a:gd name="T10" fmla="*/ 5 w 124"/>
                  <a:gd name="T11" fmla="*/ 11 h 12"/>
                  <a:gd name="T12" fmla="*/ 0 w 124"/>
                  <a:gd name="T13" fmla="*/ 11 h 12"/>
                  <a:gd name="T14" fmla="*/ 5 w 124"/>
                  <a:gd name="T15" fmla="*/ 10 h 12"/>
                  <a:gd name="T16" fmla="*/ 18 w 124"/>
                  <a:gd name="T17" fmla="*/ 7 h 12"/>
                  <a:gd name="T18" fmla="*/ 62 w 124"/>
                  <a:gd name="T19" fmla="*/ 2 h 12"/>
                  <a:gd name="T20" fmla="*/ 106 w 124"/>
                  <a:gd name="T21" fmla="*/ 1 h 12"/>
                  <a:gd name="T22" fmla="*/ 119 w 124"/>
                  <a:gd name="T23" fmla="*/ 1 h 12"/>
                  <a:gd name="T24" fmla="*/ 124 w 124"/>
                  <a:gd name="T2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
                    <a:moveTo>
                      <a:pt x="124" y="2"/>
                    </a:moveTo>
                    <a:cubicBezTo>
                      <a:pt x="124" y="2"/>
                      <a:pt x="122" y="2"/>
                      <a:pt x="119" y="2"/>
                    </a:cubicBezTo>
                    <a:cubicBezTo>
                      <a:pt x="116" y="2"/>
                      <a:pt x="111" y="2"/>
                      <a:pt x="106" y="2"/>
                    </a:cubicBezTo>
                    <a:cubicBezTo>
                      <a:pt x="95" y="2"/>
                      <a:pt x="79" y="2"/>
                      <a:pt x="62" y="4"/>
                    </a:cubicBezTo>
                    <a:cubicBezTo>
                      <a:pt x="45" y="5"/>
                      <a:pt x="29" y="7"/>
                      <a:pt x="18" y="9"/>
                    </a:cubicBezTo>
                    <a:cubicBezTo>
                      <a:pt x="13" y="10"/>
                      <a:pt x="8" y="10"/>
                      <a:pt x="5" y="11"/>
                    </a:cubicBezTo>
                    <a:cubicBezTo>
                      <a:pt x="2" y="11"/>
                      <a:pt x="0" y="12"/>
                      <a:pt x="0" y="11"/>
                    </a:cubicBezTo>
                    <a:cubicBezTo>
                      <a:pt x="0" y="11"/>
                      <a:pt x="2" y="11"/>
                      <a:pt x="5" y="10"/>
                    </a:cubicBezTo>
                    <a:cubicBezTo>
                      <a:pt x="8" y="9"/>
                      <a:pt x="12" y="8"/>
                      <a:pt x="18" y="7"/>
                    </a:cubicBezTo>
                    <a:cubicBezTo>
                      <a:pt x="29" y="5"/>
                      <a:pt x="45" y="3"/>
                      <a:pt x="62" y="2"/>
                    </a:cubicBezTo>
                    <a:cubicBezTo>
                      <a:pt x="79" y="1"/>
                      <a:pt x="95" y="0"/>
                      <a:pt x="106" y="1"/>
                    </a:cubicBezTo>
                    <a:cubicBezTo>
                      <a:pt x="111" y="1"/>
                      <a:pt x="116" y="1"/>
                      <a:pt x="119" y="1"/>
                    </a:cubicBezTo>
                    <a:cubicBezTo>
                      <a:pt x="122" y="2"/>
                      <a:pt x="124" y="2"/>
                      <a:pt x="124" y="2"/>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任意多边形 51"/>
              <p:cNvSpPr/>
              <p:nvPr/>
            </p:nvSpPr>
            <p:spPr bwMode="auto">
              <a:xfrm>
                <a:off x="5149" y="1578"/>
                <a:ext cx="103" cy="374"/>
              </a:xfrm>
              <a:custGeom>
                <a:avLst/>
                <a:gdLst>
                  <a:gd name="T0" fmla="*/ 45 w 45"/>
                  <a:gd name="T1" fmla="*/ 162 h 162"/>
                  <a:gd name="T2" fmla="*/ 44 w 45"/>
                  <a:gd name="T3" fmla="*/ 160 h 162"/>
                  <a:gd name="T4" fmla="*/ 43 w 45"/>
                  <a:gd name="T5" fmla="*/ 155 h 162"/>
                  <a:gd name="T6" fmla="*/ 37 w 45"/>
                  <a:gd name="T7" fmla="*/ 138 h 162"/>
                  <a:gd name="T8" fmla="*/ 22 w 45"/>
                  <a:gd name="T9" fmla="*/ 81 h 162"/>
                  <a:gd name="T10" fmla="*/ 7 w 45"/>
                  <a:gd name="T11" fmla="*/ 24 h 162"/>
                  <a:gd name="T12" fmla="*/ 2 w 45"/>
                  <a:gd name="T13" fmla="*/ 6 h 162"/>
                  <a:gd name="T14" fmla="*/ 1 w 45"/>
                  <a:gd name="T15" fmla="*/ 2 h 162"/>
                  <a:gd name="T16" fmla="*/ 0 w 45"/>
                  <a:gd name="T17" fmla="*/ 0 h 162"/>
                  <a:gd name="T18" fmla="*/ 1 w 45"/>
                  <a:gd name="T19" fmla="*/ 2 h 162"/>
                  <a:gd name="T20" fmla="*/ 3 w 45"/>
                  <a:gd name="T21" fmla="*/ 6 h 162"/>
                  <a:gd name="T22" fmla="*/ 8 w 45"/>
                  <a:gd name="T23" fmla="*/ 23 h 162"/>
                  <a:gd name="T24" fmla="*/ 23 w 45"/>
                  <a:gd name="T25" fmla="*/ 81 h 162"/>
                  <a:gd name="T26" fmla="*/ 38 w 45"/>
                  <a:gd name="T27" fmla="*/ 138 h 162"/>
                  <a:gd name="T28" fmla="*/ 43 w 45"/>
                  <a:gd name="T29" fmla="*/ 155 h 162"/>
                  <a:gd name="T30" fmla="*/ 44 w 45"/>
                  <a:gd name="T31" fmla="*/ 160 h 162"/>
                  <a:gd name="T32" fmla="*/ 45 w 45"/>
                  <a:gd name="T33"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162">
                    <a:moveTo>
                      <a:pt x="45" y="162"/>
                    </a:moveTo>
                    <a:cubicBezTo>
                      <a:pt x="45" y="162"/>
                      <a:pt x="45" y="161"/>
                      <a:pt x="44" y="160"/>
                    </a:cubicBezTo>
                    <a:cubicBezTo>
                      <a:pt x="44" y="159"/>
                      <a:pt x="43" y="157"/>
                      <a:pt x="43" y="155"/>
                    </a:cubicBezTo>
                    <a:cubicBezTo>
                      <a:pt x="41" y="151"/>
                      <a:pt x="39" y="146"/>
                      <a:pt x="37" y="138"/>
                    </a:cubicBezTo>
                    <a:cubicBezTo>
                      <a:pt x="33" y="124"/>
                      <a:pt x="27" y="103"/>
                      <a:pt x="22" y="81"/>
                    </a:cubicBezTo>
                    <a:cubicBezTo>
                      <a:pt x="16" y="59"/>
                      <a:pt x="11" y="38"/>
                      <a:pt x="7" y="24"/>
                    </a:cubicBezTo>
                    <a:cubicBezTo>
                      <a:pt x="5" y="17"/>
                      <a:pt x="3" y="11"/>
                      <a:pt x="2" y="6"/>
                    </a:cubicBezTo>
                    <a:cubicBezTo>
                      <a:pt x="2" y="5"/>
                      <a:pt x="1" y="3"/>
                      <a:pt x="1" y="2"/>
                    </a:cubicBezTo>
                    <a:cubicBezTo>
                      <a:pt x="0" y="1"/>
                      <a:pt x="0" y="0"/>
                      <a:pt x="0" y="0"/>
                    </a:cubicBezTo>
                    <a:cubicBezTo>
                      <a:pt x="0" y="0"/>
                      <a:pt x="1" y="1"/>
                      <a:pt x="1" y="2"/>
                    </a:cubicBezTo>
                    <a:cubicBezTo>
                      <a:pt x="2" y="3"/>
                      <a:pt x="2" y="4"/>
                      <a:pt x="3" y="6"/>
                    </a:cubicBezTo>
                    <a:cubicBezTo>
                      <a:pt x="4" y="10"/>
                      <a:pt x="6" y="16"/>
                      <a:pt x="8" y="23"/>
                    </a:cubicBezTo>
                    <a:cubicBezTo>
                      <a:pt x="12" y="38"/>
                      <a:pt x="18" y="58"/>
                      <a:pt x="23" y="81"/>
                    </a:cubicBezTo>
                    <a:cubicBezTo>
                      <a:pt x="29" y="103"/>
                      <a:pt x="34" y="123"/>
                      <a:pt x="38" y="138"/>
                    </a:cubicBezTo>
                    <a:cubicBezTo>
                      <a:pt x="40" y="145"/>
                      <a:pt x="42" y="151"/>
                      <a:pt x="43" y="155"/>
                    </a:cubicBezTo>
                    <a:cubicBezTo>
                      <a:pt x="44" y="157"/>
                      <a:pt x="44" y="159"/>
                      <a:pt x="44" y="160"/>
                    </a:cubicBezTo>
                    <a:cubicBezTo>
                      <a:pt x="45" y="161"/>
                      <a:pt x="45" y="162"/>
                      <a:pt x="45" y="162"/>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任意多边形 52"/>
              <p:cNvSpPr/>
              <p:nvPr/>
            </p:nvSpPr>
            <p:spPr bwMode="auto">
              <a:xfrm>
                <a:off x="5252" y="1871"/>
                <a:ext cx="386" cy="81"/>
              </a:xfrm>
              <a:custGeom>
                <a:avLst/>
                <a:gdLst>
                  <a:gd name="T0" fmla="*/ 167 w 167"/>
                  <a:gd name="T1" fmla="*/ 0 h 35"/>
                  <a:gd name="T2" fmla="*/ 165 w 167"/>
                  <a:gd name="T3" fmla="*/ 0 h 35"/>
                  <a:gd name="T4" fmla="*/ 160 w 167"/>
                  <a:gd name="T5" fmla="*/ 2 h 35"/>
                  <a:gd name="T6" fmla="*/ 142 w 167"/>
                  <a:gd name="T7" fmla="*/ 5 h 35"/>
                  <a:gd name="T8" fmla="*/ 83 w 167"/>
                  <a:gd name="T9" fmla="*/ 18 h 35"/>
                  <a:gd name="T10" fmla="*/ 24 w 167"/>
                  <a:gd name="T11" fmla="*/ 31 h 35"/>
                  <a:gd name="T12" fmla="*/ 6 w 167"/>
                  <a:gd name="T13" fmla="*/ 34 h 35"/>
                  <a:gd name="T14" fmla="*/ 2 w 167"/>
                  <a:gd name="T15" fmla="*/ 34 h 35"/>
                  <a:gd name="T16" fmla="*/ 0 w 167"/>
                  <a:gd name="T17" fmla="*/ 35 h 35"/>
                  <a:gd name="T18" fmla="*/ 1 w 167"/>
                  <a:gd name="T19" fmla="*/ 34 h 35"/>
                  <a:gd name="T20" fmla="*/ 6 w 167"/>
                  <a:gd name="T21" fmla="*/ 33 h 35"/>
                  <a:gd name="T22" fmla="*/ 24 w 167"/>
                  <a:gd name="T23" fmla="*/ 29 h 35"/>
                  <a:gd name="T24" fmla="*/ 83 w 167"/>
                  <a:gd name="T25" fmla="*/ 16 h 35"/>
                  <a:gd name="T26" fmla="*/ 142 w 167"/>
                  <a:gd name="T27" fmla="*/ 4 h 35"/>
                  <a:gd name="T28" fmla="*/ 160 w 167"/>
                  <a:gd name="T29" fmla="*/ 1 h 35"/>
                  <a:gd name="T30" fmla="*/ 165 w 167"/>
                  <a:gd name="T31" fmla="*/ 0 h 35"/>
                  <a:gd name="T32" fmla="*/ 167 w 16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35">
                    <a:moveTo>
                      <a:pt x="167" y="0"/>
                    </a:moveTo>
                    <a:cubicBezTo>
                      <a:pt x="167" y="0"/>
                      <a:pt x="166" y="0"/>
                      <a:pt x="165" y="0"/>
                    </a:cubicBezTo>
                    <a:cubicBezTo>
                      <a:pt x="164" y="1"/>
                      <a:pt x="162" y="1"/>
                      <a:pt x="160" y="2"/>
                    </a:cubicBezTo>
                    <a:cubicBezTo>
                      <a:pt x="156" y="2"/>
                      <a:pt x="150" y="4"/>
                      <a:pt x="142" y="5"/>
                    </a:cubicBezTo>
                    <a:cubicBezTo>
                      <a:pt x="127" y="8"/>
                      <a:pt x="106" y="13"/>
                      <a:pt x="83" y="18"/>
                    </a:cubicBezTo>
                    <a:cubicBezTo>
                      <a:pt x="60" y="23"/>
                      <a:pt x="40" y="28"/>
                      <a:pt x="24" y="31"/>
                    </a:cubicBezTo>
                    <a:cubicBezTo>
                      <a:pt x="17" y="32"/>
                      <a:pt x="11" y="33"/>
                      <a:pt x="6" y="34"/>
                    </a:cubicBezTo>
                    <a:cubicBezTo>
                      <a:pt x="4" y="34"/>
                      <a:pt x="3" y="34"/>
                      <a:pt x="2" y="34"/>
                    </a:cubicBezTo>
                    <a:cubicBezTo>
                      <a:pt x="0" y="35"/>
                      <a:pt x="0" y="35"/>
                      <a:pt x="0" y="35"/>
                    </a:cubicBezTo>
                    <a:cubicBezTo>
                      <a:pt x="0" y="35"/>
                      <a:pt x="0" y="34"/>
                      <a:pt x="1" y="34"/>
                    </a:cubicBezTo>
                    <a:cubicBezTo>
                      <a:pt x="3" y="34"/>
                      <a:pt x="4" y="33"/>
                      <a:pt x="6" y="33"/>
                    </a:cubicBezTo>
                    <a:cubicBezTo>
                      <a:pt x="11" y="32"/>
                      <a:pt x="17" y="31"/>
                      <a:pt x="24" y="29"/>
                    </a:cubicBezTo>
                    <a:cubicBezTo>
                      <a:pt x="39" y="26"/>
                      <a:pt x="60" y="22"/>
                      <a:pt x="83" y="16"/>
                    </a:cubicBezTo>
                    <a:cubicBezTo>
                      <a:pt x="106" y="11"/>
                      <a:pt x="127" y="7"/>
                      <a:pt x="142" y="4"/>
                    </a:cubicBezTo>
                    <a:cubicBezTo>
                      <a:pt x="150" y="3"/>
                      <a:pt x="156" y="2"/>
                      <a:pt x="160" y="1"/>
                    </a:cubicBezTo>
                    <a:cubicBezTo>
                      <a:pt x="162" y="1"/>
                      <a:pt x="164" y="0"/>
                      <a:pt x="165" y="0"/>
                    </a:cubicBezTo>
                    <a:cubicBezTo>
                      <a:pt x="166" y="0"/>
                      <a:pt x="167" y="0"/>
                      <a:pt x="167" y="0"/>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任意多边形 53"/>
              <p:cNvSpPr/>
              <p:nvPr/>
            </p:nvSpPr>
            <p:spPr bwMode="auto">
              <a:xfrm>
                <a:off x="4403" y="-14"/>
                <a:ext cx="1253" cy="1341"/>
              </a:xfrm>
              <a:custGeom>
                <a:avLst/>
                <a:gdLst>
                  <a:gd name="T0" fmla="*/ 0 w 543"/>
                  <a:gd name="T1" fmla="*/ 212 h 581"/>
                  <a:gd name="T2" fmla="*/ 51 w 543"/>
                  <a:gd name="T3" fmla="*/ 74 h 581"/>
                  <a:gd name="T4" fmla="*/ 153 w 543"/>
                  <a:gd name="T5" fmla="*/ 6 h 581"/>
                  <a:gd name="T6" fmla="*/ 260 w 543"/>
                  <a:gd name="T7" fmla="*/ 57 h 581"/>
                  <a:gd name="T8" fmla="*/ 280 w 543"/>
                  <a:gd name="T9" fmla="*/ 123 h 581"/>
                  <a:gd name="T10" fmla="*/ 326 w 543"/>
                  <a:gd name="T11" fmla="*/ 167 h 581"/>
                  <a:gd name="T12" fmla="*/ 385 w 543"/>
                  <a:gd name="T13" fmla="*/ 158 h 581"/>
                  <a:gd name="T14" fmla="*/ 421 w 543"/>
                  <a:gd name="T15" fmla="*/ 221 h 581"/>
                  <a:gd name="T16" fmla="*/ 433 w 543"/>
                  <a:gd name="T17" fmla="*/ 297 h 581"/>
                  <a:gd name="T18" fmla="*/ 487 w 543"/>
                  <a:gd name="T19" fmla="*/ 331 h 581"/>
                  <a:gd name="T20" fmla="*/ 539 w 543"/>
                  <a:gd name="T21" fmla="*/ 452 h 581"/>
                  <a:gd name="T22" fmla="*/ 491 w 543"/>
                  <a:gd name="T23" fmla="*/ 581 h 581"/>
                  <a:gd name="T24" fmla="*/ 415 w 543"/>
                  <a:gd name="T25" fmla="*/ 389 h 581"/>
                  <a:gd name="T26" fmla="*/ 334 w 543"/>
                  <a:gd name="T27" fmla="*/ 299 h 581"/>
                  <a:gd name="T28" fmla="*/ 130 w 543"/>
                  <a:gd name="T29" fmla="*/ 232 h 581"/>
                  <a:gd name="T30" fmla="*/ 0 w 543"/>
                  <a:gd name="T31" fmla="*/ 212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3" h="581">
                    <a:moveTo>
                      <a:pt x="0" y="212"/>
                    </a:moveTo>
                    <a:cubicBezTo>
                      <a:pt x="7" y="170"/>
                      <a:pt x="27" y="109"/>
                      <a:pt x="51" y="74"/>
                    </a:cubicBezTo>
                    <a:cubicBezTo>
                      <a:pt x="75" y="39"/>
                      <a:pt x="111" y="12"/>
                      <a:pt x="153" y="6"/>
                    </a:cubicBezTo>
                    <a:cubicBezTo>
                      <a:pt x="195" y="0"/>
                      <a:pt x="241" y="20"/>
                      <a:pt x="260" y="57"/>
                    </a:cubicBezTo>
                    <a:cubicBezTo>
                      <a:pt x="270" y="78"/>
                      <a:pt x="272" y="101"/>
                      <a:pt x="280" y="123"/>
                    </a:cubicBezTo>
                    <a:cubicBezTo>
                      <a:pt x="287" y="144"/>
                      <a:pt x="303" y="165"/>
                      <a:pt x="326" y="167"/>
                    </a:cubicBezTo>
                    <a:cubicBezTo>
                      <a:pt x="346" y="169"/>
                      <a:pt x="365" y="154"/>
                      <a:pt x="385" y="158"/>
                    </a:cubicBezTo>
                    <a:cubicBezTo>
                      <a:pt x="411" y="163"/>
                      <a:pt x="420" y="195"/>
                      <a:pt x="421" y="221"/>
                    </a:cubicBezTo>
                    <a:cubicBezTo>
                      <a:pt x="421" y="247"/>
                      <a:pt x="417" y="276"/>
                      <a:pt x="433" y="297"/>
                    </a:cubicBezTo>
                    <a:cubicBezTo>
                      <a:pt x="446" y="313"/>
                      <a:pt x="469" y="319"/>
                      <a:pt x="487" y="331"/>
                    </a:cubicBezTo>
                    <a:cubicBezTo>
                      <a:pt x="526" y="355"/>
                      <a:pt x="543" y="406"/>
                      <a:pt x="539" y="452"/>
                    </a:cubicBezTo>
                    <a:cubicBezTo>
                      <a:pt x="535" y="498"/>
                      <a:pt x="514" y="540"/>
                      <a:pt x="491" y="581"/>
                    </a:cubicBezTo>
                    <a:cubicBezTo>
                      <a:pt x="472" y="515"/>
                      <a:pt x="447" y="450"/>
                      <a:pt x="415" y="389"/>
                    </a:cubicBezTo>
                    <a:cubicBezTo>
                      <a:pt x="397" y="354"/>
                      <a:pt x="364" y="325"/>
                      <a:pt x="334" y="299"/>
                    </a:cubicBezTo>
                    <a:cubicBezTo>
                      <a:pt x="289" y="258"/>
                      <a:pt x="190" y="239"/>
                      <a:pt x="130" y="232"/>
                    </a:cubicBezTo>
                    <a:cubicBezTo>
                      <a:pt x="70" y="225"/>
                      <a:pt x="59" y="223"/>
                      <a:pt x="0" y="212"/>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任意多边形 54"/>
              <p:cNvSpPr/>
              <p:nvPr/>
            </p:nvSpPr>
            <p:spPr bwMode="auto">
              <a:xfrm>
                <a:off x="2492" y="588"/>
                <a:ext cx="1048" cy="762"/>
              </a:xfrm>
              <a:custGeom>
                <a:avLst/>
                <a:gdLst>
                  <a:gd name="T0" fmla="*/ 428 w 454"/>
                  <a:gd name="T1" fmla="*/ 0 h 330"/>
                  <a:gd name="T2" fmla="*/ 0 w 454"/>
                  <a:gd name="T3" fmla="*/ 76 h 330"/>
                  <a:gd name="T4" fmla="*/ 37 w 454"/>
                  <a:gd name="T5" fmla="*/ 330 h 330"/>
                  <a:gd name="T6" fmla="*/ 454 w 454"/>
                  <a:gd name="T7" fmla="*/ 253 h 330"/>
                  <a:gd name="T8" fmla="*/ 428 w 454"/>
                  <a:gd name="T9" fmla="*/ 0 h 330"/>
                </a:gdLst>
                <a:ahLst/>
                <a:cxnLst>
                  <a:cxn ang="0">
                    <a:pos x="T0" y="T1"/>
                  </a:cxn>
                  <a:cxn ang="0">
                    <a:pos x="T2" y="T3"/>
                  </a:cxn>
                  <a:cxn ang="0">
                    <a:pos x="T4" y="T5"/>
                  </a:cxn>
                  <a:cxn ang="0">
                    <a:pos x="T6" y="T7"/>
                  </a:cxn>
                  <a:cxn ang="0">
                    <a:pos x="T8" y="T9"/>
                  </a:cxn>
                </a:cxnLst>
                <a:rect l="0" t="0" r="r" b="b"/>
                <a:pathLst>
                  <a:path w="454" h="330">
                    <a:moveTo>
                      <a:pt x="428" y="0"/>
                    </a:moveTo>
                    <a:cubicBezTo>
                      <a:pt x="280" y="11"/>
                      <a:pt x="118" y="30"/>
                      <a:pt x="0" y="76"/>
                    </a:cubicBezTo>
                    <a:cubicBezTo>
                      <a:pt x="37" y="330"/>
                      <a:pt x="37" y="330"/>
                      <a:pt x="37" y="330"/>
                    </a:cubicBezTo>
                    <a:cubicBezTo>
                      <a:pt x="37" y="330"/>
                      <a:pt x="267" y="247"/>
                      <a:pt x="454" y="253"/>
                    </a:cubicBezTo>
                    <a:cubicBezTo>
                      <a:pt x="428" y="0"/>
                      <a:pt x="428" y="0"/>
                      <a:pt x="428" y="0"/>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任意多边形 55"/>
              <p:cNvSpPr/>
              <p:nvPr/>
            </p:nvSpPr>
            <p:spPr bwMode="auto">
              <a:xfrm>
                <a:off x="2492" y="588"/>
                <a:ext cx="1023" cy="762"/>
              </a:xfrm>
              <a:custGeom>
                <a:avLst/>
                <a:gdLst>
                  <a:gd name="T0" fmla="*/ 428 w 443"/>
                  <a:gd name="T1" fmla="*/ 0 h 330"/>
                  <a:gd name="T2" fmla="*/ 58 w 443"/>
                  <a:gd name="T3" fmla="*/ 56 h 330"/>
                  <a:gd name="T4" fmla="*/ 0 w 443"/>
                  <a:gd name="T5" fmla="*/ 76 h 330"/>
                  <a:gd name="T6" fmla="*/ 37 w 443"/>
                  <a:gd name="T7" fmla="*/ 330 h 330"/>
                  <a:gd name="T8" fmla="*/ 349 w 443"/>
                  <a:gd name="T9" fmla="*/ 258 h 330"/>
                  <a:gd name="T10" fmla="*/ 360 w 443"/>
                  <a:gd name="T11" fmla="*/ 213 h 330"/>
                  <a:gd name="T12" fmla="*/ 397 w 443"/>
                  <a:gd name="T13" fmla="*/ 165 h 330"/>
                  <a:gd name="T14" fmla="*/ 397 w 443"/>
                  <a:gd name="T15" fmla="*/ 165 h 330"/>
                  <a:gd name="T16" fmla="*/ 443 w 443"/>
                  <a:gd name="T17" fmla="*/ 142 h 330"/>
                  <a:gd name="T18" fmla="*/ 428 w 443"/>
                  <a:gd name="T1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3" h="330">
                    <a:moveTo>
                      <a:pt x="428" y="0"/>
                    </a:moveTo>
                    <a:cubicBezTo>
                      <a:pt x="303" y="9"/>
                      <a:pt x="169" y="24"/>
                      <a:pt x="58" y="56"/>
                    </a:cubicBezTo>
                    <a:cubicBezTo>
                      <a:pt x="38" y="62"/>
                      <a:pt x="18" y="69"/>
                      <a:pt x="0" y="76"/>
                    </a:cubicBezTo>
                    <a:cubicBezTo>
                      <a:pt x="37" y="330"/>
                      <a:pt x="37" y="330"/>
                      <a:pt x="37" y="330"/>
                    </a:cubicBezTo>
                    <a:cubicBezTo>
                      <a:pt x="37" y="330"/>
                      <a:pt x="191" y="275"/>
                      <a:pt x="349" y="258"/>
                    </a:cubicBezTo>
                    <a:cubicBezTo>
                      <a:pt x="353" y="239"/>
                      <a:pt x="357" y="222"/>
                      <a:pt x="360" y="213"/>
                    </a:cubicBezTo>
                    <a:cubicBezTo>
                      <a:pt x="370" y="182"/>
                      <a:pt x="397" y="165"/>
                      <a:pt x="397" y="165"/>
                    </a:cubicBezTo>
                    <a:cubicBezTo>
                      <a:pt x="397" y="165"/>
                      <a:pt x="397" y="165"/>
                      <a:pt x="397" y="165"/>
                    </a:cubicBezTo>
                    <a:cubicBezTo>
                      <a:pt x="443" y="142"/>
                      <a:pt x="443" y="142"/>
                      <a:pt x="443" y="142"/>
                    </a:cubicBezTo>
                    <a:cubicBezTo>
                      <a:pt x="428" y="0"/>
                      <a:pt x="428" y="0"/>
                      <a:pt x="428" y="0"/>
                    </a:cubicBezTo>
                  </a:path>
                </a:pathLst>
              </a:custGeom>
              <a:solidFill>
                <a:srgbClr val="FADC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任意多边形 56"/>
              <p:cNvSpPr/>
              <p:nvPr/>
            </p:nvSpPr>
            <p:spPr bwMode="auto">
              <a:xfrm>
                <a:off x="2575" y="796"/>
                <a:ext cx="882" cy="466"/>
              </a:xfrm>
              <a:custGeom>
                <a:avLst/>
                <a:gdLst>
                  <a:gd name="T0" fmla="*/ 382 w 382"/>
                  <a:gd name="T1" fmla="*/ 130 h 202"/>
                  <a:gd name="T2" fmla="*/ 380 w 382"/>
                  <a:gd name="T3" fmla="*/ 130 h 202"/>
                  <a:gd name="T4" fmla="*/ 376 w 382"/>
                  <a:gd name="T5" fmla="*/ 130 h 202"/>
                  <a:gd name="T6" fmla="*/ 360 w 382"/>
                  <a:gd name="T7" fmla="*/ 132 h 202"/>
                  <a:gd name="T8" fmla="*/ 334 w 382"/>
                  <a:gd name="T9" fmla="*/ 136 h 202"/>
                  <a:gd name="T10" fmla="*/ 301 w 382"/>
                  <a:gd name="T11" fmla="*/ 141 h 202"/>
                  <a:gd name="T12" fmla="*/ 107 w 382"/>
                  <a:gd name="T13" fmla="*/ 181 h 202"/>
                  <a:gd name="T14" fmla="*/ 33 w 382"/>
                  <a:gd name="T15" fmla="*/ 201 h 202"/>
                  <a:gd name="T16" fmla="*/ 32 w 382"/>
                  <a:gd name="T17" fmla="*/ 202 h 202"/>
                  <a:gd name="T18" fmla="*/ 31 w 382"/>
                  <a:gd name="T19" fmla="*/ 201 h 202"/>
                  <a:gd name="T20" fmla="*/ 10 w 382"/>
                  <a:gd name="T21" fmla="*/ 57 h 202"/>
                  <a:gd name="T22" fmla="*/ 3 w 382"/>
                  <a:gd name="T23" fmla="*/ 15 h 202"/>
                  <a:gd name="T24" fmla="*/ 1 w 382"/>
                  <a:gd name="T25" fmla="*/ 4 h 202"/>
                  <a:gd name="T26" fmla="*/ 0 w 382"/>
                  <a:gd name="T27" fmla="*/ 1 h 202"/>
                  <a:gd name="T28" fmla="*/ 0 w 382"/>
                  <a:gd name="T29" fmla="*/ 0 h 202"/>
                  <a:gd name="T30" fmla="*/ 0 w 382"/>
                  <a:gd name="T31" fmla="*/ 1 h 202"/>
                  <a:gd name="T32" fmla="*/ 1 w 382"/>
                  <a:gd name="T33" fmla="*/ 4 h 202"/>
                  <a:gd name="T34" fmla="*/ 3 w 382"/>
                  <a:gd name="T35" fmla="*/ 15 h 202"/>
                  <a:gd name="T36" fmla="*/ 11 w 382"/>
                  <a:gd name="T37" fmla="*/ 56 h 202"/>
                  <a:gd name="T38" fmla="*/ 33 w 382"/>
                  <a:gd name="T39" fmla="*/ 200 h 202"/>
                  <a:gd name="T40" fmla="*/ 32 w 382"/>
                  <a:gd name="T41" fmla="*/ 199 h 202"/>
                  <a:gd name="T42" fmla="*/ 106 w 382"/>
                  <a:gd name="T43" fmla="*/ 179 h 202"/>
                  <a:gd name="T44" fmla="*/ 300 w 382"/>
                  <a:gd name="T45" fmla="*/ 139 h 202"/>
                  <a:gd name="T46" fmla="*/ 334 w 382"/>
                  <a:gd name="T47" fmla="*/ 135 h 202"/>
                  <a:gd name="T48" fmla="*/ 360 w 382"/>
                  <a:gd name="T49" fmla="*/ 132 h 202"/>
                  <a:gd name="T50" fmla="*/ 376 w 382"/>
                  <a:gd name="T51" fmla="*/ 130 h 202"/>
                  <a:gd name="T52" fmla="*/ 380 w 382"/>
                  <a:gd name="T53" fmla="*/ 130 h 202"/>
                  <a:gd name="T54" fmla="*/ 382 w 382"/>
                  <a:gd name="T55" fmla="*/ 13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2" h="202">
                    <a:moveTo>
                      <a:pt x="382" y="130"/>
                    </a:moveTo>
                    <a:cubicBezTo>
                      <a:pt x="382" y="130"/>
                      <a:pt x="381" y="130"/>
                      <a:pt x="380" y="130"/>
                    </a:cubicBezTo>
                    <a:cubicBezTo>
                      <a:pt x="379" y="130"/>
                      <a:pt x="378" y="130"/>
                      <a:pt x="376" y="130"/>
                    </a:cubicBezTo>
                    <a:cubicBezTo>
                      <a:pt x="372" y="131"/>
                      <a:pt x="367" y="132"/>
                      <a:pt x="360" y="132"/>
                    </a:cubicBezTo>
                    <a:cubicBezTo>
                      <a:pt x="353" y="133"/>
                      <a:pt x="344" y="134"/>
                      <a:pt x="334" y="136"/>
                    </a:cubicBezTo>
                    <a:cubicBezTo>
                      <a:pt x="324" y="137"/>
                      <a:pt x="313" y="139"/>
                      <a:pt x="301" y="141"/>
                    </a:cubicBezTo>
                    <a:cubicBezTo>
                      <a:pt x="250" y="148"/>
                      <a:pt x="182" y="161"/>
                      <a:pt x="107" y="181"/>
                    </a:cubicBezTo>
                    <a:cubicBezTo>
                      <a:pt x="81" y="187"/>
                      <a:pt x="56" y="194"/>
                      <a:pt x="33" y="201"/>
                    </a:cubicBezTo>
                    <a:cubicBezTo>
                      <a:pt x="32" y="202"/>
                      <a:pt x="32" y="202"/>
                      <a:pt x="32" y="202"/>
                    </a:cubicBezTo>
                    <a:cubicBezTo>
                      <a:pt x="31" y="201"/>
                      <a:pt x="31" y="201"/>
                      <a:pt x="31" y="201"/>
                    </a:cubicBezTo>
                    <a:cubicBezTo>
                      <a:pt x="23" y="142"/>
                      <a:pt x="16" y="92"/>
                      <a:pt x="10" y="57"/>
                    </a:cubicBezTo>
                    <a:cubicBezTo>
                      <a:pt x="7" y="39"/>
                      <a:pt x="4" y="25"/>
                      <a:pt x="3" y="15"/>
                    </a:cubicBezTo>
                    <a:cubicBezTo>
                      <a:pt x="2" y="10"/>
                      <a:pt x="1" y="7"/>
                      <a:pt x="1" y="4"/>
                    </a:cubicBezTo>
                    <a:cubicBezTo>
                      <a:pt x="0" y="3"/>
                      <a:pt x="0" y="2"/>
                      <a:pt x="0" y="1"/>
                    </a:cubicBezTo>
                    <a:cubicBezTo>
                      <a:pt x="0" y="0"/>
                      <a:pt x="0" y="0"/>
                      <a:pt x="0" y="0"/>
                    </a:cubicBezTo>
                    <a:cubicBezTo>
                      <a:pt x="0" y="0"/>
                      <a:pt x="0" y="0"/>
                      <a:pt x="0" y="1"/>
                    </a:cubicBezTo>
                    <a:cubicBezTo>
                      <a:pt x="1" y="2"/>
                      <a:pt x="1" y="3"/>
                      <a:pt x="1" y="4"/>
                    </a:cubicBezTo>
                    <a:cubicBezTo>
                      <a:pt x="2" y="6"/>
                      <a:pt x="2" y="10"/>
                      <a:pt x="3" y="15"/>
                    </a:cubicBezTo>
                    <a:cubicBezTo>
                      <a:pt x="5" y="25"/>
                      <a:pt x="8" y="39"/>
                      <a:pt x="11" y="56"/>
                    </a:cubicBezTo>
                    <a:cubicBezTo>
                      <a:pt x="17" y="92"/>
                      <a:pt x="25" y="142"/>
                      <a:pt x="33" y="200"/>
                    </a:cubicBezTo>
                    <a:cubicBezTo>
                      <a:pt x="32" y="199"/>
                      <a:pt x="32" y="199"/>
                      <a:pt x="32" y="199"/>
                    </a:cubicBezTo>
                    <a:cubicBezTo>
                      <a:pt x="55" y="192"/>
                      <a:pt x="80" y="185"/>
                      <a:pt x="106" y="179"/>
                    </a:cubicBezTo>
                    <a:cubicBezTo>
                      <a:pt x="181" y="159"/>
                      <a:pt x="250" y="147"/>
                      <a:pt x="300" y="139"/>
                    </a:cubicBezTo>
                    <a:cubicBezTo>
                      <a:pt x="313" y="137"/>
                      <a:pt x="324" y="136"/>
                      <a:pt x="334" y="135"/>
                    </a:cubicBezTo>
                    <a:cubicBezTo>
                      <a:pt x="344" y="133"/>
                      <a:pt x="353" y="132"/>
                      <a:pt x="360" y="132"/>
                    </a:cubicBezTo>
                    <a:cubicBezTo>
                      <a:pt x="367" y="131"/>
                      <a:pt x="372" y="130"/>
                      <a:pt x="376" y="130"/>
                    </a:cubicBezTo>
                    <a:cubicBezTo>
                      <a:pt x="378" y="130"/>
                      <a:pt x="379" y="130"/>
                      <a:pt x="380" y="130"/>
                    </a:cubicBezTo>
                    <a:cubicBezTo>
                      <a:pt x="381" y="130"/>
                      <a:pt x="382" y="130"/>
                      <a:pt x="382" y="130"/>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任意多边形 57"/>
              <p:cNvSpPr/>
              <p:nvPr/>
            </p:nvSpPr>
            <p:spPr bwMode="auto">
              <a:xfrm>
                <a:off x="2612" y="851"/>
                <a:ext cx="856" cy="240"/>
              </a:xfrm>
              <a:custGeom>
                <a:avLst/>
                <a:gdLst>
                  <a:gd name="T0" fmla="*/ 371 w 371"/>
                  <a:gd name="T1" fmla="*/ 44 h 104"/>
                  <a:gd name="T2" fmla="*/ 369 w 371"/>
                  <a:gd name="T3" fmla="*/ 39 h 104"/>
                  <a:gd name="T4" fmla="*/ 361 w 371"/>
                  <a:gd name="T5" fmla="*/ 26 h 104"/>
                  <a:gd name="T6" fmla="*/ 343 w 371"/>
                  <a:gd name="T7" fmla="*/ 10 h 104"/>
                  <a:gd name="T8" fmla="*/ 337 w 371"/>
                  <a:gd name="T9" fmla="*/ 7 h 104"/>
                  <a:gd name="T10" fmla="*/ 330 w 371"/>
                  <a:gd name="T11" fmla="*/ 4 h 104"/>
                  <a:gd name="T12" fmla="*/ 313 w 371"/>
                  <a:gd name="T13" fmla="*/ 2 h 104"/>
                  <a:gd name="T14" fmla="*/ 296 w 371"/>
                  <a:gd name="T15" fmla="*/ 9 h 104"/>
                  <a:gd name="T16" fmla="*/ 283 w 371"/>
                  <a:gd name="T17" fmla="*/ 24 h 104"/>
                  <a:gd name="T18" fmla="*/ 264 w 371"/>
                  <a:gd name="T19" fmla="*/ 64 h 104"/>
                  <a:gd name="T20" fmla="*/ 250 w 371"/>
                  <a:gd name="T21" fmla="*/ 84 h 104"/>
                  <a:gd name="T22" fmla="*/ 239 w 371"/>
                  <a:gd name="T23" fmla="*/ 89 h 104"/>
                  <a:gd name="T24" fmla="*/ 226 w 371"/>
                  <a:gd name="T25" fmla="*/ 88 h 104"/>
                  <a:gd name="T26" fmla="*/ 184 w 371"/>
                  <a:gd name="T27" fmla="*/ 56 h 104"/>
                  <a:gd name="T28" fmla="*/ 159 w 371"/>
                  <a:gd name="T29" fmla="*/ 58 h 104"/>
                  <a:gd name="T30" fmla="*/ 149 w 371"/>
                  <a:gd name="T31" fmla="*/ 66 h 104"/>
                  <a:gd name="T32" fmla="*/ 142 w 371"/>
                  <a:gd name="T33" fmla="*/ 76 h 104"/>
                  <a:gd name="T34" fmla="*/ 129 w 371"/>
                  <a:gd name="T35" fmla="*/ 98 h 104"/>
                  <a:gd name="T36" fmla="*/ 117 w 371"/>
                  <a:gd name="T37" fmla="*/ 103 h 104"/>
                  <a:gd name="T38" fmla="*/ 105 w 371"/>
                  <a:gd name="T39" fmla="*/ 101 h 104"/>
                  <a:gd name="T40" fmla="*/ 89 w 371"/>
                  <a:gd name="T41" fmla="*/ 84 h 104"/>
                  <a:gd name="T42" fmla="*/ 80 w 371"/>
                  <a:gd name="T43" fmla="*/ 64 h 104"/>
                  <a:gd name="T44" fmla="*/ 71 w 371"/>
                  <a:gd name="T45" fmla="*/ 46 h 104"/>
                  <a:gd name="T46" fmla="*/ 58 w 371"/>
                  <a:gd name="T47" fmla="*/ 34 h 104"/>
                  <a:gd name="T48" fmla="*/ 28 w 371"/>
                  <a:gd name="T49" fmla="*/ 33 h 104"/>
                  <a:gd name="T50" fmla="*/ 8 w 371"/>
                  <a:gd name="T51" fmla="*/ 47 h 104"/>
                  <a:gd name="T52" fmla="*/ 1 w 371"/>
                  <a:gd name="T53" fmla="*/ 60 h 104"/>
                  <a:gd name="T54" fmla="*/ 0 w 371"/>
                  <a:gd name="T55" fmla="*/ 65 h 104"/>
                  <a:gd name="T56" fmla="*/ 1 w 371"/>
                  <a:gd name="T57" fmla="*/ 60 h 104"/>
                  <a:gd name="T58" fmla="*/ 8 w 371"/>
                  <a:gd name="T59" fmla="*/ 47 h 104"/>
                  <a:gd name="T60" fmla="*/ 27 w 371"/>
                  <a:gd name="T61" fmla="*/ 32 h 104"/>
                  <a:gd name="T62" fmla="*/ 59 w 371"/>
                  <a:gd name="T63" fmla="*/ 33 h 104"/>
                  <a:gd name="T64" fmla="*/ 73 w 371"/>
                  <a:gd name="T65" fmla="*/ 45 h 104"/>
                  <a:gd name="T66" fmla="*/ 82 w 371"/>
                  <a:gd name="T67" fmla="*/ 64 h 104"/>
                  <a:gd name="T68" fmla="*/ 90 w 371"/>
                  <a:gd name="T69" fmla="*/ 83 h 104"/>
                  <a:gd name="T70" fmla="*/ 106 w 371"/>
                  <a:gd name="T71" fmla="*/ 99 h 104"/>
                  <a:gd name="T72" fmla="*/ 117 w 371"/>
                  <a:gd name="T73" fmla="*/ 101 h 104"/>
                  <a:gd name="T74" fmla="*/ 128 w 371"/>
                  <a:gd name="T75" fmla="*/ 97 h 104"/>
                  <a:gd name="T76" fmla="*/ 140 w 371"/>
                  <a:gd name="T77" fmla="*/ 75 h 104"/>
                  <a:gd name="T78" fmla="*/ 147 w 371"/>
                  <a:gd name="T79" fmla="*/ 64 h 104"/>
                  <a:gd name="T80" fmla="*/ 158 w 371"/>
                  <a:gd name="T81" fmla="*/ 56 h 104"/>
                  <a:gd name="T82" fmla="*/ 185 w 371"/>
                  <a:gd name="T83" fmla="*/ 54 h 104"/>
                  <a:gd name="T84" fmla="*/ 206 w 371"/>
                  <a:gd name="T85" fmla="*/ 70 h 104"/>
                  <a:gd name="T86" fmla="*/ 226 w 371"/>
                  <a:gd name="T87" fmla="*/ 86 h 104"/>
                  <a:gd name="T88" fmla="*/ 238 w 371"/>
                  <a:gd name="T89" fmla="*/ 87 h 104"/>
                  <a:gd name="T90" fmla="*/ 249 w 371"/>
                  <a:gd name="T91" fmla="*/ 82 h 104"/>
                  <a:gd name="T92" fmla="*/ 262 w 371"/>
                  <a:gd name="T93" fmla="*/ 63 h 104"/>
                  <a:gd name="T94" fmla="*/ 282 w 371"/>
                  <a:gd name="T95" fmla="*/ 23 h 104"/>
                  <a:gd name="T96" fmla="*/ 296 w 371"/>
                  <a:gd name="T97" fmla="*/ 8 h 104"/>
                  <a:gd name="T98" fmla="*/ 313 w 371"/>
                  <a:gd name="T99" fmla="*/ 1 h 104"/>
                  <a:gd name="T100" fmla="*/ 330 w 371"/>
                  <a:gd name="T101" fmla="*/ 3 h 104"/>
                  <a:gd name="T102" fmla="*/ 338 w 371"/>
                  <a:gd name="T103" fmla="*/ 5 h 104"/>
                  <a:gd name="T104" fmla="*/ 344 w 371"/>
                  <a:gd name="T105" fmla="*/ 9 h 104"/>
                  <a:gd name="T106" fmla="*/ 362 w 371"/>
                  <a:gd name="T107" fmla="*/ 25 h 104"/>
                  <a:gd name="T108" fmla="*/ 369 w 371"/>
                  <a:gd name="T109" fmla="*/ 39 h 104"/>
                  <a:gd name="T110" fmla="*/ 370 w 371"/>
                  <a:gd name="T111" fmla="*/ 43 h 104"/>
                  <a:gd name="T112" fmla="*/ 371 w 371"/>
                  <a:gd name="T113" fmla="*/ 4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1" h="104">
                    <a:moveTo>
                      <a:pt x="371" y="44"/>
                    </a:moveTo>
                    <a:cubicBezTo>
                      <a:pt x="371" y="44"/>
                      <a:pt x="370" y="42"/>
                      <a:pt x="369" y="39"/>
                    </a:cubicBezTo>
                    <a:cubicBezTo>
                      <a:pt x="368" y="36"/>
                      <a:pt x="365" y="31"/>
                      <a:pt x="361" y="26"/>
                    </a:cubicBezTo>
                    <a:cubicBezTo>
                      <a:pt x="357" y="21"/>
                      <a:pt x="351" y="15"/>
                      <a:pt x="343" y="10"/>
                    </a:cubicBezTo>
                    <a:cubicBezTo>
                      <a:pt x="341" y="9"/>
                      <a:pt x="339" y="8"/>
                      <a:pt x="337" y="7"/>
                    </a:cubicBezTo>
                    <a:cubicBezTo>
                      <a:pt x="335" y="6"/>
                      <a:pt x="332" y="5"/>
                      <a:pt x="330" y="4"/>
                    </a:cubicBezTo>
                    <a:cubicBezTo>
                      <a:pt x="325" y="2"/>
                      <a:pt x="319" y="2"/>
                      <a:pt x="313" y="2"/>
                    </a:cubicBezTo>
                    <a:cubicBezTo>
                      <a:pt x="307" y="3"/>
                      <a:pt x="302" y="5"/>
                      <a:pt x="296" y="9"/>
                    </a:cubicBezTo>
                    <a:cubicBezTo>
                      <a:pt x="291" y="13"/>
                      <a:pt x="287" y="18"/>
                      <a:pt x="283" y="24"/>
                    </a:cubicBezTo>
                    <a:cubicBezTo>
                      <a:pt x="275" y="35"/>
                      <a:pt x="270" y="49"/>
                      <a:pt x="264" y="64"/>
                    </a:cubicBezTo>
                    <a:cubicBezTo>
                      <a:pt x="261" y="71"/>
                      <a:pt x="257" y="78"/>
                      <a:pt x="250" y="84"/>
                    </a:cubicBezTo>
                    <a:cubicBezTo>
                      <a:pt x="247" y="86"/>
                      <a:pt x="243" y="89"/>
                      <a:pt x="239" y="89"/>
                    </a:cubicBezTo>
                    <a:cubicBezTo>
                      <a:pt x="234" y="90"/>
                      <a:pt x="230" y="90"/>
                      <a:pt x="226" y="88"/>
                    </a:cubicBezTo>
                    <a:cubicBezTo>
                      <a:pt x="209" y="81"/>
                      <a:pt x="201" y="62"/>
                      <a:pt x="184" y="56"/>
                    </a:cubicBezTo>
                    <a:cubicBezTo>
                      <a:pt x="176" y="53"/>
                      <a:pt x="166" y="54"/>
                      <a:pt x="159" y="58"/>
                    </a:cubicBezTo>
                    <a:cubicBezTo>
                      <a:pt x="155" y="60"/>
                      <a:pt x="152" y="62"/>
                      <a:pt x="149" y="66"/>
                    </a:cubicBezTo>
                    <a:cubicBezTo>
                      <a:pt x="146" y="69"/>
                      <a:pt x="144" y="73"/>
                      <a:pt x="142" y="76"/>
                    </a:cubicBezTo>
                    <a:cubicBezTo>
                      <a:pt x="138" y="84"/>
                      <a:pt x="135" y="92"/>
                      <a:pt x="129" y="98"/>
                    </a:cubicBezTo>
                    <a:cubicBezTo>
                      <a:pt x="126" y="101"/>
                      <a:pt x="122" y="103"/>
                      <a:pt x="117" y="103"/>
                    </a:cubicBezTo>
                    <a:cubicBezTo>
                      <a:pt x="113" y="104"/>
                      <a:pt x="109" y="103"/>
                      <a:pt x="105" y="101"/>
                    </a:cubicBezTo>
                    <a:cubicBezTo>
                      <a:pt x="98" y="97"/>
                      <a:pt x="93" y="91"/>
                      <a:pt x="89" y="84"/>
                    </a:cubicBezTo>
                    <a:cubicBezTo>
                      <a:pt x="85" y="78"/>
                      <a:pt x="83" y="71"/>
                      <a:pt x="80" y="64"/>
                    </a:cubicBezTo>
                    <a:cubicBezTo>
                      <a:pt x="78" y="58"/>
                      <a:pt x="75" y="52"/>
                      <a:pt x="71" y="46"/>
                    </a:cubicBezTo>
                    <a:cubicBezTo>
                      <a:pt x="68" y="41"/>
                      <a:pt x="63" y="37"/>
                      <a:pt x="58" y="34"/>
                    </a:cubicBezTo>
                    <a:cubicBezTo>
                      <a:pt x="48" y="29"/>
                      <a:pt x="36" y="29"/>
                      <a:pt x="28" y="33"/>
                    </a:cubicBezTo>
                    <a:cubicBezTo>
                      <a:pt x="19" y="37"/>
                      <a:pt x="13" y="42"/>
                      <a:pt x="8" y="47"/>
                    </a:cubicBezTo>
                    <a:cubicBezTo>
                      <a:pt x="4" y="52"/>
                      <a:pt x="2" y="57"/>
                      <a:pt x="1" y="60"/>
                    </a:cubicBezTo>
                    <a:cubicBezTo>
                      <a:pt x="0" y="64"/>
                      <a:pt x="0" y="66"/>
                      <a:pt x="0" y="65"/>
                    </a:cubicBezTo>
                    <a:cubicBezTo>
                      <a:pt x="0" y="65"/>
                      <a:pt x="0" y="64"/>
                      <a:pt x="1" y="60"/>
                    </a:cubicBezTo>
                    <a:cubicBezTo>
                      <a:pt x="2" y="57"/>
                      <a:pt x="4" y="52"/>
                      <a:pt x="8" y="47"/>
                    </a:cubicBezTo>
                    <a:cubicBezTo>
                      <a:pt x="12" y="41"/>
                      <a:pt x="19" y="36"/>
                      <a:pt x="27" y="32"/>
                    </a:cubicBezTo>
                    <a:cubicBezTo>
                      <a:pt x="36" y="28"/>
                      <a:pt x="48" y="27"/>
                      <a:pt x="59" y="33"/>
                    </a:cubicBezTo>
                    <a:cubicBezTo>
                      <a:pt x="64" y="36"/>
                      <a:pt x="69" y="40"/>
                      <a:pt x="73" y="45"/>
                    </a:cubicBezTo>
                    <a:cubicBezTo>
                      <a:pt x="76" y="51"/>
                      <a:pt x="79" y="57"/>
                      <a:pt x="82" y="64"/>
                    </a:cubicBezTo>
                    <a:cubicBezTo>
                      <a:pt x="84" y="70"/>
                      <a:pt x="87" y="77"/>
                      <a:pt x="90" y="83"/>
                    </a:cubicBezTo>
                    <a:cubicBezTo>
                      <a:pt x="94" y="90"/>
                      <a:pt x="99" y="95"/>
                      <a:pt x="106" y="99"/>
                    </a:cubicBezTo>
                    <a:cubicBezTo>
                      <a:pt x="110" y="101"/>
                      <a:pt x="113" y="102"/>
                      <a:pt x="117" y="101"/>
                    </a:cubicBezTo>
                    <a:cubicBezTo>
                      <a:pt x="121" y="101"/>
                      <a:pt x="125" y="99"/>
                      <a:pt x="128" y="97"/>
                    </a:cubicBezTo>
                    <a:cubicBezTo>
                      <a:pt x="134" y="91"/>
                      <a:pt x="136" y="83"/>
                      <a:pt x="140" y="75"/>
                    </a:cubicBezTo>
                    <a:cubicBezTo>
                      <a:pt x="142" y="72"/>
                      <a:pt x="144" y="68"/>
                      <a:pt x="147" y="64"/>
                    </a:cubicBezTo>
                    <a:cubicBezTo>
                      <a:pt x="150" y="61"/>
                      <a:pt x="154" y="58"/>
                      <a:pt x="158" y="56"/>
                    </a:cubicBezTo>
                    <a:cubicBezTo>
                      <a:pt x="166" y="52"/>
                      <a:pt x="176" y="51"/>
                      <a:pt x="185" y="54"/>
                    </a:cubicBezTo>
                    <a:cubicBezTo>
                      <a:pt x="194" y="57"/>
                      <a:pt x="200" y="64"/>
                      <a:pt x="206" y="70"/>
                    </a:cubicBezTo>
                    <a:cubicBezTo>
                      <a:pt x="212" y="77"/>
                      <a:pt x="219" y="83"/>
                      <a:pt x="226" y="86"/>
                    </a:cubicBezTo>
                    <a:cubicBezTo>
                      <a:pt x="230" y="88"/>
                      <a:pt x="234" y="88"/>
                      <a:pt x="238" y="87"/>
                    </a:cubicBezTo>
                    <a:cubicBezTo>
                      <a:pt x="242" y="87"/>
                      <a:pt x="246" y="85"/>
                      <a:pt x="249" y="82"/>
                    </a:cubicBezTo>
                    <a:cubicBezTo>
                      <a:pt x="255" y="77"/>
                      <a:pt x="259" y="70"/>
                      <a:pt x="262" y="63"/>
                    </a:cubicBezTo>
                    <a:cubicBezTo>
                      <a:pt x="268" y="49"/>
                      <a:pt x="274" y="34"/>
                      <a:pt x="282" y="23"/>
                    </a:cubicBezTo>
                    <a:cubicBezTo>
                      <a:pt x="285" y="17"/>
                      <a:pt x="290" y="12"/>
                      <a:pt x="296" y="8"/>
                    </a:cubicBezTo>
                    <a:cubicBezTo>
                      <a:pt x="301" y="4"/>
                      <a:pt x="307" y="2"/>
                      <a:pt x="313" y="1"/>
                    </a:cubicBezTo>
                    <a:cubicBezTo>
                      <a:pt x="319" y="0"/>
                      <a:pt x="325" y="1"/>
                      <a:pt x="330" y="3"/>
                    </a:cubicBezTo>
                    <a:cubicBezTo>
                      <a:pt x="333" y="3"/>
                      <a:pt x="335" y="4"/>
                      <a:pt x="338" y="5"/>
                    </a:cubicBezTo>
                    <a:cubicBezTo>
                      <a:pt x="340" y="7"/>
                      <a:pt x="342" y="8"/>
                      <a:pt x="344" y="9"/>
                    </a:cubicBezTo>
                    <a:cubicBezTo>
                      <a:pt x="352" y="14"/>
                      <a:pt x="358" y="20"/>
                      <a:pt x="362" y="25"/>
                    </a:cubicBezTo>
                    <a:cubicBezTo>
                      <a:pt x="366" y="31"/>
                      <a:pt x="368" y="35"/>
                      <a:pt x="369" y="39"/>
                    </a:cubicBezTo>
                    <a:cubicBezTo>
                      <a:pt x="370" y="40"/>
                      <a:pt x="370" y="42"/>
                      <a:pt x="370" y="43"/>
                    </a:cubicBezTo>
                    <a:cubicBezTo>
                      <a:pt x="371" y="43"/>
                      <a:pt x="371" y="44"/>
                      <a:pt x="371" y="44"/>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任意多边形 58"/>
              <p:cNvSpPr/>
              <p:nvPr/>
            </p:nvSpPr>
            <p:spPr bwMode="auto">
              <a:xfrm>
                <a:off x="2541" y="875"/>
                <a:ext cx="20" cy="6"/>
              </a:xfrm>
              <a:custGeom>
                <a:avLst/>
                <a:gdLst>
                  <a:gd name="T0" fmla="*/ 9 w 9"/>
                  <a:gd name="T1" fmla="*/ 1 h 3"/>
                  <a:gd name="T2" fmla="*/ 4 w 9"/>
                  <a:gd name="T3" fmla="*/ 2 h 3"/>
                  <a:gd name="T4" fmla="*/ 0 w 9"/>
                  <a:gd name="T5" fmla="*/ 2 h 3"/>
                  <a:gd name="T6" fmla="*/ 4 w 9"/>
                  <a:gd name="T7" fmla="*/ 0 h 3"/>
                  <a:gd name="T8" fmla="*/ 9 w 9"/>
                  <a:gd name="T9" fmla="*/ 1 h 3"/>
                </a:gdLst>
                <a:ahLst/>
                <a:cxnLst>
                  <a:cxn ang="0">
                    <a:pos x="T0" y="T1"/>
                  </a:cxn>
                  <a:cxn ang="0">
                    <a:pos x="T2" y="T3"/>
                  </a:cxn>
                  <a:cxn ang="0">
                    <a:pos x="T4" y="T5"/>
                  </a:cxn>
                  <a:cxn ang="0">
                    <a:pos x="T6" y="T7"/>
                  </a:cxn>
                  <a:cxn ang="0">
                    <a:pos x="T8" y="T9"/>
                  </a:cxn>
                </a:cxnLst>
                <a:rect l="0" t="0" r="r" b="b"/>
                <a:pathLst>
                  <a:path w="9" h="3">
                    <a:moveTo>
                      <a:pt x="9" y="1"/>
                    </a:moveTo>
                    <a:cubicBezTo>
                      <a:pt x="9" y="1"/>
                      <a:pt x="7" y="2"/>
                      <a:pt x="4" y="2"/>
                    </a:cubicBezTo>
                    <a:cubicBezTo>
                      <a:pt x="2" y="3"/>
                      <a:pt x="0" y="3"/>
                      <a:pt x="0" y="2"/>
                    </a:cubicBezTo>
                    <a:cubicBezTo>
                      <a:pt x="0" y="2"/>
                      <a:pt x="2" y="1"/>
                      <a:pt x="4" y="0"/>
                    </a:cubicBezTo>
                    <a:cubicBezTo>
                      <a:pt x="7" y="0"/>
                      <a:pt x="9" y="0"/>
                      <a:pt x="9" y="1"/>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任意多边形 59"/>
              <p:cNvSpPr/>
              <p:nvPr/>
            </p:nvSpPr>
            <p:spPr bwMode="auto">
              <a:xfrm>
                <a:off x="2559" y="981"/>
                <a:ext cx="18" cy="11"/>
              </a:xfrm>
              <a:custGeom>
                <a:avLst/>
                <a:gdLst>
                  <a:gd name="T0" fmla="*/ 7 w 8"/>
                  <a:gd name="T1" fmla="*/ 1 h 5"/>
                  <a:gd name="T2" fmla="*/ 4 w 8"/>
                  <a:gd name="T3" fmla="*/ 4 h 5"/>
                  <a:gd name="T4" fmla="*/ 0 w 8"/>
                  <a:gd name="T5" fmla="*/ 4 h 5"/>
                  <a:gd name="T6" fmla="*/ 3 w 8"/>
                  <a:gd name="T7" fmla="*/ 2 h 5"/>
                  <a:gd name="T8" fmla="*/ 7 w 8"/>
                  <a:gd name="T9" fmla="*/ 1 h 5"/>
                </a:gdLst>
                <a:ahLst/>
                <a:cxnLst>
                  <a:cxn ang="0">
                    <a:pos x="T0" y="T1"/>
                  </a:cxn>
                  <a:cxn ang="0">
                    <a:pos x="T2" y="T3"/>
                  </a:cxn>
                  <a:cxn ang="0">
                    <a:pos x="T4" y="T5"/>
                  </a:cxn>
                  <a:cxn ang="0">
                    <a:pos x="T6" y="T7"/>
                  </a:cxn>
                  <a:cxn ang="0">
                    <a:pos x="T8" y="T9"/>
                  </a:cxn>
                </a:cxnLst>
                <a:rect l="0" t="0" r="r" b="b"/>
                <a:pathLst>
                  <a:path w="8" h="5">
                    <a:moveTo>
                      <a:pt x="7" y="1"/>
                    </a:moveTo>
                    <a:cubicBezTo>
                      <a:pt x="8" y="1"/>
                      <a:pt x="6" y="3"/>
                      <a:pt x="4" y="4"/>
                    </a:cubicBezTo>
                    <a:cubicBezTo>
                      <a:pt x="2" y="5"/>
                      <a:pt x="0" y="5"/>
                      <a:pt x="0" y="4"/>
                    </a:cubicBezTo>
                    <a:cubicBezTo>
                      <a:pt x="0" y="4"/>
                      <a:pt x="1" y="3"/>
                      <a:pt x="3" y="2"/>
                    </a:cubicBezTo>
                    <a:cubicBezTo>
                      <a:pt x="5" y="1"/>
                      <a:pt x="7" y="0"/>
                      <a:pt x="7" y="1"/>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任意多边形 60"/>
              <p:cNvSpPr/>
              <p:nvPr/>
            </p:nvSpPr>
            <p:spPr bwMode="auto">
              <a:xfrm>
                <a:off x="2577" y="1098"/>
                <a:ext cx="19" cy="10"/>
              </a:xfrm>
              <a:custGeom>
                <a:avLst/>
                <a:gdLst>
                  <a:gd name="T0" fmla="*/ 8 w 8"/>
                  <a:gd name="T1" fmla="*/ 1 h 4"/>
                  <a:gd name="T2" fmla="*/ 4 w 8"/>
                  <a:gd name="T3" fmla="*/ 3 h 4"/>
                  <a:gd name="T4" fmla="*/ 0 w 8"/>
                  <a:gd name="T5" fmla="*/ 3 h 4"/>
                  <a:gd name="T6" fmla="*/ 3 w 8"/>
                  <a:gd name="T7" fmla="*/ 1 h 4"/>
                  <a:gd name="T8" fmla="*/ 8 w 8"/>
                  <a:gd name="T9" fmla="*/ 1 h 4"/>
                </a:gdLst>
                <a:ahLst/>
                <a:cxnLst>
                  <a:cxn ang="0">
                    <a:pos x="T0" y="T1"/>
                  </a:cxn>
                  <a:cxn ang="0">
                    <a:pos x="T2" y="T3"/>
                  </a:cxn>
                  <a:cxn ang="0">
                    <a:pos x="T4" y="T5"/>
                  </a:cxn>
                  <a:cxn ang="0">
                    <a:pos x="T6" y="T7"/>
                  </a:cxn>
                  <a:cxn ang="0">
                    <a:pos x="T8" y="T9"/>
                  </a:cxn>
                </a:cxnLst>
                <a:rect l="0" t="0" r="r" b="b"/>
                <a:pathLst>
                  <a:path w="8" h="4">
                    <a:moveTo>
                      <a:pt x="8" y="1"/>
                    </a:moveTo>
                    <a:cubicBezTo>
                      <a:pt x="8" y="1"/>
                      <a:pt x="6" y="2"/>
                      <a:pt x="4" y="3"/>
                    </a:cubicBezTo>
                    <a:cubicBezTo>
                      <a:pt x="2" y="4"/>
                      <a:pt x="0" y="4"/>
                      <a:pt x="0" y="3"/>
                    </a:cubicBezTo>
                    <a:cubicBezTo>
                      <a:pt x="0" y="3"/>
                      <a:pt x="1" y="2"/>
                      <a:pt x="3" y="1"/>
                    </a:cubicBezTo>
                    <a:cubicBezTo>
                      <a:pt x="6" y="0"/>
                      <a:pt x="7" y="0"/>
                      <a:pt x="8" y="1"/>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任意多边形 61"/>
              <p:cNvSpPr/>
              <p:nvPr/>
            </p:nvSpPr>
            <p:spPr bwMode="auto">
              <a:xfrm>
                <a:off x="2598" y="1214"/>
                <a:ext cx="21" cy="7"/>
              </a:xfrm>
              <a:custGeom>
                <a:avLst/>
                <a:gdLst>
                  <a:gd name="T0" fmla="*/ 8 w 9"/>
                  <a:gd name="T1" fmla="*/ 0 h 3"/>
                  <a:gd name="T2" fmla="*/ 5 w 9"/>
                  <a:gd name="T3" fmla="*/ 3 h 3"/>
                  <a:gd name="T4" fmla="*/ 0 w 9"/>
                  <a:gd name="T5" fmla="*/ 3 h 3"/>
                  <a:gd name="T6" fmla="*/ 4 w 9"/>
                  <a:gd name="T7" fmla="*/ 1 h 3"/>
                  <a:gd name="T8" fmla="*/ 8 w 9"/>
                  <a:gd name="T9" fmla="*/ 0 h 3"/>
                </a:gdLst>
                <a:ahLst/>
                <a:cxnLst>
                  <a:cxn ang="0">
                    <a:pos x="T0" y="T1"/>
                  </a:cxn>
                  <a:cxn ang="0">
                    <a:pos x="T2" y="T3"/>
                  </a:cxn>
                  <a:cxn ang="0">
                    <a:pos x="T4" y="T5"/>
                  </a:cxn>
                  <a:cxn ang="0">
                    <a:pos x="T6" y="T7"/>
                  </a:cxn>
                  <a:cxn ang="0">
                    <a:pos x="T8" y="T9"/>
                  </a:cxn>
                </a:cxnLst>
                <a:rect l="0" t="0" r="r" b="b"/>
                <a:pathLst>
                  <a:path w="9" h="3">
                    <a:moveTo>
                      <a:pt x="8" y="0"/>
                    </a:moveTo>
                    <a:cubicBezTo>
                      <a:pt x="9" y="1"/>
                      <a:pt x="7" y="2"/>
                      <a:pt x="5" y="3"/>
                    </a:cubicBezTo>
                    <a:cubicBezTo>
                      <a:pt x="2" y="3"/>
                      <a:pt x="0" y="3"/>
                      <a:pt x="0" y="3"/>
                    </a:cubicBezTo>
                    <a:cubicBezTo>
                      <a:pt x="0" y="2"/>
                      <a:pt x="2" y="1"/>
                      <a:pt x="4" y="1"/>
                    </a:cubicBezTo>
                    <a:cubicBezTo>
                      <a:pt x="6" y="0"/>
                      <a:pt x="8" y="0"/>
                      <a:pt x="8" y="0"/>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任意多边形 62"/>
              <p:cNvSpPr/>
              <p:nvPr/>
            </p:nvSpPr>
            <p:spPr bwMode="auto">
              <a:xfrm>
                <a:off x="3263" y="641"/>
                <a:ext cx="171" cy="157"/>
              </a:xfrm>
              <a:custGeom>
                <a:avLst/>
                <a:gdLst>
                  <a:gd name="T0" fmla="*/ 0 w 74"/>
                  <a:gd name="T1" fmla="*/ 9 h 68"/>
                  <a:gd name="T2" fmla="*/ 5 w 74"/>
                  <a:gd name="T3" fmla="*/ 8 h 68"/>
                  <a:gd name="T4" fmla="*/ 19 w 74"/>
                  <a:gd name="T5" fmla="*/ 6 h 68"/>
                  <a:gd name="T6" fmla="*/ 68 w 74"/>
                  <a:gd name="T7" fmla="*/ 0 h 68"/>
                  <a:gd name="T8" fmla="*/ 69 w 74"/>
                  <a:gd name="T9" fmla="*/ 0 h 68"/>
                  <a:gd name="T10" fmla="*/ 69 w 74"/>
                  <a:gd name="T11" fmla="*/ 1 h 68"/>
                  <a:gd name="T12" fmla="*/ 74 w 74"/>
                  <a:gd name="T13" fmla="*/ 58 h 68"/>
                  <a:gd name="T14" fmla="*/ 74 w 74"/>
                  <a:gd name="T15" fmla="*/ 59 h 68"/>
                  <a:gd name="T16" fmla="*/ 74 w 74"/>
                  <a:gd name="T17" fmla="*/ 60 h 68"/>
                  <a:gd name="T18" fmla="*/ 73 w 74"/>
                  <a:gd name="T19" fmla="*/ 60 h 68"/>
                  <a:gd name="T20" fmla="*/ 7 w 74"/>
                  <a:gd name="T21" fmla="*/ 68 h 68"/>
                  <a:gd name="T22" fmla="*/ 6 w 74"/>
                  <a:gd name="T23" fmla="*/ 68 h 68"/>
                  <a:gd name="T24" fmla="*/ 6 w 74"/>
                  <a:gd name="T25" fmla="*/ 67 h 68"/>
                  <a:gd name="T26" fmla="*/ 1 w 74"/>
                  <a:gd name="T27" fmla="*/ 25 h 68"/>
                  <a:gd name="T28" fmla="*/ 0 w 74"/>
                  <a:gd name="T29" fmla="*/ 13 h 68"/>
                  <a:gd name="T30" fmla="*/ 0 w 74"/>
                  <a:gd name="T31" fmla="*/ 9 h 68"/>
                  <a:gd name="T32" fmla="*/ 1 w 74"/>
                  <a:gd name="T33" fmla="*/ 13 h 68"/>
                  <a:gd name="T34" fmla="*/ 2 w 74"/>
                  <a:gd name="T35" fmla="*/ 25 h 68"/>
                  <a:gd name="T36" fmla="*/ 8 w 74"/>
                  <a:gd name="T37" fmla="*/ 67 h 68"/>
                  <a:gd name="T38" fmla="*/ 7 w 74"/>
                  <a:gd name="T39" fmla="*/ 66 h 68"/>
                  <a:gd name="T40" fmla="*/ 73 w 74"/>
                  <a:gd name="T41" fmla="*/ 58 h 68"/>
                  <a:gd name="T42" fmla="*/ 72 w 74"/>
                  <a:gd name="T43" fmla="*/ 59 h 68"/>
                  <a:gd name="T44" fmla="*/ 72 w 74"/>
                  <a:gd name="T45" fmla="*/ 58 h 68"/>
                  <a:gd name="T46" fmla="*/ 67 w 74"/>
                  <a:gd name="T47" fmla="*/ 1 h 68"/>
                  <a:gd name="T48" fmla="*/ 68 w 74"/>
                  <a:gd name="T49" fmla="*/ 2 h 68"/>
                  <a:gd name="T50" fmla="*/ 0 w 74"/>
                  <a:gd name="T51"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68">
                    <a:moveTo>
                      <a:pt x="0" y="9"/>
                    </a:moveTo>
                    <a:cubicBezTo>
                      <a:pt x="0" y="9"/>
                      <a:pt x="2" y="9"/>
                      <a:pt x="5" y="8"/>
                    </a:cubicBezTo>
                    <a:cubicBezTo>
                      <a:pt x="8" y="8"/>
                      <a:pt x="13" y="7"/>
                      <a:pt x="19" y="6"/>
                    </a:cubicBezTo>
                    <a:cubicBezTo>
                      <a:pt x="31" y="4"/>
                      <a:pt x="47" y="2"/>
                      <a:pt x="68" y="0"/>
                    </a:cubicBezTo>
                    <a:cubicBezTo>
                      <a:pt x="69" y="0"/>
                      <a:pt x="69" y="0"/>
                      <a:pt x="69" y="0"/>
                    </a:cubicBezTo>
                    <a:cubicBezTo>
                      <a:pt x="69" y="1"/>
                      <a:pt x="69" y="1"/>
                      <a:pt x="69" y="1"/>
                    </a:cubicBezTo>
                    <a:cubicBezTo>
                      <a:pt x="70" y="18"/>
                      <a:pt x="72" y="37"/>
                      <a:pt x="74" y="58"/>
                    </a:cubicBezTo>
                    <a:cubicBezTo>
                      <a:pt x="74" y="59"/>
                      <a:pt x="74" y="59"/>
                      <a:pt x="74" y="59"/>
                    </a:cubicBezTo>
                    <a:cubicBezTo>
                      <a:pt x="74" y="60"/>
                      <a:pt x="74" y="60"/>
                      <a:pt x="74" y="60"/>
                    </a:cubicBezTo>
                    <a:cubicBezTo>
                      <a:pt x="73" y="60"/>
                      <a:pt x="73" y="60"/>
                      <a:pt x="73" y="60"/>
                    </a:cubicBezTo>
                    <a:cubicBezTo>
                      <a:pt x="49" y="63"/>
                      <a:pt x="26" y="66"/>
                      <a:pt x="7" y="68"/>
                    </a:cubicBezTo>
                    <a:cubicBezTo>
                      <a:pt x="6" y="68"/>
                      <a:pt x="6" y="68"/>
                      <a:pt x="6" y="68"/>
                    </a:cubicBezTo>
                    <a:cubicBezTo>
                      <a:pt x="6" y="67"/>
                      <a:pt x="6" y="67"/>
                      <a:pt x="6" y="67"/>
                    </a:cubicBezTo>
                    <a:cubicBezTo>
                      <a:pt x="4" y="50"/>
                      <a:pt x="3" y="35"/>
                      <a:pt x="1" y="25"/>
                    </a:cubicBezTo>
                    <a:cubicBezTo>
                      <a:pt x="1" y="20"/>
                      <a:pt x="1" y="16"/>
                      <a:pt x="0" y="13"/>
                    </a:cubicBezTo>
                    <a:cubicBezTo>
                      <a:pt x="0" y="11"/>
                      <a:pt x="0" y="9"/>
                      <a:pt x="0" y="9"/>
                    </a:cubicBezTo>
                    <a:cubicBezTo>
                      <a:pt x="0" y="9"/>
                      <a:pt x="0" y="11"/>
                      <a:pt x="1" y="13"/>
                    </a:cubicBezTo>
                    <a:cubicBezTo>
                      <a:pt x="1" y="16"/>
                      <a:pt x="2" y="20"/>
                      <a:pt x="2" y="25"/>
                    </a:cubicBezTo>
                    <a:cubicBezTo>
                      <a:pt x="4" y="36"/>
                      <a:pt x="5" y="50"/>
                      <a:pt x="8" y="67"/>
                    </a:cubicBezTo>
                    <a:cubicBezTo>
                      <a:pt x="7" y="66"/>
                      <a:pt x="7" y="66"/>
                      <a:pt x="7" y="66"/>
                    </a:cubicBezTo>
                    <a:cubicBezTo>
                      <a:pt x="26" y="64"/>
                      <a:pt x="49" y="61"/>
                      <a:pt x="73" y="58"/>
                    </a:cubicBezTo>
                    <a:cubicBezTo>
                      <a:pt x="72" y="59"/>
                      <a:pt x="72" y="59"/>
                      <a:pt x="72" y="59"/>
                    </a:cubicBezTo>
                    <a:cubicBezTo>
                      <a:pt x="72" y="58"/>
                      <a:pt x="72" y="58"/>
                      <a:pt x="72" y="58"/>
                    </a:cubicBezTo>
                    <a:cubicBezTo>
                      <a:pt x="70" y="37"/>
                      <a:pt x="68" y="18"/>
                      <a:pt x="67" y="1"/>
                    </a:cubicBezTo>
                    <a:cubicBezTo>
                      <a:pt x="68" y="2"/>
                      <a:pt x="68" y="2"/>
                      <a:pt x="68" y="2"/>
                    </a:cubicBezTo>
                    <a:cubicBezTo>
                      <a:pt x="30" y="6"/>
                      <a:pt x="8" y="8"/>
                      <a:pt x="0" y="9"/>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任意多边形 63"/>
              <p:cNvSpPr/>
              <p:nvPr/>
            </p:nvSpPr>
            <p:spPr bwMode="auto">
              <a:xfrm>
                <a:off x="3288" y="683"/>
                <a:ext cx="118" cy="16"/>
              </a:xfrm>
              <a:custGeom>
                <a:avLst/>
                <a:gdLst>
                  <a:gd name="T0" fmla="*/ 51 w 51"/>
                  <a:gd name="T1" fmla="*/ 1 h 7"/>
                  <a:gd name="T2" fmla="*/ 25 w 51"/>
                  <a:gd name="T3" fmla="*/ 3 h 7"/>
                  <a:gd name="T4" fmla="*/ 0 w 51"/>
                  <a:gd name="T5" fmla="*/ 7 h 7"/>
                  <a:gd name="T6" fmla="*/ 25 w 51"/>
                  <a:gd name="T7" fmla="*/ 1 h 7"/>
                  <a:gd name="T8" fmla="*/ 51 w 51"/>
                  <a:gd name="T9" fmla="*/ 1 h 7"/>
                </a:gdLst>
                <a:ahLst/>
                <a:cxnLst>
                  <a:cxn ang="0">
                    <a:pos x="T0" y="T1"/>
                  </a:cxn>
                  <a:cxn ang="0">
                    <a:pos x="T2" y="T3"/>
                  </a:cxn>
                  <a:cxn ang="0">
                    <a:pos x="T4" y="T5"/>
                  </a:cxn>
                  <a:cxn ang="0">
                    <a:pos x="T6" y="T7"/>
                  </a:cxn>
                  <a:cxn ang="0">
                    <a:pos x="T8" y="T9"/>
                  </a:cxn>
                </a:cxnLst>
                <a:rect l="0" t="0" r="r" b="b"/>
                <a:pathLst>
                  <a:path w="51" h="7">
                    <a:moveTo>
                      <a:pt x="51" y="1"/>
                    </a:moveTo>
                    <a:cubicBezTo>
                      <a:pt x="51" y="2"/>
                      <a:pt x="39" y="2"/>
                      <a:pt x="25" y="3"/>
                    </a:cubicBezTo>
                    <a:cubicBezTo>
                      <a:pt x="11" y="5"/>
                      <a:pt x="0" y="7"/>
                      <a:pt x="0" y="7"/>
                    </a:cubicBezTo>
                    <a:cubicBezTo>
                      <a:pt x="0" y="6"/>
                      <a:pt x="11" y="3"/>
                      <a:pt x="25" y="1"/>
                    </a:cubicBezTo>
                    <a:cubicBezTo>
                      <a:pt x="39" y="0"/>
                      <a:pt x="51" y="1"/>
                      <a:pt x="51" y="1"/>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任意多边形 64"/>
              <p:cNvSpPr/>
              <p:nvPr/>
            </p:nvSpPr>
            <p:spPr bwMode="auto">
              <a:xfrm>
                <a:off x="3298" y="718"/>
                <a:ext cx="108" cy="13"/>
              </a:xfrm>
              <a:custGeom>
                <a:avLst/>
                <a:gdLst>
                  <a:gd name="T0" fmla="*/ 47 w 47"/>
                  <a:gd name="T1" fmla="*/ 1 h 6"/>
                  <a:gd name="T2" fmla="*/ 24 w 47"/>
                  <a:gd name="T3" fmla="*/ 3 h 6"/>
                  <a:gd name="T4" fmla="*/ 0 w 47"/>
                  <a:gd name="T5" fmla="*/ 6 h 6"/>
                  <a:gd name="T6" fmla="*/ 23 w 47"/>
                  <a:gd name="T7" fmla="*/ 1 h 6"/>
                  <a:gd name="T8" fmla="*/ 47 w 47"/>
                  <a:gd name="T9" fmla="*/ 1 h 6"/>
                </a:gdLst>
                <a:ahLst/>
                <a:cxnLst>
                  <a:cxn ang="0">
                    <a:pos x="T0" y="T1"/>
                  </a:cxn>
                  <a:cxn ang="0">
                    <a:pos x="T2" y="T3"/>
                  </a:cxn>
                  <a:cxn ang="0">
                    <a:pos x="T4" y="T5"/>
                  </a:cxn>
                  <a:cxn ang="0">
                    <a:pos x="T6" y="T7"/>
                  </a:cxn>
                  <a:cxn ang="0">
                    <a:pos x="T8" y="T9"/>
                  </a:cxn>
                </a:cxnLst>
                <a:rect l="0" t="0" r="r" b="b"/>
                <a:pathLst>
                  <a:path w="47" h="6">
                    <a:moveTo>
                      <a:pt x="47" y="1"/>
                    </a:moveTo>
                    <a:cubicBezTo>
                      <a:pt x="47" y="2"/>
                      <a:pt x="37" y="2"/>
                      <a:pt x="24" y="3"/>
                    </a:cubicBezTo>
                    <a:cubicBezTo>
                      <a:pt x="11" y="5"/>
                      <a:pt x="0" y="6"/>
                      <a:pt x="0" y="6"/>
                    </a:cubicBezTo>
                    <a:cubicBezTo>
                      <a:pt x="0" y="5"/>
                      <a:pt x="10" y="3"/>
                      <a:pt x="23" y="1"/>
                    </a:cubicBezTo>
                    <a:cubicBezTo>
                      <a:pt x="37" y="0"/>
                      <a:pt x="47" y="1"/>
                      <a:pt x="47" y="1"/>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任意多边形 65"/>
              <p:cNvSpPr/>
              <p:nvPr/>
            </p:nvSpPr>
            <p:spPr bwMode="auto">
              <a:xfrm>
                <a:off x="3307" y="750"/>
                <a:ext cx="64" cy="9"/>
              </a:xfrm>
              <a:custGeom>
                <a:avLst/>
                <a:gdLst>
                  <a:gd name="T0" fmla="*/ 27 w 28"/>
                  <a:gd name="T1" fmla="*/ 0 h 4"/>
                  <a:gd name="T2" fmla="*/ 14 w 28"/>
                  <a:gd name="T3" fmla="*/ 3 h 4"/>
                  <a:gd name="T4" fmla="*/ 0 w 28"/>
                  <a:gd name="T5" fmla="*/ 4 h 4"/>
                  <a:gd name="T6" fmla="*/ 14 w 28"/>
                  <a:gd name="T7" fmla="*/ 1 h 4"/>
                  <a:gd name="T8" fmla="*/ 27 w 28"/>
                  <a:gd name="T9" fmla="*/ 0 h 4"/>
                </a:gdLst>
                <a:ahLst/>
                <a:cxnLst>
                  <a:cxn ang="0">
                    <a:pos x="T0" y="T1"/>
                  </a:cxn>
                  <a:cxn ang="0">
                    <a:pos x="T2" y="T3"/>
                  </a:cxn>
                  <a:cxn ang="0">
                    <a:pos x="T4" y="T5"/>
                  </a:cxn>
                  <a:cxn ang="0">
                    <a:pos x="T6" y="T7"/>
                  </a:cxn>
                  <a:cxn ang="0">
                    <a:pos x="T8" y="T9"/>
                  </a:cxn>
                </a:cxnLst>
                <a:rect l="0" t="0" r="r" b="b"/>
                <a:pathLst>
                  <a:path w="28" h="4">
                    <a:moveTo>
                      <a:pt x="27" y="0"/>
                    </a:moveTo>
                    <a:cubicBezTo>
                      <a:pt x="28" y="1"/>
                      <a:pt x="21" y="2"/>
                      <a:pt x="14" y="3"/>
                    </a:cubicBezTo>
                    <a:cubicBezTo>
                      <a:pt x="6" y="4"/>
                      <a:pt x="0" y="4"/>
                      <a:pt x="0" y="4"/>
                    </a:cubicBezTo>
                    <a:cubicBezTo>
                      <a:pt x="0" y="3"/>
                      <a:pt x="6" y="2"/>
                      <a:pt x="14" y="1"/>
                    </a:cubicBezTo>
                    <a:cubicBezTo>
                      <a:pt x="21" y="0"/>
                      <a:pt x="27" y="0"/>
                      <a:pt x="27" y="0"/>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任意多边形 66"/>
              <p:cNvSpPr/>
              <p:nvPr/>
            </p:nvSpPr>
            <p:spPr bwMode="auto">
              <a:xfrm>
                <a:off x="4094" y="572"/>
                <a:ext cx="1055" cy="792"/>
              </a:xfrm>
              <a:custGeom>
                <a:avLst/>
                <a:gdLst>
                  <a:gd name="T0" fmla="*/ 457 w 457"/>
                  <a:gd name="T1" fmla="*/ 82 h 343"/>
                  <a:gd name="T2" fmla="*/ 25 w 457"/>
                  <a:gd name="T3" fmla="*/ 1 h 343"/>
                  <a:gd name="T4" fmla="*/ 0 w 457"/>
                  <a:gd name="T5" fmla="*/ 259 h 343"/>
                  <a:gd name="T6" fmla="*/ 386 w 457"/>
                  <a:gd name="T7" fmla="*/ 343 h 343"/>
                  <a:gd name="T8" fmla="*/ 457 w 457"/>
                  <a:gd name="T9" fmla="*/ 82 h 343"/>
                </a:gdLst>
                <a:ahLst/>
                <a:cxnLst>
                  <a:cxn ang="0">
                    <a:pos x="T0" y="T1"/>
                  </a:cxn>
                  <a:cxn ang="0">
                    <a:pos x="T2" y="T3"/>
                  </a:cxn>
                  <a:cxn ang="0">
                    <a:pos x="T4" y="T5"/>
                  </a:cxn>
                  <a:cxn ang="0">
                    <a:pos x="T6" y="T7"/>
                  </a:cxn>
                  <a:cxn ang="0">
                    <a:pos x="T8" y="T9"/>
                  </a:cxn>
                </a:cxnLst>
                <a:rect l="0" t="0" r="r" b="b"/>
                <a:pathLst>
                  <a:path w="457" h="343">
                    <a:moveTo>
                      <a:pt x="457" y="82"/>
                    </a:moveTo>
                    <a:cubicBezTo>
                      <a:pt x="312" y="37"/>
                      <a:pt x="190" y="0"/>
                      <a:pt x="25" y="1"/>
                    </a:cubicBezTo>
                    <a:cubicBezTo>
                      <a:pt x="0" y="259"/>
                      <a:pt x="0" y="259"/>
                      <a:pt x="0" y="259"/>
                    </a:cubicBezTo>
                    <a:cubicBezTo>
                      <a:pt x="171" y="274"/>
                      <a:pt x="228" y="285"/>
                      <a:pt x="386" y="343"/>
                    </a:cubicBezTo>
                    <a:cubicBezTo>
                      <a:pt x="457" y="82"/>
                      <a:pt x="457" y="82"/>
                      <a:pt x="457" y="82"/>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任意多边形 67"/>
              <p:cNvSpPr/>
              <p:nvPr/>
            </p:nvSpPr>
            <p:spPr bwMode="auto">
              <a:xfrm>
                <a:off x="4117" y="575"/>
                <a:ext cx="1032" cy="789"/>
              </a:xfrm>
              <a:custGeom>
                <a:avLst/>
                <a:gdLst>
                  <a:gd name="T0" fmla="*/ 132 w 447"/>
                  <a:gd name="T1" fmla="*/ 71 h 342"/>
                  <a:gd name="T2" fmla="*/ 132 w 447"/>
                  <a:gd name="T3" fmla="*/ 71 h 342"/>
                  <a:gd name="T4" fmla="*/ 132 w 447"/>
                  <a:gd name="T5" fmla="*/ 71 h 342"/>
                  <a:gd name="T6" fmla="*/ 132 w 447"/>
                  <a:gd name="T7" fmla="*/ 71 h 342"/>
                  <a:gd name="T8" fmla="*/ 132 w 447"/>
                  <a:gd name="T9" fmla="*/ 71 h 342"/>
                  <a:gd name="T10" fmla="*/ 136 w 447"/>
                  <a:gd name="T11" fmla="*/ 72 h 342"/>
                  <a:gd name="T12" fmla="*/ 137 w 447"/>
                  <a:gd name="T13" fmla="*/ 72 h 342"/>
                  <a:gd name="T14" fmla="*/ 139 w 447"/>
                  <a:gd name="T15" fmla="*/ 73 h 342"/>
                  <a:gd name="T16" fmla="*/ 185 w 447"/>
                  <a:gd name="T17" fmla="*/ 116 h 342"/>
                  <a:gd name="T18" fmla="*/ 188 w 447"/>
                  <a:gd name="T19" fmla="*/ 138 h 342"/>
                  <a:gd name="T20" fmla="*/ 188 w 447"/>
                  <a:gd name="T21" fmla="*/ 147 h 342"/>
                  <a:gd name="T22" fmla="*/ 185 w 447"/>
                  <a:gd name="T23" fmla="*/ 161 h 342"/>
                  <a:gd name="T24" fmla="*/ 184 w 447"/>
                  <a:gd name="T25" fmla="*/ 161 h 342"/>
                  <a:gd name="T26" fmla="*/ 124 w 447"/>
                  <a:gd name="T27" fmla="*/ 139 h 342"/>
                  <a:gd name="T28" fmla="*/ 125 w 447"/>
                  <a:gd name="T29" fmla="*/ 126 h 342"/>
                  <a:gd name="T30" fmla="*/ 132 w 447"/>
                  <a:gd name="T31" fmla="*/ 71 h 342"/>
                  <a:gd name="T32" fmla="*/ 132 w 447"/>
                  <a:gd name="T33" fmla="*/ 71 h 342"/>
                  <a:gd name="T34" fmla="*/ 22 w 447"/>
                  <a:gd name="T35" fmla="*/ 0 h 342"/>
                  <a:gd name="T36" fmla="*/ 15 w 447"/>
                  <a:gd name="T37" fmla="*/ 0 h 342"/>
                  <a:gd name="T38" fmla="*/ 0 w 447"/>
                  <a:gd name="T39" fmla="*/ 158 h 342"/>
                  <a:gd name="T40" fmla="*/ 116 w 447"/>
                  <a:gd name="T41" fmla="*/ 260 h 342"/>
                  <a:gd name="T42" fmla="*/ 276 w 447"/>
                  <a:gd name="T43" fmla="*/ 242 h 342"/>
                  <a:gd name="T44" fmla="*/ 286 w 447"/>
                  <a:gd name="T45" fmla="*/ 310 h 342"/>
                  <a:gd name="T46" fmla="*/ 285 w 447"/>
                  <a:gd name="T47" fmla="*/ 310 h 342"/>
                  <a:gd name="T48" fmla="*/ 376 w 447"/>
                  <a:gd name="T49" fmla="*/ 342 h 342"/>
                  <a:gd name="T50" fmla="*/ 447 w 447"/>
                  <a:gd name="T51" fmla="*/ 81 h 342"/>
                  <a:gd name="T52" fmla="*/ 22 w 447"/>
                  <a:gd name="T53"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7" h="342">
                    <a:moveTo>
                      <a:pt x="132" y="71"/>
                    </a:moveTo>
                    <a:cubicBezTo>
                      <a:pt x="132" y="71"/>
                      <a:pt x="132" y="71"/>
                      <a:pt x="132" y="71"/>
                    </a:cubicBezTo>
                    <a:cubicBezTo>
                      <a:pt x="132" y="71"/>
                      <a:pt x="132" y="71"/>
                      <a:pt x="132" y="71"/>
                    </a:cubicBezTo>
                    <a:cubicBezTo>
                      <a:pt x="132" y="71"/>
                      <a:pt x="132" y="71"/>
                      <a:pt x="132" y="71"/>
                    </a:cubicBezTo>
                    <a:cubicBezTo>
                      <a:pt x="132" y="71"/>
                      <a:pt x="132" y="71"/>
                      <a:pt x="132" y="71"/>
                    </a:cubicBezTo>
                    <a:cubicBezTo>
                      <a:pt x="133" y="71"/>
                      <a:pt x="135" y="72"/>
                      <a:pt x="136" y="72"/>
                    </a:cubicBezTo>
                    <a:cubicBezTo>
                      <a:pt x="136" y="72"/>
                      <a:pt x="137" y="72"/>
                      <a:pt x="137" y="72"/>
                    </a:cubicBezTo>
                    <a:cubicBezTo>
                      <a:pt x="138" y="72"/>
                      <a:pt x="138" y="72"/>
                      <a:pt x="139" y="73"/>
                    </a:cubicBezTo>
                    <a:cubicBezTo>
                      <a:pt x="163" y="78"/>
                      <a:pt x="178" y="96"/>
                      <a:pt x="185" y="116"/>
                    </a:cubicBezTo>
                    <a:cubicBezTo>
                      <a:pt x="187" y="123"/>
                      <a:pt x="188" y="131"/>
                      <a:pt x="188" y="138"/>
                    </a:cubicBezTo>
                    <a:cubicBezTo>
                      <a:pt x="188" y="141"/>
                      <a:pt x="188" y="144"/>
                      <a:pt x="188" y="147"/>
                    </a:cubicBezTo>
                    <a:cubicBezTo>
                      <a:pt x="187" y="152"/>
                      <a:pt x="186" y="157"/>
                      <a:pt x="185" y="161"/>
                    </a:cubicBezTo>
                    <a:cubicBezTo>
                      <a:pt x="184" y="161"/>
                      <a:pt x="184" y="161"/>
                      <a:pt x="184" y="161"/>
                    </a:cubicBezTo>
                    <a:cubicBezTo>
                      <a:pt x="124" y="139"/>
                      <a:pt x="124" y="139"/>
                      <a:pt x="124" y="139"/>
                    </a:cubicBezTo>
                    <a:cubicBezTo>
                      <a:pt x="125" y="126"/>
                      <a:pt x="125" y="126"/>
                      <a:pt x="125" y="126"/>
                    </a:cubicBezTo>
                    <a:cubicBezTo>
                      <a:pt x="132" y="71"/>
                      <a:pt x="132" y="71"/>
                      <a:pt x="132" y="71"/>
                    </a:cubicBezTo>
                    <a:cubicBezTo>
                      <a:pt x="132" y="71"/>
                      <a:pt x="132" y="71"/>
                      <a:pt x="132" y="71"/>
                    </a:cubicBezTo>
                    <a:moveTo>
                      <a:pt x="22" y="0"/>
                    </a:moveTo>
                    <a:cubicBezTo>
                      <a:pt x="20" y="0"/>
                      <a:pt x="17" y="0"/>
                      <a:pt x="15" y="0"/>
                    </a:cubicBezTo>
                    <a:cubicBezTo>
                      <a:pt x="0" y="158"/>
                      <a:pt x="0" y="158"/>
                      <a:pt x="0" y="158"/>
                    </a:cubicBezTo>
                    <a:cubicBezTo>
                      <a:pt x="116" y="260"/>
                      <a:pt x="116" y="260"/>
                      <a:pt x="116" y="260"/>
                    </a:cubicBezTo>
                    <a:cubicBezTo>
                      <a:pt x="276" y="242"/>
                      <a:pt x="276" y="242"/>
                      <a:pt x="276" y="242"/>
                    </a:cubicBezTo>
                    <a:cubicBezTo>
                      <a:pt x="286" y="310"/>
                      <a:pt x="286" y="310"/>
                      <a:pt x="286" y="310"/>
                    </a:cubicBezTo>
                    <a:cubicBezTo>
                      <a:pt x="285" y="310"/>
                      <a:pt x="285" y="310"/>
                      <a:pt x="285" y="310"/>
                    </a:cubicBezTo>
                    <a:cubicBezTo>
                      <a:pt x="312" y="319"/>
                      <a:pt x="341" y="329"/>
                      <a:pt x="376" y="342"/>
                    </a:cubicBezTo>
                    <a:cubicBezTo>
                      <a:pt x="447" y="81"/>
                      <a:pt x="447" y="81"/>
                      <a:pt x="447" y="81"/>
                    </a:cubicBezTo>
                    <a:cubicBezTo>
                      <a:pt x="304" y="37"/>
                      <a:pt x="183" y="0"/>
                      <a:pt x="22" y="0"/>
                    </a:cubicBezTo>
                  </a:path>
                </a:pathLst>
              </a:custGeom>
              <a:solidFill>
                <a:srgbClr val="FADC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任意多边形 68"/>
              <p:cNvSpPr/>
              <p:nvPr/>
            </p:nvSpPr>
            <p:spPr bwMode="auto">
              <a:xfrm>
                <a:off x="4239" y="731"/>
                <a:ext cx="166" cy="178"/>
              </a:xfrm>
              <a:custGeom>
                <a:avLst/>
                <a:gdLst>
                  <a:gd name="T0" fmla="*/ 66 w 72"/>
                  <a:gd name="T1" fmla="*/ 57 h 77"/>
                  <a:gd name="T2" fmla="*/ 72 w 72"/>
                  <a:gd name="T3" fmla="*/ 2 h 77"/>
                  <a:gd name="T4" fmla="*/ 27 w 72"/>
                  <a:gd name="T5" fmla="*/ 15 h 77"/>
                  <a:gd name="T6" fmla="*/ 0 w 72"/>
                  <a:gd name="T7" fmla="*/ 69 h 77"/>
                  <a:gd name="T8" fmla="*/ 0 w 72"/>
                  <a:gd name="T9" fmla="*/ 77 h 77"/>
                  <a:gd name="T10" fmla="*/ 0 w 72"/>
                  <a:gd name="T11" fmla="*/ 77 h 77"/>
                  <a:gd name="T12" fmla="*/ 0 w 72"/>
                  <a:gd name="T13" fmla="*/ 77 h 77"/>
                  <a:gd name="T14" fmla="*/ 64 w 72"/>
                  <a:gd name="T15" fmla="*/ 70 h 77"/>
                  <a:gd name="T16" fmla="*/ 66 w 72"/>
                  <a:gd name="T17"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77">
                    <a:moveTo>
                      <a:pt x="66" y="57"/>
                    </a:moveTo>
                    <a:cubicBezTo>
                      <a:pt x="72" y="2"/>
                      <a:pt x="72" y="2"/>
                      <a:pt x="72" y="2"/>
                    </a:cubicBezTo>
                    <a:cubicBezTo>
                      <a:pt x="57" y="0"/>
                      <a:pt x="40" y="5"/>
                      <a:pt x="27" y="15"/>
                    </a:cubicBezTo>
                    <a:cubicBezTo>
                      <a:pt x="12" y="26"/>
                      <a:pt x="0" y="45"/>
                      <a:pt x="0" y="69"/>
                    </a:cubicBezTo>
                    <a:cubicBezTo>
                      <a:pt x="0" y="71"/>
                      <a:pt x="0" y="74"/>
                      <a:pt x="0" y="77"/>
                    </a:cubicBezTo>
                    <a:cubicBezTo>
                      <a:pt x="0" y="77"/>
                      <a:pt x="0" y="77"/>
                      <a:pt x="0" y="77"/>
                    </a:cubicBezTo>
                    <a:cubicBezTo>
                      <a:pt x="0" y="77"/>
                      <a:pt x="0" y="77"/>
                      <a:pt x="0" y="77"/>
                    </a:cubicBezTo>
                    <a:cubicBezTo>
                      <a:pt x="64" y="70"/>
                      <a:pt x="64" y="70"/>
                      <a:pt x="64" y="70"/>
                    </a:cubicBezTo>
                    <a:lnTo>
                      <a:pt x="66" y="57"/>
                    </a:ln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任意多边形 69"/>
              <p:cNvSpPr/>
              <p:nvPr/>
            </p:nvSpPr>
            <p:spPr bwMode="auto">
              <a:xfrm>
                <a:off x="4403" y="738"/>
                <a:ext cx="150" cy="208"/>
              </a:xfrm>
              <a:custGeom>
                <a:avLst/>
                <a:gdLst>
                  <a:gd name="T0" fmla="*/ 61 w 65"/>
                  <a:gd name="T1" fmla="*/ 45 h 90"/>
                  <a:gd name="T2" fmla="*/ 15 w 65"/>
                  <a:gd name="T3" fmla="*/ 2 h 90"/>
                  <a:gd name="T4" fmla="*/ 13 w 65"/>
                  <a:gd name="T5" fmla="*/ 1 h 90"/>
                  <a:gd name="T6" fmla="*/ 12 w 65"/>
                  <a:gd name="T7" fmla="*/ 1 h 90"/>
                  <a:gd name="T8" fmla="*/ 8 w 65"/>
                  <a:gd name="T9" fmla="*/ 0 h 90"/>
                  <a:gd name="T10" fmla="*/ 8 w 65"/>
                  <a:gd name="T11" fmla="*/ 0 h 90"/>
                  <a:gd name="T12" fmla="*/ 8 w 65"/>
                  <a:gd name="T13" fmla="*/ 0 h 90"/>
                  <a:gd name="T14" fmla="*/ 8 w 65"/>
                  <a:gd name="T15" fmla="*/ 0 h 90"/>
                  <a:gd name="T16" fmla="*/ 8 w 65"/>
                  <a:gd name="T17" fmla="*/ 0 h 90"/>
                  <a:gd name="T18" fmla="*/ 1 w 65"/>
                  <a:gd name="T19" fmla="*/ 55 h 90"/>
                  <a:gd name="T20" fmla="*/ 0 w 65"/>
                  <a:gd name="T21" fmla="*/ 68 h 90"/>
                  <a:gd name="T22" fmla="*/ 60 w 65"/>
                  <a:gd name="T23" fmla="*/ 90 h 90"/>
                  <a:gd name="T24" fmla="*/ 61 w 65"/>
                  <a:gd name="T25" fmla="*/ 90 h 90"/>
                  <a:gd name="T26" fmla="*/ 64 w 65"/>
                  <a:gd name="T27" fmla="*/ 76 h 90"/>
                  <a:gd name="T28" fmla="*/ 61 w 65"/>
                  <a:gd name="T29" fmla="*/ 4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90">
                    <a:moveTo>
                      <a:pt x="61" y="45"/>
                    </a:moveTo>
                    <a:cubicBezTo>
                      <a:pt x="54" y="25"/>
                      <a:pt x="39" y="7"/>
                      <a:pt x="15" y="2"/>
                    </a:cubicBezTo>
                    <a:cubicBezTo>
                      <a:pt x="14" y="1"/>
                      <a:pt x="14" y="1"/>
                      <a:pt x="13" y="1"/>
                    </a:cubicBezTo>
                    <a:cubicBezTo>
                      <a:pt x="13" y="1"/>
                      <a:pt x="12" y="1"/>
                      <a:pt x="12" y="1"/>
                    </a:cubicBezTo>
                    <a:cubicBezTo>
                      <a:pt x="11" y="1"/>
                      <a:pt x="9" y="0"/>
                      <a:pt x="8" y="0"/>
                    </a:cubicBezTo>
                    <a:cubicBezTo>
                      <a:pt x="8" y="0"/>
                      <a:pt x="8" y="0"/>
                      <a:pt x="8" y="0"/>
                    </a:cubicBezTo>
                    <a:cubicBezTo>
                      <a:pt x="8" y="0"/>
                      <a:pt x="8" y="0"/>
                      <a:pt x="8" y="0"/>
                    </a:cubicBezTo>
                    <a:cubicBezTo>
                      <a:pt x="8" y="0"/>
                      <a:pt x="8" y="0"/>
                      <a:pt x="8" y="0"/>
                    </a:cubicBezTo>
                    <a:cubicBezTo>
                      <a:pt x="8" y="0"/>
                      <a:pt x="8" y="0"/>
                      <a:pt x="8" y="0"/>
                    </a:cubicBezTo>
                    <a:cubicBezTo>
                      <a:pt x="1" y="55"/>
                      <a:pt x="1" y="55"/>
                      <a:pt x="1" y="55"/>
                    </a:cubicBezTo>
                    <a:cubicBezTo>
                      <a:pt x="0" y="68"/>
                      <a:pt x="0" y="68"/>
                      <a:pt x="0" y="68"/>
                    </a:cubicBezTo>
                    <a:cubicBezTo>
                      <a:pt x="60" y="90"/>
                      <a:pt x="60" y="90"/>
                      <a:pt x="60" y="90"/>
                    </a:cubicBezTo>
                    <a:cubicBezTo>
                      <a:pt x="61" y="90"/>
                      <a:pt x="61" y="90"/>
                      <a:pt x="61" y="90"/>
                    </a:cubicBezTo>
                    <a:cubicBezTo>
                      <a:pt x="62" y="86"/>
                      <a:pt x="63" y="81"/>
                      <a:pt x="64" y="76"/>
                    </a:cubicBezTo>
                    <a:cubicBezTo>
                      <a:pt x="65" y="66"/>
                      <a:pt x="64" y="55"/>
                      <a:pt x="61" y="45"/>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任意多边形 70"/>
              <p:cNvSpPr/>
              <p:nvPr/>
            </p:nvSpPr>
            <p:spPr bwMode="auto">
              <a:xfrm>
                <a:off x="4403" y="738"/>
                <a:ext cx="148" cy="208"/>
              </a:xfrm>
              <a:custGeom>
                <a:avLst/>
                <a:gdLst>
                  <a:gd name="T0" fmla="*/ 8 w 64"/>
                  <a:gd name="T1" fmla="*/ 0 h 90"/>
                  <a:gd name="T2" fmla="*/ 8 w 64"/>
                  <a:gd name="T3" fmla="*/ 0 h 90"/>
                  <a:gd name="T4" fmla="*/ 1 w 64"/>
                  <a:gd name="T5" fmla="*/ 55 h 90"/>
                  <a:gd name="T6" fmla="*/ 0 w 64"/>
                  <a:gd name="T7" fmla="*/ 68 h 90"/>
                  <a:gd name="T8" fmla="*/ 60 w 64"/>
                  <a:gd name="T9" fmla="*/ 90 h 90"/>
                  <a:gd name="T10" fmla="*/ 61 w 64"/>
                  <a:gd name="T11" fmla="*/ 90 h 90"/>
                  <a:gd name="T12" fmla="*/ 64 w 64"/>
                  <a:gd name="T13" fmla="*/ 76 h 90"/>
                  <a:gd name="T14" fmla="*/ 64 w 64"/>
                  <a:gd name="T15" fmla="*/ 67 h 90"/>
                  <a:gd name="T16" fmla="*/ 61 w 64"/>
                  <a:gd name="T17" fmla="*/ 45 h 90"/>
                  <a:gd name="T18" fmla="*/ 15 w 64"/>
                  <a:gd name="T19" fmla="*/ 2 h 90"/>
                  <a:gd name="T20" fmla="*/ 13 w 64"/>
                  <a:gd name="T21" fmla="*/ 1 h 90"/>
                  <a:gd name="T22" fmla="*/ 12 w 64"/>
                  <a:gd name="T23" fmla="*/ 1 h 90"/>
                  <a:gd name="T24" fmla="*/ 8 w 64"/>
                  <a:gd name="T25" fmla="*/ 0 h 90"/>
                  <a:gd name="T26" fmla="*/ 8 w 64"/>
                  <a:gd name="T27" fmla="*/ 0 h 90"/>
                  <a:gd name="T28" fmla="*/ 8 w 64"/>
                  <a:gd name="T29" fmla="*/ 0 h 90"/>
                  <a:gd name="T30" fmla="*/ 8 w 64"/>
                  <a:gd name="T3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90">
                    <a:moveTo>
                      <a:pt x="8" y="0"/>
                    </a:moveTo>
                    <a:cubicBezTo>
                      <a:pt x="8" y="0"/>
                      <a:pt x="8" y="0"/>
                      <a:pt x="8" y="0"/>
                    </a:cubicBezTo>
                    <a:cubicBezTo>
                      <a:pt x="1" y="55"/>
                      <a:pt x="1" y="55"/>
                      <a:pt x="1" y="55"/>
                    </a:cubicBezTo>
                    <a:cubicBezTo>
                      <a:pt x="0" y="68"/>
                      <a:pt x="0" y="68"/>
                      <a:pt x="0" y="68"/>
                    </a:cubicBezTo>
                    <a:cubicBezTo>
                      <a:pt x="60" y="90"/>
                      <a:pt x="60" y="90"/>
                      <a:pt x="60" y="90"/>
                    </a:cubicBezTo>
                    <a:cubicBezTo>
                      <a:pt x="61" y="90"/>
                      <a:pt x="61" y="90"/>
                      <a:pt x="61" y="90"/>
                    </a:cubicBezTo>
                    <a:cubicBezTo>
                      <a:pt x="62" y="86"/>
                      <a:pt x="63" y="81"/>
                      <a:pt x="64" y="76"/>
                    </a:cubicBezTo>
                    <a:cubicBezTo>
                      <a:pt x="64" y="73"/>
                      <a:pt x="64" y="70"/>
                      <a:pt x="64" y="67"/>
                    </a:cubicBezTo>
                    <a:cubicBezTo>
                      <a:pt x="64" y="60"/>
                      <a:pt x="63" y="52"/>
                      <a:pt x="61" y="45"/>
                    </a:cubicBezTo>
                    <a:cubicBezTo>
                      <a:pt x="54" y="25"/>
                      <a:pt x="39" y="7"/>
                      <a:pt x="15" y="2"/>
                    </a:cubicBezTo>
                    <a:cubicBezTo>
                      <a:pt x="14" y="1"/>
                      <a:pt x="14" y="1"/>
                      <a:pt x="13" y="1"/>
                    </a:cubicBezTo>
                    <a:cubicBezTo>
                      <a:pt x="13" y="1"/>
                      <a:pt x="12" y="1"/>
                      <a:pt x="12" y="1"/>
                    </a:cubicBezTo>
                    <a:cubicBezTo>
                      <a:pt x="11" y="1"/>
                      <a:pt x="9" y="0"/>
                      <a:pt x="8" y="0"/>
                    </a:cubicBezTo>
                    <a:cubicBezTo>
                      <a:pt x="8" y="0"/>
                      <a:pt x="8" y="0"/>
                      <a:pt x="8" y="0"/>
                    </a:cubicBezTo>
                    <a:cubicBezTo>
                      <a:pt x="8" y="0"/>
                      <a:pt x="8" y="0"/>
                      <a:pt x="8" y="0"/>
                    </a:cubicBezTo>
                    <a:cubicBezTo>
                      <a:pt x="8" y="0"/>
                      <a:pt x="8" y="0"/>
                      <a:pt x="8"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任意多边形 71"/>
              <p:cNvSpPr/>
              <p:nvPr/>
            </p:nvSpPr>
            <p:spPr bwMode="auto">
              <a:xfrm>
                <a:off x="4244" y="909"/>
                <a:ext cx="288" cy="166"/>
              </a:xfrm>
              <a:custGeom>
                <a:avLst/>
                <a:gdLst>
                  <a:gd name="T0" fmla="*/ 64 w 125"/>
                  <a:gd name="T1" fmla="*/ 0 h 72"/>
                  <a:gd name="T2" fmla="*/ 0 w 125"/>
                  <a:gd name="T3" fmla="*/ 7 h 72"/>
                  <a:gd name="T4" fmla="*/ 56 w 125"/>
                  <a:gd name="T5" fmla="*/ 68 h 72"/>
                  <a:gd name="T6" fmla="*/ 125 w 125"/>
                  <a:gd name="T7" fmla="*/ 22 h 72"/>
                  <a:gd name="T8" fmla="*/ 65 w 125"/>
                  <a:gd name="T9" fmla="*/ 0 h 72"/>
                </a:gdLst>
                <a:ahLst/>
                <a:cxnLst>
                  <a:cxn ang="0">
                    <a:pos x="T0" y="T1"/>
                  </a:cxn>
                  <a:cxn ang="0">
                    <a:pos x="T2" y="T3"/>
                  </a:cxn>
                  <a:cxn ang="0">
                    <a:pos x="T4" y="T5"/>
                  </a:cxn>
                  <a:cxn ang="0">
                    <a:pos x="T6" y="T7"/>
                  </a:cxn>
                  <a:cxn ang="0">
                    <a:pos x="T8" y="T9"/>
                  </a:cxn>
                </a:cxnLst>
                <a:rect l="0" t="0" r="r" b="b"/>
                <a:pathLst>
                  <a:path w="125" h="72">
                    <a:moveTo>
                      <a:pt x="64" y="0"/>
                    </a:moveTo>
                    <a:cubicBezTo>
                      <a:pt x="0" y="7"/>
                      <a:pt x="0" y="7"/>
                      <a:pt x="0" y="7"/>
                    </a:cubicBezTo>
                    <a:cubicBezTo>
                      <a:pt x="3" y="38"/>
                      <a:pt x="26" y="64"/>
                      <a:pt x="56" y="68"/>
                    </a:cubicBezTo>
                    <a:cubicBezTo>
                      <a:pt x="87" y="72"/>
                      <a:pt x="115" y="52"/>
                      <a:pt x="125" y="22"/>
                    </a:cubicBezTo>
                    <a:cubicBezTo>
                      <a:pt x="65" y="0"/>
                      <a:pt x="65" y="0"/>
                      <a:pt x="65" y="0"/>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任意多边形 72"/>
              <p:cNvSpPr/>
              <p:nvPr/>
            </p:nvSpPr>
            <p:spPr bwMode="auto">
              <a:xfrm>
                <a:off x="4678" y="775"/>
                <a:ext cx="341" cy="100"/>
              </a:xfrm>
              <a:custGeom>
                <a:avLst/>
                <a:gdLst>
                  <a:gd name="T0" fmla="*/ 148 w 148"/>
                  <a:gd name="T1" fmla="*/ 43 h 43"/>
                  <a:gd name="T2" fmla="*/ 143 w 148"/>
                  <a:gd name="T3" fmla="*/ 41 h 43"/>
                  <a:gd name="T4" fmla="*/ 127 w 148"/>
                  <a:gd name="T5" fmla="*/ 34 h 43"/>
                  <a:gd name="T6" fmla="*/ 76 w 148"/>
                  <a:gd name="T7" fmla="*/ 16 h 43"/>
                  <a:gd name="T8" fmla="*/ 22 w 148"/>
                  <a:gd name="T9" fmla="*/ 4 h 43"/>
                  <a:gd name="T10" fmla="*/ 6 w 148"/>
                  <a:gd name="T11" fmla="*/ 2 h 43"/>
                  <a:gd name="T12" fmla="*/ 0 w 148"/>
                  <a:gd name="T13" fmla="*/ 1 h 43"/>
                  <a:gd name="T14" fmla="*/ 6 w 148"/>
                  <a:gd name="T15" fmla="*/ 1 h 43"/>
                  <a:gd name="T16" fmla="*/ 23 w 148"/>
                  <a:gd name="T17" fmla="*/ 3 h 43"/>
                  <a:gd name="T18" fmla="*/ 76 w 148"/>
                  <a:gd name="T19" fmla="*/ 14 h 43"/>
                  <a:gd name="T20" fmla="*/ 128 w 148"/>
                  <a:gd name="T21" fmla="*/ 33 h 43"/>
                  <a:gd name="T22" fmla="*/ 143 w 148"/>
                  <a:gd name="T23" fmla="*/ 40 h 43"/>
                  <a:gd name="T24" fmla="*/ 148 w 148"/>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43">
                    <a:moveTo>
                      <a:pt x="148" y="43"/>
                    </a:moveTo>
                    <a:cubicBezTo>
                      <a:pt x="148" y="43"/>
                      <a:pt x="146" y="42"/>
                      <a:pt x="143" y="41"/>
                    </a:cubicBezTo>
                    <a:cubicBezTo>
                      <a:pt x="139" y="39"/>
                      <a:pt x="134" y="37"/>
                      <a:pt x="127" y="34"/>
                    </a:cubicBezTo>
                    <a:cubicBezTo>
                      <a:pt x="114" y="29"/>
                      <a:pt x="96" y="22"/>
                      <a:pt x="76" y="16"/>
                    </a:cubicBezTo>
                    <a:cubicBezTo>
                      <a:pt x="55" y="10"/>
                      <a:pt x="36" y="6"/>
                      <a:pt x="22" y="4"/>
                    </a:cubicBezTo>
                    <a:cubicBezTo>
                      <a:pt x="16" y="3"/>
                      <a:pt x="10" y="2"/>
                      <a:pt x="6" y="2"/>
                    </a:cubicBezTo>
                    <a:cubicBezTo>
                      <a:pt x="2" y="1"/>
                      <a:pt x="0" y="1"/>
                      <a:pt x="0" y="1"/>
                    </a:cubicBezTo>
                    <a:cubicBezTo>
                      <a:pt x="0" y="0"/>
                      <a:pt x="2" y="1"/>
                      <a:pt x="6" y="1"/>
                    </a:cubicBezTo>
                    <a:cubicBezTo>
                      <a:pt x="10" y="1"/>
                      <a:pt x="16" y="2"/>
                      <a:pt x="23" y="3"/>
                    </a:cubicBezTo>
                    <a:cubicBezTo>
                      <a:pt x="37" y="4"/>
                      <a:pt x="56" y="8"/>
                      <a:pt x="76" y="14"/>
                    </a:cubicBezTo>
                    <a:cubicBezTo>
                      <a:pt x="97" y="20"/>
                      <a:pt x="115" y="27"/>
                      <a:pt x="128" y="33"/>
                    </a:cubicBezTo>
                    <a:cubicBezTo>
                      <a:pt x="134" y="36"/>
                      <a:pt x="139" y="38"/>
                      <a:pt x="143" y="40"/>
                    </a:cubicBezTo>
                    <a:cubicBezTo>
                      <a:pt x="146" y="42"/>
                      <a:pt x="148" y="43"/>
                      <a:pt x="148" y="43"/>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任意多边形 73"/>
              <p:cNvSpPr/>
              <p:nvPr/>
            </p:nvSpPr>
            <p:spPr bwMode="auto">
              <a:xfrm>
                <a:off x="4668" y="838"/>
                <a:ext cx="342" cy="99"/>
              </a:xfrm>
              <a:custGeom>
                <a:avLst/>
                <a:gdLst>
                  <a:gd name="T0" fmla="*/ 148 w 148"/>
                  <a:gd name="T1" fmla="*/ 43 h 43"/>
                  <a:gd name="T2" fmla="*/ 142 w 148"/>
                  <a:gd name="T3" fmla="*/ 41 h 43"/>
                  <a:gd name="T4" fmla="*/ 127 w 148"/>
                  <a:gd name="T5" fmla="*/ 34 h 43"/>
                  <a:gd name="T6" fmla="*/ 75 w 148"/>
                  <a:gd name="T7" fmla="*/ 16 h 43"/>
                  <a:gd name="T8" fmla="*/ 22 w 148"/>
                  <a:gd name="T9" fmla="*/ 4 h 43"/>
                  <a:gd name="T10" fmla="*/ 6 w 148"/>
                  <a:gd name="T11" fmla="*/ 2 h 43"/>
                  <a:gd name="T12" fmla="*/ 0 w 148"/>
                  <a:gd name="T13" fmla="*/ 1 h 43"/>
                  <a:gd name="T14" fmla="*/ 6 w 148"/>
                  <a:gd name="T15" fmla="*/ 1 h 43"/>
                  <a:gd name="T16" fmla="*/ 22 w 148"/>
                  <a:gd name="T17" fmla="*/ 3 h 43"/>
                  <a:gd name="T18" fmla="*/ 76 w 148"/>
                  <a:gd name="T19" fmla="*/ 14 h 43"/>
                  <a:gd name="T20" fmla="*/ 127 w 148"/>
                  <a:gd name="T21" fmla="*/ 33 h 43"/>
                  <a:gd name="T22" fmla="*/ 142 w 148"/>
                  <a:gd name="T23" fmla="*/ 40 h 43"/>
                  <a:gd name="T24" fmla="*/ 148 w 148"/>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43">
                    <a:moveTo>
                      <a:pt x="148" y="43"/>
                    </a:moveTo>
                    <a:cubicBezTo>
                      <a:pt x="148" y="43"/>
                      <a:pt x="146" y="42"/>
                      <a:pt x="142" y="41"/>
                    </a:cubicBezTo>
                    <a:cubicBezTo>
                      <a:pt x="139" y="39"/>
                      <a:pt x="133" y="37"/>
                      <a:pt x="127" y="34"/>
                    </a:cubicBezTo>
                    <a:cubicBezTo>
                      <a:pt x="114" y="29"/>
                      <a:pt x="96" y="22"/>
                      <a:pt x="75" y="16"/>
                    </a:cubicBezTo>
                    <a:cubicBezTo>
                      <a:pt x="55" y="10"/>
                      <a:pt x="36" y="6"/>
                      <a:pt x="22" y="4"/>
                    </a:cubicBezTo>
                    <a:cubicBezTo>
                      <a:pt x="15" y="3"/>
                      <a:pt x="10" y="2"/>
                      <a:pt x="6" y="2"/>
                    </a:cubicBezTo>
                    <a:cubicBezTo>
                      <a:pt x="2" y="1"/>
                      <a:pt x="0" y="1"/>
                      <a:pt x="0" y="1"/>
                    </a:cubicBezTo>
                    <a:cubicBezTo>
                      <a:pt x="0" y="0"/>
                      <a:pt x="2" y="1"/>
                      <a:pt x="6" y="1"/>
                    </a:cubicBezTo>
                    <a:cubicBezTo>
                      <a:pt x="10" y="1"/>
                      <a:pt x="15" y="2"/>
                      <a:pt x="22" y="3"/>
                    </a:cubicBezTo>
                    <a:cubicBezTo>
                      <a:pt x="36" y="4"/>
                      <a:pt x="55" y="8"/>
                      <a:pt x="76" y="14"/>
                    </a:cubicBezTo>
                    <a:cubicBezTo>
                      <a:pt x="97" y="20"/>
                      <a:pt x="115" y="27"/>
                      <a:pt x="127" y="33"/>
                    </a:cubicBezTo>
                    <a:cubicBezTo>
                      <a:pt x="134" y="36"/>
                      <a:pt x="139" y="38"/>
                      <a:pt x="142" y="40"/>
                    </a:cubicBezTo>
                    <a:cubicBezTo>
                      <a:pt x="146" y="42"/>
                      <a:pt x="148" y="43"/>
                      <a:pt x="148" y="43"/>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任意多边形 74"/>
              <p:cNvSpPr/>
              <p:nvPr/>
            </p:nvSpPr>
            <p:spPr bwMode="auto">
              <a:xfrm>
                <a:off x="4657" y="900"/>
                <a:ext cx="342" cy="99"/>
              </a:xfrm>
              <a:custGeom>
                <a:avLst/>
                <a:gdLst>
                  <a:gd name="T0" fmla="*/ 148 w 148"/>
                  <a:gd name="T1" fmla="*/ 43 h 43"/>
                  <a:gd name="T2" fmla="*/ 143 w 148"/>
                  <a:gd name="T3" fmla="*/ 41 h 43"/>
                  <a:gd name="T4" fmla="*/ 127 w 148"/>
                  <a:gd name="T5" fmla="*/ 34 h 43"/>
                  <a:gd name="T6" fmla="*/ 76 w 148"/>
                  <a:gd name="T7" fmla="*/ 16 h 43"/>
                  <a:gd name="T8" fmla="*/ 23 w 148"/>
                  <a:gd name="T9" fmla="*/ 4 h 43"/>
                  <a:gd name="T10" fmla="*/ 6 w 148"/>
                  <a:gd name="T11" fmla="*/ 2 h 43"/>
                  <a:gd name="T12" fmla="*/ 0 w 148"/>
                  <a:gd name="T13" fmla="*/ 1 h 43"/>
                  <a:gd name="T14" fmla="*/ 6 w 148"/>
                  <a:gd name="T15" fmla="*/ 1 h 43"/>
                  <a:gd name="T16" fmla="*/ 23 w 148"/>
                  <a:gd name="T17" fmla="*/ 3 h 43"/>
                  <a:gd name="T18" fmla="*/ 77 w 148"/>
                  <a:gd name="T19" fmla="*/ 14 h 43"/>
                  <a:gd name="T20" fmla="*/ 128 w 148"/>
                  <a:gd name="T21" fmla="*/ 33 h 43"/>
                  <a:gd name="T22" fmla="*/ 143 w 148"/>
                  <a:gd name="T23" fmla="*/ 40 h 43"/>
                  <a:gd name="T24" fmla="*/ 148 w 148"/>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43">
                    <a:moveTo>
                      <a:pt x="148" y="43"/>
                    </a:moveTo>
                    <a:cubicBezTo>
                      <a:pt x="148" y="43"/>
                      <a:pt x="146" y="42"/>
                      <a:pt x="143" y="41"/>
                    </a:cubicBezTo>
                    <a:cubicBezTo>
                      <a:pt x="139" y="39"/>
                      <a:pt x="134" y="37"/>
                      <a:pt x="127" y="34"/>
                    </a:cubicBezTo>
                    <a:cubicBezTo>
                      <a:pt x="115" y="29"/>
                      <a:pt x="96" y="22"/>
                      <a:pt x="76" y="16"/>
                    </a:cubicBezTo>
                    <a:cubicBezTo>
                      <a:pt x="55" y="10"/>
                      <a:pt x="36" y="6"/>
                      <a:pt x="23" y="4"/>
                    </a:cubicBezTo>
                    <a:cubicBezTo>
                      <a:pt x="16" y="3"/>
                      <a:pt x="10" y="2"/>
                      <a:pt x="6" y="2"/>
                    </a:cubicBezTo>
                    <a:cubicBezTo>
                      <a:pt x="2" y="1"/>
                      <a:pt x="0" y="1"/>
                      <a:pt x="0" y="1"/>
                    </a:cubicBezTo>
                    <a:cubicBezTo>
                      <a:pt x="0" y="0"/>
                      <a:pt x="2" y="1"/>
                      <a:pt x="6" y="1"/>
                    </a:cubicBezTo>
                    <a:cubicBezTo>
                      <a:pt x="10" y="1"/>
                      <a:pt x="16" y="2"/>
                      <a:pt x="23" y="3"/>
                    </a:cubicBezTo>
                    <a:cubicBezTo>
                      <a:pt x="37" y="4"/>
                      <a:pt x="56" y="8"/>
                      <a:pt x="77" y="14"/>
                    </a:cubicBezTo>
                    <a:cubicBezTo>
                      <a:pt x="97" y="20"/>
                      <a:pt x="115" y="27"/>
                      <a:pt x="128" y="33"/>
                    </a:cubicBezTo>
                    <a:cubicBezTo>
                      <a:pt x="134" y="36"/>
                      <a:pt x="140" y="38"/>
                      <a:pt x="143" y="40"/>
                    </a:cubicBezTo>
                    <a:cubicBezTo>
                      <a:pt x="147" y="42"/>
                      <a:pt x="148" y="43"/>
                      <a:pt x="148" y="43"/>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任意多边形 75"/>
              <p:cNvSpPr/>
              <p:nvPr/>
            </p:nvSpPr>
            <p:spPr bwMode="auto">
              <a:xfrm>
                <a:off x="4648" y="962"/>
                <a:ext cx="332" cy="99"/>
              </a:xfrm>
              <a:custGeom>
                <a:avLst/>
                <a:gdLst>
                  <a:gd name="T0" fmla="*/ 144 w 144"/>
                  <a:gd name="T1" fmla="*/ 43 h 43"/>
                  <a:gd name="T2" fmla="*/ 138 w 144"/>
                  <a:gd name="T3" fmla="*/ 41 h 43"/>
                  <a:gd name="T4" fmla="*/ 123 w 144"/>
                  <a:gd name="T5" fmla="*/ 34 h 43"/>
                  <a:gd name="T6" fmla="*/ 73 w 144"/>
                  <a:gd name="T7" fmla="*/ 16 h 43"/>
                  <a:gd name="T8" fmla="*/ 22 w 144"/>
                  <a:gd name="T9" fmla="*/ 4 h 43"/>
                  <a:gd name="T10" fmla="*/ 6 w 144"/>
                  <a:gd name="T11" fmla="*/ 2 h 43"/>
                  <a:gd name="T12" fmla="*/ 0 w 144"/>
                  <a:gd name="T13" fmla="*/ 1 h 43"/>
                  <a:gd name="T14" fmla="*/ 6 w 144"/>
                  <a:gd name="T15" fmla="*/ 1 h 43"/>
                  <a:gd name="T16" fmla="*/ 22 w 144"/>
                  <a:gd name="T17" fmla="*/ 3 h 43"/>
                  <a:gd name="T18" fmla="*/ 74 w 144"/>
                  <a:gd name="T19" fmla="*/ 14 h 43"/>
                  <a:gd name="T20" fmla="*/ 124 w 144"/>
                  <a:gd name="T21" fmla="*/ 33 h 43"/>
                  <a:gd name="T22" fmla="*/ 138 w 144"/>
                  <a:gd name="T23" fmla="*/ 40 h 43"/>
                  <a:gd name="T24" fmla="*/ 144 w 144"/>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43">
                    <a:moveTo>
                      <a:pt x="144" y="43"/>
                    </a:moveTo>
                    <a:cubicBezTo>
                      <a:pt x="144" y="43"/>
                      <a:pt x="142" y="42"/>
                      <a:pt x="138" y="41"/>
                    </a:cubicBezTo>
                    <a:cubicBezTo>
                      <a:pt x="135" y="39"/>
                      <a:pt x="130" y="37"/>
                      <a:pt x="123" y="34"/>
                    </a:cubicBezTo>
                    <a:cubicBezTo>
                      <a:pt x="111" y="29"/>
                      <a:pt x="93" y="22"/>
                      <a:pt x="73" y="16"/>
                    </a:cubicBezTo>
                    <a:cubicBezTo>
                      <a:pt x="53" y="10"/>
                      <a:pt x="35" y="6"/>
                      <a:pt x="22" y="4"/>
                    </a:cubicBezTo>
                    <a:cubicBezTo>
                      <a:pt x="15" y="3"/>
                      <a:pt x="9" y="2"/>
                      <a:pt x="6" y="2"/>
                    </a:cubicBezTo>
                    <a:cubicBezTo>
                      <a:pt x="2" y="1"/>
                      <a:pt x="0" y="1"/>
                      <a:pt x="0" y="1"/>
                    </a:cubicBezTo>
                    <a:cubicBezTo>
                      <a:pt x="0" y="0"/>
                      <a:pt x="2" y="1"/>
                      <a:pt x="6" y="1"/>
                    </a:cubicBezTo>
                    <a:cubicBezTo>
                      <a:pt x="10" y="1"/>
                      <a:pt x="15" y="2"/>
                      <a:pt x="22" y="3"/>
                    </a:cubicBezTo>
                    <a:cubicBezTo>
                      <a:pt x="35" y="4"/>
                      <a:pt x="54" y="8"/>
                      <a:pt x="74" y="14"/>
                    </a:cubicBezTo>
                    <a:cubicBezTo>
                      <a:pt x="94" y="20"/>
                      <a:pt x="112" y="27"/>
                      <a:pt x="124" y="33"/>
                    </a:cubicBezTo>
                    <a:cubicBezTo>
                      <a:pt x="130" y="36"/>
                      <a:pt x="135" y="38"/>
                      <a:pt x="138" y="40"/>
                    </a:cubicBezTo>
                    <a:cubicBezTo>
                      <a:pt x="142" y="42"/>
                      <a:pt x="144" y="43"/>
                      <a:pt x="144" y="43"/>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任意多边形 76"/>
              <p:cNvSpPr/>
              <p:nvPr/>
            </p:nvSpPr>
            <p:spPr bwMode="auto">
              <a:xfrm>
                <a:off x="4636" y="1025"/>
                <a:ext cx="300" cy="87"/>
              </a:xfrm>
              <a:custGeom>
                <a:avLst/>
                <a:gdLst>
                  <a:gd name="T0" fmla="*/ 129 w 130"/>
                  <a:gd name="T1" fmla="*/ 37 h 38"/>
                  <a:gd name="T2" fmla="*/ 125 w 130"/>
                  <a:gd name="T3" fmla="*/ 35 h 38"/>
                  <a:gd name="T4" fmla="*/ 111 w 130"/>
                  <a:gd name="T5" fmla="*/ 30 h 38"/>
                  <a:gd name="T6" fmla="*/ 67 w 130"/>
                  <a:gd name="T7" fmla="*/ 13 h 38"/>
                  <a:gd name="T8" fmla="*/ 20 w 130"/>
                  <a:gd name="T9" fmla="*/ 3 h 38"/>
                  <a:gd name="T10" fmla="*/ 6 w 130"/>
                  <a:gd name="T11" fmla="*/ 2 h 38"/>
                  <a:gd name="T12" fmla="*/ 0 w 130"/>
                  <a:gd name="T13" fmla="*/ 1 h 38"/>
                  <a:gd name="T14" fmla="*/ 6 w 130"/>
                  <a:gd name="T15" fmla="*/ 1 h 38"/>
                  <a:gd name="T16" fmla="*/ 20 w 130"/>
                  <a:gd name="T17" fmla="*/ 2 h 38"/>
                  <a:gd name="T18" fmla="*/ 67 w 130"/>
                  <a:gd name="T19" fmla="*/ 11 h 38"/>
                  <a:gd name="T20" fmla="*/ 112 w 130"/>
                  <a:gd name="T21" fmla="*/ 28 h 38"/>
                  <a:gd name="T22" fmla="*/ 125 w 130"/>
                  <a:gd name="T23" fmla="*/ 35 h 38"/>
                  <a:gd name="T24" fmla="*/ 129 w 130"/>
                  <a:gd name="T25"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38">
                    <a:moveTo>
                      <a:pt x="129" y="37"/>
                    </a:moveTo>
                    <a:cubicBezTo>
                      <a:pt x="129" y="38"/>
                      <a:pt x="128" y="37"/>
                      <a:pt x="125" y="35"/>
                    </a:cubicBezTo>
                    <a:cubicBezTo>
                      <a:pt x="121" y="34"/>
                      <a:pt x="117" y="32"/>
                      <a:pt x="111" y="30"/>
                    </a:cubicBezTo>
                    <a:cubicBezTo>
                      <a:pt x="100" y="25"/>
                      <a:pt x="84" y="18"/>
                      <a:pt x="67" y="13"/>
                    </a:cubicBezTo>
                    <a:cubicBezTo>
                      <a:pt x="49" y="8"/>
                      <a:pt x="32" y="5"/>
                      <a:pt x="20" y="3"/>
                    </a:cubicBezTo>
                    <a:cubicBezTo>
                      <a:pt x="14" y="3"/>
                      <a:pt x="9" y="2"/>
                      <a:pt x="6" y="2"/>
                    </a:cubicBezTo>
                    <a:cubicBezTo>
                      <a:pt x="2" y="1"/>
                      <a:pt x="0" y="1"/>
                      <a:pt x="0" y="1"/>
                    </a:cubicBezTo>
                    <a:cubicBezTo>
                      <a:pt x="0" y="0"/>
                      <a:pt x="2" y="0"/>
                      <a:pt x="6" y="1"/>
                    </a:cubicBezTo>
                    <a:cubicBezTo>
                      <a:pt x="9" y="1"/>
                      <a:pt x="14" y="1"/>
                      <a:pt x="20" y="2"/>
                    </a:cubicBezTo>
                    <a:cubicBezTo>
                      <a:pt x="32" y="3"/>
                      <a:pt x="49" y="6"/>
                      <a:pt x="67" y="11"/>
                    </a:cubicBezTo>
                    <a:cubicBezTo>
                      <a:pt x="85" y="16"/>
                      <a:pt x="101" y="23"/>
                      <a:pt x="112" y="28"/>
                    </a:cubicBezTo>
                    <a:cubicBezTo>
                      <a:pt x="117" y="31"/>
                      <a:pt x="122" y="33"/>
                      <a:pt x="125" y="35"/>
                    </a:cubicBezTo>
                    <a:cubicBezTo>
                      <a:pt x="128" y="36"/>
                      <a:pt x="130" y="37"/>
                      <a:pt x="129" y="37"/>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任意多边形 77"/>
              <p:cNvSpPr/>
              <p:nvPr/>
            </p:nvSpPr>
            <p:spPr bwMode="auto">
              <a:xfrm>
                <a:off x="4622" y="1087"/>
                <a:ext cx="164" cy="32"/>
              </a:xfrm>
              <a:custGeom>
                <a:avLst/>
                <a:gdLst>
                  <a:gd name="T0" fmla="*/ 71 w 71"/>
                  <a:gd name="T1" fmla="*/ 13 h 14"/>
                  <a:gd name="T2" fmla="*/ 61 w 71"/>
                  <a:gd name="T3" fmla="*/ 11 h 14"/>
                  <a:gd name="T4" fmla="*/ 36 w 71"/>
                  <a:gd name="T5" fmla="*/ 6 h 14"/>
                  <a:gd name="T6" fmla="*/ 11 w 71"/>
                  <a:gd name="T7" fmla="*/ 2 h 14"/>
                  <a:gd name="T8" fmla="*/ 0 w 71"/>
                  <a:gd name="T9" fmla="*/ 1 h 14"/>
                  <a:gd name="T10" fmla="*/ 11 w 71"/>
                  <a:gd name="T11" fmla="*/ 1 h 14"/>
                  <a:gd name="T12" fmla="*/ 36 w 71"/>
                  <a:gd name="T13" fmla="*/ 4 h 14"/>
                  <a:gd name="T14" fmla="*/ 61 w 71"/>
                  <a:gd name="T15" fmla="*/ 10 h 14"/>
                  <a:gd name="T16" fmla="*/ 71 w 71"/>
                  <a:gd name="T17"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4">
                    <a:moveTo>
                      <a:pt x="71" y="13"/>
                    </a:moveTo>
                    <a:cubicBezTo>
                      <a:pt x="71" y="14"/>
                      <a:pt x="67" y="13"/>
                      <a:pt x="61" y="11"/>
                    </a:cubicBezTo>
                    <a:cubicBezTo>
                      <a:pt x="54" y="10"/>
                      <a:pt x="46" y="8"/>
                      <a:pt x="36" y="6"/>
                    </a:cubicBezTo>
                    <a:cubicBezTo>
                      <a:pt x="26" y="5"/>
                      <a:pt x="17" y="3"/>
                      <a:pt x="11" y="2"/>
                    </a:cubicBezTo>
                    <a:cubicBezTo>
                      <a:pt x="4" y="2"/>
                      <a:pt x="0" y="1"/>
                      <a:pt x="0" y="1"/>
                    </a:cubicBezTo>
                    <a:cubicBezTo>
                      <a:pt x="0" y="0"/>
                      <a:pt x="4" y="0"/>
                      <a:pt x="11" y="1"/>
                    </a:cubicBezTo>
                    <a:cubicBezTo>
                      <a:pt x="17" y="1"/>
                      <a:pt x="26" y="2"/>
                      <a:pt x="36" y="4"/>
                    </a:cubicBezTo>
                    <a:cubicBezTo>
                      <a:pt x="46" y="6"/>
                      <a:pt x="55" y="8"/>
                      <a:pt x="61" y="10"/>
                    </a:cubicBezTo>
                    <a:cubicBezTo>
                      <a:pt x="67" y="12"/>
                      <a:pt x="71" y="13"/>
                      <a:pt x="71" y="13"/>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任意多边形 78"/>
              <p:cNvSpPr/>
              <p:nvPr/>
            </p:nvSpPr>
            <p:spPr bwMode="auto">
              <a:xfrm>
                <a:off x="4154" y="644"/>
                <a:ext cx="482" cy="540"/>
              </a:xfrm>
              <a:custGeom>
                <a:avLst/>
                <a:gdLst>
                  <a:gd name="T0" fmla="*/ 24 w 209"/>
                  <a:gd name="T1" fmla="*/ 0 h 234"/>
                  <a:gd name="T2" fmla="*/ 28 w 209"/>
                  <a:gd name="T3" fmla="*/ 0 h 234"/>
                  <a:gd name="T4" fmla="*/ 38 w 209"/>
                  <a:gd name="T5" fmla="*/ 0 h 234"/>
                  <a:gd name="T6" fmla="*/ 76 w 209"/>
                  <a:gd name="T7" fmla="*/ 1 h 234"/>
                  <a:gd name="T8" fmla="*/ 209 w 209"/>
                  <a:gd name="T9" fmla="*/ 24 h 234"/>
                  <a:gd name="T10" fmla="*/ 209 w 209"/>
                  <a:gd name="T11" fmla="*/ 25 h 234"/>
                  <a:gd name="T12" fmla="*/ 209 w 209"/>
                  <a:gd name="T13" fmla="*/ 25 h 234"/>
                  <a:gd name="T14" fmla="*/ 175 w 209"/>
                  <a:gd name="T15" fmla="*/ 224 h 234"/>
                  <a:gd name="T16" fmla="*/ 173 w 209"/>
                  <a:gd name="T17" fmla="*/ 233 h 234"/>
                  <a:gd name="T18" fmla="*/ 173 w 209"/>
                  <a:gd name="T19" fmla="*/ 234 h 234"/>
                  <a:gd name="T20" fmla="*/ 172 w 209"/>
                  <a:gd name="T21" fmla="*/ 233 h 234"/>
                  <a:gd name="T22" fmla="*/ 83 w 209"/>
                  <a:gd name="T23" fmla="*/ 215 h 234"/>
                  <a:gd name="T24" fmla="*/ 1 w 209"/>
                  <a:gd name="T25" fmla="*/ 206 h 234"/>
                  <a:gd name="T26" fmla="*/ 0 w 209"/>
                  <a:gd name="T27" fmla="*/ 206 h 234"/>
                  <a:gd name="T28" fmla="*/ 1 w 209"/>
                  <a:gd name="T29" fmla="*/ 205 h 234"/>
                  <a:gd name="T30" fmla="*/ 18 w 209"/>
                  <a:gd name="T31" fmla="*/ 56 h 234"/>
                  <a:gd name="T32" fmla="*/ 22 w 209"/>
                  <a:gd name="T33" fmla="*/ 15 h 234"/>
                  <a:gd name="T34" fmla="*/ 24 w 209"/>
                  <a:gd name="T35" fmla="*/ 4 h 234"/>
                  <a:gd name="T36" fmla="*/ 24 w 209"/>
                  <a:gd name="T37" fmla="*/ 1 h 234"/>
                  <a:gd name="T38" fmla="*/ 24 w 209"/>
                  <a:gd name="T39" fmla="*/ 0 h 234"/>
                  <a:gd name="T40" fmla="*/ 24 w 209"/>
                  <a:gd name="T41" fmla="*/ 1 h 234"/>
                  <a:gd name="T42" fmla="*/ 24 w 209"/>
                  <a:gd name="T43" fmla="*/ 4 h 234"/>
                  <a:gd name="T44" fmla="*/ 23 w 209"/>
                  <a:gd name="T45" fmla="*/ 15 h 234"/>
                  <a:gd name="T46" fmla="*/ 18 w 209"/>
                  <a:gd name="T47" fmla="*/ 57 h 234"/>
                  <a:gd name="T48" fmla="*/ 2 w 209"/>
                  <a:gd name="T49" fmla="*/ 205 h 234"/>
                  <a:gd name="T50" fmla="*/ 2 w 209"/>
                  <a:gd name="T51" fmla="*/ 204 h 234"/>
                  <a:gd name="T52" fmla="*/ 83 w 209"/>
                  <a:gd name="T53" fmla="*/ 213 h 234"/>
                  <a:gd name="T54" fmla="*/ 172 w 209"/>
                  <a:gd name="T55" fmla="*/ 231 h 234"/>
                  <a:gd name="T56" fmla="*/ 171 w 209"/>
                  <a:gd name="T57" fmla="*/ 232 h 234"/>
                  <a:gd name="T58" fmla="*/ 173 w 209"/>
                  <a:gd name="T59" fmla="*/ 223 h 234"/>
                  <a:gd name="T60" fmla="*/ 208 w 209"/>
                  <a:gd name="T61" fmla="*/ 25 h 234"/>
                  <a:gd name="T62" fmla="*/ 208 w 209"/>
                  <a:gd name="T63" fmla="*/ 26 h 234"/>
                  <a:gd name="T64" fmla="*/ 75 w 209"/>
                  <a:gd name="T65" fmla="*/ 2 h 234"/>
                  <a:gd name="T66" fmla="*/ 38 w 209"/>
                  <a:gd name="T67" fmla="*/ 0 h 234"/>
                  <a:gd name="T68" fmla="*/ 28 w 209"/>
                  <a:gd name="T69" fmla="*/ 0 h 234"/>
                  <a:gd name="T70" fmla="*/ 24 w 209"/>
                  <a:gd name="T7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234">
                    <a:moveTo>
                      <a:pt x="24" y="0"/>
                    </a:moveTo>
                    <a:cubicBezTo>
                      <a:pt x="24" y="0"/>
                      <a:pt x="25" y="0"/>
                      <a:pt x="28" y="0"/>
                    </a:cubicBezTo>
                    <a:cubicBezTo>
                      <a:pt x="30" y="0"/>
                      <a:pt x="33" y="0"/>
                      <a:pt x="38" y="0"/>
                    </a:cubicBezTo>
                    <a:cubicBezTo>
                      <a:pt x="46" y="0"/>
                      <a:pt x="59" y="0"/>
                      <a:pt x="76" y="1"/>
                    </a:cubicBezTo>
                    <a:cubicBezTo>
                      <a:pt x="108" y="3"/>
                      <a:pt x="155" y="8"/>
                      <a:pt x="209" y="24"/>
                    </a:cubicBezTo>
                    <a:cubicBezTo>
                      <a:pt x="209" y="25"/>
                      <a:pt x="209" y="25"/>
                      <a:pt x="209" y="25"/>
                    </a:cubicBezTo>
                    <a:cubicBezTo>
                      <a:pt x="209" y="25"/>
                      <a:pt x="209" y="25"/>
                      <a:pt x="209" y="25"/>
                    </a:cubicBezTo>
                    <a:cubicBezTo>
                      <a:pt x="199" y="83"/>
                      <a:pt x="187" y="151"/>
                      <a:pt x="175" y="224"/>
                    </a:cubicBezTo>
                    <a:cubicBezTo>
                      <a:pt x="174" y="227"/>
                      <a:pt x="174" y="230"/>
                      <a:pt x="173" y="233"/>
                    </a:cubicBezTo>
                    <a:cubicBezTo>
                      <a:pt x="173" y="234"/>
                      <a:pt x="173" y="234"/>
                      <a:pt x="173" y="234"/>
                    </a:cubicBezTo>
                    <a:cubicBezTo>
                      <a:pt x="172" y="233"/>
                      <a:pt x="172" y="233"/>
                      <a:pt x="172" y="233"/>
                    </a:cubicBezTo>
                    <a:cubicBezTo>
                      <a:pt x="142" y="225"/>
                      <a:pt x="112" y="219"/>
                      <a:pt x="83" y="215"/>
                    </a:cubicBezTo>
                    <a:cubicBezTo>
                      <a:pt x="54" y="211"/>
                      <a:pt x="27" y="208"/>
                      <a:pt x="1" y="206"/>
                    </a:cubicBezTo>
                    <a:cubicBezTo>
                      <a:pt x="0" y="206"/>
                      <a:pt x="0" y="206"/>
                      <a:pt x="0" y="206"/>
                    </a:cubicBezTo>
                    <a:cubicBezTo>
                      <a:pt x="1" y="205"/>
                      <a:pt x="1" y="205"/>
                      <a:pt x="1" y="205"/>
                    </a:cubicBezTo>
                    <a:cubicBezTo>
                      <a:pt x="8" y="144"/>
                      <a:pt x="13" y="92"/>
                      <a:pt x="18" y="56"/>
                    </a:cubicBezTo>
                    <a:cubicBezTo>
                      <a:pt x="20" y="39"/>
                      <a:pt x="21" y="25"/>
                      <a:pt x="22" y="15"/>
                    </a:cubicBezTo>
                    <a:cubicBezTo>
                      <a:pt x="23" y="10"/>
                      <a:pt x="23" y="6"/>
                      <a:pt x="24" y="4"/>
                    </a:cubicBezTo>
                    <a:cubicBezTo>
                      <a:pt x="24" y="3"/>
                      <a:pt x="24" y="2"/>
                      <a:pt x="24" y="1"/>
                    </a:cubicBezTo>
                    <a:cubicBezTo>
                      <a:pt x="24" y="1"/>
                      <a:pt x="24" y="0"/>
                      <a:pt x="24" y="0"/>
                    </a:cubicBezTo>
                    <a:cubicBezTo>
                      <a:pt x="24" y="0"/>
                      <a:pt x="24" y="1"/>
                      <a:pt x="24" y="1"/>
                    </a:cubicBezTo>
                    <a:cubicBezTo>
                      <a:pt x="24" y="2"/>
                      <a:pt x="24" y="3"/>
                      <a:pt x="24" y="4"/>
                    </a:cubicBezTo>
                    <a:cubicBezTo>
                      <a:pt x="24" y="7"/>
                      <a:pt x="23" y="10"/>
                      <a:pt x="23" y="15"/>
                    </a:cubicBezTo>
                    <a:cubicBezTo>
                      <a:pt x="22" y="25"/>
                      <a:pt x="20" y="39"/>
                      <a:pt x="18" y="57"/>
                    </a:cubicBezTo>
                    <a:cubicBezTo>
                      <a:pt x="15" y="93"/>
                      <a:pt x="9" y="144"/>
                      <a:pt x="2" y="205"/>
                    </a:cubicBezTo>
                    <a:cubicBezTo>
                      <a:pt x="2" y="204"/>
                      <a:pt x="2" y="204"/>
                      <a:pt x="2" y="204"/>
                    </a:cubicBezTo>
                    <a:cubicBezTo>
                      <a:pt x="27" y="206"/>
                      <a:pt x="55" y="209"/>
                      <a:pt x="83" y="213"/>
                    </a:cubicBezTo>
                    <a:cubicBezTo>
                      <a:pt x="112" y="217"/>
                      <a:pt x="142" y="223"/>
                      <a:pt x="172" y="231"/>
                    </a:cubicBezTo>
                    <a:cubicBezTo>
                      <a:pt x="171" y="232"/>
                      <a:pt x="171" y="232"/>
                      <a:pt x="171" y="232"/>
                    </a:cubicBezTo>
                    <a:cubicBezTo>
                      <a:pt x="172" y="229"/>
                      <a:pt x="172" y="226"/>
                      <a:pt x="173" y="223"/>
                    </a:cubicBezTo>
                    <a:cubicBezTo>
                      <a:pt x="186" y="151"/>
                      <a:pt x="198" y="82"/>
                      <a:pt x="208" y="25"/>
                    </a:cubicBezTo>
                    <a:cubicBezTo>
                      <a:pt x="208" y="26"/>
                      <a:pt x="208" y="26"/>
                      <a:pt x="208" y="26"/>
                    </a:cubicBezTo>
                    <a:cubicBezTo>
                      <a:pt x="155" y="10"/>
                      <a:pt x="108" y="4"/>
                      <a:pt x="75" y="2"/>
                    </a:cubicBezTo>
                    <a:cubicBezTo>
                      <a:pt x="59" y="1"/>
                      <a:pt x="46" y="0"/>
                      <a:pt x="38" y="0"/>
                    </a:cubicBezTo>
                    <a:cubicBezTo>
                      <a:pt x="33" y="0"/>
                      <a:pt x="30" y="0"/>
                      <a:pt x="28" y="0"/>
                    </a:cubicBezTo>
                    <a:cubicBezTo>
                      <a:pt x="26" y="0"/>
                      <a:pt x="24" y="0"/>
                      <a:pt x="24" y="0"/>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任意多边形 79"/>
              <p:cNvSpPr/>
              <p:nvPr/>
            </p:nvSpPr>
            <p:spPr bwMode="auto">
              <a:xfrm>
                <a:off x="3833" y="1726"/>
                <a:ext cx="388" cy="210"/>
              </a:xfrm>
              <a:custGeom>
                <a:avLst/>
                <a:gdLst>
                  <a:gd name="T0" fmla="*/ 12 w 388"/>
                  <a:gd name="T1" fmla="*/ 139 h 210"/>
                  <a:gd name="T2" fmla="*/ 337 w 388"/>
                  <a:gd name="T3" fmla="*/ 210 h 210"/>
                  <a:gd name="T4" fmla="*/ 388 w 388"/>
                  <a:gd name="T5" fmla="*/ 139 h 210"/>
                  <a:gd name="T6" fmla="*/ 379 w 388"/>
                  <a:gd name="T7" fmla="*/ 44 h 210"/>
                  <a:gd name="T8" fmla="*/ 330 w 388"/>
                  <a:gd name="T9" fmla="*/ 0 h 210"/>
                  <a:gd name="T10" fmla="*/ 159 w 388"/>
                  <a:gd name="T11" fmla="*/ 0 h 210"/>
                  <a:gd name="T12" fmla="*/ 0 w 388"/>
                  <a:gd name="T13" fmla="*/ 143 h 210"/>
                  <a:gd name="T14" fmla="*/ 12 w 388"/>
                  <a:gd name="T15" fmla="*/ 139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210">
                    <a:moveTo>
                      <a:pt x="12" y="139"/>
                    </a:moveTo>
                    <a:lnTo>
                      <a:pt x="337" y="210"/>
                    </a:lnTo>
                    <a:lnTo>
                      <a:pt x="388" y="139"/>
                    </a:lnTo>
                    <a:lnTo>
                      <a:pt x="379" y="44"/>
                    </a:lnTo>
                    <a:lnTo>
                      <a:pt x="330" y="0"/>
                    </a:lnTo>
                    <a:lnTo>
                      <a:pt x="159" y="0"/>
                    </a:lnTo>
                    <a:lnTo>
                      <a:pt x="0" y="143"/>
                    </a:lnTo>
                    <a:lnTo>
                      <a:pt x="12" y="139"/>
                    </a:ln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任意多边形 80"/>
              <p:cNvSpPr/>
              <p:nvPr/>
            </p:nvSpPr>
            <p:spPr bwMode="auto">
              <a:xfrm>
                <a:off x="3833" y="1726"/>
                <a:ext cx="388" cy="210"/>
              </a:xfrm>
              <a:custGeom>
                <a:avLst/>
                <a:gdLst>
                  <a:gd name="T0" fmla="*/ 12 w 388"/>
                  <a:gd name="T1" fmla="*/ 139 h 210"/>
                  <a:gd name="T2" fmla="*/ 337 w 388"/>
                  <a:gd name="T3" fmla="*/ 210 h 210"/>
                  <a:gd name="T4" fmla="*/ 388 w 388"/>
                  <a:gd name="T5" fmla="*/ 139 h 210"/>
                  <a:gd name="T6" fmla="*/ 379 w 388"/>
                  <a:gd name="T7" fmla="*/ 44 h 210"/>
                  <a:gd name="T8" fmla="*/ 330 w 388"/>
                  <a:gd name="T9" fmla="*/ 0 h 210"/>
                  <a:gd name="T10" fmla="*/ 159 w 388"/>
                  <a:gd name="T11" fmla="*/ 0 h 210"/>
                  <a:gd name="T12" fmla="*/ 0 w 388"/>
                  <a:gd name="T13" fmla="*/ 143 h 210"/>
                  <a:gd name="T14" fmla="*/ 12 w 388"/>
                  <a:gd name="T15" fmla="*/ 139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210">
                    <a:moveTo>
                      <a:pt x="12" y="139"/>
                    </a:moveTo>
                    <a:lnTo>
                      <a:pt x="337" y="210"/>
                    </a:lnTo>
                    <a:lnTo>
                      <a:pt x="388" y="139"/>
                    </a:lnTo>
                    <a:lnTo>
                      <a:pt x="379" y="44"/>
                    </a:lnTo>
                    <a:lnTo>
                      <a:pt x="330" y="0"/>
                    </a:lnTo>
                    <a:lnTo>
                      <a:pt x="159" y="0"/>
                    </a:lnTo>
                    <a:lnTo>
                      <a:pt x="0" y="143"/>
                    </a:lnTo>
                    <a:lnTo>
                      <a:pt x="12"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任意多边形 81"/>
              <p:cNvSpPr/>
              <p:nvPr/>
            </p:nvSpPr>
            <p:spPr bwMode="auto">
              <a:xfrm>
                <a:off x="4244" y="1073"/>
                <a:ext cx="766" cy="328"/>
              </a:xfrm>
              <a:custGeom>
                <a:avLst/>
                <a:gdLst>
                  <a:gd name="T0" fmla="*/ 43 w 332"/>
                  <a:gd name="T1" fmla="*/ 51 h 142"/>
                  <a:gd name="T2" fmla="*/ 221 w 332"/>
                  <a:gd name="T3" fmla="*/ 27 h 142"/>
                  <a:gd name="T4" fmla="*/ 250 w 332"/>
                  <a:gd name="T5" fmla="*/ 19 h 142"/>
                  <a:gd name="T6" fmla="*/ 320 w 332"/>
                  <a:gd name="T7" fmla="*/ 3 h 142"/>
                  <a:gd name="T8" fmla="*/ 331 w 332"/>
                  <a:gd name="T9" fmla="*/ 6 h 142"/>
                  <a:gd name="T10" fmla="*/ 322 w 332"/>
                  <a:gd name="T11" fmla="*/ 17 h 142"/>
                  <a:gd name="T12" fmla="*/ 287 w 332"/>
                  <a:gd name="T13" fmla="*/ 29 h 142"/>
                  <a:gd name="T14" fmla="*/ 298 w 332"/>
                  <a:gd name="T15" fmla="*/ 32 h 142"/>
                  <a:gd name="T16" fmla="*/ 317 w 332"/>
                  <a:gd name="T17" fmla="*/ 56 h 142"/>
                  <a:gd name="T18" fmla="*/ 317 w 332"/>
                  <a:gd name="T19" fmla="*/ 73 h 142"/>
                  <a:gd name="T20" fmla="*/ 311 w 332"/>
                  <a:gd name="T21" fmla="*/ 73 h 142"/>
                  <a:gd name="T22" fmla="*/ 306 w 332"/>
                  <a:gd name="T23" fmla="*/ 66 h 142"/>
                  <a:gd name="T24" fmla="*/ 288 w 332"/>
                  <a:gd name="T25" fmla="*/ 46 h 142"/>
                  <a:gd name="T26" fmla="*/ 284 w 332"/>
                  <a:gd name="T27" fmla="*/ 47 h 142"/>
                  <a:gd name="T28" fmla="*/ 296 w 332"/>
                  <a:gd name="T29" fmla="*/ 65 h 142"/>
                  <a:gd name="T30" fmla="*/ 295 w 332"/>
                  <a:gd name="T31" fmla="*/ 70 h 142"/>
                  <a:gd name="T32" fmla="*/ 293 w 332"/>
                  <a:gd name="T33" fmla="*/ 85 h 142"/>
                  <a:gd name="T34" fmla="*/ 278 w 332"/>
                  <a:gd name="T35" fmla="*/ 90 h 142"/>
                  <a:gd name="T36" fmla="*/ 272 w 332"/>
                  <a:gd name="T37" fmla="*/ 86 h 142"/>
                  <a:gd name="T38" fmla="*/ 273 w 332"/>
                  <a:gd name="T39" fmla="*/ 82 h 142"/>
                  <a:gd name="T40" fmla="*/ 274 w 332"/>
                  <a:gd name="T41" fmla="*/ 79 h 142"/>
                  <a:gd name="T42" fmla="*/ 263 w 332"/>
                  <a:gd name="T43" fmla="*/ 81 h 142"/>
                  <a:gd name="T44" fmla="*/ 228 w 332"/>
                  <a:gd name="T45" fmla="*/ 85 h 142"/>
                  <a:gd name="T46" fmla="*/ 61 w 332"/>
                  <a:gd name="T47" fmla="*/ 135 h 142"/>
                  <a:gd name="T48" fmla="*/ 7 w 332"/>
                  <a:gd name="T49" fmla="*/ 106 h 142"/>
                  <a:gd name="T50" fmla="*/ 43 w 332"/>
                  <a:gd name="T51" fmla="*/ 5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2" h="142">
                    <a:moveTo>
                      <a:pt x="43" y="51"/>
                    </a:moveTo>
                    <a:cubicBezTo>
                      <a:pt x="221" y="27"/>
                      <a:pt x="221" y="27"/>
                      <a:pt x="221" y="27"/>
                    </a:cubicBezTo>
                    <a:cubicBezTo>
                      <a:pt x="250" y="19"/>
                      <a:pt x="250" y="19"/>
                      <a:pt x="250" y="19"/>
                    </a:cubicBezTo>
                    <a:cubicBezTo>
                      <a:pt x="250" y="19"/>
                      <a:pt x="314" y="5"/>
                      <a:pt x="320" y="3"/>
                    </a:cubicBezTo>
                    <a:cubicBezTo>
                      <a:pt x="327" y="0"/>
                      <a:pt x="330" y="3"/>
                      <a:pt x="331" y="6"/>
                    </a:cubicBezTo>
                    <a:cubicBezTo>
                      <a:pt x="332" y="10"/>
                      <a:pt x="328" y="14"/>
                      <a:pt x="322" y="17"/>
                    </a:cubicBezTo>
                    <a:cubicBezTo>
                      <a:pt x="320" y="17"/>
                      <a:pt x="287" y="29"/>
                      <a:pt x="287" y="29"/>
                    </a:cubicBezTo>
                    <a:cubicBezTo>
                      <a:pt x="287" y="29"/>
                      <a:pt x="290" y="29"/>
                      <a:pt x="298" y="32"/>
                    </a:cubicBezTo>
                    <a:cubicBezTo>
                      <a:pt x="306" y="34"/>
                      <a:pt x="314" y="45"/>
                      <a:pt x="317" y="56"/>
                    </a:cubicBezTo>
                    <a:cubicBezTo>
                      <a:pt x="321" y="68"/>
                      <a:pt x="321" y="72"/>
                      <a:pt x="317" y="73"/>
                    </a:cubicBezTo>
                    <a:cubicBezTo>
                      <a:pt x="315" y="74"/>
                      <a:pt x="313" y="73"/>
                      <a:pt x="311" y="73"/>
                    </a:cubicBezTo>
                    <a:cubicBezTo>
                      <a:pt x="309" y="71"/>
                      <a:pt x="307" y="69"/>
                      <a:pt x="306" y="66"/>
                    </a:cubicBezTo>
                    <a:cubicBezTo>
                      <a:pt x="300" y="47"/>
                      <a:pt x="288" y="46"/>
                      <a:pt x="288" y="46"/>
                    </a:cubicBezTo>
                    <a:cubicBezTo>
                      <a:pt x="284" y="47"/>
                      <a:pt x="284" y="47"/>
                      <a:pt x="284" y="47"/>
                    </a:cubicBezTo>
                    <a:cubicBezTo>
                      <a:pt x="284" y="47"/>
                      <a:pt x="296" y="55"/>
                      <a:pt x="296" y="65"/>
                    </a:cubicBezTo>
                    <a:cubicBezTo>
                      <a:pt x="296" y="67"/>
                      <a:pt x="296" y="68"/>
                      <a:pt x="295" y="70"/>
                    </a:cubicBezTo>
                    <a:cubicBezTo>
                      <a:pt x="297" y="75"/>
                      <a:pt x="296" y="81"/>
                      <a:pt x="293" y="85"/>
                    </a:cubicBezTo>
                    <a:cubicBezTo>
                      <a:pt x="289" y="89"/>
                      <a:pt x="283" y="91"/>
                      <a:pt x="278" y="90"/>
                    </a:cubicBezTo>
                    <a:cubicBezTo>
                      <a:pt x="275" y="90"/>
                      <a:pt x="273" y="88"/>
                      <a:pt x="272" y="86"/>
                    </a:cubicBezTo>
                    <a:cubicBezTo>
                      <a:pt x="272" y="84"/>
                      <a:pt x="273" y="83"/>
                      <a:pt x="273" y="82"/>
                    </a:cubicBezTo>
                    <a:cubicBezTo>
                      <a:pt x="273" y="81"/>
                      <a:pt x="274" y="80"/>
                      <a:pt x="274" y="79"/>
                    </a:cubicBezTo>
                    <a:cubicBezTo>
                      <a:pt x="263" y="81"/>
                      <a:pt x="263" y="81"/>
                      <a:pt x="263" y="81"/>
                    </a:cubicBezTo>
                    <a:cubicBezTo>
                      <a:pt x="263" y="81"/>
                      <a:pt x="239" y="83"/>
                      <a:pt x="228" y="85"/>
                    </a:cubicBezTo>
                    <a:cubicBezTo>
                      <a:pt x="61" y="135"/>
                      <a:pt x="61" y="135"/>
                      <a:pt x="61" y="135"/>
                    </a:cubicBezTo>
                    <a:cubicBezTo>
                      <a:pt x="38" y="142"/>
                      <a:pt x="13" y="129"/>
                      <a:pt x="7" y="106"/>
                    </a:cubicBezTo>
                    <a:cubicBezTo>
                      <a:pt x="0" y="80"/>
                      <a:pt x="17" y="54"/>
                      <a:pt x="43" y="51"/>
                    </a:cubicBezTo>
                    <a:close/>
                  </a:path>
                </a:pathLst>
              </a:custGeom>
              <a:solidFill>
                <a:srgbClr val="FFBE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任意多边形 82"/>
              <p:cNvSpPr/>
              <p:nvPr/>
            </p:nvSpPr>
            <p:spPr bwMode="auto">
              <a:xfrm>
                <a:off x="4765" y="1124"/>
                <a:ext cx="125" cy="69"/>
              </a:xfrm>
              <a:custGeom>
                <a:avLst/>
                <a:gdLst>
                  <a:gd name="T0" fmla="*/ 0 w 54"/>
                  <a:gd name="T1" fmla="*/ 9 h 30"/>
                  <a:gd name="T2" fmla="*/ 7 w 54"/>
                  <a:gd name="T3" fmla="*/ 17 h 30"/>
                  <a:gd name="T4" fmla="*/ 18 w 54"/>
                  <a:gd name="T5" fmla="*/ 17 h 30"/>
                  <a:gd name="T6" fmla="*/ 49 w 54"/>
                  <a:gd name="T7" fmla="*/ 30 h 30"/>
                  <a:gd name="T8" fmla="*/ 53 w 54"/>
                  <a:gd name="T9" fmla="*/ 28 h 30"/>
                  <a:gd name="T10" fmla="*/ 52 w 54"/>
                  <a:gd name="T11" fmla="*/ 25 h 30"/>
                  <a:gd name="T12" fmla="*/ 24 w 54"/>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54" h="30">
                    <a:moveTo>
                      <a:pt x="0" y="9"/>
                    </a:moveTo>
                    <a:cubicBezTo>
                      <a:pt x="0" y="13"/>
                      <a:pt x="4" y="16"/>
                      <a:pt x="7" y="17"/>
                    </a:cubicBezTo>
                    <a:cubicBezTo>
                      <a:pt x="11" y="17"/>
                      <a:pt x="15" y="17"/>
                      <a:pt x="18" y="17"/>
                    </a:cubicBezTo>
                    <a:cubicBezTo>
                      <a:pt x="30" y="19"/>
                      <a:pt x="38" y="29"/>
                      <a:pt x="49" y="30"/>
                    </a:cubicBezTo>
                    <a:cubicBezTo>
                      <a:pt x="51" y="30"/>
                      <a:pt x="53" y="30"/>
                      <a:pt x="53" y="28"/>
                    </a:cubicBezTo>
                    <a:cubicBezTo>
                      <a:pt x="54" y="27"/>
                      <a:pt x="53" y="26"/>
                      <a:pt x="52" y="25"/>
                    </a:cubicBezTo>
                    <a:cubicBezTo>
                      <a:pt x="42" y="16"/>
                      <a:pt x="33" y="8"/>
                      <a:pt x="24" y="0"/>
                    </a:cubicBezTo>
                  </a:path>
                </a:pathLst>
              </a:custGeom>
              <a:solidFill>
                <a:srgbClr val="FFBE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任意多边形 83"/>
              <p:cNvSpPr/>
              <p:nvPr/>
            </p:nvSpPr>
            <p:spPr bwMode="auto">
              <a:xfrm>
                <a:off x="4763" y="1124"/>
                <a:ext cx="129" cy="71"/>
              </a:xfrm>
              <a:custGeom>
                <a:avLst/>
                <a:gdLst>
                  <a:gd name="T0" fmla="*/ 25 w 56"/>
                  <a:gd name="T1" fmla="*/ 0 h 31"/>
                  <a:gd name="T2" fmla="*/ 28 w 56"/>
                  <a:gd name="T3" fmla="*/ 2 h 31"/>
                  <a:gd name="T4" fmla="*/ 36 w 56"/>
                  <a:gd name="T5" fmla="*/ 9 h 31"/>
                  <a:gd name="T6" fmla="*/ 49 w 56"/>
                  <a:gd name="T7" fmla="*/ 20 h 31"/>
                  <a:gd name="T8" fmla="*/ 52 w 56"/>
                  <a:gd name="T9" fmla="*/ 23 h 31"/>
                  <a:gd name="T10" fmla="*/ 56 w 56"/>
                  <a:gd name="T11" fmla="*/ 28 h 31"/>
                  <a:gd name="T12" fmla="*/ 54 w 56"/>
                  <a:gd name="T13" fmla="*/ 30 h 31"/>
                  <a:gd name="T14" fmla="*/ 51 w 56"/>
                  <a:gd name="T15" fmla="*/ 31 h 31"/>
                  <a:gd name="T16" fmla="*/ 45 w 56"/>
                  <a:gd name="T17" fmla="*/ 30 h 31"/>
                  <a:gd name="T18" fmla="*/ 27 w 56"/>
                  <a:gd name="T19" fmla="*/ 21 h 31"/>
                  <a:gd name="T20" fmla="*/ 19 w 56"/>
                  <a:gd name="T21" fmla="*/ 18 h 31"/>
                  <a:gd name="T22" fmla="*/ 12 w 56"/>
                  <a:gd name="T23" fmla="*/ 18 h 31"/>
                  <a:gd name="T24" fmla="*/ 2 w 56"/>
                  <a:gd name="T25" fmla="*/ 13 h 31"/>
                  <a:gd name="T26" fmla="*/ 1 w 56"/>
                  <a:gd name="T27" fmla="*/ 9 h 31"/>
                  <a:gd name="T28" fmla="*/ 2 w 56"/>
                  <a:gd name="T29" fmla="*/ 13 h 31"/>
                  <a:gd name="T30" fmla="*/ 12 w 56"/>
                  <a:gd name="T31" fmla="*/ 16 h 31"/>
                  <a:gd name="T32" fmla="*/ 20 w 56"/>
                  <a:gd name="T33" fmla="*/ 16 h 31"/>
                  <a:gd name="T34" fmla="*/ 28 w 56"/>
                  <a:gd name="T35" fmla="*/ 19 h 31"/>
                  <a:gd name="T36" fmla="*/ 46 w 56"/>
                  <a:gd name="T37" fmla="*/ 28 h 31"/>
                  <a:gd name="T38" fmla="*/ 51 w 56"/>
                  <a:gd name="T39" fmla="*/ 29 h 31"/>
                  <a:gd name="T40" fmla="*/ 53 w 56"/>
                  <a:gd name="T41" fmla="*/ 28 h 31"/>
                  <a:gd name="T42" fmla="*/ 51 w 56"/>
                  <a:gd name="T43" fmla="*/ 25 h 31"/>
                  <a:gd name="T44" fmla="*/ 47 w 56"/>
                  <a:gd name="T45" fmla="*/ 21 h 31"/>
                  <a:gd name="T46" fmla="*/ 35 w 56"/>
                  <a:gd name="T47" fmla="*/ 10 h 31"/>
                  <a:gd name="T48" fmla="*/ 27 w 56"/>
                  <a:gd name="T49" fmla="*/ 3 h 31"/>
                  <a:gd name="T50" fmla="*/ 25 w 56"/>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31">
                    <a:moveTo>
                      <a:pt x="25" y="0"/>
                    </a:moveTo>
                    <a:cubicBezTo>
                      <a:pt x="25" y="0"/>
                      <a:pt x="26" y="1"/>
                      <a:pt x="28" y="2"/>
                    </a:cubicBezTo>
                    <a:cubicBezTo>
                      <a:pt x="30" y="4"/>
                      <a:pt x="33" y="6"/>
                      <a:pt x="36" y="9"/>
                    </a:cubicBezTo>
                    <a:cubicBezTo>
                      <a:pt x="40" y="12"/>
                      <a:pt x="44" y="16"/>
                      <a:pt x="49" y="20"/>
                    </a:cubicBezTo>
                    <a:cubicBezTo>
                      <a:pt x="50" y="21"/>
                      <a:pt x="51" y="22"/>
                      <a:pt x="52" y="23"/>
                    </a:cubicBezTo>
                    <a:cubicBezTo>
                      <a:pt x="53" y="24"/>
                      <a:pt x="55" y="25"/>
                      <a:pt x="56" y="28"/>
                    </a:cubicBezTo>
                    <a:cubicBezTo>
                      <a:pt x="56" y="29"/>
                      <a:pt x="55" y="30"/>
                      <a:pt x="54" y="30"/>
                    </a:cubicBezTo>
                    <a:cubicBezTo>
                      <a:pt x="53" y="31"/>
                      <a:pt x="52" y="31"/>
                      <a:pt x="51" y="31"/>
                    </a:cubicBezTo>
                    <a:cubicBezTo>
                      <a:pt x="49" y="31"/>
                      <a:pt x="47" y="30"/>
                      <a:pt x="45" y="30"/>
                    </a:cubicBezTo>
                    <a:cubicBezTo>
                      <a:pt x="38" y="28"/>
                      <a:pt x="33" y="23"/>
                      <a:pt x="27" y="21"/>
                    </a:cubicBezTo>
                    <a:cubicBezTo>
                      <a:pt x="25" y="20"/>
                      <a:pt x="22" y="19"/>
                      <a:pt x="19" y="18"/>
                    </a:cubicBezTo>
                    <a:cubicBezTo>
                      <a:pt x="17" y="18"/>
                      <a:pt x="14" y="18"/>
                      <a:pt x="12" y="18"/>
                    </a:cubicBezTo>
                    <a:cubicBezTo>
                      <a:pt x="7" y="18"/>
                      <a:pt x="3" y="16"/>
                      <a:pt x="2" y="13"/>
                    </a:cubicBezTo>
                    <a:cubicBezTo>
                      <a:pt x="0" y="11"/>
                      <a:pt x="0" y="9"/>
                      <a:pt x="1" y="9"/>
                    </a:cubicBezTo>
                    <a:cubicBezTo>
                      <a:pt x="1" y="9"/>
                      <a:pt x="1" y="11"/>
                      <a:pt x="2" y="13"/>
                    </a:cubicBezTo>
                    <a:cubicBezTo>
                      <a:pt x="4" y="15"/>
                      <a:pt x="7" y="16"/>
                      <a:pt x="12" y="16"/>
                    </a:cubicBezTo>
                    <a:cubicBezTo>
                      <a:pt x="14" y="16"/>
                      <a:pt x="17" y="16"/>
                      <a:pt x="20" y="16"/>
                    </a:cubicBezTo>
                    <a:cubicBezTo>
                      <a:pt x="22" y="17"/>
                      <a:pt x="25" y="18"/>
                      <a:pt x="28" y="19"/>
                    </a:cubicBezTo>
                    <a:cubicBezTo>
                      <a:pt x="34" y="22"/>
                      <a:pt x="39" y="26"/>
                      <a:pt x="46" y="28"/>
                    </a:cubicBezTo>
                    <a:cubicBezTo>
                      <a:pt x="48" y="28"/>
                      <a:pt x="49" y="29"/>
                      <a:pt x="51" y="29"/>
                    </a:cubicBezTo>
                    <a:cubicBezTo>
                      <a:pt x="52" y="29"/>
                      <a:pt x="54" y="28"/>
                      <a:pt x="53" y="28"/>
                    </a:cubicBezTo>
                    <a:cubicBezTo>
                      <a:pt x="53" y="27"/>
                      <a:pt x="52" y="26"/>
                      <a:pt x="51" y="25"/>
                    </a:cubicBezTo>
                    <a:cubicBezTo>
                      <a:pt x="50" y="23"/>
                      <a:pt x="49" y="22"/>
                      <a:pt x="47" y="21"/>
                    </a:cubicBezTo>
                    <a:cubicBezTo>
                      <a:pt x="43" y="17"/>
                      <a:pt x="39" y="14"/>
                      <a:pt x="35" y="10"/>
                    </a:cubicBezTo>
                    <a:cubicBezTo>
                      <a:pt x="32" y="7"/>
                      <a:pt x="29" y="5"/>
                      <a:pt x="27" y="3"/>
                    </a:cubicBezTo>
                    <a:cubicBezTo>
                      <a:pt x="26" y="1"/>
                      <a:pt x="25" y="0"/>
                      <a:pt x="25" y="0"/>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任意多边形 84"/>
              <p:cNvSpPr/>
              <p:nvPr/>
            </p:nvSpPr>
            <p:spPr bwMode="auto">
              <a:xfrm>
                <a:off x="4899" y="1177"/>
                <a:ext cx="81" cy="67"/>
              </a:xfrm>
              <a:custGeom>
                <a:avLst/>
                <a:gdLst>
                  <a:gd name="T0" fmla="*/ 0 w 35"/>
                  <a:gd name="T1" fmla="*/ 1 h 29"/>
                  <a:gd name="T2" fmla="*/ 7 w 35"/>
                  <a:gd name="T3" fmla="*/ 1 h 29"/>
                  <a:gd name="T4" fmla="*/ 13 w 35"/>
                  <a:gd name="T5" fmla="*/ 5 h 29"/>
                  <a:gd name="T6" fmla="*/ 18 w 35"/>
                  <a:gd name="T7" fmla="*/ 14 h 29"/>
                  <a:gd name="T8" fmla="*/ 22 w 35"/>
                  <a:gd name="T9" fmla="*/ 23 h 29"/>
                  <a:gd name="T10" fmla="*/ 27 w 35"/>
                  <a:gd name="T11" fmla="*/ 28 h 29"/>
                  <a:gd name="T12" fmla="*/ 33 w 35"/>
                  <a:gd name="T13" fmla="*/ 28 h 29"/>
                  <a:gd name="T14" fmla="*/ 34 w 35"/>
                  <a:gd name="T15" fmla="*/ 27 h 29"/>
                  <a:gd name="T16" fmla="*/ 33 w 35"/>
                  <a:gd name="T17" fmla="*/ 28 h 29"/>
                  <a:gd name="T18" fmla="*/ 28 w 35"/>
                  <a:gd name="T19" fmla="*/ 27 h 29"/>
                  <a:gd name="T20" fmla="*/ 23 w 35"/>
                  <a:gd name="T21" fmla="*/ 22 h 29"/>
                  <a:gd name="T22" fmla="*/ 19 w 35"/>
                  <a:gd name="T23" fmla="*/ 13 h 29"/>
                  <a:gd name="T24" fmla="*/ 14 w 35"/>
                  <a:gd name="T25" fmla="*/ 5 h 29"/>
                  <a:gd name="T26" fmla="*/ 7 w 35"/>
                  <a:gd name="T27" fmla="*/ 0 h 29"/>
                  <a:gd name="T28" fmla="*/ 2 w 35"/>
                  <a:gd name="T29" fmla="*/ 0 h 29"/>
                  <a:gd name="T30" fmla="*/ 0 w 35"/>
                  <a:gd name="T31"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29">
                    <a:moveTo>
                      <a:pt x="0" y="1"/>
                    </a:moveTo>
                    <a:cubicBezTo>
                      <a:pt x="0" y="2"/>
                      <a:pt x="3" y="0"/>
                      <a:pt x="7" y="1"/>
                    </a:cubicBezTo>
                    <a:cubicBezTo>
                      <a:pt x="9" y="2"/>
                      <a:pt x="11" y="3"/>
                      <a:pt x="13" y="5"/>
                    </a:cubicBezTo>
                    <a:cubicBezTo>
                      <a:pt x="15" y="8"/>
                      <a:pt x="16" y="11"/>
                      <a:pt x="18" y="14"/>
                    </a:cubicBezTo>
                    <a:cubicBezTo>
                      <a:pt x="19" y="17"/>
                      <a:pt x="20" y="20"/>
                      <a:pt x="22" y="23"/>
                    </a:cubicBezTo>
                    <a:cubicBezTo>
                      <a:pt x="23" y="25"/>
                      <a:pt x="25" y="27"/>
                      <a:pt x="27" y="28"/>
                    </a:cubicBezTo>
                    <a:cubicBezTo>
                      <a:pt x="30" y="29"/>
                      <a:pt x="32" y="29"/>
                      <a:pt x="33" y="28"/>
                    </a:cubicBezTo>
                    <a:cubicBezTo>
                      <a:pt x="34" y="28"/>
                      <a:pt x="35" y="27"/>
                      <a:pt x="34" y="27"/>
                    </a:cubicBezTo>
                    <a:cubicBezTo>
                      <a:pt x="34" y="27"/>
                      <a:pt x="34" y="28"/>
                      <a:pt x="33" y="28"/>
                    </a:cubicBezTo>
                    <a:cubicBezTo>
                      <a:pt x="32" y="28"/>
                      <a:pt x="30" y="29"/>
                      <a:pt x="28" y="27"/>
                    </a:cubicBezTo>
                    <a:cubicBezTo>
                      <a:pt x="26" y="26"/>
                      <a:pt x="24" y="24"/>
                      <a:pt x="23" y="22"/>
                    </a:cubicBezTo>
                    <a:cubicBezTo>
                      <a:pt x="21" y="20"/>
                      <a:pt x="20" y="17"/>
                      <a:pt x="19" y="13"/>
                    </a:cubicBezTo>
                    <a:cubicBezTo>
                      <a:pt x="18" y="10"/>
                      <a:pt x="16" y="7"/>
                      <a:pt x="14" y="5"/>
                    </a:cubicBezTo>
                    <a:cubicBezTo>
                      <a:pt x="12" y="2"/>
                      <a:pt x="10" y="1"/>
                      <a:pt x="7" y="0"/>
                    </a:cubicBezTo>
                    <a:cubicBezTo>
                      <a:pt x="5" y="0"/>
                      <a:pt x="3" y="0"/>
                      <a:pt x="2" y="0"/>
                    </a:cubicBezTo>
                    <a:cubicBezTo>
                      <a:pt x="1" y="1"/>
                      <a:pt x="0" y="1"/>
                      <a:pt x="0" y="1"/>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任意多边形 85"/>
              <p:cNvSpPr/>
              <p:nvPr/>
            </p:nvSpPr>
            <p:spPr bwMode="auto">
              <a:xfrm>
                <a:off x="4890" y="1108"/>
                <a:ext cx="102" cy="39"/>
              </a:xfrm>
              <a:custGeom>
                <a:avLst/>
                <a:gdLst>
                  <a:gd name="T0" fmla="*/ 44 w 44"/>
                  <a:gd name="T1" fmla="*/ 1 h 17"/>
                  <a:gd name="T2" fmla="*/ 38 w 44"/>
                  <a:gd name="T3" fmla="*/ 3 h 17"/>
                  <a:gd name="T4" fmla="*/ 22 w 44"/>
                  <a:gd name="T5" fmla="*/ 8 h 17"/>
                  <a:gd name="T6" fmla="*/ 6 w 44"/>
                  <a:gd name="T7" fmla="*/ 14 h 17"/>
                  <a:gd name="T8" fmla="*/ 0 w 44"/>
                  <a:gd name="T9" fmla="*/ 16 h 17"/>
                  <a:gd name="T10" fmla="*/ 7 w 44"/>
                  <a:gd name="T11" fmla="*/ 15 h 17"/>
                  <a:gd name="T12" fmla="*/ 23 w 44"/>
                  <a:gd name="T13" fmla="*/ 10 h 17"/>
                  <a:gd name="T14" fmla="*/ 38 w 44"/>
                  <a:gd name="T15" fmla="*/ 4 h 17"/>
                  <a:gd name="T16" fmla="*/ 44 w 44"/>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7">
                    <a:moveTo>
                      <a:pt x="44" y="1"/>
                    </a:moveTo>
                    <a:cubicBezTo>
                      <a:pt x="44" y="0"/>
                      <a:pt x="42" y="1"/>
                      <a:pt x="38" y="3"/>
                    </a:cubicBezTo>
                    <a:cubicBezTo>
                      <a:pt x="33" y="4"/>
                      <a:pt x="28" y="6"/>
                      <a:pt x="22" y="8"/>
                    </a:cubicBezTo>
                    <a:cubicBezTo>
                      <a:pt x="16" y="11"/>
                      <a:pt x="11" y="12"/>
                      <a:pt x="6" y="14"/>
                    </a:cubicBezTo>
                    <a:cubicBezTo>
                      <a:pt x="2" y="15"/>
                      <a:pt x="0" y="16"/>
                      <a:pt x="0" y="16"/>
                    </a:cubicBezTo>
                    <a:cubicBezTo>
                      <a:pt x="0" y="17"/>
                      <a:pt x="3" y="16"/>
                      <a:pt x="7" y="15"/>
                    </a:cubicBezTo>
                    <a:cubicBezTo>
                      <a:pt x="11" y="14"/>
                      <a:pt x="16" y="12"/>
                      <a:pt x="23" y="10"/>
                    </a:cubicBezTo>
                    <a:cubicBezTo>
                      <a:pt x="29" y="8"/>
                      <a:pt x="34" y="5"/>
                      <a:pt x="38" y="4"/>
                    </a:cubicBezTo>
                    <a:cubicBezTo>
                      <a:pt x="42" y="2"/>
                      <a:pt x="44" y="1"/>
                      <a:pt x="44" y="1"/>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任意多边形 86"/>
              <p:cNvSpPr/>
              <p:nvPr/>
            </p:nvSpPr>
            <p:spPr bwMode="auto">
              <a:xfrm>
                <a:off x="4867" y="1202"/>
                <a:ext cx="55" cy="58"/>
              </a:xfrm>
              <a:custGeom>
                <a:avLst/>
                <a:gdLst>
                  <a:gd name="T0" fmla="*/ 9 w 24"/>
                  <a:gd name="T1" fmla="*/ 0 h 25"/>
                  <a:gd name="T2" fmla="*/ 11 w 24"/>
                  <a:gd name="T3" fmla="*/ 2 h 25"/>
                  <a:gd name="T4" fmla="*/ 13 w 24"/>
                  <a:gd name="T5" fmla="*/ 7 h 25"/>
                  <a:gd name="T6" fmla="*/ 11 w 24"/>
                  <a:gd name="T7" fmla="*/ 10 h 25"/>
                  <a:gd name="T8" fmla="*/ 6 w 24"/>
                  <a:gd name="T9" fmla="*/ 11 h 25"/>
                  <a:gd name="T10" fmla="*/ 1 w 24"/>
                  <a:gd name="T11" fmla="*/ 13 h 25"/>
                  <a:gd name="T12" fmla="*/ 1 w 24"/>
                  <a:gd name="T13" fmla="*/ 19 h 25"/>
                  <a:gd name="T14" fmla="*/ 5 w 24"/>
                  <a:gd name="T15" fmla="*/ 23 h 25"/>
                  <a:gd name="T16" fmla="*/ 10 w 24"/>
                  <a:gd name="T17" fmla="*/ 24 h 25"/>
                  <a:gd name="T18" fmla="*/ 18 w 24"/>
                  <a:gd name="T19" fmla="*/ 21 h 25"/>
                  <a:gd name="T20" fmla="*/ 23 w 24"/>
                  <a:gd name="T21" fmla="*/ 18 h 25"/>
                  <a:gd name="T22" fmla="*/ 24 w 24"/>
                  <a:gd name="T23" fmla="*/ 16 h 25"/>
                  <a:gd name="T24" fmla="*/ 23 w 24"/>
                  <a:gd name="T25" fmla="*/ 17 h 25"/>
                  <a:gd name="T26" fmla="*/ 18 w 24"/>
                  <a:gd name="T27" fmla="*/ 20 h 25"/>
                  <a:gd name="T28" fmla="*/ 10 w 24"/>
                  <a:gd name="T29" fmla="*/ 23 h 25"/>
                  <a:gd name="T30" fmla="*/ 2 w 24"/>
                  <a:gd name="T31" fmla="*/ 19 h 25"/>
                  <a:gd name="T32" fmla="*/ 2 w 24"/>
                  <a:gd name="T33" fmla="*/ 14 h 25"/>
                  <a:gd name="T34" fmla="*/ 7 w 24"/>
                  <a:gd name="T35" fmla="*/ 12 h 25"/>
                  <a:gd name="T36" fmla="*/ 11 w 24"/>
                  <a:gd name="T37" fmla="*/ 11 h 25"/>
                  <a:gd name="T38" fmla="*/ 14 w 24"/>
                  <a:gd name="T39" fmla="*/ 7 h 25"/>
                  <a:gd name="T40" fmla="*/ 11 w 24"/>
                  <a:gd name="T41" fmla="*/ 2 h 25"/>
                  <a:gd name="T42" fmla="*/ 9 w 24"/>
                  <a:gd name="T4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9" y="0"/>
                    </a:moveTo>
                    <a:cubicBezTo>
                      <a:pt x="9" y="0"/>
                      <a:pt x="10" y="1"/>
                      <a:pt x="11" y="2"/>
                    </a:cubicBezTo>
                    <a:cubicBezTo>
                      <a:pt x="12" y="3"/>
                      <a:pt x="13" y="5"/>
                      <a:pt x="13" y="7"/>
                    </a:cubicBezTo>
                    <a:cubicBezTo>
                      <a:pt x="13" y="8"/>
                      <a:pt x="12" y="9"/>
                      <a:pt x="11" y="10"/>
                    </a:cubicBezTo>
                    <a:cubicBezTo>
                      <a:pt x="9" y="10"/>
                      <a:pt x="8" y="10"/>
                      <a:pt x="6" y="11"/>
                    </a:cubicBezTo>
                    <a:cubicBezTo>
                      <a:pt x="5" y="11"/>
                      <a:pt x="3" y="12"/>
                      <a:pt x="1" y="13"/>
                    </a:cubicBezTo>
                    <a:cubicBezTo>
                      <a:pt x="0" y="15"/>
                      <a:pt x="0" y="17"/>
                      <a:pt x="1" y="19"/>
                    </a:cubicBezTo>
                    <a:cubicBezTo>
                      <a:pt x="1" y="21"/>
                      <a:pt x="3" y="23"/>
                      <a:pt x="5" y="23"/>
                    </a:cubicBezTo>
                    <a:cubicBezTo>
                      <a:pt x="6" y="24"/>
                      <a:pt x="8" y="25"/>
                      <a:pt x="10" y="24"/>
                    </a:cubicBezTo>
                    <a:cubicBezTo>
                      <a:pt x="13" y="24"/>
                      <a:pt x="16" y="22"/>
                      <a:pt x="18" y="21"/>
                    </a:cubicBezTo>
                    <a:cubicBezTo>
                      <a:pt x="21" y="20"/>
                      <a:pt x="22" y="19"/>
                      <a:pt x="23" y="18"/>
                    </a:cubicBezTo>
                    <a:cubicBezTo>
                      <a:pt x="24" y="17"/>
                      <a:pt x="24" y="16"/>
                      <a:pt x="24" y="16"/>
                    </a:cubicBezTo>
                    <a:cubicBezTo>
                      <a:pt x="24" y="16"/>
                      <a:pt x="24" y="16"/>
                      <a:pt x="23" y="17"/>
                    </a:cubicBezTo>
                    <a:cubicBezTo>
                      <a:pt x="22" y="18"/>
                      <a:pt x="20" y="19"/>
                      <a:pt x="18" y="20"/>
                    </a:cubicBezTo>
                    <a:cubicBezTo>
                      <a:pt x="16" y="21"/>
                      <a:pt x="13" y="22"/>
                      <a:pt x="10" y="23"/>
                    </a:cubicBezTo>
                    <a:cubicBezTo>
                      <a:pt x="7" y="23"/>
                      <a:pt x="3" y="22"/>
                      <a:pt x="2" y="19"/>
                    </a:cubicBezTo>
                    <a:cubicBezTo>
                      <a:pt x="1" y="17"/>
                      <a:pt x="2" y="15"/>
                      <a:pt x="2" y="14"/>
                    </a:cubicBezTo>
                    <a:cubicBezTo>
                      <a:pt x="3" y="13"/>
                      <a:pt x="5" y="12"/>
                      <a:pt x="7" y="12"/>
                    </a:cubicBezTo>
                    <a:cubicBezTo>
                      <a:pt x="8" y="12"/>
                      <a:pt x="10" y="11"/>
                      <a:pt x="11" y="11"/>
                    </a:cubicBezTo>
                    <a:cubicBezTo>
                      <a:pt x="12" y="10"/>
                      <a:pt x="14" y="8"/>
                      <a:pt x="14" y="7"/>
                    </a:cubicBezTo>
                    <a:cubicBezTo>
                      <a:pt x="14" y="4"/>
                      <a:pt x="12" y="2"/>
                      <a:pt x="11" y="2"/>
                    </a:cubicBezTo>
                    <a:cubicBezTo>
                      <a:pt x="10" y="1"/>
                      <a:pt x="9" y="0"/>
                      <a:pt x="9" y="0"/>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任意多边形 87"/>
              <p:cNvSpPr/>
              <p:nvPr/>
            </p:nvSpPr>
            <p:spPr bwMode="auto">
              <a:xfrm>
                <a:off x="4869" y="1235"/>
                <a:ext cx="60" cy="50"/>
              </a:xfrm>
              <a:custGeom>
                <a:avLst/>
                <a:gdLst>
                  <a:gd name="T0" fmla="*/ 4 w 26"/>
                  <a:gd name="T1" fmla="*/ 9 h 22"/>
                  <a:gd name="T2" fmla="*/ 3 w 26"/>
                  <a:gd name="T3" fmla="*/ 9 h 22"/>
                  <a:gd name="T4" fmla="*/ 1 w 26"/>
                  <a:gd name="T5" fmla="*/ 14 h 22"/>
                  <a:gd name="T6" fmla="*/ 5 w 26"/>
                  <a:gd name="T7" fmla="*/ 21 h 22"/>
                  <a:gd name="T8" fmla="*/ 15 w 26"/>
                  <a:gd name="T9" fmla="*/ 21 h 22"/>
                  <a:gd name="T10" fmla="*/ 23 w 26"/>
                  <a:gd name="T11" fmla="*/ 15 h 22"/>
                  <a:gd name="T12" fmla="*/ 25 w 26"/>
                  <a:gd name="T13" fmla="*/ 8 h 22"/>
                  <a:gd name="T14" fmla="*/ 25 w 26"/>
                  <a:gd name="T15" fmla="*/ 2 h 22"/>
                  <a:gd name="T16" fmla="*/ 24 w 26"/>
                  <a:gd name="T17" fmla="*/ 1 h 22"/>
                  <a:gd name="T18" fmla="*/ 24 w 26"/>
                  <a:gd name="T19" fmla="*/ 7 h 22"/>
                  <a:gd name="T20" fmla="*/ 22 w 26"/>
                  <a:gd name="T21" fmla="*/ 14 h 22"/>
                  <a:gd name="T22" fmla="*/ 15 w 26"/>
                  <a:gd name="T23" fmla="*/ 20 h 22"/>
                  <a:gd name="T24" fmla="*/ 6 w 26"/>
                  <a:gd name="T25" fmla="*/ 20 h 22"/>
                  <a:gd name="T26" fmla="*/ 2 w 26"/>
                  <a:gd name="T27" fmla="*/ 14 h 22"/>
                  <a:gd name="T28" fmla="*/ 3 w 26"/>
                  <a:gd name="T29" fmla="*/ 10 h 22"/>
                  <a:gd name="T30" fmla="*/ 4 w 26"/>
                  <a:gd name="T31"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2">
                    <a:moveTo>
                      <a:pt x="4" y="9"/>
                    </a:moveTo>
                    <a:cubicBezTo>
                      <a:pt x="4" y="9"/>
                      <a:pt x="4" y="9"/>
                      <a:pt x="3" y="9"/>
                    </a:cubicBezTo>
                    <a:cubicBezTo>
                      <a:pt x="2" y="10"/>
                      <a:pt x="0" y="12"/>
                      <a:pt x="1" y="14"/>
                    </a:cubicBezTo>
                    <a:cubicBezTo>
                      <a:pt x="1" y="17"/>
                      <a:pt x="3" y="19"/>
                      <a:pt x="5" y="21"/>
                    </a:cubicBezTo>
                    <a:cubicBezTo>
                      <a:pt x="8" y="22"/>
                      <a:pt x="12" y="22"/>
                      <a:pt x="15" y="21"/>
                    </a:cubicBezTo>
                    <a:cubicBezTo>
                      <a:pt x="18" y="20"/>
                      <a:pt x="21" y="17"/>
                      <a:pt x="23" y="15"/>
                    </a:cubicBezTo>
                    <a:cubicBezTo>
                      <a:pt x="25" y="12"/>
                      <a:pt x="25" y="10"/>
                      <a:pt x="25" y="8"/>
                    </a:cubicBezTo>
                    <a:cubicBezTo>
                      <a:pt x="26" y="5"/>
                      <a:pt x="25" y="3"/>
                      <a:pt x="25" y="2"/>
                    </a:cubicBezTo>
                    <a:cubicBezTo>
                      <a:pt x="24" y="1"/>
                      <a:pt x="24" y="0"/>
                      <a:pt x="24" y="1"/>
                    </a:cubicBezTo>
                    <a:cubicBezTo>
                      <a:pt x="24" y="1"/>
                      <a:pt x="25" y="3"/>
                      <a:pt x="24" y="7"/>
                    </a:cubicBezTo>
                    <a:cubicBezTo>
                      <a:pt x="24" y="10"/>
                      <a:pt x="23" y="12"/>
                      <a:pt x="22" y="14"/>
                    </a:cubicBezTo>
                    <a:cubicBezTo>
                      <a:pt x="20" y="17"/>
                      <a:pt x="18" y="19"/>
                      <a:pt x="15" y="20"/>
                    </a:cubicBezTo>
                    <a:cubicBezTo>
                      <a:pt x="12" y="21"/>
                      <a:pt x="8" y="21"/>
                      <a:pt x="6" y="20"/>
                    </a:cubicBezTo>
                    <a:cubicBezTo>
                      <a:pt x="3" y="19"/>
                      <a:pt x="2" y="16"/>
                      <a:pt x="2" y="14"/>
                    </a:cubicBezTo>
                    <a:cubicBezTo>
                      <a:pt x="1" y="12"/>
                      <a:pt x="2" y="11"/>
                      <a:pt x="3" y="10"/>
                    </a:cubicBezTo>
                    <a:cubicBezTo>
                      <a:pt x="4" y="9"/>
                      <a:pt x="4" y="9"/>
                      <a:pt x="4" y="9"/>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任意多边形 88"/>
              <p:cNvSpPr/>
              <p:nvPr/>
            </p:nvSpPr>
            <p:spPr bwMode="auto">
              <a:xfrm>
                <a:off x="4789" y="1172"/>
                <a:ext cx="41" cy="49"/>
              </a:xfrm>
              <a:custGeom>
                <a:avLst/>
                <a:gdLst>
                  <a:gd name="T0" fmla="*/ 10 w 18"/>
                  <a:gd name="T1" fmla="*/ 21 h 21"/>
                  <a:gd name="T2" fmla="*/ 9 w 18"/>
                  <a:gd name="T3" fmla="*/ 18 h 21"/>
                  <a:gd name="T4" fmla="*/ 2 w 18"/>
                  <a:gd name="T5" fmla="*/ 12 h 21"/>
                  <a:gd name="T6" fmla="*/ 2 w 18"/>
                  <a:gd name="T7" fmla="*/ 14 h 21"/>
                  <a:gd name="T8" fmla="*/ 6 w 18"/>
                  <a:gd name="T9" fmla="*/ 11 h 21"/>
                  <a:gd name="T10" fmla="*/ 17 w 18"/>
                  <a:gd name="T11" fmla="*/ 0 h 21"/>
                  <a:gd name="T12" fmla="*/ 5 w 18"/>
                  <a:gd name="T13" fmla="*/ 10 h 21"/>
                  <a:gd name="T14" fmla="*/ 2 w 18"/>
                  <a:gd name="T15" fmla="*/ 13 h 21"/>
                  <a:gd name="T16" fmla="*/ 0 w 18"/>
                  <a:gd name="T17" fmla="*/ 13 h 21"/>
                  <a:gd name="T18" fmla="*/ 2 w 18"/>
                  <a:gd name="T19" fmla="*/ 14 h 21"/>
                  <a:gd name="T20" fmla="*/ 8 w 18"/>
                  <a:gd name="T21" fmla="*/ 18 h 21"/>
                  <a:gd name="T22" fmla="*/ 10 w 18"/>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21">
                    <a:moveTo>
                      <a:pt x="10" y="21"/>
                    </a:moveTo>
                    <a:cubicBezTo>
                      <a:pt x="10" y="21"/>
                      <a:pt x="10" y="20"/>
                      <a:pt x="9" y="18"/>
                    </a:cubicBezTo>
                    <a:cubicBezTo>
                      <a:pt x="7" y="16"/>
                      <a:pt x="5" y="14"/>
                      <a:pt x="2" y="12"/>
                    </a:cubicBezTo>
                    <a:cubicBezTo>
                      <a:pt x="2" y="14"/>
                      <a:pt x="2" y="14"/>
                      <a:pt x="2" y="14"/>
                    </a:cubicBezTo>
                    <a:cubicBezTo>
                      <a:pt x="3" y="13"/>
                      <a:pt x="5" y="12"/>
                      <a:pt x="6" y="11"/>
                    </a:cubicBezTo>
                    <a:cubicBezTo>
                      <a:pt x="14" y="7"/>
                      <a:pt x="18" y="0"/>
                      <a:pt x="17" y="0"/>
                    </a:cubicBezTo>
                    <a:cubicBezTo>
                      <a:pt x="17" y="0"/>
                      <a:pt x="13" y="6"/>
                      <a:pt x="5" y="10"/>
                    </a:cubicBezTo>
                    <a:cubicBezTo>
                      <a:pt x="4" y="11"/>
                      <a:pt x="3" y="12"/>
                      <a:pt x="2" y="13"/>
                    </a:cubicBezTo>
                    <a:cubicBezTo>
                      <a:pt x="0" y="13"/>
                      <a:pt x="0" y="13"/>
                      <a:pt x="0" y="13"/>
                    </a:cubicBezTo>
                    <a:cubicBezTo>
                      <a:pt x="2" y="14"/>
                      <a:pt x="2" y="14"/>
                      <a:pt x="2" y="14"/>
                    </a:cubicBezTo>
                    <a:cubicBezTo>
                      <a:pt x="5" y="15"/>
                      <a:pt x="7" y="17"/>
                      <a:pt x="8" y="18"/>
                    </a:cubicBezTo>
                    <a:cubicBezTo>
                      <a:pt x="9" y="20"/>
                      <a:pt x="10" y="21"/>
                      <a:pt x="10" y="21"/>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任意多边形 89"/>
              <p:cNvSpPr/>
              <p:nvPr/>
            </p:nvSpPr>
            <p:spPr bwMode="auto">
              <a:xfrm>
                <a:off x="4934" y="1177"/>
                <a:ext cx="7" cy="25"/>
              </a:xfrm>
              <a:custGeom>
                <a:avLst/>
                <a:gdLst>
                  <a:gd name="T0" fmla="*/ 2 w 3"/>
                  <a:gd name="T1" fmla="*/ 0 h 11"/>
                  <a:gd name="T2" fmla="*/ 0 w 3"/>
                  <a:gd name="T3" fmla="*/ 5 h 11"/>
                  <a:gd name="T4" fmla="*/ 2 w 3"/>
                  <a:gd name="T5" fmla="*/ 10 h 11"/>
                  <a:gd name="T6" fmla="*/ 1 w 3"/>
                  <a:gd name="T7" fmla="*/ 5 h 11"/>
                  <a:gd name="T8" fmla="*/ 2 w 3"/>
                  <a:gd name="T9" fmla="*/ 0 h 11"/>
                </a:gdLst>
                <a:ahLst/>
                <a:cxnLst>
                  <a:cxn ang="0">
                    <a:pos x="T0" y="T1"/>
                  </a:cxn>
                  <a:cxn ang="0">
                    <a:pos x="T2" y="T3"/>
                  </a:cxn>
                  <a:cxn ang="0">
                    <a:pos x="T4" y="T5"/>
                  </a:cxn>
                  <a:cxn ang="0">
                    <a:pos x="T6" y="T7"/>
                  </a:cxn>
                  <a:cxn ang="0">
                    <a:pos x="T8" y="T9"/>
                  </a:cxn>
                </a:cxnLst>
                <a:rect l="0" t="0" r="r" b="b"/>
                <a:pathLst>
                  <a:path w="3" h="11">
                    <a:moveTo>
                      <a:pt x="2" y="0"/>
                    </a:moveTo>
                    <a:cubicBezTo>
                      <a:pt x="2" y="0"/>
                      <a:pt x="0" y="2"/>
                      <a:pt x="0" y="5"/>
                    </a:cubicBezTo>
                    <a:cubicBezTo>
                      <a:pt x="0" y="8"/>
                      <a:pt x="1" y="11"/>
                      <a:pt x="2" y="10"/>
                    </a:cubicBezTo>
                    <a:cubicBezTo>
                      <a:pt x="2" y="10"/>
                      <a:pt x="1" y="8"/>
                      <a:pt x="1" y="5"/>
                    </a:cubicBezTo>
                    <a:cubicBezTo>
                      <a:pt x="2" y="2"/>
                      <a:pt x="3" y="0"/>
                      <a:pt x="2" y="0"/>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任意多边形 90"/>
              <p:cNvSpPr/>
              <p:nvPr/>
            </p:nvSpPr>
            <p:spPr bwMode="auto">
              <a:xfrm>
                <a:off x="2704" y="1170"/>
                <a:ext cx="310" cy="233"/>
              </a:xfrm>
              <a:custGeom>
                <a:avLst/>
                <a:gdLst>
                  <a:gd name="T0" fmla="*/ 134 w 134"/>
                  <a:gd name="T1" fmla="*/ 65 h 101"/>
                  <a:gd name="T2" fmla="*/ 104 w 134"/>
                  <a:gd name="T3" fmla="*/ 19 h 101"/>
                  <a:gd name="T4" fmla="*/ 54 w 134"/>
                  <a:gd name="T5" fmla="*/ 1 h 101"/>
                  <a:gd name="T6" fmla="*/ 6 w 134"/>
                  <a:gd name="T7" fmla="*/ 17 h 101"/>
                  <a:gd name="T8" fmla="*/ 47 w 134"/>
                  <a:gd name="T9" fmla="*/ 17 h 101"/>
                  <a:gd name="T10" fmla="*/ 52 w 134"/>
                  <a:gd name="T11" fmla="*/ 19 h 101"/>
                  <a:gd name="T12" fmla="*/ 15 w 134"/>
                  <a:gd name="T13" fmla="*/ 27 h 101"/>
                  <a:gd name="T14" fmla="*/ 17 w 134"/>
                  <a:gd name="T15" fmla="*/ 37 h 101"/>
                  <a:gd name="T16" fmla="*/ 50 w 134"/>
                  <a:gd name="T17" fmla="*/ 33 h 101"/>
                  <a:gd name="T18" fmla="*/ 18 w 134"/>
                  <a:gd name="T19" fmla="*/ 42 h 101"/>
                  <a:gd name="T20" fmla="*/ 19 w 134"/>
                  <a:gd name="T21" fmla="*/ 52 h 101"/>
                  <a:gd name="T22" fmla="*/ 51 w 134"/>
                  <a:gd name="T23" fmla="*/ 44 h 101"/>
                  <a:gd name="T24" fmla="*/ 26 w 134"/>
                  <a:gd name="T25" fmla="*/ 55 h 101"/>
                  <a:gd name="T26" fmla="*/ 30 w 134"/>
                  <a:gd name="T27" fmla="*/ 62 h 101"/>
                  <a:gd name="T28" fmla="*/ 54 w 134"/>
                  <a:gd name="T29" fmla="*/ 53 h 101"/>
                  <a:gd name="T30" fmla="*/ 62 w 134"/>
                  <a:gd name="T31" fmla="*/ 62 h 101"/>
                  <a:gd name="T32" fmla="*/ 87 w 134"/>
                  <a:gd name="T33" fmla="*/ 90 h 101"/>
                  <a:gd name="T34" fmla="*/ 112 w 134"/>
                  <a:gd name="T35" fmla="*/ 101 h 101"/>
                  <a:gd name="T36" fmla="*/ 134 w 134"/>
                  <a:gd name="T37" fmla="*/ 6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101">
                    <a:moveTo>
                      <a:pt x="134" y="65"/>
                    </a:moveTo>
                    <a:cubicBezTo>
                      <a:pt x="134" y="65"/>
                      <a:pt x="108" y="23"/>
                      <a:pt x="104" y="19"/>
                    </a:cubicBezTo>
                    <a:cubicBezTo>
                      <a:pt x="99" y="16"/>
                      <a:pt x="58" y="0"/>
                      <a:pt x="54" y="1"/>
                    </a:cubicBezTo>
                    <a:cubicBezTo>
                      <a:pt x="51" y="3"/>
                      <a:pt x="0" y="11"/>
                      <a:pt x="6" y="17"/>
                    </a:cubicBezTo>
                    <a:cubicBezTo>
                      <a:pt x="12" y="23"/>
                      <a:pt x="47" y="17"/>
                      <a:pt x="47" y="17"/>
                    </a:cubicBezTo>
                    <a:cubicBezTo>
                      <a:pt x="52" y="19"/>
                      <a:pt x="52" y="19"/>
                      <a:pt x="52" y="19"/>
                    </a:cubicBezTo>
                    <a:cubicBezTo>
                      <a:pt x="52" y="19"/>
                      <a:pt x="21" y="24"/>
                      <a:pt x="15" y="27"/>
                    </a:cubicBezTo>
                    <a:cubicBezTo>
                      <a:pt x="9" y="31"/>
                      <a:pt x="11" y="38"/>
                      <a:pt x="17" y="37"/>
                    </a:cubicBezTo>
                    <a:cubicBezTo>
                      <a:pt x="22" y="37"/>
                      <a:pt x="48" y="32"/>
                      <a:pt x="50" y="33"/>
                    </a:cubicBezTo>
                    <a:cubicBezTo>
                      <a:pt x="52" y="34"/>
                      <a:pt x="22" y="40"/>
                      <a:pt x="18" y="42"/>
                    </a:cubicBezTo>
                    <a:cubicBezTo>
                      <a:pt x="14" y="44"/>
                      <a:pt x="13" y="52"/>
                      <a:pt x="19" y="52"/>
                    </a:cubicBezTo>
                    <a:cubicBezTo>
                      <a:pt x="22" y="52"/>
                      <a:pt x="51" y="44"/>
                      <a:pt x="51" y="44"/>
                    </a:cubicBezTo>
                    <a:cubicBezTo>
                      <a:pt x="51" y="44"/>
                      <a:pt x="28" y="53"/>
                      <a:pt x="26" y="55"/>
                    </a:cubicBezTo>
                    <a:cubicBezTo>
                      <a:pt x="23" y="58"/>
                      <a:pt x="25" y="63"/>
                      <a:pt x="30" y="62"/>
                    </a:cubicBezTo>
                    <a:cubicBezTo>
                      <a:pt x="34" y="61"/>
                      <a:pt x="49" y="54"/>
                      <a:pt x="54" y="53"/>
                    </a:cubicBezTo>
                    <a:cubicBezTo>
                      <a:pt x="54" y="53"/>
                      <a:pt x="58" y="54"/>
                      <a:pt x="62" y="62"/>
                    </a:cubicBezTo>
                    <a:cubicBezTo>
                      <a:pt x="64" y="66"/>
                      <a:pt x="72" y="91"/>
                      <a:pt x="87" y="90"/>
                    </a:cubicBezTo>
                    <a:cubicBezTo>
                      <a:pt x="100" y="90"/>
                      <a:pt x="112" y="101"/>
                      <a:pt x="112" y="101"/>
                    </a:cubicBezTo>
                    <a:lnTo>
                      <a:pt x="134" y="65"/>
                    </a:lnTo>
                    <a:close/>
                  </a:path>
                </a:pathLst>
              </a:custGeom>
              <a:solidFill>
                <a:srgbClr val="FFBE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任意多边形 91"/>
              <p:cNvSpPr/>
              <p:nvPr/>
            </p:nvSpPr>
            <p:spPr bwMode="auto">
              <a:xfrm>
                <a:off x="2718" y="1205"/>
                <a:ext cx="146" cy="20"/>
              </a:xfrm>
              <a:custGeom>
                <a:avLst/>
                <a:gdLst>
                  <a:gd name="T0" fmla="*/ 0 w 63"/>
                  <a:gd name="T1" fmla="*/ 2 h 9"/>
                  <a:gd name="T2" fmla="*/ 9 w 63"/>
                  <a:gd name="T3" fmla="*/ 5 h 9"/>
                  <a:gd name="T4" fmla="*/ 20 w 63"/>
                  <a:gd name="T5" fmla="*/ 5 h 9"/>
                  <a:gd name="T6" fmla="*/ 32 w 63"/>
                  <a:gd name="T7" fmla="*/ 4 h 9"/>
                  <a:gd name="T8" fmla="*/ 42 w 63"/>
                  <a:gd name="T9" fmla="*/ 2 h 9"/>
                  <a:gd name="T10" fmla="*/ 41 w 63"/>
                  <a:gd name="T11" fmla="*/ 2 h 9"/>
                  <a:gd name="T12" fmla="*/ 63 w 63"/>
                  <a:gd name="T13" fmla="*/ 9 h 9"/>
                  <a:gd name="T14" fmla="*/ 42 w 63"/>
                  <a:gd name="T15" fmla="*/ 0 h 9"/>
                  <a:gd name="T16" fmla="*/ 41 w 63"/>
                  <a:gd name="T17" fmla="*/ 0 h 9"/>
                  <a:gd name="T18" fmla="*/ 41 w 63"/>
                  <a:gd name="T19" fmla="*/ 0 h 9"/>
                  <a:gd name="T20" fmla="*/ 32 w 63"/>
                  <a:gd name="T21" fmla="*/ 1 h 9"/>
                  <a:gd name="T22" fmla="*/ 20 w 63"/>
                  <a:gd name="T23" fmla="*/ 3 h 9"/>
                  <a:gd name="T24" fmla="*/ 10 w 63"/>
                  <a:gd name="T25" fmla="*/ 3 h 9"/>
                  <a:gd name="T26" fmla="*/ 0 w 63"/>
                  <a:gd name="T2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9">
                    <a:moveTo>
                      <a:pt x="0" y="2"/>
                    </a:moveTo>
                    <a:cubicBezTo>
                      <a:pt x="0" y="3"/>
                      <a:pt x="4" y="4"/>
                      <a:pt x="9" y="5"/>
                    </a:cubicBezTo>
                    <a:cubicBezTo>
                      <a:pt x="12" y="5"/>
                      <a:pt x="16" y="5"/>
                      <a:pt x="20" y="5"/>
                    </a:cubicBezTo>
                    <a:cubicBezTo>
                      <a:pt x="24" y="5"/>
                      <a:pt x="28" y="4"/>
                      <a:pt x="32" y="4"/>
                    </a:cubicBezTo>
                    <a:cubicBezTo>
                      <a:pt x="35" y="3"/>
                      <a:pt x="39" y="3"/>
                      <a:pt x="42" y="2"/>
                    </a:cubicBezTo>
                    <a:cubicBezTo>
                      <a:pt x="41" y="2"/>
                      <a:pt x="41" y="2"/>
                      <a:pt x="41" y="2"/>
                    </a:cubicBezTo>
                    <a:cubicBezTo>
                      <a:pt x="53" y="7"/>
                      <a:pt x="62" y="9"/>
                      <a:pt x="63" y="9"/>
                    </a:cubicBezTo>
                    <a:cubicBezTo>
                      <a:pt x="63" y="8"/>
                      <a:pt x="54" y="5"/>
                      <a:pt x="42" y="0"/>
                    </a:cubicBezTo>
                    <a:cubicBezTo>
                      <a:pt x="41" y="0"/>
                      <a:pt x="41" y="0"/>
                      <a:pt x="41" y="0"/>
                    </a:cubicBezTo>
                    <a:cubicBezTo>
                      <a:pt x="41" y="0"/>
                      <a:pt x="41" y="0"/>
                      <a:pt x="41" y="0"/>
                    </a:cubicBezTo>
                    <a:cubicBezTo>
                      <a:pt x="38" y="0"/>
                      <a:pt x="35" y="1"/>
                      <a:pt x="32" y="1"/>
                    </a:cubicBezTo>
                    <a:cubicBezTo>
                      <a:pt x="28" y="2"/>
                      <a:pt x="24" y="2"/>
                      <a:pt x="20" y="3"/>
                    </a:cubicBezTo>
                    <a:cubicBezTo>
                      <a:pt x="16" y="3"/>
                      <a:pt x="12" y="3"/>
                      <a:pt x="10" y="3"/>
                    </a:cubicBezTo>
                    <a:cubicBezTo>
                      <a:pt x="4" y="3"/>
                      <a:pt x="0" y="2"/>
                      <a:pt x="0" y="2"/>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任意多边形 92"/>
              <p:cNvSpPr/>
              <p:nvPr/>
            </p:nvSpPr>
            <p:spPr bwMode="auto">
              <a:xfrm>
                <a:off x="2834" y="1246"/>
                <a:ext cx="136" cy="69"/>
              </a:xfrm>
              <a:custGeom>
                <a:avLst/>
                <a:gdLst>
                  <a:gd name="T0" fmla="*/ 59 w 59"/>
                  <a:gd name="T1" fmla="*/ 27 h 30"/>
                  <a:gd name="T2" fmla="*/ 47 w 59"/>
                  <a:gd name="T3" fmla="*/ 27 h 30"/>
                  <a:gd name="T4" fmla="*/ 37 w 59"/>
                  <a:gd name="T5" fmla="*/ 19 h 30"/>
                  <a:gd name="T6" fmla="*/ 3 w 59"/>
                  <a:gd name="T7" fmla="*/ 6 h 30"/>
                  <a:gd name="T8" fmla="*/ 1 w 59"/>
                  <a:gd name="T9" fmla="*/ 2 h 30"/>
                  <a:gd name="T10" fmla="*/ 5 w 59"/>
                  <a:gd name="T11" fmla="*/ 0 h 30"/>
                  <a:gd name="T12" fmla="*/ 46 w 59"/>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59" h="30">
                    <a:moveTo>
                      <a:pt x="59" y="27"/>
                    </a:moveTo>
                    <a:cubicBezTo>
                      <a:pt x="56" y="30"/>
                      <a:pt x="51" y="29"/>
                      <a:pt x="47" y="27"/>
                    </a:cubicBezTo>
                    <a:cubicBezTo>
                      <a:pt x="44" y="25"/>
                      <a:pt x="41" y="22"/>
                      <a:pt x="37" y="19"/>
                    </a:cubicBezTo>
                    <a:cubicBezTo>
                      <a:pt x="27" y="12"/>
                      <a:pt x="13" y="14"/>
                      <a:pt x="3" y="6"/>
                    </a:cubicBezTo>
                    <a:cubicBezTo>
                      <a:pt x="1" y="5"/>
                      <a:pt x="0" y="3"/>
                      <a:pt x="1" y="2"/>
                    </a:cubicBezTo>
                    <a:cubicBezTo>
                      <a:pt x="1" y="0"/>
                      <a:pt x="3" y="0"/>
                      <a:pt x="5" y="0"/>
                    </a:cubicBezTo>
                    <a:cubicBezTo>
                      <a:pt x="19" y="0"/>
                      <a:pt x="32" y="1"/>
                      <a:pt x="46" y="1"/>
                    </a:cubicBezTo>
                  </a:path>
                </a:pathLst>
              </a:custGeom>
              <a:solidFill>
                <a:srgbClr val="FFBE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任意多边形 93"/>
              <p:cNvSpPr/>
              <p:nvPr/>
            </p:nvSpPr>
            <p:spPr bwMode="auto">
              <a:xfrm>
                <a:off x="2831" y="1241"/>
                <a:ext cx="139" cy="74"/>
              </a:xfrm>
              <a:custGeom>
                <a:avLst/>
                <a:gdLst>
                  <a:gd name="T0" fmla="*/ 47 w 60"/>
                  <a:gd name="T1" fmla="*/ 3 h 32"/>
                  <a:gd name="T2" fmla="*/ 43 w 60"/>
                  <a:gd name="T3" fmla="*/ 2 h 32"/>
                  <a:gd name="T4" fmla="*/ 31 w 60"/>
                  <a:gd name="T5" fmla="*/ 2 h 32"/>
                  <a:gd name="T6" fmla="*/ 13 w 60"/>
                  <a:gd name="T7" fmla="*/ 1 h 32"/>
                  <a:gd name="T8" fmla="*/ 7 w 60"/>
                  <a:gd name="T9" fmla="*/ 1 h 32"/>
                  <a:gd name="T10" fmla="*/ 1 w 60"/>
                  <a:gd name="T11" fmla="*/ 2 h 32"/>
                  <a:gd name="T12" fmla="*/ 1 w 60"/>
                  <a:gd name="T13" fmla="*/ 6 h 32"/>
                  <a:gd name="T14" fmla="*/ 3 w 60"/>
                  <a:gd name="T15" fmla="*/ 9 h 32"/>
                  <a:gd name="T16" fmla="*/ 8 w 60"/>
                  <a:gd name="T17" fmla="*/ 12 h 32"/>
                  <a:gd name="T18" fmla="*/ 29 w 60"/>
                  <a:gd name="T19" fmla="*/ 18 h 32"/>
                  <a:gd name="T20" fmla="*/ 38 w 60"/>
                  <a:gd name="T21" fmla="*/ 22 h 32"/>
                  <a:gd name="T22" fmla="*/ 44 w 60"/>
                  <a:gd name="T23" fmla="*/ 27 h 32"/>
                  <a:gd name="T24" fmla="*/ 56 w 60"/>
                  <a:gd name="T25" fmla="*/ 31 h 32"/>
                  <a:gd name="T26" fmla="*/ 60 w 60"/>
                  <a:gd name="T27" fmla="*/ 29 h 32"/>
                  <a:gd name="T28" fmla="*/ 56 w 60"/>
                  <a:gd name="T29" fmla="*/ 30 h 32"/>
                  <a:gd name="T30" fmla="*/ 45 w 60"/>
                  <a:gd name="T31" fmla="*/ 26 h 32"/>
                  <a:gd name="T32" fmla="*/ 39 w 60"/>
                  <a:gd name="T33" fmla="*/ 20 h 32"/>
                  <a:gd name="T34" fmla="*/ 30 w 60"/>
                  <a:gd name="T35" fmla="*/ 16 h 32"/>
                  <a:gd name="T36" fmla="*/ 9 w 60"/>
                  <a:gd name="T37" fmla="*/ 10 h 32"/>
                  <a:gd name="T38" fmla="*/ 4 w 60"/>
                  <a:gd name="T39" fmla="*/ 7 h 32"/>
                  <a:gd name="T40" fmla="*/ 3 w 60"/>
                  <a:gd name="T41" fmla="*/ 4 h 32"/>
                  <a:gd name="T42" fmla="*/ 7 w 60"/>
                  <a:gd name="T43" fmla="*/ 3 h 32"/>
                  <a:gd name="T44" fmla="*/ 13 w 60"/>
                  <a:gd name="T45" fmla="*/ 3 h 32"/>
                  <a:gd name="T46" fmla="*/ 31 w 60"/>
                  <a:gd name="T47" fmla="*/ 3 h 32"/>
                  <a:gd name="T48" fmla="*/ 43 w 60"/>
                  <a:gd name="T49" fmla="*/ 3 h 32"/>
                  <a:gd name="T50" fmla="*/ 47 w 60"/>
                  <a:gd name="T5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32">
                    <a:moveTo>
                      <a:pt x="47" y="3"/>
                    </a:moveTo>
                    <a:cubicBezTo>
                      <a:pt x="47" y="3"/>
                      <a:pt x="46" y="3"/>
                      <a:pt x="43" y="2"/>
                    </a:cubicBezTo>
                    <a:cubicBezTo>
                      <a:pt x="40" y="2"/>
                      <a:pt x="36" y="2"/>
                      <a:pt x="31" y="2"/>
                    </a:cubicBezTo>
                    <a:cubicBezTo>
                      <a:pt x="25" y="2"/>
                      <a:pt x="19" y="1"/>
                      <a:pt x="13" y="1"/>
                    </a:cubicBezTo>
                    <a:cubicBezTo>
                      <a:pt x="11" y="1"/>
                      <a:pt x="9" y="1"/>
                      <a:pt x="7" y="1"/>
                    </a:cubicBezTo>
                    <a:cubicBezTo>
                      <a:pt x="6" y="1"/>
                      <a:pt x="4" y="0"/>
                      <a:pt x="1" y="2"/>
                    </a:cubicBezTo>
                    <a:cubicBezTo>
                      <a:pt x="0" y="3"/>
                      <a:pt x="0" y="5"/>
                      <a:pt x="1" y="6"/>
                    </a:cubicBezTo>
                    <a:cubicBezTo>
                      <a:pt x="1" y="7"/>
                      <a:pt x="2" y="8"/>
                      <a:pt x="3" y="9"/>
                    </a:cubicBezTo>
                    <a:cubicBezTo>
                      <a:pt x="4" y="10"/>
                      <a:pt x="6" y="11"/>
                      <a:pt x="8" y="12"/>
                    </a:cubicBezTo>
                    <a:cubicBezTo>
                      <a:pt x="15" y="15"/>
                      <a:pt x="23" y="16"/>
                      <a:pt x="29" y="18"/>
                    </a:cubicBezTo>
                    <a:cubicBezTo>
                      <a:pt x="32" y="19"/>
                      <a:pt x="35" y="20"/>
                      <a:pt x="38" y="22"/>
                    </a:cubicBezTo>
                    <a:cubicBezTo>
                      <a:pt x="40" y="24"/>
                      <a:pt x="42" y="25"/>
                      <a:pt x="44" y="27"/>
                    </a:cubicBezTo>
                    <a:cubicBezTo>
                      <a:pt x="48" y="31"/>
                      <a:pt x="53" y="32"/>
                      <a:pt x="56" y="31"/>
                    </a:cubicBezTo>
                    <a:cubicBezTo>
                      <a:pt x="59" y="31"/>
                      <a:pt x="60" y="29"/>
                      <a:pt x="60" y="29"/>
                    </a:cubicBezTo>
                    <a:cubicBezTo>
                      <a:pt x="60" y="29"/>
                      <a:pt x="58" y="30"/>
                      <a:pt x="56" y="30"/>
                    </a:cubicBezTo>
                    <a:cubicBezTo>
                      <a:pt x="53" y="31"/>
                      <a:pt x="49" y="29"/>
                      <a:pt x="45" y="26"/>
                    </a:cubicBezTo>
                    <a:cubicBezTo>
                      <a:pt x="43" y="24"/>
                      <a:pt x="41" y="22"/>
                      <a:pt x="39" y="20"/>
                    </a:cubicBezTo>
                    <a:cubicBezTo>
                      <a:pt x="36" y="18"/>
                      <a:pt x="33" y="17"/>
                      <a:pt x="30" y="16"/>
                    </a:cubicBezTo>
                    <a:cubicBezTo>
                      <a:pt x="23" y="14"/>
                      <a:pt x="16" y="13"/>
                      <a:pt x="9" y="10"/>
                    </a:cubicBezTo>
                    <a:cubicBezTo>
                      <a:pt x="7" y="9"/>
                      <a:pt x="6" y="8"/>
                      <a:pt x="4" y="7"/>
                    </a:cubicBezTo>
                    <a:cubicBezTo>
                      <a:pt x="3" y="6"/>
                      <a:pt x="2" y="4"/>
                      <a:pt x="3" y="4"/>
                    </a:cubicBezTo>
                    <a:cubicBezTo>
                      <a:pt x="4" y="3"/>
                      <a:pt x="6" y="3"/>
                      <a:pt x="7" y="3"/>
                    </a:cubicBezTo>
                    <a:cubicBezTo>
                      <a:pt x="9" y="3"/>
                      <a:pt x="11" y="3"/>
                      <a:pt x="13" y="3"/>
                    </a:cubicBezTo>
                    <a:cubicBezTo>
                      <a:pt x="19" y="3"/>
                      <a:pt x="25" y="3"/>
                      <a:pt x="31" y="3"/>
                    </a:cubicBezTo>
                    <a:cubicBezTo>
                      <a:pt x="36" y="3"/>
                      <a:pt x="40" y="3"/>
                      <a:pt x="43" y="3"/>
                    </a:cubicBezTo>
                    <a:cubicBezTo>
                      <a:pt x="46" y="3"/>
                      <a:pt x="47" y="3"/>
                      <a:pt x="47" y="3"/>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任意多边形 94"/>
              <p:cNvSpPr/>
              <p:nvPr/>
            </p:nvSpPr>
            <p:spPr bwMode="auto">
              <a:xfrm>
                <a:off x="3383" y="3482"/>
                <a:ext cx="277" cy="464"/>
              </a:xfrm>
              <a:custGeom>
                <a:avLst/>
                <a:gdLst>
                  <a:gd name="T0" fmla="*/ 44 w 120"/>
                  <a:gd name="T1" fmla="*/ 0 h 201"/>
                  <a:gd name="T2" fmla="*/ 34 w 120"/>
                  <a:gd name="T3" fmla="*/ 105 h 201"/>
                  <a:gd name="T4" fmla="*/ 3 w 120"/>
                  <a:gd name="T5" fmla="*/ 186 h 201"/>
                  <a:gd name="T6" fmla="*/ 9 w 120"/>
                  <a:gd name="T7" fmla="*/ 200 h 201"/>
                  <a:gd name="T8" fmla="*/ 19 w 120"/>
                  <a:gd name="T9" fmla="*/ 198 h 201"/>
                  <a:gd name="T10" fmla="*/ 102 w 120"/>
                  <a:gd name="T11" fmla="*/ 127 h 201"/>
                  <a:gd name="T12" fmla="*/ 120 w 120"/>
                  <a:gd name="T13" fmla="*/ 17 h 201"/>
                  <a:gd name="T14" fmla="*/ 44 w 120"/>
                  <a:gd name="T15" fmla="*/ 0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201">
                    <a:moveTo>
                      <a:pt x="44" y="0"/>
                    </a:moveTo>
                    <a:cubicBezTo>
                      <a:pt x="34" y="105"/>
                      <a:pt x="34" y="105"/>
                      <a:pt x="34" y="105"/>
                    </a:cubicBezTo>
                    <a:cubicBezTo>
                      <a:pt x="3" y="186"/>
                      <a:pt x="3" y="186"/>
                      <a:pt x="3" y="186"/>
                    </a:cubicBezTo>
                    <a:cubicBezTo>
                      <a:pt x="0" y="191"/>
                      <a:pt x="3" y="198"/>
                      <a:pt x="9" y="200"/>
                    </a:cubicBezTo>
                    <a:cubicBezTo>
                      <a:pt x="13" y="201"/>
                      <a:pt x="16" y="200"/>
                      <a:pt x="19" y="198"/>
                    </a:cubicBezTo>
                    <a:cubicBezTo>
                      <a:pt x="37" y="185"/>
                      <a:pt x="102" y="135"/>
                      <a:pt x="102" y="127"/>
                    </a:cubicBezTo>
                    <a:cubicBezTo>
                      <a:pt x="102" y="118"/>
                      <a:pt x="120" y="17"/>
                      <a:pt x="120" y="17"/>
                    </a:cubicBezTo>
                    <a:cubicBezTo>
                      <a:pt x="44" y="0"/>
                      <a:pt x="44" y="0"/>
                      <a:pt x="44" y="0"/>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任意多边形 95"/>
              <p:cNvSpPr/>
              <p:nvPr/>
            </p:nvSpPr>
            <p:spPr bwMode="auto">
              <a:xfrm>
                <a:off x="3404" y="3759"/>
                <a:ext cx="217" cy="185"/>
              </a:xfrm>
              <a:custGeom>
                <a:avLst/>
                <a:gdLst>
                  <a:gd name="T0" fmla="*/ 92 w 94"/>
                  <a:gd name="T1" fmla="*/ 9 h 80"/>
                  <a:gd name="T2" fmla="*/ 10 w 94"/>
                  <a:gd name="T3" fmla="*/ 78 h 80"/>
                  <a:gd name="T4" fmla="*/ 4 w 94"/>
                  <a:gd name="T5" fmla="*/ 80 h 80"/>
                  <a:gd name="T6" fmla="*/ 0 w 94"/>
                  <a:gd name="T7" fmla="*/ 80 h 80"/>
                  <a:gd name="T8" fmla="*/ 4 w 94"/>
                  <a:gd name="T9" fmla="*/ 80 h 80"/>
                  <a:gd name="T10" fmla="*/ 11 w 94"/>
                  <a:gd name="T11" fmla="*/ 78 h 80"/>
                  <a:gd name="T12" fmla="*/ 88 w 94"/>
                  <a:gd name="T13" fmla="*/ 14 h 80"/>
                  <a:gd name="T14" fmla="*/ 92 w 94"/>
                  <a:gd name="T15" fmla="*/ 9 h 80"/>
                  <a:gd name="T16" fmla="*/ 94 w 94"/>
                  <a:gd name="T17" fmla="*/ 0 h 80"/>
                  <a:gd name="T18" fmla="*/ 94 w 94"/>
                  <a:gd name="T19" fmla="*/ 0 h 80"/>
                  <a:gd name="T20" fmla="*/ 93 w 94"/>
                  <a:gd name="T21" fmla="*/ 6 h 80"/>
                  <a:gd name="T22" fmla="*/ 93 w 94"/>
                  <a:gd name="T23" fmla="*/ 4 h 80"/>
                  <a:gd name="T24" fmla="*/ 94 w 94"/>
                  <a:gd name="T2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80">
                    <a:moveTo>
                      <a:pt x="92" y="9"/>
                    </a:moveTo>
                    <a:cubicBezTo>
                      <a:pt x="83" y="22"/>
                      <a:pt x="27" y="66"/>
                      <a:pt x="10" y="78"/>
                    </a:cubicBezTo>
                    <a:cubicBezTo>
                      <a:pt x="8" y="80"/>
                      <a:pt x="6" y="80"/>
                      <a:pt x="4" y="80"/>
                    </a:cubicBezTo>
                    <a:cubicBezTo>
                      <a:pt x="3" y="80"/>
                      <a:pt x="2" y="80"/>
                      <a:pt x="0" y="80"/>
                    </a:cubicBezTo>
                    <a:cubicBezTo>
                      <a:pt x="2" y="80"/>
                      <a:pt x="3" y="80"/>
                      <a:pt x="4" y="80"/>
                    </a:cubicBezTo>
                    <a:cubicBezTo>
                      <a:pt x="6" y="80"/>
                      <a:pt x="9" y="80"/>
                      <a:pt x="11" y="78"/>
                    </a:cubicBezTo>
                    <a:cubicBezTo>
                      <a:pt x="60" y="40"/>
                      <a:pt x="81" y="21"/>
                      <a:pt x="88" y="14"/>
                    </a:cubicBezTo>
                    <a:cubicBezTo>
                      <a:pt x="90" y="13"/>
                      <a:pt x="91" y="11"/>
                      <a:pt x="92" y="9"/>
                    </a:cubicBezTo>
                    <a:moveTo>
                      <a:pt x="94" y="0"/>
                    </a:moveTo>
                    <a:cubicBezTo>
                      <a:pt x="94" y="0"/>
                      <a:pt x="94" y="0"/>
                      <a:pt x="94" y="0"/>
                    </a:cubicBezTo>
                    <a:cubicBezTo>
                      <a:pt x="94" y="2"/>
                      <a:pt x="93" y="4"/>
                      <a:pt x="93" y="6"/>
                    </a:cubicBezTo>
                    <a:cubicBezTo>
                      <a:pt x="93" y="5"/>
                      <a:pt x="93" y="5"/>
                      <a:pt x="93" y="4"/>
                    </a:cubicBezTo>
                    <a:cubicBezTo>
                      <a:pt x="94" y="0"/>
                      <a:pt x="94" y="0"/>
                      <a:pt x="9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任意多边形 96"/>
              <p:cNvSpPr/>
              <p:nvPr/>
            </p:nvSpPr>
            <p:spPr bwMode="auto">
              <a:xfrm>
                <a:off x="3404" y="3759"/>
                <a:ext cx="217" cy="185"/>
              </a:xfrm>
              <a:custGeom>
                <a:avLst/>
                <a:gdLst>
                  <a:gd name="T0" fmla="*/ 94 w 94"/>
                  <a:gd name="T1" fmla="*/ 0 h 80"/>
                  <a:gd name="T2" fmla="*/ 0 w 94"/>
                  <a:gd name="T3" fmla="*/ 80 h 80"/>
                  <a:gd name="T4" fmla="*/ 0 w 94"/>
                  <a:gd name="T5" fmla="*/ 80 h 80"/>
                  <a:gd name="T6" fmla="*/ 4 w 94"/>
                  <a:gd name="T7" fmla="*/ 80 h 80"/>
                  <a:gd name="T8" fmla="*/ 10 w 94"/>
                  <a:gd name="T9" fmla="*/ 78 h 80"/>
                  <a:gd name="T10" fmla="*/ 92 w 94"/>
                  <a:gd name="T11" fmla="*/ 9 h 80"/>
                  <a:gd name="T12" fmla="*/ 93 w 94"/>
                  <a:gd name="T13" fmla="*/ 6 h 80"/>
                  <a:gd name="T14" fmla="*/ 94 w 94"/>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80">
                    <a:moveTo>
                      <a:pt x="94" y="0"/>
                    </a:moveTo>
                    <a:cubicBezTo>
                      <a:pt x="0" y="80"/>
                      <a:pt x="0" y="80"/>
                      <a:pt x="0" y="80"/>
                    </a:cubicBezTo>
                    <a:cubicBezTo>
                      <a:pt x="0" y="80"/>
                      <a:pt x="0" y="80"/>
                      <a:pt x="0" y="80"/>
                    </a:cubicBezTo>
                    <a:cubicBezTo>
                      <a:pt x="2" y="80"/>
                      <a:pt x="3" y="80"/>
                      <a:pt x="4" y="80"/>
                    </a:cubicBezTo>
                    <a:cubicBezTo>
                      <a:pt x="6" y="80"/>
                      <a:pt x="8" y="80"/>
                      <a:pt x="10" y="78"/>
                    </a:cubicBezTo>
                    <a:cubicBezTo>
                      <a:pt x="27" y="66"/>
                      <a:pt x="83" y="22"/>
                      <a:pt x="92" y="9"/>
                    </a:cubicBezTo>
                    <a:cubicBezTo>
                      <a:pt x="93" y="8"/>
                      <a:pt x="93" y="7"/>
                      <a:pt x="93" y="6"/>
                    </a:cubicBezTo>
                    <a:cubicBezTo>
                      <a:pt x="93" y="4"/>
                      <a:pt x="94" y="2"/>
                      <a:pt x="94" y="0"/>
                    </a:cubicBezTo>
                  </a:path>
                </a:pathLst>
              </a:custGeom>
              <a:solidFill>
                <a:srgbClr val="F6B9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任意多边形 97"/>
              <p:cNvSpPr/>
              <p:nvPr/>
            </p:nvSpPr>
            <p:spPr bwMode="auto">
              <a:xfrm>
                <a:off x="3570" y="3674"/>
                <a:ext cx="32" cy="27"/>
              </a:xfrm>
              <a:custGeom>
                <a:avLst/>
                <a:gdLst>
                  <a:gd name="T0" fmla="*/ 4 w 14"/>
                  <a:gd name="T1" fmla="*/ 1 h 12"/>
                  <a:gd name="T2" fmla="*/ 4 w 14"/>
                  <a:gd name="T3" fmla="*/ 1 h 12"/>
                  <a:gd name="T4" fmla="*/ 4 w 14"/>
                  <a:gd name="T5" fmla="*/ 1 h 12"/>
                  <a:gd name="T6" fmla="*/ 7 w 14"/>
                  <a:gd name="T7" fmla="*/ 0 h 12"/>
                  <a:gd name="T8" fmla="*/ 4 w 14"/>
                  <a:gd name="T9" fmla="*/ 1 h 12"/>
                  <a:gd name="T10" fmla="*/ 2 w 14"/>
                  <a:gd name="T11" fmla="*/ 9 h 12"/>
                  <a:gd name="T12" fmla="*/ 7 w 14"/>
                  <a:gd name="T13" fmla="*/ 12 h 12"/>
                  <a:gd name="T14" fmla="*/ 10 w 14"/>
                  <a:gd name="T15" fmla="*/ 12 h 12"/>
                  <a:gd name="T16" fmla="*/ 13 w 14"/>
                  <a:gd name="T17" fmla="*/ 3 h 12"/>
                  <a:gd name="T18" fmla="*/ 7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4" y="1"/>
                    </a:moveTo>
                    <a:cubicBezTo>
                      <a:pt x="4" y="1"/>
                      <a:pt x="4" y="1"/>
                      <a:pt x="4" y="1"/>
                    </a:cubicBezTo>
                    <a:cubicBezTo>
                      <a:pt x="4" y="1"/>
                      <a:pt x="4" y="1"/>
                      <a:pt x="4" y="1"/>
                    </a:cubicBezTo>
                    <a:moveTo>
                      <a:pt x="7" y="0"/>
                    </a:moveTo>
                    <a:cubicBezTo>
                      <a:pt x="6" y="0"/>
                      <a:pt x="5" y="0"/>
                      <a:pt x="4" y="1"/>
                    </a:cubicBezTo>
                    <a:cubicBezTo>
                      <a:pt x="1" y="3"/>
                      <a:pt x="0" y="6"/>
                      <a:pt x="2" y="9"/>
                    </a:cubicBezTo>
                    <a:cubicBezTo>
                      <a:pt x="3" y="11"/>
                      <a:pt x="5" y="12"/>
                      <a:pt x="7" y="12"/>
                    </a:cubicBezTo>
                    <a:cubicBezTo>
                      <a:pt x="8" y="12"/>
                      <a:pt x="9" y="12"/>
                      <a:pt x="10" y="12"/>
                    </a:cubicBezTo>
                    <a:cubicBezTo>
                      <a:pt x="13" y="10"/>
                      <a:pt x="14" y="6"/>
                      <a:pt x="13" y="3"/>
                    </a:cubicBezTo>
                    <a:cubicBezTo>
                      <a:pt x="11" y="1"/>
                      <a:pt x="9" y="0"/>
                      <a:pt x="7" y="0"/>
                    </a:cubicBezTo>
                  </a:path>
                </a:pathLst>
              </a:custGeom>
              <a:solidFill>
                <a:srgbClr val="F6B9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任意多边形 98"/>
              <p:cNvSpPr/>
              <p:nvPr/>
            </p:nvSpPr>
            <p:spPr bwMode="auto">
              <a:xfrm>
                <a:off x="3424" y="3812"/>
                <a:ext cx="49" cy="33"/>
              </a:xfrm>
              <a:custGeom>
                <a:avLst/>
                <a:gdLst>
                  <a:gd name="T0" fmla="*/ 21 w 21"/>
                  <a:gd name="T1" fmla="*/ 14 h 14"/>
                  <a:gd name="T2" fmla="*/ 12 w 21"/>
                  <a:gd name="T3" fmla="*/ 5 h 14"/>
                  <a:gd name="T4" fmla="*/ 1 w 21"/>
                  <a:gd name="T5" fmla="*/ 1 h 14"/>
                  <a:gd name="T6" fmla="*/ 4 w 21"/>
                  <a:gd name="T7" fmla="*/ 0 h 14"/>
                  <a:gd name="T8" fmla="*/ 14 w 21"/>
                  <a:gd name="T9" fmla="*/ 3 h 14"/>
                  <a:gd name="T10" fmla="*/ 20 w 21"/>
                  <a:gd name="T11" fmla="*/ 10 h 14"/>
                  <a:gd name="T12" fmla="*/ 21 w 2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1" h="14">
                    <a:moveTo>
                      <a:pt x="21" y="14"/>
                    </a:moveTo>
                    <a:cubicBezTo>
                      <a:pt x="20" y="14"/>
                      <a:pt x="18" y="8"/>
                      <a:pt x="12" y="5"/>
                    </a:cubicBezTo>
                    <a:cubicBezTo>
                      <a:pt x="7" y="1"/>
                      <a:pt x="1" y="2"/>
                      <a:pt x="1" y="1"/>
                    </a:cubicBezTo>
                    <a:cubicBezTo>
                      <a:pt x="0" y="1"/>
                      <a:pt x="2" y="0"/>
                      <a:pt x="4" y="0"/>
                    </a:cubicBezTo>
                    <a:cubicBezTo>
                      <a:pt x="7" y="0"/>
                      <a:pt x="10" y="1"/>
                      <a:pt x="14" y="3"/>
                    </a:cubicBezTo>
                    <a:cubicBezTo>
                      <a:pt x="17" y="5"/>
                      <a:pt x="19" y="8"/>
                      <a:pt x="20" y="10"/>
                    </a:cubicBezTo>
                    <a:cubicBezTo>
                      <a:pt x="21" y="12"/>
                      <a:pt x="21" y="14"/>
                      <a:pt x="21" y="1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任意多边形 99"/>
              <p:cNvSpPr/>
              <p:nvPr/>
            </p:nvSpPr>
            <p:spPr bwMode="auto">
              <a:xfrm>
                <a:off x="3406" y="3851"/>
                <a:ext cx="46" cy="24"/>
              </a:xfrm>
              <a:custGeom>
                <a:avLst/>
                <a:gdLst>
                  <a:gd name="T0" fmla="*/ 20 w 20"/>
                  <a:gd name="T1" fmla="*/ 10 h 10"/>
                  <a:gd name="T2" fmla="*/ 11 w 20"/>
                  <a:gd name="T3" fmla="*/ 4 h 10"/>
                  <a:gd name="T4" fmla="*/ 1 w 20"/>
                  <a:gd name="T5" fmla="*/ 2 h 10"/>
                  <a:gd name="T6" fmla="*/ 12 w 20"/>
                  <a:gd name="T7" fmla="*/ 2 h 10"/>
                  <a:gd name="T8" fmla="*/ 20 w 20"/>
                  <a:gd name="T9" fmla="*/ 10 h 10"/>
                </a:gdLst>
                <a:ahLst/>
                <a:cxnLst>
                  <a:cxn ang="0">
                    <a:pos x="T0" y="T1"/>
                  </a:cxn>
                  <a:cxn ang="0">
                    <a:pos x="T2" y="T3"/>
                  </a:cxn>
                  <a:cxn ang="0">
                    <a:pos x="T4" y="T5"/>
                  </a:cxn>
                  <a:cxn ang="0">
                    <a:pos x="T6" y="T7"/>
                  </a:cxn>
                  <a:cxn ang="0">
                    <a:pos x="T8" y="T9"/>
                  </a:cxn>
                </a:cxnLst>
                <a:rect l="0" t="0" r="r" b="b"/>
                <a:pathLst>
                  <a:path w="20" h="10">
                    <a:moveTo>
                      <a:pt x="20" y="10"/>
                    </a:moveTo>
                    <a:cubicBezTo>
                      <a:pt x="19" y="10"/>
                      <a:pt x="16" y="7"/>
                      <a:pt x="11" y="4"/>
                    </a:cubicBezTo>
                    <a:cubicBezTo>
                      <a:pt x="6" y="2"/>
                      <a:pt x="1" y="3"/>
                      <a:pt x="1" y="2"/>
                    </a:cubicBezTo>
                    <a:cubicBezTo>
                      <a:pt x="0" y="1"/>
                      <a:pt x="6" y="0"/>
                      <a:pt x="12" y="2"/>
                    </a:cubicBezTo>
                    <a:cubicBezTo>
                      <a:pt x="18" y="5"/>
                      <a:pt x="20" y="10"/>
                      <a:pt x="20" y="10"/>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任意多边形 100"/>
              <p:cNvSpPr/>
              <p:nvPr/>
            </p:nvSpPr>
            <p:spPr bwMode="auto">
              <a:xfrm>
                <a:off x="3443" y="3768"/>
                <a:ext cx="67" cy="40"/>
              </a:xfrm>
              <a:custGeom>
                <a:avLst/>
                <a:gdLst>
                  <a:gd name="T0" fmla="*/ 29 w 29"/>
                  <a:gd name="T1" fmla="*/ 16 h 17"/>
                  <a:gd name="T2" fmla="*/ 16 w 29"/>
                  <a:gd name="T3" fmla="*/ 7 h 17"/>
                  <a:gd name="T4" fmla="*/ 0 w 29"/>
                  <a:gd name="T5" fmla="*/ 2 h 17"/>
                  <a:gd name="T6" fmla="*/ 17 w 29"/>
                  <a:gd name="T7" fmla="*/ 5 h 17"/>
                  <a:gd name="T8" fmla="*/ 29 w 29"/>
                  <a:gd name="T9" fmla="*/ 16 h 17"/>
                </a:gdLst>
                <a:ahLst/>
                <a:cxnLst>
                  <a:cxn ang="0">
                    <a:pos x="T0" y="T1"/>
                  </a:cxn>
                  <a:cxn ang="0">
                    <a:pos x="T2" y="T3"/>
                  </a:cxn>
                  <a:cxn ang="0">
                    <a:pos x="T4" y="T5"/>
                  </a:cxn>
                  <a:cxn ang="0">
                    <a:pos x="T6" y="T7"/>
                  </a:cxn>
                  <a:cxn ang="0">
                    <a:pos x="T8" y="T9"/>
                  </a:cxn>
                </a:cxnLst>
                <a:rect l="0" t="0" r="r" b="b"/>
                <a:pathLst>
                  <a:path w="29" h="17">
                    <a:moveTo>
                      <a:pt x="29" y="16"/>
                    </a:moveTo>
                    <a:cubicBezTo>
                      <a:pt x="28" y="17"/>
                      <a:pt x="23" y="11"/>
                      <a:pt x="16" y="7"/>
                    </a:cubicBezTo>
                    <a:cubicBezTo>
                      <a:pt x="8" y="3"/>
                      <a:pt x="0" y="2"/>
                      <a:pt x="0" y="2"/>
                    </a:cubicBezTo>
                    <a:cubicBezTo>
                      <a:pt x="0" y="1"/>
                      <a:pt x="8" y="0"/>
                      <a:pt x="17" y="5"/>
                    </a:cubicBezTo>
                    <a:cubicBezTo>
                      <a:pt x="25" y="9"/>
                      <a:pt x="29" y="16"/>
                      <a:pt x="29" y="1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任意多边形 101"/>
              <p:cNvSpPr/>
              <p:nvPr/>
            </p:nvSpPr>
            <p:spPr bwMode="auto">
              <a:xfrm>
                <a:off x="3459" y="3718"/>
                <a:ext cx="62" cy="16"/>
              </a:xfrm>
              <a:custGeom>
                <a:avLst/>
                <a:gdLst>
                  <a:gd name="T0" fmla="*/ 27 w 27"/>
                  <a:gd name="T1" fmla="*/ 7 h 7"/>
                  <a:gd name="T2" fmla="*/ 14 w 27"/>
                  <a:gd name="T3" fmla="*/ 3 h 7"/>
                  <a:gd name="T4" fmla="*/ 0 w 27"/>
                  <a:gd name="T5" fmla="*/ 3 h 7"/>
                  <a:gd name="T6" fmla="*/ 14 w 27"/>
                  <a:gd name="T7" fmla="*/ 1 h 7"/>
                  <a:gd name="T8" fmla="*/ 27 w 27"/>
                  <a:gd name="T9" fmla="*/ 7 h 7"/>
                </a:gdLst>
                <a:ahLst/>
                <a:cxnLst>
                  <a:cxn ang="0">
                    <a:pos x="T0" y="T1"/>
                  </a:cxn>
                  <a:cxn ang="0">
                    <a:pos x="T2" y="T3"/>
                  </a:cxn>
                  <a:cxn ang="0">
                    <a:pos x="T4" y="T5"/>
                  </a:cxn>
                  <a:cxn ang="0">
                    <a:pos x="T6" y="T7"/>
                  </a:cxn>
                  <a:cxn ang="0">
                    <a:pos x="T8" y="T9"/>
                  </a:cxn>
                </a:cxnLst>
                <a:rect l="0" t="0" r="r" b="b"/>
                <a:pathLst>
                  <a:path w="27" h="7">
                    <a:moveTo>
                      <a:pt x="27" y="7"/>
                    </a:moveTo>
                    <a:cubicBezTo>
                      <a:pt x="27" y="7"/>
                      <a:pt x="21" y="4"/>
                      <a:pt x="14" y="3"/>
                    </a:cubicBezTo>
                    <a:cubicBezTo>
                      <a:pt x="6" y="2"/>
                      <a:pt x="0" y="3"/>
                      <a:pt x="0" y="3"/>
                    </a:cubicBezTo>
                    <a:cubicBezTo>
                      <a:pt x="0" y="2"/>
                      <a:pt x="6" y="0"/>
                      <a:pt x="14" y="1"/>
                    </a:cubicBezTo>
                    <a:cubicBezTo>
                      <a:pt x="22" y="2"/>
                      <a:pt x="27" y="6"/>
                      <a:pt x="27" y="7"/>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任意多边形 102"/>
              <p:cNvSpPr/>
              <p:nvPr/>
            </p:nvSpPr>
            <p:spPr bwMode="auto">
              <a:xfrm>
                <a:off x="3464" y="3646"/>
                <a:ext cx="67" cy="19"/>
              </a:xfrm>
              <a:custGeom>
                <a:avLst/>
                <a:gdLst>
                  <a:gd name="T0" fmla="*/ 29 w 29"/>
                  <a:gd name="T1" fmla="*/ 7 h 8"/>
                  <a:gd name="T2" fmla="*/ 15 w 29"/>
                  <a:gd name="T3" fmla="*/ 3 h 8"/>
                  <a:gd name="T4" fmla="*/ 1 w 29"/>
                  <a:gd name="T5" fmla="*/ 5 h 8"/>
                  <a:gd name="T6" fmla="*/ 4 w 29"/>
                  <a:gd name="T7" fmla="*/ 2 h 8"/>
                  <a:gd name="T8" fmla="*/ 15 w 29"/>
                  <a:gd name="T9" fmla="*/ 1 h 8"/>
                  <a:gd name="T10" fmla="*/ 25 w 29"/>
                  <a:gd name="T11" fmla="*/ 4 h 8"/>
                  <a:gd name="T12" fmla="*/ 29 w 29"/>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9" y="7"/>
                    </a:moveTo>
                    <a:cubicBezTo>
                      <a:pt x="28" y="8"/>
                      <a:pt x="23" y="4"/>
                      <a:pt x="15" y="3"/>
                    </a:cubicBezTo>
                    <a:cubicBezTo>
                      <a:pt x="7" y="2"/>
                      <a:pt x="1" y="5"/>
                      <a:pt x="1" y="5"/>
                    </a:cubicBezTo>
                    <a:cubicBezTo>
                      <a:pt x="0" y="5"/>
                      <a:pt x="2" y="3"/>
                      <a:pt x="4" y="2"/>
                    </a:cubicBezTo>
                    <a:cubicBezTo>
                      <a:pt x="7" y="1"/>
                      <a:pt x="11" y="0"/>
                      <a:pt x="15" y="1"/>
                    </a:cubicBezTo>
                    <a:cubicBezTo>
                      <a:pt x="19" y="1"/>
                      <a:pt x="23" y="2"/>
                      <a:pt x="25" y="4"/>
                    </a:cubicBezTo>
                    <a:cubicBezTo>
                      <a:pt x="28" y="6"/>
                      <a:pt x="29" y="7"/>
                      <a:pt x="29" y="7"/>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任意多边形 103"/>
              <p:cNvSpPr/>
              <p:nvPr/>
            </p:nvSpPr>
            <p:spPr bwMode="auto">
              <a:xfrm>
                <a:off x="3464" y="3593"/>
                <a:ext cx="74" cy="46"/>
              </a:xfrm>
              <a:custGeom>
                <a:avLst/>
                <a:gdLst>
                  <a:gd name="T0" fmla="*/ 16 w 32"/>
                  <a:gd name="T1" fmla="*/ 20 h 20"/>
                  <a:gd name="T2" fmla="*/ 16 w 32"/>
                  <a:gd name="T3" fmla="*/ 16 h 20"/>
                  <a:gd name="T4" fmla="*/ 20 w 32"/>
                  <a:gd name="T5" fmla="*/ 6 h 20"/>
                  <a:gd name="T6" fmla="*/ 26 w 32"/>
                  <a:gd name="T7" fmla="*/ 1 h 20"/>
                  <a:gd name="T8" fmla="*/ 31 w 32"/>
                  <a:gd name="T9" fmla="*/ 2 h 20"/>
                  <a:gd name="T10" fmla="*/ 32 w 32"/>
                  <a:gd name="T11" fmla="*/ 7 h 20"/>
                  <a:gd name="T12" fmla="*/ 17 w 32"/>
                  <a:gd name="T13" fmla="*/ 20 h 20"/>
                  <a:gd name="T14" fmla="*/ 1 w 32"/>
                  <a:gd name="T15" fmla="*/ 9 h 20"/>
                  <a:gd name="T16" fmla="*/ 1 w 32"/>
                  <a:gd name="T17" fmla="*/ 4 h 20"/>
                  <a:gd name="T18" fmla="*/ 6 w 32"/>
                  <a:gd name="T19" fmla="*/ 2 h 20"/>
                  <a:gd name="T20" fmla="*/ 12 w 32"/>
                  <a:gd name="T21" fmla="*/ 6 h 20"/>
                  <a:gd name="T22" fmla="*/ 19 w 32"/>
                  <a:gd name="T23" fmla="*/ 15 h 20"/>
                  <a:gd name="T24" fmla="*/ 20 w 32"/>
                  <a:gd name="T25" fmla="*/ 19 h 20"/>
                  <a:gd name="T26" fmla="*/ 11 w 32"/>
                  <a:gd name="T27" fmla="*/ 7 h 20"/>
                  <a:gd name="T28" fmla="*/ 6 w 32"/>
                  <a:gd name="T29" fmla="*/ 4 h 20"/>
                  <a:gd name="T30" fmla="*/ 3 w 32"/>
                  <a:gd name="T31" fmla="*/ 5 h 20"/>
                  <a:gd name="T32" fmla="*/ 3 w 32"/>
                  <a:gd name="T33" fmla="*/ 8 h 20"/>
                  <a:gd name="T34" fmla="*/ 17 w 32"/>
                  <a:gd name="T35" fmla="*/ 18 h 20"/>
                  <a:gd name="T36" fmla="*/ 30 w 32"/>
                  <a:gd name="T37" fmla="*/ 7 h 20"/>
                  <a:gd name="T38" fmla="*/ 29 w 32"/>
                  <a:gd name="T39" fmla="*/ 4 h 20"/>
                  <a:gd name="T40" fmla="*/ 27 w 32"/>
                  <a:gd name="T41" fmla="*/ 3 h 20"/>
                  <a:gd name="T42" fmla="*/ 22 w 32"/>
                  <a:gd name="T43" fmla="*/ 7 h 20"/>
                  <a:gd name="T44" fmla="*/ 16 w 32"/>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20">
                    <a:moveTo>
                      <a:pt x="16" y="20"/>
                    </a:moveTo>
                    <a:cubicBezTo>
                      <a:pt x="16" y="20"/>
                      <a:pt x="16" y="19"/>
                      <a:pt x="16" y="16"/>
                    </a:cubicBezTo>
                    <a:cubicBezTo>
                      <a:pt x="17" y="14"/>
                      <a:pt x="18" y="10"/>
                      <a:pt x="20" y="6"/>
                    </a:cubicBezTo>
                    <a:cubicBezTo>
                      <a:pt x="22" y="4"/>
                      <a:pt x="23" y="2"/>
                      <a:pt x="26" y="1"/>
                    </a:cubicBezTo>
                    <a:cubicBezTo>
                      <a:pt x="28" y="0"/>
                      <a:pt x="30" y="1"/>
                      <a:pt x="31" y="2"/>
                    </a:cubicBezTo>
                    <a:cubicBezTo>
                      <a:pt x="32" y="4"/>
                      <a:pt x="32" y="6"/>
                      <a:pt x="32" y="7"/>
                    </a:cubicBezTo>
                    <a:cubicBezTo>
                      <a:pt x="31" y="14"/>
                      <a:pt x="25" y="20"/>
                      <a:pt x="17" y="20"/>
                    </a:cubicBezTo>
                    <a:cubicBezTo>
                      <a:pt x="10" y="20"/>
                      <a:pt x="3" y="15"/>
                      <a:pt x="1" y="9"/>
                    </a:cubicBezTo>
                    <a:cubicBezTo>
                      <a:pt x="1" y="7"/>
                      <a:pt x="0" y="5"/>
                      <a:pt x="1" y="4"/>
                    </a:cubicBezTo>
                    <a:cubicBezTo>
                      <a:pt x="2" y="2"/>
                      <a:pt x="5" y="1"/>
                      <a:pt x="6" y="2"/>
                    </a:cubicBezTo>
                    <a:cubicBezTo>
                      <a:pt x="9" y="3"/>
                      <a:pt x="11" y="5"/>
                      <a:pt x="12" y="6"/>
                    </a:cubicBezTo>
                    <a:cubicBezTo>
                      <a:pt x="16" y="10"/>
                      <a:pt x="18" y="13"/>
                      <a:pt x="19" y="15"/>
                    </a:cubicBezTo>
                    <a:cubicBezTo>
                      <a:pt x="20" y="18"/>
                      <a:pt x="20" y="19"/>
                      <a:pt x="20" y="19"/>
                    </a:cubicBezTo>
                    <a:cubicBezTo>
                      <a:pt x="19" y="19"/>
                      <a:pt x="18" y="14"/>
                      <a:pt x="11" y="7"/>
                    </a:cubicBezTo>
                    <a:cubicBezTo>
                      <a:pt x="10" y="6"/>
                      <a:pt x="8" y="4"/>
                      <a:pt x="6" y="4"/>
                    </a:cubicBezTo>
                    <a:cubicBezTo>
                      <a:pt x="4" y="3"/>
                      <a:pt x="4" y="4"/>
                      <a:pt x="3" y="5"/>
                    </a:cubicBezTo>
                    <a:cubicBezTo>
                      <a:pt x="3" y="5"/>
                      <a:pt x="3" y="7"/>
                      <a:pt x="3" y="8"/>
                    </a:cubicBezTo>
                    <a:cubicBezTo>
                      <a:pt x="5" y="13"/>
                      <a:pt x="11" y="18"/>
                      <a:pt x="17" y="18"/>
                    </a:cubicBezTo>
                    <a:cubicBezTo>
                      <a:pt x="24" y="18"/>
                      <a:pt x="29" y="12"/>
                      <a:pt x="30" y="7"/>
                    </a:cubicBezTo>
                    <a:cubicBezTo>
                      <a:pt x="30" y="6"/>
                      <a:pt x="30" y="4"/>
                      <a:pt x="29" y="4"/>
                    </a:cubicBezTo>
                    <a:cubicBezTo>
                      <a:pt x="29" y="3"/>
                      <a:pt x="28" y="2"/>
                      <a:pt x="27" y="3"/>
                    </a:cubicBezTo>
                    <a:cubicBezTo>
                      <a:pt x="25" y="3"/>
                      <a:pt x="23" y="5"/>
                      <a:pt x="22" y="7"/>
                    </a:cubicBezTo>
                    <a:cubicBezTo>
                      <a:pt x="16" y="14"/>
                      <a:pt x="16" y="20"/>
                      <a:pt x="16" y="20"/>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任意多边形 104"/>
              <p:cNvSpPr/>
              <p:nvPr/>
            </p:nvSpPr>
            <p:spPr bwMode="auto">
              <a:xfrm>
                <a:off x="3445" y="1855"/>
                <a:ext cx="443" cy="1803"/>
              </a:xfrm>
              <a:custGeom>
                <a:avLst/>
                <a:gdLst>
                  <a:gd name="T0" fmla="*/ 113 w 192"/>
                  <a:gd name="T1" fmla="*/ 766 h 781"/>
                  <a:gd name="T2" fmla="*/ 192 w 192"/>
                  <a:gd name="T3" fmla="*/ 145 h 781"/>
                  <a:gd name="T4" fmla="*/ 167 w 192"/>
                  <a:gd name="T5" fmla="*/ 0 h 781"/>
                  <a:gd name="T6" fmla="*/ 18 w 192"/>
                  <a:gd name="T7" fmla="*/ 8 h 781"/>
                  <a:gd name="T8" fmla="*/ 0 w 192"/>
                  <a:gd name="T9" fmla="*/ 755 h 781"/>
                  <a:gd name="T10" fmla="*/ 9 w 192"/>
                  <a:gd name="T11" fmla="*/ 766 h 781"/>
                  <a:gd name="T12" fmla="*/ 95 w 192"/>
                  <a:gd name="T13" fmla="*/ 780 h 781"/>
                  <a:gd name="T14" fmla="*/ 113 w 192"/>
                  <a:gd name="T15" fmla="*/ 766 h 7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781">
                    <a:moveTo>
                      <a:pt x="113" y="766"/>
                    </a:moveTo>
                    <a:cubicBezTo>
                      <a:pt x="192" y="145"/>
                      <a:pt x="192" y="145"/>
                      <a:pt x="192" y="145"/>
                    </a:cubicBezTo>
                    <a:cubicBezTo>
                      <a:pt x="167" y="0"/>
                      <a:pt x="167" y="0"/>
                      <a:pt x="167" y="0"/>
                    </a:cubicBezTo>
                    <a:cubicBezTo>
                      <a:pt x="18" y="8"/>
                      <a:pt x="18" y="8"/>
                      <a:pt x="18" y="8"/>
                    </a:cubicBezTo>
                    <a:cubicBezTo>
                      <a:pt x="0" y="755"/>
                      <a:pt x="0" y="755"/>
                      <a:pt x="0" y="755"/>
                    </a:cubicBezTo>
                    <a:cubicBezTo>
                      <a:pt x="0" y="761"/>
                      <a:pt x="4" y="765"/>
                      <a:pt x="9" y="766"/>
                    </a:cubicBezTo>
                    <a:cubicBezTo>
                      <a:pt x="95" y="780"/>
                      <a:pt x="95" y="780"/>
                      <a:pt x="95" y="780"/>
                    </a:cubicBezTo>
                    <a:cubicBezTo>
                      <a:pt x="104" y="781"/>
                      <a:pt x="112" y="775"/>
                      <a:pt x="113" y="766"/>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任意多边形 105"/>
              <p:cNvSpPr/>
              <p:nvPr/>
            </p:nvSpPr>
            <p:spPr bwMode="auto">
              <a:xfrm>
                <a:off x="3738" y="1784"/>
                <a:ext cx="864" cy="1135"/>
              </a:xfrm>
              <a:custGeom>
                <a:avLst/>
                <a:gdLst>
                  <a:gd name="T0" fmla="*/ 62 w 374"/>
                  <a:gd name="T1" fmla="*/ 196 h 492"/>
                  <a:gd name="T2" fmla="*/ 205 w 374"/>
                  <a:gd name="T3" fmla="*/ 338 h 492"/>
                  <a:gd name="T4" fmla="*/ 0 w 374"/>
                  <a:gd name="T5" fmla="*/ 388 h 492"/>
                  <a:gd name="T6" fmla="*/ 14 w 374"/>
                  <a:gd name="T7" fmla="*/ 492 h 492"/>
                  <a:gd name="T8" fmla="*/ 292 w 374"/>
                  <a:gd name="T9" fmla="*/ 454 h 492"/>
                  <a:gd name="T10" fmla="*/ 352 w 374"/>
                  <a:gd name="T11" fmla="*/ 418 h 492"/>
                  <a:gd name="T12" fmla="*/ 353 w 374"/>
                  <a:gd name="T13" fmla="*/ 318 h 492"/>
                  <a:gd name="T14" fmla="*/ 136 w 374"/>
                  <a:gd name="T15" fmla="*/ 0 h 492"/>
                  <a:gd name="T16" fmla="*/ 40 w 374"/>
                  <a:gd name="T17" fmla="*/ 31 h 492"/>
                  <a:gd name="T18" fmla="*/ 62 w 374"/>
                  <a:gd name="T19" fmla="*/ 19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492">
                    <a:moveTo>
                      <a:pt x="62" y="196"/>
                    </a:moveTo>
                    <a:cubicBezTo>
                      <a:pt x="205" y="338"/>
                      <a:pt x="205" y="338"/>
                      <a:pt x="205" y="338"/>
                    </a:cubicBezTo>
                    <a:cubicBezTo>
                      <a:pt x="0" y="388"/>
                      <a:pt x="0" y="388"/>
                      <a:pt x="0" y="388"/>
                    </a:cubicBezTo>
                    <a:cubicBezTo>
                      <a:pt x="14" y="492"/>
                      <a:pt x="14" y="492"/>
                      <a:pt x="14" y="492"/>
                    </a:cubicBezTo>
                    <a:cubicBezTo>
                      <a:pt x="292" y="454"/>
                      <a:pt x="292" y="454"/>
                      <a:pt x="292" y="454"/>
                    </a:cubicBezTo>
                    <a:cubicBezTo>
                      <a:pt x="316" y="450"/>
                      <a:pt x="338" y="438"/>
                      <a:pt x="352" y="418"/>
                    </a:cubicBezTo>
                    <a:cubicBezTo>
                      <a:pt x="373" y="388"/>
                      <a:pt x="374" y="348"/>
                      <a:pt x="353" y="318"/>
                    </a:cubicBezTo>
                    <a:cubicBezTo>
                      <a:pt x="136" y="0"/>
                      <a:pt x="136" y="0"/>
                      <a:pt x="136" y="0"/>
                    </a:cubicBezTo>
                    <a:cubicBezTo>
                      <a:pt x="40" y="31"/>
                      <a:pt x="40" y="31"/>
                      <a:pt x="40" y="31"/>
                    </a:cubicBezTo>
                    <a:cubicBezTo>
                      <a:pt x="62" y="196"/>
                      <a:pt x="62" y="196"/>
                      <a:pt x="62" y="196"/>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任意多边形 106"/>
              <p:cNvSpPr/>
              <p:nvPr/>
            </p:nvSpPr>
            <p:spPr bwMode="auto">
              <a:xfrm>
                <a:off x="3863" y="2153"/>
                <a:ext cx="21" cy="85"/>
              </a:xfrm>
              <a:custGeom>
                <a:avLst/>
                <a:gdLst>
                  <a:gd name="T0" fmla="*/ 0 w 9"/>
                  <a:gd name="T1" fmla="*/ 1 h 37"/>
                  <a:gd name="T2" fmla="*/ 5 w 9"/>
                  <a:gd name="T3" fmla="*/ 18 h 37"/>
                  <a:gd name="T4" fmla="*/ 8 w 9"/>
                  <a:gd name="T5" fmla="*/ 37 h 37"/>
                  <a:gd name="T6" fmla="*/ 3 w 9"/>
                  <a:gd name="T7" fmla="*/ 19 h 37"/>
                  <a:gd name="T8" fmla="*/ 0 w 9"/>
                  <a:gd name="T9" fmla="*/ 1 h 37"/>
                </a:gdLst>
                <a:ahLst/>
                <a:cxnLst>
                  <a:cxn ang="0">
                    <a:pos x="T0" y="T1"/>
                  </a:cxn>
                  <a:cxn ang="0">
                    <a:pos x="T2" y="T3"/>
                  </a:cxn>
                  <a:cxn ang="0">
                    <a:pos x="T4" y="T5"/>
                  </a:cxn>
                  <a:cxn ang="0">
                    <a:pos x="T6" y="T7"/>
                  </a:cxn>
                  <a:cxn ang="0">
                    <a:pos x="T8" y="T9"/>
                  </a:cxn>
                </a:cxnLst>
                <a:rect l="0" t="0" r="r" b="b"/>
                <a:pathLst>
                  <a:path w="9" h="37">
                    <a:moveTo>
                      <a:pt x="0" y="1"/>
                    </a:moveTo>
                    <a:cubicBezTo>
                      <a:pt x="1" y="0"/>
                      <a:pt x="3" y="8"/>
                      <a:pt x="5" y="18"/>
                    </a:cubicBezTo>
                    <a:cubicBezTo>
                      <a:pt x="8" y="28"/>
                      <a:pt x="9" y="36"/>
                      <a:pt x="8" y="37"/>
                    </a:cubicBezTo>
                    <a:cubicBezTo>
                      <a:pt x="8" y="37"/>
                      <a:pt x="6" y="29"/>
                      <a:pt x="3" y="19"/>
                    </a:cubicBezTo>
                    <a:cubicBezTo>
                      <a:pt x="1" y="9"/>
                      <a:pt x="0" y="1"/>
                      <a:pt x="0" y="1"/>
                    </a:cubicBezTo>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任意多边形 107"/>
              <p:cNvSpPr/>
              <p:nvPr/>
            </p:nvSpPr>
            <p:spPr bwMode="auto">
              <a:xfrm>
                <a:off x="3676" y="2151"/>
                <a:ext cx="586" cy="1447"/>
              </a:xfrm>
              <a:custGeom>
                <a:avLst/>
                <a:gdLst>
                  <a:gd name="T0" fmla="*/ 61 w 254"/>
                  <a:gd name="T1" fmla="*/ 242 h 627"/>
                  <a:gd name="T2" fmla="*/ 64 w 254"/>
                  <a:gd name="T3" fmla="*/ 241 h 627"/>
                  <a:gd name="T4" fmla="*/ 74 w 254"/>
                  <a:gd name="T5" fmla="*/ 238 h 627"/>
                  <a:gd name="T6" fmla="*/ 112 w 254"/>
                  <a:gd name="T7" fmla="*/ 226 h 627"/>
                  <a:gd name="T8" fmla="*/ 252 w 254"/>
                  <a:gd name="T9" fmla="*/ 184 h 627"/>
                  <a:gd name="T10" fmla="*/ 251 w 254"/>
                  <a:gd name="T11" fmla="*/ 185 h 627"/>
                  <a:gd name="T12" fmla="*/ 80 w 254"/>
                  <a:gd name="T13" fmla="*/ 3 h 627"/>
                  <a:gd name="T14" fmla="*/ 82 w 254"/>
                  <a:gd name="T15" fmla="*/ 2 h 627"/>
                  <a:gd name="T16" fmla="*/ 71 w 254"/>
                  <a:gd name="T17" fmla="*/ 91 h 627"/>
                  <a:gd name="T18" fmla="*/ 24 w 254"/>
                  <a:gd name="T19" fmla="*/ 470 h 627"/>
                  <a:gd name="T20" fmla="*/ 8 w 254"/>
                  <a:gd name="T21" fmla="*/ 585 h 627"/>
                  <a:gd name="T22" fmla="*/ 3 w 254"/>
                  <a:gd name="T23" fmla="*/ 616 h 627"/>
                  <a:gd name="T24" fmla="*/ 1 w 254"/>
                  <a:gd name="T25" fmla="*/ 624 h 627"/>
                  <a:gd name="T26" fmla="*/ 0 w 254"/>
                  <a:gd name="T27" fmla="*/ 627 h 627"/>
                  <a:gd name="T28" fmla="*/ 1 w 254"/>
                  <a:gd name="T29" fmla="*/ 624 h 627"/>
                  <a:gd name="T30" fmla="*/ 2 w 254"/>
                  <a:gd name="T31" fmla="*/ 616 h 627"/>
                  <a:gd name="T32" fmla="*/ 7 w 254"/>
                  <a:gd name="T33" fmla="*/ 585 h 627"/>
                  <a:gd name="T34" fmla="*/ 23 w 254"/>
                  <a:gd name="T35" fmla="*/ 470 h 627"/>
                  <a:gd name="T36" fmla="*/ 69 w 254"/>
                  <a:gd name="T37" fmla="*/ 91 h 627"/>
                  <a:gd name="T38" fmla="*/ 80 w 254"/>
                  <a:gd name="T39" fmla="*/ 2 h 627"/>
                  <a:gd name="T40" fmla="*/ 80 w 254"/>
                  <a:gd name="T41" fmla="*/ 0 h 627"/>
                  <a:gd name="T42" fmla="*/ 82 w 254"/>
                  <a:gd name="T43" fmla="*/ 1 h 627"/>
                  <a:gd name="T44" fmla="*/ 253 w 254"/>
                  <a:gd name="T45" fmla="*/ 184 h 627"/>
                  <a:gd name="T46" fmla="*/ 254 w 254"/>
                  <a:gd name="T47" fmla="*/ 185 h 627"/>
                  <a:gd name="T48" fmla="*/ 252 w 254"/>
                  <a:gd name="T49" fmla="*/ 186 h 627"/>
                  <a:gd name="T50" fmla="*/ 113 w 254"/>
                  <a:gd name="T51" fmla="*/ 227 h 627"/>
                  <a:gd name="T52" fmla="*/ 74 w 254"/>
                  <a:gd name="T53" fmla="*/ 238 h 627"/>
                  <a:gd name="T54" fmla="*/ 64 w 254"/>
                  <a:gd name="T55" fmla="*/ 241 h 627"/>
                  <a:gd name="T56" fmla="*/ 61 w 254"/>
                  <a:gd name="T57" fmla="*/ 242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627">
                    <a:moveTo>
                      <a:pt x="61" y="242"/>
                    </a:moveTo>
                    <a:cubicBezTo>
                      <a:pt x="61" y="242"/>
                      <a:pt x="62" y="241"/>
                      <a:pt x="64" y="241"/>
                    </a:cubicBezTo>
                    <a:cubicBezTo>
                      <a:pt x="66" y="240"/>
                      <a:pt x="70" y="239"/>
                      <a:pt x="74" y="238"/>
                    </a:cubicBezTo>
                    <a:cubicBezTo>
                      <a:pt x="83" y="235"/>
                      <a:pt x="96" y="231"/>
                      <a:pt x="112" y="226"/>
                    </a:cubicBezTo>
                    <a:cubicBezTo>
                      <a:pt x="146" y="216"/>
                      <a:pt x="193" y="202"/>
                      <a:pt x="252" y="184"/>
                    </a:cubicBezTo>
                    <a:cubicBezTo>
                      <a:pt x="251" y="185"/>
                      <a:pt x="251" y="185"/>
                      <a:pt x="251" y="185"/>
                    </a:cubicBezTo>
                    <a:cubicBezTo>
                      <a:pt x="203" y="134"/>
                      <a:pt x="144" y="71"/>
                      <a:pt x="80" y="3"/>
                    </a:cubicBezTo>
                    <a:cubicBezTo>
                      <a:pt x="82" y="2"/>
                      <a:pt x="82" y="2"/>
                      <a:pt x="82" y="2"/>
                    </a:cubicBezTo>
                    <a:cubicBezTo>
                      <a:pt x="78" y="31"/>
                      <a:pt x="75" y="61"/>
                      <a:pt x="71" y="91"/>
                    </a:cubicBezTo>
                    <a:cubicBezTo>
                      <a:pt x="54" y="240"/>
                      <a:pt x="37" y="374"/>
                      <a:pt x="24" y="470"/>
                    </a:cubicBezTo>
                    <a:cubicBezTo>
                      <a:pt x="18" y="519"/>
                      <a:pt x="12" y="558"/>
                      <a:pt x="8" y="585"/>
                    </a:cubicBezTo>
                    <a:cubicBezTo>
                      <a:pt x="6" y="598"/>
                      <a:pt x="4" y="609"/>
                      <a:pt x="3" y="616"/>
                    </a:cubicBezTo>
                    <a:cubicBezTo>
                      <a:pt x="2" y="619"/>
                      <a:pt x="1" y="622"/>
                      <a:pt x="1" y="624"/>
                    </a:cubicBezTo>
                    <a:cubicBezTo>
                      <a:pt x="1" y="626"/>
                      <a:pt x="0" y="627"/>
                      <a:pt x="0" y="627"/>
                    </a:cubicBezTo>
                    <a:cubicBezTo>
                      <a:pt x="0" y="627"/>
                      <a:pt x="0" y="626"/>
                      <a:pt x="1" y="624"/>
                    </a:cubicBezTo>
                    <a:cubicBezTo>
                      <a:pt x="1" y="622"/>
                      <a:pt x="2" y="619"/>
                      <a:pt x="2" y="616"/>
                    </a:cubicBezTo>
                    <a:cubicBezTo>
                      <a:pt x="4" y="609"/>
                      <a:pt x="5" y="598"/>
                      <a:pt x="7" y="585"/>
                    </a:cubicBezTo>
                    <a:cubicBezTo>
                      <a:pt x="11" y="558"/>
                      <a:pt x="16" y="519"/>
                      <a:pt x="23" y="470"/>
                    </a:cubicBezTo>
                    <a:cubicBezTo>
                      <a:pt x="35" y="373"/>
                      <a:pt x="52" y="239"/>
                      <a:pt x="69" y="91"/>
                    </a:cubicBezTo>
                    <a:cubicBezTo>
                      <a:pt x="73" y="61"/>
                      <a:pt x="76" y="31"/>
                      <a:pt x="80" y="2"/>
                    </a:cubicBezTo>
                    <a:cubicBezTo>
                      <a:pt x="80" y="0"/>
                      <a:pt x="80" y="0"/>
                      <a:pt x="80" y="0"/>
                    </a:cubicBezTo>
                    <a:cubicBezTo>
                      <a:pt x="82" y="1"/>
                      <a:pt x="82" y="1"/>
                      <a:pt x="82" y="1"/>
                    </a:cubicBezTo>
                    <a:cubicBezTo>
                      <a:pt x="146" y="70"/>
                      <a:pt x="204" y="133"/>
                      <a:pt x="253" y="184"/>
                    </a:cubicBezTo>
                    <a:cubicBezTo>
                      <a:pt x="254" y="185"/>
                      <a:pt x="254" y="185"/>
                      <a:pt x="254" y="185"/>
                    </a:cubicBezTo>
                    <a:cubicBezTo>
                      <a:pt x="252" y="186"/>
                      <a:pt x="252" y="186"/>
                      <a:pt x="252" y="186"/>
                    </a:cubicBezTo>
                    <a:cubicBezTo>
                      <a:pt x="194" y="203"/>
                      <a:pt x="146" y="217"/>
                      <a:pt x="113" y="227"/>
                    </a:cubicBezTo>
                    <a:cubicBezTo>
                      <a:pt x="96" y="232"/>
                      <a:pt x="83" y="235"/>
                      <a:pt x="74" y="238"/>
                    </a:cubicBezTo>
                    <a:cubicBezTo>
                      <a:pt x="70" y="239"/>
                      <a:pt x="66" y="240"/>
                      <a:pt x="64" y="241"/>
                    </a:cubicBezTo>
                    <a:cubicBezTo>
                      <a:pt x="62" y="242"/>
                      <a:pt x="61" y="242"/>
                      <a:pt x="61" y="242"/>
                    </a:cubicBezTo>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任意多边形 108"/>
              <p:cNvSpPr/>
              <p:nvPr/>
            </p:nvSpPr>
            <p:spPr bwMode="auto">
              <a:xfrm>
                <a:off x="3708" y="2236"/>
                <a:ext cx="176" cy="1362"/>
              </a:xfrm>
              <a:custGeom>
                <a:avLst/>
                <a:gdLst>
                  <a:gd name="T0" fmla="*/ 0 w 76"/>
                  <a:gd name="T1" fmla="*/ 590 h 590"/>
                  <a:gd name="T2" fmla="*/ 37 w 76"/>
                  <a:gd name="T3" fmla="*/ 295 h 590"/>
                  <a:gd name="T4" fmla="*/ 75 w 76"/>
                  <a:gd name="T5" fmla="*/ 0 h 590"/>
                  <a:gd name="T6" fmla="*/ 39 w 76"/>
                  <a:gd name="T7" fmla="*/ 295 h 590"/>
                  <a:gd name="T8" fmla="*/ 0 w 76"/>
                  <a:gd name="T9" fmla="*/ 590 h 590"/>
                </a:gdLst>
                <a:ahLst/>
                <a:cxnLst>
                  <a:cxn ang="0">
                    <a:pos x="T0" y="T1"/>
                  </a:cxn>
                  <a:cxn ang="0">
                    <a:pos x="T2" y="T3"/>
                  </a:cxn>
                  <a:cxn ang="0">
                    <a:pos x="T4" y="T5"/>
                  </a:cxn>
                  <a:cxn ang="0">
                    <a:pos x="T6" y="T7"/>
                  </a:cxn>
                  <a:cxn ang="0">
                    <a:pos x="T8" y="T9"/>
                  </a:cxn>
                </a:cxnLst>
                <a:rect l="0" t="0" r="r" b="b"/>
                <a:pathLst>
                  <a:path w="76" h="590">
                    <a:moveTo>
                      <a:pt x="0" y="590"/>
                    </a:moveTo>
                    <a:cubicBezTo>
                      <a:pt x="0" y="590"/>
                      <a:pt x="16" y="458"/>
                      <a:pt x="37" y="295"/>
                    </a:cubicBezTo>
                    <a:cubicBezTo>
                      <a:pt x="58" y="132"/>
                      <a:pt x="75" y="0"/>
                      <a:pt x="75" y="0"/>
                    </a:cubicBezTo>
                    <a:cubicBezTo>
                      <a:pt x="76" y="1"/>
                      <a:pt x="60" y="133"/>
                      <a:pt x="39" y="295"/>
                    </a:cubicBezTo>
                    <a:cubicBezTo>
                      <a:pt x="18" y="458"/>
                      <a:pt x="1" y="590"/>
                      <a:pt x="0" y="590"/>
                    </a:cubicBezTo>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任意多边形 109"/>
              <p:cNvSpPr/>
              <p:nvPr/>
            </p:nvSpPr>
            <p:spPr bwMode="auto">
              <a:xfrm>
                <a:off x="3828" y="2003"/>
                <a:ext cx="35" cy="157"/>
              </a:xfrm>
              <a:custGeom>
                <a:avLst/>
                <a:gdLst>
                  <a:gd name="T0" fmla="*/ 0 w 15"/>
                  <a:gd name="T1" fmla="*/ 0 h 68"/>
                  <a:gd name="T2" fmla="*/ 3 w 15"/>
                  <a:gd name="T3" fmla="*/ 9 h 68"/>
                  <a:gd name="T4" fmla="*/ 9 w 15"/>
                  <a:gd name="T5" fmla="*/ 33 h 68"/>
                  <a:gd name="T6" fmla="*/ 14 w 15"/>
                  <a:gd name="T7" fmla="*/ 57 h 68"/>
                  <a:gd name="T8" fmla="*/ 15 w 15"/>
                  <a:gd name="T9" fmla="*/ 67 h 68"/>
                  <a:gd name="T10" fmla="*/ 13 w 15"/>
                  <a:gd name="T11" fmla="*/ 58 h 68"/>
                  <a:gd name="T12" fmla="*/ 7 w 15"/>
                  <a:gd name="T13" fmla="*/ 34 h 68"/>
                  <a:gd name="T14" fmla="*/ 2 w 15"/>
                  <a:gd name="T15" fmla="*/ 10 h 68"/>
                  <a:gd name="T16" fmla="*/ 0 w 1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68">
                    <a:moveTo>
                      <a:pt x="0" y="0"/>
                    </a:moveTo>
                    <a:cubicBezTo>
                      <a:pt x="0" y="0"/>
                      <a:pt x="2" y="3"/>
                      <a:pt x="3" y="9"/>
                    </a:cubicBezTo>
                    <a:cubicBezTo>
                      <a:pt x="5" y="15"/>
                      <a:pt x="7" y="24"/>
                      <a:pt x="9" y="33"/>
                    </a:cubicBezTo>
                    <a:cubicBezTo>
                      <a:pt x="12" y="43"/>
                      <a:pt x="13" y="51"/>
                      <a:pt x="14" y="57"/>
                    </a:cubicBezTo>
                    <a:cubicBezTo>
                      <a:pt x="15" y="64"/>
                      <a:pt x="15" y="67"/>
                      <a:pt x="15" y="67"/>
                    </a:cubicBezTo>
                    <a:cubicBezTo>
                      <a:pt x="15" y="68"/>
                      <a:pt x="14" y="64"/>
                      <a:pt x="13" y="58"/>
                    </a:cubicBezTo>
                    <a:cubicBezTo>
                      <a:pt x="11" y="51"/>
                      <a:pt x="9" y="43"/>
                      <a:pt x="7" y="34"/>
                    </a:cubicBezTo>
                    <a:cubicBezTo>
                      <a:pt x="5" y="25"/>
                      <a:pt x="4" y="17"/>
                      <a:pt x="2" y="10"/>
                    </a:cubicBezTo>
                    <a:cubicBezTo>
                      <a:pt x="1" y="4"/>
                      <a:pt x="0" y="0"/>
                      <a:pt x="0" y="0"/>
                    </a:cubicBezTo>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任意多边形 110"/>
              <p:cNvSpPr/>
              <p:nvPr/>
            </p:nvSpPr>
            <p:spPr bwMode="auto">
              <a:xfrm>
                <a:off x="3842" y="1971"/>
                <a:ext cx="33" cy="34"/>
              </a:xfrm>
              <a:custGeom>
                <a:avLst/>
                <a:gdLst>
                  <a:gd name="T0" fmla="*/ 3 w 14"/>
                  <a:gd name="T1" fmla="*/ 2 h 15"/>
                  <a:gd name="T2" fmla="*/ 9 w 14"/>
                  <a:gd name="T3" fmla="*/ 1 h 15"/>
                  <a:gd name="T4" fmla="*/ 13 w 14"/>
                  <a:gd name="T5" fmla="*/ 6 h 15"/>
                  <a:gd name="T6" fmla="*/ 10 w 14"/>
                  <a:gd name="T7" fmla="*/ 14 h 15"/>
                  <a:gd name="T8" fmla="*/ 2 w 14"/>
                  <a:gd name="T9" fmla="*/ 13 h 15"/>
                  <a:gd name="T10" fmla="*/ 0 w 14"/>
                  <a:gd name="T11" fmla="*/ 6 h 15"/>
                  <a:gd name="T12" fmla="*/ 3 w 14"/>
                  <a:gd name="T13" fmla="*/ 3 h 15"/>
                  <a:gd name="T14" fmla="*/ 4 w 14"/>
                  <a:gd name="T15" fmla="*/ 2 h 15"/>
                  <a:gd name="T16" fmla="*/ 2 w 14"/>
                  <a:gd name="T17" fmla="*/ 7 h 15"/>
                  <a:gd name="T18" fmla="*/ 3 w 14"/>
                  <a:gd name="T19" fmla="*/ 11 h 15"/>
                  <a:gd name="T20" fmla="*/ 9 w 14"/>
                  <a:gd name="T21" fmla="*/ 12 h 15"/>
                  <a:gd name="T22" fmla="*/ 12 w 14"/>
                  <a:gd name="T23" fmla="*/ 6 h 15"/>
                  <a:gd name="T24" fmla="*/ 9 w 14"/>
                  <a:gd name="T25" fmla="*/ 2 h 15"/>
                  <a:gd name="T26" fmla="*/ 4 w 14"/>
                  <a:gd name="T27" fmla="*/ 2 h 15"/>
                  <a:gd name="T28" fmla="*/ 3 w 14"/>
                  <a:gd name="T2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5">
                    <a:moveTo>
                      <a:pt x="3" y="2"/>
                    </a:moveTo>
                    <a:cubicBezTo>
                      <a:pt x="3" y="1"/>
                      <a:pt x="5" y="0"/>
                      <a:pt x="9" y="1"/>
                    </a:cubicBezTo>
                    <a:cubicBezTo>
                      <a:pt x="11" y="2"/>
                      <a:pt x="13" y="3"/>
                      <a:pt x="13" y="6"/>
                    </a:cubicBezTo>
                    <a:cubicBezTo>
                      <a:pt x="14" y="9"/>
                      <a:pt x="13" y="12"/>
                      <a:pt x="10" y="14"/>
                    </a:cubicBezTo>
                    <a:cubicBezTo>
                      <a:pt x="7" y="15"/>
                      <a:pt x="4" y="15"/>
                      <a:pt x="2" y="13"/>
                    </a:cubicBezTo>
                    <a:cubicBezTo>
                      <a:pt x="0" y="11"/>
                      <a:pt x="0" y="8"/>
                      <a:pt x="0" y="6"/>
                    </a:cubicBezTo>
                    <a:cubicBezTo>
                      <a:pt x="1" y="4"/>
                      <a:pt x="2" y="3"/>
                      <a:pt x="3" y="3"/>
                    </a:cubicBezTo>
                    <a:cubicBezTo>
                      <a:pt x="4" y="2"/>
                      <a:pt x="4" y="2"/>
                      <a:pt x="4" y="2"/>
                    </a:cubicBezTo>
                    <a:cubicBezTo>
                      <a:pt x="5" y="3"/>
                      <a:pt x="2" y="3"/>
                      <a:pt x="2" y="7"/>
                    </a:cubicBezTo>
                    <a:cubicBezTo>
                      <a:pt x="1" y="8"/>
                      <a:pt x="2" y="10"/>
                      <a:pt x="3" y="11"/>
                    </a:cubicBezTo>
                    <a:cubicBezTo>
                      <a:pt x="5" y="13"/>
                      <a:pt x="7" y="13"/>
                      <a:pt x="9" y="12"/>
                    </a:cubicBezTo>
                    <a:cubicBezTo>
                      <a:pt x="11" y="11"/>
                      <a:pt x="12" y="8"/>
                      <a:pt x="12" y="6"/>
                    </a:cubicBezTo>
                    <a:cubicBezTo>
                      <a:pt x="11" y="4"/>
                      <a:pt x="10" y="3"/>
                      <a:pt x="9" y="2"/>
                    </a:cubicBezTo>
                    <a:cubicBezTo>
                      <a:pt x="7" y="1"/>
                      <a:pt x="5" y="1"/>
                      <a:pt x="4" y="2"/>
                    </a:cubicBezTo>
                    <a:cubicBezTo>
                      <a:pt x="4" y="2"/>
                      <a:pt x="3" y="2"/>
                      <a:pt x="3" y="2"/>
                    </a:cubicBezTo>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任意多边形 111"/>
              <p:cNvSpPr/>
              <p:nvPr/>
            </p:nvSpPr>
            <p:spPr bwMode="auto">
              <a:xfrm>
                <a:off x="4212" y="2561"/>
                <a:ext cx="99" cy="60"/>
              </a:xfrm>
              <a:custGeom>
                <a:avLst/>
                <a:gdLst>
                  <a:gd name="T0" fmla="*/ 42 w 43"/>
                  <a:gd name="T1" fmla="*/ 25 h 26"/>
                  <a:gd name="T2" fmla="*/ 22 w 43"/>
                  <a:gd name="T3" fmla="*/ 11 h 26"/>
                  <a:gd name="T4" fmla="*/ 0 w 43"/>
                  <a:gd name="T5" fmla="*/ 1 h 26"/>
                  <a:gd name="T6" fmla="*/ 23 w 43"/>
                  <a:gd name="T7" fmla="*/ 10 h 26"/>
                  <a:gd name="T8" fmla="*/ 42 w 43"/>
                  <a:gd name="T9" fmla="*/ 25 h 26"/>
                </a:gdLst>
                <a:ahLst/>
                <a:cxnLst>
                  <a:cxn ang="0">
                    <a:pos x="T0" y="T1"/>
                  </a:cxn>
                  <a:cxn ang="0">
                    <a:pos x="T2" y="T3"/>
                  </a:cxn>
                  <a:cxn ang="0">
                    <a:pos x="T4" y="T5"/>
                  </a:cxn>
                  <a:cxn ang="0">
                    <a:pos x="T6" y="T7"/>
                  </a:cxn>
                  <a:cxn ang="0">
                    <a:pos x="T8" y="T9"/>
                  </a:cxn>
                </a:cxnLst>
                <a:rect l="0" t="0" r="r" b="b"/>
                <a:pathLst>
                  <a:path w="43" h="26">
                    <a:moveTo>
                      <a:pt x="42" y="25"/>
                    </a:moveTo>
                    <a:cubicBezTo>
                      <a:pt x="42" y="26"/>
                      <a:pt x="34" y="18"/>
                      <a:pt x="22" y="11"/>
                    </a:cubicBezTo>
                    <a:cubicBezTo>
                      <a:pt x="11" y="5"/>
                      <a:pt x="0" y="1"/>
                      <a:pt x="0" y="1"/>
                    </a:cubicBezTo>
                    <a:cubicBezTo>
                      <a:pt x="1" y="0"/>
                      <a:pt x="11" y="3"/>
                      <a:pt x="23" y="10"/>
                    </a:cubicBezTo>
                    <a:cubicBezTo>
                      <a:pt x="35" y="16"/>
                      <a:pt x="43" y="25"/>
                      <a:pt x="42" y="25"/>
                    </a:cubicBez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任意多边形 112"/>
              <p:cNvSpPr/>
              <p:nvPr/>
            </p:nvSpPr>
            <p:spPr bwMode="auto">
              <a:xfrm>
                <a:off x="3408" y="815"/>
                <a:ext cx="1369" cy="1066"/>
              </a:xfrm>
              <a:custGeom>
                <a:avLst/>
                <a:gdLst>
                  <a:gd name="T0" fmla="*/ 82 w 593"/>
                  <a:gd name="T1" fmla="*/ 27 h 462"/>
                  <a:gd name="T2" fmla="*/ 0 w 593"/>
                  <a:gd name="T3" fmla="*/ 67 h 462"/>
                  <a:gd name="T4" fmla="*/ 35 w 593"/>
                  <a:gd name="T5" fmla="*/ 314 h 462"/>
                  <a:gd name="T6" fmla="*/ 21 w 593"/>
                  <a:gd name="T7" fmla="*/ 424 h 462"/>
                  <a:gd name="T8" fmla="*/ 35 w 593"/>
                  <a:gd name="T9" fmla="*/ 462 h 462"/>
                  <a:gd name="T10" fmla="*/ 168 w 593"/>
                  <a:gd name="T11" fmla="*/ 460 h 462"/>
                  <a:gd name="T12" fmla="*/ 261 w 593"/>
                  <a:gd name="T13" fmla="*/ 409 h 462"/>
                  <a:gd name="T14" fmla="*/ 303 w 593"/>
                  <a:gd name="T15" fmla="*/ 401 h 462"/>
                  <a:gd name="T16" fmla="*/ 286 w 593"/>
                  <a:gd name="T17" fmla="*/ 317 h 462"/>
                  <a:gd name="T18" fmla="*/ 294 w 593"/>
                  <a:gd name="T19" fmla="*/ 198 h 462"/>
                  <a:gd name="T20" fmla="*/ 391 w 593"/>
                  <a:gd name="T21" fmla="*/ 249 h 462"/>
                  <a:gd name="T22" fmla="*/ 415 w 593"/>
                  <a:gd name="T23" fmla="*/ 252 h 462"/>
                  <a:gd name="T24" fmla="*/ 593 w 593"/>
                  <a:gd name="T25" fmla="*/ 206 h 462"/>
                  <a:gd name="T26" fmla="*/ 583 w 593"/>
                  <a:gd name="T27" fmla="*/ 138 h 462"/>
                  <a:gd name="T28" fmla="*/ 423 w 593"/>
                  <a:gd name="T29" fmla="*/ 156 h 462"/>
                  <a:gd name="T30" fmla="*/ 300 w 593"/>
                  <a:gd name="T31" fmla="*/ 48 h 462"/>
                  <a:gd name="T32" fmla="*/ 209 w 593"/>
                  <a:gd name="T33" fmla="*/ 27 h 462"/>
                  <a:gd name="T34" fmla="*/ 193 w 593"/>
                  <a:gd name="T35" fmla="*/ 0 h 462"/>
                  <a:gd name="T36" fmla="*/ 99 w 593"/>
                  <a:gd name="T37" fmla="*/ 0 h 462"/>
                  <a:gd name="T38" fmla="*/ 93 w 593"/>
                  <a:gd name="T39" fmla="*/ 5 h 462"/>
                  <a:gd name="T40" fmla="*/ 86 w 593"/>
                  <a:gd name="T41" fmla="*/ 15 h 462"/>
                  <a:gd name="T42" fmla="*/ 82 w 593"/>
                  <a:gd name="T43" fmla="*/ 27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3" h="462">
                    <a:moveTo>
                      <a:pt x="82" y="27"/>
                    </a:moveTo>
                    <a:cubicBezTo>
                      <a:pt x="0" y="67"/>
                      <a:pt x="0" y="67"/>
                      <a:pt x="0" y="67"/>
                    </a:cubicBezTo>
                    <a:cubicBezTo>
                      <a:pt x="35" y="314"/>
                      <a:pt x="35" y="314"/>
                      <a:pt x="35" y="314"/>
                    </a:cubicBezTo>
                    <a:cubicBezTo>
                      <a:pt x="21" y="424"/>
                      <a:pt x="21" y="424"/>
                      <a:pt x="21" y="424"/>
                    </a:cubicBezTo>
                    <a:cubicBezTo>
                      <a:pt x="19" y="439"/>
                      <a:pt x="25" y="453"/>
                      <a:pt x="35" y="462"/>
                    </a:cubicBezTo>
                    <a:cubicBezTo>
                      <a:pt x="168" y="460"/>
                      <a:pt x="168" y="460"/>
                      <a:pt x="168" y="460"/>
                    </a:cubicBezTo>
                    <a:cubicBezTo>
                      <a:pt x="261" y="409"/>
                      <a:pt x="261" y="409"/>
                      <a:pt x="261" y="409"/>
                    </a:cubicBezTo>
                    <a:cubicBezTo>
                      <a:pt x="303" y="401"/>
                      <a:pt x="303" y="401"/>
                      <a:pt x="303" y="401"/>
                    </a:cubicBezTo>
                    <a:cubicBezTo>
                      <a:pt x="286" y="317"/>
                      <a:pt x="286" y="317"/>
                      <a:pt x="286" y="317"/>
                    </a:cubicBezTo>
                    <a:cubicBezTo>
                      <a:pt x="294" y="198"/>
                      <a:pt x="294" y="198"/>
                      <a:pt x="294" y="198"/>
                    </a:cubicBezTo>
                    <a:cubicBezTo>
                      <a:pt x="391" y="249"/>
                      <a:pt x="391" y="249"/>
                      <a:pt x="391" y="249"/>
                    </a:cubicBezTo>
                    <a:cubicBezTo>
                      <a:pt x="398" y="253"/>
                      <a:pt x="407" y="254"/>
                      <a:pt x="415" y="252"/>
                    </a:cubicBezTo>
                    <a:cubicBezTo>
                      <a:pt x="593" y="206"/>
                      <a:pt x="593" y="206"/>
                      <a:pt x="593" y="206"/>
                    </a:cubicBezTo>
                    <a:cubicBezTo>
                      <a:pt x="583" y="138"/>
                      <a:pt x="583" y="138"/>
                      <a:pt x="583" y="138"/>
                    </a:cubicBezTo>
                    <a:cubicBezTo>
                      <a:pt x="423" y="156"/>
                      <a:pt x="423" y="156"/>
                      <a:pt x="423" y="156"/>
                    </a:cubicBezTo>
                    <a:cubicBezTo>
                      <a:pt x="300" y="48"/>
                      <a:pt x="300" y="48"/>
                      <a:pt x="300" y="48"/>
                    </a:cubicBezTo>
                    <a:cubicBezTo>
                      <a:pt x="209" y="27"/>
                      <a:pt x="209" y="27"/>
                      <a:pt x="209" y="27"/>
                    </a:cubicBezTo>
                    <a:cubicBezTo>
                      <a:pt x="193" y="0"/>
                      <a:pt x="193" y="0"/>
                      <a:pt x="193" y="0"/>
                    </a:cubicBezTo>
                    <a:cubicBezTo>
                      <a:pt x="99" y="0"/>
                      <a:pt x="99" y="0"/>
                      <a:pt x="99" y="0"/>
                    </a:cubicBezTo>
                    <a:cubicBezTo>
                      <a:pt x="93" y="5"/>
                      <a:pt x="93" y="5"/>
                      <a:pt x="93" y="5"/>
                    </a:cubicBezTo>
                    <a:cubicBezTo>
                      <a:pt x="90" y="8"/>
                      <a:pt x="87" y="11"/>
                      <a:pt x="86" y="15"/>
                    </a:cubicBezTo>
                    <a:cubicBezTo>
                      <a:pt x="82" y="27"/>
                      <a:pt x="82" y="27"/>
                      <a:pt x="82" y="27"/>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任意多边形 113"/>
              <p:cNvSpPr/>
              <p:nvPr/>
            </p:nvSpPr>
            <p:spPr bwMode="auto">
              <a:xfrm>
                <a:off x="2912" y="969"/>
                <a:ext cx="563" cy="746"/>
              </a:xfrm>
              <a:custGeom>
                <a:avLst/>
                <a:gdLst>
                  <a:gd name="T0" fmla="*/ 215 w 244"/>
                  <a:gd name="T1" fmla="*/ 0 h 323"/>
                  <a:gd name="T2" fmla="*/ 178 w 244"/>
                  <a:gd name="T3" fmla="*/ 48 h 323"/>
                  <a:gd name="T4" fmla="*/ 147 w 244"/>
                  <a:gd name="T5" fmla="*/ 195 h 323"/>
                  <a:gd name="T6" fmla="*/ 54 w 244"/>
                  <a:gd name="T7" fmla="*/ 137 h 323"/>
                  <a:gd name="T8" fmla="*/ 0 w 244"/>
                  <a:gd name="T9" fmla="*/ 193 h 323"/>
                  <a:gd name="T10" fmla="*/ 124 w 244"/>
                  <a:gd name="T11" fmla="*/ 303 h 323"/>
                  <a:gd name="T12" fmla="*/ 194 w 244"/>
                  <a:gd name="T13" fmla="*/ 312 h 323"/>
                  <a:gd name="T14" fmla="*/ 194 w 244"/>
                  <a:gd name="T15" fmla="*/ 312 h 323"/>
                  <a:gd name="T16" fmla="*/ 229 w 244"/>
                  <a:gd name="T17" fmla="*/ 264 h 323"/>
                  <a:gd name="T18" fmla="*/ 244 w 244"/>
                  <a:gd name="T19" fmla="*/ 153 h 323"/>
                  <a:gd name="T20" fmla="*/ 215 w 244"/>
                  <a:gd name="T21"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4" h="323">
                    <a:moveTo>
                      <a:pt x="215" y="0"/>
                    </a:moveTo>
                    <a:cubicBezTo>
                      <a:pt x="215" y="0"/>
                      <a:pt x="188" y="17"/>
                      <a:pt x="178" y="48"/>
                    </a:cubicBezTo>
                    <a:cubicBezTo>
                      <a:pt x="168" y="77"/>
                      <a:pt x="147" y="195"/>
                      <a:pt x="147" y="195"/>
                    </a:cubicBezTo>
                    <a:cubicBezTo>
                      <a:pt x="54" y="137"/>
                      <a:pt x="54" y="137"/>
                      <a:pt x="54" y="137"/>
                    </a:cubicBezTo>
                    <a:cubicBezTo>
                      <a:pt x="0" y="193"/>
                      <a:pt x="0" y="193"/>
                      <a:pt x="0" y="193"/>
                    </a:cubicBezTo>
                    <a:cubicBezTo>
                      <a:pt x="124" y="303"/>
                      <a:pt x="124" y="303"/>
                      <a:pt x="124" y="303"/>
                    </a:cubicBezTo>
                    <a:cubicBezTo>
                      <a:pt x="144" y="320"/>
                      <a:pt x="171" y="323"/>
                      <a:pt x="194" y="312"/>
                    </a:cubicBezTo>
                    <a:cubicBezTo>
                      <a:pt x="194" y="312"/>
                      <a:pt x="194" y="312"/>
                      <a:pt x="194" y="312"/>
                    </a:cubicBezTo>
                    <a:cubicBezTo>
                      <a:pt x="213" y="303"/>
                      <a:pt x="226" y="285"/>
                      <a:pt x="229" y="264"/>
                    </a:cubicBezTo>
                    <a:cubicBezTo>
                      <a:pt x="244" y="153"/>
                      <a:pt x="244" y="153"/>
                      <a:pt x="244" y="153"/>
                    </a:cubicBezTo>
                    <a:cubicBezTo>
                      <a:pt x="215" y="0"/>
                      <a:pt x="215" y="0"/>
                      <a:pt x="215" y="0"/>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任意多边形 114"/>
              <p:cNvSpPr/>
              <p:nvPr/>
            </p:nvSpPr>
            <p:spPr bwMode="auto">
              <a:xfrm>
                <a:off x="3872" y="1763"/>
                <a:ext cx="180" cy="88"/>
              </a:xfrm>
              <a:custGeom>
                <a:avLst/>
                <a:gdLst>
                  <a:gd name="T0" fmla="*/ 180 w 180"/>
                  <a:gd name="T1" fmla="*/ 21 h 88"/>
                  <a:gd name="T2" fmla="*/ 169 w 180"/>
                  <a:gd name="T3" fmla="*/ 0 h 88"/>
                  <a:gd name="T4" fmla="*/ 26 w 180"/>
                  <a:gd name="T5" fmla="*/ 25 h 88"/>
                  <a:gd name="T6" fmla="*/ 0 w 180"/>
                  <a:gd name="T7" fmla="*/ 88 h 88"/>
                  <a:gd name="T8" fmla="*/ 180 w 180"/>
                  <a:gd name="T9" fmla="*/ 21 h 88"/>
                </a:gdLst>
                <a:ahLst/>
                <a:cxnLst>
                  <a:cxn ang="0">
                    <a:pos x="T0" y="T1"/>
                  </a:cxn>
                  <a:cxn ang="0">
                    <a:pos x="T2" y="T3"/>
                  </a:cxn>
                  <a:cxn ang="0">
                    <a:pos x="T4" y="T5"/>
                  </a:cxn>
                  <a:cxn ang="0">
                    <a:pos x="T6" y="T7"/>
                  </a:cxn>
                  <a:cxn ang="0">
                    <a:pos x="T8" y="T9"/>
                  </a:cxn>
                </a:cxnLst>
                <a:rect l="0" t="0" r="r" b="b"/>
                <a:pathLst>
                  <a:path w="180" h="88">
                    <a:moveTo>
                      <a:pt x="180" y="21"/>
                    </a:moveTo>
                    <a:lnTo>
                      <a:pt x="169" y="0"/>
                    </a:lnTo>
                    <a:lnTo>
                      <a:pt x="26" y="25"/>
                    </a:lnTo>
                    <a:lnTo>
                      <a:pt x="0" y="88"/>
                    </a:lnTo>
                    <a:lnTo>
                      <a:pt x="180" y="21"/>
                    </a:lnTo>
                    <a:close/>
                  </a:path>
                </a:pathLst>
              </a:custGeom>
              <a:solidFill>
                <a:srgbClr val="FFBE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任意多边形 115"/>
              <p:cNvSpPr/>
              <p:nvPr/>
            </p:nvSpPr>
            <p:spPr bwMode="auto">
              <a:xfrm>
                <a:off x="3872" y="1763"/>
                <a:ext cx="180" cy="88"/>
              </a:xfrm>
              <a:custGeom>
                <a:avLst/>
                <a:gdLst>
                  <a:gd name="T0" fmla="*/ 180 w 180"/>
                  <a:gd name="T1" fmla="*/ 21 h 88"/>
                  <a:gd name="T2" fmla="*/ 169 w 180"/>
                  <a:gd name="T3" fmla="*/ 0 h 88"/>
                  <a:gd name="T4" fmla="*/ 26 w 180"/>
                  <a:gd name="T5" fmla="*/ 25 h 88"/>
                  <a:gd name="T6" fmla="*/ 0 w 180"/>
                  <a:gd name="T7" fmla="*/ 88 h 88"/>
                  <a:gd name="T8" fmla="*/ 180 w 180"/>
                  <a:gd name="T9" fmla="*/ 21 h 88"/>
                </a:gdLst>
                <a:ahLst/>
                <a:cxnLst>
                  <a:cxn ang="0">
                    <a:pos x="T0" y="T1"/>
                  </a:cxn>
                  <a:cxn ang="0">
                    <a:pos x="T2" y="T3"/>
                  </a:cxn>
                  <a:cxn ang="0">
                    <a:pos x="T4" y="T5"/>
                  </a:cxn>
                  <a:cxn ang="0">
                    <a:pos x="T6" y="T7"/>
                  </a:cxn>
                  <a:cxn ang="0">
                    <a:pos x="T8" y="T9"/>
                  </a:cxn>
                </a:cxnLst>
                <a:rect l="0" t="0" r="r" b="b"/>
                <a:pathLst>
                  <a:path w="180" h="88">
                    <a:moveTo>
                      <a:pt x="180" y="21"/>
                    </a:moveTo>
                    <a:lnTo>
                      <a:pt x="169" y="0"/>
                    </a:lnTo>
                    <a:lnTo>
                      <a:pt x="26" y="25"/>
                    </a:lnTo>
                    <a:lnTo>
                      <a:pt x="0" y="88"/>
                    </a:lnTo>
                    <a:lnTo>
                      <a:pt x="18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任意多边形 116"/>
              <p:cNvSpPr/>
              <p:nvPr/>
            </p:nvSpPr>
            <p:spPr bwMode="auto">
              <a:xfrm>
                <a:off x="3489" y="1442"/>
                <a:ext cx="766" cy="494"/>
              </a:xfrm>
              <a:custGeom>
                <a:avLst/>
                <a:gdLst>
                  <a:gd name="T0" fmla="*/ 0 w 332"/>
                  <a:gd name="T1" fmla="*/ 190 h 214"/>
                  <a:gd name="T2" fmla="*/ 166 w 332"/>
                  <a:gd name="T3" fmla="*/ 177 h 214"/>
                  <a:gd name="T4" fmla="*/ 212 w 332"/>
                  <a:gd name="T5" fmla="*/ 150 h 214"/>
                  <a:gd name="T6" fmla="*/ 263 w 332"/>
                  <a:gd name="T7" fmla="*/ 136 h 214"/>
                  <a:gd name="T8" fmla="*/ 306 w 332"/>
                  <a:gd name="T9" fmla="*/ 164 h 214"/>
                  <a:gd name="T10" fmla="*/ 289 w 332"/>
                  <a:gd name="T11" fmla="*/ 209 h 214"/>
                  <a:gd name="T12" fmla="*/ 295 w 332"/>
                  <a:gd name="T13" fmla="*/ 214 h 214"/>
                  <a:gd name="T14" fmla="*/ 320 w 332"/>
                  <a:gd name="T15" fmla="*/ 145 h 214"/>
                  <a:gd name="T16" fmla="*/ 277 w 332"/>
                  <a:gd name="T17" fmla="*/ 100 h 214"/>
                  <a:gd name="T18" fmla="*/ 254 w 332"/>
                  <a:gd name="T19" fmla="*/ 0 h 214"/>
                  <a:gd name="T20" fmla="*/ 0 w 332"/>
                  <a:gd name="T21" fmla="*/ 19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2" h="214">
                    <a:moveTo>
                      <a:pt x="0" y="190"/>
                    </a:moveTo>
                    <a:cubicBezTo>
                      <a:pt x="55" y="212"/>
                      <a:pt x="114" y="204"/>
                      <a:pt x="166" y="177"/>
                    </a:cubicBezTo>
                    <a:cubicBezTo>
                      <a:pt x="182" y="168"/>
                      <a:pt x="196" y="158"/>
                      <a:pt x="212" y="150"/>
                    </a:cubicBezTo>
                    <a:cubicBezTo>
                      <a:pt x="228" y="141"/>
                      <a:pt x="246" y="135"/>
                      <a:pt x="263" y="136"/>
                    </a:cubicBezTo>
                    <a:cubicBezTo>
                      <a:pt x="281" y="138"/>
                      <a:pt x="299" y="148"/>
                      <a:pt x="306" y="164"/>
                    </a:cubicBezTo>
                    <a:cubicBezTo>
                      <a:pt x="313" y="180"/>
                      <a:pt x="306" y="203"/>
                      <a:pt x="289" y="209"/>
                    </a:cubicBezTo>
                    <a:cubicBezTo>
                      <a:pt x="291" y="210"/>
                      <a:pt x="293" y="212"/>
                      <a:pt x="295" y="214"/>
                    </a:cubicBezTo>
                    <a:cubicBezTo>
                      <a:pt x="320" y="202"/>
                      <a:pt x="332" y="169"/>
                      <a:pt x="320" y="145"/>
                    </a:cubicBezTo>
                    <a:cubicBezTo>
                      <a:pt x="310" y="126"/>
                      <a:pt x="291" y="115"/>
                      <a:pt x="277" y="100"/>
                    </a:cubicBezTo>
                    <a:cubicBezTo>
                      <a:pt x="256" y="78"/>
                      <a:pt x="254" y="34"/>
                      <a:pt x="254" y="0"/>
                    </a:cubicBezTo>
                    <a:cubicBezTo>
                      <a:pt x="0" y="190"/>
                      <a:pt x="0" y="190"/>
                      <a:pt x="0" y="190"/>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任意多边形 117"/>
              <p:cNvSpPr/>
              <p:nvPr/>
            </p:nvSpPr>
            <p:spPr bwMode="auto">
              <a:xfrm>
                <a:off x="3595" y="877"/>
                <a:ext cx="173" cy="214"/>
              </a:xfrm>
              <a:custGeom>
                <a:avLst/>
                <a:gdLst>
                  <a:gd name="T0" fmla="*/ 75 w 75"/>
                  <a:gd name="T1" fmla="*/ 48 h 93"/>
                  <a:gd name="T2" fmla="*/ 71 w 75"/>
                  <a:gd name="T3" fmla="*/ 48 h 93"/>
                  <a:gd name="T4" fmla="*/ 61 w 75"/>
                  <a:gd name="T5" fmla="*/ 53 h 93"/>
                  <a:gd name="T6" fmla="*/ 56 w 75"/>
                  <a:gd name="T7" fmla="*/ 68 h 93"/>
                  <a:gd name="T8" fmla="*/ 61 w 75"/>
                  <a:gd name="T9" fmla="*/ 89 h 93"/>
                  <a:gd name="T10" fmla="*/ 62 w 75"/>
                  <a:gd name="T11" fmla="*/ 93 h 93"/>
                  <a:gd name="T12" fmla="*/ 59 w 75"/>
                  <a:gd name="T13" fmla="*/ 90 h 93"/>
                  <a:gd name="T14" fmla="*/ 38 w 75"/>
                  <a:gd name="T15" fmla="*/ 72 h 93"/>
                  <a:gd name="T16" fmla="*/ 7 w 75"/>
                  <a:gd name="T17" fmla="*/ 24 h 93"/>
                  <a:gd name="T18" fmla="*/ 1 w 75"/>
                  <a:gd name="T19" fmla="*/ 7 h 93"/>
                  <a:gd name="T20" fmla="*/ 1 w 75"/>
                  <a:gd name="T21" fmla="*/ 0 h 93"/>
                  <a:gd name="T22" fmla="*/ 8 w 75"/>
                  <a:gd name="T23" fmla="*/ 23 h 93"/>
                  <a:gd name="T24" fmla="*/ 40 w 75"/>
                  <a:gd name="T25" fmla="*/ 71 h 93"/>
                  <a:gd name="T26" fmla="*/ 60 w 75"/>
                  <a:gd name="T27" fmla="*/ 89 h 93"/>
                  <a:gd name="T28" fmla="*/ 59 w 75"/>
                  <a:gd name="T29" fmla="*/ 90 h 93"/>
                  <a:gd name="T30" fmla="*/ 55 w 75"/>
                  <a:gd name="T31" fmla="*/ 79 h 93"/>
                  <a:gd name="T32" fmla="*/ 54 w 75"/>
                  <a:gd name="T33" fmla="*/ 68 h 93"/>
                  <a:gd name="T34" fmla="*/ 60 w 75"/>
                  <a:gd name="T35" fmla="*/ 52 h 93"/>
                  <a:gd name="T36" fmla="*/ 71 w 75"/>
                  <a:gd name="T37" fmla="*/ 48 h 93"/>
                  <a:gd name="T38" fmla="*/ 75 w 75"/>
                  <a:gd name="T39" fmla="*/ 4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93">
                    <a:moveTo>
                      <a:pt x="75" y="48"/>
                    </a:moveTo>
                    <a:cubicBezTo>
                      <a:pt x="75" y="48"/>
                      <a:pt x="73" y="48"/>
                      <a:pt x="71" y="48"/>
                    </a:cubicBezTo>
                    <a:cubicBezTo>
                      <a:pt x="68" y="49"/>
                      <a:pt x="64" y="49"/>
                      <a:pt x="61" y="53"/>
                    </a:cubicBezTo>
                    <a:cubicBezTo>
                      <a:pt x="58" y="56"/>
                      <a:pt x="56" y="62"/>
                      <a:pt x="56" y="68"/>
                    </a:cubicBezTo>
                    <a:cubicBezTo>
                      <a:pt x="56" y="75"/>
                      <a:pt x="57" y="82"/>
                      <a:pt x="61" y="89"/>
                    </a:cubicBezTo>
                    <a:cubicBezTo>
                      <a:pt x="62" y="93"/>
                      <a:pt x="62" y="93"/>
                      <a:pt x="62" y="93"/>
                    </a:cubicBezTo>
                    <a:cubicBezTo>
                      <a:pt x="59" y="90"/>
                      <a:pt x="59" y="90"/>
                      <a:pt x="59" y="90"/>
                    </a:cubicBezTo>
                    <a:cubicBezTo>
                      <a:pt x="52" y="85"/>
                      <a:pt x="45" y="79"/>
                      <a:pt x="38" y="72"/>
                    </a:cubicBezTo>
                    <a:cubicBezTo>
                      <a:pt x="23" y="56"/>
                      <a:pt x="12" y="37"/>
                      <a:pt x="7" y="24"/>
                    </a:cubicBezTo>
                    <a:cubicBezTo>
                      <a:pt x="4" y="17"/>
                      <a:pt x="2" y="11"/>
                      <a:pt x="1" y="7"/>
                    </a:cubicBezTo>
                    <a:cubicBezTo>
                      <a:pt x="1" y="3"/>
                      <a:pt x="0" y="0"/>
                      <a:pt x="1" y="0"/>
                    </a:cubicBezTo>
                    <a:cubicBezTo>
                      <a:pt x="1" y="0"/>
                      <a:pt x="2" y="9"/>
                      <a:pt x="8" y="23"/>
                    </a:cubicBezTo>
                    <a:cubicBezTo>
                      <a:pt x="14" y="37"/>
                      <a:pt x="24" y="54"/>
                      <a:pt x="40" y="71"/>
                    </a:cubicBezTo>
                    <a:cubicBezTo>
                      <a:pt x="47" y="78"/>
                      <a:pt x="54" y="84"/>
                      <a:pt x="60" y="89"/>
                    </a:cubicBezTo>
                    <a:cubicBezTo>
                      <a:pt x="59" y="90"/>
                      <a:pt x="59" y="90"/>
                      <a:pt x="59" y="90"/>
                    </a:cubicBezTo>
                    <a:cubicBezTo>
                      <a:pt x="57" y="86"/>
                      <a:pt x="56" y="83"/>
                      <a:pt x="55" y="79"/>
                    </a:cubicBezTo>
                    <a:cubicBezTo>
                      <a:pt x="55" y="75"/>
                      <a:pt x="54" y="72"/>
                      <a:pt x="54" y="68"/>
                    </a:cubicBezTo>
                    <a:cubicBezTo>
                      <a:pt x="54" y="62"/>
                      <a:pt x="56" y="55"/>
                      <a:pt x="60" y="52"/>
                    </a:cubicBezTo>
                    <a:cubicBezTo>
                      <a:pt x="64" y="48"/>
                      <a:pt x="68" y="48"/>
                      <a:pt x="71" y="48"/>
                    </a:cubicBezTo>
                    <a:cubicBezTo>
                      <a:pt x="73" y="48"/>
                      <a:pt x="75" y="48"/>
                      <a:pt x="75" y="48"/>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任意多边形 118"/>
              <p:cNvSpPr/>
              <p:nvPr/>
            </p:nvSpPr>
            <p:spPr bwMode="auto">
              <a:xfrm>
                <a:off x="3780" y="835"/>
                <a:ext cx="150" cy="203"/>
              </a:xfrm>
              <a:custGeom>
                <a:avLst/>
                <a:gdLst>
                  <a:gd name="T0" fmla="*/ 0 w 65"/>
                  <a:gd name="T1" fmla="*/ 66 h 88"/>
                  <a:gd name="T2" fmla="*/ 21 w 65"/>
                  <a:gd name="T3" fmla="*/ 73 h 88"/>
                  <a:gd name="T4" fmla="*/ 30 w 65"/>
                  <a:gd name="T5" fmla="*/ 84 h 88"/>
                  <a:gd name="T6" fmla="*/ 52 w 65"/>
                  <a:gd name="T7" fmla="*/ 85 h 88"/>
                  <a:gd name="T8" fmla="*/ 55 w 65"/>
                  <a:gd name="T9" fmla="*/ 69 h 88"/>
                  <a:gd name="T10" fmla="*/ 65 w 65"/>
                  <a:gd name="T11" fmla="*/ 14 h 88"/>
                  <a:gd name="T12" fmla="*/ 32 w 65"/>
                  <a:gd name="T13" fmla="*/ 1 h 88"/>
                  <a:gd name="T14" fmla="*/ 33 w 65"/>
                  <a:gd name="T15" fmla="*/ 34 h 88"/>
                  <a:gd name="T16" fmla="*/ 0 w 65"/>
                  <a:gd name="T17" fmla="*/ 6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88">
                    <a:moveTo>
                      <a:pt x="0" y="66"/>
                    </a:moveTo>
                    <a:cubicBezTo>
                      <a:pt x="6" y="63"/>
                      <a:pt x="16" y="67"/>
                      <a:pt x="21" y="73"/>
                    </a:cubicBezTo>
                    <a:cubicBezTo>
                      <a:pt x="24" y="76"/>
                      <a:pt x="26" y="82"/>
                      <a:pt x="30" y="84"/>
                    </a:cubicBezTo>
                    <a:cubicBezTo>
                      <a:pt x="35" y="86"/>
                      <a:pt x="48" y="88"/>
                      <a:pt x="52" y="85"/>
                    </a:cubicBezTo>
                    <a:cubicBezTo>
                      <a:pt x="52" y="85"/>
                      <a:pt x="54" y="74"/>
                      <a:pt x="55" y="69"/>
                    </a:cubicBezTo>
                    <a:cubicBezTo>
                      <a:pt x="60" y="50"/>
                      <a:pt x="63" y="33"/>
                      <a:pt x="65" y="14"/>
                    </a:cubicBezTo>
                    <a:cubicBezTo>
                      <a:pt x="52" y="8"/>
                      <a:pt x="55" y="0"/>
                      <a:pt x="32" y="1"/>
                    </a:cubicBezTo>
                    <a:cubicBezTo>
                      <a:pt x="32" y="1"/>
                      <a:pt x="38" y="19"/>
                      <a:pt x="33" y="34"/>
                    </a:cubicBezTo>
                    <a:cubicBezTo>
                      <a:pt x="0" y="66"/>
                      <a:pt x="0" y="66"/>
                      <a:pt x="0" y="66"/>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任意多边形 119"/>
              <p:cNvSpPr/>
              <p:nvPr/>
            </p:nvSpPr>
            <p:spPr bwMode="auto">
              <a:xfrm>
                <a:off x="3780" y="835"/>
                <a:ext cx="152" cy="203"/>
              </a:xfrm>
              <a:custGeom>
                <a:avLst/>
                <a:gdLst>
                  <a:gd name="T0" fmla="*/ 33 w 66"/>
                  <a:gd name="T1" fmla="*/ 34 h 88"/>
                  <a:gd name="T2" fmla="*/ 34 w 66"/>
                  <a:gd name="T3" fmla="*/ 25 h 88"/>
                  <a:gd name="T4" fmla="*/ 31 w 66"/>
                  <a:gd name="T5" fmla="*/ 2 h 88"/>
                  <a:gd name="T6" fmla="*/ 31 w 66"/>
                  <a:gd name="T7" fmla="*/ 1 h 88"/>
                  <a:gd name="T8" fmla="*/ 32 w 66"/>
                  <a:gd name="T9" fmla="*/ 1 h 88"/>
                  <a:gd name="T10" fmla="*/ 49 w 66"/>
                  <a:gd name="T11" fmla="*/ 2 h 88"/>
                  <a:gd name="T12" fmla="*/ 57 w 66"/>
                  <a:gd name="T13" fmla="*/ 8 h 88"/>
                  <a:gd name="T14" fmla="*/ 65 w 66"/>
                  <a:gd name="T15" fmla="*/ 14 h 88"/>
                  <a:gd name="T16" fmla="*/ 66 w 66"/>
                  <a:gd name="T17" fmla="*/ 14 h 88"/>
                  <a:gd name="T18" fmla="*/ 66 w 66"/>
                  <a:gd name="T19" fmla="*/ 15 h 88"/>
                  <a:gd name="T20" fmla="*/ 62 w 66"/>
                  <a:gd name="T21" fmla="*/ 46 h 88"/>
                  <a:gd name="T22" fmla="*/ 57 w 66"/>
                  <a:gd name="T23" fmla="*/ 66 h 88"/>
                  <a:gd name="T24" fmla="*/ 53 w 66"/>
                  <a:gd name="T25" fmla="*/ 85 h 88"/>
                  <a:gd name="T26" fmla="*/ 53 w 66"/>
                  <a:gd name="T27" fmla="*/ 86 h 88"/>
                  <a:gd name="T28" fmla="*/ 52 w 66"/>
                  <a:gd name="T29" fmla="*/ 86 h 88"/>
                  <a:gd name="T30" fmla="*/ 46 w 66"/>
                  <a:gd name="T31" fmla="*/ 88 h 88"/>
                  <a:gd name="T32" fmla="*/ 39 w 66"/>
                  <a:gd name="T33" fmla="*/ 87 h 88"/>
                  <a:gd name="T34" fmla="*/ 33 w 66"/>
                  <a:gd name="T35" fmla="*/ 86 h 88"/>
                  <a:gd name="T36" fmla="*/ 28 w 66"/>
                  <a:gd name="T37" fmla="*/ 83 h 88"/>
                  <a:gd name="T38" fmla="*/ 22 w 66"/>
                  <a:gd name="T39" fmla="*/ 75 h 88"/>
                  <a:gd name="T40" fmla="*/ 15 w 66"/>
                  <a:gd name="T41" fmla="*/ 69 h 88"/>
                  <a:gd name="T42" fmla="*/ 4 w 66"/>
                  <a:gd name="T43" fmla="*/ 65 h 88"/>
                  <a:gd name="T44" fmla="*/ 0 w 66"/>
                  <a:gd name="T45" fmla="*/ 66 h 88"/>
                  <a:gd name="T46" fmla="*/ 4 w 66"/>
                  <a:gd name="T47" fmla="*/ 65 h 88"/>
                  <a:gd name="T48" fmla="*/ 16 w 66"/>
                  <a:gd name="T49" fmla="*/ 68 h 88"/>
                  <a:gd name="T50" fmla="*/ 23 w 66"/>
                  <a:gd name="T51" fmla="*/ 74 h 88"/>
                  <a:gd name="T52" fmla="*/ 29 w 66"/>
                  <a:gd name="T53" fmla="*/ 82 h 88"/>
                  <a:gd name="T54" fmla="*/ 39 w 66"/>
                  <a:gd name="T55" fmla="*/ 86 h 88"/>
                  <a:gd name="T56" fmla="*/ 46 w 66"/>
                  <a:gd name="T57" fmla="*/ 86 h 88"/>
                  <a:gd name="T58" fmla="*/ 51 w 66"/>
                  <a:gd name="T59" fmla="*/ 84 h 88"/>
                  <a:gd name="T60" fmla="*/ 51 w 66"/>
                  <a:gd name="T61" fmla="*/ 85 h 88"/>
                  <a:gd name="T62" fmla="*/ 55 w 66"/>
                  <a:gd name="T63" fmla="*/ 66 h 88"/>
                  <a:gd name="T64" fmla="*/ 59 w 66"/>
                  <a:gd name="T65" fmla="*/ 45 h 88"/>
                  <a:gd name="T66" fmla="*/ 64 w 66"/>
                  <a:gd name="T67" fmla="*/ 14 h 88"/>
                  <a:gd name="T68" fmla="*/ 64 w 66"/>
                  <a:gd name="T69" fmla="*/ 15 h 88"/>
                  <a:gd name="T70" fmla="*/ 56 w 66"/>
                  <a:gd name="T71" fmla="*/ 9 h 88"/>
                  <a:gd name="T72" fmla="*/ 48 w 66"/>
                  <a:gd name="T73" fmla="*/ 4 h 88"/>
                  <a:gd name="T74" fmla="*/ 32 w 66"/>
                  <a:gd name="T75" fmla="*/ 2 h 88"/>
                  <a:gd name="T76" fmla="*/ 33 w 66"/>
                  <a:gd name="T77" fmla="*/ 1 h 88"/>
                  <a:gd name="T78" fmla="*/ 35 w 66"/>
                  <a:gd name="T79" fmla="*/ 26 h 88"/>
                  <a:gd name="T80" fmla="*/ 34 w 66"/>
                  <a:gd name="T81" fmla="*/ 32 h 88"/>
                  <a:gd name="T82" fmla="*/ 33 w 66"/>
                  <a:gd name="T83"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88">
                    <a:moveTo>
                      <a:pt x="33" y="34"/>
                    </a:moveTo>
                    <a:cubicBezTo>
                      <a:pt x="33" y="34"/>
                      <a:pt x="34" y="31"/>
                      <a:pt x="34" y="25"/>
                    </a:cubicBezTo>
                    <a:cubicBezTo>
                      <a:pt x="35" y="20"/>
                      <a:pt x="34" y="11"/>
                      <a:pt x="31" y="2"/>
                    </a:cubicBezTo>
                    <a:cubicBezTo>
                      <a:pt x="31" y="1"/>
                      <a:pt x="31" y="1"/>
                      <a:pt x="31" y="1"/>
                    </a:cubicBezTo>
                    <a:cubicBezTo>
                      <a:pt x="32" y="1"/>
                      <a:pt x="32" y="1"/>
                      <a:pt x="32" y="1"/>
                    </a:cubicBezTo>
                    <a:cubicBezTo>
                      <a:pt x="37" y="0"/>
                      <a:pt x="43" y="0"/>
                      <a:pt x="49" y="2"/>
                    </a:cubicBezTo>
                    <a:cubicBezTo>
                      <a:pt x="52" y="3"/>
                      <a:pt x="55" y="6"/>
                      <a:pt x="57" y="8"/>
                    </a:cubicBezTo>
                    <a:cubicBezTo>
                      <a:pt x="59" y="10"/>
                      <a:pt x="62" y="12"/>
                      <a:pt x="65" y="14"/>
                    </a:cubicBezTo>
                    <a:cubicBezTo>
                      <a:pt x="66" y="14"/>
                      <a:pt x="66" y="14"/>
                      <a:pt x="66" y="14"/>
                    </a:cubicBezTo>
                    <a:cubicBezTo>
                      <a:pt x="66" y="15"/>
                      <a:pt x="66" y="15"/>
                      <a:pt x="66" y="15"/>
                    </a:cubicBezTo>
                    <a:cubicBezTo>
                      <a:pt x="65" y="24"/>
                      <a:pt x="63" y="35"/>
                      <a:pt x="62" y="46"/>
                    </a:cubicBezTo>
                    <a:cubicBezTo>
                      <a:pt x="60" y="53"/>
                      <a:pt x="59" y="60"/>
                      <a:pt x="57" y="66"/>
                    </a:cubicBezTo>
                    <a:cubicBezTo>
                      <a:pt x="56" y="73"/>
                      <a:pt x="54" y="79"/>
                      <a:pt x="53" y="85"/>
                    </a:cubicBezTo>
                    <a:cubicBezTo>
                      <a:pt x="53" y="86"/>
                      <a:pt x="53" y="86"/>
                      <a:pt x="53" y="86"/>
                    </a:cubicBezTo>
                    <a:cubicBezTo>
                      <a:pt x="52" y="86"/>
                      <a:pt x="52" y="86"/>
                      <a:pt x="52" y="86"/>
                    </a:cubicBezTo>
                    <a:cubicBezTo>
                      <a:pt x="50" y="87"/>
                      <a:pt x="48" y="88"/>
                      <a:pt x="46" y="88"/>
                    </a:cubicBezTo>
                    <a:cubicBezTo>
                      <a:pt x="43" y="88"/>
                      <a:pt x="41" y="88"/>
                      <a:pt x="39" y="87"/>
                    </a:cubicBezTo>
                    <a:cubicBezTo>
                      <a:pt x="37" y="87"/>
                      <a:pt x="35" y="87"/>
                      <a:pt x="33" y="86"/>
                    </a:cubicBezTo>
                    <a:cubicBezTo>
                      <a:pt x="31" y="85"/>
                      <a:pt x="29" y="84"/>
                      <a:pt x="28" y="83"/>
                    </a:cubicBezTo>
                    <a:cubicBezTo>
                      <a:pt x="25" y="80"/>
                      <a:pt x="24" y="77"/>
                      <a:pt x="22" y="75"/>
                    </a:cubicBezTo>
                    <a:cubicBezTo>
                      <a:pt x="20" y="72"/>
                      <a:pt x="18" y="70"/>
                      <a:pt x="15" y="69"/>
                    </a:cubicBezTo>
                    <a:cubicBezTo>
                      <a:pt x="11" y="66"/>
                      <a:pt x="7" y="65"/>
                      <a:pt x="4" y="65"/>
                    </a:cubicBezTo>
                    <a:cubicBezTo>
                      <a:pt x="1" y="65"/>
                      <a:pt x="0" y="66"/>
                      <a:pt x="0" y="66"/>
                    </a:cubicBezTo>
                    <a:cubicBezTo>
                      <a:pt x="0" y="66"/>
                      <a:pt x="1" y="65"/>
                      <a:pt x="4" y="65"/>
                    </a:cubicBezTo>
                    <a:cubicBezTo>
                      <a:pt x="7" y="64"/>
                      <a:pt x="11" y="65"/>
                      <a:pt x="16" y="68"/>
                    </a:cubicBezTo>
                    <a:cubicBezTo>
                      <a:pt x="18" y="69"/>
                      <a:pt x="21" y="71"/>
                      <a:pt x="23" y="74"/>
                    </a:cubicBezTo>
                    <a:cubicBezTo>
                      <a:pt x="25" y="76"/>
                      <a:pt x="26" y="80"/>
                      <a:pt x="29" y="82"/>
                    </a:cubicBezTo>
                    <a:cubicBezTo>
                      <a:pt x="31" y="84"/>
                      <a:pt x="35" y="85"/>
                      <a:pt x="39" y="86"/>
                    </a:cubicBezTo>
                    <a:cubicBezTo>
                      <a:pt x="41" y="86"/>
                      <a:pt x="43" y="86"/>
                      <a:pt x="46" y="86"/>
                    </a:cubicBezTo>
                    <a:cubicBezTo>
                      <a:pt x="48" y="86"/>
                      <a:pt x="50" y="85"/>
                      <a:pt x="51" y="84"/>
                    </a:cubicBezTo>
                    <a:cubicBezTo>
                      <a:pt x="51" y="85"/>
                      <a:pt x="51" y="85"/>
                      <a:pt x="51" y="85"/>
                    </a:cubicBezTo>
                    <a:cubicBezTo>
                      <a:pt x="52" y="79"/>
                      <a:pt x="54" y="73"/>
                      <a:pt x="55" y="66"/>
                    </a:cubicBezTo>
                    <a:cubicBezTo>
                      <a:pt x="57" y="59"/>
                      <a:pt x="58" y="53"/>
                      <a:pt x="59" y="45"/>
                    </a:cubicBezTo>
                    <a:cubicBezTo>
                      <a:pt x="61" y="35"/>
                      <a:pt x="63" y="24"/>
                      <a:pt x="64" y="14"/>
                    </a:cubicBezTo>
                    <a:cubicBezTo>
                      <a:pt x="64" y="15"/>
                      <a:pt x="64" y="15"/>
                      <a:pt x="64" y="15"/>
                    </a:cubicBezTo>
                    <a:cubicBezTo>
                      <a:pt x="61" y="14"/>
                      <a:pt x="58" y="12"/>
                      <a:pt x="56" y="9"/>
                    </a:cubicBezTo>
                    <a:cubicBezTo>
                      <a:pt x="53" y="7"/>
                      <a:pt x="51" y="5"/>
                      <a:pt x="48" y="4"/>
                    </a:cubicBezTo>
                    <a:cubicBezTo>
                      <a:pt x="43" y="2"/>
                      <a:pt x="37" y="2"/>
                      <a:pt x="32" y="2"/>
                    </a:cubicBezTo>
                    <a:cubicBezTo>
                      <a:pt x="33" y="1"/>
                      <a:pt x="33" y="1"/>
                      <a:pt x="33" y="1"/>
                    </a:cubicBezTo>
                    <a:cubicBezTo>
                      <a:pt x="36" y="11"/>
                      <a:pt x="36" y="20"/>
                      <a:pt x="35" y="26"/>
                    </a:cubicBezTo>
                    <a:cubicBezTo>
                      <a:pt x="35" y="28"/>
                      <a:pt x="34" y="31"/>
                      <a:pt x="34" y="32"/>
                    </a:cubicBezTo>
                    <a:cubicBezTo>
                      <a:pt x="33" y="33"/>
                      <a:pt x="33" y="34"/>
                      <a:pt x="33" y="34"/>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任意多边形 120"/>
              <p:cNvSpPr/>
              <p:nvPr/>
            </p:nvSpPr>
            <p:spPr bwMode="auto">
              <a:xfrm>
                <a:off x="3768" y="1001"/>
                <a:ext cx="404" cy="785"/>
              </a:xfrm>
              <a:custGeom>
                <a:avLst/>
                <a:gdLst>
                  <a:gd name="T0" fmla="*/ 174 w 175"/>
                  <a:gd name="T1" fmla="*/ 340 h 340"/>
                  <a:gd name="T2" fmla="*/ 174 w 175"/>
                  <a:gd name="T3" fmla="*/ 335 h 340"/>
                  <a:gd name="T4" fmla="*/ 171 w 175"/>
                  <a:gd name="T5" fmla="*/ 323 h 340"/>
                  <a:gd name="T6" fmla="*/ 156 w 175"/>
                  <a:gd name="T7" fmla="*/ 309 h 340"/>
                  <a:gd name="T8" fmla="*/ 130 w 175"/>
                  <a:gd name="T9" fmla="*/ 302 h 340"/>
                  <a:gd name="T10" fmla="*/ 96 w 175"/>
                  <a:gd name="T11" fmla="*/ 300 h 340"/>
                  <a:gd name="T12" fmla="*/ 58 w 175"/>
                  <a:gd name="T13" fmla="*/ 292 h 340"/>
                  <a:gd name="T14" fmla="*/ 24 w 175"/>
                  <a:gd name="T15" fmla="*/ 267 h 340"/>
                  <a:gd name="T16" fmla="*/ 14 w 175"/>
                  <a:gd name="T17" fmla="*/ 246 h 340"/>
                  <a:gd name="T18" fmla="*/ 12 w 175"/>
                  <a:gd name="T19" fmla="*/ 223 h 340"/>
                  <a:gd name="T20" fmla="*/ 18 w 175"/>
                  <a:gd name="T21" fmla="*/ 178 h 340"/>
                  <a:gd name="T22" fmla="*/ 22 w 175"/>
                  <a:gd name="T23" fmla="*/ 135 h 340"/>
                  <a:gd name="T24" fmla="*/ 17 w 175"/>
                  <a:gd name="T25" fmla="*/ 64 h 340"/>
                  <a:gd name="T26" fmla="*/ 5 w 175"/>
                  <a:gd name="T27" fmla="*/ 17 h 340"/>
                  <a:gd name="T28" fmla="*/ 1 w 175"/>
                  <a:gd name="T29" fmla="*/ 4 h 340"/>
                  <a:gd name="T30" fmla="*/ 0 w 175"/>
                  <a:gd name="T31" fmla="*/ 1 h 340"/>
                  <a:gd name="T32" fmla="*/ 0 w 175"/>
                  <a:gd name="T33" fmla="*/ 0 h 340"/>
                  <a:gd name="T34" fmla="*/ 0 w 175"/>
                  <a:gd name="T35" fmla="*/ 1 h 340"/>
                  <a:gd name="T36" fmla="*/ 2 w 175"/>
                  <a:gd name="T37" fmla="*/ 4 h 340"/>
                  <a:gd name="T38" fmla="*/ 6 w 175"/>
                  <a:gd name="T39" fmla="*/ 16 h 340"/>
                  <a:gd name="T40" fmla="*/ 19 w 175"/>
                  <a:gd name="T41" fmla="*/ 63 h 340"/>
                  <a:gd name="T42" fmla="*/ 24 w 175"/>
                  <a:gd name="T43" fmla="*/ 135 h 340"/>
                  <a:gd name="T44" fmla="*/ 20 w 175"/>
                  <a:gd name="T45" fmla="*/ 178 h 340"/>
                  <a:gd name="T46" fmla="*/ 14 w 175"/>
                  <a:gd name="T47" fmla="*/ 223 h 340"/>
                  <a:gd name="T48" fmla="*/ 26 w 175"/>
                  <a:gd name="T49" fmla="*/ 266 h 340"/>
                  <a:gd name="T50" fmla="*/ 59 w 175"/>
                  <a:gd name="T51" fmla="*/ 291 h 340"/>
                  <a:gd name="T52" fmla="*/ 96 w 175"/>
                  <a:gd name="T53" fmla="*/ 299 h 340"/>
                  <a:gd name="T54" fmla="*/ 130 w 175"/>
                  <a:gd name="T55" fmla="*/ 300 h 340"/>
                  <a:gd name="T56" fmla="*/ 156 w 175"/>
                  <a:gd name="T57" fmla="*/ 308 h 340"/>
                  <a:gd name="T58" fmla="*/ 171 w 175"/>
                  <a:gd name="T59" fmla="*/ 323 h 340"/>
                  <a:gd name="T60" fmla="*/ 175 w 175"/>
                  <a:gd name="T61" fmla="*/ 335 h 340"/>
                  <a:gd name="T62" fmla="*/ 175 w 175"/>
                  <a:gd name="T63" fmla="*/ 339 h 340"/>
                  <a:gd name="T64" fmla="*/ 174 w 175"/>
                  <a:gd name="T65"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340">
                    <a:moveTo>
                      <a:pt x="174" y="340"/>
                    </a:moveTo>
                    <a:cubicBezTo>
                      <a:pt x="174" y="340"/>
                      <a:pt x="175" y="338"/>
                      <a:pt x="174" y="335"/>
                    </a:cubicBezTo>
                    <a:cubicBezTo>
                      <a:pt x="174" y="332"/>
                      <a:pt x="173" y="328"/>
                      <a:pt x="171" y="323"/>
                    </a:cubicBezTo>
                    <a:cubicBezTo>
                      <a:pt x="168" y="318"/>
                      <a:pt x="163" y="313"/>
                      <a:pt x="156" y="309"/>
                    </a:cubicBezTo>
                    <a:cubicBezTo>
                      <a:pt x="149" y="305"/>
                      <a:pt x="140" y="302"/>
                      <a:pt x="130" y="302"/>
                    </a:cubicBezTo>
                    <a:cubicBezTo>
                      <a:pt x="119" y="301"/>
                      <a:pt x="108" y="301"/>
                      <a:pt x="96" y="300"/>
                    </a:cubicBezTo>
                    <a:cubicBezTo>
                      <a:pt x="84" y="300"/>
                      <a:pt x="71" y="297"/>
                      <a:pt x="58" y="292"/>
                    </a:cubicBezTo>
                    <a:cubicBezTo>
                      <a:pt x="45" y="287"/>
                      <a:pt x="33" y="279"/>
                      <a:pt x="24" y="267"/>
                    </a:cubicBezTo>
                    <a:cubicBezTo>
                      <a:pt x="20" y="261"/>
                      <a:pt x="16" y="254"/>
                      <a:pt x="14" y="246"/>
                    </a:cubicBezTo>
                    <a:cubicBezTo>
                      <a:pt x="12" y="239"/>
                      <a:pt x="12" y="231"/>
                      <a:pt x="12" y="223"/>
                    </a:cubicBezTo>
                    <a:cubicBezTo>
                      <a:pt x="13" y="207"/>
                      <a:pt x="16" y="192"/>
                      <a:pt x="18" y="178"/>
                    </a:cubicBezTo>
                    <a:cubicBezTo>
                      <a:pt x="21" y="163"/>
                      <a:pt x="22" y="149"/>
                      <a:pt x="22" y="135"/>
                    </a:cubicBezTo>
                    <a:cubicBezTo>
                      <a:pt x="23" y="108"/>
                      <a:pt x="21" y="84"/>
                      <a:pt x="17" y="64"/>
                    </a:cubicBezTo>
                    <a:cubicBezTo>
                      <a:pt x="14" y="44"/>
                      <a:pt x="9" y="28"/>
                      <a:pt x="5" y="17"/>
                    </a:cubicBezTo>
                    <a:cubicBezTo>
                      <a:pt x="4" y="11"/>
                      <a:pt x="2" y="7"/>
                      <a:pt x="1" y="4"/>
                    </a:cubicBezTo>
                    <a:cubicBezTo>
                      <a:pt x="1" y="3"/>
                      <a:pt x="0" y="2"/>
                      <a:pt x="0" y="1"/>
                    </a:cubicBezTo>
                    <a:cubicBezTo>
                      <a:pt x="0" y="0"/>
                      <a:pt x="0" y="0"/>
                      <a:pt x="0" y="0"/>
                    </a:cubicBezTo>
                    <a:cubicBezTo>
                      <a:pt x="0" y="0"/>
                      <a:pt x="0" y="0"/>
                      <a:pt x="0" y="1"/>
                    </a:cubicBezTo>
                    <a:cubicBezTo>
                      <a:pt x="1" y="2"/>
                      <a:pt x="1" y="3"/>
                      <a:pt x="2" y="4"/>
                    </a:cubicBezTo>
                    <a:cubicBezTo>
                      <a:pt x="3" y="7"/>
                      <a:pt x="4" y="11"/>
                      <a:pt x="6" y="16"/>
                    </a:cubicBezTo>
                    <a:cubicBezTo>
                      <a:pt x="10" y="27"/>
                      <a:pt x="15" y="43"/>
                      <a:pt x="19" y="63"/>
                    </a:cubicBezTo>
                    <a:cubicBezTo>
                      <a:pt x="22" y="84"/>
                      <a:pt x="25" y="108"/>
                      <a:pt x="24" y="135"/>
                    </a:cubicBezTo>
                    <a:cubicBezTo>
                      <a:pt x="24" y="149"/>
                      <a:pt x="23" y="163"/>
                      <a:pt x="20" y="178"/>
                    </a:cubicBezTo>
                    <a:cubicBezTo>
                      <a:pt x="18" y="193"/>
                      <a:pt x="15" y="208"/>
                      <a:pt x="14" y="223"/>
                    </a:cubicBezTo>
                    <a:cubicBezTo>
                      <a:pt x="13" y="239"/>
                      <a:pt x="17" y="254"/>
                      <a:pt x="26" y="266"/>
                    </a:cubicBezTo>
                    <a:cubicBezTo>
                      <a:pt x="34" y="277"/>
                      <a:pt x="46" y="286"/>
                      <a:pt x="59" y="291"/>
                    </a:cubicBezTo>
                    <a:cubicBezTo>
                      <a:pt x="71" y="296"/>
                      <a:pt x="84" y="298"/>
                      <a:pt x="96" y="299"/>
                    </a:cubicBezTo>
                    <a:cubicBezTo>
                      <a:pt x="108" y="300"/>
                      <a:pt x="119" y="299"/>
                      <a:pt x="130" y="300"/>
                    </a:cubicBezTo>
                    <a:cubicBezTo>
                      <a:pt x="140" y="301"/>
                      <a:pt x="149" y="303"/>
                      <a:pt x="156" y="308"/>
                    </a:cubicBezTo>
                    <a:cubicBezTo>
                      <a:pt x="163" y="312"/>
                      <a:pt x="168" y="318"/>
                      <a:pt x="171" y="323"/>
                    </a:cubicBezTo>
                    <a:cubicBezTo>
                      <a:pt x="174" y="328"/>
                      <a:pt x="175" y="332"/>
                      <a:pt x="175" y="335"/>
                    </a:cubicBezTo>
                    <a:cubicBezTo>
                      <a:pt x="175" y="337"/>
                      <a:pt x="175" y="338"/>
                      <a:pt x="175" y="339"/>
                    </a:cubicBezTo>
                    <a:cubicBezTo>
                      <a:pt x="175" y="340"/>
                      <a:pt x="175" y="340"/>
                      <a:pt x="174" y="340"/>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任意多边形 121"/>
              <p:cNvSpPr/>
              <p:nvPr/>
            </p:nvSpPr>
            <p:spPr bwMode="auto">
              <a:xfrm>
                <a:off x="3681" y="1618"/>
                <a:ext cx="353" cy="147"/>
              </a:xfrm>
              <a:custGeom>
                <a:avLst/>
                <a:gdLst>
                  <a:gd name="T0" fmla="*/ 153 w 153"/>
                  <a:gd name="T1" fmla="*/ 0 h 64"/>
                  <a:gd name="T2" fmla="*/ 148 w 153"/>
                  <a:gd name="T3" fmla="*/ 5 h 64"/>
                  <a:gd name="T4" fmla="*/ 142 w 153"/>
                  <a:gd name="T5" fmla="*/ 10 h 64"/>
                  <a:gd name="T6" fmla="*/ 134 w 153"/>
                  <a:gd name="T7" fmla="*/ 17 h 64"/>
                  <a:gd name="T8" fmla="*/ 112 w 153"/>
                  <a:gd name="T9" fmla="*/ 32 h 64"/>
                  <a:gd name="T10" fmla="*/ 83 w 153"/>
                  <a:gd name="T11" fmla="*/ 47 h 64"/>
                  <a:gd name="T12" fmla="*/ 52 w 153"/>
                  <a:gd name="T13" fmla="*/ 57 h 64"/>
                  <a:gd name="T14" fmla="*/ 25 w 153"/>
                  <a:gd name="T15" fmla="*/ 62 h 64"/>
                  <a:gd name="T16" fmla="*/ 15 w 153"/>
                  <a:gd name="T17" fmla="*/ 63 h 64"/>
                  <a:gd name="T18" fmla="*/ 7 w 153"/>
                  <a:gd name="T19" fmla="*/ 64 h 64"/>
                  <a:gd name="T20" fmla="*/ 0 w 153"/>
                  <a:gd name="T21" fmla="*/ 64 h 64"/>
                  <a:gd name="T22" fmla="*/ 7 w 153"/>
                  <a:gd name="T23" fmla="*/ 63 h 64"/>
                  <a:gd name="T24" fmla="*/ 15 w 153"/>
                  <a:gd name="T25" fmla="*/ 62 h 64"/>
                  <a:gd name="T26" fmla="*/ 25 w 153"/>
                  <a:gd name="T27" fmla="*/ 61 h 64"/>
                  <a:gd name="T28" fmla="*/ 51 w 153"/>
                  <a:gd name="T29" fmla="*/ 55 h 64"/>
                  <a:gd name="T30" fmla="*/ 82 w 153"/>
                  <a:gd name="T31" fmla="*/ 45 h 64"/>
                  <a:gd name="T32" fmla="*/ 111 w 153"/>
                  <a:gd name="T33" fmla="*/ 30 h 64"/>
                  <a:gd name="T34" fmla="*/ 133 w 153"/>
                  <a:gd name="T35" fmla="*/ 15 h 64"/>
                  <a:gd name="T36" fmla="*/ 142 w 153"/>
                  <a:gd name="T37" fmla="*/ 9 h 64"/>
                  <a:gd name="T38" fmla="*/ 147 w 153"/>
                  <a:gd name="T39" fmla="*/ 4 h 64"/>
                  <a:gd name="T40" fmla="*/ 153 w 153"/>
                  <a:gd name="T4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 h="64">
                    <a:moveTo>
                      <a:pt x="153" y="0"/>
                    </a:moveTo>
                    <a:cubicBezTo>
                      <a:pt x="153" y="0"/>
                      <a:pt x="151" y="2"/>
                      <a:pt x="148" y="5"/>
                    </a:cubicBezTo>
                    <a:cubicBezTo>
                      <a:pt x="147" y="6"/>
                      <a:pt x="145" y="8"/>
                      <a:pt x="142" y="10"/>
                    </a:cubicBezTo>
                    <a:cubicBezTo>
                      <a:pt x="140" y="12"/>
                      <a:pt x="137" y="14"/>
                      <a:pt x="134" y="17"/>
                    </a:cubicBezTo>
                    <a:cubicBezTo>
                      <a:pt x="128" y="21"/>
                      <a:pt x="121" y="27"/>
                      <a:pt x="112" y="32"/>
                    </a:cubicBezTo>
                    <a:cubicBezTo>
                      <a:pt x="103" y="37"/>
                      <a:pt x="94" y="42"/>
                      <a:pt x="83" y="47"/>
                    </a:cubicBezTo>
                    <a:cubicBezTo>
                      <a:pt x="72" y="51"/>
                      <a:pt x="61" y="55"/>
                      <a:pt x="52" y="57"/>
                    </a:cubicBezTo>
                    <a:cubicBezTo>
                      <a:pt x="42" y="60"/>
                      <a:pt x="33" y="61"/>
                      <a:pt x="25" y="62"/>
                    </a:cubicBezTo>
                    <a:cubicBezTo>
                      <a:pt x="21" y="63"/>
                      <a:pt x="18" y="63"/>
                      <a:pt x="15" y="63"/>
                    </a:cubicBezTo>
                    <a:cubicBezTo>
                      <a:pt x="12" y="64"/>
                      <a:pt x="9" y="64"/>
                      <a:pt x="7" y="64"/>
                    </a:cubicBezTo>
                    <a:cubicBezTo>
                      <a:pt x="3" y="64"/>
                      <a:pt x="0" y="64"/>
                      <a:pt x="0" y="64"/>
                    </a:cubicBezTo>
                    <a:cubicBezTo>
                      <a:pt x="0" y="64"/>
                      <a:pt x="3" y="63"/>
                      <a:pt x="7" y="63"/>
                    </a:cubicBezTo>
                    <a:cubicBezTo>
                      <a:pt x="9" y="63"/>
                      <a:pt x="12" y="63"/>
                      <a:pt x="15" y="62"/>
                    </a:cubicBezTo>
                    <a:cubicBezTo>
                      <a:pt x="18" y="62"/>
                      <a:pt x="21" y="62"/>
                      <a:pt x="25" y="61"/>
                    </a:cubicBezTo>
                    <a:cubicBezTo>
                      <a:pt x="32" y="60"/>
                      <a:pt x="41" y="58"/>
                      <a:pt x="51" y="55"/>
                    </a:cubicBezTo>
                    <a:cubicBezTo>
                      <a:pt x="61" y="53"/>
                      <a:pt x="71" y="49"/>
                      <a:pt x="82" y="45"/>
                    </a:cubicBezTo>
                    <a:cubicBezTo>
                      <a:pt x="93" y="40"/>
                      <a:pt x="103" y="35"/>
                      <a:pt x="111" y="30"/>
                    </a:cubicBezTo>
                    <a:cubicBezTo>
                      <a:pt x="120" y="25"/>
                      <a:pt x="127" y="20"/>
                      <a:pt x="133" y="15"/>
                    </a:cubicBezTo>
                    <a:cubicBezTo>
                      <a:pt x="137" y="13"/>
                      <a:pt x="139" y="11"/>
                      <a:pt x="142" y="9"/>
                    </a:cubicBezTo>
                    <a:cubicBezTo>
                      <a:pt x="144" y="7"/>
                      <a:pt x="146" y="6"/>
                      <a:pt x="147" y="4"/>
                    </a:cubicBezTo>
                    <a:cubicBezTo>
                      <a:pt x="151" y="1"/>
                      <a:pt x="153" y="0"/>
                      <a:pt x="153" y="0"/>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任意多边形 122"/>
              <p:cNvSpPr/>
              <p:nvPr/>
            </p:nvSpPr>
            <p:spPr bwMode="auto">
              <a:xfrm>
                <a:off x="3660" y="1315"/>
                <a:ext cx="314" cy="372"/>
              </a:xfrm>
              <a:custGeom>
                <a:avLst/>
                <a:gdLst>
                  <a:gd name="T0" fmla="*/ 136 w 136"/>
                  <a:gd name="T1" fmla="*/ 0 h 161"/>
                  <a:gd name="T2" fmla="*/ 136 w 136"/>
                  <a:gd name="T3" fmla="*/ 2 h 161"/>
                  <a:gd name="T4" fmla="*/ 134 w 136"/>
                  <a:gd name="T5" fmla="*/ 8 h 161"/>
                  <a:gd name="T6" fmla="*/ 131 w 136"/>
                  <a:gd name="T7" fmla="*/ 18 h 161"/>
                  <a:gd name="T8" fmla="*/ 127 w 136"/>
                  <a:gd name="T9" fmla="*/ 30 h 161"/>
                  <a:gd name="T10" fmla="*/ 124 w 136"/>
                  <a:gd name="T11" fmla="*/ 38 h 161"/>
                  <a:gd name="T12" fmla="*/ 121 w 136"/>
                  <a:gd name="T13" fmla="*/ 45 h 161"/>
                  <a:gd name="T14" fmla="*/ 113 w 136"/>
                  <a:gd name="T15" fmla="*/ 62 h 161"/>
                  <a:gd name="T16" fmla="*/ 88 w 136"/>
                  <a:gd name="T17" fmla="*/ 97 h 161"/>
                  <a:gd name="T18" fmla="*/ 58 w 136"/>
                  <a:gd name="T19" fmla="*/ 127 h 161"/>
                  <a:gd name="T20" fmla="*/ 43 w 136"/>
                  <a:gd name="T21" fmla="*/ 139 h 161"/>
                  <a:gd name="T22" fmla="*/ 36 w 136"/>
                  <a:gd name="T23" fmla="*/ 143 h 161"/>
                  <a:gd name="T24" fmla="*/ 29 w 136"/>
                  <a:gd name="T25" fmla="*/ 147 h 161"/>
                  <a:gd name="T26" fmla="*/ 17 w 136"/>
                  <a:gd name="T27" fmla="*/ 154 h 161"/>
                  <a:gd name="T28" fmla="*/ 8 w 136"/>
                  <a:gd name="T29" fmla="*/ 158 h 161"/>
                  <a:gd name="T30" fmla="*/ 2 w 136"/>
                  <a:gd name="T31" fmla="*/ 161 h 161"/>
                  <a:gd name="T32" fmla="*/ 0 w 136"/>
                  <a:gd name="T33" fmla="*/ 161 h 161"/>
                  <a:gd name="T34" fmla="*/ 2 w 136"/>
                  <a:gd name="T35" fmla="*/ 160 h 161"/>
                  <a:gd name="T36" fmla="*/ 8 w 136"/>
                  <a:gd name="T37" fmla="*/ 157 h 161"/>
                  <a:gd name="T38" fmla="*/ 17 w 136"/>
                  <a:gd name="T39" fmla="*/ 153 h 161"/>
                  <a:gd name="T40" fmla="*/ 28 w 136"/>
                  <a:gd name="T41" fmla="*/ 146 h 161"/>
                  <a:gd name="T42" fmla="*/ 35 w 136"/>
                  <a:gd name="T43" fmla="*/ 142 h 161"/>
                  <a:gd name="T44" fmla="*/ 42 w 136"/>
                  <a:gd name="T45" fmla="*/ 137 h 161"/>
                  <a:gd name="T46" fmla="*/ 57 w 136"/>
                  <a:gd name="T47" fmla="*/ 126 h 161"/>
                  <a:gd name="T48" fmla="*/ 87 w 136"/>
                  <a:gd name="T49" fmla="*/ 96 h 161"/>
                  <a:gd name="T50" fmla="*/ 111 w 136"/>
                  <a:gd name="T51" fmla="*/ 61 h 161"/>
                  <a:gd name="T52" fmla="*/ 119 w 136"/>
                  <a:gd name="T53" fmla="*/ 45 h 161"/>
                  <a:gd name="T54" fmla="*/ 123 w 136"/>
                  <a:gd name="T55" fmla="*/ 37 h 161"/>
                  <a:gd name="T56" fmla="*/ 126 w 136"/>
                  <a:gd name="T57" fmla="*/ 30 h 161"/>
                  <a:gd name="T58" fmla="*/ 130 w 136"/>
                  <a:gd name="T59" fmla="*/ 17 h 161"/>
                  <a:gd name="T60" fmla="*/ 133 w 136"/>
                  <a:gd name="T61" fmla="*/ 8 h 161"/>
                  <a:gd name="T62" fmla="*/ 135 w 136"/>
                  <a:gd name="T63" fmla="*/ 2 h 161"/>
                  <a:gd name="T64" fmla="*/ 136 w 136"/>
                  <a:gd name="T65"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6" h="161">
                    <a:moveTo>
                      <a:pt x="136" y="0"/>
                    </a:moveTo>
                    <a:cubicBezTo>
                      <a:pt x="136" y="0"/>
                      <a:pt x="136" y="0"/>
                      <a:pt x="136" y="2"/>
                    </a:cubicBezTo>
                    <a:cubicBezTo>
                      <a:pt x="135" y="3"/>
                      <a:pt x="135" y="5"/>
                      <a:pt x="134" y="8"/>
                    </a:cubicBezTo>
                    <a:cubicBezTo>
                      <a:pt x="134" y="11"/>
                      <a:pt x="133" y="14"/>
                      <a:pt x="131" y="18"/>
                    </a:cubicBezTo>
                    <a:cubicBezTo>
                      <a:pt x="130" y="22"/>
                      <a:pt x="129" y="26"/>
                      <a:pt x="127" y="30"/>
                    </a:cubicBezTo>
                    <a:cubicBezTo>
                      <a:pt x="126" y="33"/>
                      <a:pt x="125" y="35"/>
                      <a:pt x="124" y="38"/>
                    </a:cubicBezTo>
                    <a:cubicBezTo>
                      <a:pt x="123" y="40"/>
                      <a:pt x="122" y="43"/>
                      <a:pt x="121" y="45"/>
                    </a:cubicBezTo>
                    <a:cubicBezTo>
                      <a:pt x="119" y="51"/>
                      <a:pt x="116" y="56"/>
                      <a:pt x="113" y="62"/>
                    </a:cubicBezTo>
                    <a:cubicBezTo>
                      <a:pt x="106" y="74"/>
                      <a:pt x="98" y="86"/>
                      <a:pt x="88" y="97"/>
                    </a:cubicBezTo>
                    <a:cubicBezTo>
                      <a:pt x="78" y="109"/>
                      <a:pt x="68" y="119"/>
                      <a:pt x="58" y="127"/>
                    </a:cubicBezTo>
                    <a:cubicBezTo>
                      <a:pt x="53" y="131"/>
                      <a:pt x="48" y="135"/>
                      <a:pt x="43" y="139"/>
                    </a:cubicBezTo>
                    <a:cubicBezTo>
                      <a:pt x="40" y="140"/>
                      <a:pt x="38" y="142"/>
                      <a:pt x="36" y="143"/>
                    </a:cubicBezTo>
                    <a:cubicBezTo>
                      <a:pt x="34" y="145"/>
                      <a:pt x="31" y="146"/>
                      <a:pt x="29" y="147"/>
                    </a:cubicBezTo>
                    <a:cubicBezTo>
                      <a:pt x="25" y="150"/>
                      <a:pt x="21" y="152"/>
                      <a:pt x="17" y="154"/>
                    </a:cubicBezTo>
                    <a:cubicBezTo>
                      <a:pt x="14" y="156"/>
                      <a:pt x="11" y="157"/>
                      <a:pt x="8" y="158"/>
                    </a:cubicBezTo>
                    <a:cubicBezTo>
                      <a:pt x="6" y="159"/>
                      <a:pt x="4" y="160"/>
                      <a:pt x="2" y="161"/>
                    </a:cubicBezTo>
                    <a:cubicBezTo>
                      <a:pt x="1" y="161"/>
                      <a:pt x="0" y="161"/>
                      <a:pt x="0" y="161"/>
                    </a:cubicBezTo>
                    <a:cubicBezTo>
                      <a:pt x="0" y="161"/>
                      <a:pt x="1" y="161"/>
                      <a:pt x="2" y="160"/>
                    </a:cubicBezTo>
                    <a:cubicBezTo>
                      <a:pt x="4" y="159"/>
                      <a:pt x="6" y="158"/>
                      <a:pt x="8" y="157"/>
                    </a:cubicBezTo>
                    <a:cubicBezTo>
                      <a:pt x="10" y="156"/>
                      <a:pt x="13" y="155"/>
                      <a:pt x="17" y="153"/>
                    </a:cubicBezTo>
                    <a:cubicBezTo>
                      <a:pt x="20" y="151"/>
                      <a:pt x="24" y="149"/>
                      <a:pt x="28" y="146"/>
                    </a:cubicBezTo>
                    <a:cubicBezTo>
                      <a:pt x="31" y="145"/>
                      <a:pt x="33" y="143"/>
                      <a:pt x="35" y="142"/>
                    </a:cubicBezTo>
                    <a:cubicBezTo>
                      <a:pt x="37" y="141"/>
                      <a:pt x="40" y="139"/>
                      <a:pt x="42" y="137"/>
                    </a:cubicBezTo>
                    <a:cubicBezTo>
                      <a:pt x="47" y="134"/>
                      <a:pt x="51" y="130"/>
                      <a:pt x="57" y="126"/>
                    </a:cubicBezTo>
                    <a:cubicBezTo>
                      <a:pt x="67" y="117"/>
                      <a:pt x="77" y="107"/>
                      <a:pt x="87" y="96"/>
                    </a:cubicBezTo>
                    <a:cubicBezTo>
                      <a:pt x="96" y="84"/>
                      <a:pt x="104" y="72"/>
                      <a:pt x="111" y="61"/>
                    </a:cubicBezTo>
                    <a:cubicBezTo>
                      <a:pt x="114" y="55"/>
                      <a:pt x="117" y="50"/>
                      <a:pt x="119" y="45"/>
                    </a:cubicBezTo>
                    <a:cubicBezTo>
                      <a:pt x="121" y="42"/>
                      <a:pt x="122" y="40"/>
                      <a:pt x="123" y="37"/>
                    </a:cubicBezTo>
                    <a:cubicBezTo>
                      <a:pt x="124" y="35"/>
                      <a:pt x="125" y="32"/>
                      <a:pt x="126" y="30"/>
                    </a:cubicBezTo>
                    <a:cubicBezTo>
                      <a:pt x="128" y="25"/>
                      <a:pt x="129" y="21"/>
                      <a:pt x="130" y="17"/>
                    </a:cubicBezTo>
                    <a:cubicBezTo>
                      <a:pt x="132" y="14"/>
                      <a:pt x="133" y="10"/>
                      <a:pt x="133" y="8"/>
                    </a:cubicBezTo>
                    <a:cubicBezTo>
                      <a:pt x="134" y="5"/>
                      <a:pt x="135" y="3"/>
                      <a:pt x="135" y="2"/>
                    </a:cubicBezTo>
                    <a:cubicBezTo>
                      <a:pt x="136" y="0"/>
                      <a:pt x="136" y="0"/>
                      <a:pt x="136" y="0"/>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任意多边形 123"/>
              <p:cNvSpPr/>
              <p:nvPr/>
            </p:nvSpPr>
            <p:spPr bwMode="auto">
              <a:xfrm>
                <a:off x="3528" y="1802"/>
                <a:ext cx="56" cy="125"/>
              </a:xfrm>
              <a:custGeom>
                <a:avLst/>
                <a:gdLst>
                  <a:gd name="T0" fmla="*/ 24 w 24"/>
                  <a:gd name="T1" fmla="*/ 54 h 54"/>
                  <a:gd name="T2" fmla="*/ 17 w 24"/>
                  <a:gd name="T3" fmla="*/ 49 h 54"/>
                  <a:gd name="T4" fmla="*/ 5 w 24"/>
                  <a:gd name="T5" fmla="*/ 31 h 54"/>
                  <a:gd name="T6" fmla="*/ 0 w 24"/>
                  <a:gd name="T7" fmla="*/ 9 h 54"/>
                  <a:gd name="T8" fmla="*/ 1 w 24"/>
                  <a:gd name="T9" fmla="*/ 0 h 54"/>
                  <a:gd name="T10" fmla="*/ 2 w 24"/>
                  <a:gd name="T11" fmla="*/ 9 h 54"/>
                  <a:gd name="T12" fmla="*/ 6 w 24"/>
                  <a:gd name="T13" fmla="*/ 30 h 54"/>
                  <a:gd name="T14" fmla="*/ 18 w 24"/>
                  <a:gd name="T15" fmla="*/ 48 h 54"/>
                  <a:gd name="T16" fmla="*/ 24 w 2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4">
                    <a:moveTo>
                      <a:pt x="24" y="54"/>
                    </a:moveTo>
                    <a:cubicBezTo>
                      <a:pt x="24" y="54"/>
                      <a:pt x="21" y="53"/>
                      <a:pt x="17" y="49"/>
                    </a:cubicBezTo>
                    <a:cubicBezTo>
                      <a:pt x="13" y="45"/>
                      <a:pt x="8" y="39"/>
                      <a:pt x="5" y="31"/>
                    </a:cubicBezTo>
                    <a:cubicBezTo>
                      <a:pt x="1" y="23"/>
                      <a:pt x="0" y="15"/>
                      <a:pt x="0" y="9"/>
                    </a:cubicBezTo>
                    <a:cubicBezTo>
                      <a:pt x="0" y="3"/>
                      <a:pt x="1" y="0"/>
                      <a:pt x="1" y="0"/>
                    </a:cubicBezTo>
                    <a:cubicBezTo>
                      <a:pt x="2" y="0"/>
                      <a:pt x="1" y="4"/>
                      <a:pt x="2" y="9"/>
                    </a:cubicBezTo>
                    <a:cubicBezTo>
                      <a:pt x="2" y="15"/>
                      <a:pt x="3" y="22"/>
                      <a:pt x="6" y="30"/>
                    </a:cubicBezTo>
                    <a:cubicBezTo>
                      <a:pt x="10" y="38"/>
                      <a:pt x="14" y="44"/>
                      <a:pt x="18" y="48"/>
                    </a:cubicBezTo>
                    <a:cubicBezTo>
                      <a:pt x="22" y="52"/>
                      <a:pt x="24" y="54"/>
                      <a:pt x="24" y="54"/>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任意多边形 124"/>
              <p:cNvSpPr/>
              <p:nvPr/>
            </p:nvSpPr>
            <p:spPr bwMode="auto">
              <a:xfrm>
                <a:off x="3572" y="1855"/>
                <a:ext cx="12" cy="53"/>
              </a:xfrm>
              <a:custGeom>
                <a:avLst/>
                <a:gdLst>
                  <a:gd name="T0" fmla="*/ 2 w 5"/>
                  <a:gd name="T1" fmla="*/ 0 h 23"/>
                  <a:gd name="T2" fmla="*/ 2 w 5"/>
                  <a:gd name="T3" fmla="*/ 12 h 23"/>
                  <a:gd name="T4" fmla="*/ 4 w 5"/>
                  <a:gd name="T5" fmla="*/ 23 h 23"/>
                  <a:gd name="T6" fmla="*/ 0 w 5"/>
                  <a:gd name="T7" fmla="*/ 12 h 23"/>
                  <a:gd name="T8" fmla="*/ 2 w 5"/>
                  <a:gd name="T9" fmla="*/ 0 h 23"/>
                </a:gdLst>
                <a:ahLst/>
                <a:cxnLst>
                  <a:cxn ang="0">
                    <a:pos x="T0" y="T1"/>
                  </a:cxn>
                  <a:cxn ang="0">
                    <a:pos x="T2" y="T3"/>
                  </a:cxn>
                  <a:cxn ang="0">
                    <a:pos x="T4" y="T5"/>
                  </a:cxn>
                  <a:cxn ang="0">
                    <a:pos x="T6" y="T7"/>
                  </a:cxn>
                  <a:cxn ang="0">
                    <a:pos x="T8" y="T9"/>
                  </a:cxn>
                </a:cxnLst>
                <a:rect l="0" t="0" r="r" b="b"/>
                <a:pathLst>
                  <a:path w="5" h="23">
                    <a:moveTo>
                      <a:pt x="2" y="0"/>
                    </a:moveTo>
                    <a:cubicBezTo>
                      <a:pt x="3" y="0"/>
                      <a:pt x="2" y="5"/>
                      <a:pt x="2" y="12"/>
                    </a:cubicBezTo>
                    <a:cubicBezTo>
                      <a:pt x="3" y="18"/>
                      <a:pt x="5" y="23"/>
                      <a:pt x="4" y="23"/>
                    </a:cubicBezTo>
                    <a:cubicBezTo>
                      <a:pt x="4" y="23"/>
                      <a:pt x="1" y="19"/>
                      <a:pt x="0" y="12"/>
                    </a:cubicBezTo>
                    <a:cubicBezTo>
                      <a:pt x="0" y="5"/>
                      <a:pt x="2" y="0"/>
                      <a:pt x="2" y="0"/>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任意多边形 125"/>
              <p:cNvSpPr/>
              <p:nvPr/>
            </p:nvSpPr>
            <p:spPr bwMode="auto">
              <a:xfrm>
                <a:off x="3406" y="1096"/>
                <a:ext cx="81" cy="429"/>
              </a:xfrm>
              <a:custGeom>
                <a:avLst/>
                <a:gdLst>
                  <a:gd name="T0" fmla="*/ 35 w 35"/>
                  <a:gd name="T1" fmla="*/ 186 h 186"/>
                  <a:gd name="T2" fmla="*/ 34 w 35"/>
                  <a:gd name="T3" fmla="*/ 184 h 186"/>
                  <a:gd name="T4" fmla="*/ 33 w 35"/>
                  <a:gd name="T5" fmla="*/ 179 h 186"/>
                  <a:gd name="T6" fmla="*/ 30 w 35"/>
                  <a:gd name="T7" fmla="*/ 159 h 186"/>
                  <a:gd name="T8" fmla="*/ 18 w 35"/>
                  <a:gd name="T9" fmla="*/ 93 h 186"/>
                  <a:gd name="T10" fmla="*/ 5 w 35"/>
                  <a:gd name="T11" fmla="*/ 27 h 186"/>
                  <a:gd name="T12" fmla="*/ 1 w 35"/>
                  <a:gd name="T13" fmla="*/ 7 h 186"/>
                  <a:gd name="T14" fmla="*/ 0 w 35"/>
                  <a:gd name="T15" fmla="*/ 1 h 186"/>
                  <a:gd name="T16" fmla="*/ 0 w 35"/>
                  <a:gd name="T17" fmla="*/ 0 h 186"/>
                  <a:gd name="T18" fmla="*/ 1 w 35"/>
                  <a:gd name="T19" fmla="*/ 1 h 186"/>
                  <a:gd name="T20" fmla="*/ 2 w 35"/>
                  <a:gd name="T21" fmla="*/ 7 h 186"/>
                  <a:gd name="T22" fmla="*/ 7 w 35"/>
                  <a:gd name="T23" fmla="*/ 27 h 186"/>
                  <a:gd name="T24" fmla="*/ 20 w 35"/>
                  <a:gd name="T25" fmla="*/ 92 h 186"/>
                  <a:gd name="T26" fmla="*/ 31 w 35"/>
                  <a:gd name="T27" fmla="*/ 158 h 186"/>
                  <a:gd name="T28" fmla="*/ 34 w 35"/>
                  <a:gd name="T29" fmla="*/ 179 h 186"/>
                  <a:gd name="T30" fmla="*/ 35 w 35"/>
                  <a:gd name="T31" fmla="*/ 184 h 186"/>
                  <a:gd name="T32" fmla="*/ 35 w 35"/>
                  <a:gd name="T3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6">
                    <a:moveTo>
                      <a:pt x="35" y="186"/>
                    </a:moveTo>
                    <a:cubicBezTo>
                      <a:pt x="35" y="186"/>
                      <a:pt x="35" y="185"/>
                      <a:pt x="34" y="184"/>
                    </a:cubicBezTo>
                    <a:cubicBezTo>
                      <a:pt x="34" y="183"/>
                      <a:pt x="34" y="181"/>
                      <a:pt x="33" y="179"/>
                    </a:cubicBezTo>
                    <a:cubicBezTo>
                      <a:pt x="32" y="174"/>
                      <a:pt x="31" y="167"/>
                      <a:pt x="30" y="159"/>
                    </a:cubicBezTo>
                    <a:cubicBezTo>
                      <a:pt x="27" y="142"/>
                      <a:pt x="23" y="118"/>
                      <a:pt x="18" y="93"/>
                    </a:cubicBezTo>
                    <a:cubicBezTo>
                      <a:pt x="14" y="67"/>
                      <a:pt x="9" y="44"/>
                      <a:pt x="5" y="27"/>
                    </a:cubicBezTo>
                    <a:cubicBezTo>
                      <a:pt x="4" y="19"/>
                      <a:pt x="2" y="12"/>
                      <a:pt x="1" y="7"/>
                    </a:cubicBezTo>
                    <a:cubicBezTo>
                      <a:pt x="1" y="5"/>
                      <a:pt x="1" y="3"/>
                      <a:pt x="0" y="1"/>
                    </a:cubicBezTo>
                    <a:cubicBezTo>
                      <a:pt x="0" y="0"/>
                      <a:pt x="0" y="0"/>
                      <a:pt x="0" y="0"/>
                    </a:cubicBezTo>
                    <a:cubicBezTo>
                      <a:pt x="0" y="0"/>
                      <a:pt x="0" y="0"/>
                      <a:pt x="1" y="1"/>
                    </a:cubicBezTo>
                    <a:cubicBezTo>
                      <a:pt x="1" y="3"/>
                      <a:pt x="2" y="5"/>
                      <a:pt x="2" y="7"/>
                    </a:cubicBezTo>
                    <a:cubicBezTo>
                      <a:pt x="3" y="11"/>
                      <a:pt x="5" y="18"/>
                      <a:pt x="7" y="27"/>
                    </a:cubicBezTo>
                    <a:cubicBezTo>
                      <a:pt x="11" y="43"/>
                      <a:pt x="16" y="66"/>
                      <a:pt x="20" y="92"/>
                    </a:cubicBezTo>
                    <a:cubicBezTo>
                      <a:pt x="25" y="118"/>
                      <a:pt x="29" y="141"/>
                      <a:pt x="31" y="158"/>
                    </a:cubicBezTo>
                    <a:cubicBezTo>
                      <a:pt x="33" y="167"/>
                      <a:pt x="34" y="174"/>
                      <a:pt x="34" y="179"/>
                    </a:cubicBezTo>
                    <a:cubicBezTo>
                      <a:pt x="34" y="181"/>
                      <a:pt x="35" y="183"/>
                      <a:pt x="35" y="184"/>
                    </a:cubicBezTo>
                    <a:cubicBezTo>
                      <a:pt x="35" y="185"/>
                      <a:pt x="35" y="186"/>
                      <a:pt x="35" y="186"/>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任意多边形 126"/>
              <p:cNvSpPr/>
              <p:nvPr/>
            </p:nvSpPr>
            <p:spPr bwMode="auto">
              <a:xfrm>
                <a:off x="4075" y="1078"/>
                <a:ext cx="33" cy="447"/>
              </a:xfrm>
              <a:custGeom>
                <a:avLst/>
                <a:gdLst>
                  <a:gd name="T0" fmla="*/ 1 w 14"/>
                  <a:gd name="T1" fmla="*/ 194 h 194"/>
                  <a:gd name="T2" fmla="*/ 1 w 14"/>
                  <a:gd name="T3" fmla="*/ 192 h 194"/>
                  <a:gd name="T4" fmla="*/ 0 w 14"/>
                  <a:gd name="T5" fmla="*/ 186 h 194"/>
                  <a:gd name="T6" fmla="*/ 0 w 14"/>
                  <a:gd name="T7" fmla="*/ 165 h 194"/>
                  <a:gd name="T8" fmla="*/ 3 w 14"/>
                  <a:gd name="T9" fmla="*/ 97 h 194"/>
                  <a:gd name="T10" fmla="*/ 10 w 14"/>
                  <a:gd name="T11" fmla="*/ 28 h 194"/>
                  <a:gd name="T12" fmla="*/ 13 w 14"/>
                  <a:gd name="T13" fmla="*/ 7 h 194"/>
                  <a:gd name="T14" fmla="*/ 14 w 14"/>
                  <a:gd name="T15" fmla="*/ 2 h 194"/>
                  <a:gd name="T16" fmla="*/ 14 w 14"/>
                  <a:gd name="T17" fmla="*/ 0 h 194"/>
                  <a:gd name="T18" fmla="*/ 14 w 14"/>
                  <a:gd name="T19" fmla="*/ 2 h 194"/>
                  <a:gd name="T20" fmla="*/ 14 w 14"/>
                  <a:gd name="T21" fmla="*/ 7 h 194"/>
                  <a:gd name="T22" fmla="*/ 12 w 14"/>
                  <a:gd name="T23" fmla="*/ 28 h 194"/>
                  <a:gd name="T24" fmla="*/ 5 w 14"/>
                  <a:gd name="T25" fmla="*/ 97 h 194"/>
                  <a:gd name="T26" fmla="*/ 2 w 14"/>
                  <a:gd name="T27" fmla="*/ 165 h 194"/>
                  <a:gd name="T28" fmla="*/ 1 w 14"/>
                  <a:gd name="T29" fmla="*/ 186 h 194"/>
                  <a:gd name="T30" fmla="*/ 1 w 14"/>
                  <a:gd name="T31" fmla="*/ 192 h 194"/>
                  <a:gd name="T32" fmla="*/ 1 w 14"/>
                  <a:gd name="T33"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94">
                    <a:moveTo>
                      <a:pt x="1" y="194"/>
                    </a:moveTo>
                    <a:cubicBezTo>
                      <a:pt x="1" y="194"/>
                      <a:pt x="1" y="193"/>
                      <a:pt x="1" y="192"/>
                    </a:cubicBezTo>
                    <a:cubicBezTo>
                      <a:pt x="1" y="190"/>
                      <a:pt x="1" y="189"/>
                      <a:pt x="0" y="186"/>
                    </a:cubicBezTo>
                    <a:cubicBezTo>
                      <a:pt x="0" y="181"/>
                      <a:pt x="0" y="174"/>
                      <a:pt x="0" y="165"/>
                    </a:cubicBezTo>
                    <a:cubicBezTo>
                      <a:pt x="1" y="148"/>
                      <a:pt x="1" y="123"/>
                      <a:pt x="3" y="97"/>
                    </a:cubicBezTo>
                    <a:cubicBezTo>
                      <a:pt x="5" y="70"/>
                      <a:pt x="8" y="45"/>
                      <a:pt x="10" y="28"/>
                    </a:cubicBezTo>
                    <a:cubicBezTo>
                      <a:pt x="11" y="19"/>
                      <a:pt x="12" y="12"/>
                      <a:pt x="13" y="7"/>
                    </a:cubicBezTo>
                    <a:cubicBezTo>
                      <a:pt x="13" y="5"/>
                      <a:pt x="13" y="3"/>
                      <a:pt x="14" y="2"/>
                    </a:cubicBezTo>
                    <a:cubicBezTo>
                      <a:pt x="14" y="0"/>
                      <a:pt x="14" y="0"/>
                      <a:pt x="14" y="0"/>
                    </a:cubicBezTo>
                    <a:cubicBezTo>
                      <a:pt x="14" y="0"/>
                      <a:pt x="14" y="0"/>
                      <a:pt x="14" y="2"/>
                    </a:cubicBezTo>
                    <a:cubicBezTo>
                      <a:pt x="14" y="3"/>
                      <a:pt x="14" y="5"/>
                      <a:pt x="14" y="7"/>
                    </a:cubicBezTo>
                    <a:cubicBezTo>
                      <a:pt x="13" y="13"/>
                      <a:pt x="12" y="20"/>
                      <a:pt x="12" y="28"/>
                    </a:cubicBezTo>
                    <a:cubicBezTo>
                      <a:pt x="10" y="46"/>
                      <a:pt x="7" y="70"/>
                      <a:pt x="5" y="97"/>
                    </a:cubicBezTo>
                    <a:cubicBezTo>
                      <a:pt x="3" y="123"/>
                      <a:pt x="2" y="148"/>
                      <a:pt x="2" y="165"/>
                    </a:cubicBezTo>
                    <a:cubicBezTo>
                      <a:pt x="2" y="174"/>
                      <a:pt x="1" y="181"/>
                      <a:pt x="1" y="186"/>
                    </a:cubicBezTo>
                    <a:cubicBezTo>
                      <a:pt x="1" y="189"/>
                      <a:pt x="1" y="190"/>
                      <a:pt x="1" y="192"/>
                    </a:cubicBezTo>
                    <a:cubicBezTo>
                      <a:pt x="1" y="193"/>
                      <a:pt x="1" y="194"/>
                      <a:pt x="1" y="194"/>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任意多边形 127"/>
              <p:cNvSpPr/>
              <p:nvPr/>
            </p:nvSpPr>
            <p:spPr bwMode="auto">
              <a:xfrm>
                <a:off x="3251" y="1419"/>
                <a:ext cx="88" cy="132"/>
              </a:xfrm>
              <a:custGeom>
                <a:avLst/>
                <a:gdLst>
                  <a:gd name="T0" fmla="*/ 38 w 38"/>
                  <a:gd name="T1" fmla="*/ 56 h 57"/>
                  <a:gd name="T2" fmla="*/ 22 w 38"/>
                  <a:gd name="T3" fmla="*/ 26 h 57"/>
                  <a:gd name="T4" fmla="*/ 0 w 38"/>
                  <a:gd name="T5" fmla="*/ 0 h 57"/>
                  <a:gd name="T6" fmla="*/ 8 w 38"/>
                  <a:gd name="T7" fmla="*/ 6 h 57"/>
                  <a:gd name="T8" fmla="*/ 24 w 38"/>
                  <a:gd name="T9" fmla="*/ 25 h 57"/>
                  <a:gd name="T10" fmla="*/ 35 w 38"/>
                  <a:gd name="T11" fmla="*/ 47 h 57"/>
                  <a:gd name="T12" fmla="*/ 38 w 38"/>
                  <a:gd name="T13" fmla="*/ 56 h 57"/>
                </a:gdLst>
                <a:ahLst/>
                <a:cxnLst>
                  <a:cxn ang="0">
                    <a:pos x="T0" y="T1"/>
                  </a:cxn>
                  <a:cxn ang="0">
                    <a:pos x="T2" y="T3"/>
                  </a:cxn>
                  <a:cxn ang="0">
                    <a:pos x="T4" y="T5"/>
                  </a:cxn>
                  <a:cxn ang="0">
                    <a:pos x="T6" y="T7"/>
                  </a:cxn>
                  <a:cxn ang="0">
                    <a:pos x="T8" y="T9"/>
                  </a:cxn>
                  <a:cxn ang="0">
                    <a:pos x="T10" y="T11"/>
                  </a:cxn>
                  <a:cxn ang="0">
                    <a:pos x="T12" y="T13"/>
                  </a:cxn>
                </a:cxnLst>
                <a:rect l="0" t="0" r="r" b="b"/>
                <a:pathLst>
                  <a:path w="38" h="57">
                    <a:moveTo>
                      <a:pt x="38" y="56"/>
                    </a:moveTo>
                    <a:cubicBezTo>
                      <a:pt x="37" y="57"/>
                      <a:pt x="32" y="42"/>
                      <a:pt x="22" y="26"/>
                    </a:cubicBezTo>
                    <a:cubicBezTo>
                      <a:pt x="12" y="10"/>
                      <a:pt x="0" y="0"/>
                      <a:pt x="0" y="0"/>
                    </a:cubicBezTo>
                    <a:cubicBezTo>
                      <a:pt x="0" y="0"/>
                      <a:pt x="3" y="2"/>
                      <a:pt x="8" y="6"/>
                    </a:cubicBezTo>
                    <a:cubicBezTo>
                      <a:pt x="12" y="10"/>
                      <a:pt x="18" y="17"/>
                      <a:pt x="24" y="25"/>
                    </a:cubicBezTo>
                    <a:cubicBezTo>
                      <a:pt x="29" y="33"/>
                      <a:pt x="32" y="41"/>
                      <a:pt x="35" y="47"/>
                    </a:cubicBezTo>
                    <a:cubicBezTo>
                      <a:pt x="37" y="52"/>
                      <a:pt x="38" y="56"/>
                      <a:pt x="38" y="5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任意多边形 128"/>
              <p:cNvSpPr/>
              <p:nvPr/>
            </p:nvSpPr>
            <p:spPr bwMode="auto">
              <a:xfrm>
                <a:off x="3251" y="1419"/>
                <a:ext cx="104" cy="90"/>
              </a:xfrm>
              <a:custGeom>
                <a:avLst/>
                <a:gdLst>
                  <a:gd name="T0" fmla="*/ 45 w 45"/>
                  <a:gd name="T1" fmla="*/ 39 h 39"/>
                  <a:gd name="T2" fmla="*/ 40 w 45"/>
                  <a:gd name="T3" fmla="*/ 31 h 39"/>
                  <a:gd name="T4" fmla="*/ 27 w 45"/>
                  <a:gd name="T5" fmla="*/ 15 h 39"/>
                  <a:gd name="T6" fmla="*/ 8 w 45"/>
                  <a:gd name="T7" fmla="*/ 4 h 39"/>
                  <a:gd name="T8" fmla="*/ 0 w 45"/>
                  <a:gd name="T9" fmla="*/ 0 h 39"/>
                  <a:gd name="T10" fmla="*/ 9 w 45"/>
                  <a:gd name="T11" fmla="*/ 2 h 39"/>
                  <a:gd name="T12" fmla="*/ 28 w 45"/>
                  <a:gd name="T13" fmla="*/ 13 h 39"/>
                  <a:gd name="T14" fmla="*/ 42 w 45"/>
                  <a:gd name="T15" fmla="*/ 30 h 39"/>
                  <a:gd name="T16" fmla="*/ 45 w 45"/>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9">
                    <a:moveTo>
                      <a:pt x="45" y="39"/>
                    </a:moveTo>
                    <a:cubicBezTo>
                      <a:pt x="45" y="39"/>
                      <a:pt x="43" y="36"/>
                      <a:pt x="40" y="31"/>
                    </a:cubicBezTo>
                    <a:cubicBezTo>
                      <a:pt x="38" y="26"/>
                      <a:pt x="33" y="20"/>
                      <a:pt x="27" y="15"/>
                    </a:cubicBezTo>
                    <a:cubicBezTo>
                      <a:pt x="20" y="10"/>
                      <a:pt x="13" y="6"/>
                      <a:pt x="8" y="4"/>
                    </a:cubicBezTo>
                    <a:cubicBezTo>
                      <a:pt x="3" y="1"/>
                      <a:pt x="0" y="0"/>
                      <a:pt x="0" y="0"/>
                    </a:cubicBezTo>
                    <a:cubicBezTo>
                      <a:pt x="0" y="0"/>
                      <a:pt x="4" y="0"/>
                      <a:pt x="9" y="2"/>
                    </a:cubicBezTo>
                    <a:cubicBezTo>
                      <a:pt x="14" y="4"/>
                      <a:pt x="21" y="8"/>
                      <a:pt x="28" y="13"/>
                    </a:cubicBezTo>
                    <a:cubicBezTo>
                      <a:pt x="35" y="19"/>
                      <a:pt x="39" y="25"/>
                      <a:pt x="42" y="30"/>
                    </a:cubicBezTo>
                    <a:cubicBezTo>
                      <a:pt x="44" y="35"/>
                      <a:pt x="45" y="39"/>
                      <a:pt x="45" y="39"/>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任意多边形 129"/>
              <p:cNvSpPr/>
              <p:nvPr/>
            </p:nvSpPr>
            <p:spPr bwMode="auto">
              <a:xfrm>
                <a:off x="3291" y="1165"/>
                <a:ext cx="159" cy="150"/>
              </a:xfrm>
              <a:custGeom>
                <a:avLst/>
                <a:gdLst>
                  <a:gd name="T0" fmla="*/ 69 w 69"/>
                  <a:gd name="T1" fmla="*/ 53 h 65"/>
                  <a:gd name="T2" fmla="*/ 68 w 69"/>
                  <a:gd name="T3" fmla="*/ 54 h 65"/>
                  <a:gd name="T4" fmla="*/ 65 w 69"/>
                  <a:gd name="T5" fmla="*/ 59 h 65"/>
                  <a:gd name="T6" fmla="*/ 45 w 69"/>
                  <a:gd name="T7" fmla="*/ 64 h 65"/>
                  <a:gd name="T8" fmla="*/ 20 w 69"/>
                  <a:gd name="T9" fmla="*/ 47 h 65"/>
                  <a:gd name="T10" fmla="*/ 12 w 69"/>
                  <a:gd name="T11" fmla="*/ 30 h 65"/>
                  <a:gd name="T12" fmla="*/ 9 w 69"/>
                  <a:gd name="T13" fmla="*/ 21 h 65"/>
                  <a:gd name="T14" fmla="*/ 8 w 69"/>
                  <a:gd name="T15" fmla="*/ 11 h 65"/>
                  <a:gd name="T16" fmla="*/ 13 w 69"/>
                  <a:gd name="T17" fmla="*/ 2 h 65"/>
                  <a:gd name="T18" fmla="*/ 23 w 69"/>
                  <a:gd name="T19" fmla="*/ 1 h 65"/>
                  <a:gd name="T20" fmla="*/ 36 w 69"/>
                  <a:gd name="T21" fmla="*/ 13 h 65"/>
                  <a:gd name="T22" fmla="*/ 34 w 69"/>
                  <a:gd name="T23" fmla="*/ 29 h 65"/>
                  <a:gd name="T24" fmla="*/ 23 w 69"/>
                  <a:gd name="T25" fmla="*/ 38 h 65"/>
                  <a:gd name="T26" fmla="*/ 11 w 69"/>
                  <a:gd name="T27" fmla="*/ 38 h 65"/>
                  <a:gd name="T28" fmla="*/ 4 w 69"/>
                  <a:gd name="T29" fmla="*/ 33 h 65"/>
                  <a:gd name="T30" fmla="*/ 0 w 69"/>
                  <a:gd name="T31" fmla="*/ 28 h 65"/>
                  <a:gd name="T32" fmla="*/ 0 w 69"/>
                  <a:gd name="T33" fmla="*/ 26 h 65"/>
                  <a:gd name="T34" fmla="*/ 4 w 69"/>
                  <a:gd name="T35" fmla="*/ 32 h 65"/>
                  <a:gd name="T36" fmla="*/ 11 w 69"/>
                  <a:gd name="T37" fmla="*/ 36 h 65"/>
                  <a:gd name="T38" fmla="*/ 22 w 69"/>
                  <a:gd name="T39" fmla="*/ 37 h 65"/>
                  <a:gd name="T40" fmla="*/ 33 w 69"/>
                  <a:gd name="T41" fmla="*/ 28 h 65"/>
                  <a:gd name="T42" fmla="*/ 34 w 69"/>
                  <a:gd name="T43" fmla="*/ 14 h 65"/>
                  <a:gd name="T44" fmla="*/ 22 w 69"/>
                  <a:gd name="T45" fmla="*/ 3 h 65"/>
                  <a:gd name="T46" fmla="*/ 14 w 69"/>
                  <a:gd name="T47" fmla="*/ 4 h 65"/>
                  <a:gd name="T48" fmla="*/ 10 w 69"/>
                  <a:gd name="T49" fmla="*/ 12 h 65"/>
                  <a:gd name="T50" fmla="*/ 14 w 69"/>
                  <a:gd name="T51" fmla="*/ 30 h 65"/>
                  <a:gd name="T52" fmla="*/ 22 w 69"/>
                  <a:gd name="T53" fmla="*/ 46 h 65"/>
                  <a:gd name="T54" fmla="*/ 45 w 69"/>
                  <a:gd name="T55" fmla="*/ 63 h 65"/>
                  <a:gd name="T56" fmla="*/ 64 w 69"/>
                  <a:gd name="T57" fmla="*/ 58 h 65"/>
                  <a:gd name="T58" fmla="*/ 69 w 69"/>
                  <a:gd name="T59"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 h="65">
                    <a:moveTo>
                      <a:pt x="69" y="53"/>
                    </a:moveTo>
                    <a:cubicBezTo>
                      <a:pt x="69" y="53"/>
                      <a:pt x="69" y="53"/>
                      <a:pt x="68" y="54"/>
                    </a:cubicBezTo>
                    <a:cubicBezTo>
                      <a:pt x="68" y="56"/>
                      <a:pt x="66" y="57"/>
                      <a:pt x="65" y="59"/>
                    </a:cubicBezTo>
                    <a:cubicBezTo>
                      <a:pt x="61" y="62"/>
                      <a:pt x="54" y="65"/>
                      <a:pt x="45" y="64"/>
                    </a:cubicBezTo>
                    <a:cubicBezTo>
                      <a:pt x="36" y="63"/>
                      <a:pt x="27" y="56"/>
                      <a:pt x="20" y="47"/>
                    </a:cubicBezTo>
                    <a:cubicBezTo>
                      <a:pt x="17" y="42"/>
                      <a:pt x="14" y="36"/>
                      <a:pt x="12" y="30"/>
                    </a:cubicBezTo>
                    <a:cubicBezTo>
                      <a:pt x="11" y="27"/>
                      <a:pt x="10" y="25"/>
                      <a:pt x="9" y="21"/>
                    </a:cubicBezTo>
                    <a:cubicBezTo>
                      <a:pt x="8" y="18"/>
                      <a:pt x="7" y="15"/>
                      <a:pt x="8" y="11"/>
                    </a:cubicBezTo>
                    <a:cubicBezTo>
                      <a:pt x="8" y="8"/>
                      <a:pt x="10" y="4"/>
                      <a:pt x="13" y="2"/>
                    </a:cubicBezTo>
                    <a:cubicBezTo>
                      <a:pt x="16" y="0"/>
                      <a:pt x="19" y="0"/>
                      <a:pt x="23" y="1"/>
                    </a:cubicBezTo>
                    <a:cubicBezTo>
                      <a:pt x="29" y="2"/>
                      <a:pt x="34" y="7"/>
                      <a:pt x="36" y="13"/>
                    </a:cubicBezTo>
                    <a:cubicBezTo>
                      <a:pt x="38" y="19"/>
                      <a:pt x="37" y="25"/>
                      <a:pt x="34" y="29"/>
                    </a:cubicBezTo>
                    <a:cubicBezTo>
                      <a:pt x="31" y="34"/>
                      <a:pt x="27" y="37"/>
                      <a:pt x="23" y="38"/>
                    </a:cubicBezTo>
                    <a:cubicBezTo>
                      <a:pt x="18" y="39"/>
                      <a:pt x="14" y="39"/>
                      <a:pt x="11" y="38"/>
                    </a:cubicBezTo>
                    <a:cubicBezTo>
                      <a:pt x="8" y="36"/>
                      <a:pt x="5" y="34"/>
                      <a:pt x="4" y="33"/>
                    </a:cubicBezTo>
                    <a:cubicBezTo>
                      <a:pt x="2" y="31"/>
                      <a:pt x="1" y="29"/>
                      <a:pt x="0" y="28"/>
                    </a:cubicBezTo>
                    <a:cubicBezTo>
                      <a:pt x="0" y="27"/>
                      <a:pt x="0" y="26"/>
                      <a:pt x="0" y="26"/>
                    </a:cubicBezTo>
                    <a:cubicBezTo>
                      <a:pt x="0" y="26"/>
                      <a:pt x="1" y="29"/>
                      <a:pt x="4" y="32"/>
                    </a:cubicBezTo>
                    <a:cubicBezTo>
                      <a:pt x="6" y="34"/>
                      <a:pt x="8" y="35"/>
                      <a:pt x="11" y="36"/>
                    </a:cubicBezTo>
                    <a:cubicBezTo>
                      <a:pt x="14" y="38"/>
                      <a:pt x="18" y="38"/>
                      <a:pt x="22" y="37"/>
                    </a:cubicBezTo>
                    <a:cubicBezTo>
                      <a:pt x="26" y="35"/>
                      <a:pt x="30" y="33"/>
                      <a:pt x="33" y="28"/>
                    </a:cubicBezTo>
                    <a:cubicBezTo>
                      <a:pt x="35" y="24"/>
                      <a:pt x="36" y="19"/>
                      <a:pt x="34" y="14"/>
                    </a:cubicBezTo>
                    <a:cubicBezTo>
                      <a:pt x="32" y="9"/>
                      <a:pt x="28" y="4"/>
                      <a:pt x="22" y="3"/>
                    </a:cubicBezTo>
                    <a:cubicBezTo>
                      <a:pt x="19" y="2"/>
                      <a:pt x="16" y="2"/>
                      <a:pt x="14" y="4"/>
                    </a:cubicBezTo>
                    <a:cubicBezTo>
                      <a:pt x="12" y="6"/>
                      <a:pt x="10" y="9"/>
                      <a:pt x="10" y="12"/>
                    </a:cubicBezTo>
                    <a:cubicBezTo>
                      <a:pt x="9" y="18"/>
                      <a:pt x="12" y="24"/>
                      <a:pt x="14" y="30"/>
                    </a:cubicBezTo>
                    <a:cubicBezTo>
                      <a:pt x="16" y="35"/>
                      <a:pt x="19" y="41"/>
                      <a:pt x="22" y="46"/>
                    </a:cubicBezTo>
                    <a:cubicBezTo>
                      <a:pt x="28" y="55"/>
                      <a:pt x="37" y="61"/>
                      <a:pt x="45" y="63"/>
                    </a:cubicBezTo>
                    <a:cubicBezTo>
                      <a:pt x="54" y="64"/>
                      <a:pt x="60" y="61"/>
                      <a:pt x="64" y="58"/>
                    </a:cubicBezTo>
                    <a:cubicBezTo>
                      <a:pt x="68" y="55"/>
                      <a:pt x="69" y="53"/>
                      <a:pt x="69" y="53"/>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任意多边形 130"/>
              <p:cNvSpPr/>
              <p:nvPr/>
            </p:nvSpPr>
            <p:spPr bwMode="auto">
              <a:xfrm>
                <a:off x="3434" y="1075"/>
                <a:ext cx="378" cy="393"/>
              </a:xfrm>
              <a:custGeom>
                <a:avLst/>
                <a:gdLst>
                  <a:gd name="T0" fmla="*/ 164 w 164"/>
                  <a:gd name="T1" fmla="*/ 153 h 170"/>
                  <a:gd name="T2" fmla="*/ 163 w 164"/>
                  <a:gd name="T3" fmla="*/ 154 h 170"/>
                  <a:gd name="T4" fmla="*/ 160 w 164"/>
                  <a:gd name="T5" fmla="*/ 157 h 170"/>
                  <a:gd name="T6" fmla="*/ 146 w 164"/>
                  <a:gd name="T7" fmla="*/ 165 h 170"/>
                  <a:gd name="T8" fmla="*/ 135 w 164"/>
                  <a:gd name="T9" fmla="*/ 169 h 170"/>
                  <a:gd name="T10" fmla="*/ 121 w 164"/>
                  <a:gd name="T11" fmla="*/ 168 h 170"/>
                  <a:gd name="T12" fmla="*/ 96 w 164"/>
                  <a:gd name="T13" fmla="*/ 146 h 170"/>
                  <a:gd name="T14" fmla="*/ 84 w 164"/>
                  <a:gd name="T15" fmla="*/ 106 h 170"/>
                  <a:gd name="T16" fmla="*/ 96 w 164"/>
                  <a:gd name="T17" fmla="*/ 61 h 170"/>
                  <a:gd name="T18" fmla="*/ 115 w 164"/>
                  <a:gd name="T19" fmla="*/ 43 h 170"/>
                  <a:gd name="T20" fmla="*/ 129 w 164"/>
                  <a:gd name="T21" fmla="*/ 41 h 170"/>
                  <a:gd name="T22" fmla="*/ 141 w 164"/>
                  <a:gd name="T23" fmla="*/ 48 h 170"/>
                  <a:gd name="T24" fmla="*/ 144 w 164"/>
                  <a:gd name="T25" fmla="*/ 62 h 170"/>
                  <a:gd name="T26" fmla="*/ 140 w 164"/>
                  <a:gd name="T27" fmla="*/ 76 h 170"/>
                  <a:gd name="T28" fmla="*/ 118 w 164"/>
                  <a:gd name="T29" fmla="*/ 94 h 170"/>
                  <a:gd name="T30" fmla="*/ 89 w 164"/>
                  <a:gd name="T31" fmla="*/ 97 h 170"/>
                  <a:gd name="T32" fmla="*/ 64 w 164"/>
                  <a:gd name="T33" fmla="*/ 86 h 170"/>
                  <a:gd name="T34" fmla="*/ 33 w 164"/>
                  <a:gd name="T35" fmla="*/ 43 h 170"/>
                  <a:gd name="T36" fmla="*/ 30 w 164"/>
                  <a:gd name="T37" fmla="*/ 19 h 170"/>
                  <a:gd name="T38" fmla="*/ 34 w 164"/>
                  <a:gd name="T39" fmla="*/ 8 h 170"/>
                  <a:gd name="T40" fmla="*/ 44 w 164"/>
                  <a:gd name="T41" fmla="*/ 2 h 170"/>
                  <a:gd name="T42" fmla="*/ 64 w 164"/>
                  <a:gd name="T43" fmla="*/ 9 h 170"/>
                  <a:gd name="T44" fmla="*/ 69 w 164"/>
                  <a:gd name="T45" fmla="*/ 28 h 170"/>
                  <a:gd name="T46" fmla="*/ 61 w 164"/>
                  <a:gd name="T47" fmla="*/ 44 h 170"/>
                  <a:gd name="T48" fmla="*/ 47 w 164"/>
                  <a:gd name="T49" fmla="*/ 53 h 170"/>
                  <a:gd name="T50" fmla="*/ 22 w 164"/>
                  <a:gd name="T51" fmla="*/ 57 h 170"/>
                  <a:gd name="T52" fmla="*/ 6 w 164"/>
                  <a:gd name="T53" fmla="*/ 55 h 170"/>
                  <a:gd name="T54" fmla="*/ 2 w 164"/>
                  <a:gd name="T55" fmla="*/ 54 h 170"/>
                  <a:gd name="T56" fmla="*/ 0 w 164"/>
                  <a:gd name="T57" fmla="*/ 54 h 170"/>
                  <a:gd name="T58" fmla="*/ 2 w 164"/>
                  <a:gd name="T59" fmla="*/ 54 h 170"/>
                  <a:gd name="T60" fmla="*/ 6 w 164"/>
                  <a:gd name="T61" fmla="*/ 55 h 170"/>
                  <a:gd name="T62" fmla="*/ 22 w 164"/>
                  <a:gd name="T63" fmla="*/ 56 h 170"/>
                  <a:gd name="T64" fmla="*/ 47 w 164"/>
                  <a:gd name="T65" fmla="*/ 52 h 170"/>
                  <a:gd name="T66" fmla="*/ 60 w 164"/>
                  <a:gd name="T67" fmla="*/ 43 h 170"/>
                  <a:gd name="T68" fmla="*/ 68 w 164"/>
                  <a:gd name="T69" fmla="*/ 28 h 170"/>
                  <a:gd name="T70" fmla="*/ 63 w 164"/>
                  <a:gd name="T71" fmla="*/ 10 h 170"/>
                  <a:gd name="T72" fmla="*/ 44 w 164"/>
                  <a:gd name="T73" fmla="*/ 3 h 170"/>
                  <a:gd name="T74" fmla="*/ 31 w 164"/>
                  <a:gd name="T75" fmla="*/ 19 h 170"/>
                  <a:gd name="T76" fmla="*/ 35 w 164"/>
                  <a:gd name="T77" fmla="*/ 43 h 170"/>
                  <a:gd name="T78" fmla="*/ 65 w 164"/>
                  <a:gd name="T79" fmla="*/ 84 h 170"/>
                  <a:gd name="T80" fmla="*/ 90 w 164"/>
                  <a:gd name="T81" fmla="*/ 94 h 170"/>
                  <a:gd name="T82" fmla="*/ 117 w 164"/>
                  <a:gd name="T83" fmla="*/ 92 h 170"/>
                  <a:gd name="T84" fmla="*/ 138 w 164"/>
                  <a:gd name="T85" fmla="*/ 74 h 170"/>
                  <a:gd name="T86" fmla="*/ 142 w 164"/>
                  <a:gd name="T87" fmla="*/ 62 h 170"/>
                  <a:gd name="T88" fmla="*/ 139 w 164"/>
                  <a:gd name="T89" fmla="*/ 50 h 170"/>
                  <a:gd name="T90" fmla="*/ 128 w 164"/>
                  <a:gd name="T91" fmla="*/ 43 h 170"/>
                  <a:gd name="T92" fmla="*/ 116 w 164"/>
                  <a:gd name="T93" fmla="*/ 45 h 170"/>
                  <a:gd name="T94" fmla="*/ 98 w 164"/>
                  <a:gd name="T95" fmla="*/ 62 h 170"/>
                  <a:gd name="T96" fmla="*/ 86 w 164"/>
                  <a:gd name="T97" fmla="*/ 106 h 170"/>
                  <a:gd name="T98" fmla="*/ 97 w 164"/>
                  <a:gd name="T99" fmla="*/ 145 h 170"/>
                  <a:gd name="T100" fmla="*/ 121 w 164"/>
                  <a:gd name="T101" fmla="*/ 167 h 170"/>
                  <a:gd name="T102" fmla="*/ 146 w 164"/>
                  <a:gd name="T103" fmla="*/ 165 h 170"/>
                  <a:gd name="T104" fmla="*/ 160 w 164"/>
                  <a:gd name="T105" fmla="*/ 156 h 170"/>
                  <a:gd name="T106" fmla="*/ 163 w 164"/>
                  <a:gd name="T107" fmla="*/ 154 h 170"/>
                  <a:gd name="T108" fmla="*/ 164 w 164"/>
                  <a:gd name="T109" fmla="*/ 15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 h="170">
                    <a:moveTo>
                      <a:pt x="164" y="153"/>
                    </a:moveTo>
                    <a:cubicBezTo>
                      <a:pt x="164" y="153"/>
                      <a:pt x="164" y="153"/>
                      <a:pt x="163" y="154"/>
                    </a:cubicBezTo>
                    <a:cubicBezTo>
                      <a:pt x="162" y="155"/>
                      <a:pt x="161" y="156"/>
                      <a:pt x="160" y="157"/>
                    </a:cubicBezTo>
                    <a:cubicBezTo>
                      <a:pt x="157" y="159"/>
                      <a:pt x="152" y="162"/>
                      <a:pt x="146" y="165"/>
                    </a:cubicBezTo>
                    <a:cubicBezTo>
                      <a:pt x="143" y="167"/>
                      <a:pt x="139" y="168"/>
                      <a:pt x="135" y="169"/>
                    </a:cubicBezTo>
                    <a:cubicBezTo>
                      <a:pt x="131" y="170"/>
                      <a:pt x="126" y="170"/>
                      <a:pt x="121" y="168"/>
                    </a:cubicBezTo>
                    <a:cubicBezTo>
                      <a:pt x="111" y="165"/>
                      <a:pt x="102" y="157"/>
                      <a:pt x="96" y="146"/>
                    </a:cubicBezTo>
                    <a:cubicBezTo>
                      <a:pt x="89" y="135"/>
                      <a:pt x="84" y="121"/>
                      <a:pt x="84" y="106"/>
                    </a:cubicBezTo>
                    <a:cubicBezTo>
                      <a:pt x="84" y="91"/>
                      <a:pt x="87" y="75"/>
                      <a:pt x="96" y="61"/>
                    </a:cubicBezTo>
                    <a:cubicBezTo>
                      <a:pt x="101" y="54"/>
                      <a:pt x="107" y="47"/>
                      <a:pt x="115" y="43"/>
                    </a:cubicBezTo>
                    <a:cubicBezTo>
                      <a:pt x="119" y="41"/>
                      <a:pt x="124" y="41"/>
                      <a:pt x="129" y="41"/>
                    </a:cubicBezTo>
                    <a:cubicBezTo>
                      <a:pt x="133" y="42"/>
                      <a:pt x="138" y="44"/>
                      <a:pt x="141" y="48"/>
                    </a:cubicBezTo>
                    <a:cubicBezTo>
                      <a:pt x="144" y="52"/>
                      <a:pt x="145" y="57"/>
                      <a:pt x="144" y="62"/>
                    </a:cubicBezTo>
                    <a:cubicBezTo>
                      <a:pt x="144" y="67"/>
                      <a:pt x="143" y="71"/>
                      <a:pt x="140" y="76"/>
                    </a:cubicBezTo>
                    <a:cubicBezTo>
                      <a:pt x="135" y="84"/>
                      <a:pt x="127" y="90"/>
                      <a:pt x="118" y="94"/>
                    </a:cubicBezTo>
                    <a:cubicBezTo>
                      <a:pt x="109" y="97"/>
                      <a:pt x="99" y="98"/>
                      <a:pt x="89" y="97"/>
                    </a:cubicBezTo>
                    <a:cubicBezTo>
                      <a:pt x="80" y="95"/>
                      <a:pt x="71" y="91"/>
                      <a:pt x="64" y="86"/>
                    </a:cubicBezTo>
                    <a:cubicBezTo>
                      <a:pt x="49" y="75"/>
                      <a:pt x="39" y="59"/>
                      <a:pt x="33" y="43"/>
                    </a:cubicBezTo>
                    <a:cubicBezTo>
                      <a:pt x="31" y="36"/>
                      <a:pt x="28" y="27"/>
                      <a:pt x="30" y="19"/>
                    </a:cubicBezTo>
                    <a:cubicBezTo>
                      <a:pt x="30" y="15"/>
                      <a:pt x="32" y="11"/>
                      <a:pt x="34" y="8"/>
                    </a:cubicBezTo>
                    <a:cubicBezTo>
                      <a:pt x="37" y="5"/>
                      <a:pt x="40" y="3"/>
                      <a:pt x="44" y="2"/>
                    </a:cubicBezTo>
                    <a:cubicBezTo>
                      <a:pt x="52" y="0"/>
                      <a:pt x="60" y="3"/>
                      <a:pt x="64" y="9"/>
                    </a:cubicBezTo>
                    <a:cubicBezTo>
                      <a:pt x="69" y="14"/>
                      <a:pt x="70" y="22"/>
                      <a:pt x="69" y="28"/>
                    </a:cubicBezTo>
                    <a:cubicBezTo>
                      <a:pt x="68" y="34"/>
                      <a:pt x="65" y="40"/>
                      <a:pt x="61" y="44"/>
                    </a:cubicBezTo>
                    <a:cubicBezTo>
                      <a:pt x="57" y="48"/>
                      <a:pt x="52" y="51"/>
                      <a:pt x="47" y="53"/>
                    </a:cubicBezTo>
                    <a:cubicBezTo>
                      <a:pt x="38" y="57"/>
                      <a:pt x="29" y="57"/>
                      <a:pt x="22" y="57"/>
                    </a:cubicBezTo>
                    <a:cubicBezTo>
                      <a:pt x="15" y="56"/>
                      <a:pt x="9" y="56"/>
                      <a:pt x="6" y="55"/>
                    </a:cubicBezTo>
                    <a:cubicBezTo>
                      <a:pt x="4" y="55"/>
                      <a:pt x="3" y="55"/>
                      <a:pt x="2" y="54"/>
                    </a:cubicBezTo>
                    <a:cubicBezTo>
                      <a:pt x="1" y="54"/>
                      <a:pt x="0" y="54"/>
                      <a:pt x="0" y="54"/>
                    </a:cubicBezTo>
                    <a:cubicBezTo>
                      <a:pt x="0" y="54"/>
                      <a:pt x="1" y="54"/>
                      <a:pt x="2" y="54"/>
                    </a:cubicBezTo>
                    <a:cubicBezTo>
                      <a:pt x="3" y="54"/>
                      <a:pt x="4" y="54"/>
                      <a:pt x="6" y="55"/>
                    </a:cubicBezTo>
                    <a:cubicBezTo>
                      <a:pt x="9" y="55"/>
                      <a:pt x="15" y="56"/>
                      <a:pt x="22" y="56"/>
                    </a:cubicBezTo>
                    <a:cubicBezTo>
                      <a:pt x="29" y="56"/>
                      <a:pt x="38" y="56"/>
                      <a:pt x="47" y="52"/>
                    </a:cubicBezTo>
                    <a:cubicBezTo>
                      <a:pt x="51" y="50"/>
                      <a:pt x="56" y="47"/>
                      <a:pt x="60" y="43"/>
                    </a:cubicBezTo>
                    <a:cubicBezTo>
                      <a:pt x="64" y="39"/>
                      <a:pt x="67" y="34"/>
                      <a:pt x="68" y="28"/>
                    </a:cubicBezTo>
                    <a:cubicBezTo>
                      <a:pt x="69" y="22"/>
                      <a:pt x="67" y="15"/>
                      <a:pt x="63" y="10"/>
                    </a:cubicBezTo>
                    <a:cubicBezTo>
                      <a:pt x="59" y="5"/>
                      <a:pt x="51" y="2"/>
                      <a:pt x="44" y="3"/>
                    </a:cubicBezTo>
                    <a:cubicBezTo>
                      <a:pt x="37" y="5"/>
                      <a:pt x="32" y="12"/>
                      <a:pt x="31" y="19"/>
                    </a:cubicBezTo>
                    <a:cubicBezTo>
                      <a:pt x="30" y="27"/>
                      <a:pt x="32" y="35"/>
                      <a:pt x="35" y="43"/>
                    </a:cubicBezTo>
                    <a:cubicBezTo>
                      <a:pt x="41" y="58"/>
                      <a:pt x="50" y="74"/>
                      <a:pt x="65" y="84"/>
                    </a:cubicBezTo>
                    <a:cubicBezTo>
                      <a:pt x="72" y="89"/>
                      <a:pt x="80" y="93"/>
                      <a:pt x="90" y="94"/>
                    </a:cubicBezTo>
                    <a:cubicBezTo>
                      <a:pt x="99" y="96"/>
                      <a:pt x="108" y="95"/>
                      <a:pt x="117" y="92"/>
                    </a:cubicBezTo>
                    <a:cubicBezTo>
                      <a:pt x="126" y="88"/>
                      <a:pt x="134" y="82"/>
                      <a:pt x="138" y="74"/>
                    </a:cubicBezTo>
                    <a:cubicBezTo>
                      <a:pt x="141" y="71"/>
                      <a:pt x="142" y="66"/>
                      <a:pt x="142" y="62"/>
                    </a:cubicBezTo>
                    <a:cubicBezTo>
                      <a:pt x="143" y="57"/>
                      <a:pt x="142" y="53"/>
                      <a:pt x="139" y="50"/>
                    </a:cubicBezTo>
                    <a:cubicBezTo>
                      <a:pt x="136" y="46"/>
                      <a:pt x="132" y="44"/>
                      <a:pt x="128" y="43"/>
                    </a:cubicBezTo>
                    <a:cubicBezTo>
                      <a:pt x="124" y="43"/>
                      <a:pt x="120" y="43"/>
                      <a:pt x="116" y="45"/>
                    </a:cubicBezTo>
                    <a:cubicBezTo>
                      <a:pt x="108" y="48"/>
                      <a:pt x="102" y="55"/>
                      <a:pt x="98" y="62"/>
                    </a:cubicBezTo>
                    <a:cubicBezTo>
                      <a:pt x="89" y="76"/>
                      <a:pt x="85" y="92"/>
                      <a:pt x="86" y="106"/>
                    </a:cubicBezTo>
                    <a:cubicBezTo>
                      <a:pt x="86" y="121"/>
                      <a:pt x="90" y="134"/>
                      <a:pt x="97" y="145"/>
                    </a:cubicBezTo>
                    <a:cubicBezTo>
                      <a:pt x="103" y="156"/>
                      <a:pt x="112" y="164"/>
                      <a:pt x="121" y="167"/>
                    </a:cubicBezTo>
                    <a:cubicBezTo>
                      <a:pt x="131" y="170"/>
                      <a:pt x="140" y="167"/>
                      <a:pt x="146" y="165"/>
                    </a:cubicBezTo>
                    <a:cubicBezTo>
                      <a:pt x="152" y="162"/>
                      <a:pt x="157" y="158"/>
                      <a:pt x="160" y="156"/>
                    </a:cubicBezTo>
                    <a:cubicBezTo>
                      <a:pt x="161" y="155"/>
                      <a:pt x="162" y="154"/>
                      <a:pt x="163" y="154"/>
                    </a:cubicBezTo>
                    <a:cubicBezTo>
                      <a:pt x="164" y="153"/>
                      <a:pt x="164" y="153"/>
                      <a:pt x="164" y="153"/>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任意多边形 131"/>
              <p:cNvSpPr/>
              <p:nvPr/>
            </p:nvSpPr>
            <p:spPr bwMode="auto">
              <a:xfrm>
                <a:off x="3374" y="909"/>
                <a:ext cx="184" cy="97"/>
              </a:xfrm>
              <a:custGeom>
                <a:avLst/>
                <a:gdLst>
                  <a:gd name="T0" fmla="*/ 80 w 80"/>
                  <a:gd name="T1" fmla="*/ 1 h 42"/>
                  <a:gd name="T2" fmla="*/ 79 w 80"/>
                  <a:gd name="T3" fmla="*/ 4 h 42"/>
                  <a:gd name="T4" fmla="*/ 74 w 80"/>
                  <a:gd name="T5" fmla="*/ 13 h 42"/>
                  <a:gd name="T6" fmla="*/ 48 w 80"/>
                  <a:gd name="T7" fmla="*/ 35 h 42"/>
                  <a:gd name="T8" fmla="*/ 14 w 80"/>
                  <a:gd name="T9" fmla="*/ 42 h 42"/>
                  <a:gd name="T10" fmla="*/ 4 w 80"/>
                  <a:gd name="T11" fmla="*/ 40 h 42"/>
                  <a:gd name="T12" fmla="*/ 0 w 80"/>
                  <a:gd name="T13" fmla="*/ 39 h 42"/>
                  <a:gd name="T14" fmla="*/ 14 w 80"/>
                  <a:gd name="T15" fmla="*/ 40 h 42"/>
                  <a:gd name="T16" fmla="*/ 47 w 80"/>
                  <a:gd name="T17" fmla="*/ 33 h 42"/>
                  <a:gd name="T18" fmla="*/ 72 w 80"/>
                  <a:gd name="T19" fmla="*/ 12 h 42"/>
                  <a:gd name="T20" fmla="*/ 80 w 80"/>
                  <a:gd name="T21"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2">
                    <a:moveTo>
                      <a:pt x="80" y="1"/>
                    </a:moveTo>
                    <a:cubicBezTo>
                      <a:pt x="80" y="1"/>
                      <a:pt x="80" y="2"/>
                      <a:pt x="79" y="4"/>
                    </a:cubicBezTo>
                    <a:cubicBezTo>
                      <a:pt x="78" y="6"/>
                      <a:pt x="76" y="10"/>
                      <a:pt x="74" y="13"/>
                    </a:cubicBezTo>
                    <a:cubicBezTo>
                      <a:pt x="69" y="20"/>
                      <a:pt x="60" y="29"/>
                      <a:pt x="48" y="35"/>
                    </a:cubicBezTo>
                    <a:cubicBezTo>
                      <a:pt x="35" y="41"/>
                      <a:pt x="23" y="42"/>
                      <a:pt x="14" y="42"/>
                    </a:cubicBezTo>
                    <a:cubicBezTo>
                      <a:pt x="10" y="41"/>
                      <a:pt x="6" y="40"/>
                      <a:pt x="4" y="40"/>
                    </a:cubicBezTo>
                    <a:cubicBezTo>
                      <a:pt x="2" y="39"/>
                      <a:pt x="0" y="39"/>
                      <a:pt x="0" y="39"/>
                    </a:cubicBezTo>
                    <a:cubicBezTo>
                      <a:pt x="1" y="38"/>
                      <a:pt x="6" y="40"/>
                      <a:pt x="14" y="40"/>
                    </a:cubicBezTo>
                    <a:cubicBezTo>
                      <a:pt x="23" y="40"/>
                      <a:pt x="35" y="39"/>
                      <a:pt x="47" y="33"/>
                    </a:cubicBezTo>
                    <a:cubicBezTo>
                      <a:pt x="59" y="28"/>
                      <a:pt x="67" y="19"/>
                      <a:pt x="72" y="12"/>
                    </a:cubicBezTo>
                    <a:cubicBezTo>
                      <a:pt x="78" y="5"/>
                      <a:pt x="80" y="0"/>
                      <a:pt x="80" y="1"/>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任意多边形 132"/>
              <p:cNvSpPr/>
              <p:nvPr/>
            </p:nvSpPr>
            <p:spPr bwMode="auto">
              <a:xfrm>
                <a:off x="3651" y="948"/>
                <a:ext cx="44" cy="40"/>
              </a:xfrm>
              <a:custGeom>
                <a:avLst/>
                <a:gdLst>
                  <a:gd name="T0" fmla="*/ 19 w 19"/>
                  <a:gd name="T1" fmla="*/ 1 h 17"/>
                  <a:gd name="T2" fmla="*/ 8 w 19"/>
                  <a:gd name="T3" fmla="*/ 6 h 17"/>
                  <a:gd name="T4" fmla="*/ 0 w 19"/>
                  <a:gd name="T5" fmla="*/ 16 h 17"/>
                  <a:gd name="T6" fmla="*/ 1 w 19"/>
                  <a:gd name="T7" fmla="*/ 13 h 17"/>
                  <a:gd name="T8" fmla="*/ 6 w 19"/>
                  <a:gd name="T9" fmla="*/ 5 h 17"/>
                  <a:gd name="T10" fmla="*/ 15 w 19"/>
                  <a:gd name="T11" fmla="*/ 0 h 17"/>
                  <a:gd name="T12" fmla="*/ 19 w 19"/>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19" y="1"/>
                    </a:moveTo>
                    <a:cubicBezTo>
                      <a:pt x="19" y="1"/>
                      <a:pt x="13" y="2"/>
                      <a:pt x="8" y="6"/>
                    </a:cubicBezTo>
                    <a:cubicBezTo>
                      <a:pt x="2" y="11"/>
                      <a:pt x="1" y="17"/>
                      <a:pt x="0" y="16"/>
                    </a:cubicBezTo>
                    <a:cubicBezTo>
                      <a:pt x="0" y="16"/>
                      <a:pt x="0" y="15"/>
                      <a:pt x="1" y="13"/>
                    </a:cubicBezTo>
                    <a:cubicBezTo>
                      <a:pt x="2" y="10"/>
                      <a:pt x="3" y="7"/>
                      <a:pt x="6" y="5"/>
                    </a:cubicBezTo>
                    <a:cubicBezTo>
                      <a:pt x="9" y="2"/>
                      <a:pt x="13" y="1"/>
                      <a:pt x="15" y="0"/>
                    </a:cubicBezTo>
                    <a:cubicBezTo>
                      <a:pt x="18" y="0"/>
                      <a:pt x="19" y="0"/>
                      <a:pt x="19" y="1"/>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任意多边形 133"/>
              <p:cNvSpPr/>
              <p:nvPr/>
            </p:nvSpPr>
            <p:spPr bwMode="auto">
              <a:xfrm>
                <a:off x="3835" y="921"/>
                <a:ext cx="63" cy="83"/>
              </a:xfrm>
              <a:custGeom>
                <a:avLst/>
                <a:gdLst>
                  <a:gd name="T0" fmla="*/ 24 w 27"/>
                  <a:gd name="T1" fmla="*/ 36 h 36"/>
                  <a:gd name="T2" fmla="*/ 20 w 27"/>
                  <a:gd name="T3" fmla="*/ 35 h 36"/>
                  <a:gd name="T4" fmla="*/ 13 w 27"/>
                  <a:gd name="T5" fmla="*/ 28 h 36"/>
                  <a:gd name="T6" fmla="*/ 7 w 27"/>
                  <a:gd name="T7" fmla="*/ 14 h 36"/>
                  <a:gd name="T8" fmla="*/ 10 w 27"/>
                  <a:gd name="T9" fmla="*/ 5 h 36"/>
                  <a:gd name="T10" fmla="*/ 19 w 27"/>
                  <a:gd name="T11" fmla="*/ 1 h 36"/>
                  <a:gd name="T12" fmla="*/ 26 w 27"/>
                  <a:gd name="T13" fmla="*/ 8 h 36"/>
                  <a:gd name="T14" fmla="*/ 24 w 27"/>
                  <a:gd name="T15" fmla="*/ 17 h 36"/>
                  <a:gd name="T16" fmla="*/ 10 w 27"/>
                  <a:gd name="T17" fmla="*/ 21 h 36"/>
                  <a:gd name="T18" fmla="*/ 2 w 27"/>
                  <a:gd name="T19" fmla="*/ 14 h 36"/>
                  <a:gd name="T20" fmla="*/ 0 w 27"/>
                  <a:gd name="T21" fmla="*/ 11 h 36"/>
                  <a:gd name="T22" fmla="*/ 3 w 27"/>
                  <a:gd name="T23" fmla="*/ 14 h 36"/>
                  <a:gd name="T24" fmla="*/ 10 w 27"/>
                  <a:gd name="T25" fmla="*/ 19 h 36"/>
                  <a:gd name="T26" fmla="*/ 23 w 27"/>
                  <a:gd name="T27" fmla="*/ 16 h 36"/>
                  <a:gd name="T28" fmla="*/ 24 w 27"/>
                  <a:gd name="T29" fmla="*/ 8 h 36"/>
                  <a:gd name="T30" fmla="*/ 18 w 27"/>
                  <a:gd name="T31" fmla="*/ 3 h 36"/>
                  <a:gd name="T32" fmla="*/ 11 w 27"/>
                  <a:gd name="T33" fmla="*/ 6 h 36"/>
                  <a:gd name="T34" fmla="*/ 9 w 27"/>
                  <a:gd name="T35" fmla="*/ 13 h 36"/>
                  <a:gd name="T36" fmla="*/ 14 w 27"/>
                  <a:gd name="T37" fmla="*/ 27 h 36"/>
                  <a:gd name="T38" fmla="*/ 24 w 27"/>
                  <a:gd name="T3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6">
                    <a:moveTo>
                      <a:pt x="24" y="36"/>
                    </a:moveTo>
                    <a:cubicBezTo>
                      <a:pt x="24" y="36"/>
                      <a:pt x="22" y="36"/>
                      <a:pt x="20" y="35"/>
                    </a:cubicBezTo>
                    <a:cubicBezTo>
                      <a:pt x="18" y="33"/>
                      <a:pt x="15" y="31"/>
                      <a:pt x="13" y="28"/>
                    </a:cubicBezTo>
                    <a:cubicBezTo>
                      <a:pt x="10" y="24"/>
                      <a:pt x="8" y="19"/>
                      <a:pt x="7" y="14"/>
                    </a:cubicBezTo>
                    <a:cubicBezTo>
                      <a:pt x="7" y="11"/>
                      <a:pt x="8" y="7"/>
                      <a:pt x="10" y="5"/>
                    </a:cubicBezTo>
                    <a:cubicBezTo>
                      <a:pt x="12" y="2"/>
                      <a:pt x="15" y="0"/>
                      <a:pt x="19" y="1"/>
                    </a:cubicBezTo>
                    <a:cubicBezTo>
                      <a:pt x="23" y="1"/>
                      <a:pt x="25" y="4"/>
                      <a:pt x="26" y="8"/>
                    </a:cubicBezTo>
                    <a:cubicBezTo>
                      <a:pt x="27" y="11"/>
                      <a:pt x="26" y="15"/>
                      <a:pt x="24" y="17"/>
                    </a:cubicBezTo>
                    <a:cubicBezTo>
                      <a:pt x="20" y="22"/>
                      <a:pt x="14" y="22"/>
                      <a:pt x="10" y="21"/>
                    </a:cubicBezTo>
                    <a:cubicBezTo>
                      <a:pt x="6" y="19"/>
                      <a:pt x="3" y="16"/>
                      <a:pt x="2" y="14"/>
                    </a:cubicBezTo>
                    <a:cubicBezTo>
                      <a:pt x="1" y="12"/>
                      <a:pt x="0" y="11"/>
                      <a:pt x="0" y="11"/>
                    </a:cubicBezTo>
                    <a:cubicBezTo>
                      <a:pt x="1" y="11"/>
                      <a:pt x="1" y="12"/>
                      <a:pt x="3" y="14"/>
                    </a:cubicBezTo>
                    <a:cubicBezTo>
                      <a:pt x="4" y="15"/>
                      <a:pt x="6" y="18"/>
                      <a:pt x="10" y="19"/>
                    </a:cubicBezTo>
                    <a:cubicBezTo>
                      <a:pt x="14" y="21"/>
                      <a:pt x="20" y="20"/>
                      <a:pt x="23" y="16"/>
                    </a:cubicBezTo>
                    <a:cubicBezTo>
                      <a:pt x="24" y="14"/>
                      <a:pt x="25" y="11"/>
                      <a:pt x="24" y="8"/>
                    </a:cubicBezTo>
                    <a:cubicBezTo>
                      <a:pt x="23" y="6"/>
                      <a:pt x="21" y="3"/>
                      <a:pt x="18" y="3"/>
                    </a:cubicBezTo>
                    <a:cubicBezTo>
                      <a:pt x="16" y="2"/>
                      <a:pt x="13" y="4"/>
                      <a:pt x="11" y="6"/>
                    </a:cubicBezTo>
                    <a:cubicBezTo>
                      <a:pt x="10" y="8"/>
                      <a:pt x="9" y="11"/>
                      <a:pt x="9" y="13"/>
                    </a:cubicBezTo>
                    <a:cubicBezTo>
                      <a:pt x="9" y="19"/>
                      <a:pt x="12" y="23"/>
                      <a:pt x="14" y="27"/>
                    </a:cubicBezTo>
                    <a:cubicBezTo>
                      <a:pt x="19" y="34"/>
                      <a:pt x="24" y="36"/>
                      <a:pt x="24" y="36"/>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任意多边形 134"/>
              <p:cNvSpPr/>
              <p:nvPr/>
            </p:nvSpPr>
            <p:spPr bwMode="auto">
              <a:xfrm>
                <a:off x="3858" y="865"/>
                <a:ext cx="70" cy="33"/>
              </a:xfrm>
              <a:custGeom>
                <a:avLst/>
                <a:gdLst>
                  <a:gd name="T0" fmla="*/ 30 w 30"/>
                  <a:gd name="T1" fmla="*/ 13 h 14"/>
                  <a:gd name="T2" fmla="*/ 16 w 30"/>
                  <a:gd name="T3" fmla="*/ 4 h 14"/>
                  <a:gd name="T4" fmla="*/ 1 w 30"/>
                  <a:gd name="T5" fmla="*/ 2 h 14"/>
                  <a:gd name="T6" fmla="*/ 5 w 30"/>
                  <a:gd name="T7" fmla="*/ 0 h 14"/>
                  <a:gd name="T8" fmla="*/ 17 w 30"/>
                  <a:gd name="T9" fmla="*/ 2 h 14"/>
                  <a:gd name="T10" fmla="*/ 27 w 30"/>
                  <a:gd name="T11" fmla="*/ 9 h 14"/>
                  <a:gd name="T12" fmla="*/ 30 w 30"/>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30" h="14">
                    <a:moveTo>
                      <a:pt x="30" y="13"/>
                    </a:moveTo>
                    <a:cubicBezTo>
                      <a:pt x="29" y="14"/>
                      <a:pt x="25" y="8"/>
                      <a:pt x="16" y="4"/>
                    </a:cubicBezTo>
                    <a:cubicBezTo>
                      <a:pt x="8" y="1"/>
                      <a:pt x="1" y="2"/>
                      <a:pt x="1" y="2"/>
                    </a:cubicBezTo>
                    <a:cubicBezTo>
                      <a:pt x="0" y="1"/>
                      <a:pt x="2" y="1"/>
                      <a:pt x="5" y="0"/>
                    </a:cubicBezTo>
                    <a:cubicBezTo>
                      <a:pt x="8" y="0"/>
                      <a:pt x="13" y="1"/>
                      <a:pt x="17" y="2"/>
                    </a:cubicBezTo>
                    <a:cubicBezTo>
                      <a:pt x="22" y="4"/>
                      <a:pt x="25" y="7"/>
                      <a:pt x="27" y="9"/>
                    </a:cubicBezTo>
                    <a:cubicBezTo>
                      <a:pt x="29" y="12"/>
                      <a:pt x="30" y="13"/>
                      <a:pt x="30" y="13"/>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任意多边形 135"/>
              <p:cNvSpPr/>
              <p:nvPr/>
            </p:nvSpPr>
            <p:spPr bwMode="auto">
              <a:xfrm>
                <a:off x="3831" y="923"/>
                <a:ext cx="351" cy="268"/>
              </a:xfrm>
              <a:custGeom>
                <a:avLst/>
                <a:gdLst>
                  <a:gd name="T0" fmla="*/ 152 w 152"/>
                  <a:gd name="T1" fmla="*/ 35 h 116"/>
                  <a:gd name="T2" fmla="*/ 151 w 152"/>
                  <a:gd name="T3" fmla="*/ 36 h 116"/>
                  <a:gd name="T4" fmla="*/ 148 w 152"/>
                  <a:gd name="T5" fmla="*/ 37 h 116"/>
                  <a:gd name="T6" fmla="*/ 139 w 152"/>
                  <a:gd name="T7" fmla="*/ 41 h 116"/>
                  <a:gd name="T8" fmla="*/ 101 w 152"/>
                  <a:gd name="T9" fmla="*/ 48 h 116"/>
                  <a:gd name="T10" fmla="*/ 88 w 152"/>
                  <a:gd name="T11" fmla="*/ 47 h 116"/>
                  <a:gd name="T12" fmla="*/ 76 w 152"/>
                  <a:gd name="T13" fmla="*/ 41 h 116"/>
                  <a:gd name="T14" fmla="*/ 69 w 152"/>
                  <a:gd name="T15" fmla="*/ 27 h 116"/>
                  <a:gd name="T16" fmla="*/ 75 w 152"/>
                  <a:gd name="T17" fmla="*/ 12 h 116"/>
                  <a:gd name="T18" fmla="*/ 107 w 152"/>
                  <a:gd name="T19" fmla="*/ 4 h 116"/>
                  <a:gd name="T20" fmla="*/ 132 w 152"/>
                  <a:gd name="T21" fmla="*/ 28 h 116"/>
                  <a:gd name="T22" fmla="*/ 125 w 152"/>
                  <a:gd name="T23" fmla="*/ 63 h 116"/>
                  <a:gd name="T24" fmla="*/ 95 w 152"/>
                  <a:gd name="T25" fmla="*/ 79 h 116"/>
                  <a:gd name="T26" fmla="*/ 65 w 152"/>
                  <a:gd name="T27" fmla="*/ 82 h 116"/>
                  <a:gd name="T28" fmla="*/ 38 w 152"/>
                  <a:gd name="T29" fmla="*/ 85 h 116"/>
                  <a:gd name="T30" fmla="*/ 6 w 152"/>
                  <a:gd name="T31" fmla="*/ 103 h 116"/>
                  <a:gd name="T32" fmla="*/ 0 w 152"/>
                  <a:gd name="T33" fmla="*/ 115 h 116"/>
                  <a:gd name="T34" fmla="*/ 0 w 152"/>
                  <a:gd name="T35" fmla="*/ 115 h 116"/>
                  <a:gd name="T36" fmla="*/ 1 w 152"/>
                  <a:gd name="T37" fmla="*/ 112 h 116"/>
                  <a:gd name="T38" fmla="*/ 6 w 152"/>
                  <a:gd name="T39" fmla="*/ 103 h 116"/>
                  <a:gd name="T40" fmla="*/ 38 w 152"/>
                  <a:gd name="T41" fmla="*/ 83 h 116"/>
                  <a:gd name="T42" fmla="*/ 65 w 152"/>
                  <a:gd name="T43" fmla="*/ 80 h 116"/>
                  <a:gd name="T44" fmla="*/ 95 w 152"/>
                  <a:gd name="T45" fmla="*/ 77 h 116"/>
                  <a:gd name="T46" fmla="*/ 123 w 152"/>
                  <a:gd name="T47" fmla="*/ 62 h 116"/>
                  <a:gd name="T48" fmla="*/ 130 w 152"/>
                  <a:gd name="T49" fmla="*/ 29 h 116"/>
                  <a:gd name="T50" fmla="*/ 106 w 152"/>
                  <a:gd name="T51" fmla="*/ 6 h 116"/>
                  <a:gd name="T52" fmla="*/ 76 w 152"/>
                  <a:gd name="T53" fmla="*/ 13 h 116"/>
                  <a:gd name="T54" fmla="*/ 71 w 152"/>
                  <a:gd name="T55" fmla="*/ 27 h 116"/>
                  <a:gd name="T56" fmla="*/ 77 w 152"/>
                  <a:gd name="T57" fmla="*/ 39 h 116"/>
                  <a:gd name="T58" fmla="*/ 89 w 152"/>
                  <a:gd name="T59" fmla="*/ 45 h 116"/>
                  <a:gd name="T60" fmla="*/ 101 w 152"/>
                  <a:gd name="T61" fmla="*/ 46 h 116"/>
                  <a:gd name="T62" fmla="*/ 139 w 152"/>
                  <a:gd name="T63" fmla="*/ 40 h 116"/>
                  <a:gd name="T64" fmla="*/ 148 w 152"/>
                  <a:gd name="T65" fmla="*/ 36 h 116"/>
                  <a:gd name="T66" fmla="*/ 152 w 152"/>
                  <a:gd name="T6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116">
                    <a:moveTo>
                      <a:pt x="152" y="35"/>
                    </a:moveTo>
                    <a:cubicBezTo>
                      <a:pt x="152" y="35"/>
                      <a:pt x="151" y="35"/>
                      <a:pt x="151" y="36"/>
                    </a:cubicBezTo>
                    <a:cubicBezTo>
                      <a:pt x="150" y="36"/>
                      <a:pt x="149" y="36"/>
                      <a:pt x="148" y="37"/>
                    </a:cubicBezTo>
                    <a:cubicBezTo>
                      <a:pt x="146" y="38"/>
                      <a:pt x="143" y="39"/>
                      <a:pt x="139" y="41"/>
                    </a:cubicBezTo>
                    <a:cubicBezTo>
                      <a:pt x="130" y="44"/>
                      <a:pt x="117" y="48"/>
                      <a:pt x="101" y="48"/>
                    </a:cubicBezTo>
                    <a:cubicBezTo>
                      <a:pt x="97" y="48"/>
                      <a:pt x="93" y="48"/>
                      <a:pt x="88" y="47"/>
                    </a:cubicBezTo>
                    <a:cubicBezTo>
                      <a:pt x="84" y="46"/>
                      <a:pt x="79" y="44"/>
                      <a:pt x="76" y="41"/>
                    </a:cubicBezTo>
                    <a:cubicBezTo>
                      <a:pt x="72" y="37"/>
                      <a:pt x="70" y="32"/>
                      <a:pt x="69" y="27"/>
                    </a:cubicBezTo>
                    <a:cubicBezTo>
                      <a:pt x="69" y="22"/>
                      <a:pt x="71" y="16"/>
                      <a:pt x="75" y="12"/>
                    </a:cubicBezTo>
                    <a:cubicBezTo>
                      <a:pt x="82" y="3"/>
                      <a:pt x="95" y="0"/>
                      <a:pt x="107" y="4"/>
                    </a:cubicBezTo>
                    <a:cubicBezTo>
                      <a:pt x="118" y="7"/>
                      <a:pt x="129" y="16"/>
                      <a:pt x="132" y="28"/>
                    </a:cubicBezTo>
                    <a:cubicBezTo>
                      <a:pt x="136" y="41"/>
                      <a:pt x="133" y="54"/>
                      <a:pt x="125" y="63"/>
                    </a:cubicBezTo>
                    <a:cubicBezTo>
                      <a:pt x="117" y="72"/>
                      <a:pt x="105" y="77"/>
                      <a:pt x="95" y="79"/>
                    </a:cubicBezTo>
                    <a:cubicBezTo>
                      <a:pt x="84" y="81"/>
                      <a:pt x="74" y="82"/>
                      <a:pt x="65" y="82"/>
                    </a:cubicBezTo>
                    <a:cubicBezTo>
                      <a:pt x="55" y="82"/>
                      <a:pt x="46" y="83"/>
                      <a:pt x="38" y="85"/>
                    </a:cubicBezTo>
                    <a:cubicBezTo>
                      <a:pt x="23" y="88"/>
                      <a:pt x="11" y="96"/>
                      <a:pt x="6" y="103"/>
                    </a:cubicBezTo>
                    <a:cubicBezTo>
                      <a:pt x="1" y="110"/>
                      <a:pt x="0" y="116"/>
                      <a:pt x="0" y="115"/>
                    </a:cubicBezTo>
                    <a:cubicBezTo>
                      <a:pt x="0" y="115"/>
                      <a:pt x="0" y="115"/>
                      <a:pt x="0" y="115"/>
                    </a:cubicBezTo>
                    <a:cubicBezTo>
                      <a:pt x="0" y="114"/>
                      <a:pt x="0" y="113"/>
                      <a:pt x="1" y="112"/>
                    </a:cubicBezTo>
                    <a:cubicBezTo>
                      <a:pt x="2" y="110"/>
                      <a:pt x="3" y="106"/>
                      <a:pt x="6" y="103"/>
                    </a:cubicBezTo>
                    <a:cubicBezTo>
                      <a:pt x="11" y="95"/>
                      <a:pt x="22" y="87"/>
                      <a:pt x="38" y="83"/>
                    </a:cubicBezTo>
                    <a:cubicBezTo>
                      <a:pt x="46" y="81"/>
                      <a:pt x="55" y="81"/>
                      <a:pt x="65" y="80"/>
                    </a:cubicBezTo>
                    <a:cubicBezTo>
                      <a:pt x="74" y="80"/>
                      <a:pt x="84" y="80"/>
                      <a:pt x="95" y="77"/>
                    </a:cubicBezTo>
                    <a:cubicBezTo>
                      <a:pt x="105" y="75"/>
                      <a:pt x="115" y="70"/>
                      <a:pt x="123" y="62"/>
                    </a:cubicBezTo>
                    <a:cubicBezTo>
                      <a:pt x="131" y="53"/>
                      <a:pt x="134" y="41"/>
                      <a:pt x="130" y="29"/>
                    </a:cubicBezTo>
                    <a:cubicBezTo>
                      <a:pt x="127" y="17"/>
                      <a:pt x="117" y="9"/>
                      <a:pt x="106" y="6"/>
                    </a:cubicBezTo>
                    <a:cubicBezTo>
                      <a:pt x="95" y="2"/>
                      <a:pt x="83" y="5"/>
                      <a:pt x="76" y="13"/>
                    </a:cubicBezTo>
                    <a:cubicBezTo>
                      <a:pt x="73" y="17"/>
                      <a:pt x="71" y="22"/>
                      <a:pt x="71" y="27"/>
                    </a:cubicBezTo>
                    <a:cubicBezTo>
                      <a:pt x="71" y="32"/>
                      <a:pt x="73" y="36"/>
                      <a:pt x="77" y="39"/>
                    </a:cubicBezTo>
                    <a:cubicBezTo>
                      <a:pt x="80" y="42"/>
                      <a:pt x="84" y="44"/>
                      <a:pt x="89" y="45"/>
                    </a:cubicBezTo>
                    <a:cubicBezTo>
                      <a:pt x="93" y="46"/>
                      <a:pt x="97" y="47"/>
                      <a:pt x="101" y="46"/>
                    </a:cubicBezTo>
                    <a:cubicBezTo>
                      <a:pt x="117" y="46"/>
                      <a:pt x="130" y="43"/>
                      <a:pt x="139" y="40"/>
                    </a:cubicBezTo>
                    <a:cubicBezTo>
                      <a:pt x="143" y="39"/>
                      <a:pt x="146" y="37"/>
                      <a:pt x="148" y="36"/>
                    </a:cubicBezTo>
                    <a:cubicBezTo>
                      <a:pt x="150" y="35"/>
                      <a:pt x="152" y="35"/>
                      <a:pt x="152" y="35"/>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任意多边形 136"/>
              <p:cNvSpPr/>
              <p:nvPr/>
            </p:nvSpPr>
            <p:spPr bwMode="auto">
              <a:xfrm>
                <a:off x="3821" y="1304"/>
                <a:ext cx="130" cy="62"/>
              </a:xfrm>
              <a:custGeom>
                <a:avLst/>
                <a:gdLst>
                  <a:gd name="T0" fmla="*/ 56 w 56"/>
                  <a:gd name="T1" fmla="*/ 27 h 27"/>
                  <a:gd name="T2" fmla="*/ 50 w 56"/>
                  <a:gd name="T3" fmla="*/ 19 h 27"/>
                  <a:gd name="T4" fmla="*/ 32 w 56"/>
                  <a:gd name="T5" fmla="*/ 6 h 27"/>
                  <a:gd name="T6" fmla="*/ 10 w 56"/>
                  <a:gd name="T7" fmla="*/ 4 h 27"/>
                  <a:gd name="T8" fmla="*/ 0 w 56"/>
                  <a:gd name="T9" fmla="*/ 6 h 27"/>
                  <a:gd name="T10" fmla="*/ 9 w 56"/>
                  <a:gd name="T11" fmla="*/ 2 h 27"/>
                  <a:gd name="T12" fmla="*/ 33 w 56"/>
                  <a:gd name="T13" fmla="*/ 4 h 27"/>
                  <a:gd name="T14" fmla="*/ 52 w 56"/>
                  <a:gd name="T15" fmla="*/ 18 h 27"/>
                  <a:gd name="T16" fmla="*/ 56 w 56"/>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27">
                    <a:moveTo>
                      <a:pt x="56" y="27"/>
                    </a:moveTo>
                    <a:cubicBezTo>
                      <a:pt x="55" y="27"/>
                      <a:pt x="54" y="24"/>
                      <a:pt x="50" y="19"/>
                    </a:cubicBezTo>
                    <a:cubicBezTo>
                      <a:pt x="47" y="14"/>
                      <a:pt x="41" y="9"/>
                      <a:pt x="32" y="6"/>
                    </a:cubicBezTo>
                    <a:cubicBezTo>
                      <a:pt x="24" y="2"/>
                      <a:pt x="15" y="3"/>
                      <a:pt x="10" y="4"/>
                    </a:cubicBezTo>
                    <a:cubicBezTo>
                      <a:pt x="4" y="5"/>
                      <a:pt x="0" y="7"/>
                      <a:pt x="0" y="6"/>
                    </a:cubicBezTo>
                    <a:cubicBezTo>
                      <a:pt x="0" y="6"/>
                      <a:pt x="3" y="4"/>
                      <a:pt x="9" y="2"/>
                    </a:cubicBezTo>
                    <a:cubicBezTo>
                      <a:pt x="15" y="1"/>
                      <a:pt x="24" y="0"/>
                      <a:pt x="33" y="4"/>
                    </a:cubicBezTo>
                    <a:cubicBezTo>
                      <a:pt x="42" y="7"/>
                      <a:pt x="48" y="13"/>
                      <a:pt x="52" y="18"/>
                    </a:cubicBezTo>
                    <a:cubicBezTo>
                      <a:pt x="55" y="23"/>
                      <a:pt x="56" y="27"/>
                      <a:pt x="56" y="27"/>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任意多边形 137"/>
              <p:cNvSpPr/>
              <p:nvPr/>
            </p:nvSpPr>
            <p:spPr bwMode="auto">
              <a:xfrm>
                <a:off x="3928" y="1435"/>
                <a:ext cx="131" cy="44"/>
              </a:xfrm>
              <a:custGeom>
                <a:avLst/>
                <a:gdLst>
                  <a:gd name="T0" fmla="*/ 57 w 57"/>
                  <a:gd name="T1" fmla="*/ 0 h 19"/>
                  <a:gd name="T2" fmla="*/ 51 w 57"/>
                  <a:gd name="T3" fmla="*/ 8 h 19"/>
                  <a:gd name="T4" fmla="*/ 30 w 57"/>
                  <a:gd name="T5" fmla="*/ 18 h 19"/>
                  <a:gd name="T6" fmla="*/ 7 w 57"/>
                  <a:gd name="T7" fmla="*/ 12 h 19"/>
                  <a:gd name="T8" fmla="*/ 1 w 57"/>
                  <a:gd name="T9" fmla="*/ 5 h 19"/>
                  <a:gd name="T10" fmla="*/ 8 w 57"/>
                  <a:gd name="T11" fmla="*/ 11 h 19"/>
                  <a:gd name="T12" fmla="*/ 30 w 57"/>
                  <a:gd name="T13" fmla="*/ 16 h 19"/>
                  <a:gd name="T14" fmla="*/ 50 w 57"/>
                  <a:gd name="T15" fmla="*/ 7 h 19"/>
                  <a:gd name="T16" fmla="*/ 57 w 5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9">
                    <a:moveTo>
                      <a:pt x="57" y="0"/>
                    </a:moveTo>
                    <a:cubicBezTo>
                      <a:pt x="57" y="0"/>
                      <a:pt x="55" y="4"/>
                      <a:pt x="51" y="8"/>
                    </a:cubicBezTo>
                    <a:cubicBezTo>
                      <a:pt x="47" y="13"/>
                      <a:pt x="39" y="18"/>
                      <a:pt x="30" y="18"/>
                    </a:cubicBezTo>
                    <a:cubicBezTo>
                      <a:pt x="20" y="19"/>
                      <a:pt x="12" y="16"/>
                      <a:pt x="7" y="12"/>
                    </a:cubicBezTo>
                    <a:cubicBezTo>
                      <a:pt x="2" y="8"/>
                      <a:pt x="0" y="5"/>
                      <a:pt x="1" y="5"/>
                    </a:cubicBezTo>
                    <a:cubicBezTo>
                      <a:pt x="1" y="5"/>
                      <a:pt x="3" y="8"/>
                      <a:pt x="8" y="11"/>
                    </a:cubicBezTo>
                    <a:cubicBezTo>
                      <a:pt x="13" y="14"/>
                      <a:pt x="21" y="17"/>
                      <a:pt x="30" y="16"/>
                    </a:cubicBezTo>
                    <a:cubicBezTo>
                      <a:pt x="38" y="16"/>
                      <a:pt x="46" y="11"/>
                      <a:pt x="50" y="7"/>
                    </a:cubicBezTo>
                    <a:cubicBezTo>
                      <a:pt x="54" y="3"/>
                      <a:pt x="56" y="0"/>
                      <a:pt x="57" y="0"/>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任意多边形 138"/>
              <p:cNvSpPr/>
              <p:nvPr/>
            </p:nvSpPr>
            <p:spPr bwMode="auto">
              <a:xfrm>
                <a:off x="3990" y="1239"/>
                <a:ext cx="97" cy="44"/>
              </a:xfrm>
              <a:custGeom>
                <a:avLst/>
                <a:gdLst>
                  <a:gd name="T0" fmla="*/ 42 w 42"/>
                  <a:gd name="T1" fmla="*/ 6 h 19"/>
                  <a:gd name="T2" fmla="*/ 35 w 42"/>
                  <a:gd name="T3" fmla="*/ 4 h 19"/>
                  <a:gd name="T4" fmla="*/ 18 w 42"/>
                  <a:gd name="T5" fmla="*/ 4 h 19"/>
                  <a:gd name="T6" fmla="*/ 4 w 42"/>
                  <a:gd name="T7" fmla="*/ 13 h 19"/>
                  <a:gd name="T8" fmla="*/ 0 w 42"/>
                  <a:gd name="T9" fmla="*/ 19 h 19"/>
                  <a:gd name="T10" fmla="*/ 3 w 42"/>
                  <a:gd name="T11" fmla="*/ 12 h 19"/>
                  <a:gd name="T12" fmla="*/ 17 w 42"/>
                  <a:gd name="T13" fmla="*/ 2 h 19"/>
                  <a:gd name="T14" fmla="*/ 35 w 42"/>
                  <a:gd name="T15" fmla="*/ 2 h 19"/>
                  <a:gd name="T16" fmla="*/ 42 w 42"/>
                  <a:gd name="T17"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9">
                    <a:moveTo>
                      <a:pt x="42" y="6"/>
                    </a:moveTo>
                    <a:cubicBezTo>
                      <a:pt x="42" y="6"/>
                      <a:pt x="39" y="5"/>
                      <a:pt x="35" y="4"/>
                    </a:cubicBezTo>
                    <a:cubicBezTo>
                      <a:pt x="31" y="2"/>
                      <a:pt x="24" y="2"/>
                      <a:pt x="18" y="4"/>
                    </a:cubicBezTo>
                    <a:cubicBezTo>
                      <a:pt x="12" y="6"/>
                      <a:pt x="7" y="10"/>
                      <a:pt x="4" y="13"/>
                    </a:cubicBezTo>
                    <a:cubicBezTo>
                      <a:pt x="1" y="17"/>
                      <a:pt x="0" y="19"/>
                      <a:pt x="0" y="19"/>
                    </a:cubicBezTo>
                    <a:cubicBezTo>
                      <a:pt x="0" y="19"/>
                      <a:pt x="0" y="16"/>
                      <a:pt x="3" y="12"/>
                    </a:cubicBezTo>
                    <a:cubicBezTo>
                      <a:pt x="6" y="9"/>
                      <a:pt x="11" y="4"/>
                      <a:pt x="17" y="2"/>
                    </a:cubicBezTo>
                    <a:cubicBezTo>
                      <a:pt x="24" y="0"/>
                      <a:pt x="31" y="1"/>
                      <a:pt x="35" y="2"/>
                    </a:cubicBezTo>
                    <a:cubicBezTo>
                      <a:pt x="40" y="4"/>
                      <a:pt x="42" y="6"/>
                      <a:pt x="42" y="6"/>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任意多边形 139"/>
              <p:cNvSpPr/>
              <p:nvPr/>
            </p:nvSpPr>
            <p:spPr bwMode="auto">
              <a:xfrm>
                <a:off x="4170" y="1151"/>
                <a:ext cx="263" cy="160"/>
              </a:xfrm>
              <a:custGeom>
                <a:avLst/>
                <a:gdLst>
                  <a:gd name="T0" fmla="*/ 113 w 114"/>
                  <a:gd name="T1" fmla="*/ 7 h 69"/>
                  <a:gd name="T2" fmla="*/ 113 w 114"/>
                  <a:gd name="T3" fmla="*/ 10 h 69"/>
                  <a:gd name="T4" fmla="*/ 114 w 114"/>
                  <a:gd name="T5" fmla="*/ 14 h 69"/>
                  <a:gd name="T6" fmla="*/ 114 w 114"/>
                  <a:gd name="T7" fmla="*/ 19 h 69"/>
                  <a:gd name="T8" fmla="*/ 103 w 114"/>
                  <a:gd name="T9" fmla="*/ 49 h 69"/>
                  <a:gd name="T10" fmla="*/ 85 w 114"/>
                  <a:gd name="T11" fmla="*/ 63 h 69"/>
                  <a:gd name="T12" fmla="*/ 60 w 114"/>
                  <a:gd name="T13" fmla="*/ 68 h 69"/>
                  <a:gd name="T14" fmla="*/ 9 w 114"/>
                  <a:gd name="T15" fmla="*/ 43 h 69"/>
                  <a:gd name="T16" fmla="*/ 2 w 114"/>
                  <a:gd name="T17" fmla="*/ 29 h 69"/>
                  <a:gd name="T18" fmla="*/ 2 w 114"/>
                  <a:gd name="T19" fmla="*/ 14 h 69"/>
                  <a:gd name="T20" fmla="*/ 11 w 114"/>
                  <a:gd name="T21" fmla="*/ 3 h 69"/>
                  <a:gd name="T22" fmla="*/ 25 w 114"/>
                  <a:gd name="T23" fmla="*/ 1 h 69"/>
                  <a:gd name="T24" fmla="*/ 37 w 114"/>
                  <a:gd name="T25" fmla="*/ 7 h 69"/>
                  <a:gd name="T26" fmla="*/ 44 w 114"/>
                  <a:gd name="T27" fmla="*/ 18 h 69"/>
                  <a:gd name="T28" fmla="*/ 44 w 114"/>
                  <a:gd name="T29" fmla="*/ 40 h 69"/>
                  <a:gd name="T30" fmla="*/ 34 w 114"/>
                  <a:gd name="T31" fmla="*/ 56 h 69"/>
                  <a:gd name="T32" fmla="*/ 23 w 114"/>
                  <a:gd name="T33" fmla="*/ 65 h 69"/>
                  <a:gd name="T34" fmla="*/ 15 w 114"/>
                  <a:gd name="T35" fmla="*/ 68 h 69"/>
                  <a:gd name="T36" fmla="*/ 12 w 114"/>
                  <a:gd name="T37" fmla="*/ 68 h 69"/>
                  <a:gd name="T38" fmla="*/ 23 w 114"/>
                  <a:gd name="T39" fmla="*/ 64 h 69"/>
                  <a:gd name="T40" fmla="*/ 42 w 114"/>
                  <a:gd name="T41" fmla="*/ 40 h 69"/>
                  <a:gd name="T42" fmla="*/ 42 w 114"/>
                  <a:gd name="T43" fmla="*/ 19 h 69"/>
                  <a:gd name="T44" fmla="*/ 36 w 114"/>
                  <a:gd name="T45" fmla="*/ 8 h 69"/>
                  <a:gd name="T46" fmla="*/ 25 w 114"/>
                  <a:gd name="T47" fmla="*/ 3 h 69"/>
                  <a:gd name="T48" fmla="*/ 12 w 114"/>
                  <a:gd name="T49" fmla="*/ 4 h 69"/>
                  <a:gd name="T50" fmla="*/ 4 w 114"/>
                  <a:gd name="T51" fmla="*/ 15 h 69"/>
                  <a:gd name="T52" fmla="*/ 4 w 114"/>
                  <a:gd name="T53" fmla="*/ 29 h 69"/>
                  <a:gd name="T54" fmla="*/ 11 w 114"/>
                  <a:gd name="T55" fmla="*/ 42 h 69"/>
                  <a:gd name="T56" fmla="*/ 60 w 114"/>
                  <a:gd name="T57" fmla="*/ 67 h 69"/>
                  <a:gd name="T58" fmla="*/ 85 w 114"/>
                  <a:gd name="T59" fmla="*/ 61 h 69"/>
                  <a:gd name="T60" fmla="*/ 101 w 114"/>
                  <a:gd name="T61" fmla="*/ 48 h 69"/>
                  <a:gd name="T62" fmla="*/ 113 w 114"/>
                  <a:gd name="T63" fmla="*/ 19 h 69"/>
                  <a:gd name="T64" fmla="*/ 113 w 114"/>
                  <a:gd name="T65"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4" h="69">
                    <a:moveTo>
                      <a:pt x="113" y="7"/>
                    </a:moveTo>
                    <a:cubicBezTo>
                      <a:pt x="113" y="7"/>
                      <a:pt x="113" y="8"/>
                      <a:pt x="113" y="10"/>
                    </a:cubicBezTo>
                    <a:cubicBezTo>
                      <a:pt x="114" y="11"/>
                      <a:pt x="114" y="12"/>
                      <a:pt x="114" y="14"/>
                    </a:cubicBezTo>
                    <a:cubicBezTo>
                      <a:pt x="114" y="15"/>
                      <a:pt x="114" y="17"/>
                      <a:pt x="114" y="19"/>
                    </a:cubicBezTo>
                    <a:cubicBezTo>
                      <a:pt x="114" y="26"/>
                      <a:pt x="111" y="38"/>
                      <a:pt x="103" y="49"/>
                    </a:cubicBezTo>
                    <a:cubicBezTo>
                      <a:pt x="98" y="54"/>
                      <a:pt x="93" y="59"/>
                      <a:pt x="85" y="63"/>
                    </a:cubicBezTo>
                    <a:cubicBezTo>
                      <a:pt x="78" y="67"/>
                      <a:pt x="69" y="68"/>
                      <a:pt x="60" y="68"/>
                    </a:cubicBezTo>
                    <a:cubicBezTo>
                      <a:pt x="42" y="68"/>
                      <a:pt x="22" y="60"/>
                      <a:pt x="9" y="43"/>
                    </a:cubicBezTo>
                    <a:cubicBezTo>
                      <a:pt x="6" y="39"/>
                      <a:pt x="3" y="34"/>
                      <a:pt x="2" y="29"/>
                    </a:cubicBezTo>
                    <a:cubicBezTo>
                      <a:pt x="0" y="24"/>
                      <a:pt x="0" y="19"/>
                      <a:pt x="2" y="14"/>
                    </a:cubicBezTo>
                    <a:cubicBezTo>
                      <a:pt x="4" y="9"/>
                      <a:pt x="7" y="5"/>
                      <a:pt x="11" y="3"/>
                    </a:cubicBezTo>
                    <a:cubicBezTo>
                      <a:pt x="16" y="0"/>
                      <a:pt x="21" y="0"/>
                      <a:pt x="25" y="1"/>
                    </a:cubicBezTo>
                    <a:cubicBezTo>
                      <a:pt x="30" y="2"/>
                      <a:pt x="34" y="4"/>
                      <a:pt x="37" y="7"/>
                    </a:cubicBezTo>
                    <a:cubicBezTo>
                      <a:pt x="40" y="10"/>
                      <a:pt x="43" y="14"/>
                      <a:pt x="44" y="18"/>
                    </a:cubicBezTo>
                    <a:cubicBezTo>
                      <a:pt x="46" y="26"/>
                      <a:pt x="46" y="34"/>
                      <a:pt x="44" y="40"/>
                    </a:cubicBezTo>
                    <a:cubicBezTo>
                      <a:pt x="42" y="47"/>
                      <a:pt x="38" y="52"/>
                      <a:pt x="34" y="56"/>
                    </a:cubicBezTo>
                    <a:cubicBezTo>
                      <a:pt x="30" y="60"/>
                      <a:pt x="27" y="63"/>
                      <a:pt x="23" y="65"/>
                    </a:cubicBezTo>
                    <a:cubicBezTo>
                      <a:pt x="20" y="66"/>
                      <a:pt x="17" y="67"/>
                      <a:pt x="15" y="68"/>
                    </a:cubicBezTo>
                    <a:cubicBezTo>
                      <a:pt x="13" y="68"/>
                      <a:pt x="12" y="69"/>
                      <a:pt x="12" y="68"/>
                    </a:cubicBezTo>
                    <a:cubicBezTo>
                      <a:pt x="12" y="68"/>
                      <a:pt x="16" y="68"/>
                      <a:pt x="23" y="64"/>
                    </a:cubicBezTo>
                    <a:cubicBezTo>
                      <a:pt x="29" y="60"/>
                      <a:pt x="38" y="53"/>
                      <a:pt x="42" y="40"/>
                    </a:cubicBezTo>
                    <a:cubicBezTo>
                      <a:pt x="44" y="34"/>
                      <a:pt x="45" y="26"/>
                      <a:pt x="42" y="19"/>
                    </a:cubicBezTo>
                    <a:cubicBezTo>
                      <a:pt x="41" y="15"/>
                      <a:pt x="39" y="11"/>
                      <a:pt x="36" y="8"/>
                    </a:cubicBezTo>
                    <a:cubicBezTo>
                      <a:pt x="33" y="6"/>
                      <a:pt x="29" y="4"/>
                      <a:pt x="25" y="3"/>
                    </a:cubicBezTo>
                    <a:cubicBezTo>
                      <a:pt x="21" y="2"/>
                      <a:pt x="16" y="2"/>
                      <a:pt x="12" y="4"/>
                    </a:cubicBezTo>
                    <a:cubicBezTo>
                      <a:pt x="8" y="6"/>
                      <a:pt x="5" y="10"/>
                      <a:pt x="4" y="15"/>
                    </a:cubicBezTo>
                    <a:cubicBezTo>
                      <a:pt x="2" y="19"/>
                      <a:pt x="2" y="24"/>
                      <a:pt x="4" y="29"/>
                    </a:cubicBezTo>
                    <a:cubicBezTo>
                      <a:pt x="5" y="33"/>
                      <a:pt x="8" y="38"/>
                      <a:pt x="11" y="42"/>
                    </a:cubicBezTo>
                    <a:cubicBezTo>
                      <a:pt x="23" y="58"/>
                      <a:pt x="43" y="66"/>
                      <a:pt x="60" y="67"/>
                    </a:cubicBezTo>
                    <a:cubicBezTo>
                      <a:pt x="69" y="67"/>
                      <a:pt x="78" y="65"/>
                      <a:pt x="85" y="61"/>
                    </a:cubicBezTo>
                    <a:cubicBezTo>
                      <a:pt x="92" y="58"/>
                      <a:pt x="97" y="53"/>
                      <a:pt x="101" y="48"/>
                    </a:cubicBezTo>
                    <a:cubicBezTo>
                      <a:pt x="110" y="37"/>
                      <a:pt x="113" y="26"/>
                      <a:pt x="113" y="19"/>
                    </a:cubicBezTo>
                    <a:cubicBezTo>
                      <a:pt x="114" y="11"/>
                      <a:pt x="112" y="7"/>
                      <a:pt x="113" y="7"/>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任意多边形 140"/>
              <p:cNvSpPr/>
              <p:nvPr/>
            </p:nvSpPr>
            <p:spPr bwMode="auto">
              <a:xfrm>
                <a:off x="4482" y="1163"/>
                <a:ext cx="64" cy="196"/>
              </a:xfrm>
              <a:custGeom>
                <a:avLst/>
                <a:gdLst>
                  <a:gd name="T0" fmla="*/ 9 w 28"/>
                  <a:gd name="T1" fmla="*/ 85 h 85"/>
                  <a:gd name="T2" fmla="*/ 6 w 28"/>
                  <a:gd name="T3" fmla="*/ 82 h 85"/>
                  <a:gd name="T4" fmla="*/ 2 w 28"/>
                  <a:gd name="T5" fmla="*/ 73 h 85"/>
                  <a:gd name="T6" fmla="*/ 1 w 28"/>
                  <a:gd name="T7" fmla="*/ 58 h 85"/>
                  <a:gd name="T8" fmla="*/ 5 w 28"/>
                  <a:gd name="T9" fmla="*/ 40 h 85"/>
                  <a:gd name="T10" fmla="*/ 20 w 28"/>
                  <a:gd name="T11" fmla="*/ 11 h 85"/>
                  <a:gd name="T12" fmla="*/ 25 w 28"/>
                  <a:gd name="T13" fmla="*/ 3 h 85"/>
                  <a:gd name="T14" fmla="*/ 27 w 28"/>
                  <a:gd name="T15" fmla="*/ 0 h 85"/>
                  <a:gd name="T16" fmla="*/ 21 w 28"/>
                  <a:gd name="T17" fmla="*/ 12 h 85"/>
                  <a:gd name="T18" fmla="*/ 7 w 28"/>
                  <a:gd name="T19" fmla="*/ 41 h 85"/>
                  <a:gd name="T20" fmla="*/ 3 w 28"/>
                  <a:gd name="T21" fmla="*/ 58 h 85"/>
                  <a:gd name="T22" fmla="*/ 3 w 28"/>
                  <a:gd name="T23" fmla="*/ 73 h 85"/>
                  <a:gd name="T24" fmla="*/ 9 w 28"/>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85">
                    <a:moveTo>
                      <a:pt x="9" y="85"/>
                    </a:moveTo>
                    <a:cubicBezTo>
                      <a:pt x="8" y="85"/>
                      <a:pt x="8" y="84"/>
                      <a:pt x="6" y="82"/>
                    </a:cubicBezTo>
                    <a:cubicBezTo>
                      <a:pt x="5" y="80"/>
                      <a:pt x="3" y="77"/>
                      <a:pt x="2" y="73"/>
                    </a:cubicBezTo>
                    <a:cubicBezTo>
                      <a:pt x="1" y="69"/>
                      <a:pt x="0" y="64"/>
                      <a:pt x="1" y="58"/>
                    </a:cubicBezTo>
                    <a:cubicBezTo>
                      <a:pt x="2" y="53"/>
                      <a:pt x="3" y="47"/>
                      <a:pt x="5" y="40"/>
                    </a:cubicBezTo>
                    <a:cubicBezTo>
                      <a:pt x="9" y="28"/>
                      <a:pt x="15" y="18"/>
                      <a:pt x="20" y="11"/>
                    </a:cubicBezTo>
                    <a:cubicBezTo>
                      <a:pt x="22" y="7"/>
                      <a:pt x="24" y="5"/>
                      <a:pt x="25" y="3"/>
                    </a:cubicBezTo>
                    <a:cubicBezTo>
                      <a:pt x="26" y="1"/>
                      <a:pt x="27" y="0"/>
                      <a:pt x="27" y="0"/>
                    </a:cubicBezTo>
                    <a:cubicBezTo>
                      <a:pt x="28" y="0"/>
                      <a:pt x="25" y="4"/>
                      <a:pt x="21" y="12"/>
                    </a:cubicBezTo>
                    <a:cubicBezTo>
                      <a:pt x="17" y="19"/>
                      <a:pt x="11" y="29"/>
                      <a:pt x="7" y="41"/>
                    </a:cubicBezTo>
                    <a:cubicBezTo>
                      <a:pt x="5" y="47"/>
                      <a:pt x="4" y="53"/>
                      <a:pt x="3" y="58"/>
                    </a:cubicBezTo>
                    <a:cubicBezTo>
                      <a:pt x="2" y="64"/>
                      <a:pt x="2" y="69"/>
                      <a:pt x="3" y="73"/>
                    </a:cubicBezTo>
                    <a:cubicBezTo>
                      <a:pt x="5" y="81"/>
                      <a:pt x="9" y="85"/>
                      <a:pt x="9" y="85"/>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任意多边形 141"/>
              <p:cNvSpPr/>
              <p:nvPr/>
            </p:nvSpPr>
            <p:spPr bwMode="auto">
              <a:xfrm>
                <a:off x="4638" y="1147"/>
                <a:ext cx="49" cy="168"/>
              </a:xfrm>
              <a:custGeom>
                <a:avLst/>
                <a:gdLst>
                  <a:gd name="T0" fmla="*/ 16 w 21"/>
                  <a:gd name="T1" fmla="*/ 0 h 73"/>
                  <a:gd name="T2" fmla="*/ 18 w 21"/>
                  <a:gd name="T3" fmla="*/ 3 h 73"/>
                  <a:gd name="T4" fmla="*/ 20 w 21"/>
                  <a:gd name="T5" fmla="*/ 11 h 73"/>
                  <a:gd name="T6" fmla="*/ 19 w 21"/>
                  <a:gd name="T7" fmla="*/ 39 h 73"/>
                  <a:gd name="T8" fmla="*/ 8 w 21"/>
                  <a:gd name="T9" fmla="*/ 64 h 73"/>
                  <a:gd name="T10" fmla="*/ 2 w 21"/>
                  <a:gd name="T11" fmla="*/ 71 h 73"/>
                  <a:gd name="T12" fmla="*/ 0 w 21"/>
                  <a:gd name="T13" fmla="*/ 73 h 73"/>
                  <a:gd name="T14" fmla="*/ 7 w 21"/>
                  <a:gd name="T15" fmla="*/ 64 h 73"/>
                  <a:gd name="T16" fmla="*/ 17 w 21"/>
                  <a:gd name="T17" fmla="*/ 38 h 73"/>
                  <a:gd name="T18" fmla="*/ 18 w 21"/>
                  <a:gd name="T19" fmla="*/ 11 h 73"/>
                  <a:gd name="T20" fmla="*/ 16 w 21"/>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73">
                    <a:moveTo>
                      <a:pt x="16" y="0"/>
                    </a:moveTo>
                    <a:cubicBezTo>
                      <a:pt x="16" y="0"/>
                      <a:pt x="17" y="1"/>
                      <a:pt x="18" y="3"/>
                    </a:cubicBezTo>
                    <a:cubicBezTo>
                      <a:pt x="18" y="5"/>
                      <a:pt x="19" y="7"/>
                      <a:pt x="20" y="11"/>
                    </a:cubicBezTo>
                    <a:cubicBezTo>
                      <a:pt x="21" y="18"/>
                      <a:pt x="21" y="28"/>
                      <a:pt x="19" y="39"/>
                    </a:cubicBezTo>
                    <a:cubicBezTo>
                      <a:pt x="16" y="49"/>
                      <a:pt x="12" y="58"/>
                      <a:pt x="8" y="64"/>
                    </a:cubicBezTo>
                    <a:cubicBezTo>
                      <a:pt x="6" y="67"/>
                      <a:pt x="4" y="70"/>
                      <a:pt x="2" y="71"/>
                    </a:cubicBezTo>
                    <a:cubicBezTo>
                      <a:pt x="1" y="72"/>
                      <a:pt x="0" y="73"/>
                      <a:pt x="0" y="73"/>
                    </a:cubicBezTo>
                    <a:cubicBezTo>
                      <a:pt x="0" y="73"/>
                      <a:pt x="3" y="70"/>
                      <a:pt x="7" y="64"/>
                    </a:cubicBezTo>
                    <a:cubicBezTo>
                      <a:pt x="10" y="58"/>
                      <a:pt x="14" y="49"/>
                      <a:pt x="17" y="38"/>
                    </a:cubicBezTo>
                    <a:cubicBezTo>
                      <a:pt x="19" y="28"/>
                      <a:pt x="19" y="18"/>
                      <a:pt x="18" y="11"/>
                    </a:cubicBezTo>
                    <a:cubicBezTo>
                      <a:pt x="17" y="4"/>
                      <a:pt x="16" y="0"/>
                      <a:pt x="16" y="0"/>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任意多边形 142"/>
              <p:cNvSpPr/>
              <p:nvPr/>
            </p:nvSpPr>
            <p:spPr bwMode="auto">
              <a:xfrm>
                <a:off x="3842" y="1546"/>
                <a:ext cx="231" cy="106"/>
              </a:xfrm>
              <a:custGeom>
                <a:avLst/>
                <a:gdLst>
                  <a:gd name="T0" fmla="*/ 100 w 100"/>
                  <a:gd name="T1" fmla="*/ 14 h 46"/>
                  <a:gd name="T2" fmla="*/ 98 w 100"/>
                  <a:gd name="T3" fmla="*/ 13 h 46"/>
                  <a:gd name="T4" fmla="*/ 93 w 100"/>
                  <a:gd name="T5" fmla="*/ 10 h 46"/>
                  <a:gd name="T6" fmla="*/ 73 w 100"/>
                  <a:gd name="T7" fmla="*/ 5 h 46"/>
                  <a:gd name="T8" fmla="*/ 44 w 100"/>
                  <a:gd name="T9" fmla="*/ 10 h 46"/>
                  <a:gd name="T10" fmla="*/ 29 w 100"/>
                  <a:gd name="T11" fmla="*/ 19 h 46"/>
                  <a:gd name="T12" fmla="*/ 24 w 100"/>
                  <a:gd name="T13" fmla="*/ 26 h 46"/>
                  <a:gd name="T14" fmla="*/ 22 w 100"/>
                  <a:gd name="T15" fmla="*/ 35 h 46"/>
                  <a:gd name="T16" fmla="*/ 26 w 100"/>
                  <a:gd name="T17" fmla="*/ 43 h 46"/>
                  <a:gd name="T18" fmla="*/ 34 w 100"/>
                  <a:gd name="T19" fmla="*/ 43 h 46"/>
                  <a:gd name="T20" fmla="*/ 41 w 100"/>
                  <a:gd name="T21" fmla="*/ 29 h 46"/>
                  <a:gd name="T22" fmla="*/ 27 w 100"/>
                  <a:gd name="T23" fmla="*/ 5 h 46"/>
                  <a:gd name="T24" fmla="*/ 7 w 100"/>
                  <a:gd name="T25" fmla="*/ 2 h 46"/>
                  <a:gd name="T26" fmla="*/ 0 w 100"/>
                  <a:gd name="T27" fmla="*/ 5 h 46"/>
                  <a:gd name="T28" fmla="*/ 2 w 100"/>
                  <a:gd name="T29" fmla="*/ 4 h 46"/>
                  <a:gd name="T30" fmla="*/ 7 w 100"/>
                  <a:gd name="T31" fmla="*/ 2 h 46"/>
                  <a:gd name="T32" fmla="*/ 27 w 100"/>
                  <a:gd name="T33" fmla="*/ 4 h 46"/>
                  <a:gd name="T34" fmla="*/ 43 w 100"/>
                  <a:gd name="T35" fmla="*/ 29 h 46"/>
                  <a:gd name="T36" fmla="*/ 42 w 100"/>
                  <a:gd name="T37" fmla="*/ 38 h 46"/>
                  <a:gd name="T38" fmla="*/ 35 w 100"/>
                  <a:gd name="T39" fmla="*/ 45 h 46"/>
                  <a:gd name="T40" fmla="*/ 25 w 100"/>
                  <a:gd name="T41" fmla="*/ 44 h 46"/>
                  <a:gd name="T42" fmla="*/ 20 w 100"/>
                  <a:gd name="T43" fmla="*/ 35 h 46"/>
                  <a:gd name="T44" fmla="*/ 22 w 100"/>
                  <a:gd name="T45" fmla="*/ 25 h 46"/>
                  <a:gd name="T46" fmla="*/ 28 w 100"/>
                  <a:gd name="T47" fmla="*/ 18 h 46"/>
                  <a:gd name="T48" fmla="*/ 43 w 100"/>
                  <a:gd name="T49" fmla="*/ 8 h 46"/>
                  <a:gd name="T50" fmla="*/ 74 w 100"/>
                  <a:gd name="T51" fmla="*/ 3 h 46"/>
                  <a:gd name="T52" fmla="*/ 93 w 100"/>
                  <a:gd name="T53" fmla="*/ 10 h 46"/>
                  <a:gd name="T54" fmla="*/ 98 w 100"/>
                  <a:gd name="T55" fmla="*/ 13 h 46"/>
                  <a:gd name="T56" fmla="*/ 100 w 100"/>
                  <a:gd name="T5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 h="46">
                    <a:moveTo>
                      <a:pt x="100" y="14"/>
                    </a:moveTo>
                    <a:cubicBezTo>
                      <a:pt x="100" y="14"/>
                      <a:pt x="99" y="14"/>
                      <a:pt x="98" y="13"/>
                    </a:cubicBezTo>
                    <a:cubicBezTo>
                      <a:pt x="97" y="12"/>
                      <a:pt x="95" y="11"/>
                      <a:pt x="93" y="10"/>
                    </a:cubicBezTo>
                    <a:cubicBezTo>
                      <a:pt x="89" y="8"/>
                      <a:pt x="82" y="6"/>
                      <a:pt x="73" y="5"/>
                    </a:cubicBezTo>
                    <a:cubicBezTo>
                      <a:pt x="65" y="4"/>
                      <a:pt x="54" y="5"/>
                      <a:pt x="44" y="10"/>
                    </a:cubicBezTo>
                    <a:cubicBezTo>
                      <a:pt x="39" y="12"/>
                      <a:pt x="34" y="15"/>
                      <a:pt x="29" y="19"/>
                    </a:cubicBezTo>
                    <a:cubicBezTo>
                      <a:pt x="27" y="21"/>
                      <a:pt x="25" y="24"/>
                      <a:pt x="24" y="26"/>
                    </a:cubicBezTo>
                    <a:cubicBezTo>
                      <a:pt x="22" y="29"/>
                      <a:pt x="21" y="32"/>
                      <a:pt x="22" y="35"/>
                    </a:cubicBezTo>
                    <a:cubicBezTo>
                      <a:pt x="22" y="38"/>
                      <a:pt x="23" y="41"/>
                      <a:pt x="26" y="43"/>
                    </a:cubicBezTo>
                    <a:cubicBezTo>
                      <a:pt x="28" y="44"/>
                      <a:pt x="31" y="44"/>
                      <a:pt x="34" y="43"/>
                    </a:cubicBezTo>
                    <a:cubicBezTo>
                      <a:pt x="40" y="41"/>
                      <a:pt x="42" y="34"/>
                      <a:pt x="41" y="29"/>
                    </a:cubicBezTo>
                    <a:cubicBezTo>
                      <a:pt x="41" y="18"/>
                      <a:pt x="34" y="9"/>
                      <a:pt x="27" y="5"/>
                    </a:cubicBezTo>
                    <a:cubicBezTo>
                      <a:pt x="19" y="1"/>
                      <a:pt x="12" y="1"/>
                      <a:pt x="7" y="2"/>
                    </a:cubicBezTo>
                    <a:cubicBezTo>
                      <a:pt x="2" y="3"/>
                      <a:pt x="0" y="5"/>
                      <a:pt x="0" y="5"/>
                    </a:cubicBezTo>
                    <a:cubicBezTo>
                      <a:pt x="0" y="5"/>
                      <a:pt x="0" y="4"/>
                      <a:pt x="2" y="4"/>
                    </a:cubicBezTo>
                    <a:cubicBezTo>
                      <a:pt x="3" y="3"/>
                      <a:pt x="4" y="2"/>
                      <a:pt x="7" y="2"/>
                    </a:cubicBezTo>
                    <a:cubicBezTo>
                      <a:pt x="12" y="0"/>
                      <a:pt x="19" y="0"/>
                      <a:pt x="27" y="4"/>
                    </a:cubicBezTo>
                    <a:cubicBezTo>
                      <a:pt x="35" y="8"/>
                      <a:pt x="43" y="17"/>
                      <a:pt x="43" y="29"/>
                    </a:cubicBezTo>
                    <a:cubicBezTo>
                      <a:pt x="43" y="32"/>
                      <a:pt x="43" y="35"/>
                      <a:pt x="42" y="38"/>
                    </a:cubicBezTo>
                    <a:cubicBezTo>
                      <a:pt x="40" y="41"/>
                      <a:pt x="38" y="44"/>
                      <a:pt x="35" y="45"/>
                    </a:cubicBezTo>
                    <a:cubicBezTo>
                      <a:pt x="32" y="46"/>
                      <a:pt x="28" y="46"/>
                      <a:pt x="25" y="44"/>
                    </a:cubicBezTo>
                    <a:cubicBezTo>
                      <a:pt x="22" y="42"/>
                      <a:pt x="20" y="39"/>
                      <a:pt x="20" y="35"/>
                    </a:cubicBezTo>
                    <a:cubicBezTo>
                      <a:pt x="19" y="32"/>
                      <a:pt x="20" y="28"/>
                      <a:pt x="22" y="25"/>
                    </a:cubicBezTo>
                    <a:cubicBezTo>
                      <a:pt x="23" y="22"/>
                      <a:pt x="26" y="20"/>
                      <a:pt x="28" y="18"/>
                    </a:cubicBezTo>
                    <a:cubicBezTo>
                      <a:pt x="33" y="13"/>
                      <a:pt x="38" y="10"/>
                      <a:pt x="43" y="8"/>
                    </a:cubicBezTo>
                    <a:cubicBezTo>
                      <a:pt x="54" y="3"/>
                      <a:pt x="65" y="2"/>
                      <a:pt x="74" y="3"/>
                    </a:cubicBezTo>
                    <a:cubicBezTo>
                      <a:pt x="82" y="4"/>
                      <a:pt x="89" y="7"/>
                      <a:pt x="93" y="10"/>
                    </a:cubicBezTo>
                    <a:cubicBezTo>
                      <a:pt x="95" y="11"/>
                      <a:pt x="97" y="12"/>
                      <a:pt x="98" y="13"/>
                    </a:cubicBezTo>
                    <a:cubicBezTo>
                      <a:pt x="99" y="13"/>
                      <a:pt x="100" y="14"/>
                      <a:pt x="100" y="14"/>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任意多边形 143"/>
              <p:cNvSpPr/>
              <p:nvPr/>
            </p:nvSpPr>
            <p:spPr bwMode="auto">
              <a:xfrm>
                <a:off x="4078" y="1655"/>
                <a:ext cx="30" cy="39"/>
              </a:xfrm>
              <a:custGeom>
                <a:avLst/>
                <a:gdLst>
                  <a:gd name="T0" fmla="*/ 12 w 13"/>
                  <a:gd name="T1" fmla="*/ 0 h 17"/>
                  <a:gd name="T2" fmla="*/ 7 w 13"/>
                  <a:gd name="T3" fmla="*/ 9 h 17"/>
                  <a:gd name="T4" fmla="*/ 1 w 13"/>
                  <a:gd name="T5" fmla="*/ 17 h 17"/>
                  <a:gd name="T6" fmla="*/ 5 w 13"/>
                  <a:gd name="T7" fmla="*/ 8 h 17"/>
                  <a:gd name="T8" fmla="*/ 12 w 13"/>
                  <a:gd name="T9" fmla="*/ 0 h 17"/>
                </a:gdLst>
                <a:ahLst/>
                <a:cxnLst>
                  <a:cxn ang="0">
                    <a:pos x="T0" y="T1"/>
                  </a:cxn>
                  <a:cxn ang="0">
                    <a:pos x="T2" y="T3"/>
                  </a:cxn>
                  <a:cxn ang="0">
                    <a:pos x="T4" y="T5"/>
                  </a:cxn>
                  <a:cxn ang="0">
                    <a:pos x="T6" y="T7"/>
                  </a:cxn>
                  <a:cxn ang="0">
                    <a:pos x="T8" y="T9"/>
                  </a:cxn>
                </a:cxnLst>
                <a:rect l="0" t="0" r="r" b="b"/>
                <a:pathLst>
                  <a:path w="13" h="17">
                    <a:moveTo>
                      <a:pt x="12" y="0"/>
                    </a:moveTo>
                    <a:cubicBezTo>
                      <a:pt x="13" y="0"/>
                      <a:pt x="10" y="4"/>
                      <a:pt x="7" y="9"/>
                    </a:cubicBezTo>
                    <a:cubicBezTo>
                      <a:pt x="4" y="14"/>
                      <a:pt x="1" y="17"/>
                      <a:pt x="1" y="17"/>
                    </a:cubicBezTo>
                    <a:cubicBezTo>
                      <a:pt x="0" y="17"/>
                      <a:pt x="2" y="13"/>
                      <a:pt x="5" y="8"/>
                    </a:cubicBezTo>
                    <a:cubicBezTo>
                      <a:pt x="9" y="3"/>
                      <a:pt x="12" y="0"/>
                      <a:pt x="12" y="0"/>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任意多边形 144"/>
              <p:cNvSpPr/>
              <p:nvPr/>
            </p:nvSpPr>
            <p:spPr bwMode="auto">
              <a:xfrm>
                <a:off x="4170" y="1754"/>
                <a:ext cx="53" cy="32"/>
              </a:xfrm>
              <a:custGeom>
                <a:avLst/>
                <a:gdLst>
                  <a:gd name="T0" fmla="*/ 23 w 23"/>
                  <a:gd name="T1" fmla="*/ 14 h 14"/>
                  <a:gd name="T2" fmla="*/ 21 w 23"/>
                  <a:gd name="T3" fmla="*/ 11 h 14"/>
                  <a:gd name="T4" fmla="*/ 14 w 23"/>
                  <a:gd name="T5" fmla="*/ 4 h 14"/>
                  <a:gd name="T6" fmla="*/ 4 w 23"/>
                  <a:gd name="T7" fmla="*/ 2 h 14"/>
                  <a:gd name="T8" fmla="*/ 2 w 23"/>
                  <a:gd name="T9" fmla="*/ 2 h 14"/>
                  <a:gd name="T10" fmla="*/ 0 w 23"/>
                  <a:gd name="T11" fmla="*/ 2 h 14"/>
                  <a:gd name="T12" fmla="*/ 4 w 23"/>
                  <a:gd name="T13" fmla="*/ 0 h 14"/>
                  <a:gd name="T14" fmla="*/ 15 w 23"/>
                  <a:gd name="T15" fmla="*/ 2 h 14"/>
                  <a:gd name="T16" fmla="*/ 22 w 23"/>
                  <a:gd name="T17" fmla="*/ 10 h 14"/>
                  <a:gd name="T18" fmla="*/ 23 w 23"/>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4">
                    <a:moveTo>
                      <a:pt x="23" y="14"/>
                    </a:moveTo>
                    <a:cubicBezTo>
                      <a:pt x="23" y="14"/>
                      <a:pt x="22" y="13"/>
                      <a:pt x="21" y="11"/>
                    </a:cubicBezTo>
                    <a:cubicBezTo>
                      <a:pt x="19" y="9"/>
                      <a:pt x="17" y="6"/>
                      <a:pt x="14" y="4"/>
                    </a:cubicBezTo>
                    <a:cubicBezTo>
                      <a:pt x="10" y="2"/>
                      <a:pt x="7" y="2"/>
                      <a:pt x="4" y="2"/>
                    </a:cubicBezTo>
                    <a:cubicBezTo>
                      <a:pt x="3" y="2"/>
                      <a:pt x="2" y="2"/>
                      <a:pt x="2" y="2"/>
                    </a:cubicBezTo>
                    <a:cubicBezTo>
                      <a:pt x="1" y="2"/>
                      <a:pt x="0" y="2"/>
                      <a:pt x="0" y="2"/>
                    </a:cubicBezTo>
                    <a:cubicBezTo>
                      <a:pt x="0" y="1"/>
                      <a:pt x="2" y="0"/>
                      <a:pt x="4" y="0"/>
                    </a:cubicBezTo>
                    <a:cubicBezTo>
                      <a:pt x="7" y="0"/>
                      <a:pt x="11" y="0"/>
                      <a:pt x="15" y="2"/>
                    </a:cubicBezTo>
                    <a:cubicBezTo>
                      <a:pt x="18" y="4"/>
                      <a:pt x="21" y="8"/>
                      <a:pt x="22" y="10"/>
                    </a:cubicBezTo>
                    <a:cubicBezTo>
                      <a:pt x="23" y="12"/>
                      <a:pt x="23" y="14"/>
                      <a:pt x="23" y="14"/>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任意多边形 145"/>
              <p:cNvSpPr/>
              <p:nvPr/>
            </p:nvSpPr>
            <p:spPr bwMode="auto">
              <a:xfrm>
                <a:off x="3713" y="1740"/>
                <a:ext cx="129" cy="168"/>
              </a:xfrm>
              <a:custGeom>
                <a:avLst/>
                <a:gdLst>
                  <a:gd name="T0" fmla="*/ 56 w 56"/>
                  <a:gd name="T1" fmla="*/ 0 h 73"/>
                  <a:gd name="T2" fmla="*/ 43 w 56"/>
                  <a:gd name="T3" fmla="*/ 7 h 73"/>
                  <a:gd name="T4" fmla="*/ 16 w 56"/>
                  <a:gd name="T5" fmla="*/ 28 h 73"/>
                  <a:gd name="T6" fmla="*/ 1 w 56"/>
                  <a:gd name="T7" fmla="*/ 59 h 73"/>
                  <a:gd name="T8" fmla="*/ 2 w 56"/>
                  <a:gd name="T9" fmla="*/ 73 h 73"/>
                  <a:gd name="T10" fmla="*/ 1 w 56"/>
                  <a:gd name="T11" fmla="*/ 69 h 73"/>
                  <a:gd name="T12" fmla="*/ 0 w 56"/>
                  <a:gd name="T13" fmla="*/ 58 h 73"/>
                  <a:gd name="T14" fmla="*/ 14 w 56"/>
                  <a:gd name="T15" fmla="*/ 27 h 73"/>
                  <a:gd name="T16" fmla="*/ 42 w 56"/>
                  <a:gd name="T17" fmla="*/ 6 h 73"/>
                  <a:gd name="T18" fmla="*/ 52 w 56"/>
                  <a:gd name="T19" fmla="*/ 1 h 73"/>
                  <a:gd name="T20" fmla="*/ 56 w 56"/>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3">
                    <a:moveTo>
                      <a:pt x="56" y="0"/>
                    </a:moveTo>
                    <a:cubicBezTo>
                      <a:pt x="56" y="0"/>
                      <a:pt x="51" y="3"/>
                      <a:pt x="43" y="7"/>
                    </a:cubicBezTo>
                    <a:cubicBezTo>
                      <a:pt x="35" y="11"/>
                      <a:pt x="25" y="18"/>
                      <a:pt x="16" y="28"/>
                    </a:cubicBezTo>
                    <a:cubicBezTo>
                      <a:pt x="7" y="38"/>
                      <a:pt x="2" y="50"/>
                      <a:pt x="1" y="59"/>
                    </a:cubicBezTo>
                    <a:cubicBezTo>
                      <a:pt x="0" y="67"/>
                      <a:pt x="2" y="73"/>
                      <a:pt x="2" y="73"/>
                    </a:cubicBezTo>
                    <a:cubicBezTo>
                      <a:pt x="2" y="73"/>
                      <a:pt x="1" y="72"/>
                      <a:pt x="1" y="69"/>
                    </a:cubicBezTo>
                    <a:cubicBezTo>
                      <a:pt x="0" y="67"/>
                      <a:pt x="0" y="63"/>
                      <a:pt x="0" y="58"/>
                    </a:cubicBezTo>
                    <a:cubicBezTo>
                      <a:pt x="1" y="49"/>
                      <a:pt x="5" y="37"/>
                      <a:pt x="14" y="27"/>
                    </a:cubicBezTo>
                    <a:cubicBezTo>
                      <a:pt x="24" y="16"/>
                      <a:pt x="34" y="10"/>
                      <a:pt x="42" y="6"/>
                    </a:cubicBezTo>
                    <a:cubicBezTo>
                      <a:pt x="46" y="4"/>
                      <a:pt x="50" y="2"/>
                      <a:pt x="52" y="1"/>
                    </a:cubicBezTo>
                    <a:cubicBezTo>
                      <a:pt x="54" y="0"/>
                      <a:pt x="56" y="0"/>
                      <a:pt x="56" y="0"/>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任意多边形 146"/>
              <p:cNvSpPr/>
              <p:nvPr/>
            </p:nvSpPr>
            <p:spPr bwMode="auto">
              <a:xfrm>
                <a:off x="3958" y="1694"/>
                <a:ext cx="27" cy="90"/>
              </a:xfrm>
              <a:custGeom>
                <a:avLst/>
                <a:gdLst>
                  <a:gd name="T0" fmla="*/ 8 w 12"/>
                  <a:gd name="T1" fmla="*/ 39 h 39"/>
                  <a:gd name="T2" fmla="*/ 4 w 12"/>
                  <a:gd name="T3" fmla="*/ 35 h 39"/>
                  <a:gd name="T4" fmla="*/ 1 w 12"/>
                  <a:gd name="T5" fmla="*/ 19 h 39"/>
                  <a:gd name="T6" fmla="*/ 7 w 12"/>
                  <a:gd name="T7" fmla="*/ 5 h 39"/>
                  <a:gd name="T8" fmla="*/ 12 w 12"/>
                  <a:gd name="T9" fmla="*/ 1 h 39"/>
                  <a:gd name="T10" fmla="*/ 8 w 12"/>
                  <a:gd name="T11" fmla="*/ 6 h 39"/>
                  <a:gd name="T12" fmla="*/ 3 w 12"/>
                  <a:gd name="T13" fmla="*/ 19 h 39"/>
                  <a:gd name="T14" fmla="*/ 5 w 12"/>
                  <a:gd name="T15" fmla="*/ 34 h 39"/>
                  <a:gd name="T16" fmla="*/ 8 w 12"/>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9">
                    <a:moveTo>
                      <a:pt x="8" y="39"/>
                    </a:moveTo>
                    <a:cubicBezTo>
                      <a:pt x="8" y="39"/>
                      <a:pt x="6" y="38"/>
                      <a:pt x="4" y="35"/>
                    </a:cubicBezTo>
                    <a:cubicBezTo>
                      <a:pt x="2" y="31"/>
                      <a:pt x="0" y="25"/>
                      <a:pt x="1" y="19"/>
                    </a:cubicBezTo>
                    <a:cubicBezTo>
                      <a:pt x="1" y="13"/>
                      <a:pt x="4" y="8"/>
                      <a:pt x="7" y="5"/>
                    </a:cubicBezTo>
                    <a:cubicBezTo>
                      <a:pt x="9" y="2"/>
                      <a:pt x="12" y="0"/>
                      <a:pt x="12" y="1"/>
                    </a:cubicBezTo>
                    <a:cubicBezTo>
                      <a:pt x="12" y="1"/>
                      <a:pt x="10" y="2"/>
                      <a:pt x="8" y="6"/>
                    </a:cubicBezTo>
                    <a:cubicBezTo>
                      <a:pt x="5" y="9"/>
                      <a:pt x="3" y="14"/>
                      <a:pt x="3" y="19"/>
                    </a:cubicBezTo>
                    <a:cubicBezTo>
                      <a:pt x="2" y="25"/>
                      <a:pt x="4" y="30"/>
                      <a:pt x="5" y="34"/>
                    </a:cubicBezTo>
                    <a:cubicBezTo>
                      <a:pt x="7" y="37"/>
                      <a:pt x="9" y="39"/>
                      <a:pt x="8" y="39"/>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任意多边形 147"/>
              <p:cNvSpPr/>
              <p:nvPr/>
            </p:nvSpPr>
            <p:spPr bwMode="auto">
              <a:xfrm>
                <a:off x="3471" y="1592"/>
                <a:ext cx="295" cy="176"/>
              </a:xfrm>
              <a:custGeom>
                <a:avLst/>
                <a:gdLst>
                  <a:gd name="T0" fmla="*/ 128 w 128"/>
                  <a:gd name="T1" fmla="*/ 11 h 76"/>
                  <a:gd name="T2" fmla="*/ 125 w 128"/>
                  <a:gd name="T3" fmla="*/ 9 h 76"/>
                  <a:gd name="T4" fmla="*/ 117 w 128"/>
                  <a:gd name="T5" fmla="*/ 5 h 76"/>
                  <a:gd name="T6" fmla="*/ 103 w 128"/>
                  <a:gd name="T7" fmla="*/ 8 h 76"/>
                  <a:gd name="T8" fmla="*/ 90 w 128"/>
                  <a:gd name="T9" fmla="*/ 22 h 76"/>
                  <a:gd name="T10" fmla="*/ 77 w 128"/>
                  <a:gd name="T11" fmla="*/ 42 h 76"/>
                  <a:gd name="T12" fmla="*/ 55 w 128"/>
                  <a:gd name="T13" fmla="*/ 59 h 76"/>
                  <a:gd name="T14" fmla="*/ 25 w 128"/>
                  <a:gd name="T15" fmla="*/ 57 h 76"/>
                  <a:gd name="T16" fmla="*/ 3 w 128"/>
                  <a:gd name="T17" fmla="*/ 33 h 76"/>
                  <a:gd name="T18" fmla="*/ 2 w 128"/>
                  <a:gd name="T19" fmla="*/ 16 h 76"/>
                  <a:gd name="T20" fmla="*/ 12 w 128"/>
                  <a:gd name="T21" fmla="*/ 4 h 76"/>
                  <a:gd name="T22" fmla="*/ 28 w 128"/>
                  <a:gd name="T23" fmla="*/ 0 h 76"/>
                  <a:gd name="T24" fmla="*/ 42 w 128"/>
                  <a:gd name="T25" fmla="*/ 7 h 76"/>
                  <a:gd name="T26" fmla="*/ 52 w 128"/>
                  <a:gd name="T27" fmla="*/ 32 h 76"/>
                  <a:gd name="T28" fmla="*/ 45 w 128"/>
                  <a:gd name="T29" fmla="*/ 55 h 76"/>
                  <a:gd name="T30" fmla="*/ 31 w 128"/>
                  <a:gd name="T31" fmla="*/ 68 h 76"/>
                  <a:gd name="T32" fmla="*/ 17 w 128"/>
                  <a:gd name="T33" fmla="*/ 74 h 76"/>
                  <a:gd name="T34" fmla="*/ 8 w 128"/>
                  <a:gd name="T35" fmla="*/ 76 h 76"/>
                  <a:gd name="T36" fmla="*/ 5 w 128"/>
                  <a:gd name="T37" fmla="*/ 76 h 76"/>
                  <a:gd name="T38" fmla="*/ 4 w 128"/>
                  <a:gd name="T39" fmla="*/ 76 h 76"/>
                  <a:gd name="T40" fmla="*/ 7 w 128"/>
                  <a:gd name="T41" fmla="*/ 76 h 76"/>
                  <a:gd name="T42" fmla="*/ 17 w 128"/>
                  <a:gd name="T43" fmla="*/ 73 h 76"/>
                  <a:gd name="T44" fmla="*/ 30 w 128"/>
                  <a:gd name="T45" fmla="*/ 67 h 76"/>
                  <a:gd name="T46" fmla="*/ 44 w 128"/>
                  <a:gd name="T47" fmla="*/ 54 h 76"/>
                  <a:gd name="T48" fmla="*/ 51 w 128"/>
                  <a:gd name="T49" fmla="*/ 32 h 76"/>
                  <a:gd name="T50" fmla="*/ 40 w 128"/>
                  <a:gd name="T51" fmla="*/ 8 h 76"/>
                  <a:gd name="T52" fmla="*/ 28 w 128"/>
                  <a:gd name="T53" fmla="*/ 2 h 76"/>
                  <a:gd name="T54" fmla="*/ 13 w 128"/>
                  <a:gd name="T55" fmla="*/ 5 h 76"/>
                  <a:gd name="T56" fmla="*/ 4 w 128"/>
                  <a:gd name="T57" fmla="*/ 17 h 76"/>
                  <a:gd name="T58" fmla="*/ 5 w 128"/>
                  <a:gd name="T59" fmla="*/ 33 h 76"/>
                  <a:gd name="T60" fmla="*/ 26 w 128"/>
                  <a:gd name="T61" fmla="*/ 55 h 76"/>
                  <a:gd name="T62" fmla="*/ 55 w 128"/>
                  <a:gd name="T63" fmla="*/ 57 h 76"/>
                  <a:gd name="T64" fmla="*/ 76 w 128"/>
                  <a:gd name="T65" fmla="*/ 41 h 76"/>
                  <a:gd name="T66" fmla="*/ 88 w 128"/>
                  <a:gd name="T67" fmla="*/ 21 h 76"/>
                  <a:gd name="T68" fmla="*/ 102 w 128"/>
                  <a:gd name="T69" fmla="*/ 7 h 76"/>
                  <a:gd name="T70" fmla="*/ 117 w 128"/>
                  <a:gd name="T71" fmla="*/ 4 h 76"/>
                  <a:gd name="T72" fmla="*/ 125 w 128"/>
                  <a:gd name="T73" fmla="*/ 8 h 76"/>
                  <a:gd name="T74" fmla="*/ 128 w 128"/>
                  <a:gd name="T75"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76">
                    <a:moveTo>
                      <a:pt x="128" y="11"/>
                    </a:moveTo>
                    <a:cubicBezTo>
                      <a:pt x="127" y="11"/>
                      <a:pt x="127" y="10"/>
                      <a:pt x="125" y="9"/>
                    </a:cubicBezTo>
                    <a:cubicBezTo>
                      <a:pt x="124" y="7"/>
                      <a:pt x="121" y="5"/>
                      <a:pt x="117" y="5"/>
                    </a:cubicBezTo>
                    <a:cubicBezTo>
                      <a:pt x="113" y="4"/>
                      <a:pt x="108" y="5"/>
                      <a:pt x="103" y="8"/>
                    </a:cubicBezTo>
                    <a:cubicBezTo>
                      <a:pt x="98" y="11"/>
                      <a:pt x="94" y="16"/>
                      <a:pt x="90" y="22"/>
                    </a:cubicBezTo>
                    <a:cubicBezTo>
                      <a:pt x="86" y="28"/>
                      <a:pt x="82" y="35"/>
                      <a:pt x="77" y="42"/>
                    </a:cubicBezTo>
                    <a:cubicBezTo>
                      <a:pt x="72" y="49"/>
                      <a:pt x="65" y="56"/>
                      <a:pt x="55" y="59"/>
                    </a:cubicBezTo>
                    <a:cubicBezTo>
                      <a:pt x="46" y="62"/>
                      <a:pt x="35" y="62"/>
                      <a:pt x="25" y="57"/>
                    </a:cubicBezTo>
                    <a:cubicBezTo>
                      <a:pt x="15" y="52"/>
                      <a:pt x="7" y="44"/>
                      <a:pt x="3" y="33"/>
                    </a:cubicBezTo>
                    <a:cubicBezTo>
                      <a:pt x="1" y="28"/>
                      <a:pt x="0" y="22"/>
                      <a:pt x="2" y="16"/>
                    </a:cubicBezTo>
                    <a:cubicBezTo>
                      <a:pt x="4" y="11"/>
                      <a:pt x="8" y="6"/>
                      <a:pt x="12" y="4"/>
                    </a:cubicBezTo>
                    <a:cubicBezTo>
                      <a:pt x="17" y="1"/>
                      <a:pt x="23" y="0"/>
                      <a:pt x="28" y="0"/>
                    </a:cubicBezTo>
                    <a:cubicBezTo>
                      <a:pt x="33" y="1"/>
                      <a:pt x="38" y="3"/>
                      <a:pt x="42" y="7"/>
                    </a:cubicBezTo>
                    <a:cubicBezTo>
                      <a:pt x="49" y="13"/>
                      <a:pt x="53" y="23"/>
                      <a:pt x="52" y="32"/>
                    </a:cubicBezTo>
                    <a:cubicBezTo>
                      <a:pt x="52" y="41"/>
                      <a:pt x="49" y="49"/>
                      <a:pt x="45" y="55"/>
                    </a:cubicBezTo>
                    <a:cubicBezTo>
                      <a:pt x="41" y="61"/>
                      <a:pt x="36" y="65"/>
                      <a:pt x="31" y="68"/>
                    </a:cubicBezTo>
                    <a:cubicBezTo>
                      <a:pt x="25" y="71"/>
                      <a:pt x="21" y="73"/>
                      <a:pt x="17" y="74"/>
                    </a:cubicBezTo>
                    <a:cubicBezTo>
                      <a:pt x="13" y="75"/>
                      <a:pt x="10" y="76"/>
                      <a:pt x="8" y="76"/>
                    </a:cubicBezTo>
                    <a:cubicBezTo>
                      <a:pt x="6" y="76"/>
                      <a:pt x="6" y="76"/>
                      <a:pt x="5" y="76"/>
                    </a:cubicBezTo>
                    <a:cubicBezTo>
                      <a:pt x="5" y="76"/>
                      <a:pt x="4" y="76"/>
                      <a:pt x="4" y="76"/>
                    </a:cubicBezTo>
                    <a:cubicBezTo>
                      <a:pt x="4" y="76"/>
                      <a:pt x="5" y="76"/>
                      <a:pt x="7" y="76"/>
                    </a:cubicBezTo>
                    <a:cubicBezTo>
                      <a:pt x="10" y="75"/>
                      <a:pt x="13" y="75"/>
                      <a:pt x="17" y="73"/>
                    </a:cubicBezTo>
                    <a:cubicBezTo>
                      <a:pt x="20" y="72"/>
                      <a:pt x="25" y="70"/>
                      <a:pt x="30" y="67"/>
                    </a:cubicBezTo>
                    <a:cubicBezTo>
                      <a:pt x="35" y="64"/>
                      <a:pt x="40" y="60"/>
                      <a:pt x="44" y="54"/>
                    </a:cubicBezTo>
                    <a:cubicBezTo>
                      <a:pt x="48" y="48"/>
                      <a:pt x="51" y="40"/>
                      <a:pt x="51" y="32"/>
                    </a:cubicBezTo>
                    <a:cubicBezTo>
                      <a:pt x="51" y="23"/>
                      <a:pt x="47" y="14"/>
                      <a:pt x="40" y="8"/>
                    </a:cubicBezTo>
                    <a:cubicBezTo>
                      <a:pt x="37" y="5"/>
                      <a:pt x="32" y="3"/>
                      <a:pt x="28" y="2"/>
                    </a:cubicBezTo>
                    <a:cubicBezTo>
                      <a:pt x="23" y="2"/>
                      <a:pt x="18" y="3"/>
                      <a:pt x="13" y="5"/>
                    </a:cubicBezTo>
                    <a:cubicBezTo>
                      <a:pt x="9" y="8"/>
                      <a:pt x="6" y="12"/>
                      <a:pt x="4" y="17"/>
                    </a:cubicBezTo>
                    <a:cubicBezTo>
                      <a:pt x="2" y="22"/>
                      <a:pt x="3" y="27"/>
                      <a:pt x="5" y="33"/>
                    </a:cubicBezTo>
                    <a:cubicBezTo>
                      <a:pt x="8" y="43"/>
                      <a:pt x="17" y="51"/>
                      <a:pt x="26" y="55"/>
                    </a:cubicBezTo>
                    <a:cubicBezTo>
                      <a:pt x="35" y="60"/>
                      <a:pt x="46" y="60"/>
                      <a:pt x="55" y="57"/>
                    </a:cubicBezTo>
                    <a:cubicBezTo>
                      <a:pt x="64" y="54"/>
                      <a:pt x="71" y="48"/>
                      <a:pt x="76" y="41"/>
                    </a:cubicBezTo>
                    <a:cubicBezTo>
                      <a:pt x="81" y="34"/>
                      <a:pt x="84" y="27"/>
                      <a:pt x="88" y="21"/>
                    </a:cubicBezTo>
                    <a:cubicBezTo>
                      <a:pt x="92" y="15"/>
                      <a:pt x="97" y="10"/>
                      <a:pt x="102" y="7"/>
                    </a:cubicBezTo>
                    <a:cubicBezTo>
                      <a:pt x="108" y="4"/>
                      <a:pt x="113" y="3"/>
                      <a:pt x="117" y="4"/>
                    </a:cubicBezTo>
                    <a:cubicBezTo>
                      <a:pt x="121" y="5"/>
                      <a:pt x="124" y="7"/>
                      <a:pt x="125" y="8"/>
                    </a:cubicBezTo>
                    <a:cubicBezTo>
                      <a:pt x="127" y="10"/>
                      <a:pt x="128" y="11"/>
                      <a:pt x="128" y="11"/>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任意多边形 148"/>
              <p:cNvSpPr/>
              <p:nvPr/>
            </p:nvSpPr>
            <p:spPr bwMode="auto">
              <a:xfrm>
                <a:off x="3725" y="1645"/>
                <a:ext cx="43" cy="116"/>
              </a:xfrm>
              <a:custGeom>
                <a:avLst/>
                <a:gdLst>
                  <a:gd name="T0" fmla="*/ 19 w 19"/>
                  <a:gd name="T1" fmla="*/ 50 h 50"/>
                  <a:gd name="T2" fmla="*/ 12 w 19"/>
                  <a:gd name="T3" fmla="*/ 45 h 50"/>
                  <a:gd name="T4" fmla="*/ 3 w 19"/>
                  <a:gd name="T5" fmla="*/ 28 h 50"/>
                  <a:gd name="T6" fmla="*/ 1 w 19"/>
                  <a:gd name="T7" fmla="*/ 8 h 50"/>
                  <a:gd name="T8" fmla="*/ 4 w 19"/>
                  <a:gd name="T9" fmla="*/ 0 h 50"/>
                  <a:gd name="T10" fmla="*/ 3 w 19"/>
                  <a:gd name="T11" fmla="*/ 8 h 50"/>
                  <a:gd name="T12" fmla="*/ 5 w 19"/>
                  <a:gd name="T13" fmla="*/ 27 h 50"/>
                  <a:gd name="T14" fmla="*/ 13 w 19"/>
                  <a:gd name="T15" fmla="*/ 44 h 50"/>
                  <a:gd name="T16" fmla="*/ 19 w 19"/>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0">
                    <a:moveTo>
                      <a:pt x="19" y="50"/>
                    </a:moveTo>
                    <a:cubicBezTo>
                      <a:pt x="19" y="50"/>
                      <a:pt x="16" y="49"/>
                      <a:pt x="12" y="45"/>
                    </a:cubicBezTo>
                    <a:cubicBezTo>
                      <a:pt x="9" y="41"/>
                      <a:pt x="5" y="35"/>
                      <a:pt x="3" y="28"/>
                    </a:cubicBezTo>
                    <a:cubicBezTo>
                      <a:pt x="0" y="20"/>
                      <a:pt x="0" y="13"/>
                      <a:pt x="1" y="8"/>
                    </a:cubicBezTo>
                    <a:cubicBezTo>
                      <a:pt x="2" y="3"/>
                      <a:pt x="4" y="0"/>
                      <a:pt x="4" y="0"/>
                    </a:cubicBezTo>
                    <a:cubicBezTo>
                      <a:pt x="4" y="0"/>
                      <a:pt x="3" y="3"/>
                      <a:pt x="3" y="8"/>
                    </a:cubicBezTo>
                    <a:cubicBezTo>
                      <a:pt x="2" y="13"/>
                      <a:pt x="2" y="20"/>
                      <a:pt x="5" y="27"/>
                    </a:cubicBezTo>
                    <a:cubicBezTo>
                      <a:pt x="7" y="34"/>
                      <a:pt x="10" y="40"/>
                      <a:pt x="13" y="44"/>
                    </a:cubicBezTo>
                    <a:cubicBezTo>
                      <a:pt x="17" y="48"/>
                      <a:pt x="19" y="50"/>
                      <a:pt x="19" y="50"/>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任意多边形 149"/>
              <p:cNvSpPr/>
              <p:nvPr/>
            </p:nvSpPr>
            <p:spPr bwMode="auto">
              <a:xfrm>
                <a:off x="3475" y="1438"/>
                <a:ext cx="328" cy="152"/>
              </a:xfrm>
              <a:custGeom>
                <a:avLst/>
                <a:gdLst>
                  <a:gd name="T0" fmla="*/ 142 w 142"/>
                  <a:gd name="T1" fmla="*/ 48 h 66"/>
                  <a:gd name="T2" fmla="*/ 134 w 142"/>
                  <a:gd name="T3" fmla="*/ 45 h 66"/>
                  <a:gd name="T4" fmla="*/ 111 w 142"/>
                  <a:gd name="T5" fmla="*/ 39 h 66"/>
                  <a:gd name="T6" fmla="*/ 76 w 142"/>
                  <a:gd name="T7" fmla="*/ 40 h 66"/>
                  <a:gd name="T8" fmla="*/ 57 w 142"/>
                  <a:gd name="T9" fmla="*/ 47 h 66"/>
                  <a:gd name="T10" fmla="*/ 50 w 142"/>
                  <a:gd name="T11" fmla="*/ 55 h 66"/>
                  <a:gd name="T12" fmla="*/ 55 w 142"/>
                  <a:gd name="T13" fmla="*/ 63 h 66"/>
                  <a:gd name="T14" fmla="*/ 59 w 142"/>
                  <a:gd name="T15" fmla="*/ 62 h 66"/>
                  <a:gd name="T16" fmla="*/ 61 w 142"/>
                  <a:gd name="T17" fmla="*/ 57 h 66"/>
                  <a:gd name="T18" fmla="*/ 62 w 142"/>
                  <a:gd name="T19" fmla="*/ 47 h 66"/>
                  <a:gd name="T20" fmla="*/ 57 w 142"/>
                  <a:gd name="T21" fmla="*/ 27 h 66"/>
                  <a:gd name="T22" fmla="*/ 46 w 142"/>
                  <a:gd name="T23" fmla="*/ 13 h 66"/>
                  <a:gd name="T24" fmla="*/ 32 w 142"/>
                  <a:gd name="T25" fmla="*/ 5 h 66"/>
                  <a:gd name="T26" fmla="*/ 9 w 142"/>
                  <a:gd name="T27" fmla="*/ 2 h 66"/>
                  <a:gd name="T28" fmla="*/ 0 w 142"/>
                  <a:gd name="T29" fmla="*/ 4 h 66"/>
                  <a:gd name="T30" fmla="*/ 2 w 142"/>
                  <a:gd name="T31" fmla="*/ 3 h 66"/>
                  <a:gd name="T32" fmla="*/ 8 w 142"/>
                  <a:gd name="T33" fmla="*/ 1 h 66"/>
                  <a:gd name="T34" fmla="*/ 32 w 142"/>
                  <a:gd name="T35" fmla="*/ 3 h 66"/>
                  <a:gd name="T36" fmla="*/ 47 w 142"/>
                  <a:gd name="T37" fmla="*/ 11 h 66"/>
                  <a:gd name="T38" fmla="*/ 59 w 142"/>
                  <a:gd name="T39" fmla="*/ 26 h 66"/>
                  <a:gd name="T40" fmla="*/ 64 w 142"/>
                  <a:gd name="T41" fmla="*/ 47 h 66"/>
                  <a:gd name="T42" fmla="*/ 63 w 142"/>
                  <a:gd name="T43" fmla="*/ 58 h 66"/>
                  <a:gd name="T44" fmla="*/ 60 w 142"/>
                  <a:gd name="T45" fmla="*/ 63 h 66"/>
                  <a:gd name="T46" fmla="*/ 54 w 142"/>
                  <a:gd name="T47" fmla="*/ 65 h 66"/>
                  <a:gd name="T48" fmla="*/ 49 w 142"/>
                  <a:gd name="T49" fmla="*/ 61 h 66"/>
                  <a:gd name="T50" fmla="*/ 48 w 142"/>
                  <a:gd name="T51" fmla="*/ 55 h 66"/>
                  <a:gd name="T52" fmla="*/ 56 w 142"/>
                  <a:gd name="T53" fmla="*/ 46 h 66"/>
                  <a:gd name="T54" fmla="*/ 75 w 142"/>
                  <a:gd name="T55" fmla="*/ 38 h 66"/>
                  <a:gd name="T56" fmla="*/ 111 w 142"/>
                  <a:gd name="T57" fmla="*/ 37 h 66"/>
                  <a:gd name="T58" fmla="*/ 134 w 142"/>
                  <a:gd name="T59" fmla="*/ 44 h 66"/>
                  <a:gd name="T60" fmla="*/ 140 w 142"/>
                  <a:gd name="T61" fmla="*/ 47 h 66"/>
                  <a:gd name="T62" fmla="*/ 142 w 142"/>
                  <a:gd name="T63" fmla="*/ 4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66">
                    <a:moveTo>
                      <a:pt x="142" y="48"/>
                    </a:moveTo>
                    <a:cubicBezTo>
                      <a:pt x="141" y="48"/>
                      <a:pt x="139" y="47"/>
                      <a:pt x="134" y="45"/>
                    </a:cubicBezTo>
                    <a:cubicBezTo>
                      <a:pt x="128" y="43"/>
                      <a:pt x="121" y="40"/>
                      <a:pt x="111" y="39"/>
                    </a:cubicBezTo>
                    <a:cubicBezTo>
                      <a:pt x="101" y="37"/>
                      <a:pt x="89" y="37"/>
                      <a:pt x="76" y="40"/>
                    </a:cubicBezTo>
                    <a:cubicBezTo>
                      <a:pt x="70" y="42"/>
                      <a:pt x="63" y="44"/>
                      <a:pt x="57" y="47"/>
                    </a:cubicBezTo>
                    <a:cubicBezTo>
                      <a:pt x="54" y="49"/>
                      <a:pt x="51" y="52"/>
                      <a:pt x="50" y="55"/>
                    </a:cubicBezTo>
                    <a:cubicBezTo>
                      <a:pt x="50" y="58"/>
                      <a:pt x="52" y="62"/>
                      <a:pt x="55" y="63"/>
                    </a:cubicBezTo>
                    <a:cubicBezTo>
                      <a:pt x="56" y="64"/>
                      <a:pt x="58" y="63"/>
                      <a:pt x="59" y="62"/>
                    </a:cubicBezTo>
                    <a:cubicBezTo>
                      <a:pt x="60" y="61"/>
                      <a:pt x="61" y="59"/>
                      <a:pt x="61" y="57"/>
                    </a:cubicBezTo>
                    <a:cubicBezTo>
                      <a:pt x="62" y="54"/>
                      <a:pt x="62" y="50"/>
                      <a:pt x="62" y="47"/>
                    </a:cubicBezTo>
                    <a:cubicBezTo>
                      <a:pt x="62" y="40"/>
                      <a:pt x="60" y="33"/>
                      <a:pt x="57" y="27"/>
                    </a:cubicBezTo>
                    <a:cubicBezTo>
                      <a:pt x="54" y="21"/>
                      <a:pt x="50" y="16"/>
                      <a:pt x="46" y="13"/>
                    </a:cubicBezTo>
                    <a:cubicBezTo>
                      <a:pt x="41" y="9"/>
                      <a:pt x="36" y="6"/>
                      <a:pt x="32" y="5"/>
                    </a:cubicBezTo>
                    <a:cubicBezTo>
                      <a:pt x="22" y="1"/>
                      <a:pt x="14" y="1"/>
                      <a:pt x="9" y="2"/>
                    </a:cubicBezTo>
                    <a:cubicBezTo>
                      <a:pt x="3" y="3"/>
                      <a:pt x="0" y="4"/>
                      <a:pt x="0" y="4"/>
                    </a:cubicBezTo>
                    <a:cubicBezTo>
                      <a:pt x="0" y="4"/>
                      <a:pt x="1" y="4"/>
                      <a:pt x="2" y="3"/>
                    </a:cubicBezTo>
                    <a:cubicBezTo>
                      <a:pt x="3" y="3"/>
                      <a:pt x="6" y="2"/>
                      <a:pt x="8" y="1"/>
                    </a:cubicBezTo>
                    <a:cubicBezTo>
                      <a:pt x="14" y="0"/>
                      <a:pt x="22" y="0"/>
                      <a:pt x="32" y="3"/>
                    </a:cubicBezTo>
                    <a:cubicBezTo>
                      <a:pt x="37" y="5"/>
                      <a:pt x="42" y="7"/>
                      <a:pt x="47" y="11"/>
                    </a:cubicBezTo>
                    <a:cubicBezTo>
                      <a:pt x="51" y="15"/>
                      <a:pt x="56" y="20"/>
                      <a:pt x="59" y="26"/>
                    </a:cubicBezTo>
                    <a:cubicBezTo>
                      <a:pt x="62" y="32"/>
                      <a:pt x="64" y="39"/>
                      <a:pt x="64" y="47"/>
                    </a:cubicBezTo>
                    <a:cubicBezTo>
                      <a:pt x="64" y="50"/>
                      <a:pt x="64" y="54"/>
                      <a:pt x="63" y="58"/>
                    </a:cubicBezTo>
                    <a:cubicBezTo>
                      <a:pt x="63" y="60"/>
                      <a:pt x="62" y="62"/>
                      <a:pt x="60" y="63"/>
                    </a:cubicBezTo>
                    <a:cubicBezTo>
                      <a:pt x="59" y="65"/>
                      <a:pt x="56" y="66"/>
                      <a:pt x="54" y="65"/>
                    </a:cubicBezTo>
                    <a:cubicBezTo>
                      <a:pt x="52" y="64"/>
                      <a:pt x="50" y="63"/>
                      <a:pt x="49" y="61"/>
                    </a:cubicBezTo>
                    <a:cubicBezTo>
                      <a:pt x="48" y="59"/>
                      <a:pt x="48" y="57"/>
                      <a:pt x="48" y="55"/>
                    </a:cubicBezTo>
                    <a:cubicBezTo>
                      <a:pt x="49" y="50"/>
                      <a:pt x="53" y="48"/>
                      <a:pt x="56" y="46"/>
                    </a:cubicBezTo>
                    <a:cubicBezTo>
                      <a:pt x="62" y="42"/>
                      <a:pt x="69" y="40"/>
                      <a:pt x="75" y="38"/>
                    </a:cubicBezTo>
                    <a:cubicBezTo>
                      <a:pt x="89" y="35"/>
                      <a:pt x="101" y="36"/>
                      <a:pt x="111" y="37"/>
                    </a:cubicBezTo>
                    <a:cubicBezTo>
                      <a:pt x="121" y="39"/>
                      <a:pt x="129" y="42"/>
                      <a:pt x="134" y="44"/>
                    </a:cubicBezTo>
                    <a:cubicBezTo>
                      <a:pt x="136" y="45"/>
                      <a:pt x="138" y="46"/>
                      <a:pt x="140" y="47"/>
                    </a:cubicBezTo>
                    <a:cubicBezTo>
                      <a:pt x="141" y="47"/>
                      <a:pt x="142" y="48"/>
                      <a:pt x="142" y="48"/>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任意多边形 150"/>
              <p:cNvSpPr/>
              <p:nvPr/>
            </p:nvSpPr>
            <p:spPr bwMode="auto">
              <a:xfrm>
                <a:off x="3000" y="1331"/>
                <a:ext cx="138" cy="245"/>
              </a:xfrm>
              <a:custGeom>
                <a:avLst/>
                <a:gdLst>
                  <a:gd name="T0" fmla="*/ 36 w 60"/>
                  <a:gd name="T1" fmla="*/ 105 h 106"/>
                  <a:gd name="T2" fmla="*/ 42 w 60"/>
                  <a:gd name="T3" fmla="*/ 100 h 106"/>
                  <a:gd name="T4" fmla="*/ 55 w 60"/>
                  <a:gd name="T5" fmla="*/ 80 h 106"/>
                  <a:gd name="T6" fmla="*/ 54 w 60"/>
                  <a:gd name="T7" fmla="*/ 46 h 106"/>
                  <a:gd name="T8" fmla="*/ 41 w 60"/>
                  <a:gd name="T9" fmla="*/ 30 h 106"/>
                  <a:gd name="T10" fmla="*/ 21 w 60"/>
                  <a:gd name="T11" fmla="*/ 23 h 106"/>
                  <a:gd name="T12" fmla="*/ 10 w 60"/>
                  <a:gd name="T13" fmla="*/ 25 h 106"/>
                  <a:gd name="T14" fmla="*/ 3 w 60"/>
                  <a:gd name="T15" fmla="*/ 32 h 106"/>
                  <a:gd name="T16" fmla="*/ 5 w 60"/>
                  <a:gd name="T17" fmla="*/ 41 h 106"/>
                  <a:gd name="T18" fmla="*/ 12 w 60"/>
                  <a:gd name="T19" fmla="*/ 47 h 106"/>
                  <a:gd name="T20" fmla="*/ 30 w 60"/>
                  <a:gd name="T21" fmla="*/ 44 h 106"/>
                  <a:gd name="T22" fmla="*/ 40 w 60"/>
                  <a:gd name="T23" fmla="*/ 32 h 106"/>
                  <a:gd name="T24" fmla="*/ 45 w 60"/>
                  <a:gd name="T25" fmla="*/ 9 h 106"/>
                  <a:gd name="T26" fmla="*/ 45 w 60"/>
                  <a:gd name="T27" fmla="*/ 2 h 106"/>
                  <a:gd name="T28" fmla="*/ 46 w 60"/>
                  <a:gd name="T29" fmla="*/ 0 h 106"/>
                  <a:gd name="T30" fmla="*/ 46 w 60"/>
                  <a:gd name="T31" fmla="*/ 2 h 106"/>
                  <a:gd name="T32" fmla="*/ 46 w 60"/>
                  <a:gd name="T33" fmla="*/ 9 h 106"/>
                  <a:gd name="T34" fmla="*/ 41 w 60"/>
                  <a:gd name="T35" fmla="*/ 33 h 106"/>
                  <a:gd name="T36" fmla="*/ 31 w 60"/>
                  <a:gd name="T37" fmla="*/ 45 h 106"/>
                  <a:gd name="T38" fmla="*/ 12 w 60"/>
                  <a:gd name="T39" fmla="*/ 49 h 106"/>
                  <a:gd name="T40" fmla="*/ 3 w 60"/>
                  <a:gd name="T41" fmla="*/ 42 h 106"/>
                  <a:gd name="T42" fmla="*/ 1 w 60"/>
                  <a:gd name="T43" fmla="*/ 31 h 106"/>
                  <a:gd name="T44" fmla="*/ 9 w 60"/>
                  <a:gd name="T45" fmla="*/ 23 h 106"/>
                  <a:gd name="T46" fmla="*/ 21 w 60"/>
                  <a:gd name="T47" fmla="*/ 20 h 106"/>
                  <a:gd name="T48" fmla="*/ 42 w 60"/>
                  <a:gd name="T49" fmla="*/ 28 h 106"/>
                  <a:gd name="T50" fmla="*/ 56 w 60"/>
                  <a:gd name="T51" fmla="*/ 45 h 106"/>
                  <a:gd name="T52" fmla="*/ 60 w 60"/>
                  <a:gd name="T53" fmla="*/ 64 h 106"/>
                  <a:gd name="T54" fmla="*/ 56 w 60"/>
                  <a:gd name="T55" fmla="*/ 80 h 106"/>
                  <a:gd name="T56" fmla="*/ 43 w 60"/>
                  <a:gd name="T57" fmla="*/ 100 h 106"/>
                  <a:gd name="T58" fmla="*/ 38 w 60"/>
                  <a:gd name="T59" fmla="*/ 104 h 106"/>
                  <a:gd name="T60" fmla="*/ 36 w 60"/>
                  <a:gd name="T61" fmla="*/ 10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106">
                    <a:moveTo>
                      <a:pt x="36" y="105"/>
                    </a:moveTo>
                    <a:cubicBezTo>
                      <a:pt x="36" y="105"/>
                      <a:pt x="38" y="104"/>
                      <a:pt x="42" y="100"/>
                    </a:cubicBezTo>
                    <a:cubicBezTo>
                      <a:pt x="46" y="96"/>
                      <a:pt x="51" y="89"/>
                      <a:pt x="55" y="80"/>
                    </a:cubicBezTo>
                    <a:cubicBezTo>
                      <a:pt x="58" y="71"/>
                      <a:pt x="60" y="58"/>
                      <a:pt x="54" y="46"/>
                    </a:cubicBezTo>
                    <a:cubicBezTo>
                      <a:pt x="51" y="40"/>
                      <a:pt x="47" y="34"/>
                      <a:pt x="41" y="30"/>
                    </a:cubicBezTo>
                    <a:cubicBezTo>
                      <a:pt x="35" y="26"/>
                      <a:pt x="28" y="23"/>
                      <a:pt x="21" y="23"/>
                    </a:cubicBezTo>
                    <a:cubicBezTo>
                      <a:pt x="17" y="22"/>
                      <a:pt x="14" y="23"/>
                      <a:pt x="10" y="25"/>
                    </a:cubicBezTo>
                    <a:cubicBezTo>
                      <a:pt x="7" y="26"/>
                      <a:pt x="4" y="29"/>
                      <a:pt x="3" y="32"/>
                    </a:cubicBezTo>
                    <a:cubicBezTo>
                      <a:pt x="2" y="35"/>
                      <a:pt x="3" y="39"/>
                      <a:pt x="5" y="41"/>
                    </a:cubicBezTo>
                    <a:cubicBezTo>
                      <a:pt x="7" y="44"/>
                      <a:pt x="9" y="46"/>
                      <a:pt x="12" y="47"/>
                    </a:cubicBezTo>
                    <a:cubicBezTo>
                      <a:pt x="18" y="49"/>
                      <a:pt x="25" y="47"/>
                      <a:pt x="30" y="44"/>
                    </a:cubicBezTo>
                    <a:cubicBezTo>
                      <a:pt x="35" y="41"/>
                      <a:pt x="38" y="36"/>
                      <a:pt x="40" y="32"/>
                    </a:cubicBezTo>
                    <a:cubicBezTo>
                      <a:pt x="44" y="23"/>
                      <a:pt x="45" y="15"/>
                      <a:pt x="45" y="9"/>
                    </a:cubicBezTo>
                    <a:cubicBezTo>
                      <a:pt x="45" y="6"/>
                      <a:pt x="45" y="4"/>
                      <a:pt x="45" y="2"/>
                    </a:cubicBezTo>
                    <a:cubicBezTo>
                      <a:pt x="45" y="1"/>
                      <a:pt x="46" y="0"/>
                      <a:pt x="46" y="0"/>
                    </a:cubicBezTo>
                    <a:cubicBezTo>
                      <a:pt x="46" y="0"/>
                      <a:pt x="46" y="1"/>
                      <a:pt x="46" y="2"/>
                    </a:cubicBezTo>
                    <a:cubicBezTo>
                      <a:pt x="46" y="4"/>
                      <a:pt x="46" y="6"/>
                      <a:pt x="46" y="9"/>
                    </a:cubicBezTo>
                    <a:cubicBezTo>
                      <a:pt x="46" y="15"/>
                      <a:pt x="46" y="23"/>
                      <a:pt x="41" y="33"/>
                    </a:cubicBezTo>
                    <a:cubicBezTo>
                      <a:pt x="39" y="37"/>
                      <a:pt x="36" y="42"/>
                      <a:pt x="31" y="45"/>
                    </a:cubicBezTo>
                    <a:cubicBezTo>
                      <a:pt x="26" y="49"/>
                      <a:pt x="19" y="51"/>
                      <a:pt x="12" y="49"/>
                    </a:cubicBezTo>
                    <a:cubicBezTo>
                      <a:pt x="8" y="48"/>
                      <a:pt x="5" y="45"/>
                      <a:pt x="3" y="42"/>
                    </a:cubicBezTo>
                    <a:cubicBezTo>
                      <a:pt x="1" y="39"/>
                      <a:pt x="0" y="35"/>
                      <a:pt x="1" y="31"/>
                    </a:cubicBezTo>
                    <a:cubicBezTo>
                      <a:pt x="3" y="27"/>
                      <a:pt x="6" y="25"/>
                      <a:pt x="9" y="23"/>
                    </a:cubicBezTo>
                    <a:cubicBezTo>
                      <a:pt x="13" y="21"/>
                      <a:pt x="17" y="20"/>
                      <a:pt x="21" y="20"/>
                    </a:cubicBezTo>
                    <a:cubicBezTo>
                      <a:pt x="29" y="21"/>
                      <a:pt x="36" y="24"/>
                      <a:pt x="42" y="28"/>
                    </a:cubicBezTo>
                    <a:cubicBezTo>
                      <a:pt x="48" y="33"/>
                      <a:pt x="53" y="39"/>
                      <a:pt x="56" y="45"/>
                    </a:cubicBezTo>
                    <a:cubicBezTo>
                      <a:pt x="59" y="51"/>
                      <a:pt x="60" y="58"/>
                      <a:pt x="60" y="64"/>
                    </a:cubicBezTo>
                    <a:cubicBezTo>
                      <a:pt x="59" y="70"/>
                      <a:pt x="58" y="75"/>
                      <a:pt x="56" y="80"/>
                    </a:cubicBezTo>
                    <a:cubicBezTo>
                      <a:pt x="52" y="90"/>
                      <a:pt x="47" y="96"/>
                      <a:pt x="43" y="100"/>
                    </a:cubicBezTo>
                    <a:cubicBezTo>
                      <a:pt x="41" y="102"/>
                      <a:pt x="39" y="103"/>
                      <a:pt x="38" y="104"/>
                    </a:cubicBezTo>
                    <a:cubicBezTo>
                      <a:pt x="37" y="105"/>
                      <a:pt x="36" y="106"/>
                      <a:pt x="36" y="105"/>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任意多边形 151"/>
              <p:cNvSpPr/>
              <p:nvPr/>
            </p:nvSpPr>
            <p:spPr bwMode="auto">
              <a:xfrm>
                <a:off x="3228" y="1472"/>
                <a:ext cx="63" cy="240"/>
              </a:xfrm>
              <a:custGeom>
                <a:avLst/>
                <a:gdLst>
                  <a:gd name="T0" fmla="*/ 20 w 27"/>
                  <a:gd name="T1" fmla="*/ 104 h 104"/>
                  <a:gd name="T2" fmla="*/ 17 w 27"/>
                  <a:gd name="T3" fmla="*/ 101 h 104"/>
                  <a:gd name="T4" fmla="*/ 10 w 27"/>
                  <a:gd name="T5" fmla="*/ 90 h 104"/>
                  <a:gd name="T6" fmla="*/ 1 w 27"/>
                  <a:gd name="T7" fmla="*/ 50 h 104"/>
                  <a:gd name="T8" fmla="*/ 15 w 27"/>
                  <a:gd name="T9" fmla="*/ 12 h 104"/>
                  <a:gd name="T10" fmla="*/ 23 w 27"/>
                  <a:gd name="T11" fmla="*/ 3 h 104"/>
                  <a:gd name="T12" fmla="*/ 27 w 27"/>
                  <a:gd name="T13" fmla="*/ 0 h 104"/>
                  <a:gd name="T14" fmla="*/ 16 w 27"/>
                  <a:gd name="T15" fmla="*/ 13 h 104"/>
                  <a:gd name="T16" fmla="*/ 3 w 27"/>
                  <a:gd name="T17" fmla="*/ 51 h 104"/>
                  <a:gd name="T18" fmla="*/ 11 w 27"/>
                  <a:gd name="T19" fmla="*/ 90 h 104"/>
                  <a:gd name="T20" fmla="*/ 20 w 27"/>
                  <a:gd name="T2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4">
                    <a:moveTo>
                      <a:pt x="20" y="104"/>
                    </a:moveTo>
                    <a:cubicBezTo>
                      <a:pt x="20" y="104"/>
                      <a:pt x="18" y="103"/>
                      <a:pt x="17" y="101"/>
                    </a:cubicBezTo>
                    <a:cubicBezTo>
                      <a:pt x="15" y="98"/>
                      <a:pt x="12" y="95"/>
                      <a:pt x="10" y="90"/>
                    </a:cubicBezTo>
                    <a:cubicBezTo>
                      <a:pt x="5" y="81"/>
                      <a:pt x="0" y="67"/>
                      <a:pt x="1" y="50"/>
                    </a:cubicBezTo>
                    <a:cubicBezTo>
                      <a:pt x="2" y="34"/>
                      <a:pt x="9" y="20"/>
                      <a:pt x="15" y="12"/>
                    </a:cubicBezTo>
                    <a:cubicBezTo>
                      <a:pt x="18" y="8"/>
                      <a:pt x="21" y="5"/>
                      <a:pt x="23" y="3"/>
                    </a:cubicBezTo>
                    <a:cubicBezTo>
                      <a:pt x="25" y="1"/>
                      <a:pt x="27" y="0"/>
                      <a:pt x="27" y="0"/>
                    </a:cubicBezTo>
                    <a:cubicBezTo>
                      <a:pt x="27" y="0"/>
                      <a:pt x="22" y="4"/>
                      <a:pt x="16" y="13"/>
                    </a:cubicBezTo>
                    <a:cubicBezTo>
                      <a:pt x="10" y="21"/>
                      <a:pt x="4" y="35"/>
                      <a:pt x="3" y="51"/>
                    </a:cubicBezTo>
                    <a:cubicBezTo>
                      <a:pt x="2" y="66"/>
                      <a:pt x="6" y="80"/>
                      <a:pt x="11" y="90"/>
                    </a:cubicBezTo>
                    <a:cubicBezTo>
                      <a:pt x="16" y="99"/>
                      <a:pt x="20" y="104"/>
                      <a:pt x="20" y="104"/>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任意多边形 152"/>
              <p:cNvSpPr/>
              <p:nvPr/>
            </p:nvSpPr>
            <p:spPr bwMode="auto">
              <a:xfrm>
                <a:off x="3254" y="1375"/>
                <a:ext cx="200" cy="136"/>
              </a:xfrm>
              <a:custGeom>
                <a:avLst/>
                <a:gdLst>
                  <a:gd name="T0" fmla="*/ 87 w 87"/>
                  <a:gd name="T1" fmla="*/ 59 h 59"/>
                  <a:gd name="T2" fmla="*/ 80 w 87"/>
                  <a:gd name="T3" fmla="*/ 44 h 59"/>
                  <a:gd name="T4" fmla="*/ 53 w 87"/>
                  <a:gd name="T5" fmla="*/ 16 h 59"/>
                  <a:gd name="T6" fmla="*/ 17 w 87"/>
                  <a:gd name="T7" fmla="*/ 2 h 59"/>
                  <a:gd name="T8" fmla="*/ 3 w 87"/>
                  <a:gd name="T9" fmla="*/ 2 h 59"/>
                  <a:gd name="T10" fmla="*/ 0 w 87"/>
                  <a:gd name="T11" fmla="*/ 2 h 59"/>
                  <a:gd name="T12" fmla="*/ 5 w 87"/>
                  <a:gd name="T13" fmla="*/ 1 h 59"/>
                  <a:gd name="T14" fmla="*/ 17 w 87"/>
                  <a:gd name="T15" fmla="*/ 1 h 59"/>
                  <a:gd name="T16" fmla="*/ 55 w 87"/>
                  <a:gd name="T17" fmla="*/ 14 h 59"/>
                  <a:gd name="T18" fmla="*/ 81 w 87"/>
                  <a:gd name="T19" fmla="*/ 43 h 59"/>
                  <a:gd name="T20" fmla="*/ 86 w 87"/>
                  <a:gd name="T21" fmla="*/ 55 h 59"/>
                  <a:gd name="T22" fmla="*/ 87 w 87"/>
                  <a:gd name="T2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59">
                    <a:moveTo>
                      <a:pt x="87" y="59"/>
                    </a:moveTo>
                    <a:cubicBezTo>
                      <a:pt x="87" y="59"/>
                      <a:pt x="85" y="53"/>
                      <a:pt x="80" y="44"/>
                    </a:cubicBezTo>
                    <a:cubicBezTo>
                      <a:pt x="75" y="35"/>
                      <a:pt x="66" y="24"/>
                      <a:pt x="53" y="16"/>
                    </a:cubicBezTo>
                    <a:cubicBezTo>
                      <a:pt x="41" y="7"/>
                      <a:pt x="27" y="3"/>
                      <a:pt x="17" y="2"/>
                    </a:cubicBezTo>
                    <a:cubicBezTo>
                      <a:pt x="11" y="2"/>
                      <a:pt x="6" y="2"/>
                      <a:pt x="3" y="2"/>
                    </a:cubicBezTo>
                    <a:cubicBezTo>
                      <a:pt x="1" y="2"/>
                      <a:pt x="0" y="2"/>
                      <a:pt x="0" y="2"/>
                    </a:cubicBezTo>
                    <a:cubicBezTo>
                      <a:pt x="0" y="2"/>
                      <a:pt x="2" y="1"/>
                      <a:pt x="5" y="1"/>
                    </a:cubicBezTo>
                    <a:cubicBezTo>
                      <a:pt x="8" y="1"/>
                      <a:pt x="12" y="0"/>
                      <a:pt x="17" y="1"/>
                    </a:cubicBezTo>
                    <a:cubicBezTo>
                      <a:pt x="27" y="2"/>
                      <a:pt x="41" y="5"/>
                      <a:pt x="55" y="14"/>
                    </a:cubicBezTo>
                    <a:cubicBezTo>
                      <a:pt x="68" y="23"/>
                      <a:pt x="77" y="34"/>
                      <a:pt x="81" y="43"/>
                    </a:cubicBezTo>
                    <a:cubicBezTo>
                      <a:pt x="84" y="48"/>
                      <a:pt x="85" y="52"/>
                      <a:pt x="86" y="55"/>
                    </a:cubicBezTo>
                    <a:cubicBezTo>
                      <a:pt x="87" y="57"/>
                      <a:pt x="87" y="59"/>
                      <a:pt x="87" y="59"/>
                    </a:cubicBezTo>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任意多边形 153"/>
              <p:cNvSpPr/>
              <p:nvPr/>
            </p:nvSpPr>
            <p:spPr bwMode="auto">
              <a:xfrm>
                <a:off x="3808" y="1645"/>
                <a:ext cx="198" cy="95"/>
              </a:xfrm>
              <a:custGeom>
                <a:avLst/>
                <a:gdLst>
                  <a:gd name="T0" fmla="*/ 32 w 86"/>
                  <a:gd name="T1" fmla="*/ 31 h 41"/>
                  <a:gd name="T2" fmla="*/ 0 w 86"/>
                  <a:gd name="T3" fmla="*/ 41 h 41"/>
                  <a:gd name="T4" fmla="*/ 4 w 86"/>
                  <a:gd name="T5" fmla="*/ 41 h 41"/>
                  <a:gd name="T6" fmla="*/ 27 w 86"/>
                  <a:gd name="T7" fmla="*/ 33 h 41"/>
                  <a:gd name="T8" fmla="*/ 32 w 86"/>
                  <a:gd name="T9" fmla="*/ 31 h 41"/>
                  <a:gd name="T10" fmla="*/ 59 w 86"/>
                  <a:gd name="T11" fmla="*/ 19 h 41"/>
                  <a:gd name="T12" fmla="*/ 57 w 86"/>
                  <a:gd name="T13" fmla="*/ 20 h 41"/>
                  <a:gd name="T14" fmla="*/ 28 w 86"/>
                  <a:gd name="T15" fmla="*/ 35 h 41"/>
                  <a:gd name="T16" fmla="*/ 11 w 86"/>
                  <a:gd name="T17" fmla="*/ 41 h 41"/>
                  <a:gd name="T18" fmla="*/ 13 w 86"/>
                  <a:gd name="T19" fmla="*/ 41 h 41"/>
                  <a:gd name="T20" fmla="*/ 15 w 86"/>
                  <a:gd name="T21" fmla="*/ 41 h 41"/>
                  <a:gd name="T22" fmla="*/ 15 w 86"/>
                  <a:gd name="T23" fmla="*/ 41 h 41"/>
                  <a:gd name="T24" fmla="*/ 14 w 86"/>
                  <a:gd name="T25" fmla="*/ 41 h 41"/>
                  <a:gd name="T26" fmla="*/ 46 w 86"/>
                  <a:gd name="T27" fmla="*/ 41 h 41"/>
                  <a:gd name="T28" fmla="*/ 70 w 86"/>
                  <a:gd name="T29" fmla="*/ 20 h 41"/>
                  <a:gd name="T30" fmla="*/ 59 w 86"/>
                  <a:gd name="T31" fmla="*/ 19 h 41"/>
                  <a:gd name="T32" fmla="*/ 86 w 86"/>
                  <a:gd name="T33" fmla="*/ 0 h 41"/>
                  <a:gd name="T34" fmla="*/ 63 w 86"/>
                  <a:gd name="T35" fmla="*/ 16 h 41"/>
                  <a:gd name="T36" fmla="*/ 61 w 86"/>
                  <a:gd name="T37" fmla="*/ 17 h 41"/>
                  <a:gd name="T38" fmla="*/ 71 w 86"/>
                  <a:gd name="T39" fmla="*/ 19 h 41"/>
                  <a:gd name="T40" fmla="*/ 86 w 86"/>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41">
                    <a:moveTo>
                      <a:pt x="32" y="31"/>
                    </a:moveTo>
                    <a:cubicBezTo>
                      <a:pt x="22" y="35"/>
                      <a:pt x="11" y="38"/>
                      <a:pt x="0" y="41"/>
                    </a:cubicBezTo>
                    <a:cubicBezTo>
                      <a:pt x="1" y="41"/>
                      <a:pt x="3" y="41"/>
                      <a:pt x="4" y="41"/>
                    </a:cubicBezTo>
                    <a:cubicBezTo>
                      <a:pt x="11" y="39"/>
                      <a:pt x="19" y="36"/>
                      <a:pt x="27" y="33"/>
                    </a:cubicBezTo>
                    <a:cubicBezTo>
                      <a:pt x="29" y="32"/>
                      <a:pt x="31" y="31"/>
                      <a:pt x="32" y="31"/>
                    </a:cubicBezTo>
                    <a:moveTo>
                      <a:pt x="59" y="19"/>
                    </a:moveTo>
                    <a:cubicBezTo>
                      <a:pt x="58" y="19"/>
                      <a:pt x="58" y="19"/>
                      <a:pt x="57" y="20"/>
                    </a:cubicBezTo>
                    <a:cubicBezTo>
                      <a:pt x="48" y="25"/>
                      <a:pt x="39" y="30"/>
                      <a:pt x="28" y="35"/>
                    </a:cubicBezTo>
                    <a:cubicBezTo>
                      <a:pt x="22" y="37"/>
                      <a:pt x="16" y="39"/>
                      <a:pt x="11" y="41"/>
                    </a:cubicBezTo>
                    <a:cubicBezTo>
                      <a:pt x="11" y="41"/>
                      <a:pt x="12" y="41"/>
                      <a:pt x="13" y="41"/>
                    </a:cubicBezTo>
                    <a:cubicBezTo>
                      <a:pt x="14" y="41"/>
                      <a:pt x="14" y="41"/>
                      <a:pt x="15" y="41"/>
                    </a:cubicBezTo>
                    <a:cubicBezTo>
                      <a:pt x="15" y="41"/>
                      <a:pt x="15" y="41"/>
                      <a:pt x="15" y="41"/>
                    </a:cubicBezTo>
                    <a:cubicBezTo>
                      <a:pt x="15" y="41"/>
                      <a:pt x="14" y="41"/>
                      <a:pt x="14" y="41"/>
                    </a:cubicBezTo>
                    <a:cubicBezTo>
                      <a:pt x="25" y="41"/>
                      <a:pt x="35" y="41"/>
                      <a:pt x="46" y="41"/>
                    </a:cubicBezTo>
                    <a:cubicBezTo>
                      <a:pt x="54" y="35"/>
                      <a:pt x="63" y="28"/>
                      <a:pt x="70" y="20"/>
                    </a:cubicBezTo>
                    <a:cubicBezTo>
                      <a:pt x="66" y="20"/>
                      <a:pt x="63" y="19"/>
                      <a:pt x="59" y="19"/>
                    </a:cubicBezTo>
                    <a:moveTo>
                      <a:pt x="86" y="0"/>
                    </a:moveTo>
                    <a:cubicBezTo>
                      <a:pt x="79" y="6"/>
                      <a:pt x="71" y="12"/>
                      <a:pt x="63" y="16"/>
                    </a:cubicBezTo>
                    <a:cubicBezTo>
                      <a:pt x="62" y="17"/>
                      <a:pt x="62" y="17"/>
                      <a:pt x="61" y="17"/>
                    </a:cubicBezTo>
                    <a:cubicBezTo>
                      <a:pt x="65" y="18"/>
                      <a:pt x="68" y="18"/>
                      <a:pt x="71" y="19"/>
                    </a:cubicBezTo>
                    <a:cubicBezTo>
                      <a:pt x="77" y="13"/>
                      <a:pt x="82" y="7"/>
                      <a:pt x="86"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任意多边形 154"/>
              <p:cNvSpPr/>
              <p:nvPr/>
            </p:nvSpPr>
            <p:spPr bwMode="auto">
              <a:xfrm>
                <a:off x="3944" y="1685"/>
                <a:ext cx="27" cy="6"/>
              </a:xfrm>
              <a:custGeom>
                <a:avLst/>
                <a:gdLst>
                  <a:gd name="T0" fmla="*/ 2 w 12"/>
                  <a:gd name="T1" fmla="*/ 0 h 3"/>
                  <a:gd name="T2" fmla="*/ 0 w 12"/>
                  <a:gd name="T3" fmla="*/ 2 h 3"/>
                  <a:gd name="T4" fmla="*/ 11 w 12"/>
                  <a:gd name="T5" fmla="*/ 3 h 3"/>
                  <a:gd name="T6" fmla="*/ 12 w 12"/>
                  <a:gd name="T7" fmla="*/ 2 h 3"/>
                  <a:gd name="T8" fmla="*/ 2 w 12"/>
                  <a:gd name="T9" fmla="*/ 0 h 3"/>
                </a:gdLst>
                <a:ahLst/>
                <a:cxnLst>
                  <a:cxn ang="0">
                    <a:pos x="T0" y="T1"/>
                  </a:cxn>
                  <a:cxn ang="0">
                    <a:pos x="T2" y="T3"/>
                  </a:cxn>
                  <a:cxn ang="0">
                    <a:pos x="T4" y="T5"/>
                  </a:cxn>
                  <a:cxn ang="0">
                    <a:pos x="T6" y="T7"/>
                  </a:cxn>
                  <a:cxn ang="0">
                    <a:pos x="T8" y="T9"/>
                  </a:cxn>
                </a:cxnLst>
                <a:rect l="0" t="0" r="r" b="b"/>
                <a:pathLst>
                  <a:path w="12" h="3">
                    <a:moveTo>
                      <a:pt x="2" y="0"/>
                    </a:moveTo>
                    <a:cubicBezTo>
                      <a:pt x="2" y="1"/>
                      <a:pt x="1" y="1"/>
                      <a:pt x="0" y="2"/>
                    </a:cubicBezTo>
                    <a:cubicBezTo>
                      <a:pt x="4" y="2"/>
                      <a:pt x="7" y="3"/>
                      <a:pt x="11" y="3"/>
                    </a:cubicBezTo>
                    <a:cubicBezTo>
                      <a:pt x="11" y="3"/>
                      <a:pt x="12" y="2"/>
                      <a:pt x="12" y="2"/>
                    </a:cubicBezTo>
                    <a:cubicBezTo>
                      <a:pt x="9" y="1"/>
                      <a:pt x="6" y="1"/>
                      <a:pt x="2"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任意多边形 155"/>
              <p:cNvSpPr/>
              <p:nvPr/>
            </p:nvSpPr>
            <p:spPr bwMode="auto">
              <a:xfrm>
                <a:off x="3817" y="1682"/>
                <a:ext cx="136" cy="58"/>
              </a:xfrm>
              <a:custGeom>
                <a:avLst/>
                <a:gdLst>
                  <a:gd name="T0" fmla="*/ 59 w 59"/>
                  <a:gd name="T1" fmla="*/ 0 h 25"/>
                  <a:gd name="T2" fmla="*/ 28 w 59"/>
                  <a:gd name="T3" fmla="*/ 15 h 25"/>
                  <a:gd name="T4" fmla="*/ 23 w 59"/>
                  <a:gd name="T5" fmla="*/ 17 h 25"/>
                  <a:gd name="T6" fmla="*/ 0 w 59"/>
                  <a:gd name="T7" fmla="*/ 25 h 25"/>
                  <a:gd name="T8" fmla="*/ 6 w 59"/>
                  <a:gd name="T9" fmla="*/ 25 h 25"/>
                  <a:gd name="T10" fmla="*/ 7 w 59"/>
                  <a:gd name="T11" fmla="*/ 25 h 25"/>
                  <a:gd name="T12" fmla="*/ 24 w 59"/>
                  <a:gd name="T13" fmla="*/ 19 h 25"/>
                  <a:gd name="T14" fmla="*/ 53 w 59"/>
                  <a:gd name="T15" fmla="*/ 4 h 25"/>
                  <a:gd name="T16" fmla="*/ 55 w 59"/>
                  <a:gd name="T17" fmla="*/ 3 h 25"/>
                  <a:gd name="T18" fmla="*/ 57 w 59"/>
                  <a:gd name="T19" fmla="*/ 1 h 25"/>
                  <a:gd name="T20" fmla="*/ 59 w 59"/>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25">
                    <a:moveTo>
                      <a:pt x="59" y="0"/>
                    </a:moveTo>
                    <a:cubicBezTo>
                      <a:pt x="49" y="6"/>
                      <a:pt x="39" y="10"/>
                      <a:pt x="28" y="15"/>
                    </a:cubicBezTo>
                    <a:cubicBezTo>
                      <a:pt x="27" y="15"/>
                      <a:pt x="25" y="16"/>
                      <a:pt x="23" y="17"/>
                    </a:cubicBezTo>
                    <a:cubicBezTo>
                      <a:pt x="15" y="20"/>
                      <a:pt x="7" y="23"/>
                      <a:pt x="0" y="25"/>
                    </a:cubicBezTo>
                    <a:cubicBezTo>
                      <a:pt x="2" y="25"/>
                      <a:pt x="4" y="25"/>
                      <a:pt x="6" y="25"/>
                    </a:cubicBezTo>
                    <a:cubicBezTo>
                      <a:pt x="6" y="25"/>
                      <a:pt x="6" y="25"/>
                      <a:pt x="7" y="25"/>
                    </a:cubicBezTo>
                    <a:cubicBezTo>
                      <a:pt x="12" y="23"/>
                      <a:pt x="18" y="21"/>
                      <a:pt x="24" y="19"/>
                    </a:cubicBezTo>
                    <a:cubicBezTo>
                      <a:pt x="35" y="14"/>
                      <a:pt x="44" y="9"/>
                      <a:pt x="53" y="4"/>
                    </a:cubicBezTo>
                    <a:cubicBezTo>
                      <a:pt x="54" y="3"/>
                      <a:pt x="54" y="3"/>
                      <a:pt x="55" y="3"/>
                    </a:cubicBezTo>
                    <a:cubicBezTo>
                      <a:pt x="56" y="2"/>
                      <a:pt x="57" y="2"/>
                      <a:pt x="57" y="1"/>
                    </a:cubicBezTo>
                    <a:cubicBezTo>
                      <a:pt x="58" y="1"/>
                      <a:pt x="58" y="1"/>
                      <a:pt x="59"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任意多边形 156"/>
              <p:cNvSpPr/>
              <p:nvPr/>
            </p:nvSpPr>
            <p:spPr bwMode="auto">
              <a:xfrm>
                <a:off x="3838" y="1740"/>
                <a:ext cx="4" cy="0"/>
              </a:xfrm>
              <a:custGeom>
                <a:avLst/>
                <a:gdLst>
                  <a:gd name="T0" fmla="*/ 2 w 2"/>
                  <a:gd name="T1" fmla="*/ 0 w 2"/>
                  <a:gd name="T2" fmla="*/ 1 w 2"/>
                  <a:gd name="T3" fmla="*/ 2 w 2"/>
                  <a:gd name="T4" fmla="*/ 2 w 2"/>
                </a:gdLst>
                <a:ahLst/>
                <a:cxnLst>
                  <a:cxn ang="0">
                    <a:pos x="T0" y="0"/>
                  </a:cxn>
                  <a:cxn ang="0">
                    <a:pos x="T1" y="0"/>
                  </a:cxn>
                  <a:cxn ang="0">
                    <a:pos x="T2" y="0"/>
                  </a:cxn>
                  <a:cxn ang="0">
                    <a:pos x="T3" y="0"/>
                  </a:cxn>
                  <a:cxn ang="0">
                    <a:pos x="T4" y="0"/>
                  </a:cxn>
                </a:cxnLst>
                <a:rect l="0" t="0" r="r" b="b"/>
                <a:pathLst>
                  <a:path w="2">
                    <a:moveTo>
                      <a:pt x="2" y="0"/>
                    </a:moveTo>
                    <a:cubicBezTo>
                      <a:pt x="1" y="0"/>
                      <a:pt x="1" y="0"/>
                      <a:pt x="0" y="0"/>
                    </a:cubicBezTo>
                    <a:cubicBezTo>
                      <a:pt x="1" y="0"/>
                      <a:pt x="1" y="0"/>
                      <a:pt x="1" y="0"/>
                    </a:cubicBezTo>
                    <a:cubicBezTo>
                      <a:pt x="1" y="0"/>
                      <a:pt x="2" y="0"/>
                      <a:pt x="2" y="0"/>
                    </a:cubicBezTo>
                    <a:cubicBezTo>
                      <a:pt x="2" y="0"/>
                      <a:pt x="2" y="0"/>
                      <a:pt x="2" y="0"/>
                    </a:cubicBezTo>
                  </a:path>
                </a:pathLst>
              </a:custGeom>
              <a:solidFill>
                <a:srgbClr val="AFAF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任意多边形 157"/>
              <p:cNvSpPr/>
              <p:nvPr/>
            </p:nvSpPr>
            <p:spPr bwMode="auto">
              <a:xfrm>
                <a:off x="3681" y="1382"/>
                <a:ext cx="251" cy="293"/>
              </a:xfrm>
              <a:custGeom>
                <a:avLst/>
                <a:gdLst>
                  <a:gd name="T0" fmla="*/ 4 w 109"/>
                  <a:gd name="T1" fmla="*/ 127 h 127"/>
                  <a:gd name="T2" fmla="*/ 4 w 109"/>
                  <a:gd name="T3" fmla="*/ 127 h 127"/>
                  <a:gd name="T4" fmla="*/ 4 w 109"/>
                  <a:gd name="T5" fmla="*/ 127 h 127"/>
                  <a:gd name="T6" fmla="*/ 4 w 109"/>
                  <a:gd name="T7" fmla="*/ 127 h 127"/>
                  <a:gd name="T8" fmla="*/ 56 w 109"/>
                  <a:gd name="T9" fmla="*/ 92 h 127"/>
                  <a:gd name="T10" fmla="*/ 49 w 109"/>
                  <a:gd name="T11" fmla="*/ 98 h 127"/>
                  <a:gd name="T12" fmla="*/ 34 w 109"/>
                  <a:gd name="T13" fmla="*/ 110 h 127"/>
                  <a:gd name="T14" fmla="*/ 33 w 109"/>
                  <a:gd name="T15" fmla="*/ 110 h 127"/>
                  <a:gd name="T16" fmla="*/ 57 w 109"/>
                  <a:gd name="T17" fmla="*/ 93 h 127"/>
                  <a:gd name="T18" fmla="*/ 56 w 109"/>
                  <a:gd name="T19" fmla="*/ 92 h 127"/>
                  <a:gd name="T20" fmla="*/ 52 w 109"/>
                  <a:gd name="T21" fmla="*/ 79 h 127"/>
                  <a:gd name="T22" fmla="*/ 28 w 109"/>
                  <a:gd name="T23" fmla="*/ 96 h 127"/>
                  <a:gd name="T24" fmla="*/ 34 w 109"/>
                  <a:gd name="T25" fmla="*/ 99 h 127"/>
                  <a:gd name="T26" fmla="*/ 37 w 109"/>
                  <a:gd name="T27" fmla="*/ 102 h 127"/>
                  <a:gd name="T28" fmla="*/ 36 w 109"/>
                  <a:gd name="T29" fmla="*/ 102 h 127"/>
                  <a:gd name="T30" fmla="*/ 34 w 109"/>
                  <a:gd name="T31" fmla="*/ 100 h 127"/>
                  <a:gd name="T32" fmla="*/ 27 w 109"/>
                  <a:gd name="T33" fmla="*/ 96 h 127"/>
                  <a:gd name="T34" fmla="*/ 26 w 109"/>
                  <a:gd name="T35" fmla="*/ 97 h 127"/>
                  <a:gd name="T36" fmla="*/ 8 w 109"/>
                  <a:gd name="T37" fmla="*/ 108 h 127"/>
                  <a:gd name="T38" fmla="*/ 3 w 109"/>
                  <a:gd name="T39" fmla="*/ 126 h 127"/>
                  <a:gd name="T40" fmla="*/ 5 w 109"/>
                  <a:gd name="T41" fmla="*/ 125 h 127"/>
                  <a:gd name="T42" fmla="*/ 6 w 109"/>
                  <a:gd name="T43" fmla="*/ 122 h 127"/>
                  <a:gd name="T44" fmla="*/ 19 w 109"/>
                  <a:gd name="T45" fmla="*/ 117 h 127"/>
                  <a:gd name="T46" fmla="*/ 19 w 109"/>
                  <a:gd name="T47" fmla="*/ 117 h 127"/>
                  <a:gd name="T48" fmla="*/ 22 w 109"/>
                  <a:gd name="T49" fmla="*/ 115 h 127"/>
                  <a:gd name="T50" fmla="*/ 23 w 109"/>
                  <a:gd name="T51" fmla="*/ 114 h 127"/>
                  <a:gd name="T52" fmla="*/ 23 w 109"/>
                  <a:gd name="T53" fmla="*/ 114 h 127"/>
                  <a:gd name="T54" fmla="*/ 23 w 109"/>
                  <a:gd name="T55" fmla="*/ 115 h 127"/>
                  <a:gd name="T56" fmla="*/ 26 w 109"/>
                  <a:gd name="T57" fmla="*/ 113 h 127"/>
                  <a:gd name="T58" fmla="*/ 33 w 109"/>
                  <a:gd name="T59" fmla="*/ 108 h 127"/>
                  <a:gd name="T60" fmla="*/ 48 w 109"/>
                  <a:gd name="T61" fmla="*/ 97 h 127"/>
                  <a:gd name="T62" fmla="*/ 55 w 109"/>
                  <a:gd name="T63" fmla="*/ 90 h 127"/>
                  <a:gd name="T64" fmla="*/ 52 w 109"/>
                  <a:gd name="T65" fmla="*/ 81 h 127"/>
                  <a:gd name="T66" fmla="*/ 52 w 109"/>
                  <a:gd name="T67" fmla="*/ 79 h 127"/>
                  <a:gd name="T68" fmla="*/ 76 w 109"/>
                  <a:gd name="T69" fmla="*/ 74 h 127"/>
                  <a:gd name="T70" fmla="*/ 74 w 109"/>
                  <a:gd name="T71" fmla="*/ 74 h 127"/>
                  <a:gd name="T72" fmla="*/ 58 w 109"/>
                  <a:gd name="T73" fmla="*/ 91 h 127"/>
                  <a:gd name="T74" fmla="*/ 58 w 109"/>
                  <a:gd name="T75" fmla="*/ 92 h 127"/>
                  <a:gd name="T76" fmla="*/ 76 w 109"/>
                  <a:gd name="T77" fmla="*/ 74 h 127"/>
                  <a:gd name="T78" fmla="*/ 86 w 109"/>
                  <a:gd name="T79" fmla="*/ 60 h 127"/>
                  <a:gd name="T80" fmla="*/ 79 w 109"/>
                  <a:gd name="T81" fmla="*/ 68 h 127"/>
                  <a:gd name="T82" fmla="*/ 75 w 109"/>
                  <a:gd name="T83" fmla="*/ 73 h 127"/>
                  <a:gd name="T84" fmla="*/ 77 w 109"/>
                  <a:gd name="T85" fmla="*/ 73 h 127"/>
                  <a:gd name="T86" fmla="*/ 86 w 109"/>
                  <a:gd name="T87" fmla="*/ 60 h 127"/>
                  <a:gd name="T88" fmla="*/ 109 w 109"/>
                  <a:gd name="T89" fmla="*/ 0 h 127"/>
                  <a:gd name="T90" fmla="*/ 80 w 109"/>
                  <a:gd name="T91" fmla="*/ 41 h 127"/>
                  <a:gd name="T92" fmla="*/ 54 w 109"/>
                  <a:gd name="T93" fmla="*/ 78 h 127"/>
                  <a:gd name="T94" fmla="*/ 57 w 109"/>
                  <a:gd name="T95" fmla="*/ 89 h 127"/>
                  <a:gd name="T96" fmla="*/ 78 w 109"/>
                  <a:gd name="T97" fmla="*/ 67 h 127"/>
                  <a:gd name="T98" fmla="*/ 97 w 109"/>
                  <a:gd name="T99" fmla="*/ 41 h 127"/>
                  <a:gd name="T100" fmla="*/ 109 w 109"/>
                  <a:gd name="T10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9" h="127">
                    <a:moveTo>
                      <a:pt x="4" y="127"/>
                    </a:moveTo>
                    <a:cubicBezTo>
                      <a:pt x="4" y="127"/>
                      <a:pt x="4" y="127"/>
                      <a:pt x="4" y="127"/>
                    </a:cubicBezTo>
                    <a:cubicBezTo>
                      <a:pt x="4" y="127"/>
                      <a:pt x="4" y="127"/>
                      <a:pt x="4" y="127"/>
                    </a:cubicBezTo>
                    <a:cubicBezTo>
                      <a:pt x="4" y="127"/>
                      <a:pt x="4" y="127"/>
                      <a:pt x="4" y="127"/>
                    </a:cubicBezTo>
                    <a:moveTo>
                      <a:pt x="56" y="92"/>
                    </a:moveTo>
                    <a:cubicBezTo>
                      <a:pt x="54" y="94"/>
                      <a:pt x="51" y="96"/>
                      <a:pt x="49" y="98"/>
                    </a:cubicBezTo>
                    <a:cubicBezTo>
                      <a:pt x="44" y="102"/>
                      <a:pt x="39" y="106"/>
                      <a:pt x="34" y="110"/>
                    </a:cubicBezTo>
                    <a:cubicBezTo>
                      <a:pt x="34" y="110"/>
                      <a:pt x="33" y="110"/>
                      <a:pt x="33" y="110"/>
                    </a:cubicBezTo>
                    <a:cubicBezTo>
                      <a:pt x="41" y="105"/>
                      <a:pt x="49" y="100"/>
                      <a:pt x="57" y="93"/>
                    </a:cubicBezTo>
                    <a:cubicBezTo>
                      <a:pt x="57" y="93"/>
                      <a:pt x="56" y="92"/>
                      <a:pt x="56" y="92"/>
                    </a:cubicBezTo>
                    <a:moveTo>
                      <a:pt x="52" y="79"/>
                    </a:moveTo>
                    <a:cubicBezTo>
                      <a:pt x="45" y="86"/>
                      <a:pt x="37" y="91"/>
                      <a:pt x="28" y="96"/>
                    </a:cubicBezTo>
                    <a:cubicBezTo>
                      <a:pt x="31" y="97"/>
                      <a:pt x="33" y="98"/>
                      <a:pt x="34" y="99"/>
                    </a:cubicBezTo>
                    <a:cubicBezTo>
                      <a:pt x="36" y="101"/>
                      <a:pt x="37" y="102"/>
                      <a:pt x="37" y="102"/>
                    </a:cubicBezTo>
                    <a:cubicBezTo>
                      <a:pt x="37" y="102"/>
                      <a:pt x="37" y="102"/>
                      <a:pt x="36" y="102"/>
                    </a:cubicBezTo>
                    <a:cubicBezTo>
                      <a:pt x="36" y="102"/>
                      <a:pt x="36" y="101"/>
                      <a:pt x="34" y="100"/>
                    </a:cubicBezTo>
                    <a:cubicBezTo>
                      <a:pt x="33" y="98"/>
                      <a:pt x="30" y="97"/>
                      <a:pt x="27" y="96"/>
                    </a:cubicBezTo>
                    <a:cubicBezTo>
                      <a:pt x="27" y="96"/>
                      <a:pt x="27" y="96"/>
                      <a:pt x="26" y="97"/>
                    </a:cubicBezTo>
                    <a:cubicBezTo>
                      <a:pt x="20" y="100"/>
                      <a:pt x="13" y="102"/>
                      <a:pt x="8" y="108"/>
                    </a:cubicBezTo>
                    <a:cubicBezTo>
                      <a:pt x="3" y="112"/>
                      <a:pt x="0" y="120"/>
                      <a:pt x="3" y="126"/>
                    </a:cubicBezTo>
                    <a:cubicBezTo>
                      <a:pt x="4" y="126"/>
                      <a:pt x="4" y="126"/>
                      <a:pt x="5" y="125"/>
                    </a:cubicBezTo>
                    <a:cubicBezTo>
                      <a:pt x="6" y="122"/>
                      <a:pt x="6" y="122"/>
                      <a:pt x="6" y="122"/>
                    </a:cubicBezTo>
                    <a:cubicBezTo>
                      <a:pt x="11" y="121"/>
                      <a:pt x="15" y="119"/>
                      <a:pt x="19" y="117"/>
                    </a:cubicBezTo>
                    <a:cubicBezTo>
                      <a:pt x="19" y="117"/>
                      <a:pt x="19" y="117"/>
                      <a:pt x="19" y="117"/>
                    </a:cubicBezTo>
                    <a:cubicBezTo>
                      <a:pt x="20" y="117"/>
                      <a:pt x="21" y="116"/>
                      <a:pt x="22" y="115"/>
                    </a:cubicBezTo>
                    <a:cubicBezTo>
                      <a:pt x="23" y="115"/>
                      <a:pt x="23" y="114"/>
                      <a:pt x="23" y="114"/>
                    </a:cubicBezTo>
                    <a:cubicBezTo>
                      <a:pt x="23" y="114"/>
                      <a:pt x="23" y="114"/>
                      <a:pt x="23" y="114"/>
                    </a:cubicBezTo>
                    <a:cubicBezTo>
                      <a:pt x="23" y="114"/>
                      <a:pt x="23" y="114"/>
                      <a:pt x="23" y="115"/>
                    </a:cubicBezTo>
                    <a:cubicBezTo>
                      <a:pt x="24" y="114"/>
                      <a:pt x="25" y="114"/>
                      <a:pt x="26" y="113"/>
                    </a:cubicBezTo>
                    <a:cubicBezTo>
                      <a:pt x="28" y="112"/>
                      <a:pt x="31" y="110"/>
                      <a:pt x="33" y="108"/>
                    </a:cubicBezTo>
                    <a:cubicBezTo>
                      <a:pt x="38" y="105"/>
                      <a:pt x="42" y="101"/>
                      <a:pt x="48" y="97"/>
                    </a:cubicBezTo>
                    <a:cubicBezTo>
                      <a:pt x="50" y="95"/>
                      <a:pt x="53" y="93"/>
                      <a:pt x="55" y="90"/>
                    </a:cubicBezTo>
                    <a:cubicBezTo>
                      <a:pt x="54" y="87"/>
                      <a:pt x="53" y="84"/>
                      <a:pt x="52" y="81"/>
                    </a:cubicBezTo>
                    <a:cubicBezTo>
                      <a:pt x="52" y="81"/>
                      <a:pt x="52" y="80"/>
                      <a:pt x="52" y="79"/>
                    </a:cubicBezTo>
                    <a:moveTo>
                      <a:pt x="76" y="74"/>
                    </a:moveTo>
                    <a:cubicBezTo>
                      <a:pt x="75" y="74"/>
                      <a:pt x="75" y="74"/>
                      <a:pt x="74" y="74"/>
                    </a:cubicBezTo>
                    <a:cubicBezTo>
                      <a:pt x="69" y="80"/>
                      <a:pt x="63" y="86"/>
                      <a:pt x="58" y="91"/>
                    </a:cubicBezTo>
                    <a:cubicBezTo>
                      <a:pt x="58" y="91"/>
                      <a:pt x="58" y="91"/>
                      <a:pt x="58" y="92"/>
                    </a:cubicBezTo>
                    <a:cubicBezTo>
                      <a:pt x="65" y="86"/>
                      <a:pt x="70" y="80"/>
                      <a:pt x="76" y="74"/>
                    </a:cubicBezTo>
                    <a:moveTo>
                      <a:pt x="86" y="60"/>
                    </a:moveTo>
                    <a:cubicBezTo>
                      <a:pt x="84" y="62"/>
                      <a:pt x="82" y="65"/>
                      <a:pt x="79" y="68"/>
                    </a:cubicBezTo>
                    <a:cubicBezTo>
                      <a:pt x="78" y="70"/>
                      <a:pt x="76" y="72"/>
                      <a:pt x="75" y="73"/>
                    </a:cubicBezTo>
                    <a:cubicBezTo>
                      <a:pt x="76" y="73"/>
                      <a:pt x="76" y="73"/>
                      <a:pt x="77" y="73"/>
                    </a:cubicBezTo>
                    <a:cubicBezTo>
                      <a:pt x="80" y="68"/>
                      <a:pt x="83" y="64"/>
                      <a:pt x="86" y="60"/>
                    </a:cubicBezTo>
                    <a:moveTo>
                      <a:pt x="109" y="0"/>
                    </a:moveTo>
                    <a:cubicBezTo>
                      <a:pt x="93" y="6"/>
                      <a:pt x="88" y="25"/>
                      <a:pt x="80" y="41"/>
                    </a:cubicBezTo>
                    <a:cubicBezTo>
                      <a:pt x="74" y="55"/>
                      <a:pt x="65" y="67"/>
                      <a:pt x="54" y="78"/>
                    </a:cubicBezTo>
                    <a:cubicBezTo>
                      <a:pt x="54" y="82"/>
                      <a:pt x="55" y="85"/>
                      <a:pt x="57" y="89"/>
                    </a:cubicBezTo>
                    <a:cubicBezTo>
                      <a:pt x="64" y="82"/>
                      <a:pt x="71" y="75"/>
                      <a:pt x="78" y="67"/>
                    </a:cubicBezTo>
                    <a:cubicBezTo>
                      <a:pt x="85" y="58"/>
                      <a:pt x="91" y="50"/>
                      <a:pt x="97" y="41"/>
                    </a:cubicBezTo>
                    <a:cubicBezTo>
                      <a:pt x="103" y="28"/>
                      <a:pt x="107" y="14"/>
                      <a:pt x="109"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任意多边形 158"/>
              <p:cNvSpPr/>
              <p:nvPr/>
            </p:nvSpPr>
            <p:spPr bwMode="auto">
              <a:xfrm>
                <a:off x="3801" y="1562"/>
                <a:ext cx="14" cy="35"/>
              </a:xfrm>
              <a:custGeom>
                <a:avLst/>
                <a:gdLst>
                  <a:gd name="T0" fmla="*/ 6 w 6"/>
                  <a:gd name="T1" fmla="*/ 13 h 15"/>
                  <a:gd name="T2" fmla="*/ 4 w 6"/>
                  <a:gd name="T3" fmla="*/ 14 h 15"/>
                  <a:gd name="T4" fmla="*/ 5 w 6"/>
                  <a:gd name="T5" fmla="*/ 15 h 15"/>
                  <a:gd name="T6" fmla="*/ 6 w 6"/>
                  <a:gd name="T7" fmla="*/ 14 h 15"/>
                  <a:gd name="T8" fmla="*/ 6 w 6"/>
                  <a:gd name="T9" fmla="*/ 13 h 15"/>
                  <a:gd name="T10" fmla="*/ 2 w 6"/>
                  <a:gd name="T11" fmla="*/ 0 h 15"/>
                  <a:gd name="T12" fmla="*/ 0 w 6"/>
                  <a:gd name="T13" fmla="*/ 1 h 15"/>
                  <a:gd name="T14" fmla="*/ 0 w 6"/>
                  <a:gd name="T15" fmla="*/ 3 h 15"/>
                  <a:gd name="T16" fmla="*/ 3 w 6"/>
                  <a:gd name="T17" fmla="*/ 12 h 15"/>
                  <a:gd name="T18" fmla="*/ 5 w 6"/>
                  <a:gd name="T19" fmla="*/ 11 h 15"/>
                  <a:gd name="T20" fmla="*/ 2 w 6"/>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5">
                    <a:moveTo>
                      <a:pt x="6" y="13"/>
                    </a:moveTo>
                    <a:cubicBezTo>
                      <a:pt x="5" y="13"/>
                      <a:pt x="5" y="14"/>
                      <a:pt x="4" y="14"/>
                    </a:cubicBezTo>
                    <a:cubicBezTo>
                      <a:pt x="4" y="14"/>
                      <a:pt x="5" y="15"/>
                      <a:pt x="5" y="15"/>
                    </a:cubicBezTo>
                    <a:cubicBezTo>
                      <a:pt x="5" y="15"/>
                      <a:pt x="6" y="14"/>
                      <a:pt x="6" y="14"/>
                    </a:cubicBezTo>
                    <a:cubicBezTo>
                      <a:pt x="6" y="13"/>
                      <a:pt x="6" y="13"/>
                      <a:pt x="6" y="13"/>
                    </a:cubicBezTo>
                    <a:moveTo>
                      <a:pt x="2" y="0"/>
                    </a:moveTo>
                    <a:cubicBezTo>
                      <a:pt x="1" y="0"/>
                      <a:pt x="0" y="1"/>
                      <a:pt x="0" y="1"/>
                    </a:cubicBezTo>
                    <a:cubicBezTo>
                      <a:pt x="0" y="2"/>
                      <a:pt x="0" y="3"/>
                      <a:pt x="0" y="3"/>
                    </a:cubicBezTo>
                    <a:cubicBezTo>
                      <a:pt x="1" y="6"/>
                      <a:pt x="2" y="9"/>
                      <a:pt x="3" y="12"/>
                    </a:cubicBezTo>
                    <a:cubicBezTo>
                      <a:pt x="4" y="12"/>
                      <a:pt x="4" y="11"/>
                      <a:pt x="5" y="11"/>
                    </a:cubicBezTo>
                    <a:cubicBezTo>
                      <a:pt x="3" y="7"/>
                      <a:pt x="2" y="4"/>
                      <a:pt x="2"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任意多边形 159"/>
              <p:cNvSpPr/>
              <p:nvPr/>
            </p:nvSpPr>
            <p:spPr bwMode="auto">
              <a:xfrm>
                <a:off x="3688" y="1477"/>
                <a:ext cx="217" cy="198"/>
              </a:xfrm>
              <a:custGeom>
                <a:avLst/>
                <a:gdLst>
                  <a:gd name="T0" fmla="*/ 2 w 94"/>
                  <a:gd name="T1" fmla="*/ 84 h 86"/>
                  <a:gd name="T2" fmla="*/ 0 w 94"/>
                  <a:gd name="T3" fmla="*/ 85 h 86"/>
                  <a:gd name="T4" fmla="*/ 1 w 94"/>
                  <a:gd name="T5" fmla="*/ 86 h 86"/>
                  <a:gd name="T6" fmla="*/ 1 w 94"/>
                  <a:gd name="T7" fmla="*/ 86 h 86"/>
                  <a:gd name="T8" fmla="*/ 2 w 94"/>
                  <a:gd name="T9" fmla="*/ 84 h 86"/>
                  <a:gd name="T10" fmla="*/ 19 w 94"/>
                  <a:gd name="T11" fmla="*/ 74 h 86"/>
                  <a:gd name="T12" fmla="*/ 16 w 94"/>
                  <a:gd name="T13" fmla="*/ 76 h 86"/>
                  <a:gd name="T14" fmla="*/ 16 w 94"/>
                  <a:gd name="T15" fmla="*/ 76 h 86"/>
                  <a:gd name="T16" fmla="*/ 19 w 94"/>
                  <a:gd name="T17" fmla="*/ 75 h 86"/>
                  <a:gd name="T18" fmla="*/ 19 w 94"/>
                  <a:gd name="T19" fmla="*/ 74 h 86"/>
                  <a:gd name="T20" fmla="*/ 94 w 94"/>
                  <a:gd name="T21" fmla="*/ 0 h 86"/>
                  <a:gd name="T22" fmla="*/ 75 w 94"/>
                  <a:gd name="T23" fmla="*/ 26 h 86"/>
                  <a:gd name="T24" fmla="*/ 54 w 94"/>
                  <a:gd name="T25" fmla="*/ 48 h 86"/>
                  <a:gd name="T26" fmla="*/ 52 w 94"/>
                  <a:gd name="T27" fmla="*/ 49 h 86"/>
                  <a:gd name="T28" fmla="*/ 45 w 94"/>
                  <a:gd name="T29" fmla="*/ 56 h 86"/>
                  <a:gd name="T30" fmla="*/ 30 w 94"/>
                  <a:gd name="T31" fmla="*/ 67 h 86"/>
                  <a:gd name="T32" fmla="*/ 23 w 94"/>
                  <a:gd name="T33" fmla="*/ 72 h 86"/>
                  <a:gd name="T34" fmla="*/ 20 w 94"/>
                  <a:gd name="T35" fmla="*/ 74 h 86"/>
                  <a:gd name="T36" fmla="*/ 20 w 94"/>
                  <a:gd name="T37" fmla="*/ 75 h 86"/>
                  <a:gd name="T38" fmla="*/ 30 w 94"/>
                  <a:gd name="T39" fmla="*/ 69 h 86"/>
                  <a:gd name="T40" fmla="*/ 31 w 94"/>
                  <a:gd name="T41" fmla="*/ 69 h 86"/>
                  <a:gd name="T42" fmla="*/ 46 w 94"/>
                  <a:gd name="T43" fmla="*/ 57 h 86"/>
                  <a:gd name="T44" fmla="*/ 53 w 94"/>
                  <a:gd name="T45" fmla="*/ 51 h 86"/>
                  <a:gd name="T46" fmla="*/ 55 w 94"/>
                  <a:gd name="T47" fmla="*/ 50 h 86"/>
                  <a:gd name="T48" fmla="*/ 71 w 94"/>
                  <a:gd name="T49" fmla="*/ 33 h 86"/>
                  <a:gd name="T50" fmla="*/ 67 w 94"/>
                  <a:gd name="T51" fmla="*/ 35 h 86"/>
                  <a:gd name="T52" fmla="*/ 67 w 94"/>
                  <a:gd name="T53" fmla="*/ 35 h 86"/>
                  <a:gd name="T54" fmla="*/ 69 w 94"/>
                  <a:gd name="T55" fmla="*/ 34 h 86"/>
                  <a:gd name="T56" fmla="*/ 72 w 94"/>
                  <a:gd name="T57" fmla="*/ 32 h 86"/>
                  <a:gd name="T58" fmla="*/ 76 w 94"/>
                  <a:gd name="T59" fmla="*/ 27 h 86"/>
                  <a:gd name="T60" fmla="*/ 83 w 94"/>
                  <a:gd name="T61" fmla="*/ 19 h 86"/>
                  <a:gd name="T62" fmla="*/ 94 w 94"/>
                  <a:gd name="T6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86">
                    <a:moveTo>
                      <a:pt x="2" y="84"/>
                    </a:moveTo>
                    <a:cubicBezTo>
                      <a:pt x="1" y="85"/>
                      <a:pt x="1" y="85"/>
                      <a:pt x="0" y="85"/>
                    </a:cubicBezTo>
                    <a:cubicBezTo>
                      <a:pt x="1" y="85"/>
                      <a:pt x="1" y="86"/>
                      <a:pt x="1" y="86"/>
                    </a:cubicBezTo>
                    <a:cubicBezTo>
                      <a:pt x="1" y="86"/>
                      <a:pt x="1" y="86"/>
                      <a:pt x="1" y="86"/>
                    </a:cubicBezTo>
                    <a:cubicBezTo>
                      <a:pt x="2" y="84"/>
                      <a:pt x="2" y="84"/>
                      <a:pt x="2" y="84"/>
                    </a:cubicBezTo>
                    <a:moveTo>
                      <a:pt x="19" y="74"/>
                    </a:moveTo>
                    <a:cubicBezTo>
                      <a:pt x="18" y="75"/>
                      <a:pt x="17" y="76"/>
                      <a:pt x="16" y="76"/>
                    </a:cubicBezTo>
                    <a:cubicBezTo>
                      <a:pt x="16" y="76"/>
                      <a:pt x="16" y="76"/>
                      <a:pt x="16" y="76"/>
                    </a:cubicBezTo>
                    <a:cubicBezTo>
                      <a:pt x="17" y="76"/>
                      <a:pt x="18" y="75"/>
                      <a:pt x="19" y="75"/>
                    </a:cubicBezTo>
                    <a:cubicBezTo>
                      <a:pt x="19" y="75"/>
                      <a:pt x="19" y="75"/>
                      <a:pt x="19" y="74"/>
                    </a:cubicBezTo>
                    <a:moveTo>
                      <a:pt x="94" y="0"/>
                    </a:moveTo>
                    <a:cubicBezTo>
                      <a:pt x="88" y="9"/>
                      <a:pt x="82" y="17"/>
                      <a:pt x="75" y="26"/>
                    </a:cubicBezTo>
                    <a:cubicBezTo>
                      <a:pt x="68" y="34"/>
                      <a:pt x="61" y="41"/>
                      <a:pt x="54" y="48"/>
                    </a:cubicBezTo>
                    <a:cubicBezTo>
                      <a:pt x="53" y="48"/>
                      <a:pt x="53" y="49"/>
                      <a:pt x="52" y="49"/>
                    </a:cubicBezTo>
                    <a:cubicBezTo>
                      <a:pt x="50" y="52"/>
                      <a:pt x="47" y="54"/>
                      <a:pt x="45" y="56"/>
                    </a:cubicBezTo>
                    <a:cubicBezTo>
                      <a:pt x="39" y="60"/>
                      <a:pt x="35" y="64"/>
                      <a:pt x="30" y="67"/>
                    </a:cubicBezTo>
                    <a:cubicBezTo>
                      <a:pt x="28" y="69"/>
                      <a:pt x="25" y="71"/>
                      <a:pt x="23" y="72"/>
                    </a:cubicBezTo>
                    <a:cubicBezTo>
                      <a:pt x="22" y="73"/>
                      <a:pt x="21" y="73"/>
                      <a:pt x="20" y="74"/>
                    </a:cubicBezTo>
                    <a:cubicBezTo>
                      <a:pt x="20" y="74"/>
                      <a:pt x="20" y="74"/>
                      <a:pt x="20" y="75"/>
                    </a:cubicBezTo>
                    <a:cubicBezTo>
                      <a:pt x="23" y="73"/>
                      <a:pt x="27" y="71"/>
                      <a:pt x="30" y="69"/>
                    </a:cubicBezTo>
                    <a:cubicBezTo>
                      <a:pt x="30" y="69"/>
                      <a:pt x="31" y="69"/>
                      <a:pt x="31" y="69"/>
                    </a:cubicBezTo>
                    <a:cubicBezTo>
                      <a:pt x="36" y="65"/>
                      <a:pt x="41" y="61"/>
                      <a:pt x="46" y="57"/>
                    </a:cubicBezTo>
                    <a:cubicBezTo>
                      <a:pt x="48" y="55"/>
                      <a:pt x="51" y="53"/>
                      <a:pt x="53" y="51"/>
                    </a:cubicBezTo>
                    <a:cubicBezTo>
                      <a:pt x="54" y="51"/>
                      <a:pt x="54" y="50"/>
                      <a:pt x="55" y="50"/>
                    </a:cubicBezTo>
                    <a:cubicBezTo>
                      <a:pt x="60" y="45"/>
                      <a:pt x="66" y="39"/>
                      <a:pt x="71" y="33"/>
                    </a:cubicBezTo>
                    <a:cubicBezTo>
                      <a:pt x="69" y="34"/>
                      <a:pt x="67" y="35"/>
                      <a:pt x="67" y="35"/>
                    </a:cubicBezTo>
                    <a:cubicBezTo>
                      <a:pt x="67" y="35"/>
                      <a:pt x="67" y="35"/>
                      <a:pt x="67" y="35"/>
                    </a:cubicBezTo>
                    <a:cubicBezTo>
                      <a:pt x="67" y="35"/>
                      <a:pt x="67" y="34"/>
                      <a:pt x="69" y="34"/>
                    </a:cubicBezTo>
                    <a:cubicBezTo>
                      <a:pt x="69" y="33"/>
                      <a:pt x="71" y="33"/>
                      <a:pt x="72" y="32"/>
                    </a:cubicBezTo>
                    <a:cubicBezTo>
                      <a:pt x="73" y="31"/>
                      <a:pt x="75" y="29"/>
                      <a:pt x="76" y="27"/>
                    </a:cubicBezTo>
                    <a:cubicBezTo>
                      <a:pt x="79" y="24"/>
                      <a:pt x="81" y="21"/>
                      <a:pt x="83" y="19"/>
                    </a:cubicBezTo>
                    <a:cubicBezTo>
                      <a:pt x="87" y="13"/>
                      <a:pt x="91" y="6"/>
                      <a:pt x="94"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任意多边形 160"/>
              <p:cNvSpPr/>
              <p:nvPr/>
            </p:nvSpPr>
            <p:spPr bwMode="auto">
              <a:xfrm>
                <a:off x="3842" y="1551"/>
                <a:ext cx="16" cy="7"/>
              </a:xfrm>
              <a:custGeom>
                <a:avLst/>
                <a:gdLst>
                  <a:gd name="T0" fmla="*/ 7 w 7"/>
                  <a:gd name="T1" fmla="*/ 0 h 3"/>
                  <a:gd name="T2" fmla="*/ 5 w 7"/>
                  <a:gd name="T3" fmla="*/ 0 h 3"/>
                  <a:gd name="T4" fmla="*/ 2 w 7"/>
                  <a:gd name="T5" fmla="*/ 2 h 3"/>
                  <a:gd name="T6" fmla="*/ 0 w 7"/>
                  <a:gd name="T7" fmla="*/ 3 h 3"/>
                  <a:gd name="T8" fmla="*/ 0 w 7"/>
                  <a:gd name="T9" fmla="*/ 3 h 3"/>
                  <a:gd name="T10" fmla="*/ 4 w 7"/>
                  <a:gd name="T11" fmla="*/ 1 h 3"/>
                  <a:gd name="T12" fmla="*/ 6 w 7"/>
                  <a:gd name="T13" fmla="*/ 1 h 3"/>
                  <a:gd name="T14" fmla="*/ 7 w 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7" y="0"/>
                    </a:moveTo>
                    <a:cubicBezTo>
                      <a:pt x="6" y="0"/>
                      <a:pt x="6" y="0"/>
                      <a:pt x="5" y="0"/>
                    </a:cubicBezTo>
                    <a:cubicBezTo>
                      <a:pt x="4" y="1"/>
                      <a:pt x="2" y="1"/>
                      <a:pt x="2" y="2"/>
                    </a:cubicBezTo>
                    <a:cubicBezTo>
                      <a:pt x="0" y="2"/>
                      <a:pt x="0" y="3"/>
                      <a:pt x="0" y="3"/>
                    </a:cubicBezTo>
                    <a:cubicBezTo>
                      <a:pt x="0" y="3"/>
                      <a:pt x="0" y="3"/>
                      <a:pt x="0" y="3"/>
                    </a:cubicBezTo>
                    <a:cubicBezTo>
                      <a:pt x="0" y="3"/>
                      <a:pt x="2" y="2"/>
                      <a:pt x="4" y="1"/>
                    </a:cubicBezTo>
                    <a:cubicBezTo>
                      <a:pt x="5" y="1"/>
                      <a:pt x="5" y="1"/>
                      <a:pt x="6" y="1"/>
                    </a:cubicBezTo>
                    <a:cubicBezTo>
                      <a:pt x="6" y="0"/>
                      <a:pt x="6" y="0"/>
                      <a:pt x="7" y="0"/>
                    </a:cubicBezTo>
                  </a:path>
                </a:pathLst>
              </a:custGeom>
              <a:solidFill>
                <a:srgbClr val="AFAF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任意多边形 161"/>
              <p:cNvSpPr/>
              <p:nvPr/>
            </p:nvSpPr>
            <p:spPr bwMode="auto">
              <a:xfrm>
                <a:off x="3743" y="1604"/>
                <a:ext cx="23" cy="14"/>
              </a:xfrm>
              <a:custGeom>
                <a:avLst/>
                <a:gdLst>
                  <a:gd name="T0" fmla="*/ 1 w 10"/>
                  <a:gd name="T1" fmla="*/ 0 h 6"/>
                  <a:gd name="T2" fmla="*/ 0 w 10"/>
                  <a:gd name="T3" fmla="*/ 0 h 6"/>
                  <a:gd name="T4" fmla="*/ 7 w 10"/>
                  <a:gd name="T5" fmla="*/ 4 h 6"/>
                  <a:gd name="T6" fmla="*/ 9 w 10"/>
                  <a:gd name="T7" fmla="*/ 6 h 6"/>
                  <a:gd name="T8" fmla="*/ 10 w 10"/>
                  <a:gd name="T9" fmla="*/ 6 h 6"/>
                  <a:gd name="T10" fmla="*/ 7 w 10"/>
                  <a:gd name="T11" fmla="*/ 3 h 6"/>
                  <a:gd name="T12" fmla="*/ 1 w 10"/>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1" y="0"/>
                    </a:moveTo>
                    <a:cubicBezTo>
                      <a:pt x="1" y="0"/>
                      <a:pt x="1" y="0"/>
                      <a:pt x="0" y="0"/>
                    </a:cubicBezTo>
                    <a:cubicBezTo>
                      <a:pt x="3" y="1"/>
                      <a:pt x="6" y="2"/>
                      <a:pt x="7" y="4"/>
                    </a:cubicBezTo>
                    <a:cubicBezTo>
                      <a:pt x="9" y="5"/>
                      <a:pt x="9" y="6"/>
                      <a:pt x="9" y="6"/>
                    </a:cubicBezTo>
                    <a:cubicBezTo>
                      <a:pt x="10" y="6"/>
                      <a:pt x="10" y="6"/>
                      <a:pt x="10" y="6"/>
                    </a:cubicBezTo>
                    <a:cubicBezTo>
                      <a:pt x="10" y="6"/>
                      <a:pt x="9" y="5"/>
                      <a:pt x="7" y="3"/>
                    </a:cubicBezTo>
                    <a:cubicBezTo>
                      <a:pt x="6" y="2"/>
                      <a:pt x="4" y="1"/>
                      <a:pt x="1" y="0"/>
                    </a:cubicBezTo>
                  </a:path>
                </a:pathLst>
              </a:custGeom>
              <a:solidFill>
                <a:srgbClr val="AFAF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任意多边形 162"/>
              <p:cNvSpPr/>
              <p:nvPr/>
            </p:nvSpPr>
            <p:spPr bwMode="auto">
              <a:xfrm>
                <a:off x="3731" y="1645"/>
                <a:ext cx="3" cy="5"/>
              </a:xfrm>
              <a:custGeom>
                <a:avLst/>
                <a:gdLst>
                  <a:gd name="T0" fmla="*/ 1 w 1"/>
                  <a:gd name="T1" fmla="*/ 0 h 2"/>
                  <a:gd name="T2" fmla="*/ 0 w 1"/>
                  <a:gd name="T3" fmla="*/ 1 h 2"/>
                  <a:gd name="T4" fmla="*/ 0 w 1"/>
                  <a:gd name="T5" fmla="*/ 2 h 2"/>
                  <a:gd name="T6" fmla="*/ 1 w 1"/>
                  <a:gd name="T7" fmla="*/ 2 h 2"/>
                  <a:gd name="T8" fmla="*/ 1 w 1"/>
                  <a:gd name="T9" fmla="*/ 1 h 2"/>
                  <a:gd name="T10" fmla="*/ 1 w 1"/>
                  <a:gd name="T11" fmla="*/ 0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0"/>
                    </a:moveTo>
                    <a:cubicBezTo>
                      <a:pt x="1" y="0"/>
                      <a:pt x="1" y="1"/>
                      <a:pt x="0" y="1"/>
                    </a:cubicBezTo>
                    <a:cubicBezTo>
                      <a:pt x="0" y="2"/>
                      <a:pt x="0" y="2"/>
                      <a:pt x="0" y="2"/>
                    </a:cubicBezTo>
                    <a:cubicBezTo>
                      <a:pt x="0" y="2"/>
                      <a:pt x="1" y="2"/>
                      <a:pt x="1" y="2"/>
                    </a:cubicBezTo>
                    <a:cubicBezTo>
                      <a:pt x="1" y="1"/>
                      <a:pt x="1" y="1"/>
                      <a:pt x="1" y="1"/>
                    </a:cubicBezTo>
                    <a:cubicBezTo>
                      <a:pt x="1" y="0"/>
                      <a:pt x="1" y="0"/>
                      <a:pt x="1" y="0"/>
                    </a:cubicBezTo>
                    <a:cubicBezTo>
                      <a:pt x="1" y="0"/>
                      <a:pt x="1" y="0"/>
                      <a:pt x="1" y="0"/>
                    </a:cubicBezTo>
                  </a:path>
                </a:pathLst>
              </a:custGeom>
              <a:solidFill>
                <a:srgbClr val="AFAF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任意多边形 163"/>
              <p:cNvSpPr/>
              <p:nvPr/>
            </p:nvSpPr>
            <p:spPr bwMode="auto">
              <a:xfrm>
                <a:off x="3422" y="1200"/>
                <a:ext cx="7" cy="23"/>
              </a:xfrm>
              <a:custGeom>
                <a:avLst/>
                <a:gdLst>
                  <a:gd name="T0" fmla="*/ 2 w 3"/>
                  <a:gd name="T1" fmla="*/ 0 h 10"/>
                  <a:gd name="T2" fmla="*/ 0 w 3"/>
                  <a:gd name="T3" fmla="*/ 3 h 10"/>
                  <a:gd name="T4" fmla="*/ 3 w 3"/>
                  <a:gd name="T5" fmla="*/ 10 h 10"/>
                  <a:gd name="T6" fmla="*/ 3 w 3"/>
                  <a:gd name="T7" fmla="*/ 5 h 10"/>
                  <a:gd name="T8" fmla="*/ 2 w 3"/>
                  <a:gd name="T9" fmla="*/ 0 h 10"/>
                </a:gdLst>
                <a:ahLst/>
                <a:cxnLst>
                  <a:cxn ang="0">
                    <a:pos x="T0" y="T1"/>
                  </a:cxn>
                  <a:cxn ang="0">
                    <a:pos x="T2" y="T3"/>
                  </a:cxn>
                  <a:cxn ang="0">
                    <a:pos x="T4" y="T5"/>
                  </a:cxn>
                  <a:cxn ang="0">
                    <a:pos x="T6" y="T7"/>
                  </a:cxn>
                  <a:cxn ang="0">
                    <a:pos x="T8" y="T9"/>
                  </a:cxn>
                </a:cxnLst>
                <a:rect l="0" t="0" r="r" b="b"/>
                <a:pathLst>
                  <a:path w="3" h="10">
                    <a:moveTo>
                      <a:pt x="2" y="0"/>
                    </a:moveTo>
                    <a:cubicBezTo>
                      <a:pt x="0" y="3"/>
                      <a:pt x="0" y="3"/>
                      <a:pt x="0" y="3"/>
                    </a:cubicBezTo>
                    <a:cubicBezTo>
                      <a:pt x="1" y="5"/>
                      <a:pt x="2" y="8"/>
                      <a:pt x="3" y="10"/>
                    </a:cubicBezTo>
                    <a:cubicBezTo>
                      <a:pt x="3" y="8"/>
                      <a:pt x="3" y="6"/>
                      <a:pt x="3" y="5"/>
                    </a:cubicBezTo>
                    <a:cubicBezTo>
                      <a:pt x="3" y="3"/>
                      <a:pt x="2" y="1"/>
                      <a:pt x="2"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任意多边形 164"/>
              <p:cNvSpPr/>
              <p:nvPr/>
            </p:nvSpPr>
            <p:spPr bwMode="auto">
              <a:xfrm>
                <a:off x="3427" y="1198"/>
                <a:ext cx="2" cy="13"/>
              </a:xfrm>
              <a:custGeom>
                <a:avLst/>
                <a:gdLst>
                  <a:gd name="T0" fmla="*/ 1 w 1"/>
                  <a:gd name="T1" fmla="*/ 0 h 6"/>
                  <a:gd name="T2" fmla="*/ 0 w 1"/>
                  <a:gd name="T3" fmla="*/ 1 h 6"/>
                  <a:gd name="T4" fmla="*/ 1 w 1"/>
                  <a:gd name="T5" fmla="*/ 6 h 6"/>
                  <a:gd name="T6" fmla="*/ 1 w 1"/>
                  <a:gd name="T7" fmla="*/ 0 h 6"/>
                </a:gdLst>
                <a:ahLst/>
                <a:cxnLst>
                  <a:cxn ang="0">
                    <a:pos x="T0" y="T1"/>
                  </a:cxn>
                  <a:cxn ang="0">
                    <a:pos x="T2" y="T3"/>
                  </a:cxn>
                  <a:cxn ang="0">
                    <a:pos x="T4" y="T5"/>
                  </a:cxn>
                  <a:cxn ang="0">
                    <a:pos x="T6" y="T7"/>
                  </a:cxn>
                </a:cxnLst>
                <a:rect l="0" t="0" r="r" b="b"/>
                <a:pathLst>
                  <a:path w="1" h="6">
                    <a:moveTo>
                      <a:pt x="1" y="0"/>
                    </a:moveTo>
                    <a:cubicBezTo>
                      <a:pt x="0" y="1"/>
                      <a:pt x="0" y="1"/>
                      <a:pt x="0" y="1"/>
                    </a:cubicBezTo>
                    <a:cubicBezTo>
                      <a:pt x="0" y="2"/>
                      <a:pt x="1" y="4"/>
                      <a:pt x="1" y="6"/>
                    </a:cubicBezTo>
                    <a:cubicBezTo>
                      <a:pt x="1" y="4"/>
                      <a:pt x="1" y="2"/>
                      <a:pt x="1"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任意多边形 165"/>
              <p:cNvSpPr/>
              <p:nvPr/>
            </p:nvSpPr>
            <p:spPr bwMode="auto">
              <a:xfrm>
                <a:off x="3441" y="1401"/>
                <a:ext cx="23" cy="173"/>
              </a:xfrm>
              <a:custGeom>
                <a:avLst/>
                <a:gdLst>
                  <a:gd name="T0" fmla="*/ 4 w 10"/>
                  <a:gd name="T1" fmla="*/ 44 h 75"/>
                  <a:gd name="T2" fmla="*/ 0 w 10"/>
                  <a:gd name="T3" fmla="*/ 75 h 75"/>
                  <a:gd name="T4" fmla="*/ 4 w 10"/>
                  <a:gd name="T5" fmla="*/ 49 h 75"/>
                  <a:gd name="T6" fmla="*/ 4 w 10"/>
                  <a:gd name="T7" fmla="*/ 45 h 75"/>
                  <a:gd name="T8" fmla="*/ 4 w 10"/>
                  <a:gd name="T9" fmla="*/ 44 h 75"/>
                  <a:gd name="T10" fmla="*/ 10 w 10"/>
                  <a:gd name="T11" fmla="*/ 0 h 75"/>
                  <a:gd name="T12" fmla="*/ 5 w 10"/>
                  <a:gd name="T13" fmla="*/ 42 h 75"/>
                  <a:gd name="T14" fmla="*/ 5 w 10"/>
                  <a:gd name="T15" fmla="*/ 43 h 75"/>
                  <a:gd name="T16" fmla="*/ 10 w 10"/>
                  <a:gd name="T17" fmla="*/ 0 h 75"/>
                  <a:gd name="T18" fmla="*/ 10 w 10"/>
                  <a:gd name="T1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75">
                    <a:moveTo>
                      <a:pt x="4" y="44"/>
                    </a:moveTo>
                    <a:cubicBezTo>
                      <a:pt x="0" y="75"/>
                      <a:pt x="0" y="75"/>
                      <a:pt x="0" y="75"/>
                    </a:cubicBezTo>
                    <a:cubicBezTo>
                      <a:pt x="1" y="67"/>
                      <a:pt x="2" y="58"/>
                      <a:pt x="4" y="49"/>
                    </a:cubicBezTo>
                    <a:cubicBezTo>
                      <a:pt x="4" y="48"/>
                      <a:pt x="4" y="46"/>
                      <a:pt x="4" y="45"/>
                    </a:cubicBezTo>
                    <a:cubicBezTo>
                      <a:pt x="4" y="45"/>
                      <a:pt x="4" y="44"/>
                      <a:pt x="4" y="44"/>
                    </a:cubicBezTo>
                    <a:moveTo>
                      <a:pt x="10" y="0"/>
                    </a:moveTo>
                    <a:cubicBezTo>
                      <a:pt x="5" y="42"/>
                      <a:pt x="5" y="42"/>
                      <a:pt x="5" y="42"/>
                    </a:cubicBezTo>
                    <a:cubicBezTo>
                      <a:pt x="5" y="43"/>
                      <a:pt x="5" y="43"/>
                      <a:pt x="5" y="43"/>
                    </a:cubicBezTo>
                    <a:cubicBezTo>
                      <a:pt x="7" y="28"/>
                      <a:pt x="10" y="4"/>
                      <a:pt x="10" y="0"/>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任意多边形 166"/>
              <p:cNvSpPr/>
              <p:nvPr/>
            </p:nvSpPr>
            <p:spPr bwMode="auto">
              <a:xfrm>
                <a:off x="3397" y="1223"/>
                <a:ext cx="67" cy="399"/>
              </a:xfrm>
              <a:custGeom>
                <a:avLst/>
                <a:gdLst>
                  <a:gd name="T0" fmla="*/ 9 w 29"/>
                  <a:gd name="T1" fmla="*/ 97 h 173"/>
                  <a:gd name="T2" fmla="*/ 4 w 29"/>
                  <a:gd name="T3" fmla="*/ 119 h 173"/>
                  <a:gd name="T4" fmla="*/ 0 w 29"/>
                  <a:gd name="T5" fmla="*/ 147 h 173"/>
                  <a:gd name="T6" fmla="*/ 13 w 29"/>
                  <a:gd name="T7" fmla="*/ 173 h 173"/>
                  <a:gd name="T8" fmla="*/ 19 w 29"/>
                  <a:gd name="T9" fmla="*/ 152 h 173"/>
                  <a:gd name="T10" fmla="*/ 23 w 29"/>
                  <a:gd name="T11" fmla="*/ 121 h 173"/>
                  <a:gd name="T12" fmla="*/ 18 w 29"/>
                  <a:gd name="T13" fmla="*/ 110 h 173"/>
                  <a:gd name="T14" fmla="*/ 9 w 29"/>
                  <a:gd name="T15" fmla="*/ 97 h 173"/>
                  <a:gd name="T16" fmla="*/ 21 w 29"/>
                  <a:gd name="T17" fmla="*/ 31 h 173"/>
                  <a:gd name="T18" fmla="*/ 19 w 29"/>
                  <a:gd name="T19" fmla="*/ 34 h 173"/>
                  <a:gd name="T20" fmla="*/ 15 w 29"/>
                  <a:gd name="T21" fmla="*/ 36 h 173"/>
                  <a:gd name="T22" fmla="*/ 9 w 29"/>
                  <a:gd name="T23" fmla="*/ 95 h 173"/>
                  <a:gd name="T24" fmla="*/ 19 w 29"/>
                  <a:gd name="T25" fmla="*/ 109 h 173"/>
                  <a:gd name="T26" fmla="*/ 24 w 29"/>
                  <a:gd name="T27" fmla="*/ 119 h 173"/>
                  <a:gd name="T28" fmla="*/ 29 w 29"/>
                  <a:gd name="T29" fmla="*/ 77 h 173"/>
                  <a:gd name="T30" fmla="*/ 22 w 29"/>
                  <a:gd name="T31" fmla="*/ 38 h 173"/>
                  <a:gd name="T32" fmla="*/ 21 w 29"/>
                  <a:gd name="T33" fmla="*/ 31 h 173"/>
                  <a:gd name="T34" fmla="*/ 21 w 29"/>
                  <a:gd name="T35" fmla="*/ 18 h 173"/>
                  <a:gd name="T36" fmla="*/ 23 w 29"/>
                  <a:gd name="T37" fmla="*/ 28 h 173"/>
                  <a:gd name="T38" fmla="*/ 23 w 29"/>
                  <a:gd name="T39" fmla="*/ 28 h 173"/>
                  <a:gd name="T40" fmla="*/ 23 w 29"/>
                  <a:gd name="T41" fmla="*/ 28 h 173"/>
                  <a:gd name="T42" fmla="*/ 23 w 29"/>
                  <a:gd name="T43" fmla="*/ 28 h 173"/>
                  <a:gd name="T44" fmla="*/ 24 w 29"/>
                  <a:gd name="T45" fmla="*/ 37 h 173"/>
                  <a:gd name="T46" fmla="*/ 29 w 29"/>
                  <a:gd name="T47" fmla="*/ 65 h 173"/>
                  <a:gd name="T48" fmla="*/ 21 w 29"/>
                  <a:gd name="T49" fmla="*/ 18 h 173"/>
                  <a:gd name="T50" fmla="*/ 14 w 29"/>
                  <a:gd name="T51" fmla="*/ 0 h 173"/>
                  <a:gd name="T52" fmla="*/ 15 w 29"/>
                  <a:gd name="T53" fmla="*/ 35 h 173"/>
                  <a:gd name="T54" fmla="*/ 18 w 29"/>
                  <a:gd name="T55" fmla="*/ 33 h 173"/>
                  <a:gd name="T56" fmla="*/ 21 w 29"/>
                  <a:gd name="T57" fmla="*/ 30 h 173"/>
                  <a:gd name="T58" fmla="*/ 16 w 29"/>
                  <a:gd name="T59" fmla="*/ 4 h 173"/>
                  <a:gd name="T60" fmla="*/ 14 w 29"/>
                  <a:gd name="T6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173">
                    <a:moveTo>
                      <a:pt x="9" y="97"/>
                    </a:moveTo>
                    <a:cubicBezTo>
                      <a:pt x="8" y="105"/>
                      <a:pt x="6" y="112"/>
                      <a:pt x="4" y="119"/>
                    </a:cubicBezTo>
                    <a:cubicBezTo>
                      <a:pt x="2" y="129"/>
                      <a:pt x="0" y="138"/>
                      <a:pt x="0" y="147"/>
                    </a:cubicBezTo>
                    <a:cubicBezTo>
                      <a:pt x="0" y="156"/>
                      <a:pt x="6" y="167"/>
                      <a:pt x="13" y="173"/>
                    </a:cubicBezTo>
                    <a:cubicBezTo>
                      <a:pt x="16" y="166"/>
                      <a:pt x="18" y="159"/>
                      <a:pt x="19" y="152"/>
                    </a:cubicBezTo>
                    <a:cubicBezTo>
                      <a:pt x="23" y="121"/>
                      <a:pt x="23" y="121"/>
                      <a:pt x="23" y="121"/>
                    </a:cubicBezTo>
                    <a:cubicBezTo>
                      <a:pt x="22" y="119"/>
                      <a:pt x="21" y="115"/>
                      <a:pt x="18" y="110"/>
                    </a:cubicBezTo>
                    <a:cubicBezTo>
                      <a:pt x="16" y="106"/>
                      <a:pt x="13" y="102"/>
                      <a:pt x="9" y="97"/>
                    </a:cubicBezTo>
                    <a:moveTo>
                      <a:pt x="21" y="31"/>
                    </a:moveTo>
                    <a:cubicBezTo>
                      <a:pt x="20" y="32"/>
                      <a:pt x="20" y="33"/>
                      <a:pt x="19" y="34"/>
                    </a:cubicBezTo>
                    <a:cubicBezTo>
                      <a:pt x="18" y="35"/>
                      <a:pt x="16" y="35"/>
                      <a:pt x="15" y="36"/>
                    </a:cubicBezTo>
                    <a:cubicBezTo>
                      <a:pt x="15" y="56"/>
                      <a:pt x="13" y="75"/>
                      <a:pt x="9" y="95"/>
                    </a:cubicBezTo>
                    <a:cubicBezTo>
                      <a:pt x="14" y="100"/>
                      <a:pt x="17" y="105"/>
                      <a:pt x="19" y="109"/>
                    </a:cubicBezTo>
                    <a:cubicBezTo>
                      <a:pt x="21" y="113"/>
                      <a:pt x="23" y="117"/>
                      <a:pt x="24" y="119"/>
                    </a:cubicBezTo>
                    <a:cubicBezTo>
                      <a:pt x="29" y="77"/>
                      <a:pt x="29" y="77"/>
                      <a:pt x="29" y="77"/>
                    </a:cubicBezTo>
                    <a:cubicBezTo>
                      <a:pt x="27" y="65"/>
                      <a:pt x="25" y="51"/>
                      <a:pt x="22" y="38"/>
                    </a:cubicBezTo>
                    <a:cubicBezTo>
                      <a:pt x="22" y="35"/>
                      <a:pt x="22" y="33"/>
                      <a:pt x="21" y="31"/>
                    </a:cubicBezTo>
                    <a:moveTo>
                      <a:pt x="21" y="18"/>
                    </a:moveTo>
                    <a:cubicBezTo>
                      <a:pt x="21" y="21"/>
                      <a:pt x="22" y="25"/>
                      <a:pt x="23" y="28"/>
                    </a:cubicBezTo>
                    <a:cubicBezTo>
                      <a:pt x="23" y="28"/>
                      <a:pt x="23" y="28"/>
                      <a:pt x="23" y="28"/>
                    </a:cubicBezTo>
                    <a:cubicBezTo>
                      <a:pt x="23" y="28"/>
                      <a:pt x="23" y="28"/>
                      <a:pt x="23" y="28"/>
                    </a:cubicBezTo>
                    <a:cubicBezTo>
                      <a:pt x="23" y="28"/>
                      <a:pt x="23" y="28"/>
                      <a:pt x="23" y="28"/>
                    </a:cubicBezTo>
                    <a:cubicBezTo>
                      <a:pt x="23" y="31"/>
                      <a:pt x="24" y="34"/>
                      <a:pt x="24" y="37"/>
                    </a:cubicBezTo>
                    <a:cubicBezTo>
                      <a:pt x="26" y="47"/>
                      <a:pt x="28" y="56"/>
                      <a:pt x="29" y="65"/>
                    </a:cubicBezTo>
                    <a:cubicBezTo>
                      <a:pt x="29" y="48"/>
                      <a:pt x="25" y="33"/>
                      <a:pt x="21" y="18"/>
                    </a:cubicBezTo>
                    <a:moveTo>
                      <a:pt x="14" y="0"/>
                    </a:moveTo>
                    <a:cubicBezTo>
                      <a:pt x="15" y="12"/>
                      <a:pt x="15" y="23"/>
                      <a:pt x="15" y="35"/>
                    </a:cubicBezTo>
                    <a:cubicBezTo>
                      <a:pt x="16" y="34"/>
                      <a:pt x="17" y="34"/>
                      <a:pt x="18" y="33"/>
                    </a:cubicBezTo>
                    <a:cubicBezTo>
                      <a:pt x="19" y="32"/>
                      <a:pt x="20" y="31"/>
                      <a:pt x="21" y="30"/>
                    </a:cubicBezTo>
                    <a:cubicBezTo>
                      <a:pt x="19" y="21"/>
                      <a:pt x="18" y="13"/>
                      <a:pt x="16" y="4"/>
                    </a:cubicBezTo>
                    <a:cubicBezTo>
                      <a:pt x="15" y="3"/>
                      <a:pt x="15" y="2"/>
                      <a:pt x="14"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任意多边形 167"/>
              <p:cNvSpPr/>
              <p:nvPr/>
            </p:nvSpPr>
            <p:spPr bwMode="auto">
              <a:xfrm>
                <a:off x="3434" y="1232"/>
                <a:ext cx="32" cy="169"/>
              </a:xfrm>
              <a:custGeom>
                <a:avLst/>
                <a:gdLst>
                  <a:gd name="T0" fmla="*/ 7 w 14"/>
                  <a:gd name="T1" fmla="*/ 24 h 73"/>
                  <a:gd name="T2" fmla="*/ 6 w 14"/>
                  <a:gd name="T3" fmla="*/ 25 h 73"/>
                  <a:gd name="T4" fmla="*/ 5 w 14"/>
                  <a:gd name="T5" fmla="*/ 27 h 73"/>
                  <a:gd name="T6" fmla="*/ 6 w 14"/>
                  <a:gd name="T7" fmla="*/ 34 h 73"/>
                  <a:gd name="T8" fmla="*/ 13 w 14"/>
                  <a:gd name="T9" fmla="*/ 73 h 73"/>
                  <a:gd name="T10" fmla="*/ 13 w 14"/>
                  <a:gd name="T11" fmla="*/ 73 h 73"/>
                  <a:gd name="T12" fmla="*/ 13 w 14"/>
                  <a:gd name="T13" fmla="*/ 72 h 73"/>
                  <a:gd name="T14" fmla="*/ 13 w 14"/>
                  <a:gd name="T15" fmla="*/ 61 h 73"/>
                  <a:gd name="T16" fmla="*/ 8 w 14"/>
                  <a:gd name="T17" fmla="*/ 33 h 73"/>
                  <a:gd name="T18" fmla="*/ 7 w 14"/>
                  <a:gd name="T19" fmla="*/ 24 h 73"/>
                  <a:gd name="T20" fmla="*/ 0 w 14"/>
                  <a:gd name="T21" fmla="*/ 0 h 73"/>
                  <a:gd name="T22" fmla="*/ 5 w 14"/>
                  <a:gd name="T23" fmla="*/ 26 h 73"/>
                  <a:gd name="T24" fmla="*/ 7 w 14"/>
                  <a:gd name="T25" fmla="*/ 24 h 73"/>
                  <a:gd name="T26" fmla="*/ 5 w 14"/>
                  <a:gd name="T27" fmla="*/ 14 h 73"/>
                  <a:gd name="T28" fmla="*/ 0 w 14"/>
                  <a:gd name="T2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73">
                    <a:moveTo>
                      <a:pt x="7" y="24"/>
                    </a:moveTo>
                    <a:cubicBezTo>
                      <a:pt x="7" y="25"/>
                      <a:pt x="6" y="25"/>
                      <a:pt x="6" y="25"/>
                    </a:cubicBezTo>
                    <a:cubicBezTo>
                      <a:pt x="6" y="26"/>
                      <a:pt x="6" y="26"/>
                      <a:pt x="5" y="27"/>
                    </a:cubicBezTo>
                    <a:cubicBezTo>
                      <a:pt x="6" y="29"/>
                      <a:pt x="6" y="31"/>
                      <a:pt x="6" y="34"/>
                    </a:cubicBezTo>
                    <a:cubicBezTo>
                      <a:pt x="9" y="47"/>
                      <a:pt x="11" y="61"/>
                      <a:pt x="13" y="73"/>
                    </a:cubicBezTo>
                    <a:cubicBezTo>
                      <a:pt x="13" y="73"/>
                      <a:pt x="13" y="73"/>
                      <a:pt x="13" y="73"/>
                    </a:cubicBezTo>
                    <a:cubicBezTo>
                      <a:pt x="13" y="73"/>
                      <a:pt x="13" y="72"/>
                      <a:pt x="13" y="72"/>
                    </a:cubicBezTo>
                    <a:cubicBezTo>
                      <a:pt x="14" y="68"/>
                      <a:pt x="14" y="65"/>
                      <a:pt x="13" y="61"/>
                    </a:cubicBezTo>
                    <a:cubicBezTo>
                      <a:pt x="12" y="52"/>
                      <a:pt x="10" y="43"/>
                      <a:pt x="8" y="33"/>
                    </a:cubicBezTo>
                    <a:cubicBezTo>
                      <a:pt x="8" y="30"/>
                      <a:pt x="7" y="27"/>
                      <a:pt x="7" y="24"/>
                    </a:cubicBezTo>
                    <a:moveTo>
                      <a:pt x="0" y="0"/>
                    </a:moveTo>
                    <a:cubicBezTo>
                      <a:pt x="2" y="9"/>
                      <a:pt x="3" y="17"/>
                      <a:pt x="5" y="26"/>
                    </a:cubicBezTo>
                    <a:cubicBezTo>
                      <a:pt x="6" y="25"/>
                      <a:pt x="6" y="24"/>
                      <a:pt x="7" y="24"/>
                    </a:cubicBezTo>
                    <a:cubicBezTo>
                      <a:pt x="6" y="21"/>
                      <a:pt x="5" y="17"/>
                      <a:pt x="5" y="14"/>
                    </a:cubicBezTo>
                    <a:cubicBezTo>
                      <a:pt x="3" y="9"/>
                      <a:pt x="2" y="5"/>
                      <a:pt x="0"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任意多边形 168"/>
              <p:cNvSpPr/>
              <p:nvPr/>
            </p:nvSpPr>
            <p:spPr bwMode="auto">
              <a:xfrm>
                <a:off x="3431" y="1288"/>
                <a:ext cx="19" cy="18"/>
              </a:xfrm>
              <a:custGeom>
                <a:avLst/>
                <a:gdLst>
                  <a:gd name="T0" fmla="*/ 8 w 8"/>
                  <a:gd name="T1" fmla="*/ 0 h 8"/>
                  <a:gd name="T2" fmla="*/ 8 w 8"/>
                  <a:gd name="T3" fmla="*/ 0 h 8"/>
                  <a:gd name="T4" fmla="*/ 6 w 8"/>
                  <a:gd name="T5" fmla="*/ 2 h 8"/>
                  <a:gd name="T6" fmla="*/ 3 w 8"/>
                  <a:gd name="T7" fmla="*/ 5 h 8"/>
                  <a:gd name="T8" fmla="*/ 0 w 8"/>
                  <a:gd name="T9" fmla="*/ 7 h 8"/>
                  <a:gd name="T10" fmla="*/ 0 w 8"/>
                  <a:gd name="T11" fmla="*/ 8 h 8"/>
                  <a:gd name="T12" fmla="*/ 4 w 8"/>
                  <a:gd name="T13" fmla="*/ 6 h 8"/>
                  <a:gd name="T14" fmla="*/ 6 w 8"/>
                  <a:gd name="T15" fmla="*/ 3 h 8"/>
                  <a:gd name="T16" fmla="*/ 7 w 8"/>
                  <a:gd name="T17" fmla="*/ 1 h 8"/>
                  <a:gd name="T18" fmla="*/ 8 w 8"/>
                  <a:gd name="T19" fmla="*/ 0 h 8"/>
                  <a:gd name="T20" fmla="*/ 8 w 8"/>
                  <a:gd name="T21" fmla="*/ 0 h 8"/>
                  <a:gd name="T22" fmla="*/ 8 w 8"/>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0"/>
                    </a:moveTo>
                    <a:cubicBezTo>
                      <a:pt x="8" y="0"/>
                      <a:pt x="8" y="0"/>
                      <a:pt x="8" y="0"/>
                    </a:cubicBezTo>
                    <a:cubicBezTo>
                      <a:pt x="7" y="0"/>
                      <a:pt x="7" y="1"/>
                      <a:pt x="6" y="2"/>
                    </a:cubicBezTo>
                    <a:cubicBezTo>
                      <a:pt x="5" y="3"/>
                      <a:pt x="4" y="4"/>
                      <a:pt x="3" y="5"/>
                    </a:cubicBezTo>
                    <a:cubicBezTo>
                      <a:pt x="2" y="6"/>
                      <a:pt x="1" y="6"/>
                      <a:pt x="0" y="7"/>
                    </a:cubicBezTo>
                    <a:cubicBezTo>
                      <a:pt x="0" y="7"/>
                      <a:pt x="0" y="8"/>
                      <a:pt x="0" y="8"/>
                    </a:cubicBezTo>
                    <a:cubicBezTo>
                      <a:pt x="1" y="7"/>
                      <a:pt x="3" y="7"/>
                      <a:pt x="4" y="6"/>
                    </a:cubicBezTo>
                    <a:cubicBezTo>
                      <a:pt x="5" y="5"/>
                      <a:pt x="5" y="4"/>
                      <a:pt x="6" y="3"/>
                    </a:cubicBezTo>
                    <a:cubicBezTo>
                      <a:pt x="7" y="2"/>
                      <a:pt x="7" y="2"/>
                      <a:pt x="7" y="1"/>
                    </a:cubicBezTo>
                    <a:cubicBezTo>
                      <a:pt x="7" y="1"/>
                      <a:pt x="8" y="1"/>
                      <a:pt x="8" y="0"/>
                    </a:cubicBezTo>
                    <a:cubicBezTo>
                      <a:pt x="8" y="0"/>
                      <a:pt x="8" y="0"/>
                      <a:pt x="8" y="0"/>
                    </a:cubicBezTo>
                    <a:cubicBezTo>
                      <a:pt x="8" y="0"/>
                      <a:pt x="8" y="0"/>
                      <a:pt x="8" y="0"/>
                    </a:cubicBezTo>
                  </a:path>
                </a:pathLst>
              </a:custGeom>
              <a:solidFill>
                <a:srgbClr val="AFAF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任意多边形 169"/>
              <p:cNvSpPr/>
              <p:nvPr/>
            </p:nvSpPr>
            <p:spPr bwMode="auto">
              <a:xfrm>
                <a:off x="3418" y="1442"/>
                <a:ext cx="34" cy="63"/>
              </a:xfrm>
              <a:custGeom>
                <a:avLst/>
                <a:gdLst>
                  <a:gd name="T0" fmla="*/ 0 w 15"/>
                  <a:gd name="T1" fmla="*/ 0 h 27"/>
                  <a:gd name="T2" fmla="*/ 0 w 15"/>
                  <a:gd name="T3" fmla="*/ 2 h 27"/>
                  <a:gd name="T4" fmla="*/ 9 w 15"/>
                  <a:gd name="T5" fmla="*/ 15 h 27"/>
                  <a:gd name="T6" fmla="*/ 14 w 15"/>
                  <a:gd name="T7" fmla="*/ 26 h 27"/>
                  <a:gd name="T8" fmla="*/ 14 w 15"/>
                  <a:gd name="T9" fmla="*/ 27 h 27"/>
                  <a:gd name="T10" fmla="*/ 15 w 15"/>
                  <a:gd name="T11" fmla="*/ 25 h 27"/>
                  <a:gd name="T12" fmla="*/ 15 w 15"/>
                  <a:gd name="T13" fmla="*/ 24 h 27"/>
                  <a:gd name="T14" fmla="*/ 10 w 15"/>
                  <a:gd name="T15" fmla="*/ 14 h 27"/>
                  <a:gd name="T16" fmla="*/ 0 w 15"/>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7">
                    <a:moveTo>
                      <a:pt x="0" y="0"/>
                    </a:moveTo>
                    <a:cubicBezTo>
                      <a:pt x="0" y="1"/>
                      <a:pt x="0" y="1"/>
                      <a:pt x="0" y="2"/>
                    </a:cubicBezTo>
                    <a:cubicBezTo>
                      <a:pt x="4" y="7"/>
                      <a:pt x="7" y="11"/>
                      <a:pt x="9" y="15"/>
                    </a:cubicBezTo>
                    <a:cubicBezTo>
                      <a:pt x="12" y="20"/>
                      <a:pt x="13" y="24"/>
                      <a:pt x="14" y="26"/>
                    </a:cubicBezTo>
                    <a:cubicBezTo>
                      <a:pt x="14" y="26"/>
                      <a:pt x="14" y="27"/>
                      <a:pt x="14" y="27"/>
                    </a:cubicBezTo>
                    <a:cubicBezTo>
                      <a:pt x="15" y="26"/>
                      <a:pt x="15" y="26"/>
                      <a:pt x="15" y="25"/>
                    </a:cubicBezTo>
                    <a:cubicBezTo>
                      <a:pt x="15" y="25"/>
                      <a:pt x="15" y="25"/>
                      <a:pt x="15" y="24"/>
                    </a:cubicBezTo>
                    <a:cubicBezTo>
                      <a:pt x="14" y="22"/>
                      <a:pt x="12" y="18"/>
                      <a:pt x="10" y="14"/>
                    </a:cubicBezTo>
                    <a:cubicBezTo>
                      <a:pt x="8" y="10"/>
                      <a:pt x="5" y="5"/>
                      <a:pt x="0" y="0"/>
                    </a:cubicBezTo>
                  </a:path>
                </a:pathLst>
              </a:custGeom>
              <a:solidFill>
                <a:srgbClr val="AFAF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任意多边形 170"/>
              <p:cNvSpPr/>
              <p:nvPr/>
            </p:nvSpPr>
            <p:spPr bwMode="auto">
              <a:xfrm>
                <a:off x="3598" y="893"/>
                <a:ext cx="16" cy="48"/>
              </a:xfrm>
              <a:custGeom>
                <a:avLst/>
                <a:gdLst>
                  <a:gd name="T0" fmla="*/ 2 w 7"/>
                  <a:gd name="T1" fmla="*/ 0 h 21"/>
                  <a:gd name="T2" fmla="*/ 3 w 7"/>
                  <a:gd name="T3" fmla="*/ 4 h 21"/>
                  <a:gd name="T4" fmla="*/ 2 w 7"/>
                  <a:gd name="T5" fmla="*/ 0 h 21"/>
                  <a:gd name="T6" fmla="*/ 2 w 7"/>
                  <a:gd name="T7" fmla="*/ 0 h 21"/>
                  <a:gd name="T8" fmla="*/ 0 w 7"/>
                  <a:gd name="T9" fmla="*/ 0 h 21"/>
                  <a:gd name="T10" fmla="*/ 7 w 7"/>
                  <a:gd name="T11" fmla="*/ 21 h 21"/>
                  <a:gd name="T12" fmla="*/ 6 w 7"/>
                  <a:gd name="T13" fmla="*/ 18 h 21"/>
                  <a:gd name="T14" fmla="*/ 6 w 7"/>
                  <a:gd name="T15" fmla="*/ 17 h 21"/>
                  <a:gd name="T16" fmla="*/ 1 w 7"/>
                  <a:gd name="T17" fmla="*/ 0 h 21"/>
                  <a:gd name="T18" fmla="*/ 0 w 7"/>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1">
                    <a:moveTo>
                      <a:pt x="2" y="0"/>
                    </a:moveTo>
                    <a:cubicBezTo>
                      <a:pt x="2" y="1"/>
                      <a:pt x="2" y="3"/>
                      <a:pt x="3" y="4"/>
                    </a:cubicBezTo>
                    <a:cubicBezTo>
                      <a:pt x="2" y="3"/>
                      <a:pt x="2" y="2"/>
                      <a:pt x="2" y="0"/>
                    </a:cubicBezTo>
                    <a:cubicBezTo>
                      <a:pt x="2" y="0"/>
                      <a:pt x="2" y="0"/>
                      <a:pt x="2" y="0"/>
                    </a:cubicBezTo>
                    <a:moveTo>
                      <a:pt x="0" y="0"/>
                    </a:moveTo>
                    <a:cubicBezTo>
                      <a:pt x="2" y="7"/>
                      <a:pt x="4" y="14"/>
                      <a:pt x="7" y="21"/>
                    </a:cubicBezTo>
                    <a:cubicBezTo>
                      <a:pt x="7" y="20"/>
                      <a:pt x="7" y="19"/>
                      <a:pt x="6" y="18"/>
                    </a:cubicBezTo>
                    <a:cubicBezTo>
                      <a:pt x="6" y="18"/>
                      <a:pt x="6" y="17"/>
                      <a:pt x="6" y="17"/>
                    </a:cubicBezTo>
                    <a:cubicBezTo>
                      <a:pt x="3" y="10"/>
                      <a:pt x="2" y="4"/>
                      <a:pt x="1" y="0"/>
                    </a:cubicBezTo>
                    <a:cubicBezTo>
                      <a:pt x="0" y="0"/>
                      <a:pt x="0" y="0"/>
                      <a:pt x="0"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任意多边形 171"/>
              <p:cNvSpPr/>
              <p:nvPr/>
            </p:nvSpPr>
            <p:spPr bwMode="auto">
              <a:xfrm>
                <a:off x="3600" y="893"/>
                <a:ext cx="11" cy="42"/>
              </a:xfrm>
              <a:custGeom>
                <a:avLst/>
                <a:gdLst>
                  <a:gd name="T0" fmla="*/ 0 w 5"/>
                  <a:gd name="T1" fmla="*/ 0 h 18"/>
                  <a:gd name="T2" fmla="*/ 5 w 5"/>
                  <a:gd name="T3" fmla="*/ 17 h 18"/>
                  <a:gd name="T4" fmla="*/ 5 w 5"/>
                  <a:gd name="T5" fmla="*/ 18 h 18"/>
                  <a:gd name="T6" fmla="*/ 2 w 5"/>
                  <a:gd name="T7" fmla="*/ 4 h 18"/>
                  <a:gd name="T8" fmla="*/ 1 w 5"/>
                  <a:gd name="T9" fmla="*/ 0 h 18"/>
                  <a:gd name="T10" fmla="*/ 0 w 5"/>
                  <a:gd name="T11" fmla="*/ 0 h 18"/>
                </a:gdLst>
                <a:ahLst/>
                <a:cxnLst>
                  <a:cxn ang="0">
                    <a:pos x="T0" y="T1"/>
                  </a:cxn>
                  <a:cxn ang="0">
                    <a:pos x="T2" y="T3"/>
                  </a:cxn>
                  <a:cxn ang="0">
                    <a:pos x="T4" y="T5"/>
                  </a:cxn>
                  <a:cxn ang="0">
                    <a:pos x="T6" y="T7"/>
                  </a:cxn>
                  <a:cxn ang="0">
                    <a:pos x="T8" y="T9"/>
                  </a:cxn>
                  <a:cxn ang="0">
                    <a:pos x="T10" y="T11"/>
                  </a:cxn>
                </a:cxnLst>
                <a:rect l="0" t="0" r="r" b="b"/>
                <a:pathLst>
                  <a:path w="5" h="18">
                    <a:moveTo>
                      <a:pt x="0" y="0"/>
                    </a:moveTo>
                    <a:cubicBezTo>
                      <a:pt x="1" y="4"/>
                      <a:pt x="2" y="10"/>
                      <a:pt x="5" y="17"/>
                    </a:cubicBezTo>
                    <a:cubicBezTo>
                      <a:pt x="5" y="17"/>
                      <a:pt x="5" y="18"/>
                      <a:pt x="5" y="18"/>
                    </a:cubicBezTo>
                    <a:cubicBezTo>
                      <a:pt x="4" y="13"/>
                      <a:pt x="3" y="9"/>
                      <a:pt x="2" y="4"/>
                    </a:cubicBezTo>
                    <a:cubicBezTo>
                      <a:pt x="1" y="3"/>
                      <a:pt x="1" y="1"/>
                      <a:pt x="1" y="0"/>
                    </a:cubicBezTo>
                    <a:cubicBezTo>
                      <a:pt x="0" y="0"/>
                      <a:pt x="0" y="0"/>
                      <a:pt x="0"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任意多边形 172"/>
              <p:cNvSpPr/>
              <p:nvPr/>
            </p:nvSpPr>
            <p:spPr bwMode="auto">
              <a:xfrm>
                <a:off x="3614" y="893"/>
                <a:ext cx="332" cy="235"/>
              </a:xfrm>
              <a:custGeom>
                <a:avLst/>
                <a:gdLst>
                  <a:gd name="T0" fmla="*/ 49 w 144"/>
                  <a:gd name="T1" fmla="*/ 79 h 102"/>
                  <a:gd name="T2" fmla="*/ 49 w 144"/>
                  <a:gd name="T3" fmla="*/ 80 h 102"/>
                  <a:gd name="T4" fmla="*/ 49 w 144"/>
                  <a:gd name="T5" fmla="*/ 80 h 102"/>
                  <a:gd name="T6" fmla="*/ 49 w 144"/>
                  <a:gd name="T7" fmla="*/ 79 h 102"/>
                  <a:gd name="T8" fmla="*/ 139 w 144"/>
                  <a:gd name="T9" fmla="*/ 0 h 102"/>
                  <a:gd name="T10" fmla="*/ 137 w 144"/>
                  <a:gd name="T11" fmla="*/ 1 h 102"/>
                  <a:gd name="T12" fmla="*/ 136 w 144"/>
                  <a:gd name="T13" fmla="*/ 2 h 102"/>
                  <a:gd name="T14" fmla="*/ 134 w 144"/>
                  <a:gd name="T15" fmla="*/ 21 h 102"/>
                  <a:gd name="T16" fmla="*/ 129 w 144"/>
                  <a:gd name="T17" fmla="*/ 41 h 102"/>
                  <a:gd name="T18" fmla="*/ 125 w 144"/>
                  <a:gd name="T19" fmla="*/ 60 h 102"/>
                  <a:gd name="T20" fmla="*/ 125 w 144"/>
                  <a:gd name="T21" fmla="*/ 61 h 102"/>
                  <a:gd name="T22" fmla="*/ 124 w 144"/>
                  <a:gd name="T23" fmla="*/ 61 h 102"/>
                  <a:gd name="T24" fmla="*/ 118 w 144"/>
                  <a:gd name="T25" fmla="*/ 63 h 102"/>
                  <a:gd name="T26" fmla="*/ 117 w 144"/>
                  <a:gd name="T27" fmla="*/ 63 h 102"/>
                  <a:gd name="T28" fmla="*/ 111 w 144"/>
                  <a:gd name="T29" fmla="*/ 62 h 102"/>
                  <a:gd name="T30" fmla="*/ 105 w 144"/>
                  <a:gd name="T31" fmla="*/ 61 h 102"/>
                  <a:gd name="T32" fmla="*/ 100 w 144"/>
                  <a:gd name="T33" fmla="*/ 58 h 102"/>
                  <a:gd name="T34" fmla="*/ 96 w 144"/>
                  <a:gd name="T35" fmla="*/ 52 h 102"/>
                  <a:gd name="T36" fmla="*/ 92 w 144"/>
                  <a:gd name="T37" fmla="*/ 48 h 102"/>
                  <a:gd name="T38" fmla="*/ 92 w 144"/>
                  <a:gd name="T39" fmla="*/ 47 h 102"/>
                  <a:gd name="T40" fmla="*/ 87 w 144"/>
                  <a:gd name="T41" fmla="*/ 44 h 102"/>
                  <a:gd name="T42" fmla="*/ 76 w 144"/>
                  <a:gd name="T43" fmla="*/ 40 h 102"/>
                  <a:gd name="T44" fmla="*/ 76 w 144"/>
                  <a:gd name="T45" fmla="*/ 40 h 102"/>
                  <a:gd name="T46" fmla="*/ 72 w 144"/>
                  <a:gd name="T47" fmla="*/ 41 h 102"/>
                  <a:gd name="T48" fmla="*/ 72 w 144"/>
                  <a:gd name="T49" fmla="*/ 41 h 102"/>
                  <a:gd name="T50" fmla="*/ 72 w 144"/>
                  <a:gd name="T51" fmla="*/ 41 h 102"/>
                  <a:gd name="T52" fmla="*/ 72 w 144"/>
                  <a:gd name="T53" fmla="*/ 41 h 102"/>
                  <a:gd name="T54" fmla="*/ 72 w 144"/>
                  <a:gd name="T55" fmla="*/ 41 h 102"/>
                  <a:gd name="T56" fmla="*/ 73 w 144"/>
                  <a:gd name="T57" fmla="*/ 40 h 102"/>
                  <a:gd name="T58" fmla="*/ 65 w 144"/>
                  <a:gd name="T59" fmla="*/ 41 h 102"/>
                  <a:gd name="T60" fmla="*/ 67 w 144"/>
                  <a:gd name="T61" fmla="*/ 41 h 102"/>
                  <a:gd name="T62" fmla="*/ 63 w 144"/>
                  <a:gd name="T63" fmla="*/ 41 h 102"/>
                  <a:gd name="T64" fmla="*/ 53 w 144"/>
                  <a:gd name="T65" fmla="*/ 46 h 102"/>
                  <a:gd name="T66" fmla="*/ 48 w 144"/>
                  <a:gd name="T67" fmla="*/ 61 h 102"/>
                  <a:gd name="T68" fmla="*/ 53 w 144"/>
                  <a:gd name="T69" fmla="*/ 82 h 102"/>
                  <a:gd name="T70" fmla="*/ 54 w 144"/>
                  <a:gd name="T71" fmla="*/ 86 h 102"/>
                  <a:gd name="T72" fmla="*/ 51 w 144"/>
                  <a:gd name="T73" fmla="*/ 83 h 102"/>
                  <a:gd name="T74" fmla="*/ 30 w 144"/>
                  <a:gd name="T75" fmla="*/ 65 h 102"/>
                  <a:gd name="T76" fmla="*/ 16 w 144"/>
                  <a:gd name="T77" fmla="*/ 47 h 102"/>
                  <a:gd name="T78" fmla="*/ 0 w 144"/>
                  <a:gd name="T79" fmla="*/ 21 h 102"/>
                  <a:gd name="T80" fmla="*/ 40 w 144"/>
                  <a:gd name="T81" fmla="*/ 85 h 102"/>
                  <a:gd name="T82" fmla="*/ 71 w 144"/>
                  <a:gd name="T83" fmla="*/ 102 h 102"/>
                  <a:gd name="T84" fmla="*/ 72 w 144"/>
                  <a:gd name="T85" fmla="*/ 102 h 102"/>
                  <a:gd name="T86" fmla="*/ 66 w 144"/>
                  <a:gd name="T87" fmla="*/ 54 h 102"/>
                  <a:gd name="T88" fmla="*/ 70 w 144"/>
                  <a:gd name="T89" fmla="*/ 57 h 102"/>
                  <a:gd name="T90" fmla="*/ 68 w 144"/>
                  <a:gd name="T91" fmla="*/ 51 h 102"/>
                  <a:gd name="T92" fmla="*/ 67 w 144"/>
                  <a:gd name="T93" fmla="*/ 48 h 102"/>
                  <a:gd name="T94" fmla="*/ 67 w 144"/>
                  <a:gd name="T95" fmla="*/ 47 h 102"/>
                  <a:gd name="T96" fmla="*/ 67 w 144"/>
                  <a:gd name="T97" fmla="*/ 47 h 102"/>
                  <a:gd name="T98" fmla="*/ 67 w 144"/>
                  <a:gd name="T99" fmla="*/ 48 h 102"/>
                  <a:gd name="T100" fmla="*/ 69 w 144"/>
                  <a:gd name="T101" fmla="*/ 51 h 102"/>
                  <a:gd name="T102" fmla="*/ 71 w 144"/>
                  <a:gd name="T103" fmla="*/ 57 h 102"/>
                  <a:gd name="T104" fmla="*/ 99 w 144"/>
                  <a:gd name="T105" fmla="*/ 72 h 102"/>
                  <a:gd name="T106" fmla="*/ 125 w 144"/>
                  <a:gd name="T107" fmla="*/ 78 h 102"/>
                  <a:gd name="T108" fmla="*/ 136 w 144"/>
                  <a:gd name="T109" fmla="*/ 77 h 102"/>
                  <a:gd name="T110" fmla="*/ 144 w 144"/>
                  <a:gd name="T111" fmla="*/ 10 h 102"/>
                  <a:gd name="T112" fmla="*/ 143 w 144"/>
                  <a:gd name="T113" fmla="*/ 3 h 102"/>
                  <a:gd name="T114" fmla="*/ 139 w 144"/>
                  <a:gd name="T11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02">
                    <a:moveTo>
                      <a:pt x="49" y="79"/>
                    </a:moveTo>
                    <a:cubicBezTo>
                      <a:pt x="49" y="79"/>
                      <a:pt x="49" y="79"/>
                      <a:pt x="49" y="80"/>
                    </a:cubicBezTo>
                    <a:cubicBezTo>
                      <a:pt x="49" y="80"/>
                      <a:pt x="49" y="80"/>
                      <a:pt x="49" y="80"/>
                    </a:cubicBezTo>
                    <a:cubicBezTo>
                      <a:pt x="49" y="79"/>
                      <a:pt x="49" y="79"/>
                      <a:pt x="49" y="79"/>
                    </a:cubicBezTo>
                    <a:moveTo>
                      <a:pt x="139" y="0"/>
                    </a:moveTo>
                    <a:cubicBezTo>
                      <a:pt x="138" y="0"/>
                      <a:pt x="137" y="0"/>
                      <a:pt x="137" y="1"/>
                    </a:cubicBezTo>
                    <a:cubicBezTo>
                      <a:pt x="136" y="1"/>
                      <a:pt x="136" y="1"/>
                      <a:pt x="136" y="2"/>
                    </a:cubicBezTo>
                    <a:cubicBezTo>
                      <a:pt x="135" y="8"/>
                      <a:pt x="135" y="14"/>
                      <a:pt x="134" y="21"/>
                    </a:cubicBezTo>
                    <a:cubicBezTo>
                      <a:pt x="132" y="28"/>
                      <a:pt x="131" y="35"/>
                      <a:pt x="129" y="41"/>
                    </a:cubicBezTo>
                    <a:cubicBezTo>
                      <a:pt x="128" y="48"/>
                      <a:pt x="126" y="54"/>
                      <a:pt x="125" y="60"/>
                    </a:cubicBezTo>
                    <a:cubicBezTo>
                      <a:pt x="125" y="61"/>
                      <a:pt x="125" y="61"/>
                      <a:pt x="125" y="61"/>
                    </a:cubicBezTo>
                    <a:cubicBezTo>
                      <a:pt x="124" y="61"/>
                      <a:pt x="124" y="61"/>
                      <a:pt x="124" y="61"/>
                    </a:cubicBezTo>
                    <a:cubicBezTo>
                      <a:pt x="122" y="62"/>
                      <a:pt x="120" y="63"/>
                      <a:pt x="118" y="63"/>
                    </a:cubicBezTo>
                    <a:cubicBezTo>
                      <a:pt x="117" y="63"/>
                      <a:pt x="117" y="63"/>
                      <a:pt x="117" y="63"/>
                    </a:cubicBezTo>
                    <a:cubicBezTo>
                      <a:pt x="115" y="63"/>
                      <a:pt x="113" y="63"/>
                      <a:pt x="111" y="62"/>
                    </a:cubicBezTo>
                    <a:cubicBezTo>
                      <a:pt x="109" y="62"/>
                      <a:pt x="107" y="62"/>
                      <a:pt x="105" y="61"/>
                    </a:cubicBezTo>
                    <a:cubicBezTo>
                      <a:pt x="103" y="60"/>
                      <a:pt x="101" y="59"/>
                      <a:pt x="100" y="58"/>
                    </a:cubicBezTo>
                    <a:cubicBezTo>
                      <a:pt x="98" y="56"/>
                      <a:pt x="97" y="54"/>
                      <a:pt x="96" y="52"/>
                    </a:cubicBezTo>
                    <a:cubicBezTo>
                      <a:pt x="95" y="51"/>
                      <a:pt x="94" y="50"/>
                      <a:pt x="92" y="48"/>
                    </a:cubicBezTo>
                    <a:cubicBezTo>
                      <a:pt x="92" y="48"/>
                      <a:pt x="92" y="48"/>
                      <a:pt x="92" y="47"/>
                    </a:cubicBezTo>
                    <a:cubicBezTo>
                      <a:pt x="90" y="46"/>
                      <a:pt x="89" y="45"/>
                      <a:pt x="87" y="44"/>
                    </a:cubicBezTo>
                    <a:cubicBezTo>
                      <a:pt x="83" y="41"/>
                      <a:pt x="79" y="40"/>
                      <a:pt x="76" y="40"/>
                    </a:cubicBezTo>
                    <a:cubicBezTo>
                      <a:pt x="76" y="40"/>
                      <a:pt x="76" y="40"/>
                      <a:pt x="76" y="40"/>
                    </a:cubicBezTo>
                    <a:cubicBezTo>
                      <a:pt x="73" y="40"/>
                      <a:pt x="72" y="41"/>
                      <a:pt x="72" y="41"/>
                    </a:cubicBezTo>
                    <a:cubicBezTo>
                      <a:pt x="72" y="41"/>
                      <a:pt x="72" y="41"/>
                      <a:pt x="72" y="41"/>
                    </a:cubicBezTo>
                    <a:cubicBezTo>
                      <a:pt x="72" y="41"/>
                      <a:pt x="72" y="41"/>
                      <a:pt x="72" y="41"/>
                    </a:cubicBezTo>
                    <a:cubicBezTo>
                      <a:pt x="72" y="41"/>
                      <a:pt x="72" y="41"/>
                      <a:pt x="72" y="41"/>
                    </a:cubicBezTo>
                    <a:cubicBezTo>
                      <a:pt x="72" y="41"/>
                      <a:pt x="72" y="41"/>
                      <a:pt x="72" y="41"/>
                    </a:cubicBezTo>
                    <a:cubicBezTo>
                      <a:pt x="73" y="40"/>
                      <a:pt x="73" y="40"/>
                      <a:pt x="73" y="40"/>
                    </a:cubicBezTo>
                    <a:cubicBezTo>
                      <a:pt x="70" y="40"/>
                      <a:pt x="68" y="40"/>
                      <a:pt x="65" y="41"/>
                    </a:cubicBezTo>
                    <a:cubicBezTo>
                      <a:pt x="66" y="41"/>
                      <a:pt x="67" y="41"/>
                      <a:pt x="67" y="41"/>
                    </a:cubicBezTo>
                    <a:cubicBezTo>
                      <a:pt x="67" y="41"/>
                      <a:pt x="65" y="41"/>
                      <a:pt x="63" y="41"/>
                    </a:cubicBezTo>
                    <a:cubicBezTo>
                      <a:pt x="59" y="42"/>
                      <a:pt x="55" y="44"/>
                      <a:pt x="53" y="46"/>
                    </a:cubicBezTo>
                    <a:cubicBezTo>
                      <a:pt x="50" y="49"/>
                      <a:pt x="48" y="55"/>
                      <a:pt x="48" y="61"/>
                    </a:cubicBezTo>
                    <a:cubicBezTo>
                      <a:pt x="48" y="68"/>
                      <a:pt x="49" y="75"/>
                      <a:pt x="53" y="82"/>
                    </a:cubicBezTo>
                    <a:cubicBezTo>
                      <a:pt x="54" y="86"/>
                      <a:pt x="54" y="86"/>
                      <a:pt x="54" y="86"/>
                    </a:cubicBezTo>
                    <a:cubicBezTo>
                      <a:pt x="51" y="83"/>
                      <a:pt x="51" y="83"/>
                      <a:pt x="51" y="83"/>
                    </a:cubicBezTo>
                    <a:cubicBezTo>
                      <a:pt x="44" y="78"/>
                      <a:pt x="37" y="72"/>
                      <a:pt x="30" y="65"/>
                    </a:cubicBezTo>
                    <a:cubicBezTo>
                      <a:pt x="25" y="59"/>
                      <a:pt x="20" y="53"/>
                      <a:pt x="16" y="47"/>
                    </a:cubicBezTo>
                    <a:cubicBezTo>
                      <a:pt x="10" y="39"/>
                      <a:pt x="4" y="30"/>
                      <a:pt x="0" y="21"/>
                    </a:cubicBezTo>
                    <a:cubicBezTo>
                      <a:pt x="8" y="45"/>
                      <a:pt x="22" y="68"/>
                      <a:pt x="40" y="85"/>
                    </a:cubicBezTo>
                    <a:cubicBezTo>
                      <a:pt x="49" y="94"/>
                      <a:pt x="60" y="102"/>
                      <a:pt x="71" y="102"/>
                    </a:cubicBezTo>
                    <a:cubicBezTo>
                      <a:pt x="72" y="102"/>
                      <a:pt x="72" y="102"/>
                      <a:pt x="72" y="102"/>
                    </a:cubicBezTo>
                    <a:cubicBezTo>
                      <a:pt x="65" y="87"/>
                      <a:pt x="63" y="70"/>
                      <a:pt x="66" y="54"/>
                    </a:cubicBezTo>
                    <a:cubicBezTo>
                      <a:pt x="68" y="55"/>
                      <a:pt x="69" y="56"/>
                      <a:pt x="70" y="57"/>
                    </a:cubicBezTo>
                    <a:cubicBezTo>
                      <a:pt x="69" y="55"/>
                      <a:pt x="69" y="53"/>
                      <a:pt x="68" y="51"/>
                    </a:cubicBezTo>
                    <a:cubicBezTo>
                      <a:pt x="68" y="50"/>
                      <a:pt x="67" y="49"/>
                      <a:pt x="67" y="48"/>
                    </a:cubicBezTo>
                    <a:cubicBezTo>
                      <a:pt x="67" y="47"/>
                      <a:pt x="67" y="47"/>
                      <a:pt x="67" y="47"/>
                    </a:cubicBezTo>
                    <a:cubicBezTo>
                      <a:pt x="67" y="47"/>
                      <a:pt x="67" y="47"/>
                      <a:pt x="67" y="47"/>
                    </a:cubicBezTo>
                    <a:cubicBezTo>
                      <a:pt x="67" y="47"/>
                      <a:pt x="67" y="47"/>
                      <a:pt x="67" y="48"/>
                    </a:cubicBezTo>
                    <a:cubicBezTo>
                      <a:pt x="68" y="49"/>
                      <a:pt x="68" y="50"/>
                      <a:pt x="69" y="51"/>
                    </a:cubicBezTo>
                    <a:cubicBezTo>
                      <a:pt x="69" y="53"/>
                      <a:pt x="70" y="55"/>
                      <a:pt x="71" y="57"/>
                    </a:cubicBezTo>
                    <a:cubicBezTo>
                      <a:pt x="80" y="63"/>
                      <a:pt x="89" y="68"/>
                      <a:pt x="99" y="72"/>
                    </a:cubicBezTo>
                    <a:cubicBezTo>
                      <a:pt x="107" y="76"/>
                      <a:pt x="116" y="78"/>
                      <a:pt x="125" y="78"/>
                    </a:cubicBezTo>
                    <a:cubicBezTo>
                      <a:pt x="129" y="78"/>
                      <a:pt x="132" y="77"/>
                      <a:pt x="136" y="77"/>
                    </a:cubicBezTo>
                    <a:cubicBezTo>
                      <a:pt x="139" y="54"/>
                      <a:pt x="141" y="32"/>
                      <a:pt x="144" y="10"/>
                    </a:cubicBezTo>
                    <a:cubicBezTo>
                      <a:pt x="144" y="8"/>
                      <a:pt x="144" y="5"/>
                      <a:pt x="143" y="3"/>
                    </a:cubicBezTo>
                    <a:cubicBezTo>
                      <a:pt x="142" y="1"/>
                      <a:pt x="140" y="0"/>
                      <a:pt x="139"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任意多边形 173"/>
              <p:cNvSpPr/>
              <p:nvPr/>
            </p:nvSpPr>
            <p:spPr bwMode="auto">
              <a:xfrm>
                <a:off x="3651" y="988"/>
                <a:ext cx="117" cy="103"/>
              </a:xfrm>
              <a:custGeom>
                <a:avLst/>
                <a:gdLst>
                  <a:gd name="T0" fmla="*/ 37 w 51"/>
                  <a:gd name="T1" fmla="*/ 5 h 45"/>
                  <a:gd name="T2" fmla="*/ 33 w 51"/>
                  <a:gd name="T3" fmla="*/ 9 h 45"/>
                  <a:gd name="T4" fmla="*/ 35 w 51"/>
                  <a:gd name="T5" fmla="*/ 40 h 45"/>
                  <a:gd name="T6" fmla="*/ 33 w 51"/>
                  <a:gd name="T7" fmla="*/ 39 h 45"/>
                  <a:gd name="T8" fmla="*/ 33 w 51"/>
                  <a:gd name="T9" fmla="*/ 39 h 45"/>
                  <a:gd name="T10" fmla="*/ 33 w 51"/>
                  <a:gd name="T11" fmla="*/ 38 h 45"/>
                  <a:gd name="T12" fmla="*/ 0 w 51"/>
                  <a:gd name="T13" fmla="*/ 6 h 45"/>
                  <a:gd name="T14" fmla="*/ 14 w 51"/>
                  <a:gd name="T15" fmla="*/ 24 h 45"/>
                  <a:gd name="T16" fmla="*/ 35 w 51"/>
                  <a:gd name="T17" fmla="*/ 42 h 45"/>
                  <a:gd name="T18" fmla="*/ 38 w 51"/>
                  <a:gd name="T19" fmla="*/ 45 h 45"/>
                  <a:gd name="T20" fmla="*/ 37 w 51"/>
                  <a:gd name="T21" fmla="*/ 41 h 45"/>
                  <a:gd name="T22" fmla="*/ 32 w 51"/>
                  <a:gd name="T23" fmla="*/ 20 h 45"/>
                  <a:gd name="T24" fmla="*/ 37 w 51"/>
                  <a:gd name="T25" fmla="*/ 5 h 45"/>
                  <a:gd name="T26" fmla="*/ 49 w 51"/>
                  <a:gd name="T27" fmla="*/ 0 h 45"/>
                  <a:gd name="T28" fmla="*/ 47 w 51"/>
                  <a:gd name="T29" fmla="*/ 0 h 45"/>
                  <a:gd name="T30" fmla="*/ 51 w 51"/>
                  <a:gd name="T31" fmla="*/ 0 h 45"/>
                  <a:gd name="T32" fmla="*/ 49 w 51"/>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45">
                    <a:moveTo>
                      <a:pt x="37" y="5"/>
                    </a:moveTo>
                    <a:cubicBezTo>
                      <a:pt x="35" y="6"/>
                      <a:pt x="34" y="8"/>
                      <a:pt x="33" y="9"/>
                    </a:cubicBezTo>
                    <a:cubicBezTo>
                      <a:pt x="29" y="18"/>
                      <a:pt x="32" y="31"/>
                      <a:pt x="35" y="40"/>
                    </a:cubicBezTo>
                    <a:cubicBezTo>
                      <a:pt x="34" y="39"/>
                      <a:pt x="34" y="39"/>
                      <a:pt x="33" y="39"/>
                    </a:cubicBezTo>
                    <a:cubicBezTo>
                      <a:pt x="33" y="39"/>
                      <a:pt x="33" y="39"/>
                      <a:pt x="33" y="39"/>
                    </a:cubicBezTo>
                    <a:cubicBezTo>
                      <a:pt x="33" y="38"/>
                      <a:pt x="33" y="38"/>
                      <a:pt x="33" y="38"/>
                    </a:cubicBezTo>
                    <a:cubicBezTo>
                      <a:pt x="20" y="29"/>
                      <a:pt x="9" y="19"/>
                      <a:pt x="0" y="6"/>
                    </a:cubicBezTo>
                    <a:cubicBezTo>
                      <a:pt x="4" y="12"/>
                      <a:pt x="9" y="18"/>
                      <a:pt x="14" y="24"/>
                    </a:cubicBezTo>
                    <a:cubicBezTo>
                      <a:pt x="21" y="31"/>
                      <a:pt x="28" y="37"/>
                      <a:pt x="35" y="42"/>
                    </a:cubicBezTo>
                    <a:cubicBezTo>
                      <a:pt x="38" y="45"/>
                      <a:pt x="38" y="45"/>
                      <a:pt x="38" y="45"/>
                    </a:cubicBezTo>
                    <a:cubicBezTo>
                      <a:pt x="37" y="41"/>
                      <a:pt x="37" y="41"/>
                      <a:pt x="37" y="41"/>
                    </a:cubicBezTo>
                    <a:cubicBezTo>
                      <a:pt x="33" y="34"/>
                      <a:pt x="32" y="27"/>
                      <a:pt x="32" y="20"/>
                    </a:cubicBezTo>
                    <a:cubicBezTo>
                      <a:pt x="32" y="14"/>
                      <a:pt x="34" y="8"/>
                      <a:pt x="37" y="5"/>
                    </a:cubicBezTo>
                    <a:moveTo>
                      <a:pt x="49" y="0"/>
                    </a:moveTo>
                    <a:cubicBezTo>
                      <a:pt x="48" y="0"/>
                      <a:pt x="48" y="0"/>
                      <a:pt x="47" y="0"/>
                    </a:cubicBezTo>
                    <a:cubicBezTo>
                      <a:pt x="49" y="0"/>
                      <a:pt x="51" y="0"/>
                      <a:pt x="51" y="0"/>
                    </a:cubicBezTo>
                    <a:cubicBezTo>
                      <a:pt x="51" y="0"/>
                      <a:pt x="50" y="0"/>
                      <a:pt x="49"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任意多边形 174"/>
              <p:cNvSpPr/>
              <p:nvPr/>
            </p:nvSpPr>
            <p:spPr bwMode="auto">
              <a:xfrm>
                <a:off x="3780" y="985"/>
                <a:ext cx="5" cy="3"/>
              </a:xfrm>
              <a:custGeom>
                <a:avLst/>
                <a:gdLst>
                  <a:gd name="T0" fmla="*/ 1 w 2"/>
                  <a:gd name="T1" fmla="*/ 0 h 1"/>
                  <a:gd name="T2" fmla="*/ 1 w 2"/>
                  <a:gd name="T3" fmla="*/ 0 h 1"/>
                  <a:gd name="T4" fmla="*/ 0 w 2"/>
                  <a:gd name="T5" fmla="*/ 1 h 1"/>
                  <a:gd name="T6" fmla="*/ 2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1" y="0"/>
                    </a:cubicBezTo>
                    <a:cubicBezTo>
                      <a:pt x="0" y="1"/>
                      <a:pt x="0" y="1"/>
                      <a:pt x="0" y="1"/>
                    </a:cubicBezTo>
                    <a:cubicBezTo>
                      <a:pt x="0" y="1"/>
                      <a:pt x="0" y="0"/>
                      <a:pt x="2" y="0"/>
                    </a:cubicBezTo>
                    <a:cubicBezTo>
                      <a:pt x="2" y="0"/>
                      <a:pt x="1" y="0"/>
                      <a:pt x="1"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任意多边形 175"/>
              <p:cNvSpPr/>
              <p:nvPr/>
            </p:nvSpPr>
            <p:spPr bwMode="auto">
              <a:xfrm>
                <a:off x="3780" y="898"/>
                <a:ext cx="148" cy="140"/>
              </a:xfrm>
              <a:custGeom>
                <a:avLst/>
                <a:gdLst>
                  <a:gd name="T0" fmla="*/ 2 w 64"/>
                  <a:gd name="T1" fmla="*/ 38 h 61"/>
                  <a:gd name="T2" fmla="*/ 0 w 64"/>
                  <a:gd name="T3" fmla="*/ 39 h 61"/>
                  <a:gd name="T4" fmla="*/ 0 w 64"/>
                  <a:gd name="T5" fmla="*/ 39 h 61"/>
                  <a:gd name="T6" fmla="*/ 0 w 64"/>
                  <a:gd name="T7" fmla="*/ 39 h 61"/>
                  <a:gd name="T8" fmla="*/ 0 w 64"/>
                  <a:gd name="T9" fmla="*/ 39 h 61"/>
                  <a:gd name="T10" fmla="*/ 0 w 64"/>
                  <a:gd name="T11" fmla="*/ 39 h 61"/>
                  <a:gd name="T12" fmla="*/ 4 w 64"/>
                  <a:gd name="T13" fmla="*/ 38 h 61"/>
                  <a:gd name="T14" fmla="*/ 4 w 64"/>
                  <a:gd name="T15" fmla="*/ 38 h 61"/>
                  <a:gd name="T16" fmla="*/ 15 w 64"/>
                  <a:gd name="T17" fmla="*/ 42 h 61"/>
                  <a:gd name="T18" fmla="*/ 20 w 64"/>
                  <a:gd name="T19" fmla="*/ 45 h 61"/>
                  <a:gd name="T20" fmla="*/ 12 w 64"/>
                  <a:gd name="T21" fmla="*/ 40 h 61"/>
                  <a:gd name="T22" fmla="*/ 2 w 64"/>
                  <a:gd name="T23" fmla="*/ 38 h 61"/>
                  <a:gd name="T24" fmla="*/ 64 w 64"/>
                  <a:gd name="T25" fmla="*/ 0 h 61"/>
                  <a:gd name="T26" fmla="*/ 63 w 64"/>
                  <a:gd name="T27" fmla="*/ 2 h 61"/>
                  <a:gd name="T28" fmla="*/ 52 w 64"/>
                  <a:gd name="T29" fmla="*/ 58 h 61"/>
                  <a:gd name="T30" fmla="*/ 45 w 64"/>
                  <a:gd name="T31" fmla="*/ 60 h 61"/>
                  <a:gd name="T32" fmla="*/ 32 w 64"/>
                  <a:gd name="T33" fmla="*/ 58 h 61"/>
                  <a:gd name="T34" fmla="*/ 24 w 64"/>
                  <a:gd name="T35" fmla="*/ 50 h 61"/>
                  <a:gd name="T36" fmla="*/ 28 w 64"/>
                  <a:gd name="T37" fmla="*/ 56 h 61"/>
                  <a:gd name="T38" fmla="*/ 33 w 64"/>
                  <a:gd name="T39" fmla="*/ 59 h 61"/>
                  <a:gd name="T40" fmla="*/ 39 w 64"/>
                  <a:gd name="T41" fmla="*/ 60 h 61"/>
                  <a:gd name="T42" fmla="*/ 45 w 64"/>
                  <a:gd name="T43" fmla="*/ 61 h 61"/>
                  <a:gd name="T44" fmla="*/ 46 w 64"/>
                  <a:gd name="T45" fmla="*/ 61 h 61"/>
                  <a:gd name="T46" fmla="*/ 52 w 64"/>
                  <a:gd name="T47" fmla="*/ 59 h 61"/>
                  <a:gd name="T48" fmla="*/ 53 w 64"/>
                  <a:gd name="T49" fmla="*/ 59 h 61"/>
                  <a:gd name="T50" fmla="*/ 53 w 64"/>
                  <a:gd name="T51" fmla="*/ 58 h 61"/>
                  <a:gd name="T52" fmla="*/ 57 w 64"/>
                  <a:gd name="T53" fmla="*/ 39 h 61"/>
                  <a:gd name="T54" fmla="*/ 62 w 64"/>
                  <a:gd name="T55" fmla="*/ 19 h 61"/>
                  <a:gd name="T56" fmla="*/ 64 w 64"/>
                  <a:gd name="T5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61">
                    <a:moveTo>
                      <a:pt x="2" y="38"/>
                    </a:moveTo>
                    <a:cubicBezTo>
                      <a:pt x="0" y="38"/>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1" y="38"/>
                      <a:pt x="4" y="38"/>
                    </a:cubicBezTo>
                    <a:cubicBezTo>
                      <a:pt x="4" y="38"/>
                      <a:pt x="4" y="38"/>
                      <a:pt x="4" y="38"/>
                    </a:cubicBezTo>
                    <a:cubicBezTo>
                      <a:pt x="7" y="38"/>
                      <a:pt x="11" y="39"/>
                      <a:pt x="15" y="42"/>
                    </a:cubicBezTo>
                    <a:cubicBezTo>
                      <a:pt x="17" y="43"/>
                      <a:pt x="18" y="44"/>
                      <a:pt x="20" y="45"/>
                    </a:cubicBezTo>
                    <a:cubicBezTo>
                      <a:pt x="17" y="41"/>
                      <a:pt x="17" y="42"/>
                      <a:pt x="12" y="40"/>
                    </a:cubicBezTo>
                    <a:cubicBezTo>
                      <a:pt x="9" y="39"/>
                      <a:pt x="6" y="38"/>
                      <a:pt x="2" y="38"/>
                    </a:cubicBezTo>
                    <a:moveTo>
                      <a:pt x="64" y="0"/>
                    </a:moveTo>
                    <a:cubicBezTo>
                      <a:pt x="64" y="0"/>
                      <a:pt x="64" y="1"/>
                      <a:pt x="63" y="2"/>
                    </a:cubicBezTo>
                    <a:cubicBezTo>
                      <a:pt x="59" y="21"/>
                      <a:pt x="56" y="39"/>
                      <a:pt x="52" y="58"/>
                    </a:cubicBezTo>
                    <a:cubicBezTo>
                      <a:pt x="50" y="60"/>
                      <a:pt x="48" y="60"/>
                      <a:pt x="45" y="60"/>
                    </a:cubicBezTo>
                    <a:cubicBezTo>
                      <a:pt x="41" y="60"/>
                      <a:pt x="36" y="59"/>
                      <a:pt x="32" y="58"/>
                    </a:cubicBezTo>
                    <a:cubicBezTo>
                      <a:pt x="28" y="56"/>
                      <a:pt x="26" y="54"/>
                      <a:pt x="24" y="50"/>
                    </a:cubicBezTo>
                    <a:cubicBezTo>
                      <a:pt x="25" y="52"/>
                      <a:pt x="26" y="54"/>
                      <a:pt x="28" y="56"/>
                    </a:cubicBezTo>
                    <a:cubicBezTo>
                      <a:pt x="29" y="57"/>
                      <a:pt x="31" y="58"/>
                      <a:pt x="33" y="59"/>
                    </a:cubicBezTo>
                    <a:cubicBezTo>
                      <a:pt x="35" y="60"/>
                      <a:pt x="37" y="60"/>
                      <a:pt x="39" y="60"/>
                    </a:cubicBezTo>
                    <a:cubicBezTo>
                      <a:pt x="41" y="61"/>
                      <a:pt x="43" y="61"/>
                      <a:pt x="45" y="61"/>
                    </a:cubicBezTo>
                    <a:cubicBezTo>
                      <a:pt x="45" y="61"/>
                      <a:pt x="45" y="61"/>
                      <a:pt x="46" y="61"/>
                    </a:cubicBezTo>
                    <a:cubicBezTo>
                      <a:pt x="48" y="61"/>
                      <a:pt x="50" y="60"/>
                      <a:pt x="52" y="59"/>
                    </a:cubicBezTo>
                    <a:cubicBezTo>
                      <a:pt x="53" y="59"/>
                      <a:pt x="53" y="59"/>
                      <a:pt x="53" y="59"/>
                    </a:cubicBezTo>
                    <a:cubicBezTo>
                      <a:pt x="53" y="58"/>
                      <a:pt x="53" y="58"/>
                      <a:pt x="53" y="58"/>
                    </a:cubicBezTo>
                    <a:cubicBezTo>
                      <a:pt x="54" y="52"/>
                      <a:pt x="56" y="46"/>
                      <a:pt x="57" y="39"/>
                    </a:cubicBezTo>
                    <a:cubicBezTo>
                      <a:pt x="59" y="33"/>
                      <a:pt x="60" y="26"/>
                      <a:pt x="62" y="19"/>
                    </a:cubicBezTo>
                    <a:cubicBezTo>
                      <a:pt x="63" y="12"/>
                      <a:pt x="63" y="6"/>
                      <a:pt x="64"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任意多边形 176"/>
              <p:cNvSpPr/>
              <p:nvPr/>
            </p:nvSpPr>
            <p:spPr bwMode="auto">
              <a:xfrm>
                <a:off x="3768" y="1001"/>
                <a:ext cx="10" cy="24"/>
              </a:xfrm>
              <a:custGeom>
                <a:avLst/>
                <a:gdLst>
                  <a:gd name="T0" fmla="*/ 0 w 4"/>
                  <a:gd name="T1" fmla="*/ 0 h 10"/>
                  <a:gd name="T2" fmla="*/ 0 w 4"/>
                  <a:gd name="T3" fmla="*/ 0 h 10"/>
                  <a:gd name="T4" fmla="*/ 0 w 4"/>
                  <a:gd name="T5" fmla="*/ 1 h 10"/>
                  <a:gd name="T6" fmla="*/ 1 w 4"/>
                  <a:gd name="T7" fmla="*/ 4 h 10"/>
                  <a:gd name="T8" fmla="*/ 3 w 4"/>
                  <a:gd name="T9" fmla="*/ 10 h 10"/>
                  <a:gd name="T10" fmla="*/ 4 w 4"/>
                  <a:gd name="T11" fmla="*/ 10 h 10"/>
                  <a:gd name="T12" fmla="*/ 2 w 4"/>
                  <a:gd name="T13" fmla="*/ 4 h 10"/>
                  <a:gd name="T14" fmla="*/ 0 w 4"/>
                  <a:gd name="T15" fmla="*/ 1 h 10"/>
                  <a:gd name="T16" fmla="*/ 0 w 4"/>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0">
                    <a:moveTo>
                      <a:pt x="0" y="0"/>
                    </a:moveTo>
                    <a:cubicBezTo>
                      <a:pt x="0" y="0"/>
                      <a:pt x="0" y="0"/>
                      <a:pt x="0" y="0"/>
                    </a:cubicBezTo>
                    <a:cubicBezTo>
                      <a:pt x="0" y="0"/>
                      <a:pt x="0" y="0"/>
                      <a:pt x="0" y="1"/>
                    </a:cubicBezTo>
                    <a:cubicBezTo>
                      <a:pt x="0" y="2"/>
                      <a:pt x="1" y="3"/>
                      <a:pt x="1" y="4"/>
                    </a:cubicBezTo>
                    <a:cubicBezTo>
                      <a:pt x="2" y="6"/>
                      <a:pt x="2" y="8"/>
                      <a:pt x="3" y="10"/>
                    </a:cubicBezTo>
                    <a:cubicBezTo>
                      <a:pt x="3" y="10"/>
                      <a:pt x="4" y="10"/>
                      <a:pt x="4" y="10"/>
                    </a:cubicBezTo>
                    <a:cubicBezTo>
                      <a:pt x="3" y="8"/>
                      <a:pt x="2" y="6"/>
                      <a:pt x="2" y="4"/>
                    </a:cubicBezTo>
                    <a:cubicBezTo>
                      <a:pt x="1" y="3"/>
                      <a:pt x="1" y="2"/>
                      <a:pt x="0" y="1"/>
                    </a:cubicBezTo>
                    <a:cubicBezTo>
                      <a:pt x="0" y="0"/>
                      <a:pt x="0" y="0"/>
                      <a:pt x="0"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任意多边形 177"/>
              <p:cNvSpPr/>
              <p:nvPr/>
            </p:nvSpPr>
            <p:spPr bwMode="auto">
              <a:xfrm>
                <a:off x="4105" y="11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任意多边形 178"/>
              <p:cNvSpPr/>
              <p:nvPr/>
            </p:nvSpPr>
            <p:spPr bwMode="auto">
              <a:xfrm>
                <a:off x="4089" y="1274"/>
                <a:ext cx="74" cy="41"/>
              </a:xfrm>
              <a:custGeom>
                <a:avLst/>
                <a:gdLst>
                  <a:gd name="T0" fmla="*/ 0 w 32"/>
                  <a:gd name="T1" fmla="*/ 0 h 18"/>
                  <a:gd name="T2" fmla="*/ 0 w 32"/>
                  <a:gd name="T3" fmla="*/ 0 h 18"/>
                  <a:gd name="T4" fmla="*/ 32 w 32"/>
                  <a:gd name="T5" fmla="*/ 18 h 18"/>
                  <a:gd name="T6" fmla="*/ 32 w 32"/>
                  <a:gd name="T7" fmla="*/ 16 h 18"/>
                  <a:gd name="T8" fmla="*/ 0 w 32"/>
                  <a:gd name="T9" fmla="*/ 0 h 18"/>
                </a:gdLst>
                <a:ahLst/>
                <a:cxnLst>
                  <a:cxn ang="0">
                    <a:pos x="T0" y="T1"/>
                  </a:cxn>
                  <a:cxn ang="0">
                    <a:pos x="T2" y="T3"/>
                  </a:cxn>
                  <a:cxn ang="0">
                    <a:pos x="T4" y="T5"/>
                  </a:cxn>
                  <a:cxn ang="0">
                    <a:pos x="T6" y="T7"/>
                  </a:cxn>
                  <a:cxn ang="0">
                    <a:pos x="T8" y="T9"/>
                  </a:cxn>
                </a:cxnLst>
                <a:rect l="0" t="0" r="r" b="b"/>
                <a:pathLst>
                  <a:path w="32" h="18">
                    <a:moveTo>
                      <a:pt x="0" y="0"/>
                    </a:moveTo>
                    <a:cubicBezTo>
                      <a:pt x="0" y="0"/>
                      <a:pt x="0" y="0"/>
                      <a:pt x="0" y="0"/>
                    </a:cubicBezTo>
                    <a:cubicBezTo>
                      <a:pt x="32" y="18"/>
                      <a:pt x="32" y="18"/>
                      <a:pt x="32" y="18"/>
                    </a:cubicBezTo>
                    <a:cubicBezTo>
                      <a:pt x="32" y="18"/>
                      <a:pt x="32" y="17"/>
                      <a:pt x="32" y="16"/>
                    </a:cubicBezTo>
                    <a:cubicBezTo>
                      <a:pt x="0" y="0"/>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任意多边形 179"/>
              <p:cNvSpPr/>
              <p:nvPr/>
            </p:nvSpPr>
            <p:spPr bwMode="auto">
              <a:xfrm>
                <a:off x="4089" y="1110"/>
                <a:ext cx="74" cy="201"/>
              </a:xfrm>
              <a:custGeom>
                <a:avLst/>
                <a:gdLst>
                  <a:gd name="T0" fmla="*/ 7 w 32"/>
                  <a:gd name="T1" fmla="*/ 0 h 87"/>
                  <a:gd name="T2" fmla="*/ 7 w 32"/>
                  <a:gd name="T3" fmla="*/ 4 h 87"/>
                  <a:gd name="T4" fmla="*/ 6 w 32"/>
                  <a:gd name="T5" fmla="*/ 14 h 87"/>
                  <a:gd name="T6" fmla="*/ 0 w 32"/>
                  <a:gd name="T7" fmla="*/ 71 h 87"/>
                  <a:gd name="T8" fmla="*/ 32 w 32"/>
                  <a:gd name="T9" fmla="*/ 87 h 87"/>
                  <a:gd name="T10" fmla="*/ 7 w 32"/>
                  <a:gd name="T11" fmla="*/ 0 h 87"/>
                </a:gdLst>
                <a:ahLst/>
                <a:cxnLst>
                  <a:cxn ang="0">
                    <a:pos x="T0" y="T1"/>
                  </a:cxn>
                  <a:cxn ang="0">
                    <a:pos x="T2" y="T3"/>
                  </a:cxn>
                  <a:cxn ang="0">
                    <a:pos x="T4" y="T5"/>
                  </a:cxn>
                  <a:cxn ang="0">
                    <a:pos x="T6" y="T7"/>
                  </a:cxn>
                  <a:cxn ang="0">
                    <a:pos x="T8" y="T9"/>
                  </a:cxn>
                  <a:cxn ang="0">
                    <a:pos x="T10" y="T11"/>
                  </a:cxn>
                </a:cxnLst>
                <a:rect l="0" t="0" r="r" b="b"/>
                <a:pathLst>
                  <a:path w="32" h="87">
                    <a:moveTo>
                      <a:pt x="7" y="0"/>
                    </a:moveTo>
                    <a:cubicBezTo>
                      <a:pt x="7" y="4"/>
                      <a:pt x="7" y="4"/>
                      <a:pt x="7" y="4"/>
                    </a:cubicBezTo>
                    <a:cubicBezTo>
                      <a:pt x="6" y="7"/>
                      <a:pt x="6" y="10"/>
                      <a:pt x="6" y="14"/>
                    </a:cubicBezTo>
                    <a:cubicBezTo>
                      <a:pt x="4" y="29"/>
                      <a:pt x="2" y="49"/>
                      <a:pt x="0" y="71"/>
                    </a:cubicBezTo>
                    <a:cubicBezTo>
                      <a:pt x="32" y="87"/>
                      <a:pt x="32" y="87"/>
                      <a:pt x="32" y="87"/>
                    </a:cubicBezTo>
                    <a:cubicBezTo>
                      <a:pt x="28" y="76"/>
                      <a:pt x="7" y="4"/>
                      <a:pt x="7" y="0"/>
                    </a:cubicBezTo>
                  </a:path>
                </a:pathLst>
              </a:custGeom>
              <a:solidFill>
                <a:srgbClr val="A23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任意多边形 180"/>
              <p:cNvSpPr/>
              <p:nvPr/>
            </p:nvSpPr>
            <p:spPr bwMode="auto">
              <a:xfrm>
                <a:off x="4087" y="1119"/>
                <a:ext cx="18" cy="155"/>
              </a:xfrm>
              <a:custGeom>
                <a:avLst/>
                <a:gdLst>
                  <a:gd name="T0" fmla="*/ 8 w 8"/>
                  <a:gd name="T1" fmla="*/ 0 h 67"/>
                  <a:gd name="T2" fmla="*/ 0 w 8"/>
                  <a:gd name="T3" fmla="*/ 66 h 67"/>
                  <a:gd name="T4" fmla="*/ 1 w 8"/>
                  <a:gd name="T5" fmla="*/ 67 h 67"/>
                  <a:gd name="T6" fmla="*/ 1 w 8"/>
                  <a:gd name="T7" fmla="*/ 67 h 67"/>
                  <a:gd name="T8" fmla="*/ 7 w 8"/>
                  <a:gd name="T9" fmla="*/ 10 h 67"/>
                  <a:gd name="T10" fmla="*/ 8 w 8"/>
                  <a:gd name="T11" fmla="*/ 0 h 67"/>
                </a:gdLst>
                <a:ahLst/>
                <a:cxnLst>
                  <a:cxn ang="0">
                    <a:pos x="T0" y="T1"/>
                  </a:cxn>
                  <a:cxn ang="0">
                    <a:pos x="T2" y="T3"/>
                  </a:cxn>
                  <a:cxn ang="0">
                    <a:pos x="T4" y="T5"/>
                  </a:cxn>
                  <a:cxn ang="0">
                    <a:pos x="T6" y="T7"/>
                  </a:cxn>
                  <a:cxn ang="0">
                    <a:pos x="T8" y="T9"/>
                  </a:cxn>
                  <a:cxn ang="0">
                    <a:pos x="T10" y="T11"/>
                  </a:cxn>
                </a:cxnLst>
                <a:rect l="0" t="0" r="r" b="b"/>
                <a:pathLst>
                  <a:path w="8" h="67">
                    <a:moveTo>
                      <a:pt x="8" y="0"/>
                    </a:moveTo>
                    <a:cubicBezTo>
                      <a:pt x="0" y="66"/>
                      <a:pt x="0" y="66"/>
                      <a:pt x="0" y="66"/>
                    </a:cubicBezTo>
                    <a:cubicBezTo>
                      <a:pt x="1" y="67"/>
                      <a:pt x="1" y="67"/>
                      <a:pt x="1" y="67"/>
                    </a:cubicBezTo>
                    <a:cubicBezTo>
                      <a:pt x="1" y="67"/>
                      <a:pt x="1" y="67"/>
                      <a:pt x="1" y="67"/>
                    </a:cubicBezTo>
                    <a:cubicBezTo>
                      <a:pt x="3" y="45"/>
                      <a:pt x="5" y="25"/>
                      <a:pt x="7" y="10"/>
                    </a:cubicBezTo>
                    <a:cubicBezTo>
                      <a:pt x="7" y="6"/>
                      <a:pt x="7" y="3"/>
                      <a:pt x="8" y="0"/>
                    </a:cubicBezTo>
                  </a:path>
                </a:pathLst>
              </a:custGeom>
              <a:solidFill>
                <a:srgbClr val="1B23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任意多边形 181"/>
              <p:cNvSpPr/>
              <p:nvPr/>
            </p:nvSpPr>
            <p:spPr bwMode="auto">
              <a:xfrm>
                <a:off x="3628" y="362"/>
                <a:ext cx="330" cy="626"/>
              </a:xfrm>
              <a:custGeom>
                <a:avLst/>
                <a:gdLst>
                  <a:gd name="T0" fmla="*/ 0 w 143"/>
                  <a:gd name="T1" fmla="*/ 73 h 271"/>
                  <a:gd name="T2" fmla="*/ 0 w 143"/>
                  <a:gd name="T3" fmla="*/ 211 h 271"/>
                  <a:gd name="T4" fmla="*/ 8 w 143"/>
                  <a:gd name="T5" fmla="*/ 232 h 271"/>
                  <a:gd name="T6" fmla="*/ 36 w 143"/>
                  <a:gd name="T7" fmla="*/ 255 h 271"/>
                  <a:gd name="T8" fmla="*/ 63 w 143"/>
                  <a:gd name="T9" fmla="*/ 271 h 271"/>
                  <a:gd name="T10" fmla="*/ 86 w 143"/>
                  <a:gd name="T11" fmla="*/ 250 h 271"/>
                  <a:gd name="T12" fmla="*/ 98 w 143"/>
                  <a:gd name="T13" fmla="*/ 227 h 271"/>
                  <a:gd name="T14" fmla="*/ 98 w 143"/>
                  <a:gd name="T15" fmla="*/ 206 h 271"/>
                  <a:gd name="T16" fmla="*/ 141 w 143"/>
                  <a:gd name="T17" fmla="*/ 165 h 271"/>
                  <a:gd name="T18" fmla="*/ 143 w 143"/>
                  <a:gd name="T19" fmla="*/ 76 h 271"/>
                  <a:gd name="T20" fmla="*/ 74 w 143"/>
                  <a:gd name="T21" fmla="*/ 1 h 271"/>
                  <a:gd name="T22" fmla="*/ 73 w 143"/>
                  <a:gd name="T23" fmla="*/ 1 h 271"/>
                  <a:gd name="T24" fmla="*/ 0 w 143"/>
                  <a:gd name="T25" fmla="*/ 7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271">
                    <a:moveTo>
                      <a:pt x="0" y="73"/>
                    </a:moveTo>
                    <a:cubicBezTo>
                      <a:pt x="0" y="211"/>
                      <a:pt x="0" y="211"/>
                      <a:pt x="0" y="211"/>
                    </a:cubicBezTo>
                    <a:cubicBezTo>
                      <a:pt x="0" y="219"/>
                      <a:pt x="3" y="226"/>
                      <a:pt x="8" y="232"/>
                    </a:cubicBezTo>
                    <a:cubicBezTo>
                      <a:pt x="16" y="242"/>
                      <a:pt x="25" y="249"/>
                      <a:pt x="36" y="255"/>
                    </a:cubicBezTo>
                    <a:cubicBezTo>
                      <a:pt x="63" y="271"/>
                      <a:pt x="63" y="271"/>
                      <a:pt x="63" y="271"/>
                    </a:cubicBezTo>
                    <a:cubicBezTo>
                      <a:pt x="86" y="250"/>
                      <a:pt x="86" y="250"/>
                      <a:pt x="86" y="250"/>
                    </a:cubicBezTo>
                    <a:cubicBezTo>
                      <a:pt x="93" y="244"/>
                      <a:pt x="97" y="236"/>
                      <a:pt x="98" y="227"/>
                    </a:cubicBezTo>
                    <a:cubicBezTo>
                      <a:pt x="98" y="217"/>
                      <a:pt x="98" y="206"/>
                      <a:pt x="98" y="206"/>
                    </a:cubicBezTo>
                    <a:cubicBezTo>
                      <a:pt x="98" y="206"/>
                      <a:pt x="137" y="204"/>
                      <a:pt x="141" y="165"/>
                    </a:cubicBezTo>
                    <a:cubicBezTo>
                      <a:pt x="142" y="147"/>
                      <a:pt x="143" y="110"/>
                      <a:pt x="143" y="76"/>
                    </a:cubicBezTo>
                    <a:cubicBezTo>
                      <a:pt x="143" y="37"/>
                      <a:pt x="113" y="4"/>
                      <a:pt x="74" y="1"/>
                    </a:cubicBezTo>
                    <a:cubicBezTo>
                      <a:pt x="73" y="1"/>
                      <a:pt x="73" y="1"/>
                      <a:pt x="73" y="1"/>
                    </a:cubicBezTo>
                    <a:cubicBezTo>
                      <a:pt x="33" y="0"/>
                      <a:pt x="0" y="32"/>
                      <a:pt x="0" y="73"/>
                    </a:cubicBezTo>
                    <a:close/>
                  </a:path>
                </a:pathLst>
              </a:custGeom>
              <a:solidFill>
                <a:srgbClr val="FFBE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任意多边形 182"/>
              <p:cNvSpPr/>
              <p:nvPr/>
            </p:nvSpPr>
            <p:spPr bwMode="auto">
              <a:xfrm>
                <a:off x="3741" y="796"/>
                <a:ext cx="113" cy="67"/>
              </a:xfrm>
              <a:custGeom>
                <a:avLst/>
                <a:gdLst>
                  <a:gd name="T0" fmla="*/ 49 w 49"/>
                  <a:gd name="T1" fmla="*/ 18 h 29"/>
                  <a:gd name="T2" fmla="*/ 0 w 49"/>
                  <a:gd name="T3" fmla="*/ 0 h 29"/>
                  <a:gd name="T4" fmla="*/ 49 w 49"/>
                  <a:gd name="T5" fmla="*/ 28 h 29"/>
                  <a:gd name="T6" fmla="*/ 49 w 49"/>
                  <a:gd name="T7" fmla="*/ 18 h 29"/>
                </a:gdLst>
                <a:ahLst/>
                <a:cxnLst>
                  <a:cxn ang="0">
                    <a:pos x="T0" y="T1"/>
                  </a:cxn>
                  <a:cxn ang="0">
                    <a:pos x="T2" y="T3"/>
                  </a:cxn>
                  <a:cxn ang="0">
                    <a:pos x="T4" y="T5"/>
                  </a:cxn>
                  <a:cxn ang="0">
                    <a:pos x="T6" y="T7"/>
                  </a:cxn>
                </a:cxnLst>
                <a:rect l="0" t="0" r="r" b="b"/>
                <a:pathLst>
                  <a:path w="49" h="29">
                    <a:moveTo>
                      <a:pt x="49" y="18"/>
                    </a:moveTo>
                    <a:cubicBezTo>
                      <a:pt x="49" y="18"/>
                      <a:pt x="25" y="18"/>
                      <a:pt x="0" y="0"/>
                    </a:cubicBezTo>
                    <a:cubicBezTo>
                      <a:pt x="0" y="0"/>
                      <a:pt x="10" y="29"/>
                      <a:pt x="49" y="28"/>
                    </a:cubicBezTo>
                    <a:lnTo>
                      <a:pt x="49" y="18"/>
                    </a:ln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任意多边形 183"/>
              <p:cNvSpPr/>
              <p:nvPr/>
            </p:nvSpPr>
            <p:spPr bwMode="auto">
              <a:xfrm>
                <a:off x="3907" y="581"/>
                <a:ext cx="25" cy="26"/>
              </a:xfrm>
              <a:custGeom>
                <a:avLst/>
                <a:gdLst>
                  <a:gd name="T0" fmla="*/ 11 w 11"/>
                  <a:gd name="T1" fmla="*/ 5 h 11"/>
                  <a:gd name="T2" fmla="*/ 5 w 11"/>
                  <a:gd name="T3" fmla="*/ 11 h 11"/>
                  <a:gd name="T4" fmla="*/ 0 w 11"/>
                  <a:gd name="T5" fmla="*/ 5 h 11"/>
                  <a:gd name="T6" fmla="*/ 5 w 11"/>
                  <a:gd name="T7" fmla="*/ 0 h 11"/>
                  <a:gd name="T8" fmla="*/ 11 w 11"/>
                  <a:gd name="T9" fmla="*/ 5 h 11"/>
                </a:gdLst>
                <a:ahLst/>
                <a:cxnLst>
                  <a:cxn ang="0">
                    <a:pos x="T0" y="T1"/>
                  </a:cxn>
                  <a:cxn ang="0">
                    <a:pos x="T2" y="T3"/>
                  </a:cxn>
                  <a:cxn ang="0">
                    <a:pos x="T4" y="T5"/>
                  </a:cxn>
                  <a:cxn ang="0">
                    <a:pos x="T6" y="T7"/>
                  </a:cxn>
                  <a:cxn ang="0">
                    <a:pos x="T8" y="T9"/>
                  </a:cxn>
                </a:cxnLst>
                <a:rect l="0" t="0" r="r" b="b"/>
                <a:pathLst>
                  <a:path w="11" h="11">
                    <a:moveTo>
                      <a:pt x="11" y="5"/>
                    </a:moveTo>
                    <a:cubicBezTo>
                      <a:pt x="11" y="8"/>
                      <a:pt x="8" y="11"/>
                      <a:pt x="5" y="11"/>
                    </a:cubicBezTo>
                    <a:cubicBezTo>
                      <a:pt x="2" y="11"/>
                      <a:pt x="0" y="8"/>
                      <a:pt x="0" y="5"/>
                    </a:cubicBezTo>
                    <a:cubicBezTo>
                      <a:pt x="0" y="2"/>
                      <a:pt x="2" y="0"/>
                      <a:pt x="5" y="0"/>
                    </a:cubicBezTo>
                    <a:cubicBezTo>
                      <a:pt x="8" y="0"/>
                      <a:pt x="11" y="3"/>
                      <a:pt x="11" y="5"/>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任意多边形 184"/>
              <p:cNvSpPr/>
              <p:nvPr/>
            </p:nvSpPr>
            <p:spPr bwMode="auto">
              <a:xfrm>
                <a:off x="3884" y="556"/>
                <a:ext cx="53" cy="19"/>
              </a:xfrm>
              <a:custGeom>
                <a:avLst/>
                <a:gdLst>
                  <a:gd name="T0" fmla="*/ 22 w 23"/>
                  <a:gd name="T1" fmla="*/ 7 h 8"/>
                  <a:gd name="T2" fmla="*/ 12 w 23"/>
                  <a:gd name="T3" fmla="*/ 4 h 8"/>
                  <a:gd name="T4" fmla="*/ 1 w 23"/>
                  <a:gd name="T5" fmla="*/ 5 h 8"/>
                  <a:gd name="T6" fmla="*/ 3 w 23"/>
                  <a:gd name="T7" fmla="*/ 3 h 8"/>
                  <a:gd name="T8" fmla="*/ 12 w 23"/>
                  <a:gd name="T9" fmla="*/ 1 h 8"/>
                  <a:gd name="T10" fmla="*/ 20 w 23"/>
                  <a:gd name="T11" fmla="*/ 4 h 8"/>
                  <a:gd name="T12" fmla="*/ 22 w 23"/>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22" y="7"/>
                    </a:moveTo>
                    <a:cubicBezTo>
                      <a:pt x="22" y="8"/>
                      <a:pt x="18" y="5"/>
                      <a:pt x="12" y="4"/>
                    </a:cubicBezTo>
                    <a:cubicBezTo>
                      <a:pt x="6" y="3"/>
                      <a:pt x="1" y="6"/>
                      <a:pt x="1" y="5"/>
                    </a:cubicBezTo>
                    <a:cubicBezTo>
                      <a:pt x="0" y="5"/>
                      <a:pt x="1" y="4"/>
                      <a:pt x="3" y="3"/>
                    </a:cubicBezTo>
                    <a:cubicBezTo>
                      <a:pt x="5" y="1"/>
                      <a:pt x="8" y="0"/>
                      <a:pt x="12" y="1"/>
                    </a:cubicBezTo>
                    <a:cubicBezTo>
                      <a:pt x="16" y="1"/>
                      <a:pt x="19" y="3"/>
                      <a:pt x="20" y="4"/>
                    </a:cubicBezTo>
                    <a:cubicBezTo>
                      <a:pt x="22" y="6"/>
                      <a:pt x="23" y="7"/>
                      <a:pt x="22" y="7"/>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任意多边形 185"/>
              <p:cNvSpPr/>
              <p:nvPr/>
            </p:nvSpPr>
            <p:spPr bwMode="auto">
              <a:xfrm>
                <a:off x="3778" y="575"/>
                <a:ext cx="25" cy="25"/>
              </a:xfrm>
              <a:custGeom>
                <a:avLst/>
                <a:gdLst>
                  <a:gd name="T0" fmla="*/ 11 w 11"/>
                  <a:gd name="T1" fmla="*/ 6 h 11"/>
                  <a:gd name="T2" fmla="*/ 5 w 11"/>
                  <a:gd name="T3" fmla="*/ 11 h 11"/>
                  <a:gd name="T4" fmla="*/ 0 w 11"/>
                  <a:gd name="T5" fmla="*/ 5 h 11"/>
                  <a:gd name="T6" fmla="*/ 6 w 11"/>
                  <a:gd name="T7" fmla="*/ 0 h 11"/>
                  <a:gd name="T8" fmla="*/ 11 w 11"/>
                  <a:gd name="T9" fmla="*/ 6 h 11"/>
                </a:gdLst>
                <a:ahLst/>
                <a:cxnLst>
                  <a:cxn ang="0">
                    <a:pos x="T0" y="T1"/>
                  </a:cxn>
                  <a:cxn ang="0">
                    <a:pos x="T2" y="T3"/>
                  </a:cxn>
                  <a:cxn ang="0">
                    <a:pos x="T4" y="T5"/>
                  </a:cxn>
                  <a:cxn ang="0">
                    <a:pos x="T6" y="T7"/>
                  </a:cxn>
                  <a:cxn ang="0">
                    <a:pos x="T8" y="T9"/>
                  </a:cxn>
                </a:cxnLst>
                <a:rect l="0" t="0" r="r" b="b"/>
                <a:pathLst>
                  <a:path w="11" h="11">
                    <a:moveTo>
                      <a:pt x="11" y="6"/>
                    </a:moveTo>
                    <a:cubicBezTo>
                      <a:pt x="11" y="9"/>
                      <a:pt x="8" y="11"/>
                      <a:pt x="5" y="11"/>
                    </a:cubicBezTo>
                    <a:cubicBezTo>
                      <a:pt x="2" y="11"/>
                      <a:pt x="0" y="8"/>
                      <a:pt x="0" y="5"/>
                    </a:cubicBezTo>
                    <a:cubicBezTo>
                      <a:pt x="0" y="2"/>
                      <a:pt x="3" y="0"/>
                      <a:pt x="6" y="0"/>
                    </a:cubicBezTo>
                    <a:cubicBezTo>
                      <a:pt x="9" y="0"/>
                      <a:pt x="11" y="3"/>
                      <a:pt x="11" y="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任意多边形 186"/>
              <p:cNvSpPr/>
              <p:nvPr/>
            </p:nvSpPr>
            <p:spPr bwMode="auto">
              <a:xfrm>
                <a:off x="3750" y="549"/>
                <a:ext cx="51" cy="16"/>
              </a:xfrm>
              <a:custGeom>
                <a:avLst/>
                <a:gdLst>
                  <a:gd name="T0" fmla="*/ 22 w 22"/>
                  <a:gd name="T1" fmla="*/ 7 h 7"/>
                  <a:gd name="T2" fmla="*/ 11 w 22"/>
                  <a:gd name="T3" fmla="*/ 3 h 7"/>
                  <a:gd name="T4" fmla="*/ 0 w 22"/>
                  <a:gd name="T5" fmla="*/ 5 h 7"/>
                  <a:gd name="T6" fmla="*/ 3 w 22"/>
                  <a:gd name="T7" fmla="*/ 2 h 7"/>
                  <a:gd name="T8" fmla="*/ 12 w 22"/>
                  <a:gd name="T9" fmla="*/ 0 h 7"/>
                  <a:gd name="T10" fmla="*/ 20 w 22"/>
                  <a:gd name="T11" fmla="*/ 3 h 7"/>
                  <a:gd name="T12" fmla="*/ 22 w 2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22" y="7"/>
                    </a:moveTo>
                    <a:cubicBezTo>
                      <a:pt x="21" y="7"/>
                      <a:pt x="17" y="4"/>
                      <a:pt x="11" y="3"/>
                    </a:cubicBezTo>
                    <a:cubicBezTo>
                      <a:pt x="5" y="3"/>
                      <a:pt x="1" y="5"/>
                      <a:pt x="0" y="5"/>
                    </a:cubicBezTo>
                    <a:cubicBezTo>
                      <a:pt x="0" y="4"/>
                      <a:pt x="1" y="3"/>
                      <a:pt x="3" y="2"/>
                    </a:cubicBezTo>
                    <a:cubicBezTo>
                      <a:pt x="5" y="1"/>
                      <a:pt x="8" y="0"/>
                      <a:pt x="12" y="0"/>
                    </a:cubicBezTo>
                    <a:cubicBezTo>
                      <a:pt x="15" y="0"/>
                      <a:pt x="18" y="2"/>
                      <a:pt x="20" y="3"/>
                    </a:cubicBezTo>
                    <a:cubicBezTo>
                      <a:pt x="22" y="5"/>
                      <a:pt x="22" y="6"/>
                      <a:pt x="22" y="7"/>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任意多边形 187"/>
              <p:cNvSpPr/>
              <p:nvPr/>
            </p:nvSpPr>
            <p:spPr bwMode="auto">
              <a:xfrm>
                <a:off x="3842" y="556"/>
                <a:ext cx="37" cy="115"/>
              </a:xfrm>
              <a:custGeom>
                <a:avLst/>
                <a:gdLst>
                  <a:gd name="T0" fmla="*/ 0 w 16"/>
                  <a:gd name="T1" fmla="*/ 49 h 50"/>
                  <a:gd name="T2" fmla="*/ 10 w 16"/>
                  <a:gd name="T3" fmla="*/ 48 h 50"/>
                  <a:gd name="T4" fmla="*/ 13 w 16"/>
                  <a:gd name="T5" fmla="*/ 47 h 50"/>
                  <a:gd name="T6" fmla="*/ 12 w 16"/>
                  <a:gd name="T7" fmla="*/ 43 h 50"/>
                  <a:gd name="T8" fmla="*/ 9 w 16"/>
                  <a:gd name="T9" fmla="*/ 31 h 50"/>
                  <a:gd name="T10" fmla="*/ 1 w 16"/>
                  <a:gd name="T11" fmla="*/ 0 h 50"/>
                  <a:gd name="T12" fmla="*/ 11 w 16"/>
                  <a:gd name="T13" fmla="*/ 30 h 50"/>
                  <a:gd name="T14" fmla="*/ 15 w 16"/>
                  <a:gd name="T15" fmla="*/ 42 h 50"/>
                  <a:gd name="T16" fmla="*/ 15 w 16"/>
                  <a:gd name="T17" fmla="*/ 48 h 50"/>
                  <a:gd name="T18" fmla="*/ 12 w 16"/>
                  <a:gd name="T19" fmla="*/ 50 h 50"/>
                  <a:gd name="T20" fmla="*/ 10 w 16"/>
                  <a:gd name="T21" fmla="*/ 50 h 50"/>
                  <a:gd name="T22" fmla="*/ 0 w 16"/>
                  <a:gd name="T23"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50">
                    <a:moveTo>
                      <a:pt x="0" y="49"/>
                    </a:moveTo>
                    <a:cubicBezTo>
                      <a:pt x="0" y="49"/>
                      <a:pt x="4" y="49"/>
                      <a:pt x="10" y="48"/>
                    </a:cubicBezTo>
                    <a:cubicBezTo>
                      <a:pt x="11" y="48"/>
                      <a:pt x="13" y="48"/>
                      <a:pt x="13" y="47"/>
                    </a:cubicBezTo>
                    <a:cubicBezTo>
                      <a:pt x="13" y="46"/>
                      <a:pt x="13" y="44"/>
                      <a:pt x="12" y="43"/>
                    </a:cubicBezTo>
                    <a:cubicBezTo>
                      <a:pt x="11" y="39"/>
                      <a:pt x="10" y="35"/>
                      <a:pt x="9" y="31"/>
                    </a:cubicBezTo>
                    <a:cubicBezTo>
                      <a:pt x="4" y="14"/>
                      <a:pt x="1" y="0"/>
                      <a:pt x="1" y="0"/>
                    </a:cubicBezTo>
                    <a:cubicBezTo>
                      <a:pt x="2" y="0"/>
                      <a:pt x="6" y="13"/>
                      <a:pt x="11" y="30"/>
                    </a:cubicBezTo>
                    <a:cubicBezTo>
                      <a:pt x="12" y="34"/>
                      <a:pt x="13" y="38"/>
                      <a:pt x="15" y="42"/>
                    </a:cubicBezTo>
                    <a:cubicBezTo>
                      <a:pt x="15" y="44"/>
                      <a:pt x="16" y="46"/>
                      <a:pt x="15" y="48"/>
                    </a:cubicBezTo>
                    <a:cubicBezTo>
                      <a:pt x="14" y="49"/>
                      <a:pt x="13" y="50"/>
                      <a:pt x="12" y="50"/>
                    </a:cubicBezTo>
                    <a:cubicBezTo>
                      <a:pt x="11" y="50"/>
                      <a:pt x="10" y="50"/>
                      <a:pt x="10" y="50"/>
                    </a:cubicBezTo>
                    <a:cubicBezTo>
                      <a:pt x="4" y="50"/>
                      <a:pt x="0" y="50"/>
                      <a:pt x="0" y="49"/>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任意多边形 188"/>
              <p:cNvSpPr/>
              <p:nvPr/>
            </p:nvSpPr>
            <p:spPr bwMode="auto">
              <a:xfrm>
                <a:off x="3798" y="676"/>
                <a:ext cx="44" cy="42"/>
              </a:xfrm>
              <a:custGeom>
                <a:avLst/>
                <a:gdLst>
                  <a:gd name="T0" fmla="*/ 1 w 19"/>
                  <a:gd name="T1" fmla="*/ 0 h 18"/>
                  <a:gd name="T2" fmla="*/ 7 w 19"/>
                  <a:gd name="T3" fmla="*/ 11 h 18"/>
                  <a:gd name="T4" fmla="*/ 19 w 19"/>
                  <a:gd name="T5" fmla="*/ 17 h 18"/>
                  <a:gd name="T6" fmla="*/ 14 w 19"/>
                  <a:gd name="T7" fmla="*/ 18 h 18"/>
                  <a:gd name="T8" fmla="*/ 4 w 19"/>
                  <a:gd name="T9" fmla="*/ 14 h 18"/>
                  <a:gd name="T10" fmla="*/ 0 w 19"/>
                  <a:gd name="T11" fmla="*/ 4 h 18"/>
                  <a:gd name="T12" fmla="*/ 1 w 19"/>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 y="0"/>
                    </a:moveTo>
                    <a:cubicBezTo>
                      <a:pt x="2" y="0"/>
                      <a:pt x="1" y="6"/>
                      <a:pt x="7" y="11"/>
                    </a:cubicBezTo>
                    <a:cubicBezTo>
                      <a:pt x="12" y="16"/>
                      <a:pt x="19" y="16"/>
                      <a:pt x="19" y="17"/>
                    </a:cubicBezTo>
                    <a:cubicBezTo>
                      <a:pt x="19" y="18"/>
                      <a:pt x="17" y="18"/>
                      <a:pt x="14" y="18"/>
                    </a:cubicBezTo>
                    <a:cubicBezTo>
                      <a:pt x="11" y="18"/>
                      <a:pt x="7" y="17"/>
                      <a:pt x="4" y="14"/>
                    </a:cubicBezTo>
                    <a:cubicBezTo>
                      <a:pt x="1" y="11"/>
                      <a:pt x="0" y="7"/>
                      <a:pt x="0" y="4"/>
                    </a:cubicBezTo>
                    <a:cubicBezTo>
                      <a:pt x="0" y="1"/>
                      <a:pt x="1" y="0"/>
                      <a:pt x="1" y="0"/>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任意多边形 189"/>
              <p:cNvSpPr/>
              <p:nvPr/>
            </p:nvSpPr>
            <p:spPr bwMode="auto">
              <a:xfrm>
                <a:off x="3745" y="498"/>
                <a:ext cx="65" cy="19"/>
              </a:xfrm>
              <a:custGeom>
                <a:avLst/>
                <a:gdLst>
                  <a:gd name="T0" fmla="*/ 27 w 28"/>
                  <a:gd name="T1" fmla="*/ 5 h 8"/>
                  <a:gd name="T2" fmla="*/ 14 w 28"/>
                  <a:gd name="T3" fmla="*/ 6 h 8"/>
                  <a:gd name="T4" fmla="*/ 0 w 28"/>
                  <a:gd name="T5" fmla="*/ 6 h 8"/>
                  <a:gd name="T6" fmla="*/ 3 w 28"/>
                  <a:gd name="T7" fmla="*/ 3 h 8"/>
                  <a:gd name="T8" fmla="*/ 14 w 28"/>
                  <a:gd name="T9" fmla="*/ 0 h 8"/>
                  <a:gd name="T10" fmla="*/ 24 w 28"/>
                  <a:gd name="T11" fmla="*/ 2 h 8"/>
                  <a:gd name="T12" fmla="*/ 27 w 28"/>
                  <a:gd name="T13" fmla="*/ 5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7" y="5"/>
                    </a:moveTo>
                    <a:cubicBezTo>
                      <a:pt x="27" y="7"/>
                      <a:pt x="21" y="6"/>
                      <a:pt x="14" y="6"/>
                    </a:cubicBezTo>
                    <a:cubicBezTo>
                      <a:pt x="7" y="6"/>
                      <a:pt x="1" y="8"/>
                      <a:pt x="0" y="6"/>
                    </a:cubicBezTo>
                    <a:cubicBezTo>
                      <a:pt x="0" y="6"/>
                      <a:pt x="1" y="4"/>
                      <a:pt x="3" y="3"/>
                    </a:cubicBezTo>
                    <a:cubicBezTo>
                      <a:pt x="6" y="1"/>
                      <a:pt x="9" y="0"/>
                      <a:pt x="14" y="0"/>
                    </a:cubicBezTo>
                    <a:cubicBezTo>
                      <a:pt x="18" y="0"/>
                      <a:pt x="22" y="1"/>
                      <a:pt x="24" y="2"/>
                    </a:cubicBezTo>
                    <a:cubicBezTo>
                      <a:pt x="27" y="3"/>
                      <a:pt x="28" y="5"/>
                      <a:pt x="27" y="5"/>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任意多边形 190"/>
              <p:cNvSpPr/>
              <p:nvPr/>
            </p:nvSpPr>
            <p:spPr bwMode="auto">
              <a:xfrm>
                <a:off x="3886" y="517"/>
                <a:ext cx="49" cy="18"/>
              </a:xfrm>
              <a:custGeom>
                <a:avLst/>
                <a:gdLst>
                  <a:gd name="T0" fmla="*/ 20 w 21"/>
                  <a:gd name="T1" fmla="*/ 7 h 8"/>
                  <a:gd name="T2" fmla="*/ 10 w 21"/>
                  <a:gd name="T3" fmla="*/ 6 h 8"/>
                  <a:gd name="T4" fmla="*/ 1 w 21"/>
                  <a:gd name="T5" fmla="*/ 5 h 8"/>
                  <a:gd name="T6" fmla="*/ 3 w 21"/>
                  <a:gd name="T7" fmla="*/ 2 h 8"/>
                  <a:gd name="T8" fmla="*/ 11 w 21"/>
                  <a:gd name="T9" fmla="*/ 0 h 8"/>
                  <a:gd name="T10" fmla="*/ 19 w 21"/>
                  <a:gd name="T11" fmla="*/ 3 h 8"/>
                  <a:gd name="T12" fmla="*/ 20 w 2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21" h="8">
                    <a:moveTo>
                      <a:pt x="20" y="7"/>
                    </a:moveTo>
                    <a:cubicBezTo>
                      <a:pt x="19" y="8"/>
                      <a:pt x="15" y="6"/>
                      <a:pt x="10" y="6"/>
                    </a:cubicBezTo>
                    <a:cubicBezTo>
                      <a:pt x="6" y="5"/>
                      <a:pt x="1" y="6"/>
                      <a:pt x="1" y="5"/>
                    </a:cubicBezTo>
                    <a:cubicBezTo>
                      <a:pt x="0" y="4"/>
                      <a:pt x="1" y="3"/>
                      <a:pt x="3" y="2"/>
                    </a:cubicBezTo>
                    <a:cubicBezTo>
                      <a:pt x="5" y="0"/>
                      <a:pt x="8" y="0"/>
                      <a:pt x="11" y="0"/>
                    </a:cubicBezTo>
                    <a:cubicBezTo>
                      <a:pt x="15" y="0"/>
                      <a:pt x="17" y="2"/>
                      <a:pt x="19" y="3"/>
                    </a:cubicBezTo>
                    <a:cubicBezTo>
                      <a:pt x="21" y="5"/>
                      <a:pt x="21" y="6"/>
                      <a:pt x="20" y="7"/>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任意多边形 191"/>
              <p:cNvSpPr/>
              <p:nvPr/>
            </p:nvSpPr>
            <p:spPr bwMode="auto">
              <a:xfrm>
                <a:off x="3609" y="376"/>
                <a:ext cx="122" cy="238"/>
              </a:xfrm>
              <a:custGeom>
                <a:avLst/>
                <a:gdLst>
                  <a:gd name="T0" fmla="*/ 53 w 53"/>
                  <a:gd name="T1" fmla="*/ 28 h 103"/>
                  <a:gd name="T2" fmla="*/ 53 w 53"/>
                  <a:gd name="T3" fmla="*/ 28 h 103"/>
                  <a:gd name="T4" fmla="*/ 40 w 53"/>
                  <a:gd name="T5" fmla="*/ 47 h 103"/>
                  <a:gd name="T6" fmla="*/ 40 w 53"/>
                  <a:gd name="T7" fmla="*/ 47 h 103"/>
                  <a:gd name="T8" fmla="*/ 34 w 53"/>
                  <a:gd name="T9" fmla="*/ 80 h 103"/>
                  <a:gd name="T10" fmla="*/ 22 w 53"/>
                  <a:gd name="T11" fmla="*/ 102 h 103"/>
                  <a:gd name="T12" fmla="*/ 6 w 53"/>
                  <a:gd name="T13" fmla="*/ 96 h 103"/>
                  <a:gd name="T14" fmla="*/ 5 w 53"/>
                  <a:gd name="T15" fmla="*/ 91 h 103"/>
                  <a:gd name="T16" fmla="*/ 3 w 53"/>
                  <a:gd name="T17" fmla="*/ 26 h 103"/>
                  <a:gd name="T18" fmla="*/ 14 w 53"/>
                  <a:gd name="T19" fmla="*/ 8 h 103"/>
                  <a:gd name="T20" fmla="*/ 34 w 53"/>
                  <a:gd name="T21" fmla="*/ 4 h 103"/>
                  <a:gd name="T22" fmla="*/ 52 w 53"/>
                  <a:gd name="T23" fmla="*/ 2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103">
                    <a:moveTo>
                      <a:pt x="53" y="28"/>
                    </a:moveTo>
                    <a:cubicBezTo>
                      <a:pt x="53" y="28"/>
                      <a:pt x="53" y="28"/>
                      <a:pt x="53" y="28"/>
                    </a:cubicBezTo>
                    <a:cubicBezTo>
                      <a:pt x="47" y="32"/>
                      <a:pt x="42" y="39"/>
                      <a:pt x="40" y="47"/>
                    </a:cubicBezTo>
                    <a:cubicBezTo>
                      <a:pt x="40" y="47"/>
                      <a:pt x="40" y="47"/>
                      <a:pt x="40" y="47"/>
                    </a:cubicBezTo>
                    <a:cubicBezTo>
                      <a:pt x="38" y="58"/>
                      <a:pt x="37" y="70"/>
                      <a:pt x="34" y="80"/>
                    </a:cubicBezTo>
                    <a:cubicBezTo>
                      <a:pt x="32" y="91"/>
                      <a:pt x="32" y="99"/>
                      <a:pt x="22" y="102"/>
                    </a:cubicBezTo>
                    <a:cubicBezTo>
                      <a:pt x="15" y="103"/>
                      <a:pt x="9" y="100"/>
                      <a:pt x="6" y="96"/>
                    </a:cubicBezTo>
                    <a:cubicBezTo>
                      <a:pt x="5" y="94"/>
                      <a:pt x="5" y="92"/>
                      <a:pt x="5" y="91"/>
                    </a:cubicBezTo>
                    <a:cubicBezTo>
                      <a:pt x="6" y="64"/>
                      <a:pt x="0" y="54"/>
                      <a:pt x="3" y="26"/>
                    </a:cubicBezTo>
                    <a:cubicBezTo>
                      <a:pt x="3" y="18"/>
                      <a:pt x="7" y="11"/>
                      <a:pt x="14" y="8"/>
                    </a:cubicBezTo>
                    <a:cubicBezTo>
                      <a:pt x="20" y="4"/>
                      <a:pt x="27" y="0"/>
                      <a:pt x="34" y="4"/>
                    </a:cubicBezTo>
                    <a:cubicBezTo>
                      <a:pt x="40" y="7"/>
                      <a:pt x="47" y="20"/>
                      <a:pt x="52" y="26"/>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任意多边形 192"/>
              <p:cNvSpPr/>
              <p:nvPr/>
            </p:nvSpPr>
            <p:spPr bwMode="auto">
              <a:xfrm>
                <a:off x="3588" y="549"/>
                <a:ext cx="67" cy="122"/>
              </a:xfrm>
              <a:custGeom>
                <a:avLst/>
                <a:gdLst>
                  <a:gd name="T0" fmla="*/ 29 w 29"/>
                  <a:gd name="T1" fmla="*/ 10 h 53"/>
                  <a:gd name="T2" fmla="*/ 1 w 29"/>
                  <a:gd name="T3" fmla="*/ 27 h 53"/>
                  <a:gd name="T4" fmla="*/ 27 w 29"/>
                  <a:gd name="T5" fmla="*/ 48 h 53"/>
                  <a:gd name="T6" fmla="*/ 29 w 29"/>
                  <a:gd name="T7" fmla="*/ 10 h 53"/>
                </a:gdLst>
                <a:ahLst/>
                <a:cxnLst>
                  <a:cxn ang="0">
                    <a:pos x="T0" y="T1"/>
                  </a:cxn>
                  <a:cxn ang="0">
                    <a:pos x="T2" y="T3"/>
                  </a:cxn>
                  <a:cxn ang="0">
                    <a:pos x="T4" y="T5"/>
                  </a:cxn>
                  <a:cxn ang="0">
                    <a:pos x="T6" y="T7"/>
                  </a:cxn>
                </a:cxnLst>
                <a:rect l="0" t="0" r="r" b="b"/>
                <a:pathLst>
                  <a:path w="29" h="53">
                    <a:moveTo>
                      <a:pt x="29" y="10"/>
                    </a:moveTo>
                    <a:cubicBezTo>
                      <a:pt x="28" y="10"/>
                      <a:pt x="3" y="0"/>
                      <a:pt x="1" y="27"/>
                    </a:cubicBezTo>
                    <a:cubicBezTo>
                      <a:pt x="0" y="53"/>
                      <a:pt x="27" y="49"/>
                      <a:pt x="27" y="48"/>
                    </a:cubicBezTo>
                    <a:cubicBezTo>
                      <a:pt x="27" y="47"/>
                      <a:pt x="29" y="10"/>
                      <a:pt x="29" y="10"/>
                    </a:cubicBezTo>
                    <a:close/>
                  </a:path>
                </a:pathLst>
              </a:custGeom>
              <a:solidFill>
                <a:srgbClr val="FFBE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任意多边形 193"/>
              <p:cNvSpPr/>
              <p:nvPr/>
            </p:nvSpPr>
            <p:spPr bwMode="auto">
              <a:xfrm>
                <a:off x="3607" y="586"/>
                <a:ext cx="25" cy="55"/>
              </a:xfrm>
              <a:custGeom>
                <a:avLst/>
                <a:gdLst>
                  <a:gd name="T0" fmla="*/ 11 w 11"/>
                  <a:gd name="T1" fmla="*/ 22 h 24"/>
                  <a:gd name="T2" fmla="*/ 10 w 11"/>
                  <a:gd name="T3" fmla="*/ 22 h 24"/>
                  <a:gd name="T4" fmla="*/ 7 w 11"/>
                  <a:gd name="T5" fmla="*/ 22 h 24"/>
                  <a:gd name="T6" fmla="*/ 2 w 11"/>
                  <a:gd name="T7" fmla="*/ 12 h 24"/>
                  <a:gd name="T8" fmla="*/ 4 w 11"/>
                  <a:gd name="T9" fmla="*/ 5 h 24"/>
                  <a:gd name="T10" fmla="*/ 7 w 11"/>
                  <a:gd name="T11" fmla="*/ 2 h 24"/>
                  <a:gd name="T12" fmla="*/ 10 w 11"/>
                  <a:gd name="T13" fmla="*/ 3 h 24"/>
                  <a:gd name="T14" fmla="*/ 10 w 11"/>
                  <a:gd name="T15" fmla="*/ 5 h 24"/>
                  <a:gd name="T16" fmla="*/ 10 w 11"/>
                  <a:gd name="T17" fmla="*/ 3 h 24"/>
                  <a:gd name="T18" fmla="*/ 10 w 11"/>
                  <a:gd name="T19" fmla="*/ 1 h 24"/>
                  <a:gd name="T20" fmla="*/ 7 w 11"/>
                  <a:gd name="T21" fmla="*/ 1 h 24"/>
                  <a:gd name="T22" fmla="*/ 2 w 11"/>
                  <a:gd name="T23" fmla="*/ 4 h 24"/>
                  <a:gd name="T24" fmla="*/ 0 w 11"/>
                  <a:gd name="T25" fmla="*/ 12 h 24"/>
                  <a:gd name="T26" fmla="*/ 6 w 11"/>
                  <a:gd name="T27" fmla="*/ 23 h 24"/>
                  <a:gd name="T28" fmla="*/ 10 w 11"/>
                  <a:gd name="T29" fmla="*/ 23 h 24"/>
                  <a:gd name="T30" fmla="*/ 11 w 11"/>
                  <a:gd name="T31"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4">
                    <a:moveTo>
                      <a:pt x="11" y="22"/>
                    </a:moveTo>
                    <a:cubicBezTo>
                      <a:pt x="11" y="22"/>
                      <a:pt x="11" y="22"/>
                      <a:pt x="10" y="22"/>
                    </a:cubicBezTo>
                    <a:cubicBezTo>
                      <a:pt x="9" y="23"/>
                      <a:pt x="8" y="23"/>
                      <a:pt x="7" y="22"/>
                    </a:cubicBezTo>
                    <a:cubicBezTo>
                      <a:pt x="4" y="21"/>
                      <a:pt x="2" y="16"/>
                      <a:pt x="2" y="12"/>
                    </a:cubicBezTo>
                    <a:cubicBezTo>
                      <a:pt x="2" y="9"/>
                      <a:pt x="3" y="7"/>
                      <a:pt x="4" y="5"/>
                    </a:cubicBezTo>
                    <a:cubicBezTo>
                      <a:pt x="4" y="3"/>
                      <a:pt x="6" y="2"/>
                      <a:pt x="7" y="2"/>
                    </a:cubicBezTo>
                    <a:cubicBezTo>
                      <a:pt x="9" y="2"/>
                      <a:pt x="10" y="2"/>
                      <a:pt x="10" y="3"/>
                    </a:cubicBezTo>
                    <a:cubicBezTo>
                      <a:pt x="10" y="4"/>
                      <a:pt x="10" y="5"/>
                      <a:pt x="10" y="5"/>
                    </a:cubicBezTo>
                    <a:cubicBezTo>
                      <a:pt x="10" y="5"/>
                      <a:pt x="11" y="4"/>
                      <a:pt x="10" y="3"/>
                    </a:cubicBezTo>
                    <a:cubicBezTo>
                      <a:pt x="10" y="3"/>
                      <a:pt x="10" y="2"/>
                      <a:pt x="10" y="1"/>
                    </a:cubicBezTo>
                    <a:cubicBezTo>
                      <a:pt x="9" y="1"/>
                      <a:pt x="8" y="0"/>
                      <a:pt x="7" y="1"/>
                    </a:cubicBezTo>
                    <a:cubicBezTo>
                      <a:pt x="5" y="1"/>
                      <a:pt x="3" y="2"/>
                      <a:pt x="2" y="4"/>
                    </a:cubicBezTo>
                    <a:cubicBezTo>
                      <a:pt x="1" y="6"/>
                      <a:pt x="0" y="9"/>
                      <a:pt x="0" y="12"/>
                    </a:cubicBezTo>
                    <a:cubicBezTo>
                      <a:pt x="0" y="17"/>
                      <a:pt x="2" y="22"/>
                      <a:pt x="6" y="23"/>
                    </a:cubicBezTo>
                    <a:cubicBezTo>
                      <a:pt x="8" y="24"/>
                      <a:pt x="10" y="24"/>
                      <a:pt x="10" y="23"/>
                    </a:cubicBezTo>
                    <a:cubicBezTo>
                      <a:pt x="11" y="22"/>
                      <a:pt x="11" y="22"/>
                      <a:pt x="11" y="22"/>
                    </a:cubicBezTo>
                    <a:close/>
                  </a:path>
                </a:pathLst>
              </a:custGeom>
              <a:solidFill>
                <a:srgbClr val="EB9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任意多边形 194"/>
              <p:cNvSpPr/>
              <p:nvPr/>
            </p:nvSpPr>
            <p:spPr bwMode="auto">
              <a:xfrm>
                <a:off x="3671" y="323"/>
                <a:ext cx="363" cy="194"/>
              </a:xfrm>
              <a:custGeom>
                <a:avLst/>
                <a:gdLst>
                  <a:gd name="T0" fmla="*/ 5 w 157"/>
                  <a:gd name="T1" fmla="*/ 31 h 84"/>
                  <a:gd name="T2" fmla="*/ 32 w 157"/>
                  <a:gd name="T3" fmla="*/ 3 h 84"/>
                  <a:gd name="T4" fmla="*/ 75 w 157"/>
                  <a:gd name="T5" fmla="*/ 13 h 84"/>
                  <a:gd name="T6" fmla="*/ 99 w 157"/>
                  <a:gd name="T7" fmla="*/ 21 h 84"/>
                  <a:gd name="T8" fmla="*/ 116 w 157"/>
                  <a:gd name="T9" fmla="*/ 18 h 84"/>
                  <a:gd name="T10" fmla="*/ 133 w 157"/>
                  <a:gd name="T11" fmla="*/ 16 h 84"/>
                  <a:gd name="T12" fmla="*/ 146 w 157"/>
                  <a:gd name="T13" fmla="*/ 26 h 84"/>
                  <a:gd name="T14" fmla="*/ 139 w 157"/>
                  <a:gd name="T15" fmla="*/ 39 h 84"/>
                  <a:gd name="T16" fmla="*/ 157 w 157"/>
                  <a:gd name="T17" fmla="*/ 50 h 84"/>
                  <a:gd name="T18" fmla="*/ 140 w 157"/>
                  <a:gd name="T19" fmla="*/ 64 h 84"/>
                  <a:gd name="T20" fmla="*/ 149 w 157"/>
                  <a:gd name="T21" fmla="*/ 71 h 84"/>
                  <a:gd name="T22" fmla="*/ 139 w 157"/>
                  <a:gd name="T23" fmla="*/ 80 h 84"/>
                  <a:gd name="T24" fmla="*/ 104 w 157"/>
                  <a:gd name="T25" fmla="*/ 77 h 84"/>
                  <a:gd name="T26" fmla="*/ 72 w 157"/>
                  <a:gd name="T27" fmla="*/ 60 h 84"/>
                  <a:gd name="T28" fmla="*/ 31 w 157"/>
                  <a:gd name="T29" fmla="*/ 49 h 84"/>
                  <a:gd name="T30" fmla="*/ 11 w 157"/>
                  <a:gd name="T31" fmla="*/ 58 h 84"/>
                  <a:gd name="T32" fmla="*/ 4 w 157"/>
                  <a:gd name="T33" fmla="*/ 46 h 84"/>
                  <a:gd name="T34" fmla="*/ 5 w 157"/>
                  <a:gd name="T35" fmla="*/ 3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 h="84">
                    <a:moveTo>
                      <a:pt x="5" y="31"/>
                    </a:moveTo>
                    <a:cubicBezTo>
                      <a:pt x="0" y="20"/>
                      <a:pt x="19" y="6"/>
                      <a:pt x="32" y="3"/>
                    </a:cubicBezTo>
                    <a:cubicBezTo>
                      <a:pt x="46" y="0"/>
                      <a:pt x="62" y="8"/>
                      <a:pt x="75" y="13"/>
                    </a:cubicBezTo>
                    <a:cubicBezTo>
                      <a:pt x="83" y="16"/>
                      <a:pt x="90" y="21"/>
                      <a:pt x="99" y="21"/>
                    </a:cubicBezTo>
                    <a:cubicBezTo>
                      <a:pt x="105" y="22"/>
                      <a:pt x="111" y="20"/>
                      <a:pt x="116" y="18"/>
                    </a:cubicBezTo>
                    <a:cubicBezTo>
                      <a:pt x="122" y="17"/>
                      <a:pt x="128" y="16"/>
                      <a:pt x="133" y="16"/>
                    </a:cubicBezTo>
                    <a:cubicBezTo>
                      <a:pt x="139" y="17"/>
                      <a:pt x="145" y="21"/>
                      <a:pt x="146" y="26"/>
                    </a:cubicBezTo>
                    <a:cubicBezTo>
                      <a:pt x="148" y="32"/>
                      <a:pt x="144" y="39"/>
                      <a:pt x="139" y="39"/>
                    </a:cubicBezTo>
                    <a:cubicBezTo>
                      <a:pt x="146" y="36"/>
                      <a:pt x="156" y="42"/>
                      <a:pt x="157" y="50"/>
                    </a:cubicBezTo>
                    <a:cubicBezTo>
                      <a:pt x="157" y="59"/>
                      <a:pt x="148" y="66"/>
                      <a:pt x="140" y="64"/>
                    </a:cubicBezTo>
                    <a:cubicBezTo>
                      <a:pt x="144" y="61"/>
                      <a:pt x="149" y="66"/>
                      <a:pt x="149" y="71"/>
                    </a:cubicBezTo>
                    <a:cubicBezTo>
                      <a:pt x="148" y="75"/>
                      <a:pt x="143" y="79"/>
                      <a:pt x="139" y="80"/>
                    </a:cubicBezTo>
                    <a:cubicBezTo>
                      <a:pt x="127" y="84"/>
                      <a:pt x="115" y="81"/>
                      <a:pt x="104" y="77"/>
                    </a:cubicBezTo>
                    <a:cubicBezTo>
                      <a:pt x="93" y="72"/>
                      <a:pt x="83" y="65"/>
                      <a:pt x="72" y="60"/>
                    </a:cubicBezTo>
                    <a:cubicBezTo>
                      <a:pt x="61" y="55"/>
                      <a:pt x="42" y="46"/>
                      <a:pt x="31" y="49"/>
                    </a:cubicBezTo>
                    <a:cubicBezTo>
                      <a:pt x="22" y="51"/>
                      <a:pt x="16" y="61"/>
                      <a:pt x="11" y="58"/>
                    </a:cubicBezTo>
                    <a:cubicBezTo>
                      <a:pt x="7" y="56"/>
                      <a:pt x="4" y="51"/>
                      <a:pt x="4" y="46"/>
                    </a:cubicBezTo>
                    <a:cubicBezTo>
                      <a:pt x="3" y="41"/>
                      <a:pt x="4" y="36"/>
                      <a:pt x="5" y="31"/>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任意多边形 195"/>
              <p:cNvSpPr/>
              <p:nvPr/>
            </p:nvSpPr>
            <p:spPr bwMode="auto">
              <a:xfrm>
                <a:off x="3697" y="341"/>
                <a:ext cx="302" cy="111"/>
              </a:xfrm>
              <a:custGeom>
                <a:avLst/>
                <a:gdLst>
                  <a:gd name="T0" fmla="*/ 131 w 131"/>
                  <a:gd name="T1" fmla="*/ 31 h 48"/>
                  <a:gd name="T2" fmla="*/ 126 w 131"/>
                  <a:gd name="T3" fmla="*/ 36 h 48"/>
                  <a:gd name="T4" fmla="*/ 111 w 131"/>
                  <a:gd name="T5" fmla="*/ 44 h 48"/>
                  <a:gd name="T6" fmla="*/ 86 w 131"/>
                  <a:gd name="T7" fmla="*/ 41 h 48"/>
                  <a:gd name="T8" fmla="*/ 62 w 131"/>
                  <a:gd name="T9" fmla="*/ 19 h 48"/>
                  <a:gd name="T10" fmla="*/ 34 w 131"/>
                  <a:gd name="T11" fmla="*/ 2 h 48"/>
                  <a:gd name="T12" fmla="*/ 8 w 131"/>
                  <a:gd name="T13" fmla="*/ 9 h 48"/>
                  <a:gd name="T14" fmla="*/ 0 w 131"/>
                  <a:gd name="T15" fmla="*/ 25 h 48"/>
                  <a:gd name="T16" fmla="*/ 1 w 131"/>
                  <a:gd name="T17" fmla="*/ 30 h 48"/>
                  <a:gd name="T18" fmla="*/ 2 w 131"/>
                  <a:gd name="T19" fmla="*/ 32 h 48"/>
                  <a:gd name="T20" fmla="*/ 1 w 131"/>
                  <a:gd name="T21" fmla="*/ 25 h 48"/>
                  <a:gd name="T22" fmla="*/ 9 w 131"/>
                  <a:gd name="T23" fmla="*/ 10 h 48"/>
                  <a:gd name="T24" fmla="*/ 33 w 131"/>
                  <a:gd name="T25" fmla="*/ 5 h 48"/>
                  <a:gd name="T26" fmla="*/ 60 w 131"/>
                  <a:gd name="T27" fmla="*/ 21 h 48"/>
                  <a:gd name="T28" fmla="*/ 85 w 131"/>
                  <a:gd name="T29" fmla="*/ 43 h 48"/>
                  <a:gd name="T30" fmla="*/ 111 w 131"/>
                  <a:gd name="T31" fmla="*/ 46 h 48"/>
                  <a:gd name="T32" fmla="*/ 127 w 131"/>
                  <a:gd name="T33" fmla="*/ 36 h 48"/>
                  <a:gd name="T34" fmla="*/ 130 w 131"/>
                  <a:gd name="T35" fmla="*/ 32 h 48"/>
                  <a:gd name="T36" fmla="*/ 131 w 131"/>
                  <a:gd name="T3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1" h="48">
                    <a:moveTo>
                      <a:pt x="131" y="31"/>
                    </a:moveTo>
                    <a:cubicBezTo>
                      <a:pt x="131" y="31"/>
                      <a:pt x="129" y="33"/>
                      <a:pt x="126" y="36"/>
                    </a:cubicBezTo>
                    <a:cubicBezTo>
                      <a:pt x="123" y="38"/>
                      <a:pt x="118" y="42"/>
                      <a:pt x="111" y="44"/>
                    </a:cubicBezTo>
                    <a:cubicBezTo>
                      <a:pt x="104" y="46"/>
                      <a:pt x="94" y="46"/>
                      <a:pt x="86" y="41"/>
                    </a:cubicBezTo>
                    <a:cubicBezTo>
                      <a:pt x="77" y="36"/>
                      <a:pt x="70" y="27"/>
                      <a:pt x="62" y="19"/>
                    </a:cubicBezTo>
                    <a:cubicBezTo>
                      <a:pt x="54" y="11"/>
                      <a:pt x="44" y="4"/>
                      <a:pt x="34" y="2"/>
                    </a:cubicBezTo>
                    <a:cubicBezTo>
                      <a:pt x="23" y="0"/>
                      <a:pt x="13" y="3"/>
                      <a:pt x="8" y="9"/>
                    </a:cubicBezTo>
                    <a:cubicBezTo>
                      <a:pt x="2" y="14"/>
                      <a:pt x="0" y="21"/>
                      <a:pt x="0" y="25"/>
                    </a:cubicBezTo>
                    <a:cubicBezTo>
                      <a:pt x="0" y="28"/>
                      <a:pt x="1" y="29"/>
                      <a:pt x="1" y="30"/>
                    </a:cubicBezTo>
                    <a:cubicBezTo>
                      <a:pt x="1" y="31"/>
                      <a:pt x="2" y="32"/>
                      <a:pt x="2" y="32"/>
                    </a:cubicBezTo>
                    <a:cubicBezTo>
                      <a:pt x="2" y="32"/>
                      <a:pt x="1" y="30"/>
                      <a:pt x="1" y="25"/>
                    </a:cubicBezTo>
                    <a:cubicBezTo>
                      <a:pt x="2" y="21"/>
                      <a:pt x="3" y="15"/>
                      <a:pt x="9" y="10"/>
                    </a:cubicBezTo>
                    <a:cubicBezTo>
                      <a:pt x="14" y="5"/>
                      <a:pt x="24" y="3"/>
                      <a:pt x="33" y="5"/>
                    </a:cubicBezTo>
                    <a:cubicBezTo>
                      <a:pt x="43" y="6"/>
                      <a:pt x="52" y="13"/>
                      <a:pt x="60" y="21"/>
                    </a:cubicBezTo>
                    <a:cubicBezTo>
                      <a:pt x="68" y="29"/>
                      <a:pt x="75" y="38"/>
                      <a:pt x="85" y="43"/>
                    </a:cubicBezTo>
                    <a:cubicBezTo>
                      <a:pt x="94" y="48"/>
                      <a:pt x="104" y="48"/>
                      <a:pt x="111" y="46"/>
                    </a:cubicBezTo>
                    <a:cubicBezTo>
                      <a:pt x="119" y="43"/>
                      <a:pt x="124" y="39"/>
                      <a:pt x="127" y="36"/>
                    </a:cubicBezTo>
                    <a:cubicBezTo>
                      <a:pt x="128" y="35"/>
                      <a:pt x="129" y="33"/>
                      <a:pt x="130" y="32"/>
                    </a:cubicBezTo>
                    <a:cubicBezTo>
                      <a:pt x="131" y="31"/>
                      <a:pt x="131" y="31"/>
                      <a:pt x="131" y="31"/>
                    </a:cubicBez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任意多边形 196"/>
              <p:cNvSpPr/>
              <p:nvPr/>
            </p:nvSpPr>
            <p:spPr bwMode="auto">
              <a:xfrm>
                <a:off x="3628" y="411"/>
                <a:ext cx="69" cy="159"/>
              </a:xfrm>
              <a:custGeom>
                <a:avLst/>
                <a:gdLst>
                  <a:gd name="T0" fmla="*/ 5 w 30"/>
                  <a:gd name="T1" fmla="*/ 68 h 69"/>
                  <a:gd name="T2" fmla="*/ 7 w 30"/>
                  <a:gd name="T3" fmla="*/ 66 h 69"/>
                  <a:gd name="T4" fmla="*/ 9 w 30"/>
                  <a:gd name="T5" fmla="*/ 56 h 69"/>
                  <a:gd name="T6" fmla="*/ 3 w 30"/>
                  <a:gd name="T7" fmla="*/ 26 h 69"/>
                  <a:gd name="T8" fmla="*/ 7 w 30"/>
                  <a:gd name="T9" fmla="*/ 11 h 69"/>
                  <a:gd name="T10" fmla="*/ 17 w 30"/>
                  <a:gd name="T11" fmla="*/ 3 h 69"/>
                  <a:gd name="T12" fmla="*/ 26 w 30"/>
                  <a:gd name="T13" fmla="*/ 3 h 69"/>
                  <a:gd name="T14" fmla="*/ 30 w 30"/>
                  <a:gd name="T15" fmla="*/ 4 h 69"/>
                  <a:gd name="T16" fmla="*/ 27 w 30"/>
                  <a:gd name="T17" fmla="*/ 2 h 69"/>
                  <a:gd name="T18" fmla="*/ 17 w 30"/>
                  <a:gd name="T19" fmla="*/ 1 h 69"/>
                  <a:gd name="T20" fmla="*/ 5 w 30"/>
                  <a:gd name="T21" fmla="*/ 9 h 69"/>
                  <a:gd name="T22" fmla="*/ 0 w 30"/>
                  <a:gd name="T23" fmla="*/ 26 h 69"/>
                  <a:gd name="T24" fmla="*/ 4 w 30"/>
                  <a:gd name="T25" fmla="*/ 43 h 69"/>
                  <a:gd name="T26" fmla="*/ 8 w 30"/>
                  <a:gd name="T27" fmla="*/ 56 h 69"/>
                  <a:gd name="T28" fmla="*/ 5 w 30"/>
                  <a:gd name="T29"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9">
                    <a:moveTo>
                      <a:pt x="5" y="68"/>
                    </a:moveTo>
                    <a:cubicBezTo>
                      <a:pt x="5" y="69"/>
                      <a:pt x="6" y="68"/>
                      <a:pt x="7" y="66"/>
                    </a:cubicBezTo>
                    <a:cubicBezTo>
                      <a:pt x="8" y="64"/>
                      <a:pt x="10" y="61"/>
                      <a:pt x="9" y="56"/>
                    </a:cubicBezTo>
                    <a:cubicBezTo>
                      <a:pt x="10" y="48"/>
                      <a:pt x="3" y="38"/>
                      <a:pt x="3" y="26"/>
                    </a:cubicBezTo>
                    <a:cubicBezTo>
                      <a:pt x="3" y="20"/>
                      <a:pt x="4" y="15"/>
                      <a:pt x="7" y="11"/>
                    </a:cubicBezTo>
                    <a:cubicBezTo>
                      <a:pt x="10" y="7"/>
                      <a:pt x="14" y="4"/>
                      <a:pt x="17" y="3"/>
                    </a:cubicBezTo>
                    <a:cubicBezTo>
                      <a:pt x="21" y="2"/>
                      <a:pt x="24" y="2"/>
                      <a:pt x="26" y="3"/>
                    </a:cubicBezTo>
                    <a:cubicBezTo>
                      <a:pt x="28" y="3"/>
                      <a:pt x="30" y="4"/>
                      <a:pt x="30" y="4"/>
                    </a:cubicBezTo>
                    <a:cubicBezTo>
                      <a:pt x="30" y="4"/>
                      <a:pt x="29" y="3"/>
                      <a:pt x="27" y="2"/>
                    </a:cubicBezTo>
                    <a:cubicBezTo>
                      <a:pt x="25" y="1"/>
                      <a:pt x="21" y="0"/>
                      <a:pt x="17" y="1"/>
                    </a:cubicBezTo>
                    <a:cubicBezTo>
                      <a:pt x="13" y="2"/>
                      <a:pt x="8" y="5"/>
                      <a:pt x="5" y="9"/>
                    </a:cubicBezTo>
                    <a:cubicBezTo>
                      <a:pt x="2" y="14"/>
                      <a:pt x="0" y="20"/>
                      <a:pt x="0" y="26"/>
                    </a:cubicBezTo>
                    <a:cubicBezTo>
                      <a:pt x="0" y="33"/>
                      <a:pt x="2" y="38"/>
                      <a:pt x="4" y="43"/>
                    </a:cubicBezTo>
                    <a:cubicBezTo>
                      <a:pt x="6" y="48"/>
                      <a:pt x="7" y="53"/>
                      <a:pt x="8" y="56"/>
                    </a:cubicBezTo>
                    <a:cubicBezTo>
                      <a:pt x="8" y="64"/>
                      <a:pt x="5" y="68"/>
                      <a:pt x="5" y="68"/>
                    </a:cubicBez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任意多边形 197"/>
              <p:cNvSpPr/>
              <p:nvPr/>
            </p:nvSpPr>
            <p:spPr bwMode="auto">
              <a:xfrm>
                <a:off x="2554" y="2328"/>
                <a:ext cx="2671" cy="850"/>
              </a:xfrm>
              <a:custGeom>
                <a:avLst/>
                <a:gdLst>
                  <a:gd name="T0" fmla="*/ 573 w 1157"/>
                  <a:gd name="T1" fmla="*/ 0 h 368"/>
                  <a:gd name="T2" fmla="*/ 488 w 1157"/>
                  <a:gd name="T3" fmla="*/ 3 h 368"/>
                  <a:gd name="T4" fmla="*/ 316 w 1157"/>
                  <a:gd name="T5" fmla="*/ 21 h 368"/>
                  <a:gd name="T6" fmla="*/ 165 w 1157"/>
                  <a:gd name="T7" fmla="*/ 56 h 368"/>
                  <a:gd name="T8" fmla="*/ 44 w 1157"/>
                  <a:gd name="T9" fmla="*/ 115 h 368"/>
                  <a:gd name="T10" fmla="*/ 9 w 1157"/>
                  <a:gd name="T11" fmla="*/ 156 h 368"/>
                  <a:gd name="T12" fmla="*/ 5 w 1157"/>
                  <a:gd name="T13" fmla="*/ 164 h 368"/>
                  <a:gd name="T14" fmla="*/ 3 w 1157"/>
                  <a:gd name="T15" fmla="*/ 173 h 368"/>
                  <a:gd name="T16" fmla="*/ 31 w 1157"/>
                  <a:gd name="T17" fmla="*/ 239 h 368"/>
                  <a:gd name="T18" fmla="*/ 226 w 1157"/>
                  <a:gd name="T19" fmla="*/ 326 h 368"/>
                  <a:gd name="T20" fmla="*/ 688 w 1157"/>
                  <a:gd name="T21" fmla="*/ 361 h 368"/>
                  <a:gd name="T22" fmla="*/ 999 w 1157"/>
                  <a:gd name="T23" fmla="*/ 307 h 368"/>
                  <a:gd name="T24" fmla="*/ 1122 w 1157"/>
                  <a:gd name="T25" fmla="*/ 243 h 368"/>
                  <a:gd name="T26" fmla="*/ 1151 w 1157"/>
                  <a:gd name="T27" fmla="*/ 204 h 368"/>
                  <a:gd name="T28" fmla="*/ 1154 w 1157"/>
                  <a:gd name="T29" fmla="*/ 194 h 368"/>
                  <a:gd name="T30" fmla="*/ 1155 w 1157"/>
                  <a:gd name="T31" fmla="*/ 189 h 368"/>
                  <a:gd name="T32" fmla="*/ 1145 w 1157"/>
                  <a:gd name="T33" fmla="*/ 151 h 368"/>
                  <a:gd name="T34" fmla="*/ 1103 w 1157"/>
                  <a:gd name="T35" fmla="*/ 112 h 368"/>
                  <a:gd name="T36" fmla="*/ 1011 w 1157"/>
                  <a:gd name="T37" fmla="*/ 66 h 368"/>
                  <a:gd name="T38" fmla="*/ 844 w 1157"/>
                  <a:gd name="T39" fmla="*/ 21 h 368"/>
                  <a:gd name="T40" fmla="*/ 821 w 1157"/>
                  <a:gd name="T41" fmla="*/ 16 h 368"/>
                  <a:gd name="T42" fmla="*/ 910 w 1157"/>
                  <a:gd name="T43" fmla="*/ 34 h 368"/>
                  <a:gd name="T44" fmla="*/ 1073 w 1157"/>
                  <a:gd name="T45" fmla="*/ 92 h 368"/>
                  <a:gd name="T46" fmla="*/ 1133 w 1157"/>
                  <a:gd name="T47" fmla="*/ 135 h 368"/>
                  <a:gd name="T48" fmla="*/ 1155 w 1157"/>
                  <a:gd name="T49" fmla="*/ 169 h 368"/>
                  <a:gd name="T50" fmla="*/ 1156 w 1157"/>
                  <a:gd name="T51" fmla="*/ 192 h 368"/>
                  <a:gd name="T52" fmla="*/ 1154 w 1157"/>
                  <a:gd name="T53" fmla="*/ 200 h 368"/>
                  <a:gd name="T54" fmla="*/ 1150 w 1157"/>
                  <a:gd name="T55" fmla="*/ 210 h 368"/>
                  <a:gd name="T56" fmla="*/ 1087 w 1157"/>
                  <a:gd name="T57" fmla="*/ 271 h 368"/>
                  <a:gd name="T58" fmla="*/ 902 w 1157"/>
                  <a:gd name="T59" fmla="*/ 335 h 368"/>
                  <a:gd name="T60" fmla="*/ 456 w 1157"/>
                  <a:gd name="T61" fmla="*/ 362 h 368"/>
                  <a:gd name="T62" fmla="*/ 120 w 1157"/>
                  <a:gd name="T63" fmla="*/ 295 h 368"/>
                  <a:gd name="T64" fmla="*/ 2 w 1157"/>
                  <a:gd name="T65" fmla="*/ 198 h 368"/>
                  <a:gd name="T66" fmla="*/ 3 w 1157"/>
                  <a:gd name="T67" fmla="*/ 167 h 368"/>
                  <a:gd name="T68" fmla="*/ 5 w 1157"/>
                  <a:gd name="T69" fmla="*/ 161 h 368"/>
                  <a:gd name="T70" fmla="*/ 10 w 1157"/>
                  <a:gd name="T71" fmla="*/ 150 h 368"/>
                  <a:gd name="T72" fmla="*/ 82 w 1157"/>
                  <a:gd name="T73" fmla="*/ 89 h 368"/>
                  <a:gd name="T74" fmla="*/ 243 w 1157"/>
                  <a:gd name="T75" fmla="*/ 34 h 368"/>
                  <a:gd name="T76" fmla="*/ 382 w 1157"/>
                  <a:gd name="T77" fmla="*/ 11 h 368"/>
                  <a:gd name="T78" fmla="*/ 555 w 1157"/>
                  <a:gd name="T79" fmla="*/ 0 h 368"/>
                  <a:gd name="T80" fmla="*/ 579 w 1157"/>
                  <a:gd name="T81"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7" h="368">
                    <a:moveTo>
                      <a:pt x="579" y="0"/>
                    </a:moveTo>
                    <a:cubicBezTo>
                      <a:pt x="579" y="0"/>
                      <a:pt x="577" y="0"/>
                      <a:pt x="573" y="0"/>
                    </a:cubicBezTo>
                    <a:cubicBezTo>
                      <a:pt x="569" y="1"/>
                      <a:pt x="563" y="1"/>
                      <a:pt x="555" y="1"/>
                    </a:cubicBezTo>
                    <a:cubicBezTo>
                      <a:pt x="540" y="1"/>
                      <a:pt x="517" y="2"/>
                      <a:pt x="488" y="3"/>
                    </a:cubicBezTo>
                    <a:cubicBezTo>
                      <a:pt x="459" y="4"/>
                      <a:pt x="423" y="7"/>
                      <a:pt x="382" y="12"/>
                    </a:cubicBezTo>
                    <a:cubicBezTo>
                      <a:pt x="362" y="14"/>
                      <a:pt x="340" y="17"/>
                      <a:pt x="316" y="21"/>
                    </a:cubicBezTo>
                    <a:cubicBezTo>
                      <a:pt x="293" y="25"/>
                      <a:pt x="269" y="29"/>
                      <a:pt x="244" y="35"/>
                    </a:cubicBezTo>
                    <a:cubicBezTo>
                      <a:pt x="218" y="41"/>
                      <a:pt x="192" y="48"/>
                      <a:pt x="165" y="56"/>
                    </a:cubicBezTo>
                    <a:cubicBezTo>
                      <a:pt x="138" y="65"/>
                      <a:pt x="110" y="76"/>
                      <a:pt x="83" y="90"/>
                    </a:cubicBezTo>
                    <a:cubicBezTo>
                      <a:pt x="69" y="97"/>
                      <a:pt x="56" y="106"/>
                      <a:pt x="44" y="115"/>
                    </a:cubicBezTo>
                    <a:cubicBezTo>
                      <a:pt x="31" y="125"/>
                      <a:pt x="20" y="136"/>
                      <a:pt x="12" y="150"/>
                    </a:cubicBezTo>
                    <a:cubicBezTo>
                      <a:pt x="11" y="152"/>
                      <a:pt x="9" y="154"/>
                      <a:pt x="9" y="156"/>
                    </a:cubicBezTo>
                    <a:cubicBezTo>
                      <a:pt x="6" y="161"/>
                      <a:pt x="6" y="161"/>
                      <a:pt x="6" y="161"/>
                    </a:cubicBezTo>
                    <a:cubicBezTo>
                      <a:pt x="5" y="164"/>
                      <a:pt x="5" y="164"/>
                      <a:pt x="5" y="164"/>
                    </a:cubicBezTo>
                    <a:cubicBezTo>
                      <a:pt x="5" y="165"/>
                      <a:pt x="5" y="166"/>
                      <a:pt x="4" y="167"/>
                    </a:cubicBezTo>
                    <a:cubicBezTo>
                      <a:pt x="3" y="173"/>
                      <a:pt x="3" y="173"/>
                      <a:pt x="3" y="173"/>
                    </a:cubicBezTo>
                    <a:cubicBezTo>
                      <a:pt x="2" y="181"/>
                      <a:pt x="2" y="190"/>
                      <a:pt x="4" y="197"/>
                    </a:cubicBezTo>
                    <a:cubicBezTo>
                      <a:pt x="8" y="214"/>
                      <a:pt x="19" y="228"/>
                      <a:pt x="31" y="239"/>
                    </a:cubicBezTo>
                    <a:cubicBezTo>
                      <a:pt x="56" y="263"/>
                      <a:pt x="88" y="279"/>
                      <a:pt x="121" y="293"/>
                    </a:cubicBezTo>
                    <a:cubicBezTo>
                      <a:pt x="155" y="307"/>
                      <a:pt x="190" y="317"/>
                      <a:pt x="226" y="326"/>
                    </a:cubicBezTo>
                    <a:cubicBezTo>
                      <a:pt x="299" y="344"/>
                      <a:pt x="376" y="355"/>
                      <a:pt x="456" y="360"/>
                    </a:cubicBezTo>
                    <a:cubicBezTo>
                      <a:pt x="535" y="366"/>
                      <a:pt x="613" y="365"/>
                      <a:pt x="688" y="361"/>
                    </a:cubicBezTo>
                    <a:cubicBezTo>
                      <a:pt x="763" y="356"/>
                      <a:pt x="835" y="347"/>
                      <a:pt x="902" y="333"/>
                    </a:cubicBezTo>
                    <a:cubicBezTo>
                      <a:pt x="936" y="326"/>
                      <a:pt x="968" y="317"/>
                      <a:pt x="999" y="307"/>
                    </a:cubicBezTo>
                    <a:cubicBezTo>
                      <a:pt x="1030" y="297"/>
                      <a:pt x="1059" y="284"/>
                      <a:pt x="1086" y="269"/>
                    </a:cubicBezTo>
                    <a:cubicBezTo>
                      <a:pt x="1099" y="261"/>
                      <a:pt x="1111" y="253"/>
                      <a:pt x="1122" y="243"/>
                    </a:cubicBezTo>
                    <a:cubicBezTo>
                      <a:pt x="1133" y="233"/>
                      <a:pt x="1143" y="222"/>
                      <a:pt x="1149" y="209"/>
                    </a:cubicBezTo>
                    <a:cubicBezTo>
                      <a:pt x="1151" y="204"/>
                      <a:pt x="1151" y="204"/>
                      <a:pt x="1151" y="204"/>
                    </a:cubicBezTo>
                    <a:cubicBezTo>
                      <a:pt x="1152" y="203"/>
                      <a:pt x="1152" y="201"/>
                      <a:pt x="1153" y="199"/>
                    </a:cubicBezTo>
                    <a:cubicBezTo>
                      <a:pt x="1154" y="194"/>
                      <a:pt x="1154" y="194"/>
                      <a:pt x="1154" y="194"/>
                    </a:cubicBezTo>
                    <a:cubicBezTo>
                      <a:pt x="1154" y="193"/>
                      <a:pt x="1154" y="193"/>
                      <a:pt x="1154" y="192"/>
                    </a:cubicBezTo>
                    <a:cubicBezTo>
                      <a:pt x="1155" y="189"/>
                      <a:pt x="1155" y="189"/>
                      <a:pt x="1155" y="189"/>
                    </a:cubicBezTo>
                    <a:cubicBezTo>
                      <a:pt x="1156" y="182"/>
                      <a:pt x="1155" y="176"/>
                      <a:pt x="1153" y="169"/>
                    </a:cubicBezTo>
                    <a:cubicBezTo>
                      <a:pt x="1151" y="163"/>
                      <a:pt x="1148" y="157"/>
                      <a:pt x="1145" y="151"/>
                    </a:cubicBezTo>
                    <a:cubicBezTo>
                      <a:pt x="1141" y="146"/>
                      <a:pt x="1137" y="140"/>
                      <a:pt x="1132" y="136"/>
                    </a:cubicBezTo>
                    <a:cubicBezTo>
                      <a:pt x="1123" y="126"/>
                      <a:pt x="1113" y="119"/>
                      <a:pt x="1103" y="112"/>
                    </a:cubicBezTo>
                    <a:cubicBezTo>
                      <a:pt x="1093" y="105"/>
                      <a:pt x="1082" y="99"/>
                      <a:pt x="1072" y="93"/>
                    </a:cubicBezTo>
                    <a:cubicBezTo>
                      <a:pt x="1051" y="82"/>
                      <a:pt x="1031" y="74"/>
                      <a:pt x="1011" y="66"/>
                    </a:cubicBezTo>
                    <a:cubicBezTo>
                      <a:pt x="973" y="52"/>
                      <a:pt x="938" y="42"/>
                      <a:pt x="910" y="35"/>
                    </a:cubicBezTo>
                    <a:cubicBezTo>
                      <a:pt x="882" y="28"/>
                      <a:pt x="860" y="23"/>
                      <a:pt x="844" y="21"/>
                    </a:cubicBezTo>
                    <a:cubicBezTo>
                      <a:pt x="837" y="19"/>
                      <a:pt x="831" y="18"/>
                      <a:pt x="827" y="17"/>
                    </a:cubicBezTo>
                    <a:cubicBezTo>
                      <a:pt x="823" y="17"/>
                      <a:pt x="821" y="16"/>
                      <a:pt x="821" y="16"/>
                    </a:cubicBezTo>
                    <a:cubicBezTo>
                      <a:pt x="821" y="16"/>
                      <a:pt x="829" y="17"/>
                      <a:pt x="845" y="20"/>
                    </a:cubicBezTo>
                    <a:cubicBezTo>
                      <a:pt x="860" y="23"/>
                      <a:pt x="882" y="27"/>
                      <a:pt x="910" y="34"/>
                    </a:cubicBezTo>
                    <a:cubicBezTo>
                      <a:pt x="939" y="41"/>
                      <a:pt x="973" y="51"/>
                      <a:pt x="1012" y="65"/>
                    </a:cubicBezTo>
                    <a:cubicBezTo>
                      <a:pt x="1031" y="73"/>
                      <a:pt x="1052" y="81"/>
                      <a:pt x="1073" y="92"/>
                    </a:cubicBezTo>
                    <a:cubicBezTo>
                      <a:pt x="1083" y="97"/>
                      <a:pt x="1094" y="104"/>
                      <a:pt x="1104" y="111"/>
                    </a:cubicBezTo>
                    <a:cubicBezTo>
                      <a:pt x="1114" y="117"/>
                      <a:pt x="1124" y="125"/>
                      <a:pt x="1133" y="135"/>
                    </a:cubicBezTo>
                    <a:cubicBezTo>
                      <a:pt x="1138" y="139"/>
                      <a:pt x="1142" y="145"/>
                      <a:pt x="1146" y="150"/>
                    </a:cubicBezTo>
                    <a:cubicBezTo>
                      <a:pt x="1149" y="156"/>
                      <a:pt x="1153" y="162"/>
                      <a:pt x="1155" y="169"/>
                    </a:cubicBezTo>
                    <a:cubicBezTo>
                      <a:pt x="1156" y="175"/>
                      <a:pt x="1157" y="182"/>
                      <a:pt x="1156" y="189"/>
                    </a:cubicBezTo>
                    <a:cubicBezTo>
                      <a:pt x="1156" y="192"/>
                      <a:pt x="1156" y="192"/>
                      <a:pt x="1156" y="192"/>
                    </a:cubicBezTo>
                    <a:cubicBezTo>
                      <a:pt x="1156" y="193"/>
                      <a:pt x="1156" y="194"/>
                      <a:pt x="1155" y="195"/>
                    </a:cubicBezTo>
                    <a:cubicBezTo>
                      <a:pt x="1154" y="200"/>
                      <a:pt x="1154" y="200"/>
                      <a:pt x="1154" y="200"/>
                    </a:cubicBezTo>
                    <a:cubicBezTo>
                      <a:pt x="1154" y="202"/>
                      <a:pt x="1153" y="203"/>
                      <a:pt x="1152" y="205"/>
                    </a:cubicBezTo>
                    <a:cubicBezTo>
                      <a:pt x="1150" y="210"/>
                      <a:pt x="1150" y="210"/>
                      <a:pt x="1150" y="210"/>
                    </a:cubicBezTo>
                    <a:cubicBezTo>
                      <a:pt x="1144" y="223"/>
                      <a:pt x="1135" y="234"/>
                      <a:pt x="1124" y="244"/>
                    </a:cubicBezTo>
                    <a:cubicBezTo>
                      <a:pt x="1112" y="254"/>
                      <a:pt x="1100" y="263"/>
                      <a:pt x="1087" y="271"/>
                    </a:cubicBezTo>
                    <a:cubicBezTo>
                      <a:pt x="1060" y="286"/>
                      <a:pt x="1031" y="298"/>
                      <a:pt x="1000" y="309"/>
                    </a:cubicBezTo>
                    <a:cubicBezTo>
                      <a:pt x="969" y="319"/>
                      <a:pt x="936" y="328"/>
                      <a:pt x="902" y="335"/>
                    </a:cubicBezTo>
                    <a:cubicBezTo>
                      <a:pt x="835" y="349"/>
                      <a:pt x="763" y="358"/>
                      <a:pt x="688" y="363"/>
                    </a:cubicBezTo>
                    <a:cubicBezTo>
                      <a:pt x="613" y="368"/>
                      <a:pt x="535" y="368"/>
                      <a:pt x="456" y="362"/>
                    </a:cubicBezTo>
                    <a:cubicBezTo>
                      <a:pt x="376" y="357"/>
                      <a:pt x="299" y="346"/>
                      <a:pt x="226" y="328"/>
                    </a:cubicBezTo>
                    <a:cubicBezTo>
                      <a:pt x="189" y="319"/>
                      <a:pt x="154" y="309"/>
                      <a:pt x="120" y="295"/>
                    </a:cubicBezTo>
                    <a:cubicBezTo>
                      <a:pt x="87" y="281"/>
                      <a:pt x="55" y="265"/>
                      <a:pt x="30" y="241"/>
                    </a:cubicBezTo>
                    <a:cubicBezTo>
                      <a:pt x="17" y="229"/>
                      <a:pt x="6" y="215"/>
                      <a:pt x="2" y="198"/>
                    </a:cubicBezTo>
                    <a:cubicBezTo>
                      <a:pt x="0" y="190"/>
                      <a:pt x="0" y="181"/>
                      <a:pt x="1" y="173"/>
                    </a:cubicBezTo>
                    <a:cubicBezTo>
                      <a:pt x="3" y="167"/>
                      <a:pt x="3" y="167"/>
                      <a:pt x="3" y="167"/>
                    </a:cubicBezTo>
                    <a:cubicBezTo>
                      <a:pt x="3" y="166"/>
                      <a:pt x="3" y="165"/>
                      <a:pt x="3" y="164"/>
                    </a:cubicBezTo>
                    <a:cubicBezTo>
                      <a:pt x="5" y="161"/>
                      <a:pt x="5" y="161"/>
                      <a:pt x="5" y="161"/>
                    </a:cubicBezTo>
                    <a:cubicBezTo>
                      <a:pt x="7" y="155"/>
                      <a:pt x="7" y="155"/>
                      <a:pt x="7" y="155"/>
                    </a:cubicBezTo>
                    <a:cubicBezTo>
                      <a:pt x="8" y="153"/>
                      <a:pt x="9" y="151"/>
                      <a:pt x="10" y="150"/>
                    </a:cubicBezTo>
                    <a:cubicBezTo>
                      <a:pt x="18" y="135"/>
                      <a:pt x="30" y="124"/>
                      <a:pt x="43" y="114"/>
                    </a:cubicBezTo>
                    <a:cubicBezTo>
                      <a:pt x="55" y="104"/>
                      <a:pt x="68" y="96"/>
                      <a:pt x="82" y="89"/>
                    </a:cubicBezTo>
                    <a:cubicBezTo>
                      <a:pt x="109" y="74"/>
                      <a:pt x="137" y="64"/>
                      <a:pt x="164" y="55"/>
                    </a:cubicBezTo>
                    <a:cubicBezTo>
                      <a:pt x="191" y="46"/>
                      <a:pt x="218" y="39"/>
                      <a:pt x="243" y="34"/>
                    </a:cubicBezTo>
                    <a:cubicBezTo>
                      <a:pt x="269" y="28"/>
                      <a:pt x="293" y="23"/>
                      <a:pt x="316" y="20"/>
                    </a:cubicBezTo>
                    <a:cubicBezTo>
                      <a:pt x="339" y="16"/>
                      <a:pt x="361" y="13"/>
                      <a:pt x="382" y="11"/>
                    </a:cubicBezTo>
                    <a:cubicBezTo>
                      <a:pt x="423" y="6"/>
                      <a:pt x="459" y="4"/>
                      <a:pt x="488" y="2"/>
                    </a:cubicBezTo>
                    <a:cubicBezTo>
                      <a:pt x="517" y="1"/>
                      <a:pt x="540" y="0"/>
                      <a:pt x="555" y="0"/>
                    </a:cubicBezTo>
                    <a:cubicBezTo>
                      <a:pt x="563" y="0"/>
                      <a:pt x="569" y="0"/>
                      <a:pt x="573" y="0"/>
                    </a:cubicBezTo>
                    <a:cubicBezTo>
                      <a:pt x="577" y="0"/>
                      <a:pt x="579" y="0"/>
                      <a:pt x="579" y="0"/>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任意多边形 198"/>
              <p:cNvSpPr/>
              <p:nvPr/>
            </p:nvSpPr>
            <p:spPr bwMode="auto">
              <a:xfrm>
                <a:off x="2349" y="1562"/>
                <a:ext cx="3148" cy="999"/>
              </a:xfrm>
              <a:custGeom>
                <a:avLst/>
                <a:gdLst>
                  <a:gd name="T0" fmla="*/ 334 w 1364"/>
                  <a:gd name="T1" fmla="*/ 31 h 433"/>
                  <a:gd name="T2" fmla="*/ 239 w 1364"/>
                  <a:gd name="T3" fmla="*/ 53 h 433"/>
                  <a:gd name="T4" fmla="*/ 90 w 1364"/>
                  <a:gd name="T5" fmla="*/ 110 h 433"/>
                  <a:gd name="T6" fmla="*/ 27 w 1364"/>
                  <a:gd name="T7" fmla="*/ 160 h 433"/>
                  <a:gd name="T8" fmla="*/ 9 w 1364"/>
                  <a:gd name="T9" fmla="*/ 242 h 433"/>
                  <a:gd name="T10" fmla="*/ 122 w 1364"/>
                  <a:gd name="T11" fmla="*/ 336 h 433"/>
                  <a:gd name="T12" fmla="*/ 586 w 1364"/>
                  <a:gd name="T13" fmla="*/ 427 h 433"/>
                  <a:gd name="T14" fmla="*/ 1118 w 1364"/>
                  <a:gd name="T15" fmla="*/ 379 h 433"/>
                  <a:gd name="T16" fmla="*/ 1293 w 1364"/>
                  <a:gd name="T17" fmla="*/ 309 h 433"/>
                  <a:gd name="T18" fmla="*/ 1362 w 1364"/>
                  <a:gd name="T19" fmla="*/ 218 h 433"/>
                  <a:gd name="T20" fmla="*/ 1361 w 1364"/>
                  <a:gd name="T21" fmla="*/ 203 h 433"/>
                  <a:gd name="T22" fmla="*/ 1357 w 1364"/>
                  <a:gd name="T23" fmla="*/ 190 h 433"/>
                  <a:gd name="T24" fmla="*/ 1303 w 1364"/>
                  <a:gd name="T25" fmla="*/ 128 h 433"/>
                  <a:gd name="T26" fmla="*/ 1161 w 1364"/>
                  <a:gd name="T27" fmla="*/ 63 h 433"/>
                  <a:gd name="T28" fmla="*/ 787 w 1364"/>
                  <a:gd name="T29" fmla="*/ 3 h 433"/>
                  <a:gd name="T30" fmla="*/ 690 w 1364"/>
                  <a:gd name="T31" fmla="*/ 0 h 433"/>
                  <a:gd name="T32" fmla="*/ 690 w 1364"/>
                  <a:gd name="T33" fmla="*/ 0 h 433"/>
                  <a:gd name="T34" fmla="*/ 787 w 1364"/>
                  <a:gd name="T35" fmla="*/ 2 h 433"/>
                  <a:gd name="T36" fmla="*/ 1161 w 1364"/>
                  <a:gd name="T37" fmla="*/ 62 h 433"/>
                  <a:gd name="T38" fmla="*/ 1304 w 1364"/>
                  <a:gd name="T39" fmla="*/ 126 h 433"/>
                  <a:gd name="T40" fmla="*/ 1359 w 1364"/>
                  <a:gd name="T41" fmla="*/ 189 h 433"/>
                  <a:gd name="T42" fmla="*/ 1363 w 1364"/>
                  <a:gd name="T43" fmla="*/ 203 h 433"/>
                  <a:gd name="T44" fmla="*/ 1364 w 1364"/>
                  <a:gd name="T45" fmla="*/ 218 h 433"/>
                  <a:gd name="T46" fmla="*/ 1340 w 1364"/>
                  <a:gd name="T47" fmla="*/ 271 h 433"/>
                  <a:gd name="T48" fmla="*/ 1240 w 1364"/>
                  <a:gd name="T49" fmla="*/ 340 h 433"/>
                  <a:gd name="T50" fmla="*/ 854 w 1364"/>
                  <a:gd name="T51" fmla="*/ 424 h 433"/>
                  <a:gd name="T52" fmla="*/ 338 w 1364"/>
                  <a:gd name="T53" fmla="*/ 401 h 433"/>
                  <a:gd name="T54" fmla="*/ 36 w 1364"/>
                  <a:gd name="T55" fmla="*/ 282 h 433"/>
                  <a:gd name="T56" fmla="*/ 4 w 1364"/>
                  <a:gd name="T57" fmla="*/ 197 h 433"/>
                  <a:gd name="T58" fmla="*/ 56 w 1364"/>
                  <a:gd name="T59" fmla="*/ 130 h 433"/>
                  <a:gd name="T60" fmla="*/ 123 w 1364"/>
                  <a:gd name="T61" fmla="*/ 92 h 433"/>
                  <a:gd name="T62" fmla="*/ 314 w 1364"/>
                  <a:gd name="T63" fmla="*/ 34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4" h="433">
                    <a:moveTo>
                      <a:pt x="341" y="29"/>
                    </a:moveTo>
                    <a:cubicBezTo>
                      <a:pt x="341" y="29"/>
                      <a:pt x="338" y="30"/>
                      <a:pt x="334" y="31"/>
                    </a:cubicBezTo>
                    <a:cubicBezTo>
                      <a:pt x="330" y="32"/>
                      <a:pt x="323" y="33"/>
                      <a:pt x="314" y="35"/>
                    </a:cubicBezTo>
                    <a:cubicBezTo>
                      <a:pt x="297" y="38"/>
                      <a:pt x="271" y="44"/>
                      <a:pt x="239" y="53"/>
                    </a:cubicBezTo>
                    <a:cubicBezTo>
                      <a:pt x="206" y="62"/>
                      <a:pt x="167" y="74"/>
                      <a:pt x="123" y="93"/>
                    </a:cubicBezTo>
                    <a:cubicBezTo>
                      <a:pt x="113" y="98"/>
                      <a:pt x="101" y="104"/>
                      <a:pt x="90" y="110"/>
                    </a:cubicBezTo>
                    <a:cubicBezTo>
                      <a:pt x="79" y="116"/>
                      <a:pt x="68" y="123"/>
                      <a:pt x="57" y="132"/>
                    </a:cubicBezTo>
                    <a:cubicBezTo>
                      <a:pt x="46" y="140"/>
                      <a:pt x="36" y="149"/>
                      <a:pt x="27" y="160"/>
                    </a:cubicBezTo>
                    <a:cubicBezTo>
                      <a:pt x="17" y="171"/>
                      <a:pt x="9" y="183"/>
                      <a:pt x="6" y="198"/>
                    </a:cubicBezTo>
                    <a:cubicBezTo>
                      <a:pt x="2" y="212"/>
                      <a:pt x="3" y="228"/>
                      <a:pt x="9" y="242"/>
                    </a:cubicBezTo>
                    <a:cubicBezTo>
                      <a:pt x="15" y="257"/>
                      <a:pt x="25" y="270"/>
                      <a:pt x="37" y="281"/>
                    </a:cubicBezTo>
                    <a:cubicBezTo>
                      <a:pt x="60" y="304"/>
                      <a:pt x="91" y="321"/>
                      <a:pt x="122" y="336"/>
                    </a:cubicBezTo>
                    <a:cubicBezTo>
                      <a:pt x="187" y="365"/>
                      <a:pt x="260" y="385"/>
                      <a:pt x="339" y="399"/>
                    </a:cubicBezTo>
                    <a:cubicBezTo>
                      <a:pt x="417" y="414"/>
                      <a:pt x="500" y="423"/>
                      <a:pt x="586" y="427"/>
                    </a:cubicBezTo>
                    <a:cubicBezTo>
                      <a:pt x="673" y="431"/>
                      <a:pt x="763" y="430"/>
                      <a:pt x="854" y="422"/>
                    </a:cubicBezTo>
                    <a:cubicBezTo>
                      <a:pt x="946" y="414"/>
                      <a:pt x="1035" y="401"/>
                      <a:pt x="1118" y="379"/>
                    </a:cubicBezTo>
                    <a:cubicBezTo>
                      <a:pt x="1160" y="368"/>
                      <a:pt x="1201" y="355"/>
                      <a:pt x="1239" y="338"/>
                    </a:cubicBezTo>
                    <a:cubicBezTo>
                      <a:pt x="1258" y="329"/>
                      <a:pt x="1276" y="320"/>
                      <a:pt x="1293" y="309"/>
                    </a:cubicBezTo>
                    <a:cubicBezTo>
                      <a:pt x="1310" y="298"/>
                      <a:pt x="1326" y="285"/>
                      <a:pt x="1339" y="270"/>
                    </a:cubicBezTo>
                    <a:cubicBezTo>
                      <a:pt x="1352" y="255"/>
                      <a:pt x="1361" y="237"/>
                      <a:pt x="1362" y="218"/>
                    </a:cubicBezTo>
                    <a:cubicBezTo>
                      <a:pt x="1362" y="215"/>
                      <a:pt x="1362" y="213"/>
                      <a:pt x="1361" y="210"/>
                    </a:cubicBezTo>
                    <a:cubicBezTo>
                      <a:pt x="1361" y="208"/>
                      <a:pt x="1361" y="206"/>
                      <a:pt x="1361" y="203"/>
                    </a:cubicBezTo>
                    <a:cubicBezTo>
                      <a:pt x="1359" y="196"/>
                      <a:pt x="1359" y="196"/>
                      <a:pt x="1359" y="196"/>
                    </a:cubicBezTo>
                    <a:cubicBezTo>
                      <a:pt x="1359" y="194"/>
                      <a:pt x="1358" y="192"/>
                      <a:pt x="1357" y="190"/>
                    </a:cubicBezTo>
                    <a:cubicBezTo>
                      <a:pt x="1354" y="181"/>
                      <a:pt x="1348" y="173"/>
                      <a:pt x="1343" y="165"/>
                    </a:cubicBezTo>
                    <a:cubicBezTo>
                      <a:pt x="1332" y="150"/>
                      <a:pt x="1317" y="138"/>
                      <a:pt x="1303" y="128"/>
                    </a:cubicBezTo>
                    <a:cubicBezTo>
                      <a:pt x="1288" y="117"/>
                      <a:pt x="1272" y="108"/>
                      <a:pt x="1256" y="100"/>
                    </a:cubicBezTo>
                    <a:cubicBezTo>
                      <a:pt x="1224" y="85"/>
                      <a:pt x="1192" y="73"/>
                      <a:pt x="1161" y="63"/>
                    </a:cubicBezTo>
                    <a:cubicBezTo>
                      <a:pt x="1130" y="53"/>
                      <a:pt x="1099" y="46"/>
                      <a:pt x="1070" y="39"/>
                    </a:cubicBezTo>
                    <a:cubicBezTo>
                      <a:pt x="952" y="14"/>
                      <a:pt x="854" y="7"/>
                      <a:pt x="787" y="3"/>
                    </a:cubicBezTo>
                    <a:cubicBezTo>
                      <a:pt x="754" y="1"/>
                      <a:pt x="727" y="1"/>
                      <a:pt x="710" y="1"/>
                    </a:cubicBezTo>
                    <a:cubicBezTo>
                      <a:pt x="701" y="1"/>
                      <a:pt x="694" y="0"/>
                      <a:pt x="690" y="0"/>
                    </a:cubicBezTo>
                    <a:cubicBezTo>
                      <a:pt x="685" y="0"/>
                      <a:pt x="683" y="0"/>
                      <a:pt x="683" y="0"/>
                    </a:cubicBezTo>
                    <a:cubicBezTo>
                      <a:pt x="683" y="0"/>
                      <a:pt x="685" y="0"/>
                      <a:pt x="690" y="0"/>
                    </a:cubicBezTo>
                    <a:cubicBezTo>
                      <a:pt x="694" y="0"/>
                      <a:pt x="701" y="0"/>
                      <a:pt x="710" y="0"/>
                    </a:cubicBezTo>
                    <a:cubicBezTo>
                      <a:pt x="727" y="1"/>
                      <a:pt x="754" y="1"/>
                      <a:pt x="787" y="2"/>
                    </a:cubicBezTo>
                    <a:cubicBezTo>
                      <a:pt x="854" y="6"/>
                      <a:pt x="952" y="12"/>
                      <a:pt x="1070" y="38"/>
                    </a:cubicBezTo>
                    <a:cubicBezTo>
                      <a:pt x="1099" y="44"/>
                      <a:pt x="1130" y="52"/>
                      <a:pt x="1161" y="62"/>
                    </a:cubicBezTo>
                    <a:cubicBezTo>
                      <a:pt x="1193" y="71"/>
                      <a:pt x="1225" y="83"/>
                      <a:pt x="1257" y="99"/>
                    </a:cubicBezTo>
                    <a:cubicBezTo>
                      <a:pt x="1273" y="107"/>
                      <a:pt x="1289" y="116"/>
                      <a:pt x="1304" y="126"/>
                    </a:cubicBezTo>
                    <a:cubicBezTo>
                      <a:pt x="1318" y="137"/>
                      <a:pt x="1333" y="149"/>
                      <a:pt x="1345" y="164"/>
                    </a:cubicBezTo>
                    <a:cubicBezTo>
                      <a:pt x="1350" y="172"/>
                      <a:pt x="1355" y="180"/>
                      <a:pt x="1359" y="189"/>
                    </a:cubicBezTo>
                    <a:cubicBezTo>
                      <a:pt x="1359" y="191"/>
                      <a:pt x="1360" y="193"/>
                      <a:pt x="1361" y="196"/>
                    </a:cubicBezTo>
                    <a:cubicBezTo>
                      <a:pt x="1363" y="203"/>
                      <a:pt x="1363" y="203"/>
                      <a:pt x="1363" y="203"/>
                    </a:cubicBezTo>
                    <a:cubicBezTo>
                      <a:pt x="1363" y="205"/>
                      <a:pt x="1363" y="208"/>
                      <a:pt x="1363" y="210"/>
                    </a:cubicBezTo>
                    <a:cubicBezTo>
                      <a:pt x="1363" y="213"/>
                      <a:pt x="1364" y="215"/>
                      <a:pt x="1364" y="218"/>
                    </a:cubicBezTo>
                    <a:cubicBezTo>
                      <a:pt x="1363" y="227"/>
                      <a:pt x="1361" y="237"/>
                      <a:pt x="1357" y="246"/>
                    </a:cubicBezTo>
                    <a:cubicBezTo>
                      <a:pt x="1353" y="255"/>
                      <a:pt x="1347" y="264"/>
                      <a:pt x="1340" y="271"/>
                    </a:cubicBezTo>
                    <a:cubicBezTo>
                      <a:pt x="1327" y="287"/>
                      <a:pt x="1311" y="299"/>
                      <a:pt x="1294" y="310"/>
                    </a:cubicBezTo>
                    <a:cubicBezTo>
                      <a:pt x="1277" y="321"/>
                      <a:pt x="1259" y="331"/>
                      <a:pt x="1240" y="340"/>
                    </a:cubicBezTo>
                    <a:cubicBezTo>
                      <a:pt x="1201" y="357"/>
                      <a:pt x="1161" y="370"/>
                      <a:pt x="1119" y="381"/>
                    </a:cubicBezTo>
                    <a:cubicBezTo>
                      <a:pt x="1035" y="403"/>
                      <a:pt x="946" y="416"/>
                      <a:pt x="854" y="424"/>
                    </a:cubicBezTo>
                    <a:cubicBezTo>
                      <a:pt x="763" y="432"/>
                      <a:pt x="673" y="433"/>
                      <a:pt x="586" y="429"/>
                    </a:cubicBezTo>
                    <a:cubicBezTo>
                      <a:pt x="500" y="425"/>
                      <a:pt x="417" y="416"/>
                      <a:pt x="338" y="401"/>
                    </a:cubicBezTo>
                    <a:cubicBezTo>
                      <a:pt x="260" y="387"/>
                      <a:pt x="186" y="367"/>
                      <a:pt x="122" y="337"/>
                    </a:cubicBezTo>
                    <a:cubicBezTo>
                      <a:pt x="90" y="323"/>
                      <a:pt x="60" y="305"/>
                      <a:pt x="36" y="282"/>
                    </a:cubicBezTo>
                    <a:cubicBezTo>
                      <a:pt x="24" y="271"/>
                      <a:pt x="14" y="258"/>
                      <a:pt x="8" y="243"/>
                    </a:cubicBezTo>
                    <a:cubicBezTo>
                      <a:pt x="2" y="228"/>
                      <a:pt x="0" y="212"/>
                      <a:pt x="4" y="197"/>
                    </a:cubicBezTo>
                    <a:cubicBezTo>
                      <a:pt x="8" y="182"/>
                      <a:pt x="16" y="170"/>
                      <a:pt x="25" y="159"/>
                    </a:cubicBezTo>
                    <a:cubicBezTo>
                      <a:pt x="35" y="148"/>
                      <a:pt x="46" y="139"/>
                      <a:pt x="56" y="130"/>
                    </a:cubicBezTo>
                    <a:cubicBezTo>
                      <a:pt x="67" y="122"/>
                      <a:pt x="79" y="115"/>
                      <a:pt x="90" y="109"/>
                    </a:cubicBezTo>
                    <a:cubicBezTo>
                      <a:pt x="101" y="103"/>
                      <a:pt x="112" y="97"/>
                      <a:pt x="123" y="92"/>
                    </a:cubicBezTo>
                    <a:cubicBezTo>
                      <a:pt x="167" y="73"/>
                      <a:pt x="206" y="61"/>
                      <a:pt x="239" y="52"/>
                    </a:cubicBezTo>
                    <a:cubicBezTo>
                      <a:pt x="271" y="43"/>
                      <a:pt x="297" y="38"/>
                      <a:pt x="314" y="34"/>
                    </a:cubicBezTo>
                    <a:cubicBezTo>
                      <a:pt x="331" y="31"/>
                      <a:pt x="341" y="29"/>
                      <a:pt x="341" y="29"/>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任意多边形 199"/>
              <p:cNvSpPr/>
              <p:nvPr/>
            </p:nvSpPr>
            <p:spPr bwMode="auto">
              <a:xfrm>
                <a:off x="2799" y="2991"/>
                <a:ext cx="2232" cy="708"/>
              </a:xfrm>
              <a:custGeom>
                <a:avLst/>
                <a:gdLst>
                  <a:gd name="T0" fmla="*/ 266 w 967"/>
                  <a:gd name="T1" fmla="*/ 17 h 307"/>
                  <a:gd name="T2" fmla="*/ 121 w 967"/>
                  <a:gd name="T3" fmla="*/ 53 h 307"/>
                  <a:gd name="T4" fmla="*/ 42 w 967"/>
                  <a:gd name="T5" fmla="*/ 92 h 307"/>
                  <a:gd name="T6" fmla="*/ 8 w 967"/>
                  <a:gd name="T7" fmla="*/ 127 h 307"/>
                  <a:gd name="T8" fmla="*/ 1 w 967"/>
                  <a:gd name="T9" fmla="*/ 148 h 307"/>
                  <a:gd name="T10" fmla="*/ 2 w 967"/>
                  <a:gd name="T11" fmla="*/ 161 h 307"/>
                  <a:gd name="T12" fmla="*/ 6 w 967"/>
                  <a:gd name="T13" fmla="*/ 174 h 307"/>
                  <a:gd name="T14" fmla="*/ 8 w 967"/>
                  <a:gd name="T15" fmla="*/ 178 h 307"/>
                  <a:gd name="T16" fmla="*/ 64 w 967"/>
                  <a:gd name="T17" fmla="*/ 228 h 307"/>
                  <a:gd name="T18" fmla="*/ 223 w 967"/>
                  <a:gd name="T19" fmla="*/ 281 h 307"/>
                  <a:gd name="T20" fmla="*/ 608 w 967"/>
                  <a:gd name="T21" fmla="*/ 300 h 307"/>
                  <a:gd name="T22" fmla="*/ 894 w 967"/>
                  <a:gd name="T23" fmla="*/ 232 h 307"/>
                  <a:gd name="T24" fmla="*/ 941 w 967"/>
                  <a:gd name="T25" fmla="*/ 199 h 307"/>
                  <a:gd name="T26" fmla="*/ 960 w 967"/>
                  <a:gd name="T27" fmla="*/ 172 h 307"/>
                  <a:gd name="T28" fmla="*/ 931 w 967"/>
                  <a:gd name="T29" fmla="*/ 98 h 307"/>
                  <a:gd name="T30" fmla="*/ 787 w 967"/>
                  <a:gd name="T31" fmla="*/ 35 h 307"/>
                  <a:gd name="T32" fmla="*/ 506 w 967"/>
                  <a:gd name="T33" fmla="*/ 1 h 307"/>
                  <a:gd name="T34" fmla="*/ 506 w 967"/>
                  <a:gd name="T35" fmla="*/ 1 h 307"/>
                  <a:gd name="T36" fmla="*/ 787 w 967"/>
                  <a:gd name="T37" fmla="*/ 34 h 307"/>
                  <a:gd name="T38" fmla="*/ 932 w 967"/>
                  <a:gd name="T39" fmla="*/ 97 h 307"/>
                  <a:gd name="T40" fmla="*/ 961 w 967"/>
                  <a:gd name="T41" fmla="*/ 172 h 307"/>
                  <a:gd name="T42" fmla="*/ 942 w 967"/>
                  <a:gd name="T43" fmla="*/ 200 h 307"/>
                  <a:gd name="T44" fmla="*/ 895 w 967"/>
                  <a:gd name="T45" fmla="*/ 233 h 307"/>
                  <a:gd name="T46" fmla="*/ 608 w 967"/>
                  <a:gd name="T47" fmla="*/ 301 h 307"/>
                  <a:gd name="T48" fmla="*/ 223 w 967"/>
                  <a:gd name="T49" fmla="*/ 282 h 307"/>
                  <a:gd name="T50" fmla="*/ 63 w 967"/>
                  <a:gd name="T51" fmla="*/ 229 h 307"/>
                  <a:gd name="T52" fmla="*/ 7 w 967"/>
                  <a:gd name="T53" fmla="*/ 179 h 307"/>
                  <a:gd name="T54" fmla="*/ 5 w 967"/>
                  <a:gd name="T55" fmla="*/ 174 h 307"/>
                  <a:gd name="T56" fmla="*/ 1 w 967"/>
                  <a:gd name="T57" fmla="*/ 161 h 307"/>
                  <a:gd name="T58" fmla="*/ 0 w 967"/>
                  <a:gd name="T59" fmla="*/ 148 h 307"/>
                  <a:gd name="T60" fmla="*/ 7 w 967"/>
                  <a:gd name="T61" fmla="*/ 127 h 307"/>
                  <a:gd name="T62" fmla="*/ 41 w 967"/>
                  <a:gd name="T63" fmla="*/ 91 h 307"/>
                  <a:gd name="T64" fmla="*/ 121 w 967"/>
                  <a:gd name="T65" fmla="*/ 52 h 307"/>
                  <a:gd name="T66" fmla="*/ 266 w 967"/>
                  <a:gd name="T67" fmla="*/ 1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7" h="307">
                    <a:moveTo>
                      <a:pt x="286" y="14"/>
                    </a:moveTo>
                    <a:cubicBezTo>
                      <a:pt x="285" y="14"/>
                      <a:pt x="279" y="15"/>
                      <a:pt x="266" y="17"/>
                    </a:cubicBezTo>
                    <a:cubicBezTo>
                      <a:pt x="253" y="19"/>
                      <a:pt x="234" y="22"/>
                      <a:pt x="209" y="28"/>
                    </a:cubicBezTo>
                    <a:cubicBezTo>
                      <a:pt x="185" y="33"/>
                      <a:pt x="155" y="41"/>
                      <a:pt x="121" y="53"/>
                    </a:cubicBezTo>
                    <a:cubicBezTo>
                      <a:pt x="104" y="59"/>
                      <a:pt x="86" y="66"/>
                      <a:pt x="69" y="75"/>
                    </a:cubicBezTo>
                    <a:cubicBezTo>
                      <a:pt x="60" y="80"/>
                      <a:pt x="51" y="85"/>
                      <a:pt x="42" y="92"/>
                    </a:cubicBezTo>
                    <a:cubicBezTo>
                      <a:pt x="33" y="98"/>
                      <a:pt x="25" y="105"/>
                      <a:pt x="18" y="113"/>
                    </a:cubicBezTo>
                    <a:cubicBezTo>
                      <a:pt x="14" y="118"/>
                      <a:pt x="11" y="122"/>
                      <a:pt x="8" y="127"/>
                    </a:cubicBezTo>
                    <a:cubicBezTo>
                      <a:pt x="5" y="132"/>
                      <a:pt x="3" y="138"/>
                      <a:pt x="2" y="144"/>
                    </a:cubicBezTo>
                    <a:cubicBezTo>
                      <a:pt x="2" y="145"/>
                      <a:pt x="1" y="146"/>
                      <a:pt x="1" y="148"/>
                    </a:cubicBezTo>
                    <a:cubicBezTo>
                      <a:pt x="1" y="152"/>
                      <a:pt x="1" y="152"/>
                      <a:pt x="1" y="152"/>
                    </a:cubicBezTo>
                    <a:cubicBezTo>
                      <a:pt x="1" y="155"/>
                      <a:pt x="1" y="158"/>
                      <a:pt x="2" y="161"/>
                    </a:cubicBezTo>
                    <a:cubicBezTo>
                      <a:pt x="2" y="164"/>
                      <a:pt x="3" y="167"/>
                      <a:pt x="4" y="170"/>
                    </a:cubicBezTo>
                    <a:cubicBezTo>
                      <a:pt x="6" y="174"/>
                      <a:pt x="6" y="174"/>
                      <a:pt x="6" y="174"/>
                    </a:cubicBezTo>
                    <a:cubicBezTo>
                      <a:pt x="6" y="176"/>
                      <a:pt x="6" y="176"/>
                      <a:pt x="6" y="176"/>
                    </a:cubicBezTo>
                    <a:cubicBezTo>
                      <a:pt x="8" y="178"/>
                      <a:pt x="8" y="178"/>
                      <a:pt x="8" y="178"/>
                    </a:cubicBezTo>
                    <a:cubicBezTo>
                      <a:pt x="13" y="189"/>
                      <a:pt x="22" y="198"/>
                      <a:pt x="32" y="206"/>
                    </a:cubicBezTo>
                    <a:cubicBezTo>
                      <a:pt x="41" y="215"/>
                      <a:pt x="52" y="222"/>
                      <a:pt x="64" y="228"/>
                    </a:cubicBezTo>
                    <a:cubicBezTo>
                      <a:pt x="87" y="241"/>
                      <a:pt x="112" y="251"/>
                      <a:pt x="139" y="259"/>
                    </a:cubicBezTo>
                    <a:cubicBezTo>
                      <a:pt x="166" y="268"/>
                      <a:pt x="194" y="275"/>
                      <a:pt x="223" y="281"/>
                    </a:cubicBezTo>
                    <a:cubicBezTo>
                      <a:pt x="282" y="293"/>
                      <a:pt x="344" y="300"/>
                      <a:pt x="408" y="303"/>
                    </a:cubicBezTo>
                    <a:cubicBezTo>
                      <a:pt x="473" y="306"/>
                      <a:pt x="540" y="305"/>
                      <a:pt x="608" y="300"/>
                    </a:cubicBezTo>
                    <a:cubicBezTo>
                      <a:pt x="677" y="294"/>
                      <a:pt x="743" y="283"/>
                      <a:pt x="805" y="266"/>
                    </a:cubicBezTo>
                    <a:cubicBezTo>
                      <a:pt x="836" y="257"/>
                      <a:pt x="867" y="246"/>
                      <a:pt x="894" y="232"/>
                    </a:cubicBezTo>
                    <a:cubicBezTo>
                      <a:pt x="908" y="225"/>
                      <a:pt x="921" y="217"/>
                      <a:pt x="933" y="207"/>
                    </a:cubicBezTo>
                    <a:cubicBezTo>
                      <a:pt x="936" y="205"/>
                      <a:pt x="938" y="202"/>
                      <a:pt x="941" y="199"/>
                    </a:cubicBezTo>
                    <a:cubicBezTo>
                      <a:pt x="944" y="197"/>
                      <a:pt x="946" y="194"/>
                      <a:pt x="949" y="191"/>
                    </a:cubicBezTo>
                    <a:cubicBezTo>
                      <a:pt x="953" y="185"/>
                      <a:pt x="958" y="179"/>
                      <a:pt x="960" y="172"/>
                    </a:cubicBezTo>
                    <a:cubicBezTo>
                      <a:pt x="966" y="158"/>
                      <a:pt x="965" y="143"/>
                      <a:pt x="959" y="130"/>
                    </a:cubicBezTo>
                    <a:cubicBezTo>
                      <a:pt x="952" y="117"/>
                      <a:pt x="942" y="107"/>
                      <a:pt x="931" y="98"/>
                    </a:cubicBezTo>
                    <a:cubicBezTo>
                      <a:pt x="909" y="80"/>
                      <a:pt x="884" y="68"/>
                      <a:pt x="859" y="59"/>
                    </a:cubicBezTo>
                    <a:cubicBezTo>
                      <a:pt x="835" y="49"/>
                      <a:pt x="810" y="41"/>
                      <a:pt x="787" y="35"/>
                    </a:cubicBezTo>
                    <a:cubicBezTo>
                      <a:pt x="763" y="29"/>
                      <a:pt x="740" y="24"/>
                      <a:pt x="718" y="20"/>
                    </a:cubicBezTo>
                    <a:cubicBezTo>
                      <a:pt x="629" y="5"/>
                      <a:pt x="556" y="2"/>
                      <a:pt x="506" y="1"/>
                    </a:cubicBezTo>
                    <a:cubicBezTo>
                      <a:pt x="456" y="1"/>
                      <a:pt x="431" y="1"/>
                      <a:pt x="428" y="1"/>
                    </a:cubicBezTo>
                    <a:cubicBezTo>
                      <a:pt x="428" y="1"/>
                      <a:pt x="456" y="0"/>
                      <a:pt x="506" y="1"/>
                    </a:cubicBezTo>
                    <a:cubicBezTo>
                      <a:pt x="556" y="2"/>
                      <a:pt x="629" y="4"/>
                      <a:pt x="718" y="20"/>
                    </a:cubicBezTo>
                    <a:cubicBezTo>
                      <a:pt x="740" y="23"/>
                      <a:pt x="763" y="28"/>
                      <a:pt x="787" y="34"/>
                    </a:cubicBezTo>
                    <a:cubicBezTo>
                      <a:pt x="811" y="41"/>
                      <a:pt x="835" y="48"/>
                      <a:pt x="860" y="58"/>
                    </a:cubicBezTo>
                    <a:cubicBezTo>
                      <a:pt x="884" y="67"/>
                      <a:pt x="909" y="79"/>
                      <a:pt x="932" y="97"/>
                    </a:cubicBezTo>
                    <a:cubicBezTo>
                      <a:pt x="943" y="106"/>
                      <a:pt x="953" y="116"/>
                      <a:pt x="960" y="129"/>
                    </a:cubicBezTo>
                    <a:cubicBezTo>
                      <a:pt x="966" y="142"/>
                      <a:pt x="967" y="159"/>
                      <a:pt x="961" y="172"/>
                    </a:cubicBezTo>
                    <a:cubicBezTo>
                      <a:pt x="959" y="180"/>
                      <a:pt x="954" y="186"/>
                      <a:pt x="950" y="192"/>
                    </a:cubicBezTo>
                    <a:cubicBezTo>
                      <a:pt x="947" y="195"/>
                      <a:pt x="945" y="198"/>
                      <a:pt x="942" y="200"/>
                    </a:cubicBezTo>
                    <a:cubicBezTo>
                      <a:pt x="939" y="203"/>
                      <a:pt x="937" y="205"/>
                      <a:pt x="934" y="208"/>
                    </a:cubicBezTo>
                    <a:cubicBezTo>
                      <a:pt x="922" y="218"/>
                      <a:pt x="909" y="226"/>
                      <a:pt x="895" y="233"/>
                    </a:cubicBezTo>
                    <a:cubicBezTo>
                      <a:pt x="867" y="247"/>
                      <a:pt x="837" y="258"/>
                      <a:pt x="806" y="267"/>
                    </a:cubicBezTo>
                    <a:cubicBezTo>
                      <a:pt x="743" y="284"/>
                      <a:pt x="677" y="295"/>
                      <a:pt x="608" y="301"/>
                    </a:cubicBezTo>
                    <a:cubicBezTo>
                      <a:pt x="540" y="307"/>
                      <a:pt x="473" y="307"/>
                      <a:pt x="408" y="304"/>
                    </a:cubicBezTo>
                    <a:cubicBezTo>
                      <a:pt x="344" y="301"/>
                      <a:pt x="281" y="294"/>
                      <a:pt x="223" y="282"/>
                    </a:cubicBezTo>
                    <a:cubicBezTo>
                      <a:pt x="194" y="276"/>
                      <a:pt x="166" y="269"/>
                      <a:pt x="139" y="261"/>
                    </a:cubicBezTo>
                    <a:cubicBezTo>
                      <a:pt x="112" y="252"/>
                      <a:pt x="86" y="242"/>
                      <a:pt x="63" y="229"/>
                    </a:cubicBezTo>
                    <a:cubicBezTo>
                      <a:pt x="52" y="222"/>
                      <a:pt x="41" y="215"/>
                      <a:pt x="31" y="207"/>
                    </a:cubicBezTo>
                    <a:cubicBezTo>
                      <a:pt x="21" y="199"/>
                      <a:pt x="12" y="189"/>
                      <a:pt x="7" y="179"/>
                    </a:cubicBezTo>
                    <a:cubicBezTo>
                      <a:pt x="6" y="177"/>
                      <a:pt x="6" y="177"/>
                      <a:pt x="6" y="177"/>
                    </a:cubicBezTo>
                    <a:cubicBezTo>
                      <a:pt x="5" y="174"/>
                      <a:pt x="5" y="174"/>
                      <a:pt x="5" y="174"/>
                    </a:cubicBezTo>
                    <a:cubicBezTo>
                      <a:pt x="3" y="170"/>
                      <a:pt x="3" y="170"/>
                      <a:pt x="3" y="170"/>
                    </a:cubicBezTo>
                    <a:cubicBezTo>
                      <a:pt x="2" y="167"/>
                      <a:pt x="1" y="164"/>
                      <a:pt x="1" y="161"/>
                    </a:cubicBezTo>
                    <a:cubicBezTo>
                      <a:pt x="0" y="158"/>
                      <a:pt x="0" y="155"/>
                      <a:pt x="0" y="152"/>
                    </a:cubicBezTo>
                    <a:cubicBezTo>
                      <a:pt x="0" y="148"/>
                      <a:pt x="0" y="148"/>
                      <a:pt x="0" y="148"/>
                    </a:cubicBezTo>
                    <a:cubicBezTo>
                      <a:pt x="0" y="146"/>
                      <a:pt x="1" y="145"/>
                      <a:pt x="1" y="143"/>
                    </a:cubicBezTo>
                    <a:cubicBezTo>
                      <a:pt x="2" y="138"/>
                      <a:pt x="4" y="132"/>
                      <a:pt x="7" y="127"/>
                    </a:cubicBezTo>
                    <a:cubicBezTo>
                      <a:pt x="10" y="122"/>
                      <a:pt x="13" y="117"/>
                      <a:pt x="17" y="113"/>
                    </a:cubicBezTo>
                    <a:cubicBezTo>
                      <a:pt x="24" y="104"/>
                      <a:pt x="33" y="97"/>
                      <a:pt x="41" y="91"/>
                    </a:cubicBezTo>
                    <a:cubicBezTo>
                      <a:pt x="50" y="85"/>
                      <a:pt x="59" y="79"/>
                      <a:pt x="68" y="75"/>
                    </a:cubicBezTo>
                    <a:cubicBezTo>
                      <a:pt x="86" y="65"/>
                      <a:pt x="104" y="58"/>
                      <a:pt x="121" y="52"/>
                    </a:cubicBezTo>
                    <a:cubicBezTo>
                      <a:pt x="154" y="40"/>
                      <a:pt x="184" y="33"/>
                      <a:pt x="209" y="27"/>
                    </a:cubicBezTo>
                    <a:cubicBezTo>
                      <a:pt x="234" y="22"/>
                      <a:pt x="253" y="19"/>
                      <a:pt x="266" y="17"/>
                    </a:cubicBezTo>
                    <a:cubicBezTo>
                      <a:pt x="279" y="15"/>
                      <a:pt x="286" y="14"/>
                      <a:pt x="286" y="14"/>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任意多边形 200"/>
              <p:cNvSpPr/>
              <p:nvPr/>
            </p:nvSpPr>
            <p:spPr bwMode="auto">
              <a:xfrm>
                <a:off x="3115" y="3618"/>
                <a:ext cx="1551" cy="497"/>
              </a:xfrm>
              <a:custGeom>
                <a:avLst/>
                <a:gdLst>
                  <a:gd name="T0" fmla="*/ 671 w 672"/>
                  <a:gd name="T1" fmla="*/ 108 h 215"/>
                  <a:gd name="T2" fmla="*/ 668 w 672"/>
                  <a:gd name="T3" fmla="*/ 93 h 215"/>
                  <a:gd name="T4" fmla="*/ 639 w 672"/>
                  <a:gd name="T5" fmla="*/ 62 h 215"/>
                  <a:gd name="T6" fmla="*/ 489 w 672"/>
                  <a:gd name="T7" fmla="*/ 14 h 215"/>
                  <a:gd name="T8" fmla="*/ 379 w 672"/>
                  <a:gd name="T9" fmla="*/ 3 h 215"/>
                  <a:gd name="T10" fmla="*/ 254 w 672"/>
                  <a:gd name="T11" fmla="*/ 5 h 215"/>
                  <a:gd name="T12" fmla="*/ 186 w 672"/>
                  <a:gd name="T13" fmla="*/ 13 h 215"/>
                  <a:gd name="T14" fmla="*/ 116 w 672"/>
                  <a:gd name="T15" fmla="*/ 28 h 215"/>
                  <a:gd name="T16" fmla="*/ 82 w 672"/>
                  <a:gd name="T17" fmla="*/ 39 h 215"/>
                  <a:gd name="T18" fmla="*/ 48 w 672"/>
                  <a:gd name="T19" fmla="*/ 54 h 215"/>
                  <a:gd name="T20" fmla="*/ 17 w 672"/>
                  <a:gd name="T21" fmla="*/ 75 h 215"/>
                  <a:gd name="T22" fmla="*/ 0 w 672"/>
                  <a:gd name="T23" fmla="*/ 108 h 215"/>
                  <a:gd name="T24" fmla="*/ 17 w 672"/>
                  <a:gd name="T25" fmla="*/ 140 h 215"/>
                  <a:gd name="T26" fmla="*/ 48 w 672"/>
                  <a:gd name="T27" fmla="*/ 162 h 215"/>
                  <a:gd name="T28" fmla="*/ 82 w 672"/>
                  <a:gd name="T29" fmla="*/ 177 h 215"/>
                  <a:gd name="T30" fmla="*/ 116 w 672"/>
                  <a:gd name="T31" fmla="*/ 188 h 215"/>
                  <a:gd name="T32" fmla="*/ 186 w 672"/>
                  <a:gd name="T33" fmla="*/ 202 h 215"/>
                  <a:gd name="T34" fmla="*/ 254 w 672"/>
                  <a:gd name="T35" fmla="*/ 210 h 215"/>
                  <a:gd name="T36" fmla="*/ 379 w 672"/>
                  <a:gd name="T37" fmla="*/ 212 h 215"/>
                  <a:gd name="T38" fmla="*/ 489 w 672"/>
                  <a:gd name="T39" fmla="*/ 202 h 215"/>
                  <a:gd name="T40" fmla="*/ 639 w 672"/>
                  <a:gd name="T41" fmla="*/ 153 h 215"/>
                  <a:gd name="T42" fmla="*/ 668 w 672"/>
                  <a:gd name="T43" fmla="*/ 122 h 215"/>
                  <a:gd name="T44" fmla="*/ 671 w 672"/>
                  <a:gd name="T45" fmla="*/ 108 h 215"/>
                  <a:gd name="T46" fmla="*/ 671 w 672"/>
                  <a:gd name="T47" fmla="*/ 111 h 215"/>
                  <a:gd name="T48" fmla="*/ 670 w 672"/>
                  <a:gd name="T49" fmla="*/ 116 h 215"/>
                  <a:gd name="T50" fmla="*/ 668 w 672"/>
                  <a:gd name="T51" fmla="*/ 122 h 215"/>
                  <a:gd name="T52" fmla="*/ 639 w 672"/>
                  <a:gd name="T53" fmla="*/ 153 h 215"/>
                  <a:gd name="T54" fmla="*/ 489 w 672"/>
                  <a:gd name="T55" fmla="*/ 202 h 215"/>
                  <a:gd name="T56" fmla="*/ 379 w 672"/>
                  <a:gd name="T57" fmla="*/ 213 h 215"/>
                  <a:gd name="T58" fmla="*/ 253 w 672"/>
                  <a:gd name="T59" fmla="*/ 211 h 215"/>
                  <a:gd name="T60" fmla="*/ 186 w 672"/>
                  <a:gd name="T61" fmla="*/ 203 h 215"/>
                  <a:gd name="T62" fmla="*/ 116 w 672"/>
                  <a:gd name="T63" fmla="*/ 188 h 215"/>
                  <a:gd name="T64" fmla="*/ 81 w 672"/>
                  <a:gd name="T65" fmla="*/ 177 h 215"/>
                  <a:gd name="T66" fmla="*/ 47 w 672"/>
                  <a:gd name="T67" fmla="*/ 162 h 215"/>
                  <a:gd name="T68" fmla="*/ 16 w 672"/>
                  <a:gd name="T69" fmla="*/ 141 h 215"/>
                  <a:gd name="T70" fmla="*/ 5 w 672"/>
                  <a:gd name="T71" fmla="*/ 126 h 215"/>
                  <a:gd name="T72" fmla="*/ 0 w 672"/>
                  <a:gd name="T73" fmla="*/ 108 h 215"/>
                  <a:gd name="T74" fmla="*/ 5 w 672"/>
                  <a:gd name="T75" fmla="*/ 89 h 215"/>
                  <a:gd name="T76" fmla="*/ 16 w 672"/>
                  <a:gd name="T77" fmla="*/ 74 h 215"/>
                  <a:gd name="T78" fmla="*/ 47 w 672"/>
                  <a:gd name="T79" fmla="*/ 53 h 215"/>
                  <a:gd name="T80" fmla="*/ 81 w 672"/>
                  <a:gd name="T81" fmla="*/ 38 h 215"/>
                  <a:gd name="T82" fmla="*/ 116 w 672"/>
                  <a:gd name="T83" fmla="*/ 27 h 215"/>
                  <a:gd name="T84" fmla="*/ 186 w 672"/>
                  <a:gd name="T85" fmla="*/ 12 h 215"/>
                  <a:gd name="T86" fmla="*/ 253 w 672"/>
                  <a:gd name="T87" fmla="*/ 4 h 215"/>
                  <a:gd name="T88" fmla="*/ 379 w 672"/>
                  <a:gd name="T89" fmla="*/ 2 h 215"/>
                  <a:gd name="T90" fmla="*/ 489 w 672"/>
                  <a:gd name="T91" fmla="*/ 13 h 215"/>
                  <a:gd name="T92" fmla="*/ 639 w 672"/>
                  <a:gd name="T93" fmla="*/ 62 h 215"/>
                  <a:gd name="T94" fmla="*/ 668 w 672"/>
                  <a:gd name="T95" fmla="*/ 93 h 215"/>
                  <a:gd name="T96" fmla="*/ 670 w 672"/>
                  <a:gd name="T97" fmla="*/ 99 h 215"/>
                  <a:gd name="T98" fmla="*/ 671 w 672"/>
                  <a:gd name="T99" fmla="*/ 104 h 215"/>
                  <a:gd name="T100" fmla="*/ 671 w 672"/>
                  <a:gd name="T101"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2" h="215">
                    <a:moveTo>
                      <a:pt x="671" y="108"/>
                    </a:moveTo>
                    <a:cubicBezTo>
                      <a:pt x="671" y="108"/>
                      <a:pt x="672" y="102"/>
                      <a:pt x="668" y="93"/>
                    </a:cubicBezTo>
                    <a:cubicBezTo>
                      <a:pt x="664" y="84"/>
                      <a:pt x="654" y="72"/>
                      <a:pt x="639" y="62"/>
                    </a:cubicBezTo>
                    <a:cubicBezTo>
                      <a:pt x="607" y="41"/>
                      <a:pt x="555" y="24"/>
                      <a:pt x="489" y="14"/>
                    </a:cubicBezTo>
                    <a:cubicBezTo>
                      <a:pt x="455" y="8"/>
                      <a:pt x="419" y="4"/>
                      <a:pt x="379" y="3"/>
                    </a:cubicBezTo>
                    <a:cubicBezTo>
                      <a:pt x="340" y="1"/>
                      <a:pt x="298" y="2"/>
                      <a:pt x="254" y="5"/>
                    </a:cubicBezTo>
                    <a:cubicBezTo>
                      <a:pt x="231" y="7"/>
                      <a:pt x="209" y="9"/>
                      <a:pt x="186" y="13"/>
                    </a:cubicBezTo>
                    <a:cubicBezTo>
                      <a:pt x="163" y="17"/>
                      <a:pt x="140" y="21"/>
                      <a:pt x="116" y="28"/>
                    </a:cubicBezTo>
                    <a:cubicBezTo>
                      <a:pt x="105" y="31"/>
                      <a:pt x="93" y="34"/>
                      <a:pt x="82" y="39"/>
                    </a:cubicBezTo>
                    <a:cubicBezTo>
                      <a:pt x="70" y="43"/>
                      <a:pt x="59" y="48"/>
                      <a:pt x="48" y="54"/>
                    </a:cubicBezTo>
                    <a:cubicBezTo>
                      <a:pt x="37" y="59"/>
                      <a:pt x="26" y="66"/>
                      <a:pt x="17" y="75"/>
                    </a:cubicBezTo>
                    <a:cubicBezTo>
                      <a:pt x="8" y="83"/>
                      <a:pt x="1" y="95"/>
                      <a:pt x="0" y="108"/>
                    </a:cubicBezTo>
                    <a:cubicBezTo>
                      <a:pt x="0" y="120"/>
                      <a:pt x="8" y="132"/>
                      <a:pt x="17" y="140"/>
                    </a:cubicBezTo>
                    <a:cubicBezTo>
                      <a:pt x="26" y="149"/>
                      <a:pt x="37" y="156"/>
                      <a:pt x="48" y="162"/>
                    </a:cubicBezTo>
                    <a:cubicBezTo>
                      <a:pt x="59" y="168"/>
                      <a:pt x="70" y="172"/>
                      <a:pt x="82" y="177"/>
                    </a:cubicBezTo>
                    <a:cubicBezTo>
                      <a:pt x="93" y="181"/>
                      <a:pt x="105" y="184"/>
                      <a:pt x="116" y="188"/>
                    </a:cubicBezTo>
                    <a:cubicBezTo>
                      <a:pt x="140" y="194"/>
                      <a:pt x="163" y="199"/>
                      <a:pt x="186" y="202"/>
                    </a:cubicBezTo>
                    <a:cubicBezTo>
                      <a:pt x="209" y="206"/>
                      <a:pt x="231" y="208"/>
                      <a:pt x="254" y="210"/>
                    </a:cubicBezTo>
                    <a:cubicBezTo>
                      <a:pt x="298" y="214"/>
                      <a:pt x="340" y="214"/>
                      <a:pt x="379" y="212"/>
                    </a:cubicBezTo>
                    <a:cubicBezTo>
                      <a:pt x="419" y="211"/>
                      <a:pt x="455" y="207"/>
                      <a:pt x="489" y="202"/>
                    </a:cubicBezTo>
                    <a:cubicBezTo>
                      <a:pt x="555" y="191"/>
                      <a:pt x="607" y="174"/>
                      <a:pt x="639" y="153"/>
                    </a:cubicBezTo>
                    <a:cubicBezTo>
                      <a:pt x="654" y="143"/>
                      <a:pt x="664" y="131"/>
                      <a:pt x="668" y="122"/>
                    </a:cubicBezTo>
                    <a:cubicBezTo>
                      <a:pt x="672" y="113"/>
                      <a:pt x="671" y="108"/>
                      <a:pt x="671" y="108"/>
                    </a:cubicBezTo>
                    <a:cubicBezTo>
                      <a:pt x="671" y="108"/>
                      <a:pt x="671" y="109"/>
                      <a:pt x="671" y="111"/>
                    </a:cubicBezTo>
                    <a:cubicBezTo>
                      <a:pt x="671" y="113"/>
                      <a:pt x="671" y="114"/>
                      <a:pt x="670" y="116"/>
                    </a:cubicBezTo>
                    <a:cubicBezTo>
                      <a:pt x="670" y="118"/>
                      <a:pt x="669" y="120"/>
                      <a:pt x="668" y="122"/>
                    </a:cubicBezTo>
                    <a:cubicBezTo>
                      <a:pt x="664" y="132"/>
                      <a:pt x="654" y="143"/>
                      <a:pt x="639" y="153"/>
                    </a:cubicBezTo>
                    <a:cubicBezTo>
                      <a:pt x="607" y="174"/>
                      <a:pt x="555" y="192"/>
                      <a:pt x="489" y="202"/>
                    </a:cubicBezTo>
                    <a:cubicBezTo>
                      <a:pt x="455" y="208"/>
                      <a:pt x="419" y="212"/>
                      <a:pt x="379" y="213"/>
                    </a:cubicBezTo>
                    <a:cubicBezTo>
                      <a:pt x="340" y="215"/>
                      <a:pt x="298" y="214"/>
                      <a:pt x="253" y="211"/>
                    </a:cubicBezTo>
                    <a:cubicBezTo>
                      <a:pt x="231" y="209"/>
                      <a:pt x="209" y="207"/>
                      <a:pt x="186" y="203"/>
                    </a:cubicBezTo>
                    <a:cubicBezTo>
                      <a:pt x="163" y="199"/>
                      <a:pt x="140" y="195"/>
                      <a:pt x="116" y="188"/>
                    </a:cubicBezTo>
                    <a:cubicBezTo>
                      <a:pt x="105" y="185"/>
                      <a:pt x="93" y="182"/>
                      <a:pt x="81" y="177"/>
                    </a:cubicBezTo>
                    <a:cubicBezTo>
                      <a:pt x="70" y="173"/>
                      <a:pt x="58" y="168"/>
                      <a:pt x="47" y="162"/>
                    </a:cubicBezTo>
                    <a:cubicBezTo>
                      <a:pt x="36" y="157"/>
                      <a:pt x="26" y="150"/>
                      <a:pt x="16" y="141"/>
                    </a:cubicBezTo>
                    <a:cubicBezTo>
                      <a:pt x="12" y="137"/>
                      <a:pt x="8" y="132"/>
                      <a:pt x="5" y="126"/>
                    </a:cubicBezTo>
                    <a:cubicBezTo>
                      <a:pt x="2" y="120"/>
                      <a:pt x="0" y="114"/>
                      <a:pt x="0" y="108"/>
                    </a:cubicBezTo>
                    <a:cubicBezTo>
                      <a:pt x="0" y="101"/>
                      <a:pt x="2" y="95"/>
                      <a:pt x="5" y="89"/>
                    </a:cubicBezTo>
                    <a:cubicBezTo>
                      <a:pt x="8" y="83"/>
                      <a:pt x="12" y="79"/>
                      <a:pt x="16" y="74"/>
                    </a:cubicBezTo>
                    <a:cubicBezTo>
                      <a:pt x="26" y="65"/>
                      <a:pt x="36" y="59"/>
                      <a:pt x="47" y="53"/>
                    </a:cubicBezTo>
                    <a:cubicBezTo>
                      <a:pt x="58" y="47"/>
                      <a:pt x="70" y="42"/>
                      <a:pt x="81" y="38"/>
                    </a:cubicBezTo>
                    <a:cubicBezTo>
                      <a:pt x="93" y="34"/>
                      <a:pt x="105" y="30"/>
                      <a:pt x="116" y="27"/>
                    </a:cubicBezTo>
                    <a:cubicBezTo>
                      <a:pt x="140" y="21"/>
                      <a:pt x="163" y="16"/>
                      <a:pt x="186" y="12"/>
                    </a:cubicBezTo>
                    <a:cubicBezTo>
                      <a:pt x="209" y="9"/>
                      <a:pt x="231" y="6"/>
                      <a:pt x="253" y="4"/>
                    </a:cubicBezTo>
                    <a:cubicBezTo>
                      <a:pt x="298" y="1"/>
                      <a:pt x="340" y="0"/>
                      <a:pt x="379" y="2"/>
                    </a:cubicBezTo>
                    <a:cubicBezTo>
                      <a:pt x="419" y="4"/>
                      <a:pt x="455" y="7"/>
                      <a:pt x="489" y="13"/>
                    </a:cubicBezTo>
                    <a:cubicBezTo>
                      <a:pt x="555" y="24"/>
                      <a:pt x="607" y="41"/>
                      <a:pt x="639" y="62"/>
                    </a:cubicBezTo>
                    <a:cubicBezTo>
                      <a:pt x="654" y="72"/>
                      <a:pt x="664" y="84"/>
                      <a:pt x="668" y="93"/>
                    </a:cubicBezTo>
                    <a:cubicBezTo>
                      <a:pt x="669" y="95"/>
                      <a:pt x="670" y="97"/>
                      <a:pt x="670" y="99"/>
                    </a:cubicBezTo>
                    <a:cubicBezTo>
                      <a:pt x="671" y="101"/>
                      <a:pt x="671" y="103"/>
                      <a:pt x="671" y="104"/>
                    </a:cubicBezTo>
                    <a:cubicBezTo>
                      <a:pt x="671" y="106"/>
                      <a:pt x="671" y="107"/>
                      <a:pt x="671" y="108"/>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椭圆 204"/>
              <p:cNvSpPr/>
              <p:nvPr/>
            </p:nvSpPr>
            <p:spPr bwMode="auto">
              <a:xfrm>
                <a:off x="2566" y="2405"/>
                <a:ext cx="58" cy="60"/>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椭圆 205"/>
              <p:cNvSpPr/>
              <p:nvPr/>
            </p:nvSpPr>
            <p:spPr bwMode="auto">
              <a:xfrm>
                <a:off x="5232" y="2425"/>
                <a:ext cx="57" cy="60"/>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椭圆 206"/>
              <p:cNvSpPr/>
              <p:nvPr/>
            </p:nvSpPr>
            <p:spPr bwMode="auto">
              <a:xfrm>
                <a:off x="4029" y="3512"/>
                <a:ext cx="60" cy="58"/>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椭圆 207"/>
              <p:cNvSpPr/>
              <p:nvPr/>
            </p:nvSpPr>
            <p:spPr bwMode="auto">
              <a:xfrm>
                <a:off x="3164" y="2769"/>
                <a:ext cx="30" cy="30"/>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椭圆 208"/>
              <p:cNvSpPr/>
              <p:nvPr/>
            </p:nvSpPr>
            <p:spPr bwMode="auto">
              <a:xfrm>
                <a:off x="4996" y="3127"/>
                <a:ext cx="30" cy="28"/>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椭圆 209"/>
              <p:cNvSpPr/>
              <p:nvPr/>
            </p:nvSpPr>
            <p:spPr bwMode="auto">
              <a:xfrm>
                <a:off x="3833" y="3808"/>
                <a:ext cx="30" cy="30"/>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椭圆 210"/>
              <p:cNvSpPr/>
              <p:nvPr/>
            </p:nvSpPr>
            <p:spPr bwMode="auto">
              <a:xfrm>
                <a:off x="3085" y="1235"/>
                <a:ext cx="16" cy="16"/>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任意多边形 208"/>
              <p:cNvSpPr/>
              <p:nvPr/>
            </p:nvSpPr>
            <p:spPr bwMode="auto">
              <a:xfrm>
                <a:off x="3300" y="1673"/>
                <a:ext cx="1122" cy="798"/>
              </a:xfrm>
              <a:custGeom>
                <a:avLst/>
                <a:gdLst>
                  <a:gd name="T0" fmla="*/ 486 w 486"/>
                  <a:gd name="T1" fmla="*/ 305 h 346"/>
                  <a:gd name="T2" fmla="*/ 19 w 486"/>
                  <a:gd name="T3" fmla="*/ 305 h 346"/>
                  <a:gd name="T4" fmla="*/ 0 w 486"/>
                  <a:gd name="T5" fmla="*/ 7 h 346"/>
                  <a:gd name="T6" fmla="*/ 486 w 486"/>
                  <a:gd name="T7" fmla="*/ 0 h 346"/>
                  <a:gd name="T8" fmla="*/ 486 w 486"/>
                  <a:gd name="T9" fmla="*/ 305 h 346"/>
                </a:gdLst>
                <a:ahLst/>
                <a:cxnLst>
                  <a:cxn ang="0">
                    <a:pos x="T0" y="T1"/>
                  </a:cxn>
                  <a:cxn ang="0">
                    <a:pos x="T2" y="T3"/>
                  </a:cxn>
                  <a:cxn ang="0">
                    <a:pos x="T4" y="T5"/>
                  </a:cxn>
                  <a:cxn ang="0">
                    <a:pos x="T6" y="T7"/>
                  </a:cxn>
                  <a:cxn ang="0">
                    <a:pos x="T8" y="T9"/>
                  </a:cxn>
                </a:cxnLst>
                <a:rect l="0" t="0" r="r" b="b"/>
                <a:pathLst>
                  <a:path w="486" h="346">
                    <a:moveTo>
                      <a:pt x="486" y="305"/>
                    </a:moveTo>
                    <a:cubicBezTo>
                      <a:pt x="331" y="346"/>
                      <a:pt x="182" y="343"/>
                      <a:pt x="19" y="305"/>
                    </a:cubicBezTo>
                    <a:cubicBezTo>
                      <a:pt x="0" y="7"/>
                      <a:pt x="0" y="7"/>
                      <a:pt x="0" y="7"/>
                    </a:cubicBezTo>
                    <a:cubicBezTo>
                      <a:pt x="168" y="40"/>
                      <a:pt x="337" y="35"/>
                      <a:pt x="486" y="0"/>
                    </a:cubicBezTo>
                    <a:cubicBezTo>
                      <a:pt x="486" y="305"/>
                      <a:pt x="486" y="305"/>
                      <a:pt x="486" y="305"/>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任意多边形 209"/>
              <p:cNvSpPr/>
              <p:nvPr/>
            </p:nvSpPr>
            <p:spPr bwMode="auto">
              <a:xfrm>
                <a:off x="3300" y="1673"/>
                <a:ext cx="1122" cy="771"/>
              </a:xfrm>
              <a:custGeom>
                <a:avLst/>
                <a:gdLst>
                  <a:gd name="T0" fmla="*/ 486 w 486"/>
                  <a:gd name="T1" fmla="*/ 0 h 334"/>
                  <a:gd name="T2" fmla="*/ 366 w 486"/>
                  <a:gd name="T3" fmla="*/ 21 h 334"/>
                  <a:gd name="T4" fmla="*/ 364 w 486"/>
                  <a:gd name="T5" fmla="*/ 21 h 334"/>
                  <a:gd name="T6" fmla="*/ 288 w 486"/>
                  <a:gd name="T7" fmla="*/ 28 h 334"/>
                  <a:gd name="T8" fmla="*/ 286 w 486"/>
                  <a:gd name="T9" fmla="*/ 28 h 334"/>
                  <a:gd name="T10" fmla="*/ 234 w 486"/>
                  <a:gd name="T11" fmla="*/ 29 h 334"/>
                  <a:gd name="T12" fmla="*/ 233 w 486"/>
                  <a:gd name="T13" fmla="*/ 29 h 334"/>
                  <a:gd name="T14" fmla="*/ 231 w 486"/>
                  <a:gd name="T15" fmla="*/ 29 h 334"/>
                  <a:gd name="T16" fmla="*/ 230 w 486"/>
                  <a:gd name="T17" fmla="*/ 29 h 334"/>
                  <a:gd name="T18" fmla="*/ 224 w 486"/>
                  <a:gd name="T19" fmla="*/ 29 h 334"/>
                  <a:gd name="T20" fmla="*/ 220 w 486"/>
                  <a:gd name="T21" fmla="*/ 29 h 334"/>
                  <a:gd name="T22" fmla="*/ 195 w 486"/>
                  <a:gd name="T23" fmla="*/ 29 h 334"/>
                  <a:gd name="T24" fmla="*/ 193 w 486"/>
                  <a:gd name="T25" fmla="*/ 29 h 334"/>
                  <a:gd name="T26" fmla="*/ 166 w 486"/>
                  <a:gd name="T27" fmla="*/ 27 h 334"/>
                  <a:gd name="T28" fmla="*/ 126 w 486"/>
                  <a:gd name="T29" fmla="*/ 25 h 334"/>
                  <a:gd name="T30" fmla="*/ 118 w 486"/>
                  <a:gd name="T31" fmla="*/ 24 h 334"/>
                  <a:gd name="T32" fmla="*/ 116 w 486"/>
                  <a:gd name="T33" fmla="*/ 24 h 334"/>
                  <a:gd name="T34" fmla="*/ 114 w 486"/>
                  <a:gd name="T35" fmla="*/ 24 h 334"/>
                  <a:gd name="T36" fmla="*/ 108 w 486"/>
                  <a:gd name="T37" fmla="*/ 23 h 334"/>
                  <a:gd name="T38" fmla="*/ 99 w 486"/>
                  <a:gd name="T39" fmla="*/ 22 h 334"/>
                  <a:gd name="T40" fmla="*/ 72 w 486"/>
                  <a:gd name="T41" fmla="*/ 19 h 334"/>
                  <a:gd name="T42" fmla="*/ 0 w 486"/>
                  <a:gd name="T43" fmla="*/ 7 h 334"/>
                  <a:gd name="T44" fmla="*/ 19 w 486"/>
                  <a:gd name="T45" fmla="*/ 305 h 334"/>
                  <a:gd name="T46" fmla="*/ 260 w 486"/>
                  <a:gd name="T47" fmla="*/ 334 h 334"/>
                  <a:gd name="T48" fmla="*/ 486 w 486"/>
                  <a:gd name="T49" fmla="*/ 305 h 334"/>
                  <a:gd name="T50" fmla="*/ 486 w 486"/>
                  <a:gd name="T51"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6" h="334">
                    <a:moveTo>
                      <a:pt x="486" y="0"/>
                    </a:moveTo>
                    <a:cubicBezTo>
                      <a:pt x="447" y="9"/>
                      <a:pt x="407" y="16"/>
                      <a:pt x="366" y="21"/>
                    </a:cubicBezTo>
                    <a:cubicBezTo>
                      <a:pt x="365" y="21"/>
                      <a:pt x="365" y="21"/>
                      <a:pt x="364" y="21"/>
                    </a:cubicBezTo>
                    <a:cubicBezTo>
                      <a:pt x="339" y="24"/>
                      <a:pt x="314" y="26"/>
                      <a:pt x="288" y="28"/>
                    </a:cubicBezTo>
                    <a:cubicBezTo>
                      <a:pt x="287" y="28"/>
                      <a:pt x="286" y="28"/>
                      <a:pt x="286" y="28"/>
                    </a:cubicBezTo>
                    <a:cubicBezTo>
                      <a:pt x="269" y="29"/>
                      <a:pt x="251" y="29"/>
                      <a:pt x="234" y="29"/>
                    </a:cubicBezTo>
                    <a:cubicBezTo>
                      <a:pt x="234" y="29"/>
                      <a:pt x="234" y="29"/>
                      <a:pt x="233" y="29"/>
                    </a:cubicBezTo>
                    <a:cubicBezTo>
                      <a:pt x="232" y="29"/>
                      <a:pt x="231" y="29"/>
                      <a:pt x="231" y="29"/>
                    </a:cubicBezTo>
                    <a:cubicBezTo>
                      <a:pt x="230" y="29"/>
                      <a:pt x="230" y="29"/>
                      <a:pt x="230" y="29"/>
                    </a:cubicBezTo>
                    <a:cubicBezTo>
                      <a:pt x="228" y="29"/>
                      <a:pt x="226" y="29"/>
                      <a:pt x="224" y="29"/>
                    </a:cubicBezTo>
                    <a:cubicBezTo>
                      <a:pt x="223" y="29"/>
                      <a:pt x="221" y="29"/>
                      <a:pt x="220" y="29"/>
                    </a:cubicBezTo>
                    <a:cubicBezTo>
                      <a:pt x="211" y="29"/>
                      <a:pt x="203" y="29"/>
                      <a:pt x="195" y="29"/>
                    </a:cubicBezTo>
                    <a:cubicBezTo>
                      <a:pt x="194" y="29"/>
                      <a:pt x="193" y="29"/>
                      <a:pt x="193" y="29"/>
                    </a:cubicBezTo>
                    <a:cubicBezTo>
                      <a:pt x="184" y="28"/>
                      <a:pt x="175" y="28"/>
                      <a:pt x="166" y="27"/>
                    </a:cubicBezTo>
                    <a:cubicBezTo>
                      <a:pt x="153" y="27"/>
                      <a:pt x="140" y="26"/>
                      <a:pt x="126" y="25"/>
                    </a:cubicBezTo>
                    <a:cubicBezTo>
                      <a:pt x="123" y="24"/>
                      <a:pt x="120" y="24"/>
                      <a:pt x="118" y="24"/>
                    </a:cubicBezTo>
                    <a:cubicBezTo>
                      <a:pt x="117" y="24"/>
                      <a:pt x="116" y="24"/>
                      <a:pt x="116" y="24"/>
                    </a:cubicBezTo>
                    <a:cubicBezTo>
                      <a:pt x="115" y="24"/>
                      <a:pt x="115" y="24"/>
                      <a:pt x="114" y="24"/>
                    </a:cubicBezTo>
                    <a:cubicBezTo>
                      <a:pt x="112" y="23"/>
                      <a:pt x="110" y="23"/>
                      <a:pt x="108" y="23"/>
                    </a:cubicBezTo>
                    <a:cubicBezTo>
                      <a:pt x="105" y="23"/>
                      <a:pt x="102" y="22"/>
                      <a:pt x="99" y="22"/>
                    </a:cubicBezTo>
                    <a:cubicBezTo>
                      <a:pt x="90" y="21"/>
                      <a:pt x="81" y="20"/>
                      <a:pt x="72" y="19"/>
                    </a:cubicBezTo>
                    <a:cubicBezTo>
                      <a:pt x="48" y="16"/>
                      <a:pt x="24" y="12"/>
                      <a:pt x="0" y="7"/>
                    </a:cubicBezTo>
                    <a:cubicBezTo>
                      <a:pt x="19" y="305"/>
                      <a:pt x="19" y="305"/>
                      <a:pt x="19" y="305"/>
                    </a:cubicBezTo>
                    <a:cubicBezTo>
                      <a:pt x="102" y="324"/>
                      <a:pt x="181" y="334"/>
                      <a:pt x="260" y="334"/>
                    </a:cubicBezTo>
                    <a:cubicBezTo>
                      <a:pt x="335" y="334"/>
                      <a:pt x="410" y="325"/>
                      <a:pt x="486" y="305"/>
                    </a:cubicBezTo>
                    <a:cubicBezTo>
                      <a:pt x="486" y="0"/>
                      <a:pt x="486" y="0"/>
                      <a:pt x="486" y="0"/>
                    </a:cubicBezTo>
                  </a:path>
                </a:pathLst>
              </a:custGeom>
              <a:solidFill>
                <a:srgbClr val="FADC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任意多边形 210"/>
              <p:cNvSpPr/>
              <p:nvPr/>
            </p:nvSpPr>
            <p:spPr bwMode="auto">
              <a:xfrm>
                <a:off x="3413" y="2271"/>
                <a:ext cx="953" cy="87"/>
              </a:xfrm>
              <a:custGeom>
                <a:avLst/>
                <a:gdLst>
                  <a:gd name="T0" fmla="*/ 413 w 413"/>
                  <a:gd name="T1" fmla="*/ 0 h 38"/>
                  <a:gd name="T2" fmla="*/ 412 w 413"/>
                  <a:gd name="T3" fmla="*/ 1 h 38"/>
                  <a:gd name="T4" fmla="*/ 409 w 413"/>
                  <a:gd name="T5" fmla="*/ 2 h 38"/>
                  <a:gd name="T6" fmla="*/ 398 w 413"/>
                  <a:gd name="T7" fmla="*/ 7 h 38"/>
                  <a:gd name="T8" fmla="*/ 355 w 413"/>
                  <a:gd name="T9" fmla="*/ 20 h 38"/>
                  <a:gd name="T10" fmla="*/ 208 w 413"/>
                  <a:gd name="T11" fmla="*/ 37 h 38"/>
                  <a:gd name="T12" fmla="*/ 60 w 413"/>
                  <a:gd name="T13" fmla="*/ 21 h 38"/>
                  <a:gd name="T14" fmla="*/ 16 w 413"/>
                  <a:gd name="T15" fmla="*/ 12 h 38"/>
                  <a:gd name="T16" fmla="*/ 4 w 413"/>
                  <a:gd name="T17" fmla="*/ 9 h 38"/>
                  <a:gd name="T18" fmla="*/ 1 w 413"/>
                  <a:gd name="T19" fmla="*/ 8 h 38"/>
                  <a:gd name="T20" fmla="*/ 0 w 413"/>
                  <a:gd name="T21" fmla="*/ 8 h 38"/>
                  <a:gd name="T22" fmla="*/ 1 w 413"/>
                  <a:gd name="T23" fmla="*/ 8 h 38"/>
                  <a:gd name="T24" fmla="*/ 5 w 413"/>
                  <a:gd name="T25" fmla="*/ 9 h 38"/>
                  <a:gd name="T26" fmla="*/ 17 w 413"/>
                  <a:gd name="T27" fmla="*/ 11 h 38"/>
                  <a:gd name="T28" fmla="*/ 61 w 413"/>
                  <a:gd name="T29" fmla="*/ 20 h 38"/>
                  <a:gd name="T30" fmla="*/ 208 w 413"/>
                  <a:gd name="T31" fmla="*/ 35 h 38"/>
                  <a:gd name="T32" fmla="*/ 355 w 413"/>
                  <a:gd name="T33" fmla="*/ 19 h 38"/>
                  <a:gd name="T34" fmla="*/ 398 w 413"/>
                  <a:gd name="T35" fmla="*/ 6 h 38"/>
                  <a:gd name="T36" fmla="*/ 409 w 413"/>
                  <a:gd name="T37" fmla="*/ 2 h 38"/>
                  <a:gd name="T38" fmla="*/ 412 w 413"/>
                  <a:gd name="T39" fmla="*/ 1 h 38"/>
                  <a:gd name="T40" fmla="*/ 413 w 413"/>
                  <a:gd name="T4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3" h="38">
                    <a:moveTo>
                      <a:pt x="413" y="0"/>
                    </a:moveTo>
                    <a:cubicBezTo>
                      <a:pt x="413" y="0"/>
                      <a:pt x="413" y="1"/>
                      <a:pt x="412" y="1"/>
                    </a:cubicBezTo>
                    <a:cubicBezTo>
                      <a:pt x="411" y="1"/>
                      <a:pt x="410" y="2"/>
                      <a:pt x="409" y="2"/>
                    </a:cubicBezTo>
                    <a:cubicBezTo>
                      <a:pt x="407" y="3"/>
                      <a:pt x="403" y="5"/>
                      <a:pt x="398" y="7"/>
                    </a:cubicBezTo>
                    <a:cubicBezTo>
                      <a:pt x="388" y="10"/>
                      <a:pt x="373" y="15"/>
                      <a:pt x="355" y="20"/>
                    </a:cubicBezTo>
                    <a:cubicBezTo>
                      <a:pt x="318" y="30"/>
                      <a:pt x="266" y="38"/>
                      <a:pt x="208" y="37"/>
                    </a:cubicBezTo>
                    <a:cubicBezTo>
                      <a:pt x="150" y="36"/>
                      <a:pt x="98" y="28"/>
                      <a:pt x="60" y="21"/>
                    </a:cubicBezTo>
                    <a:cubicBezTo>
                      <a:pt x="42" y="18"/>
                      <a:pt x="27" y="14"/>
                      <a:pt x="16" y="12"/>
                    </a:cubicBezTo>
                    <a:cubicBezTo>
                      <a:pt x="11" y="11"/>
                      <a:pt x="7" y="10"/>
                      <a:pt x="4" y="9"/>
                    </a:cubicBezTo>
                    <a:cubicBezTo>
                      <a:pt x="3" y="9"/>
                      <a:pt x="2" y="8"/>
                      <a:pt x="1" y="8"/>
                    </a:cubicBezTo>
                    <a:cubicBezTo>
                      <a:pt x="1" y="8"/>
                      <a:pt x="0" y="8"/>
                      <a:pt x="0" y="8"/>
                    </a:cubicBezTo>
                    <a:cubicBezTo>
                      <a:pt x="0" y="8"/>
                      <a:pt x="1" y="8"/>
                      <a:pt x="1" y="8"/>
                    </a:cubicBezTo>
                    <a:cubicBezTo>
                      <a:pt x="2" y="8"/>
                      <a:pt x="3" y="8"/>
                      <a:pt x="5" y="9"/>
                    </a:cubicBezTo>
                    <a:cubicBezTo>
                      <a:pt x="7" y="9"/>
                      <a:pt x="11" y="10"/>
                      <a:pt x="17" y="11"/>
                    </a:cubicBezTo>
                    <a:cubicBezTo>
                      <a:pt x="27" y="13"/>
                      <a:pt x="42" y="16"/>
                      <a:pt x="61" y="20"/>
                    </a:cubicBezTo>
                    <a:cubicBezTo>
                      <a:pt x="98" y="26"/>
                      <a:pt x="150" y="34"/>
                      <a:pt x="208" y="35"/>
                    </a:cubicBezTo>
                    <a:cubicBezTo>
                      <a:pt x="266" y="36"/>
                      <a:pt x="318" y="28"/>
                      <a:pt x="355" y="19"/>
                    </a:cubicBezTo>
                    <a:cubicBezTo>
                      <a:pt x="373" y="14"/>
                      <a:pt x="388" y="9"/>
                      <a:pt x="398" y="6"/>
                    </a:cubicBezTo>
                    <a:cubicBezTo>
                      <a:pt x="403" y="4"/>
                      <a:pt x="406" y="3"/>
                      <a:pt x="409" y="2"/>
                    </a:cubicBezTo>
                    <a:cubicBezTo>
                      <a:pt x="410" y="1"/>
                      <a:pt x="411" y="1"/>
                      <a:pt x="412" y="1"/>
                    </a:cubicBezTo>
                    <a:cubicBezTo>
                      <a:pt x="413" y="0"/>
                      <a:pt x="413" y="0"/>
                      <a:pt x="413" y="0"/>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任意多边形 211"/>
              <p:cNvSpPr/>
              <p:nvPr/>
            </p:nvSpPr>
            <p:spPr bwMode="auto">
              <a:xfrm>
                <a:off x="3704" y="2042"/>
                <a:ext cx="136" cy="270"/>
              </a:xfrm>
              <a:custGeom>
                <a:avLst/>
                <a:gdLst>
                  <a:gd name="T0" fmla="*/ 59 w 59"/>
                  <a:gd name="T1" fmla="*/ 112 h 117"/>
                  <a:gd name="T2" fmla="*/ 0 w 59"/>
                  <a:gd name="T3" fmla="*/ 110 h 117"/>
                  <a:gd name="T4" fmla="*/ 0 w 59"/>
                  <a:gd name="T5" fmla="*/ 4 h 117"/>
                  <a:gd name="T6" fmla="*/ 59 w 59"/>
                  <a:gd name="T7" fmla="*/ 4 h 117"/>
                  <a:gd name="T8" fmla="*/ 59 w 59"/>
                  <a:gd name="T9" fmla="*/ 112 h 117"/>
                </a:gdLst>
                <a:ahLst/>
                <a:cxnLst>
                  <a:cxn ang="0">
                    <a:pos x="T0" y="T1"/>
                  </a:cxn>
                  <a:cxn ang="0">
                    <a:pos x="T2" y="T3"/>
                  </a:cxn>
                  <a:cxn ang="0">
                    <a:pos x="T4" y="T5"/>
                  </a:cxn>
                  <a:cxn ang="0">
                    <a:pos x="T6" y="T7"/>
                  </a:cxn>
                  <a:cxn ang="0">
                    <a:pos x="T8" y="T9"/>
                  </a:cxn>
                </a:cxnLst>
                <a:rect l="0" t="0" r="r" b="b"/>
                <a:pathLst>
                  <a:path w="59" h="117">
                    <a:moveTo>
                      <a:pt x="59" y="112"/>
                    </a:moveTo>
                    <a:cubicBezTo>
                      <a:pt x="40" y="117"/>
                      <a:pt x="20" y="116"/>
                      <a:pt x="0" y="110"/>
                    </a:cubicBezTo>
                    <a:cubicBezTo>
                      <a:pt x="0" y="4"/>
                      <a:pt x="0" y="4"/>
                      <a:pt x="0" y="4"/>
                    </a:cubicBezTo>
                    <a:cubicBezTo>
                      <a:pt x="19" y="0"/>
                      <a:pt x="39" y="0"/>
                      <a:pt x="59" y="4"/>
                    </a:cubicBezTo>
                    <a:lnTo>
                      <a:pt x="59" y="112"/>
                    </a:ln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任意多边形 212"/>
              <p:cNvSpPr/>
              <p:nvPr/>
            </p:nvSpPr>
            <p:spPr bwMode="auto">
              <a:xfrm>
                <a:off x="3914" y="1908"/>
                <a:ext cx="150" cy="395"/>
              </a:xfrm>
              <a:custGeom>
                <a:avLst/>
                <a:gdLst>
                  <a:gd name="T0" fmla="*/ 65 w 65"/>
                  <a:gd name="T1" fmla="*/ 163 h 171"/>
                  <a:gd name="T2" fmla="*/ 65 w 65"/>
                  <a:gd name="T3" fmla="*/ 162 h 171"/>
                  <a:gd name="T4" fmla="*/ 64 w 65"/>
                  <a:gd name="T5" fmla="*/ 160 h 171"/>
                  <a:gd name="T6" fmla="*/ 64 w 65"/>
                  <a:gd name="T7" fmla="*/ 151 h 171"/>
                  <a:gd name="T8" fmla="*/ 64 w 65"/>
                  <a:gd name="T9" fmla="*/ 118 h 171"/>
                  <a:gd name="T10" fmla="*/ 62 w 65"/>
                  <a:gd name="T11" fmla="*/ 5 h 171"/>
                  <a:gd name="T12" fmla="*/ 63 w 65"/>
                  <a:gd name="T13" fmla="*/ 6 h 171"/>
                  <a:gd name="T14" fmla="*/ 1 w 65"/>
                  <a:gd name="T15" fmla="*/ 6 h 171"/>
                  <a:gd name="T16" fmla="*/ 2 w 65"/>
                  <a:gd name="T17" fmla="*/ 5 h 171"/>
                  <a:gd name="T18" fmla="*/ 2 w 65"/>
                  <a:gd name="T19" fmla="*/ 7 h 171"/>
                  <a:gd name="T20" fmla="*/ 3 w 65"/>
                  <a:gd name="T21" fmla="*/ 167 h 171"/>
                  <a:gd name="T22" fmla="*/ 3 w 65"/>
                  <a:gd name="T23" fmla="*/ 166 h 171"/>
                  <a:gd name="T24" fmla="*/ 29 w 65"/>
                  <a:gd name="T25" fmla="*/ 169 h 171"/>
                  <a:gd name="T26" fmla="*/ 48 w 65"/>
                  <a:gd name="T27" fmla="*/ 168 h 171"/>
                  <a:gd name="T28" fmla="*/ 61 w 65"/>
                  <a:gd name="T29" fmla="*/ 165 h 171"/>
                  <a:gd name="T30" fmla="*/ 64 w 65"/>
                  <a:gd name="T31" fmla="*/ 164 h 171"/>
                  <a:gd name="T32" fmla="*/ 65 w 65"/>
                  <a:gd name="T33" fmla="*/ 163 h 171"/>
                  <a:gd name="T34" fmla="*/ 64 w 65"/>
                  <a:gd name="T35" fmla="*/ 164 h 171"/>
                  <a:gd name="T36" fmla="*/ 61 w 65"/>
                  <a:gd name="T37" fmla="*/ 165 h 171"/>
                  <a:gd name="T38" fmla="*/ 49 w 65"/>
                  <a:gd name="T39" fmla="*/ 169 h 171"/>
                  <a:gd name="T40" fmla="*/ 29 w 65"/>
                  <a:gd name="T41" fmla="*/ 171 h 171"/>
                  <a:gd name="T42" fmla="*/ 2 w 65"/>
                  <a:gd name="T43" fmla="*/ 168 h 171"/>
                  <a:gd name="T44" fmla="*/ 2 w 65"/>
                  <a:gd name="T45" fmla="*/ 168 h 171"/>
                  <a:gd name="T46" fmla="*/ 2 w 65"/>
                  <a:gd name="T47" fmla="*/ 167 h 171"/>
                  <a:gd name="T48" fmla="*/ 0 w 65"/>
                  <a:gd name="T49" fmla="*/ 7 h 171"/>
                  <a:gd name="T50" fmla="*/ 0 w 65"/>
                  <a:gd name="T51" fmla="*/ 5 h 171"/>
                  <a:gd name="T52" fmla="*/ 0 w 65"/>
                  <a:gd name="T53" fmla="*/ 4 h 171"/>
                  <a:gd name="T54" fmla="*/ 0 w 65"/>
                  <a:gd name="T55" fmla="*/ 4 h 171"/>
                  <a:gd name="T56" fmla="*/ 63 w 65"/>
                  <a:gd name="T57" fmla="*/ 4 h 171"/>
                  <a:gd name="T58" fmla="*/ 64 w 65"/>
                  <a:gd name="T59" fmla="*/ 4 h 171"/>
                  <a:gd name="T60" fmla="*/ 64 w 65"/>
                  <a:gd name="T61" fmla="*/ 5 h 171"/>
                  <a:gd name="T62" fmla="*/ 65 w 65"/>
                  <a:gd name="T63" fmla="*/ 119 h 171"/>
                  <a:gd name="T64" fmla="*/ 65 w 65"/>
                  <a:gd name="T65" fmla="*/ 152 h 171"/>
                  <a:gd name="T66" fmla="*/ 65 w 65"/>
                  <a:gd name="T67" fmla="*/ 160 h 171"/>
                  <a:gd name="T68" fmla="*/ 65 w 65"/>
                  <a:gd name="T69" fmla="*/ 162 h 171"/>
                  <a:gd name="T70" fmla="*/ 65 w 65"/>
                  <a:gd name="T71" fmla="*/ 16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 h="171">
                    <a:moveTo>
                      <a:pt x="65" y="163"/>
                    </a:moveTo>
                    <a:cubicBezTo>
                      <a:pt x="65" y="163"/>
                      <a:pt x="65" y="163"/>
                      <a:pt x="65" y="162"/>
                    </a:cubicBezTo>
                    <a:cubicBezTo>
                      <a:pt x="65" y="162"/>
                      <a:pt x="65" y="161"/>
                      <a:pt x="64" y="160"/>
                    </a:cubicBezTo>
                    <a:cubicBezTo>
                      <a:pt x="64" y="158"/>
                      <a:pt x="64" y="155"/>
                      <a:pt x="64" y="151"/>
                    </a:cubicBezTo>
                    <a:cubicBezTo>
                      <a:pt x="64" y="143"/>
                      <a:pt x="64" y="132"/>
                      <a:pt x="64" y="118"/>
                    </a:cubicBezTo>
                    <a:cubicBezTo>
                      <a:pt x="63" y="90"/>
                      <a:pt x="63" y="51"/>
                      <a:pt x="62" y="5"/>
                    </a:cubicBezTo>
                    <a:cubicBezTo>
                      <a:pt x="63" y="6"/>
                      <a:pt x="63" y="6"/>
                      <a:pt x="63" y="6"/>
                    </a:cubicBezTo>
                    <a:cubicBezTo>
                      <a:pt x="44" y="2"/>
                      <a:pt x="22" y="2"/>
                      <a:pt x="1" y="6"/>
                    </a:cubicBezTo>
                    <a:cubicBezTo>
                      <a:pt x="2" y="5"/>
                      <a:pt x="2" y="5"/>
                      <a:pt x="2" y="5"/>
                    </a:cubicBezTo>
                    <a:cubicBezTo>
                      <a:pt x="2" y="6"/>
                      <a:pt x="2" y="7"/>
                      <a:pt x="2" y="7"/>
                    </a:cubicBezTo>
                    <a:cubicBezTo>
                      <a:pt x="2" y="70"/>
                      <a:pt x="3" y="126"/>
                      <a:pt x="3" y="167"/>
                    </a:cubicBezTo>
                    <a:cubicBezTo>
                      <a:pt x="3" y="166"/>
                      <a:pt x="3" y="166"/>
                      <a:pt x="3" y="166"/>
                    </a:cubicBezTo>
                    <a:cubicBezTo>
                      <a:pt x="12" y="168"/>
                      <a:pt x="21" y="169"/>
                      <a:pt x="29" y="169"/>
                    </a:cubicBezTo>
                    <a:cubicBezTo>
                      <a:pt x="37" y="170"/>
                      <a:pt x="43" y="169"/>
                      <a:pt x="48" y="168"/>
                    </a:cubicBezTo>
                    <a:cubicBezTo>
                      <a:pt x="54" y="167"/>
                      <a:pt x="58" y="165"/>
                      <a:pt x="61" y="165"/>
                    </a:cubicBezTo>
                    <a:cubicBezTo>
                      <a:pt x="62" y="164"/>
                      <a:pt x="63" y="164"/>
                      <a:pt x="64" y="164"/>
                    </a:cubicBezTo>
                    <a:cubicBezTo>
                      <a:pt x="64" y="163"/>
                      <a:pt x="65" y="163"/>
                      <a:pt x="65" y="163"/>
                    </a:cubicBezTo>
                    <a:cubicBezTo>
                      <a:pt x="65" y="163"/>
                      <a:pt x="64" y="163"/>
                      <a:pt x="64" y="164"/>
                    </a:cubicBezTo>
                    <a:cubicBezTo>
                      <a:pt x="63" y="164"/>
                      <a:pt x="62" y="164"/>
                      <a:pt x="61" y="165"/>
                    </a:cubicBezTo>
                    <a:cubicBezTo>
                      <a:pt x="58" y="166"/>
                      <a:pt x="54" y="167"/>
                      <a:pt x="49" y="169"/>
                    </a:cubicBezTo>
                    <a:cubicBezTo>
                      <a:pt x="43" y="170"/>
                      <a:pt x="37" y="171"/>
                      <a:pt x="29" y="171"/>
                    </a:cubicBezTo>
                    <a:cubicBezTo>
                      <a:pt x="21" y="170"/>
                      <a:pt x="12" y="170"/>
                      <a:pt x="2" y="168"/>
                    </a:cubicBezTo>
                    <a:cubicBezTo>
                      <a:pt x="2" y="168"/>
                      <a:pt x="2" y="168"/>
                      <a:pt x="2" y="168"/>
                    </a:cubicBezTo>
                    <a:cubicBezTo>
                      <a:pt x="2" y="167"/>
                      <a:pt x="2" y="167"/>
                      <a:pt x="2" y="167"/>
                    </a:cubicBezTo>
                    <a:cubicBezTo>
                      <a:pt x="1" y="127"/>
                      <a:pt x="1" y="70"/>
                      <a:pt x="0" y="7"/>
                    </a:cubicBezTo>
                    <a:cubicBezTo>
                      <a:pt x="0" y="7"/>
                      <a:pt x="0" y="6"/>
                      <a:pt x="0" y="5"/>
                    </a:cubicBezTo>
                    <a:cubicBezTo>
                      <a:pt x="0" y="4"/>
                      <a:pt x="0" y="4"/>
                      <a:pt x="0" y="4"/>
                    </a:cubicBezTo>
                    <a:cubicBezTo>
                      <a:pt x="0" y="4"/>
                      <a:pt x="0" y="4"/>
                      <a:pt x="0" y="4"/>
                    </a:cubicBezTo>
                    <a:cubicBezTo>
                      <a:pt x="22" y="0"/>
                      <a:pt x="44" y="0"/>
                      <a:pt x="63" y="4"/>
                    </a:cubicBezTo>
                    <a:cubicBezTo>
                      <a:pt x="64" y="4"/>
                      <a:pt x="64" y="4"/>
                      <a:pt x="64" y="4"/>
                    </a:cubicBezTo>
                    <a:cubicBezTo>
                      <a:pt x="64" y="5"/>
                      <a:pt x="64" y="5"/>
                      <a:pt x="64" y="5"/>
                    </a:cubicBezTo>
                    <a:cubicBezTo>
                      <a:pt x="64" y="51"/>
                      <a:pt x="64" y="91"/>
                      <a:pt x="65" y="119"/>
                    </a:cubicBezTo>
                    <a:cubicBezTo>
                      <a:pt x="65" y="133"/>
                      <a:pt x="65" y="144"/>
                      <a:pt x="65" y="152"/>
                    </a:cubicBezTo>
                    <a:cubicBezTo>
                      <a:pt x="65" y="155"/>
                      <a:pt x="65" y="158"/>
                      <a:pt x="65" y="160"/>
                    </a:cubicBezTo>
                    <a:cubicBezTo>
                      <a:pt x="65" y="161"/>
                      <a:pt x="65" y="162"/>
                      <a:pt x="65" y="162"/>
                    </a:cubicBezTo>
                    <a:cubicBezTo>
                      <a:pt x="65" y="163"/>
                      <a:pt x="65" y="163"/>
                      <a:pt x="65" y="163"/>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任意多边形 213"/>
              <p:cNvSpPr/>
              <p:nvPr/>
            </p:nvSpPr>
            <p:spPr bwMode="auto">
              <a:xfrm>
                <a:off x="4138" y="1860"/>
                <a:ext cx="136" cy="420"/>
              </a:xfrm>
              <a:custGeom>
                <a:avLst/>
                <a:gdLst>
                  <a:gd name="T0" fmla="*/ 59 w 59"/>
                  <a:gd name="T1" fmla="*/ 172 h 182"/>
                  <a:gd name="T2" fmla="*/ 0 w 59"/>
                  <a:gd name="T3" fmla="*/ 180 h 182"/>
                  <a:gd name="T4" fmla="*/ 0 w 59"/>
                  <a:gd name="T5" fmla="*/ 5 h 182"/>
                  <a:gd name="T6" fmla="*/ 59 w 59"/>
                  <a:gd name="T7" fmla="*/ 5 h 182"/>
                  <a:gd name="T8" fmla="*/ 59 w 59"/>
                  <a:gd name="T9" fmla="*/ 172 h 182"/>
                </a:gdLst>
                <a:ahLst/>
                <a:cxnLst>
                  <a:cxn ang="0">
                    <a:pos x="T0" y="T1"/>
                  </a:cxn>
                  <a:cxn ang="0">
                    <a:pos x="T2" y="T3"/>
                  </a:cxn>
                  <a:cxn ang="0">
                    <a:pos x="T4" y="T5"/>
                  </a:cxn>
                  <a:cxn ang="0">
                    <a:pos x="T6" y="T7"/>
                  </a:cxn>
                  <a:cxn ang="0">
                    <a:pos x="T8" y="T9"/>
                  </a:cxn>
                </a:cxnLst>
                <a:rect l="0" t="0" r="r" b="b"/>
                <a:pathLst>
                  <a:path w="59" h="182">
                    <a:moveTo>
                      <a:pt x="59" y="172"/>
                    </a:moveTo>
                    <a:cubicBezTo>
                      <a:pt x="43" y="180"/>
                      <a:pt x="22" y="182"/>
                      <a:pt x="0" y="180"/>
                    </a:cubicBezTo>
                    <a:cubicBezTo>
                      <a:pt x="0" y="5"/>
                      <a:pt x="0" y="5"/>
                      <a:pt x="0" y="5"/>
                    </a:cubicBezTo>
                    <a:cubicBezTo>
                      <a:pt x="20" y="1"/>
                      <a:pt x="40" y="0"/>
                      <a:pt x="59" y="5"/>
                    </a:cubicBezTo>
                    <a:lnTo>
                      <a:pt x="59" y="172"/>
                    </a:ln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任意多边形 214"/>
              <p:cNvSpPr/>
              <p:nvPr/>
            </p:nvSpPr>
            <p:spPr bwMode="auto">
              <a:xfrm>
                <a:off x="3485" y="2111"/>
                <a:ext cx="138" cy="169"/>
              </a:xfrm>
              <a:custGeom>
                <a:avLst/>
                <a:gdLst>
                  <a:gd name="T0" fmla="*/ 59 w 60"/>
                  <a:gd name="T1" fmla="*/ 73 h 73"/>
                  <a:gd name="T2" fmla="*/ 59 w 60"/>
                  <a:gd name="T3" fmla="*/ 68 h 73"/>
                  <a:gd name="T4" fmla="*/ 59 w 60"/>
                  <a:gd name="T5" fmla="*/ 56 h 73"/>
                  <a:gd name="T6" fmla="*/ 59 w 60"/>
                  <a:gd name="T7" fmla="*/ 13 h 73"/>
                  <a:gd name="T8" fmla="*/ 59 w 60"/>
                  <a:gd name="T9" fmla="*/ 14 h 73"/>
                  <a:gd name="T10" fmla="*/ 2 w 60"/>
                  <a:gd name="T11" fmla="*/ 4 h 73"/>
                  <a:gd name="T12" fmla="*/ 2 w 60"/>
                  <a:gd name="T13" fmla="*/ 4 h 73"/>
                  <a:gd name="T14" fmla="*/ 2 w 60"/>
                  <a:gd name="T15" fmla="*/ 3 h 73"/>
                  <a:gd name="T16" fmla="*/ 2 w 60"/>
                  <a:gd name="T17" fmla="*/ 63 h 73"/>
                  <a:gd name="T18" fmla="*/ 2 w 60"/>
                  <a:gd name="T19" fmla="*/ 62 h 73"/>
                  <a:gd name="T20" fmla="*/ 25 w 60"/>
                  <a:gd name="T21" fmla="*/ 69 h 73"/>
                  <a:gd name="T22" fmla="*/ 43 w 60"/>
                  <a:gd name="T23" fmla="*/ 71 h 73"/>
                  <a:gd name="T24" fmla="*/ 55 w 60"/>
                  <a:gd name="T25" fmla="*/ 72 h 73"/>
                  <a:gd name="T26" fmla="*/ 59 w 60"/>
                  <a:gd name="T27" fmla="*/ 73 h 73"/>
                  <a:gd name="T28" fmla="*/ 55 w 60"/>
                  <a:gd name="T29" fmla="*/ 73 h 73"/>
                  <a:gd name="T30" fmla="*/ 43 w 60"/>
                  <a:gd name="T31" fmla="*/ 72 h 73"/>
                  <a:gd name="T32" fmla="*/ 25 w 60"/>
                  <a:gd name="T33" fmla="*/ 70 h 73"/>
                  <a:gd name="T34" fmla="*/ 1 w 60"/>
                  <a:gd name="T35" fmla="*/ 64 h 73"/>
                  <a:gd name="T36" fmla="*/ 1 w 60"/>
                  <a:gd name="T37" fmla="*/ 64 h 73"/>
                  <a:gd name="T38" fmla="*/ 1 w 60"/>
                  <a:gd name="T39" fmla="*/ 63 h 73"/>
                  <a:gd name="T40" fmla="*/ 0 w 60"/>
                  <a:gd name="T41" fmla="*/ 3 h 73"/>
                  <a:gd name="T42" fmla="*/ 0 w 60"/>
                  <a:gd name="T43" fmla="*/ 2 h 73"/>
                  <a:gd name="T44" fmla="*/ 1 w 60"/>
                  <a:gd name="T45" fmla="*/ 2 h 73"/>
                  <a:gd name="T46" fmla="*/ 1 w 60"/>
                  <a:gd name="T47" fmla="*/ 2 h 73"/>
                  <a:gd name="T48" fmla="*/ 60 w 60"/>
                  <a:gd name="T49" fmla="*/ 12 h 73"/>
                  <a:gd name="T50" fmla="*/ 60 w 60"/>
                  <a:gd name="T51" fmla="*/ 13 h 73"/>
                  <a:gd name="T52" fmla="*/ 60 w 60"/>
                  <a:gd name="T53" fmla="*/ 13 h 73"/>
                  <a:gd name="T54" fmla="*/ 60 w 60"/>
                  <a:gd name="T55" fmla="*/ 57 h 73"/>
                  <a:gd name="T56" fmla="*/ 60 w 60"/>
                  <a:gd name="T57" fmla="*/ 69 h 73"/>
                  <a:gd name="T58" fmla="*/ 59 w 60"/>
                  <a:gd name="T59"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73">
                    <a:moveTo>
                      <a:pt x="59" y="73"/>
                    </a:moveTo>
                    <a:cubicBezTo>
                      <a:pt x="59" y="73"/>
                      <a:pt x="59" y="71"/>
                      <a:pt x="59" y="68"/>
                    </a:cubicBezTo>
                    <a:cubicBezTo>
                      <a:pt x="59" y="65"/>
                      <a:pt x="59" y="61"/>
                      <a:pt x="59" y="56"/>
                    </a:cubicBezTo>
                    <a:cubicBezTo>
                      <a:pt x="59" y="45"/>
                      <a:pt x="59" y="31"/>
                      <a:pt x="59" y="13"/>
                    </a:cubicBezTo>
                    <a:cubicBezTo>
                      <a:pt x="59" y="14"/>
                      <a:pt x="59" y="14"/>
                      <a:pt x="59" y="14"/>
                    </a:cubicBezTo>
                    <a:cubicBezTo>
                      <a:pt x="43" y="8"/>
                      <a:pt x="23" y="3"/>
                      <a:pt x="2" y="4"/>
                    </a:cubicBezTo>
                    <a:cubicBezTo>
                      <a:pt x="2" y="4"/>
                      <a:pt x="2" y="4"/>
                      <a:pt x="2" y="4"/>
                    </a:cubicBezTo>
                    <a:cubicBezTo>
                      <a:pt x="2" y="3"/>
                      <a:pt x="2" y="3"/>
                      <a:pt x="2" y="3"/>
                    </a:cubicBezTo>
                    <a:cubicBezTo>
                      <a:pt x="2" y="25"/>
                      <a:pt x="2" y="46"/>
                      <a:pt x="2" y="63"/>
                    </a:cubicBezTo>
                    <a:cubicBezTo>
                      <a:pt x="2" y="62"/>
                      <a:pt x="2" y="62"/>
                      <a:pt x="2" y="62"/>
                    </a:cubicBezTo>
                    <a:cubicBezTo>
                      <a:pt x="10" y="66"/>
                      <a:pt x="18" y="68"/>
                      <a:pt x="25" y="69"/>
                    </a:cubicBezTo>
                    <a:cubicBezTo>
                      <a:pt x="32" y="70"/>
                      <a:pt x="38" y="71"/>
                      <a:pt x="43" y="71"/>
                    </a:cubicBezTo>
                    <a:cubicBezTo>
                      <a:pt x="48" y="72"/>
                      <a:pt x="52" y="72"/>
                      <a:pt x="55" y="72"/>
                    </a:cubicBezTo>
                    <a:cubicBezTo>
                      <a:pt x="58" y="73"/>
                      <a:pt x="59" y="73"/>
                      <a:pt x="59" y="73"/>
                    </a:cubicBezTo>
                    <a:cubicBezTo>
                      <a:pt x="60" y="73"/>
                      <a:pt x="58" y="73"/>
                      <a:pt x="55" y="73"/>
                    </a:cubicBezTo>
                    <a:cubicBezTo>
                      <a:pt x="52" y="73"/>
                      <a:pt x="48" y="73"/>
                      <a:pt x="43" y="72"/>
                    </a:cubicBezTo>
                    <a:cubicBezTo>
                      <a:pt x="38" y="72"/>
                      <a:pt x="32" y="71"/>
                      <a:pt x="25" y="70"/>
                    </a:cubicBezTo>
                    <a:cubicBezTo>
                      <a:pt x="17" y="69"/>
                      <a:pt x="9" y="67"/>
                      <a:pt x="1" y="64"/>
                    </a:cubicBezTo>
                    <a:cubicBezTo>
                      <a:pt x="1" y="64"/>
                      <a:pt x="1" y="64"/>
                      <a:pt x="1" y="64"/>
                    </a:cubicBezTo>
                    <a:cubicBezTo>
                      <a:pt x="1" y="63"/>
                      <a:pt x="1" y="63"/>
                      <a:pt x="1" y="63"/>
                    </a:cubicBezTo>
                    <a:cubicBezTo>
                      <a:pt x="1" y="46"/>
                      <a:pt x="0" y="25"/>
                      <a:pt x="0" y="3"/>
                    </a:cubicBezTo>
                    <a:cubicBezTo>
                      <a:pt x="0" y="2"/>
                      <a:pt x="0" y="2"/>
                      <a:pt x="0" y="2"/>
                    </a:cubicBezTo>
                    <a:cubicBezTo>
                      <a:pt x="1" y="2"/>
                      <a:pt x="1" y="2"/>
                      <a:pt x="1" y="2"/>
                    </a:cubicBezTo>
                    <a:cubicBezTo>
                      <a:pt x="1" y="2"/>
                      <a:pt x="1" y="2"/>
                      <a:pt x="1" y="2"/>
                    </a:cubicBezTo>
                    <a:cubicBezTo>
                      <a:pt x="23" y="0"/>
                      <a:pt x="44" y="6"/>
                      <a:pt x="60" y="12"/>
                    </a:cubicBezTo>
                    <a:cubicBezTo>
                      <a:pt x="60" y="13"/>
                      <a:pt x="60" y="13"/>
                      <a:pt x="60" y="13"/>
                    </a:cubicBezTo>
                    <a:cubicBezTo>
                      <a:pt x="60" y="13"/>
                      <a:pt x="60" y="13"/>
                      <a:pt x="60" y="13"/>
                    </a:cubicBezTo>
                    <a:cubicBezTo>
                      <a:pt x="60" y="31"/>
                      <a:pt x="60" y="46"/>
                      <a:pt x="60" y="57"/>
                    </a:cubicBezTo>
                    <a:cubicBezTo>
                      <a:pt x="60" y="62"/>
                      <a:pt x="60" y="66"/>
                      <a:pt x="60" y="69"/>
                    </a:cubicBezTo>
                    <a:cubicBezTo>
                      <a:pt x="60" y="71"/>
                      <a:pt x="60" y="73"/>
                      <a:pt x="59" y="73"/>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任意多边形 215"/>
              <p:cNvSpPr/>
              <p:nvPr/>
            </p:nvSpPr>
            <p:spPr bwMode="auto">
              <a:xfrm>
                <a:off x="3503" y="1911"/>
                <a:ext cx="185" cy="14"/>
              </a:xfrm>
              <a:custGeom>
                <a:avLst/>
                <a:gdLst>
                  <a:gd name="T0" fmla="*/ 80 w 80"/>
                  <a:gd name="T1" fmla="*/ 5 h 6"/>
                  <a:gd name="T2" fmla="*/ 68 w 80"/>
                  <a:gd name="T3" fmla="*/ 6 h 6"/>
                  <a:gd name="T4" fmla="*/ 40 w 80"/>
                  <a:gd name="T5" fmla="*/ 5 h 6"/>
                  <a:gd name="T6" fmla="*/ 12 w 80"/>
                  <a:gd name="T7" fmla="*/ 2 h 6"/>
                  <a:gd name="T8" fmla="*/ 0 w 80"/>
                  <a:gd name="T9" fmla="*/ 0 h 6"/>
                  <a:gd name="T10" fmla="*/ 12 w 80"/>
                  <a:gd name="T11" fmla="*/ 1 h 6"/>
                  <a:gd name="T12" fmla="*/ 40 w 80"/>
                  <a:gd name="T13" fmla="*/ 3 h 6"/>
                  <a:gd name="T14" fmla="*/ 68 w 80"/>
                  <a:gd name="T15" fmla="*/ 4 h 6"/>
                  <a:gd name="T16" fmla="*/ 80 w 80"/>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6">
                    <a:moveTo>
                      <a:pt x="80" y="5"/>
                    </a:moveTo>
                    <a:cubicBezTo>
                      <a:pt x="80" y="5"/>
                      <a:pt x="75" y="6"/>
                      <a:pt x="68" y="6"/>
                    </a:cubicBezTo>
                    <a:cubicBezTo>
                      <a:pt x="61" y="6"/>
                      <a:pt x="51" y="6"/>
                      <a:pt x="40" y="5"/>
                    </a:cubicBezTo>
                    <a:cubicBezTo>
                      <a:pt x="29" y="4"/>
                      <a:pt x="19" y="3"/>
                      <a:pt x="12" y="2"/>
                    </a:cubicBezTo>
                    <a:cubicBezTo>
                      <a:pt x="4" y="1"/>
                      <a:pt x="0" y="1"/>
                      <a:pt x="0" y="0"/>
                    </a:cubicBezTo>
                    <a:cubicBezTo>
                      <a:pt x="0" y="0"/>
                      <a:pt x="5" y="0"/>
                      <a:pt x="12" y="1"/>
                    </a:cubicBezTo>
                    <a:cubicBezTo>
                      <a:pt x="19" y="1"/>
                      <a:pt x="29" y="2"/>
                      <a:pt x="40" y="3"/>
                    </a:cubicBezTo>
                    <a:cubicBezTo>
                      <a:pt x="51" y="4"/>
                      <a:pt x="61" y="4"/>
                      <a:pt x="68" y="4"/>
                    </a:cubicBezTo>
                    <a:cubicBezTo>
                      <a:pt x="75" y="4"/>
                      <a:pt x="80" y="5"/>
                      <a:pt x="80" y="5"/>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任意多边形 216"/>
              <p:cNvSpPr/>
              <p:nvPr/>
            </p:nvSpPr>
            <p:spPr bwMode="auto">
              <a:xfrm>
                <a:off x="3505" y="1938"/>
                <a:ext cx="162" cy="14"/>
              </a:xfrm>
              <a:custGeom>
                <a:avLst/>
                <a:gdLst>
                  <a:gd name="T0" fmla="*/ 70 w 70"/>
                  <a:gd name="T1" fmla="*/ 6 h 6"/>
                  <a:gd name="T2" fmla="*/ 59 w 70"/>
                  <a:gd name="T3" fmla="*/ 6 h 6"/>
                  <a:gd name="T4" fmla="*/ 35 w 70"/>
                  <a:gd name="T5" fmla="*/ 4 h 6"/>
                  <a:gd name="T6" fmla="*/ 10 w 70"/>
                  <a:gd name="T7" fmla="*/ 2 h 6"/>
                  <a:gd name="T8" fmla="*/ 0 w 70"/>
                  <a:gd name="T9" fmla="*/ 1 h 6"/>
                  <a:gd name="T10" fmla="*/ 10 w 70"/>
                  <a:gd name="T11" fmla="*/ 1 h 6"/>
                  <a:gd name="T12" fmla="*/ 35 w 70"/>
                  <a:gd name="T13" fmla="*/ 2 h 6"/>
                  <a:gd name="T14" fmla="*/ 59 w 70"/>
                  <a:gd name="T15" fmla="*/ 4 h 6"/>
                  <a:gd name="T16" fmla="*/ 70 w 70"/>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
                    <a:moveTo>
                      <a:pt x="70" y="6"/>
                    </a:moveTo>
                    <a:cubicBezTo>
                      <a:pt x="70" y="6"/>
                      <a:pt x="66" y="6"/>
                      <a:pt x="59" y="6"/>
                    </a:cubicBezTo>
                    <a:cubicBezTo>
                      <a:pt x="53" y="6"/>
                      <a:pt x="44" y="5"/>
                      <a:pt x="35" y="4"/>
                    </a:cubicBezTo>
                    <a:cubicBezTo>
                      <a:pt x="25" y="4"/>
                      <a:pt x="16" y="3"/>
                      <a:pt x="10" y="2"/>
                    </a:cubicBezTo>
                    <a:cubicBezTo>
                      <a:pt x="4" y="1"/>
                      <a:pt x="0" y="1"/>
                      <a:pt x="0" y="1"/>
                    </a:cubicBezTo>
                    <a:cubicBezTo>
                      <a:pt x="0" y="0"/>
                      <a:pt x="4" y="0"/>
                      <a:pt x="10" y="1"/>
                    </a:cubicBezTo>
                    <a:cubicBezTo>
                      <a:pt x="17" y="1"/>
                      <a:pt x="25" y="2"/>
                      <a:pt x="35" y="2"/>
                    </a:cubicBezTo>
                    <a:cubicBezTo>
                      <a:pt x="44" y="3"/>
                      <a:pt x="53" y="4"/>
                      <a:pt x="59" y="4"/>
                    </a:cubicBezTo>
                    <a:cubicBezTo>
                      <a:pt x="66" y="5"/>
                      <a:pt x="70" y="6"/>
                      <a:pt x="70" y="6"/>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任意多边形 217"/>
              <p:cNvSpPr/>
              <p:nvPr/>
            </p:nvSpPr>
            <p:spPr bwMode="auto">
              <a:xfrm>
                <a:off x="3459" y="1853"/>
                <a:ext cx="266" cy="138"/>
              </a:xfrm>
              <a:custGeom>
                <a:avLst/>
                <a:gdLst>
                  <a:gd name="T0" fmla="*/ 111 w 115"/>
                  <a:gd name="T1" fmla="*/ 60 h 60"/>
                  <a:gd name="T2" fmla="*/ 112 w 115"/>
                  <a:gd name="T3" fmla="*/ 56 h 60"/>
                  <a:gd name="T4" fmla="*/ 112 w 115"/>
                  <a:gd name="T5" fmla="*/ 46 h 60"/>
                  <a:gd name="T6" fmla="*/ 114 w 115"/>
                  <a:gd name="T7" fmla="*/ 9 h 60"/>
                  <a:gd name="T8" fmla="*/ 114 w 115"/>
                  <a:gd name="T9" fmla="*/ 9 h 60"/>
                  <a:gd name="T10" fmla="*/ 4 w 115"/>
                  <a:gd name="T11" fmla="*/ 3 h 60"/>
                  <a:gd name="T12" fmla="*/ 5 w 115"/>
                  <a:gd name="T13" fmla="*/ 2 h 60"/>
                  <a:gd name="T14" fmla="*/ 5 w 115"/>
                  <a:gd name="T15" fmla="*/ 2 h 60"/>
                  <a:gd name="T16" fmla="*/ 5 w 115"/>
                  <a:gd name="T17" fmla="*/ 2 h 60"/>
                  <a:gd name="T18" fmla="*/ 5 w 115"/>
                  <a:gd name="T19" fmla="*/ 2 h 60"/>
                  <a:gd name="T20" fmla="*/ 5 w 115"/>
                  <a:gd name="T21" fmla="*/ 3 h 60"/>
                  <a:gd name="T22" fmla="*/ 5 w 115"/>
                  <a:gd name="T23" fmla="*/ 3 h 60"/>
                  <a:gd name="T24" fmla="*/ 5 w 115"/>
                  <a:gd name="T25" fmla="*/ 3 h 60"/>
                  <a:gd name="T26" fmla="*/ 5 w 115"/>
                  <a:gd name="T27" fmla="*/ 4 h 60"/>
                  <a:gd name="T28" fmla="*/ 5 w 115"/>
                  <a:gd name="T29" fmla="*/ 6 h 60"/>
                  <a:gd name="T30" fmla="*/ 5 w 115"/>
                  <a:gd name="T31" fmla="*/ 9 h 60"/>
                  <a:gd name="T32" fmla="*/ 4 w 115"/>
                  <a:gd name="T33" fmla="*/ 16 h 60"/>
                  <a:gd name="T34" fmla="*/ 4 w 115"/>
                  <a:gd name="T35" fmla="*/ 29 h 60"/>
                  <a:gd name="T36" fmla="*/ 2 w 115"/>
                  <a:gd name="T37" fmla="*/ 54 h 60"/>
                  <a:gd name="T38" fmla="*/ 1 w 115"/>
                  <a:gd name="T39" fmla="*/ 53 h 60"/>
                  <a:gd name="T40" fmla="*/ 80 w 115"/>
                  <a:gd name="T41" fmla="*/ 59 h 60"/>
                  <a:gd name="T42" fmla="*/ 103 w 115"/>
                  <a:gd name="T43" fmla="*/ 60 h 60"/>
                  <a:gd name="T44" fmla="*/ 109 w 115"/>
                  <a:gd name="T45" fmla="*/ 60 h 60"/>
                  <a:gd name="T46" fmla="*/ 111 w 115"/>
                  <a:gd name="T47" fmla="*/ 60 h 60"/>
                  <a:gd name="T48" fmla="*/ 109 w 115"/>
                  <a:gd name="T49" fmla="*/ 60 h 60"/>
                  <a:gd name="T50" fmla="*/ 103 w 115"/>
                  <a:gd name="T51" fmla="*/ 60 h 60"/>
                  <a:gd name="T52" fmla="*/ 80 w 115"/>
                  <a:gd name="T53" fmla="*/ 60 h 60"/>
                  <a:gd name="T54" fmla="*/ 1 w 115"/>
                  <a:gd name="T55" fmla="*/ 55 h 60"/>
                  <a:gd name="T56" fmla="*/ 0 w 115"/>
                  <a:gd name="T57" fmla="*/ 55 h 60"/>
                  <a:gd name="T58" fmla="*/ 0 w 115"/>
                  <a:gd name="T59" fmla="*/ 54 h 60"/>
                  <a:gd name="T60" fmla="*/ 2 w 115"/>
                  <a:gd name="T61" fmla="*/ 29 h 60"/>
                  <a:gd name="T62" fmla="*/ 2 w 115"/>
                  <a:gd name="T63" fmla="*/ 16 h 60"/>
                  <a:gd name="T64" fmla="*/ 3 w 115"/>
                  <a:gd name="T65" fmla="*/ 9 h 60"/>
                  <a:gd name="T66" fmla="*/ 3 w 115"/>
                  <a:gd name="T67" fmla="*/ 6 h 60"/>
                  <a:gd name="T68" fmla="*/ 3 w 115"/>
                  <a:gd name="T69" fmla="*/ 4 h 60"/>
                  <a:gd name="T70" fmla="*/ 3 w 115"/>
                  <a:gd name="T71" fmla="*/ 3 h 60"/>
                  <a:gd name="T72" fmla="*/ 3 w 115"/>
                  <a:gd name="T73" fmla="*/ 3 h 60"/>
                  <a:gd name="T74" fmla="*/ 3 w 115"/>
                  <a:gd name="T75" fmla="*/ 2 h 60"/>
                  <a:gd name="T76" fmla="*/ 3 w 115"/>
                  <a:gd name="T77" fmla="*/ 2 h 60"/>
                  <a:gd name="T78" fmla="*/ 3 w 115"/>
                  <a:gd name="T79" fmla="*/ 2 h 60"/>
                  <a:gd name="T80" fmla="*/ 3 w 115"/>
                  <a:gd name="T81" fmla="*/ 2 h 60"/>
                  <a:gd name="T82" fmla="*/ 3 w 115"/>
                  <a:gd name="T83" fmla="*/ 2 h 60"/>
                  <a:gd name="T84" fmla="*/ 4 w 115"/>
                  <a:gd name="T85" fmla="*/ 1 h 60"/>
                  <a:gd name="T86" fmla="*/ 114 w 115"/>
                  <a:gd name="T87" fmla="*/ 8 h 60"/>
                  <a:gd name="T88" fmla="*/ 115 w 115"/>
                  <a:gd name="T89" fmla="*/ 8 h 60"/>
                  <a:gd name="T90" fmla="*/ 115 w 115"/>
                  <a:gd name="T91" fmla="*/ 9 h 60"/>
                  <a:gd name="T92" fmla="*/ 113 w 115"/>
                  <a:gd name="T93" fmla="*/ 47 h 60"/>
                  <a:gd name="T94" fmla="*/ 112 w 115"/>
                  <a:gd name="T95" fmla="*/ 57 h 60"/>
                  <a:gd name="T96" fmla="*/ 111 w 115"/>
                  <a:gd name="T9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60">
                    <a:moveTo>
                      <a:pt x="111" y="60"/>
                    </a:moveTo>
                    <a:cubicBezTo>
                      <a:pt x="111" y="60"/>
                      <a:pt x="111" y="59"/>
                      <a:pt x="112" y="56"/>
                    </a:cubicBezTo>
                    <a:cubicBezTo>
                      <a:pt x="112" y="54"/>
                      <a:pt x="112" y="50"/>
                      <a:pt x="112" y="46"/>
                    </a:cubicBezTo>
                    <a:cubicBezTo>
                      <a:pt x="112" y="37"/>
                      <a:pt x="113" y="24"/>
                      <a:pt x="114" y="9"/>
                    </a:cubicBezTo>
                    <a:cubicBezTo>
                      <a:pt x="114" y="9"/>
                      <a:pt x="114" y="9"/>
                      <a:pt x="114" y="9"/>
                    </a:cubicBezTo>
                    <a:cubicBezTo>
                      <a:pt x="86" y="10"/>
                      <a:pt x="47" y="8"/>
                      <a:pt x="4" y="3"/>
                    </a:cubicBezTo>
                    <a:cubicBezTo>
                      <a:pt x="3" y="4"/>
                      <a:pt x="5" y="2"/>
                      <a:pt x="5" y="2"/>
                    </a:cubicBezTo>
                    <a:cubicBezTo>
                      <a:pt x="5" y="2"/>
                      <a:pt x="5" y="2"/>
                      <a:pt x="5" y="2"/>
                    </a:cubicBezTo>
                    <a:cubicBezTo>
                      <a:pt x="5" y="2"/>
                      <a:pt x="5" y="2"/>
                      <a:pt x="5" y="2"/>
                    </a:cubicBezTo>
                    <a:cubicBezTo>
                      <a:pt x="5" y="2"/>
                      <a:pt x="5" y="2"/>
                      <a:pt x="5" y="2"/>
                    </a:cubicBezTo>
                    <a:cubicBezTo>
                      <a:pt x="5" y="3"/>
                      <a:pt x="5" y="3"/>
                      <a:pt x="5" y="3"/>
                    </a:cubicBezTo>
                    <a:cubicBezTo>
                      <a:pt x="5" y="3"/>
                      <a:pt x="5" y="3"/>
                      <a:pt x="5" y="3"/>
                    </a:cubicBezTo>
                    <a:cubicBezTo>
                      <a:pt x="5" y="3"/>
                      <a:pt x="5" y="3"/>
                      <a:pt x="5" y="3"/>
                    </a:cubicBezTo>
                    <a:cubicBezTo>
                      <a:pt x="5" y="4"/>
                      <a:pt x="5" y="4"/>
                      <a:pt x="5" y="4"/>
                    </a:cubicBezTo>
                    <a:cubicBezTo>
                      <a:pt x="5" y="6"/>
                      <a:pt x="5" y="6"/>
                      <a:pt x="5" y="6"/>
                    </a:cubicBezTo>
                    <a:cubicBezTo>
                      <a:pt x="5" y="9"/>
                      <a:pt x="5" y="9"/>
                      <a:pt x="5" y="9"/>
                    </a:cubicBezTo>
                    <a:cubicBezTo>
                      <a:pt x="5" y="11"/>
                      <a:pt x="4" y="14"/>
                      <a:pt x="4" y="16"/>
                    </a:cubicBezTo>
                    <a:cubicBezTo>
                      <a:pt x="4" y="20"/>
                      <a:pt x="4" y="25"/>
                      <a:pt x="4" y="29"/>
                    </a:cubicBezTo>
                    <a:cubicBezTo>
                      <a:pt x="3" y="37"/>
                      <a:pt x="3" y="46"/>
                      <a:pt x="2" y="54"/>
                    </a:cubicBezTo>
                    <a:cubicBezTo>
                      <a:pt x="1" y="53"/>
                      <a:pt x="1" y="53"/>
                      <a:pt x="1" y="53"/>
                    </a:cubicBezTo>
                    <a:cubicBezTo>
                      <a:pt x="33" y="57"/>
                      <a:pt x="61" y="58"/>
                      <a:pt x="80" y="59"/>
                    </a:cubicBezTo>
                    <a:cubicBezTo>
                      <a:pt x="90" y="59"/>
                      <a:pt x="98" y="60"/>
                      <a:pt x="103" y="60"/>
                    </a:cubicBezTo>
                    <a:cubicBezTo>
                      <a:pt x="106" y="60"/>
                      <a:pt x="108" y="60"/>
                      <a:pt x="109" y="60"/>
                    </a:cubicBezTo>
                    <a:cubicBezTo>
                      <a:pt x="111" y="60"/>
                      <a:pt x="111" y="60"/>
                      <a:pt x="111" y="60"/>
                    </a:cubicBezTo>
                    <a:cubicBezTo>
                      <a:pt x="112" y="60"/>
                      <a:pt x="111" y="60"/>
                      <a:pt x="109" y="60"/>
                    </a:cubicBezTo>
                    <a:cubicBezTo>
                      <a:pt x="108" y="60"/>
                      <a:pt x="106" y="60"/>
                      <a:pt x="103" y="60"/>
                    </a:cubicBezTo>
                    <a:cubicBezTo>
                      <a:pt x="98" y="60"/>
                      <a:pt x="90" y="60"/>
                      <a:pt x="80" y="60"/>
                    </a:cubicBezTo>
                    <a:cubicBezTo>
                      <a:pt x="61" y="60"/>
                      <a:pt x="33" y="58"/>
                      <a:pt x="1" y="55"/>
                    </a:cubicBezTo>
                    <a:cubicBezTo>
                      <a:pt x="0" y="55"/>
                      <a:pt x="0" y="55"/>
                      <a:pt x="0" y="55"/>
                    </a:cubicBezTo>
                    <a:cubicBezTo>
                      <a:pt x="0" y="54"/>
                      <a:pt x="0" y="54"/>
                      <a:pt x="0" y="54"/>
                    </a:cubicBezTo>
                    <a:cubicBezTo>
                      <a:pt x="1" y="46"/>
                      <a:pt x="1" y="37"/>
                      <a:pt x="2" y="29"/>
                    </a:cubicBezTo>
                    <a:cubicBezTo>
                      <a:pt x="2" y="24"/>
                      <a:pt x="2" y="20"/>
                      <a:pt x="2" y="16"/>
                    </a:cubicBezTo>
                    <a:cubicBezTo>
                      <a:pt x="2" y="13"/>
                      <a:pt x="3" y="11"/>
                      <a:pt x="3" y="9"/>
                    </a:cubicBezTo>
                    <a:cubicBezTo>
                      <a:pt x="3" y="6"/>
                      <a:pt x="3" y="6"/>
                      <a:pt x="3" y="6"/>
                    </a:cubicBezTo>
                    <a:cubicBezTo>
                      <a:pt x="3" y="4"/>
                      <a:pt x="3" y="4"/>
                      <a:pt x="3" y="4"/>
                    </a:cubicBezTo>
                    <a:cubicBezTo>
                      <a:pt x="3" y="3"/>
                      <a:pt x="3" y="3"/>
                      <a:pt x="3" y="3"/>
                    </a:cubicBezTo>
                    <a:cubicBezTo>
                      <a:pt x="3" y="3"/>
                      <a:pt x="3" y="3"/>
                      <a:pt x="3" y="3"/>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5" y="0"/>
                      <a:pt x="4" y="1"/>
                    </a:cubicBezTo>
                    <a:cubicBezTo>
                      <a:pt x="47" y="6"/>
                      <a:pt x="86" y="8"/>
                      <a:pt x="114" y="8"/>
                    </a:cubicBezTo>
                    <a:cubicBezTo>
                      <a:pt x="115" y="8"/>
                      <a:pt x="115" y="8"/>
                      <a:pt x="115" y="8"/>
                    </a:cubicBezTo>
                    <a:cubicBezTo>
                      <a:pt x="115" y="9"/>
                      <a:pt x="115" y="9"/>
                      <a:pt x="115" y="9"/>
                    </a:cubicBezTo>
                    <a:cubicBezTo>
                      <a:pt x="114" y="25"/>
                      <a:pt x="113" y="37"/>
                      <a:pt x="113" y="47"/>
                    </a:cubicBezTo>
                    <a:cubicBezTo>
                      <a:pt x="112" y="51"/>
                      <a:pt x="112" y="54"/>
                      <a:pt x="112" y="57"/>
                    </a:cubicBezTo>
                    <a:cubicBezTo>
                      <a:pt x="112" y="59"/>
                      <a:pt x="112" y="60"/>
                      <a:pt x="111" y="60"/>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任意多边形 218"/>
              <p:cNvSpPr/>
              <p:nvPr/>
            </p:nvSpPr>
            <p:spPr bwMode="auto">
              <a:xfrm>
                <a:off x="3715" y="1991"/>
                <a:ext cx="35" cy="54"/>
              </a:xfrm>
              <a:custGeom>
                <a:avLst/>
                <a:gdLst>
                  <a:gd name="T0" fmla="*/ 14 w 15"/>
                  <a:gd name="T1" fmla="*/ 23 h 23"/>
                  <a:gd name="T2" fmla="*/ 6 w 15"/>
                  <a:gd name="T3" fmla="*/ 12 h 23"/>
                  <a:gd name="T4" fmla="*/ 0 w 15"/>
                  <a:gd name="T5" fmla="*/ 0 h 23"/>
                  <a:gd name="T6" fmla="*/ 8 w 15"/>
                  <a:gd name="T7" fmla="*/ 11 h 23"/>
                  <a:gd name="T8" fmla="*/ 14 w 15"/>
                  <a:gd name="T9" fmla="*/ 23 h 23"/>
                </a:gdLst>
                <a:ahLst/>
                <a:cxnLst>
                  <a:cxn ang="0">
                    <a:pos x="T0" y="T1"/>
                  </a:cxn>
                  <a:cxn ang="0">
                    <a:pos x="T2" y="T3"/>
                  </a:cxn>
                  <a:cxn ang="0">
                    <a:pos x="T4" y="T5"/>
                  </a:cxn>
                  <a:cxn ang="0">
                    <a:pos x="T6" y="T7"/>
                  </a:cxn>
                  <a:cxn ang="0">
                    <a:pos x="T8" y="T9"/>
                  </a:cxn>
                </a:cxnLst>
                <a:rect l="0" t="0" r="r" b="b"/>
                <a:pathLst>
                  <a:path w="15" h="23">
                    <a:moveTo>
                      <a:pt x="14" y="23"/>
                    </a:moveTo>
                    <a:cubicBezTo>
                      <a:pt x="14" y="23"/>
                      <a:pt x="10" y="18"/>
                      <a:pt x="6" y="12"/>
                    </a:cubicBezTo>
                    <a:cubicBezTo>
                      <a:pt x="3" y="6"/>
                      <a:pt x="0" y="0"/>
                      <a:pt x="0" y="0"/>
                    </a:cubicBezTo>
                    <a:cubicBezTo>
                      <a:pt x="1" y="0"/>
                      <a:pt x="4" y="5"/>
                      <a:pt x="8" y="11"/>
                    </a:cubicBezTo>
                    <a:cubicBezTo>
                      <a:pt x="12" y="17"/>
                      <a:pt x="15" y="22"/>
                      <a:pt x="14" y="23"/>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任意多边形 219"/>
              <p:cNvSpPr/>
              <p:nvPr/>
            </p:nvSpPr>
            <p:spPr bwMode="auto">
              <a:xfrm>
                <a:off x="2252" y="1149"/>
                <a:ext cx="771" cy="1117"/>
              </a:xfrm>
              <a:custGeom>
                <a:avLst/>
                <a:gdLst>
                  <a:gd name="T0" fmla="*/ 0 w 334"/>
                  <a:gd name="T1" fmla="*/ 0 h 484"/>
                  <a:gd name="T2" fmla="*/ 51 w 334"/>
                  <a:gd name="T3" fmla="*/ 306 h 484"/>
                  <a:gd name="T4" fmla="*/ 334 w 334"/>
                  <a:gd name="T5" fmla="*/ 484 h 484"/>
                  <a:gd name="T6" fmla="*/ 301 w 334"/>
                  <a:gd name="T7" fmla="*/ 210 h 484"/>
                  <a:gd name="T8" fmla="*/ 0 w 334"/>
                  <a:gd name="T9" fmla="*/ 0 h 484"/>
                </a:gdLst>
                <a:ahLst/>
                <a:cxnLst>
                  <a:cxn ang="0">
                    <a:pos x="T0" y="T1"/>
                  </a:cxn>
                  <a:cxn ang="0">
                    <a:pos x="T2" y="T3"/>
                  </a:cxn>
                  <a:cxn ang="0">
                    <a:pos x="T4" y="T5"/>
                  </a:cxn>
                  <a:cxn ang="0">
                    <a:pos x="T6" y="T7"/>
                  </a:cxn>
                  <a:cxn ang="0">
                    <a:pos x="T8" y="T9"/>
                  </a:cxn>
                </a:cxnLst>
                <a:rect l="0" t="0" r="r" b="b"/>
                <a:pathLst>
                  <a:path w="334" h="484">
                    <a:moveTo>
                      <a:pt x="0" y="0"/>
                    </a:moveTo>
                    <a:cubicBezTo>
                      <a:pt x="51" y="306"/>
                      <a:pt x="51" y="306"/>
                      <a:pt x="51" y="306"/>
                    </a:cubicBezTo>
                    <a:cubicBezTo>
                      <a:pt x="51" y="306"/>
                      <a:pt x="128" y="451"/>
                      <a:pt x="334" y="484"/>
                    </a:cubicBezTo>
                    <a:cubicBezTo>
                      <a:pt x="301" y="210"/>
                      <a:pt x="301" y="210"/>
                      <a:pt x="301" y="210"/>
                    </a:cubicBezTo>
                    <a:cubicBezTo>
                      <a:pt x="301" y="210"/>
                      <a:pt x="110" y="151"/>
                      <a:pt x="0" y="0"/>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任意多边形 220"/>
              <p:cNvSpPr/>
              <p:nvPr/>
            </p:nvSpPr>
            <p:spPr bwMode="auto">
              <a:xfrm>
                <a:off x="2252" y="1149"/>
                <a:ext cx="771" cy="1117"/>
              </a:xfrm>
              <a:custGeom>
                <a:avLst/>
                <a:gdLst>
                  <a:gd name="T0" fmla="*/ 0 w 334"/>
                  <a:gd name="T1" fmla="*/ 0 h 484"/>
                  <a:gd name="T2" fmla="*/ 51 w 334"/>
                  <a:gd name="T3" fmla="*/ 306 h 484"/>
                  <a:gd name="T4" fmla="*/ 334 w 334"/>
                  <a:gd name="T5" fmla="*/ 484 h 484"/>
                  <a:gd name="T6" fmla="*/ 303 w 334"/>
                  <a:gd name="T7" fmla="*/ 226 h 484"/>
                  <a:gd name="T8" fmla="*/ 302 w 334"/>
                  <a:gd name="T9" fmla="*/ 225 h 484"/>
                  <a:gd name="T10" fmla="*/ 301 w 334"/>
                  <a:gd name="T11" fmla="*/ 210 h 484"/>
                  <a:gd name="T12" fmla="*/ 0 w 334"/>
                  <a:gd name="T13" fmla="*/ 0 h 484"/>
                </a:gdLst>
                <a:ahLst/>
                <a:cxnLst>
                  <a:cxn ang="0">
                    <a:pos x="T0" y="T1"/>
                  </a:cxn>
                  <a:cxn ang="0">
                    <a:pos x="T2" y="T3"/>
                  </a:cxn>
                  <a:cxn ang="0">
                    <a:pos x="T4" y="T5"/>
                  </a:cxn>
                  <a:cxn ang="0">
                    <a:pos x="T6" y="T7"/>
                  </a:cxn>
                  <a:cxn ang="0">
                    <a:pos x="T8" y="T9"/>
                  </a:cxn>
                  <a:cxn ang="0">
                    <a:pos x="T10" y="T11"/>
                  </a:cxn>
                  <a:cxn ang="0">
                    <a:pos x="T12" y="T13"/>
                  </a:cxn>
                </a:cxnLst>
                <a:rect l="0" t="0" r="r" b="b"/>
                <a:pathLst>
                  <a:path w="334" h="484">
                    <a:moveTo>
                      <a:pt x="0" y="0"/>
                    </a:moveTo>
                    <a:cubicBezTo>
                      <a:pt x="51" y="306"/>
                      <a:pt x="51" y="306"/>
                      <a:pt x="51" y="306"/>
                    </a:cubicBezTo>
                    <a:cubicBezTo>
                      <a:pt x="51" y="306"/>
                      <a:pt x="128" y="451"/>
                      <a:pt x="334" y="484"/>
                    </a:cubicBezTo>
                    <a:cubicBezTo>
                      <a:pt x="303" y="226"/>
                      <a:pt x="303" y="226"/>
                      <a:pt x="303" y="226"/>
                    </a:cubicBezTo>
                    <a:cubicBezTo>
                      <a:pt x="302" y="225"/>
                      <a:pt x="302" y="225"/>
                      <a:pt x="302" y="225"/>
                    </a:cubicBezTo>
                    <a:cubicBezTo>
                      <a:pt x="301" y="210"/>
                      <a:pt x="301" y="210"/>
                      <a:pt x="301" y="210"/>
                    </a:cubicBezTo>
                    <a:cubicBezTo>
                      <a:pt x="301" y="210"/>
                      <a:pt x="110" y="151"/>
                      <a:pt x="0" y="0"/>
                    </a:cubicBezTo>
                  </a:path>
                </a:pathLst>
              </a:custGeom>
              <a:solidFill>
                <a:srgbClr val="FADC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任意多边形 6"/>
            <p:cNvSpPr/>
            <p:nvPr/>
          </p:nvSpPr>
          <p:spPr bwMode="auto">
            <a:xfrm>
              <a:off x="4367908" y="2498140"/>
              <a:ext cx="732684" cy="993144"/>
            </a:xfrm>
            <a:custGeom>
              <a:avLst/>
              <a:gdLst>
                <a:gd name="T0" fmla="*/ 280 w 280"/>
                <a:gd name="T1" fmla="*/ 380 h 380"/>
                <a:gd name="T2" fmla="*/ 279 w 280"/>
                <a:gd name="T3" fmla="*/ 380 h 380"/>
                <a:gd name="T4" fmla="*/ 275 w 280"/>
                <a:gd name="T5" fmla="*/ 379 h 380"/>
                <a:gd name="T6" fmla="*/ 261 w 280"/>
                <a:gd name="T7" fmla="*/ 374 h 380"/>
                <a:gd name="T8" fmla="*/ 238 w 280"/>
                <a:gd name="T9" fmla="*/ 367 h 380"/>
                <a:gd name="T10" fmla="*/ 224 w 280"/>
                <a:gd name="T11" fmla="*/ 361 h 380"/>
                <a:gd name="T12" fmla="*/ 208 w 280"/>
                <a:gd name="T13" fmla="*/ 355 h 380"/>
                <a:gd name="T14" fmla="*/ 174 w 280"/>
                <a:gd name="T15" fmla="*/ 338 h 380"/>
                <a:gd name="T16" fmla="*/ 136 w 280"/>
                <a:gd name="T17" fmla="*/ 316 h 380"/>
                <a:gd name="T18" fmla="*/ 59 w 280"/>
                <a:gd name="T19" fmla="*/ 250 h 380"/>
                <a:gd name="T20" fmla="*/ 32 w 280"/>
                <a:gd name="T21" fmla="*/ 211 h 380"/>
                <a:gd name="T22" fmla="*/ 32 w 280"/>
                <a:gd name="T23" fmla="*/ 211 h 380"/>
                <a:gd name="T24" fmla="*/ 32 w 280"/>
                <a:gd name="T25" fmla="*/ 211 h 380"/>
                <a:gd name="T26" fmla="*/ 8 w 280"/>
                <a:gd name="T27" fmla="*/ 61 h 380"/>
                <a:gd name="T28" fmla="*/ 2 w 280"/>
                <a:gd name="T29" fmla="*/ 17 h 380"/>
                <a:gd name="T30" fmla="*/ 0 w 280"/>
                <a:gd name="T31" fmla="*/ 5 h 380"/>
                <a:gd name="T32" fmla="*/ 0 w 280"/>
                <a:gd name="T33" fmla="*/ 2 h 380"/>
                <a:gd name="T34" fmla="*/ 0 w 280"/>
                <a:gd name="T35" fmla="*/ 0 h 380"/>
                <a:gd name="T36" fmla="*/ 0 w 280"/>
                <a:gd name="T37" fmla="*/ 2 h 380"/>
                <a:gd name="T38" fmla="*/ 0 w 280"/>
                <a:gd name="T39" fmla="*/ 5 h 380"/>
                <a:gd name="T40" fmla="*/ 3 w 280"/>
                <a:gd name="T41" fmla="*/ 16 h 380"/>
                <a:gd name="T42" fmla="*/ 10 w 280"/>
                <a:gd name="T43" fmla="*/ 61 h 380"/>
                <a:gd name="T44" fmla="*/ 34 w 280"/>
                <a:gd name="T45" fmla="*/ 210 h 380"/>
                <a:gd name="T46" fmla="*/ 34 w 280"/>
                <a:gd name="T47" fmla="*/ 210 h 380"/>
                <a:gd name="T48" fmla="*/ 61 w 280"/>
                <a:gd name="T49" fmla="*/ 248 h 380"/>
                <a:gd name="T50" fmla="*/ 137 w 280"/>
                <a:gd name="T51" fmla="*/ 314 h 380"/>
                <a:gd name="T52" fmla="*/ 175 w 280"/>
                <a:gd name="T53" fmla="*/ 337 h 380"/>
                <a:gd name="T54" fmla="*/ 209 w 280"/>
                <a:gd name="T55" fmla="*/ 354 h 380"/>
                <a:gd name="T56" fmla="*/ 224 w 280"/>
                <a:gd name="T57" fmla="*/ 360 h 380"/>
                <a:gd name="T58" fmla="*/ 238 w 280"/>
                <a:gd name="T59" fmla="*/ 366 h 380"/>
                <a:gd name="T60" fmla="*/ 261 w 280"/>
                <a:gd name="T61" fmla="*/ 374 h 380"/>
                <a:gd name="T62" fmla="*/ 275 w 280"/>
                <a:gd name="T63" fmla="*/ 378 h 380"/>
                <a:gd name="T64" fmla="*/ 279 w 280"/>
                <a:gd name="T65" fmla="*/ 380 h 380"/>
                <a:gd name="T66" fmla="*/ 280 w 280"/>
                <a:gd name="T6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0" h="380">
                  <a:moveTo>
                    <a:pt x="280" y="380"/>
                  </a:moveTo>
                  <a:cubicBezTo>
                    <a:pt x="280" y="380"/>
                    <a:pt x="280" y="380"/>
                    <a:pt x="279" y="380"/>
                  </a:cubicBezTo>
                  <a:cubicBezTo>
                    <a:pt x="278" y="380"/>
                    <a:pt x="277" y="379"/>
                    <a:pt x="275" y="379"/>
                  </a:cubicBezTo>
                  <a:cubicBezTo>
                    <a:pt x="272" y="378"/>
                    <a:pt x="267" y="376"/>
                    <a:pt x="261" y="374"/>
                  </a:cubicBezTo>
                  <a:cubicBezTo>
                    <a:pt x="254" y="372"/>
                    <a:pt x="247" y="370"/>
                    <a:pt x="238" y="367"/>
                  </a:cubicBezTo>
                  <a:cubicBezTo>
                    <a:pt x="234" y="365"/>
                    <a:pt x="229" y="363"/>
                    <a:pt x="224" y="361"/>
                  </a:cubicBezTo>
                  <a:cubicBezTo>
                    <a:pt x="219" y="359"/>
                    <a:pt x="214" y="358"/>
                    <a:pt x="208" y="355"/>
                  </a:cubicBezTo>
                  <a:cubicBezTo>
                    <a:pt x="198" y="350"/>
                    <a:pt x="186" y="345"/>
                    <a:pt x="174" y="338"/>
                  </a:cubicBezTo>
                  <a:cubicBezTo>
                    <a:pt x="161" y="332"/>
                    <a:pt x="149" y="324"/>
                    <a:pt x="136" y="316"/>
                  </a:cubicBezTo>
                  <a:cubicBezTo>
                    <a:pt x="110" y="299"/>
                    <a:pt x="83" y="277"/>
                    <a:pt x="59" y="250"/>
                  </a:cubicBezTo>
                  <a:cubicBezTo>
                    <a:pt x="49" y="237"/>
                    <a:pt x="39" y="225"/>
                    <a:pt x="32" y="211"/>
                  </a:cubicBezTo>
                  <a:cubicBezTo>
                    <a:pt x="32" y="211"/>
                    <a:pt x="32" y="211"/>
                    <a:pt x="32" y="211"/>
                  </a:cubicBezTo>
                  <a:cubicBezTo>
                    <a:pt x="32" y="211"/>
                    <a:pt x="32" y="211"/>
                    <a:pt x="32" y="211"/>
                  </a:cubicBezTo>
                  <a:cubicBezTo>
                    <a:pt x="22" y="151"/>
                    <a:pt x="14" y="99"/>
                    <a:pt x="8" y="61"/>
                  </a:cubicBezTo>
                  <a:cubicBezTo>
                    <a:pt x="6" y="42"/>
                    <a:pt x="3" y="27"/>
                    <a:pt x="2" y="17"/>
                  </a:cubicBezTo>
                  <a:cubicBezTo>
                    <a:pt x="1" y="11"/>
                    <a:pt x="1" y="7"/>
                    <a:pt x="0" y="5"/>
                  </a:cubicBezTo>
                  <a:cubicBezTo>
                    <a:pt x="0" y="3"/>
                    <a:pt x="0" y="2"/>
                    <a:pt x="0" y="2"/>
                  </a:cubicBezTo>
                  <a:cubicBezTo>
                    <a:pt x="0" y="1"/>
                    <a:pt x="0" y="0"/>
                    <a:pt x="0" y="0"/>
                  </a:cubicBezTo>
                  <a:cubicBezTo>
                    <a:pt x="0" y="0"/>
                    <a:pt x="0" y="1"/>
                    <a:pt x="0" y="2"/>
                  </a:cubicBezTo>
                  <a:cubicBezTo>
                    <a:pt x="0" y="2"/>
                    <a:pt x="0" y="3"/>
                    <a:pt x="0" y="5"/>
                  </a:cubicBezTo>
                  <a:cubicBezTo>
                    <a:pt x="1" y="7"/>
                    <a:pt x="2" y="11"/>
                    <a:pt x="3" y="16"/>
                  </a:cubicBezTo>
                  <a:cubicBezTo>
                    <a:pt x="4" y="27"/>
                    <a:pt x="7" y="42"/>
                    <a:pt x="10" y="61"/>
                  </a:cubicBezTo>
                  <a:cubicBezTo>
                    <a:pt x="16" y="98"/>
                    <a:pt x="24" y="151"/>
                    <a:pt x="34" y="210"/>
                  </a:cubicBezTo>
                  <a:cubicBezTo>
                    <a:pt x="34" y="210"/>
                    <a:pt x="34" y="210"/>
                    <a:pt x="34" y="210"/>
                  </a:cubicBezTo>
                  <a:cubicBezTo>
                    <a:pt x="41" y="223"/>
                    <a:pt x="50" y="236"/>
                    <a:pt x="61" y="248"/>
                  </a:cubicBezTo>
                  <a:cubicBezTo>
                    <a:pt x="85" y="275"/>
                    <a:pt x="111" y="297"/>
                    <a:pt x="137" y="314"/>
                  </a:cubicBezTo>
                  <a:cubicBezTo>
                    <a:pt x="150" y="323"/>
                    <a:pt x="162" y="330"/>
                    <a:pt x="175" y="337"/>
                  </a:cubicBezTo>
                  <a:cubicBezTo>
                    <a:pt x="187" y="344"/>
                    <a:pt x="198" y="349"/>
                    <a:pt x="209" y="354"/>
                  </a:cubicBezTo>
                  <a:cubicBezTo>
                    <a:pt x="214" y="356"/>
                    <a:pt x="220" y="358"/>
                    <a:pt x="224" y="360"/>
                  </a:cubicBezTo>
                  <a:cubicBezTo>
                    <a:pt x="229" y="362"/>
                    <a:pt x="234" y="364"/>
                    <a:pt x="238" y="366"/>
                  </a:cubicBezTo>
                  <a:cubicBezTo>
                    <a:pt x="247" y="369"/>
                    <a:pt x="255" y="371"/>
                    <a:pt x="261" y="374"/>
                  </a:cubicBezTo>
                  <a:cubicBezTo>
                    <a:pt x="267" y="376"/>
                    <a:pt x="272" y="377"/>
                    <a:pt x="275" y="378"/>
                  </a:cubicBezTo>
                  <a:cubicBezTo>
                    <a:pt x="277" y="379"/>
                    <a:pt x="278" y="379"/>
                    <a:pt x="279" y="380"/>
                  </a:cubicBezTo>
                  <a:cubicBezTo>
                    <a:pt x="280" y="380"/>
                    <a:pt x="280" y="380"/>
                    <a:pt x="280" y="380"/>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任意多边形 7"/>
            <p:cNvSpPr/>
            <p:nvPr/>
          </p:nvSpPr>
          <p:spPr bwMode="auto">
            <a:xfrm>
              <a:off x="4413205" y="2675932"/>
              <a:ext cx="639825" cy="671533"/>
            </a:xfrm>
            <a:custGeom>
              <a:avLst/>
              <a:gdLst>
                <a:gd name="T0" fmla="*/ 245 w 245"/>
                <a:gd name="T1" fmla="*/ 223 h 257"/>
                <a:gd name="T2" fmla="*/ 245 w 245"/>
                <a:gd name="T3" fmla="*/ 224 h 257"/>
                <a:gd name="T4" fmla="*/ 242 w 245"/>
                <a:gd name="T5" fmla="*/ 225 h 257"/>
                <a:gd name="T6" fmla="*/ 234 w 245"/>
                <a:gd name="T7" fmla="*/ 232 h 257"/>
                <a:gd name="T8" fmla="*/ 201 w 245"/>
                <a:gd name="T9" fmla="*/ 257 h 257"/>
                <a:gd name="T10" fmla="*/ 201 w 245"/>
                <a:gd name="T11" fmla="*/ 257 h 257"/>
                <a:gd name="T12" fmla="*/ 201 w 245"/>
                <a:gd name="T13" fmla="*/ 257 h 257"/>
                <a:gd name="T14" fmla="*/ 161 w 245"/>
                <a:gd name="T15" fmla="*/ 202 h 257"/>
                <a:gd name="T16" fmla="*/ 162 w 245"/>
                <a:gd name="T17" fmla="*/ 202 h 257"/>
                <a:gd name="T18" fmla="*/ 132 w 245"/>
                <a:gd name="T19" fmla="*/ 224 h 257"/>
                <a:gd name="T20" fmla="*/ 131 w 245"/>
                <a:gd name="T21" fmla="*/ 225 h 257"/>
                <a:gd name="T22" fmla="*/ 131 w 245"/>
                <a:gd name="T23" fmla="*/ 223 h 257"/>
                <a:gd name="T24" fmla="*/ 92 w 245"/>
                <a:gd name="T25" fmla="*/ 118 h 257"/>
                <a:gd name="T26" fmla="*/ 86 w 245"/>
                <a:gd name="T27" fmla="*/ 102 h 257"/>
                <a:gd name="T28" fmla="*/ 88 w 245"/>
                <a:gd name="T29" fmla="*/ 102 h 257"/>
                <a:gd name="T30" fmla="*/ 63 w 245"/>
                <a:gd name="T31" fmla="*/ 151 h 257"/>
                <a:gd name="T32" fmla="*/ 62 w 245"/>
                <a:gd name="T33" fmla="*/ 153 h 257"/>
                <a:gd name="T34" fmla="*/ 61 w 245"/>
                <a:gd name="T35" fmla="*/ 151 h 257"/>
                <a:gd name="T36" fmla="*/ 10 w 245"/>
                <a:gd name="T37" fmla="*/ 3 h 257"/>
                <a:gd name="T38" fmla="*/ 11 w 245"/>
                <a:gd name="T39" fmla="*/ 3 h 257"/>
                <a:gd name="T40" fmla="*/ 3 w 245"/>
                <a:gd name="T41" fmla="*/ 35 h 257"/>
                <a:gd name="T42" fmla="*/ 1 w 245"/>
                <a:gd name="T43" fmla="*/ 43 h 257"/>
                <a:gd name="T44" fmla="*/ 1 w 245"/>
                <a:gd name="T45" fmla="*/ 45 h 257"/>
                <a:gd name="T46" fmla="*/ 0 w 245"/>
                <a:gd name="T47" fmla="*/ 46 h 257"/>
                <a:gd name="T48" fmla="*/ 1 w 245"/>
                <a:gd name="T49" fmla="*/ 45 h 257"/>
                <a:gd name="T50" fmla="*/ 1 w 245"/>
                <a:gd name="T51" fmla="*/ 43 h 257"/>
                <a:gd name="T52" fmla="*/ 3 w 245"/>
                <a:gd name="T53" fmla="*/ 34 h 257"/>
                <a:gd name="T54" fmla="*/ 10 w 245"/>
                <a:gd name="T55" fmla="*/ 2 h 257"/>
                <a:gd name="T56" fmla="*/ 10 w 245"/>
                <a:gd name="T57" fmla="*/ 0 h 257"/>
                <a:gd name="T58" fmla="*/ 11 w 245"/>
                <a:gd name="T59" fmla="*/ 2 h 257"/>
                <a:gd name="T60" fmla="*/ 63 w 245"/>
                <a:gd name="T61" fmla="*/ 151 h 257"/>
                <a:gd name="T62" fmla="*/ 61 w 245"/>
                <a:gd name="T63" fmla="*/ 150 h 257"/>
                <a:gd name="T64" fmla="*/ 86 w 245"/>
                <a:gd name="T65" fmla="*/ 101 h 257"/>
                <a:gd name="T66" fmla="*/ 87 w 245"/>
                <a:gd name="T67" fmla="*/ 99 h 257"/>
                <a:gd name="T68" fmla="*/ 88 w 245"/>
                <a:gd name="T69" fmla="*/ 102 h 257"/>
                <a:gd name="T70" fmla="*/ 94 w 245"/>
                <a:gd name="T71" fmla="*/ 117 h 257"/>
                <a:gd name="T72" fmla="*/ 132 w 245"/>
                <a:gd name="T73" fmla="*/ 223 h 257"/>
                <a:gd name="T74" fmla="*/ 131 w 245"/>
                <a:gd name="T75" fmla="*/ 222 h 257"/>
                <a:gd name="T76" fmla="*/ 161 w 245"/>
                <a:gd name="T77" fmla="*/ 201 h 257"/>
                <a:gd name="T78" fmla="*/ 162 w 245"/>
                <a:gd name="T79" fmla="*/ 200 h 257"/>
                <a:gd name="T80" fmla="*/ 163 w 245"/>
                <a:gd name="T81" fmla="*/ 201 h 257"/>
                <a:gd name="T82" fmla="*/ 202 w 245"/>
                <a:gd name="T83" fmla="*/ 256 h 257"/>
                <a:gd name="T84" fmla="*/ 201 w 245"/>
                <a:gd name="T85" fmla="*/ 256 h 257"/>
                <a:gd name="T86" fmla="*/ 233 w 245"/>
                <a:gd name="T87" fmla="*/ 232 h 257"/>
                <a:gd name="T88" fmla="*/ 242 w 245"/>
                <a:gd name="T89" fmla="*/ 225 h 257"/>
                <a:gd name="T90" fmla="*/ 244 w 245"/>
                <a:gd name="T91" fmla="*/ 224 h 257"/>
                <a:gd name="T92" fmla="*/ 245 w 245"/>
                <a:gd name="T93" fmla="*/ 223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5" h="257">
                  <a:moveTo>
                    <a:pt x="245" y="223"/>
                  </a:moveTo>
                  <a:cubicBezTo>
                    <a:pt x="245" y="223"/>
                    <a:pt x="245" y="223"/>
                    <a:pt x="245" y="224"/>
                  </a:cubicBezTo>
                  <a:cubicBezTo>
                    <a:pt x="244" y="224"/>
                    <a:pt x="243" y="225"/>
                    <a:pt x="242" y="225"/>
                  </a:cubicBezTo>
                  <a:cubicBezTo>
                    <a:pt x="240" y="227"/>
                    <a:pt x="237" y="229"/>
                    <a:pt x="234" y="232"/>
                  </a:cubicBezTo>
                  <a:cubicBezTo>
                    <a:pt x="226" y="238"/>
                    <a:pt x="215" y="246"/>
                    <a:pt x="201" y="257"/>
                  </a:cubicBezTo>
                  <a:cubicBezTo>
                    <a:pt x="201" y="257"/>
                    <a:pt x="201" y="257"/>
                    <a:pt x="201" y="257"/>
                  </a:cubicBezTo>
                  <a:cubicBezTo>
                    <a:pt x="201" y="257"/>
                    <a:pt x="201" y="257"/>
                    <a:pt x="201" y="257"/>
                  </a:cubicBezTo>
                  <a:cubicBezTo>
                    <a:pt x="190" y="242"/>
                    <a:pt x="176" y="223"/>
                    <a:pt x="161" y="202"/>
                  </a:cubicBezTo>
                  <a:cubicBezTo>
                    <a:pt x="162" y="202"/>
                    <a:pt x="162" y="202"/>
                    <a:pt x="162" y="202"/>
                  </a:cubicBezTo>
                  <a:cubicBezTo>
                    <a:pt x="153" y="209"/>
                    <a:pt x="143" y="216"/>
                    <a:pt x="132" y="224"/>
                  </a:cubicBezTo>
                  <a:cubicBezTo>
                    <a:pt x="131" y="225"/>
                    <a:pt x="131" y="225"/>
                    <a:pt x="131" y="225"/>
                  </a:cubicBezTo>
                  <a:cubicBezTo>
                    <a:pt x="131" y="223"/>
                    <a:pt x="131" y="223"/>
                    <a:pt x="131" y="223"/>
                  </a:cubicBezTo>
                  <a:cubicBezTo>
                    <a:pt x="119" y="191"/>
                    <a:pt x="106" y="155"/>
                    <a:pt x="92" y="118"/>
                  </a:cubicBezTo>
                  <a:cubicBezTo>
                    <a:pt x="90" y="112"/>
                    <a:pt x="88" y="107"/>
                    <a:pt x="86" y="102"/>
                  </a:cubicBezTo>
                  <a:cubicBezTo>
                    <a:pt x="88" y="102"/>
                    <a:pt x="88" y="102"/>
                    <a:pt x="88" y="102"/>
                  </a:cubicBezTo>
                  <a:cubicBezTo>
                    <a:pt x="79" y="119"/>
                    <a:pt x="71" y="136"/>
                    <a:pt x="63" y="151"/>
                  </a:cubicBezTo>
                  <a:cubicBezTo>
                    <a:pt x="62" y="153"/>
                    <a:pt x="62" y="153"/>
                    <a:pt x="62" y="153"/>
                  </a:cubicBezTo>
                  <a:cubicBezTo>
                    <a:pt x="61" y="151"/>
                    <a:pt x="61" y="151"/>
                    <a:pt x="61" y="151"/>
                  </a:cubicBezTo>
                  <a:cubicBezTo>
                    <a:pt x="40" y="89"/>
                    <a:pt x="22" y="37"/>
                    <a:pt x="10" y="3"/>
                  </a:cubicBezTo>
                  <a:cubicBezTo>
                    <a:pt x="11" y="3"/>
                    <a:pt x="11" y="3"/>
                    <a:pt x="11" y="3"/>
                  </a:cubicBezTo>
                  <a:cubicBezTo>
                    <a:pt x="8" y="16"/>
                    <a:pt x="5" y="27"/>
                    <a:pt x="3" y="35"/>
                  </a:cubicBezTo>
                  <a:cubicBezTo>
                    <a:pt x="2" y="38"/>
                    <a:pt x="2" y="41"/>
                    <a:pt x="1" y="43"/>
                  </a:cubicBezTo>
                  <a:cubicBezTo>
                    <a:pt x="1" y="44"/>
                    <a:pt x="1" y="45"/>
                    <a:pt x="1" y="45"/>
                  </a:cubicBezTo>
                  <a:cubicBezTo>
                    <a:pt x="1" y="46"/>
                    <a:pt x="0" y="46"/>
                    <a:pt x="0" y="46"/>
                  </a:cubicBezTo>
                  <a:cubicBezTo>
                    <a:pt x="0" y="46"/>
                    <a:pt x="0" y="46"/>
                    <a:pt x="1" y="45"/>
                  </a:cubicBezTo>
                  <a:cubicBezTo>
                    <a:pt x="1" y="45"/>
                    <a:pt x="1" y="44"/>
                    <a:pt x="1" y="43"/>
                  </a:cubicBezTo>
                  <a:cubicBezTo>
                    <a:pt x="1" y="41"/>
                    <a:pt x="2" y="38"/>
                    <a:pt x="3" y="34"/>
                  </a:cubicBezTo>
                  <a:cubicBezTo>
                    <a:pt x="4" y="27"/>
                    <a:pt x="7" y="16"/>
                    <a:pt x="10" y="2"/>
                  </a:cubicBezTo>
                  <a:cubicBezTo>
                    <a:pt x="10" y="0"/>
                    <a:pt x="10" y="0"/>
                    <a:pt x="10" y="0"/>
                  </a:cubicBezTo>
                  <a:cubicBezTo>
                    <a:pt x="11" y="2"/>
                    <a:pt x="11" y="2"/>
                    <a:pt x="11" y="2"/>
                  </a:cubicBezTo>
                  <a:cubicBezTo>
                    <a:pt x="23" y="36"/>
                    <a:pt x="41" y="89"/>
                    <a:pt x="63" y="151"/>
                  </a:cubicBezTo>
                  <a:cubicBezTo>
                    <a:pt x="61" y="150"/>
                    <a:pt x="61" y="150"/>
                    <a:pt x="61" y="150"/>
                  </a:cubicBezTo>
                  <a:cubicBezTo>
                    <a:pt x="69" y="135"/>
                    <a:pt x="78" y="118"/>
                    <a:pt x="86" y="101"/>
                  </a:cubicBezTo>
                  <a:cubicBezTo>
                    <a:pt x="87" y="99"/>
                    <a:pt x="87" y="99"/>
                    <a:pt x="87" y="99"/>
                  </a:cubicBezTo>
                  <a:cubicBezTo>
                    <a:pt x="88" y="102"/>
                    <a:pt x="88" y="102"/>
                    <a:pt x="88" y="102"/>
                  </a:cubicBezTo>
                  <a:cubicBezTo>
                    <a:pt x="90" y="107"/>
                    <a:pt x="92" y="112"/>
                    <a:pt x="94" y="117"/>
                  </a:cubicBezTo>
                  <a:cubicBezTo>
                    <a:pt x="107" y="155"/>
                    <a:pt x="121" y="191"/>
                    <a:pt x="132" y="223"/>
                  </a:cubicBezTo>
                  <a:cubicBezTo>
                    <a:pt x="131" y="222"/>
                    <a:pt x="131" y="222"/>
                    <a:pt x="131" y="222"/>
                  </a:cubicBezTo>
                  <a:cubicBezTo>
                    <a:pt x="142" y="215"/>
                    <a:pt x="152" y="208"/>
                    <a:pt x="161" y="201"/>
                  </a:cubicBezTo>
                  <a:cubicBezTo>
                    <a:pt x="162" y="200"/>
                    <a:pt x="162" y="200"/>
                    <a:pt x="162" y="200"/>
                  </a:cubicBezTo>
                  <a:cubicBezTo>
                    <a:pt x="163" y="201"/>
                    <a:pt x="163" y="201"/>
                    <a:pt x="163" y="201"/>
                  </a:cubicBezTo>
                  <a:cubicBezTo>
                    <a:pt x="178" y="222"/>
                    <a:pt x="191" y="241"/>
                    <a:pt x="202" y="256"/>
                  </a:cubicBezTo>
                  <a:cubicBezTo>
                    <a:pt x="201" y="256"/>
                    <a:pt x="201" y="256"/>
                    <a:pt x="201" y="256"/>
                  </a:cubicBezTo>
                  <a:cubicBezTo>
                    <a:pt x="215" y="246"/>
                    <a:pt x="226" y="237"/>
                    <a:pt x="233" y="232"/>
                  </a:cubicBezTo>
                  <a:cubicBezTo>
                    <a:pt x="237" y="229"/>
                    <a:pt x="240" y="227"/>
                    <a:pt x="242" y="225"/>
                  </a:cubicBezTo>
                  <a:cubicBezTo>
                    <a:pt x="243" y="225"/>
                    <a:pt x="244" y="224"/>
                    <a:pt x="244" y="224"/>
                  </a:cubicBezTo>
                  <a:cubicBezTo>
                    <a:pt x="245" y="223"/>
                    <a:pt x="245" y="223"/>
                    <a:pt x="245" y="223"/>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任意多边形 8"/>
            <p:cNvSpPr/>
            <p:nvPr/>
          </p:nvSpPr>
          <p:spPr bwMode="auto">
            <a:xfrm>
              <a:off x="4767657" y="2755202"/>
              <a:ext cx="267254" cy="120038"/>
            </a:xfrm>
            <a:custGeom>
              <a:avLst/>
              <a:gdLst>
                <a:gd name="T0" fmla="*/ 102 w 102"/>
                <a:gd name="T1" fmla="*/ 46 h 46"/>
                <a:gd name="T2" fmla="*/ 98 w 102"/>
                <a:gd name="T3" fmla="*/ 45 h 46"/>
                <a:gd name="T4" fmla="*/ 86 w 102"/>
                <a:gd name="T5" fmla="*/ 41 h 46"/>
                <a:gd name="T6" fmla="*/ 49 w 102"/>
                <a:gd name="T7" fmla="*/ 27 h 46"/>
                <a:gd name="T8" fmla="*/ 14 w 102"/>
                <a:gd name="T9" fmla="*/ 9 h 46"/>
                <a:gd name="T10" fmla="*/ 4 w 102"/>
                <a:gd name="T11" fmla="*/ 3 h 46"/>
                <a:gd name="T12" fmla="*/ 0 w 102"/>
                <a:gd name="T13" fmla="*/ 0 h 46"/>
                <a:gd name="T14" fmla="*/ 4 w 102"/>
                <a:gd name="T15" fmla="*/ 2 h 46"/>
                <a:gd name="T16" fmla="*/ 15 w 102"/>
                <a:gd name="T17" fmla="*/ 8 h 46"/>
                <a:gd name="T18" fmla="*/ 50 w 102"/>
                <a:gd name="T19" fmla="*/ 25 h 46"/>
                <a:gd name="T20" fmla="*/ 87 w 102"/>
                <a:gd name="T21" fmla="*/ 40 h 46"/>
                <a:gd name="T22" fmla="*/ 98 w 102"/>
                <a:gd name="T23" fmla="*/ 44 h 46"/>
                <a:gd name="T24" fmla="*/ 102 w 102"/>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46">
                  <a:moveTo>
                    <a:pt x="102" y="46"/>
                  </a:moveTo>
                  <a:cubicBezTo>
                    <a:pt x="102" y="46"/>
                    <a:pt x="101" y="46"/>
                    <a:pt x="98" y="45"/>
                  </a:cubicBezTo>
                  <a:cubicBezTo>
                    <a:pt x="95" y="44"/>
                    <a:pt x="91" y="43"/>
                    <a:pt x="86" y="41"/>
                  </a:cubicBezTo>
                  <a:cubicBezTo>
                    <a:pt x="77" y="38"/>
                    <a:pt x="64" y="33"/>
                    <a:pt x="49" y="27"/>
                  </a:cubicBezTo>
                  <a:cubicBezTo>
                    <a:pt x="35" y="21"/>
                    <a:pt x="23" y="14"/>
                    <a:pt x="14" y="9"/>
                  </a:cubicBezTo>
                  <a:cubicBezTo>
                    <a:pt x="10" y="6"/>
                    <a:pt x="6" y="4"/>
                    <a:pt x="4" y="3"/>
                  </a:cubicBezTo>
                  <a:cubicBezTo>
                    <a:pt x="1" y="1"/>
                    <a:pt x="0" y="0"/>
                    <a:pt x="0" y="0"/>
                  </a:cubicBezTo>
                  <a:cubicBezTo>
                    <a:pt x="0" y="0"/>
                    <a:pt x="2" y="1"/>
                    <a:pt x="4" y="2"/>
                  </a:cubicBezTo>
                  <a:cubicBezTo>
                    <a:pt x="7" y="3"/>
                    <a:pt x="11" y="5"/>
                    <a:pt x="15" y="8"/>
                  </a:cubicBezTo>
                  <a:cubicBezTo>
                    <a:pt x="24" y="12"/>
                    <a:pt x="36" y="19"/>
                    <a:pt x="50" y="25"/>
                  </a:cubicBezTo>
                  <a:cubicBezTo>
                    <a:pt x="64" y="31"/>
                    <a:pt x="77" y="37"/>
                    <a:pt x="87" y="40"/>
                  </a:cubicBezTo>
                  <a:cubicBezTo>
                    <a:pt x="91" y="42"/>
                    <a:pt x="95" y="43"/>
                    <a:pt x="98" y="44"/>
                  </a:cubicBezTo>
                  <a:cubicBezTo>
                    <a:pt x="101" y="45"/>
                    <a:pt x="102" y="46"/>
                    <a:pt x="102" y="46"/>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任意多边形 9"/>
            <p:cNvSpPr/>
            <p:nvPr/>
          </p:nvSpPr>
          <p:spPr bwMode="auto">
            <a:xfrm>
              <a:off x="4888827" y="2845797"/>
              <a:ext cx="166468" cy="63416"/>
            </a:xfrm>
            <a:custGeom>
              <a:avLst/>
              <a:gdLst>
                <a:gd name="T0" fmla="*/ 64 w 64"/>
                <a:gd name="T1" fmla="*/ 24 h 24"/>
                <a:gd name="T2" fmla="*/ 54 w 64"/>
                <a:gd name="T3" fmla="*/ 22 h 24"/>
                <a:gd name="T4" fmla="*/ 31 w 64"/>
                <a:gd name="T5" fmla="*/ 15 h 24"/>
                <a:gd name="T6" fmla="*/ 9 w 64"/>
                <a:gd name="T7" fmla="*/ 6 h 24"/>
                <a:gd name="T8" fmla="*/ 0 w 64"/>
                <a:gd name="T9" fmla="*/ 1 h 24"/>
                <a:gd name="T10" fmla="*/ 9 w 64"/>
                <a:gd name="T11" fmla="*/ 4 h 24"/>
                <a:gd name="T12" fmla="*/ 32 w 64"/>
                <a:gd name="T13" fmla="*/ 13 h 24"/>
                <a:gd name="T14" fmla="*/ 55 w 64"/>
                <a:gd name="T15" fmla="*/ 21 h 24"/>
                <a:gd name="T16" fmla="*/ 64 w 6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24">
                  <a:moveTo>
                    <a:pt x="64" y="24"/>
                  </a:moveTo>
                  <a:cubicBezTo>
                    <a:pt x="64" y="24"/>
                    <a:pt x="60" y="23"/>
                    <a:pt x="54" y="22"/>
                  </a:cubicBezTo>
                  <a:cubicBezTo>
                    <a:pt x="48" y="21"/>
                    <a:pt x="40" y="18"/>
                    <a:pt x="31" y="15"/>
                  </a:cubicBezTo>
                  <a:cubicBezTo>
                    <a:pt x="22" y="12"/>
                    <a:pt x="14" y="8"/>
                    <a:pt x="9" y="6"/>
                  </a:cubicBezTo>
                  <a:cubicBezTo>
                    <a:pt x="3" y="3"/>
                    <a:pt x="0" y="1"/>
                    <a:pt x="0" y="1"/>
                  </a:cubicBezTo>
                  <a:cubicBezTo>
                    <a:pt x="0" y="0"/>
                    <a:pt x="4" y="2"/>
                    <a:pt x="9" y="4"/>
                  </a:cubicBezTo>
                  <a:cubicBezTo>
                    <a:pt x="15" y="7"/>
                    <a:pt x="23" y="10"/>
                    <a:pt x="32" y="13"/>
                  </a:cubicBezTo>
                  <a:cubicBezTo>
                    <a:pt x="41" y="16"/>
                    <a:pt x="49" y="19"/>
                    <a:pt x="55" y="21"/>
                  </a:cubicBezTo>
                  <a:cubicBezTo>
                    <a:pt x="61" y="22"/>
                    <a:pt x="64" y="23"/>
                    <a:pt x="64" y="24"/>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椭圆 13"/>
            <p:cNvSpPr/>
            <p:nvPr/>
          </p:nvSpPr>
          <p:spPr bwMode="auto">
            <a:xfrm>
              <a:off x="4825411" y="3193454"/>
              <a:ext cx="18119" cy="23781"/>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椭圆 14"/>
            <p:cNvSpPr/>
            <p:nvPr/>
          </p:nvSpPr>
          <p:spPr bwMode="auto">
            <a:xfrm>
              <a:off x="4629500" y="2939789"/>
              <a:ext cx="18119" cy="23781"/>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椭圆 15"/>
            <p:cNvSpPr/>
            <p:nvPr/>
          </p:nvSpPr>
          <p:spPr bwMode="auto">
            <a:xfrm>
              <a:off x="4431324" y="2673667"/>
              <a:ext cx="18119" cy="26046"/>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任意多边形 13"/>
            <p:cNvSpPr/>
            <p:nvPr/>
          </p:nvSpPr>
          <p:spPr bwMode="auto">
            <a:xfrm>
              <a:off x="7011007" y="2425664"/>
              <a:ext cx="791571" cy="1175465"/>
            </a:xfrm>
            <a:custGeom>
              <a:avLst/>
              <a:gdLst>
                <a:gd name="T0" fmla="*/ 303 w 303"/>
                <a:gd name="T1" fmla="*/ 0 h 450"/>
                <a:gd name="T2" fmla="*/ 278 w 303"/>
                <a:gd name="T3" fmla="*/ 312 h 450"/>
                <a:gd name="T4" fmla="*/ 0 w 303"/>
                <a:gd name="T5" fmla="*/ 450 h 450"/>
                <a:gd name="T6" fmla="*/ 25 w 303"/>
                <a:gd name="T7" fmla="*/ 137 h 450"/>
                <a:gd name="T8" fmla="*/ 303 w 303"/>
                <a:gd name="T9" fmla="*/ 0 h 450"/>
              </a:gdLst>
              <a:ahLst/>
              <a:cxnLst>
                <a:cxn ang="0">
                  <a:pos x="T0" y="T1"/>
                </a:cxn>
                <a:cxn ang="0">
                  <a:pos x="T2" y="T3"/>
                </a:cxn>
                <a:cxn ang="0">
                  <a:pos x="T4" y="T5"/>
                </a:cxn>
                <a:cxn ang="0">
                  <a:pos x="T6" y="T7"/>
                </a:cxn>
                <a:cxn ang="0">
                  <a:pos x="T8" y="T9"/>
                </a:cxn>
              </a:cxnLst>
              <a:rect l="0" t="0" r="r" b="b"/>
              <a:pathLst>
                <a:path w="303" h="450">
                  <a:moveTo>
                    <a:pt x="303" y="0"/>
                  </a:moveTo>
                  <a:cubicBezTo>
                    <a:pt x="278" y="312"/>
                    <a:pt x="278" y="312"/>
                    <a:pt x="278" y="312"/>
                  </a:cubicBezTo>
                  <a:cubicBezTo>
                    <a:pt x="278" y="312"/>
                    <a:pt x="204" y="445"/>
                    <a:pt x="0" y="450"/>
                  </a:cubicBezTo>
                  <a:cubicBezTo>
                    <a:pt x="25" y="137"/>
                    <a:pt x="25" y="137"/>
                    <a:pt x="25" y="137"/>
                  </a:cubicBezTo>
                  <a:cubicBezTo>
                    <a:pt x="25" y="137"/>
                    <a:pt x="203" y="129"/>
                    <a:pt x="303" y="0"/>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任意多边形 14"/>
            <p:cNvSpPr/>
            <p:nvPr/>
          </p:nvSpPr>
          <p:spPr bwMode="auto">
            <a:xfrm>
              <a:off x="7514940" y="2229754"/>
              <a:ext cx="287638" cy="1097327"/>
            </a:xfrm>
            <a:custGeom>
              <a:avLst/>
              <a:gdLst>
                <a:gd name="T0" fmla="*/ 107 w 110"/>
                <a:gd name="T1" fmla="*/ 59 h 420"/>
                <a:gd name="T2" fmla="*/ 45 w 110"/>
                <a:gd name="T3" fmla="*/ 0 h 420"/>
                <a:gd name="T4" fmla="*/ 0 w 110"/>
                <a:gd name="T5" fmla="*/ 420 h 420"/>
                <a:gd name="T6" fmla="*/ 88 w 110"/>
                <a:gd name="T7" fmla="*/ 356 h 420"/>
                <a:gd name="T8" fmla="*/ 109 w 110"/>
                <a:gd name="T9" fmla="*/ 92 h 420"/>
                <a:gd name="T10" fmla="*/ 107 w 110"/>
                <a:gd name="T11" fmla="*/ 59 h 420"/>
              </a:gdLst>
              <a:ahLst/>
              <a:cxnLst>
                <a:cxn ang="0">
                  <a:pos x="T0" y="T1"/>
                </a:cxn>
                <a:cxn ang="0">
                  <a:pos x="T2" y="T3"/>
                </a:cxn>
                <a:cxn ang="0">
                  <a:pos x="T4" y="T5"/>
                </a:cxn>
                <a:cxn ang="0">
                  <a:pos x="T6" y="T7"/>
                </a:cxn>
                <a:cxn ang="0">
                  <a:pos x="T8" y="T9"/>
                </a:cxn>
                <a:cxn ang="0">
                  <a:pos x="T10" y="T11"/>
                </a:cxn>
              </a:cxnLst>
              <a:rect l="0" t="0" r="r" b="b"/>
              <a:pathLst>
                <a:path w="110" h="420">
                  <a:moveTo>
                    <a:pt x="107" y="59"/>
                  </a:moveTo>
                  <a:cubicBezTo>
                    <a:pt x="100" y="38"/>
                    <a:pt x="84" y="7"/>
                    <a:pt x="45" y="0"/>
                  </a:cubicBezTo>
                  <a:cubicBezTo>
                    <a:pt x="0" y="420"/>
                    <a:pt x="0" y="420"/>
                    <a:pt x="0" y="420"/>
                  </a:cubicBezTo>
                  <a:cubicBezTo>
                    <a:pt x="0" y="420"/>
                    <a:pt x="85" y="402"/>
                    <a:pt x="88" y="356"/>
                  </a:cubicBezTo>
                  <a:cubicBezTo>
                    <a:pt x="88" y="352"/>
                    <a:pt x="105" y="143"/>
                    <a:pt x="109" y="92"/>
                  </a:cubicBezTo>
                  <a:cubicBezTo>
                    <a:pt x="110" y="81"/>
                    <a:pt x="110" y="70"/>
                    <a:pt x="107" y="59"/>
                  </a:cubicBezTo>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任意多边形 15"/>
            <p:cNvSpPr/>
            <p:nvPr/>
          </p:nvSpPr>
          <p:spPr bwMode="auto">
            <a:xfrm>
              <a:off x="7011007" y="2425664"/>
              <a:ext cx="791571" cy="1175465"/>
            </a:xfrm>
            <a:custGeom>
              <a:avLst/>
              <a:gdLst>
                <a:gd name="T0" fmla="*/ 222 w 303"/>
                <a:gd name="T1" fmla="*/ 73 h 450"/>
                <a:gd name="T2" fmla="*/ 25 w 303"/>
                <a:gd name="T3" fmla="*/ 137 h 450"/>
                <a:gd name="T4" fmla="*/ 24 w 303"/>
                <a:gd name="T5" fmla="*/ 153 h 450"/>
                <a:gd name="T6" fmla="*/ 23 w 303"/>
                <a:gd name="T7" fmla="*/ 154 h 450"/>
                <a:gd name="T8" fmla="*/ 0 w 303"/>
                <a:gd name="T9" fmla="*/ 450 h 450"/>
                <a:gd name="T10" fmla="*/ 278 w 303"/>
                <a:gd name="T11" fmla="*/ 312 h 450"/>
                <a:gd name="T12" fmla="*/ 280 w 303"/>
                <a:gd name="T13" fmla="*/ 283 h 450"/>
                <a:gd name="T14" fmla="*/ 193 w 303"/>
                <a:gd name="T15" fmla="*/ 345 h 450"/>
                <a:gd name="T16" fmla="*/ 222 w 303"/>
                <a:gd name="T17" fmla="*/ 73 h 450"/>
                <a:gd name="T18" fmla="*/ 302 w 303"/>
                <a:gd name="T19" fmla="*/ 19 h 450"/>
                <a:gd name="T20" fmla="*/ 281 w 303"/>
                <a:gd name="T21" fmla="*/ 281 h 450"/>
                <a:gd name="T22" fmla="*/ 281 w 303"/>
                <a:gd name="T23" fmla="*/ 281 h 450"/>
                <a:gd name="T24" fmla="*/ 302 w 303"/>
                <a:gd name="T25" fmla="*/ 19 h 450"/>
                <a:gd name="T26" fmla="*/ 303 w 303"/>
                <a:gd name="T27" fmla="*/ 0 h 450"/>
                <a:gd name="T28" fmla="*/ 303 w 303"/>
                <a:gd name="T29" fmla="*/ 1 h 450"/>
                <a:gd name="T30" fmla="*/ 302 w 303"/>
                <a:gd name="T31" fmla="*/ 16 h 450"/>
                <a:gd name="T32" fmla="*/ 303 w 303"/>
                <a:gd name="T33"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3" h="450">
                  <a:moveTo>
                    <a:pt x="222" y="73"/>
                  </a:moveTo>
                  <a:cubicBezTo>
                    <a:pt x="129" y="132"/>
                    <a:pt x="25" y="137"/>
                    <a:pt x="25" y="137"/>
                  </a:cubicBezTo>
                  <a:cubicBezTo>
                    <a:pt x="24" y="153"/>
                    <a:pt x="24" y="153"/>
                    <a:pt x="24" y="153"/>
                  </a:cubicBezTo>
                  <a:cubicBezTo>
                    <a:pt x="23" y="154"/>
                    <a:pt x="23" y="154"/>
                    <a:pt x="23" y="154"/>
                  </a:cubicBezTo>
                  <a:cubicBezTo>
                    <a:pt x="0" y="450"/>
                    <a:pt x="0" y="450"/>
                    <a:pt x="0" y="450"/>
                  </a:cubicBezTo>
                  <a:cubicBezTo>
                    <a:pt x="204" y="445"/>
                    <a:pt x="278" y="312"/>
                    <a:pt x="278" y="312"/>
                  </a:cubicBezTo>
                  <a:cubicBezTo>
                    <a:pt x="280" y="283"/>
                    <a:pt x="280" y="283"/>
                    <a:pt x="280" y="283"/>
                  </a:cubicBezTo>
                  <a:cubicBezTo>
                    <a:pt x="275" y="328"/>
                    <a:pt x="193" y="345"/>
                    <a:pt x="193" y="345"/>
                  </a:cubicBezTo>
                  <a:cubicBezTo>
                    <a:pt x="222" y="73"/>
                    <a:pt x="222" y="73"/>
                    <a:pt x="222" y="73"/>
                  </a:cubicBezTo>
                  <a:moveTo>
                    <a:pt x="302" y="19"/>
                  </a:moveTo>
                  <a:cubicBezTo>
                    <a:pt x="297" y="74"/>
                    <a:pt x="281" y="277"/>
                    <a:pt x="281" y="281"/>
                  </a:cubicBezTo>
                  <a:cubicBezTo>
                    <a:pt x="281" y="281"/>
                    <a:pt x="281" y="281"/>
                    <a:pt x="281" y="281"/>
                  </a:cubicBezTo>
                  <a:cubicBezTo>
                    <a:pt x="302" y="19"/>
                    <a:pt x="302" y="19"/>
                    <a:pt x="302" y="19"/>
                  </a:cubicBezTo>
                  <a:moveTo>
                    <a:pt x="303" y="0"/>
                  </a:moveTo>
                  <a:cubicBezTo>
                    <a:pt x="303" y="1"/>
                    <a:pt x="303" y="1"/>
                    <a:pt x="303" y="1"/>
                  </a:cubicBezTo>
                  <a:cubicBezTo>
                    <a:pt x="303" y="6"/>
                    <a:pt x="303" y="11"/>
                    <a:pt x="302" y="16"/>
                  </a:cubicBezTo>
                  <a:cubicBezTo>
                    <a:pt x="303" y="0"/>
                    <a:pt x="303" y="0"/>
                    <a:pt x="303" y="0"/>
                  </a:cubicBezTo>
                </a:path>
              </a:pathLst>
            </a:custGeom>
            <a:solidFill>
              <a:srgbClr val="FADC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任意多边形 16"/>
            <p:cNvSpPr/>
            <p:nvPr/>
          </p:nvSpPr>
          <p:spPr bwMode="auto">
            <a:xfrm>
              <a:off x="7514940" y="2427929"/>
              <a:ext cx="287638" cy="899152"/>
            </a:xfrm>
            <a:custGeom>
              <a:avLst/>
              <a:gdLst>
                <a:gd name="T0" fmla="*/ 110 w 110"/>
                <a:gd name="T1" fmla="*/ 0 h 344"/>
                <a:gd name="T2" fmla="*/ 29 w 110"/>
                <a:gd name="T3" fmla="*/ 72 h 344"/>
                <a:gd name="T4" fmla="*/ 29 w 110"/>
                <a:gd name="T5" fmla="*/ 72 h 344"/>
                <a:gd name="T6" fmla="*/ 0 w 110"/>
                <a:gd name="T7" fmla="*/ 344 h 344"/>
                <a:gd name="T8" fmla="*/ 87 w 110"/>
                <a:gd name="T9" fmla="*/ 282 h 344"/>
                <a:gd name="T10" fmla="*/ 88 w 110"/>
                <a:gd name="T11" fmla="*/ 280 h 344"/>
                <a:gd name="T12" fmla="*/ 88 w 110"/>
                <a:gd name="T13" fmla="*/ 280 h 344"/>
                <a:gd name="T14" fmla="*/ 109 w 110"/>
                <a:gd name="T15" fmla="*/ 18 h 344"/>
                <a:gd name="T16" fmla="*/ 109 w 110"/>
                <a:gd name="T17" fmla="*/ 15 h 344"/>
                <a:gd name="T18" fmla="*/ 110 w 110"/>
                <a:gd name="T19" fmla="*/ 0 h 344"/>
                <a:gd name="T20" fmla="*/ 110 w 110"/>
                <a:gd name="T21"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44">
                  <a:moveTo>
                    <a:pt x="110" y="0"/>
                  </a:moveTo>
                  <a:cubicBezTo>
                    <a:pt x="86" y="30"/>
                    <a:pt x="58" y="54"/>
                    <a:pt x="29" y="72"/>
                  </a:cubicBezTo>
                  <a:cubicBezTo>
                    <a:pt x="29" y="72"/>
                    <a:pt x="29" y="72"/>
                    <a:pt x="29" y="72"/>
                  </a:cubicBezTo>
                  <a:cubicBezTo>
                    <a:pt x="0" y="344"/>
                    <a:pt x="0" y="344"/>
                    <a:pt x="0" y="344"/>
                  </a:cubicBezTo>
                  <a:cubicBezTo>
                    <a:pt x="0" y="344"/>
                    <a:pt x="82" y="327"/>
                    <a:pt x="87" y="282"/>
                  </a:cubicBezTo>
                  <a:cubicBezTo>
                    <a:pt x="88" y="280"/>
                    <a:pt x="88" y="280"/>
                    <a:pt x="88" y="280"/>
                  </a:cubicBezTo>
                  <a:cubicBezTo>
                    <a:pt x="88" y="280"/>
                    <a:pt x="88" y="280"/>
                    <a:pt x="88" y="280"/>
                  </a:cubicBezTo>
                  <a:cubicBezTo>
                    <a:pt x="88" y="276"/>
                    <a:pt x="104" y="73"/>
                    <a:pt x="109" y="18"/>
                  </a:cubicBezTo>
                  <a:cubicBezTo>
                    <a:pt x="109" y="15"/>
                    <a:pt x="109" y="15"/>
                    <a:pt x="109" y="15"/>
                  </a:cubicBezTo>
                  <a:cubicBezTo>
                    <a:pt x="110" y="10"/>
                    <a:pt x="110" y="5"/>
                    <a:pt x="110" y="0"/>
                  </a:cubicBezTo>
                  <a:cubicBezTo>
                    <a:pt x="110" y="0"/>
                    <a:pt x="110" y="0"/>
                    <a:pt x="110" y="0"/>
                  </a:cubicBezTo>
                </a:path>
              </a:pathLst>
            </a:custGeom>
            <a:solidFill>
              <a:srgbClr val="FADC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任意多边形 17"/>
            <p:cNvSpPr/>
            <p:nvPr/>
          </p:nvSpPr>
          <p:spPr bwMode="auto">
            <a:xfrm>
              <a:off x="7146899" y="2634032"/>
              <a:ext cx="639825" cy="815352"/>
            </a:xfrm>
            <a:custGeom>
              <a:avLst/>
              <a:gdLst>
                <a:gd name="T0" fmla="*/ 245 w 245"/>
                <a:gd name="T1" fmla="*/ 0 h 312"/>
                <a:gd name="T2" fmla="*/ 213 w 245"/>
                <a:gd name="T3" fmla="*/ 101 h 312"/>
                <a:gd name="T4" fmla="*/ 209 w 245"/>
                <a:gd name="T5" fmla="*/ 131 h 312"/>
                <a:gd name="T6" fmla="*/ 185 w 245"/>
                <a:gd name="T7" fmla="*/ 146 h 312"/>
                <a:gd name="T8" fmla="*/ 161 w 245"/>
                <a:gd name="T9" fmla="*/ 125 h 312"/>
                <a:gd name="T10" fmla="*/ 134 w 245"/>
                <a:gd name="T11" fmla="*/ 126 h 312"/>
                <a:gd name="T12" fmla="*/ 116 w 245"/>
                <a:gd name="T13" fmla="*/ 147 h 312"/>
                <a:gd name="T14" fmla="*/ 102 w 245"/>
                <a:gd name="T15" fmla="*/ 202 h 312"/>
                <a:gd name="T16" fmla="*/ 65 w 245"/>
                <a:gd name="T17" fmla="*/ 238 h 312"/>
                <a:gd name="T18" fmla="*/ 44 w 245"/>
                <a:gd name="T19" fmla="*/ 237 h 312"/>
                <a:gd name="T20" fmla="*/ 11 w 245"/>
                <a:gd name="T21" fmla="*/ 260 h 312"/>
                <a:gd name="T22" fmla="*/ 0 w 245"/>
                <a:gd name="T23" fmla="*/ 302 h 312"/>
                <a:gd name="T24" fmla="*/ 231 w 245"/>
                <a:gd name="T25" fmla="*/ 168 h 312"/>
                <a:gd name="T26" fmla="*/ 245 w 245"/>
                <a:gd name="T27"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5" h="312">
                  <a:moveTo>
                    <a:pt x="245" y="0"/>
                  </a:moveTo>
                  <a:cubicBezTo>
                    <a:pt x="225" y="29"/>
                    <a:pt x="214" y="65"/>
                    <a:pt x="213" y="101"/>
                  </a:cubicBezTo>
                  <a:cubicBezTo>
                    <a:pt x="213" y="111"/>
                    <a:pt x="213" y="122"/>
                    <a:pt x="209" y="131"/>
                  </a:cubicBezTo>
                  <a:cubicBezTo>
                    <a:pt x="205" y="141"/>
                    <a:pt x="195" y="149"/>
                    <a:pt x="185" y="146"/>
                  </a:cubicBezTo>
                  <a:cubicBezTo>
                    <a:pt x="175" y="143"/>
                    <a:pt x="170" y="131"/>
                    <a:pt x="161" y="125"/>
                  </a:cubicBezTo>
                  <a:cubicBezTo>
                    <a:pt x="153" y="120"/>
                    <a:pt x="142" y="121"/>
                    <a:pt x="134" y="126"/>
                  </a:cubicBezTo>
                  <a:cubicBezTo>
                    <a:pt x="125" y="130"/>
                    <a:pt x="119" y="139"/>
                    <a:pt x="116" y="147"/>
                  </a:cubicBezTo>
                  <a:cubicBezTo>
                    <a:pt x="108" y="165"/>
                    <a:pt x="108" y="184"/>
                    <a:pt x="102" y="202"/>
                  </a:cubicBezTo>
                  <a:cubicBezTo>
                    <a:pt x="97" y="219"/>
                    <a:pt x="83" y="237"/>
                    <a:pt x="65" y="238"/>
                  </a:cubicBezTo>
                  <a:cubicBezTo>
                    <a:pt x="58" y="239"/>
                    <a:pt x="51" y="236"/>
                    <a:pt x="44" y="237"/>
                  </a:cubicBezTo>
                  <a:cubicBezTo>
                    <a:pt x="30" y="237"/>
                    <a:pt x="17" y="248"/>
                    <a:pt x="11" y="260"/>
                  </a:cubicBezTo>
                  <a:cubicBezTo>
                    <a:pt x="4" y="273"/>
                    <a:pt x="2" y="288"/>
                    <a:pt x="0" y="302"/>
                  </a:cubicBezTo>
                  <a:cubicBezTo>
                    <a:pt x="0" y="302"/>
                    <a:pt x="109" y="312"/>
                    <a:pt x="231" y="168"/>
                  </a:cubicBezTo>
                  <a:lnTo>
                    <a:pt x="245" y="0"/>
                  </a:ln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椭圆 21"/>
            <p:cNvSpPr/>
            <p:nvPr/>
          </p:nvSpPr>
          <p:spPr bwMode="auto">
            <a:xfrm>
              <a:off x="7313367" y="3109654"/>
              <a:ext cx="21516" cy="37370"/>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椭圆 22"/>
            <p:cNvSpPr/>
            <p:nvPr/>
          </p:nvSpPr>
          <p:spPr bwMode="auto">
            <a:xfrm>
              <a:off x="7446994" y="2769924"/>
              <a:ext cx="23781" cy="37370"/>
            </a:xfrm>
            <a:prstGeom prst="ellipse">
              <a:avLst/>
            </a:pr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任意多边形 20"/>
            <p:cNvSpPr/>
            <p:nvPr/>
          </p:nvSpPr>
          <p:spPr bwMode="auto">
            <a:xfrm>
              <a:off x="7159356" y="2673667"/>
              <a:ext cx="622838" cy="457503"/>
            </a:xfrm>
            <a:custGeom>
              <a:avLst/>
              <a:gdLst>
                <a:gd name="T0" fmla="*/ 238 w 238"/>
                <a:gd name="T1" fmla="*/ 0 h 175"/>
                <a:gd name="T2" fmla="*/ 237 w 238"/>
                <a:gd name="T3" fmla="*/ 2 h 175"/>
                <a:gd name="T4" fmla="*/ 235 w 238"/>
                <a:gd name="T5" fmla="*/ 7 h 175"/>
                <a:gd name="T6" fmla="*/ 226 w 238"/>
                <a:gd name="T7" fmla="*/ 26 h 175"/>
                <a:gd name="T8" fmla="*/ 193 w 238"/>
                <a:gd name="T9" fmla="*/ 93 h 175"/>
                <a:gd name="T10" fmla="*/ 193 w 238"/>
                <a:gd name="T11" fmla="*/ 94 h 175"/>
                <a:gd name="T12" fmla="*/ 192 w 238"/>
                <a:gd name="T13" fmla="*/ 94 h 175"/>
                <a:gd name="T14" fmla="*/ 115 w 238"/>
                <a:gd name="T15" fmla="*/ 45 h 175"/>
                <a:gd name="T16" fmla="*/ 117 w 238"/>
                <a:gd name="T17" fmla="*/ 44 h 175"/>
                <a:gd name="T18" fmla="*/ 113 w 238"/>
                <a:gd name="T19" fmla="*/ 52 h 175"/>
                <a:gd name="T20" fmla="*/ 64 w 238"/>
                <a:gd name="T21" fmla="*/ 174 h 175"/>
                <a:gd name="T22" fmla="*/ 63 w 238"/>
                <a:gd name="T23" fmla="*/ 175 h 175"/>
                <a:gd name="T24" fmla="*/ 63 w 238"/>
                <a:gd name="T25" fmla="*/ 174 h 175"/>
                <a:gd name="T26" fmla="*/ 17 w 238"/>
                <a:gd name="T27" fmla="*/ 149 h 175"/>
                <a:gd name="T28" fmla="*/ 4 w 238"/>
                <a:gd name="T29" fmla="*/ 142 h 175"/>
                <a:gd name="T30" fmla="*/ 1 w 238"/>
                <a:gd name="T31" fmla="*/ 141 h 175"/>
                <a:gd name="T32" fmla="*/ 0 w 238"/>
                <a:gd name="T33" fmla="*/ 140 h 175"/>
                <a:gd name="T34" fmla="*/ 17 w 238"/>
                <a:gd name="T35" fmla="*/ 148 h 175"/>
                <a:gd name="T36" fmla="*/ 63 w 238"/>
                <a:gd name="T37" fmla="*/ 173 h 175"/>
                <a:gd name="T38" fmla="*/ 62 w 238"/>
                <a:gd name="T39" fmla="*/ 173 h 175"/>
                <a:gd name="T40" fmla="*/ 112 w 238"/>
                <a:gd name="T41" fmla="*/ 52 h 175"/>
                <a:gd name="T42" fmla="*/ 115 w 238"/>
                <a:gd name="T43" fmla="*/ 44 h 175"/>
                <a:gd name="T44" fmla="*/ 115 w 238"/>
                <a:gd name="T45" fmla="*/ 43 h 175"/>
                <a:gd name="T46" fmla="*/ 116 w 238"/>
                <a:gd name="T47" fmla="*/ 43 h 175"/>
                <a:gd name="T48" fmla="*/ 193 w 238"/>
                <a:gd name="T49" fmla="*/ 92 h 175"/>
                <a:gd name="T50" fmla="*/ 192 w 238"/>
                <a:gd name="T51" fmla="*/ 93 h 175"/>
                <a:gd name="T52" fmla="*/ 225 w 238"/>
                <a:gd name="T53" fmla="*/ 25 h 175"/>
                <a:gd name="T54" fmla="*/ 234 w 238"/>
                <a:gd name="T55" fmla="*/ 6 h 175"/>
                <a:gd name="T56" fmla="*/ 237 w 238"/>
                <a:gd name="T57" fmla="*/ 1 h 175"/>
                <a:gd name="T58" fmla="*/ 238 w 238"/>
                <a:gd name="T5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8" h="175">
                  <a:moveTo>
                    <a:pt x="238" y="0"/>
                  </a:moveTo>
                  <a:cubicBezTo>
                    <a:pt x="238" y="0"/>
                    <a:pt x="238" y="0"/>
                    <a:pt x="237" y="2"/>
                  </a:cubicBezTo>
                  <a:cubicBezTo>
                    <a:pt x="237" y="3"/>
                    <a:pt x="236" y="5"/>
                    <a:pt x="235" y="7"/>
                  </a:cubicBezTo>
                  <a:cubicBezTo>
                    <a:pt x="233" y="11"/>
                    <a:pt x="230" y="18"/>
                    <a:pt x="226" y="26"/>
                  </a:cubicBezTo>
                  <a:cubicBezTo>
                    <a:pt x="218" y="42"/>
                    <a:pt x="207" y="65"/>
                    <a:pt x="193" y="93"/>
                  </a:cubicBezTo>
                  <a:cubicBezTo>
                    <a:pt x="193" y="94"/>
                    <a:pt x="193" y="94"/>
                    <a:pt x="193" y="94"/>
                  </a:cubicBezTo>
                  <a:cubicBezTo>
                    <a:pt x="192" y="94"/>
                    <a:pt x="192" y="94"/>
                    <a:pt x="192" y="94"/>
                  </a:cubicBezTo>
                  <a:cubicBezTo>
                    <a:pt x="170" y="79"/>
                    <a:pt x="143" y="63"/>
                    <a:pt x="115" y="45"/>
                  </a:cubicBezTo>
                  <a:cubicBezTo>
                    <a:pt x="117" y="44"/>
                    <a:pt x="117" y="44"/>
                    <a:pt x="117" y="44"/>
                  </a:cubicBezTo>
                  <a:cubicBezTo>
                    <a:pt x="116" y="47"/>
                    <a:pt x="115" y="50"/>
                    <a:pt x="113" y="52"/>
                  </a:cubicBezTo>
                  <a:cubicBezTo>
                    <a:pt x="94" y="99"/>
                    <a:pt x="77" y="142"/>
                    <a:pt x="64" y="174"/>
                  </a:cubicBezTo>
                  <a:cubicBezTo>
                    <a:pt x="63" y="175"/>
                    <a:pt x="63" y="175"/>
                    <a:pt x="63" y="175"/>
                  </a:cubicBezTo>
                  <a:cubicBezTo>
                    <a:pt x="63" y="174"/>
                    <a:pt x="63" y="174"/>
                    <a:pt x="63" y="174"/>
                  </a:cubicBezTo>
                  <a:cubicBezTo>
                    <a:pt x="43" y="164"/>
                    <a:pt x="28" y="155"/>
                    <a:pt x="17" y="149"/>
                  </a:cubicBezTo>
                  <a:cubicBezTo>
                    <a:pt x="11" y="146"/>
                    <a:pt x="7" y="144"/>
                    <a:pt x="4" y="142"/>
                  </a:cubicBezTo>
                  <a:cubicBezTo>
                    <a:pt x="3" y="142"/>
                    <a:pt x="2" y="141"/>
                    <a:pt x="1" y="141"/>
                  </a:cubicBezTo>
                  <a:cubicBezTo>
                    <a:pt x="0" y="140"/>
                    <a:pt x="0" y="140"/>
                    <a:pt x="0" y="140"/>
                  </a:cubicBezTo>
                  <a:cubicBezTo>
                    <a:pt x="0" y="140"/>
                    <a:pt x="6" y="143"/>
                    <a:pt x="17" y="148"/>
                  </a:cubicBezTo>
                  <a:cubicBezTo>
                    <a:pt x="28" y="154"/>
                    <a:pt x="44" y="162"/>
                    <a:pt x="63" y="173"/>
                  </a:cubicBezTo>
                  <a:cubicBezTo>
                    <a:pt x="62" y="173"/>
                    <a:pt x="62" y="173"/>
                    <a:pt x="62" y="173"/>
                  </a:cubicBezTo>
                  <a:cubicBezTo>
                    <a:pt x="75" y="141"/>
                    <a:pt x="93" y="98"/>
                    <a:pt x="112" y="52"/>
                  </a:cubicBezTo>
                  <a:cubicBezTo>
                    <a:pt x="113" y="49"/>
                    <a:pt x="114" y="46"/>
                    <a:pt x="115" y="44"/>
                  </a:cubicBezTo>
                  <a:cubicBezTo>
                    <a:pt x="115" y="43"/>
                    <a:pt x="115" y="43"/>
                    <a:pt x="115" y="43"/>
                  </a:cubicBezTo>
                  <a:cubicBezTo>
                    <a:pt x="116" y="43"/>
                    <a:pt x="116" y="43"/>
                    <a:pt x="116" y="43"/>
                  </a:cubicBezTo>
                  <a:cubicBezTo>
                    <a:pt x="144" y="61"/>
                    <a:pt x="171" y="78"/>
                    <a:pt x="193" y="92"/>
                  </a:cubicBezTo>
                  <a:cubicBezTo>
                    <a:pt x="192" y="93"/>
                    <a:pt x="192" y="93"/>
                    <a:pt x="192" y="93"/>
                  </a:cubicBezTo>
                  <a:cubicBezTo>
                    <a:pt x="206" y="65"/>
                    <a:pt x="217" y="42"/>
                    <a:pt x="225" y="25"/>
                  </a:cubicBezTo>
                  <a:cubicBezTo>
                    <a:pt x="229" y="17"/>
                    <a:pt x="232" y="11"/>
                    <a:pt x="234" y="6"/>
                  </a:cubicBezTo>
                  <a:cubicBezTo>
                    <a:pt x="235" y="4"/>
                    <a:pt x="236" y="3"/>
                    <a:pt x="237" y="1"/>
                  </a:cubicBezTo>
                  <a:cubicBezTo>
                    <a:pt x="238" y="0"/>
                    <a:pt x="238" y="0"/>
                    <a:pt x="238" y="0"/>
                  </a:cubicBezTo>
                  <a:close/>
                </a:path>
              </a:pathLst>
            </a:custGeom>
            <a:solidFill>
              <a:srgbClr val="E85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教坛阶梯：潜心静悟，执着前行</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2489808" y="2942549"/>
            <a:ext cx="6720257" cy="1422441"/>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）崔成林是如何实现自我成长的？</a:t>
            </a:r>
            <a:endParaRPr lang="zh-CN" altLang="en-US" sz="2000" b="1" dirty="0"/>
          </a:p>
          <a:p>
            <a:pPr>
              <a:lnSpc>
                <a:spcPct val="150000"/>
              </a:lnSpc>
            </a:pPr>
            <a:r>
              <a:rPr lang="zh-CN" altLang="en-US" sz="2000" b="1" dirty="0"/>
              <a:t>（</a:t>
            </a:r>
            <a:r>
              <a:rPr lang="en-US" altLang="zh-CN" sz="2000" b="1" dirty="0"/>
              <a:t>2</a:t>
            </a:r>
            <a:r>
              <a:rPr lang="zh-CN" altLang="en-US" sz="2000" b="1" dirty="0"/>
              <a:t>）在自我成长的道路上，我们应该做些什么？</a:t>
            </a:r>
            <a:endParaRPr lang="zh-CN" altLang="en-US" sz="2000" b="1" dirty="0"/>
          </a:p>
        </p:txBody>
      </p:sp>
    </p:spTree>
  </p:cSld>
  <p:clrMapOvr>
    <a:masterClrMapping/>
  </p:clrMapOvr>
  <p:transition spd="slow">
    <p:push dir="u"/>
  </p:transition>
</p:sld>
</file>

<file path=ppt/tags/tag1.xml><?xml version="1.0" encoding="utf-8"?>
<p:tagLst xmlns:p="http://schemas.openxmlformats.org/presentationml/2006/main">
  <p:tag name="OFFICEPLUS.TAG" val="03a12446-4040-4dad-8d54-bb681f108928"/>
</p:tagLst>
</file>

<file path=ppt/tags/tag10.xml><?xml version="1.0" encoding="utf-8"?>
<p:tagLst xmlns:p="http://schemas.openxmlformats.org/presentationml/2006/main">
  <p:tag name="OP_SCP_ITEM_INDEX" val="3"/>
</p:tagLst>
</file>

<file path=ppt/tags/tag100.xml><?xml version="1.0" encoding="utf-8"?>
<p:tagLst xmlns:p="http://schemas.openxmlformats.org/presentationml/2006/main">
  <p:tag name="OFFICEPLUS.IMAGE" val="New_Batches_0403_Outline/20240403/images_texture_8001_9000/49a7ed74-380e-45fb-8639-ac2c0d1b74c1-3.source.default.zh-Hans.jpg"/>
  <p:tag name="OFFICEPLUS.THEME" val="New_Batches_0403_Outline/20240403/images_texture_8001_9000/49a7ed74-380e-45fb-8639-ac2c0d1b74c1-3.source.default.zh-Hans-1.pptx"/>
  <p:tag name="OFFICEPLUS.OUTLINE" val="1695342"/>
  <p:tag name="OFFICEPLUS.OUTLINEEXTERNAL" val="07290b6c-444d-249c-f9e0-774a188c55a9"/>
  <p:tag name="commondata" val="eyJoZGlkIjoiYjZkM2M2NDk5ZTRlNGQ1NDY1MzViMjVmZTE2MzE0NzMifQ=="/>
</p:tagLst>
</file>

<file path=ppt/tags/tag11.xml><?xml version="1.0" encoding="utf-8"?>
<p:tagLst xmlns:p="http://schemas.openxmlformats.org/presentationml/2006/main">
  <p:tag name="OP_SCP_SHAPE_TYPE" val="Body"/>
  <p:tag name="OP_SCP_ITEM_INDEX" val="3"/>
  <p:tag name="OP_SCP_DEFAULT_TEXT" val="单击此处添加文本，单击此处添加文本，单击此处添加文本，单击此处添加文本。"/>
</p:tagLst>
</file>

<file path=ppt/tags/tag12.xml><?xml version="1.0" encoding="utf-8"?>
<p:tagLst xmlns:p="http://schemas.openxmlformats.org/presentationml/2006/main">
  <p:tag name="OP_SCP_SHAPE_TYPE" val="Index"/>
  <p:tag name="OP_SCP_ITEM_INDEX" val="3"/>
  <p:tag name="OP_SCP_DEFAULT_TEXT" val="03"/>
</p:tagLst>
</file>

<file path=ppt/tags/tag13.xml><?xml version="1.0" encoding="utf-8"?>
<p:tagLst xmlns:p="http://schemas.openxmlformats.org/presentationml/2006/main">
  <p:tag name="OP_SCP_SHAPE_TYPE" val="Title"/>
  <p:tag name="OP_SCP_ITEM_INDEX" val="3"/>
  <p:tag name="OP_SCP_DEFAULT_TEXT" val="添加标题"/>
</p:tagLst>
</file>

<file path=ppt/tags/tag14.xml><?xml version="1.0" encoding="utf-8"?>
<p:tagLst xmlns:p="http://schemas.openxmlformats.org/presentationml/2006/main">
  <p:tag name="OP_SCP_ITEM_INDEX" val="2"/>
</p:tagLst>
</file>

<file path=ppt/tags/tag15.xml><?xml version="1.0" encoding="utf-8"?>
<p:tagLst xmlns:p="http://schemas.openxmlformats.org/presentationml/2006/main">
  <p:tag name="OP_SCP_SHAPE_TYPE" val="Index"/>
  <p:tag name="OP_SCP_ITEM_INDEX" val="2"/>
  <p:tag name="OP_SCP_DEFAULT_TEXT" val="02"/>
</p:tagLst>
</file>

<file path=ppt/tags/tag16.xml><?xml version="1.0" encoding="utf-8"?>
<p:tagLst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17.xml><?xml version="1.0" encoding="utf-8"?>
<p:tagLst xmlns:p="http://schemas.openxmlformats.org/presentationml/2006/main">
  <p:tag name="OP_SCP_SHAPE_TYPE" val="Title"/>
  <p:tag name="OP_SCP_ITEM_INDEX" val="2"/>
  <p:tag name="OP_SCP_DEFAULT_TEXT" val="添加标题"/>
</p:tagLst>
</file>

<file path=ppt/tags/tag18.xml><?xml version="1.0" encoding="utf-8"?>
<p:tagLst xmlns:p="http://schemas.openxmlformats.org/presentationml/2006/main">
  <p:tag name="OP_SCP_ITEM_INDEX" val="4"/>
</p:tagLst>
</file>

<file path=ppt/tags/tag19.xml><?xml version="1.0" encoding="utf-8"?>
<p:tagLst xmlns:p="http://schemas.openxmlformats.org/presentationml/2006/main">
  <p:tag name="OP_SCP_SHAPE_TYPE" val="Body"/>
  <p:tag name="OP_SCP_ITEM_INDEX" val="4"/>
  <p:tag name="OP_SCP_DEFAULT_TEXT" val="单击此处添加文本，单击此处添加文本，单击此处添加文本，单击此处添加文本。"/>
</p:tagLst>
</file>

<file path=ppt/tags/tag2.xml><?xml version="1.0" encoding="utf-8"?>
<p:tagLst xmlns:p="http://schemas.openxmlformats.org/presentationml/2006/main">
  <p:tag name="OFFICEPLUS.TAG" val="7bbc12ee-40ec-489f-ab8c-4fa55cf2bf59"/>
  <p:tag name="OFFICEPLUS.TEMPLATE" val="96b9ae34-36f7-4b48-95be-77dbdbcf38eb.pptx"/>
</p:tagLst>
</file>

<file path=ppt/tags/tag20.xml><?xml version="1.0" encoding="utf-8"?>
<p:tagLst xmlns:p="http://schemas.openxmlformats.org/presentationml/2006/main">
  <p:tag name="OP_SCP_SHAPE_TYPE" val="Index"/>
  <p:tag name="OP_SCP_ITEM_INDEX" val="4"/>
  <p:tag name="OP_SCP_DEFAULT_TEXT" val="04"/>
</p:tagLst>
</file>

<file path=ppt/tags/tag21.xml><?xml version="1.0" encoding="utf-8"?>
<p:tagLst xmlns:p="http://schemas.openxmlformats.org/presentationml/2006/main">
  <p:tag name="OP_SCP_SHAPE_TYPE" val="Title"/>
  <p:tag name="OP_SCP_ITEM_INDEX" val="4"/>
  <p:tag name="OP_SCP_DEFAULT_TEXT" val="添加标题"/>
</p:tagLst>
</file>

<file path=ppt/tags/tag22.xml><?xml version="1.0" encoding="utf-8"?>
<p:tagLst xmlns:p="http://schemas.openxmlformats.org/presentationml/2006/main">
  <p:tag name="OFFICEPLUS.TAG" val="43779941-ebb9-4272-ab0a-451395e9a0c0"/>
  <p:tag name="OFFICEPLUS.OUTLINESECTION" val="11243012"/>
</p:tagLst>
</file>

<file path=ppt/tags/tag23.xml><?xml version="1.0" encoding="utf-8"?>
<p:tagLst xmlns:p="http://schemas.openxmlformats.org/presentationml/2006/main">
  <p:tag name="OFFICEPLUS.TAG" val="43779941-ebb9-4272-ab0a-451395e9a0c0"/>
  <p:tag name="OFFICEPLUS.OUTLINESECTION" val="11243012"/>
</p:tagLst>
</file>

<file path=ppt/tags/tag24.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1086"/>
  <p:tag name="OP_SCP_COMPONENT_INFO" val="{&quot;title&quot;:&quot;渐变3项流程PPT组件&quot;,&quot;description&quot;:&quot;渐变3项流程PPT组件：三项流程布局，渐变设计，适用于多步骤流程展示。&quot;,&quot;keywords&quot;:[&quot;渐变&quot;,&quot;3项&quot;,&quot;流程&quot;,&quot;PPT组件&quot;],&quot;labels&quot;:[]}"/>
  <p:tag name="OP_SCP_GROUP_ID" val="e4a90944-622a-1ed3-5a85-2575cbc6ff57"/>
  <p:tag name="OP_SCP_ITEM_COUNT" val="3"/>
</p:tagLst>
</file>

<file path=ppt/tags/tag25.xml><?xml version="1.0" encoding="utf-8"?>
<p:tagLst xmlns:p="http://schemas.openxmlformats.org/presentationml/2006/main">
  <p:tag name="OP_SCP_ITEM_INDEX" val="1"/>
</p:tagLst>
</file>

<file path=ppt/tags/tag26.xml><?xml version="1.0" encoding="utf-8"?>
<p:tagLst xmlns:p="http://schemas.openxmlformats.org/presentationml/2006/main">
  <p:tag name="OP_SCP_SHAPE_TYPE" val="Index"/>
  <p:tag name="OP_SCP_ITEM_INDEX" val="1"/>
  <p:tag name="OP_SCP_DEFAULT_TEXT" val="01"/>
</p:tagLst>
</file>

<file path=ppt/tags/tag27.xml><?xml version="1.0" encoding="utf-8"?>
<p:tagLst xmlns:p="http://schemas.openxmlformats.org/presentationml/2006/main">
  <p:tag name="OP_SCP_SHAPE_TYPE" val="Title"/>
  <p:tag name="OP_SCP_ITEM_INDEX" val="1"/>
  <p:tag name="OP_SCP_DEFAULT_TEXT" val="添加标题"/>
</p:tagLst>
</file>

<file path=ppt/tags/tag28.xml><?xml version="1.0" encoding="utf-8"?>
<p:tagLst xmlns:p="http://schemas.openxmlformats.org/presentationml/2006/main">
  <p:tag name="OP_SCP_SHAPE_TYPE" val="Body"/>
  <p:tag name="OP_SCP_DEFAULT_TEXT" val="单击此处添加文本，单击此处添加文本。"/>
  <p:tag name="OP_SCP_ITEM_INDEX" val="1"/>
</p:tagLst>
</file>

<file path=ppt/tags/tag29.xml><?xml version="1.0" encoding="utf-8"?>
<p:tagLst xmlns:p="http://schemas.openxmlformats.org/presentationml/2006/main">
  <p:tag name="OP_SCP_SHAPE_TYPE" val="Index"/>
  <p:tag name="OP_SCP_ITEM_INDEX" val="2"/>
  <p:tag name="OP_SCP_DEFAULT_TEXT" val="02"/>
</p:tagLst>
</file>

<file path=ppt/tags/tag3.xml><?xml version="1.0" encoding="utf-8"?>
<p:tagLst xmlns:p="http://schemas.openxmlformats.org/presentationml/2006/main">
  <p:tag name="OFFICEPLUS.TEMPLATE" val="2f38a169-d8db-404f-bcd0-1f31caec2321.pptx"/>
  <p:tag name="OFFICEPLUS.TAG" val="bd142c3d-b2ac-49d2-945d-a40ea7d68a02"/>
  <p:tag name="OFFICEPLUS.OUTLINECONTENT" val="42497746"/>
</p:tagLst>
</file>

<file path=ppt/tags/tag30.xml><?xml version="1.0" encoding="utf-8"?>
<p:tagLst xmlns:p="http://schemas.openxmlformats.org/presentationml/2006/main">
  <p:tag name="OP_SCP_SHAPE_TYPE" val="Title"/>
  <p:tag name="OP_SCP_ITEM_INDEX" val="2"/>
  <p:tag name="OP_SCP_DEFAULT_TEXT" val="添加标题"/>
</p:tagLst>
</file>

<file path=ppt/tags/tag31.xml><?xml version="1.0" encoding="utf-8"?>
<p:tagLst xmlns:p="http://schemas.openxmlformats.org/presentationml/2006/main">
  <p:tag name="OP_SCP_SHAPE_TYPE" val="Body"/>
  <p:tag name="OP_SCP_ITEM_INDEX" val="2"/>
  <p:tag name="OP_SCP_DEFAULT_TEXT" val="单击此处添加文本，单击此处添加文本。"/>
</p:tagLst>
</file>

<file path=ppt/tags/tag32.xml><?xml version="1.0" encoding="utf-8"?>
<p:tagLst xmlns:p="http://schemas.openxmlformats.org/presentationml/2006/main">
  <p:tag name="OP_SCP_SHAPE_TYPE" val="Index"/>
  <p:tag name="OP_SCP_ITEM_INDEX" val="3"/>
  <p:tag name="OP_SCP_DEFAULT_TEXT" val="03"/>
</p:tagLst>
</file>

<file path=ppt/tags/tag33.xml><?xml version="1.0" encoding="utf-8"?>
<p:tagLst xmlns:p="http://schemas.openxmlformats.org/presentationml/2006/main">
  <p:tag name="OP_SCP_SHAPE_TYPE" val="Title"/>
  <p:tag name="OP_SCP_ITEM_INDEX" val="3"/>
  <p:tag name="OP_SCP_DEFAULT_TEXT" val="添加标题"/>
</p:tagLst>
</file>

<file path=ppt/tags/tag34.xml><?xml version="1.0" encoding="utf-8"?>
<p:tagLst xmlns:p="http://schemas.openxmlformats.org/presentationml/2006/main">
  <p:tag name="OP_SCP_SHAPE_TYPE" val="Body"/>
  <p:tag name="OP_SCP_DEFAULT_TEXT" val="单击此处添加文本，单击此处添加文本。"/>
  <p:tag name="OP_SCP_ITEM_INDEX" val="3"/>
</p:tagLst>
</file>

<file path=ppt/tags/tag35.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1054"/>
  <p:tag name="OP_SCP_COMPONENT_INFO" val="{&quot;title&quot;:&quot;扁平3项流程PPT组件&quot;,&quot;description&quot;:&quot;扁平3项流程PPT组件：三项流程布局，适用于多步骤流程展示，设计简约。&quot;,&quot;keywords&quot;:[&quot;扁平&quot;,&quot;3项&quot;,&quot;流程&quot;,&quot;PPT组件&quot;],&quot;labels&quot;:[]}"/>
  <p:tag name="OP_SCP_GROUP_ID" val="1be306ce-44a2-380e-2919-cd86f6616382"/>
  <p:tag name="OP_SCP_ITEM_COUNT" val="3"/>
</p:tagLst>
</file>

<file path=ppt/tags/tag36.xml><?xml version="1.0" encoding="utf-8"?>
<p:tagLst xmlns:p="http://schemas.openxmlformats.org/presentationml/2006/main">
  <p:tag name="OP_SCP_ITEM_INDEX" val="1"/>
</p:tagLst>
</file>

<file path=ppt/tags/tag37.xml><?xml version="1.0" encoding="utf-8"?>
<p:tagLst xmlns:p="http://schemas.openxmlformats.org/presentationml/2006/main">
  <p:tag name="OP_SCP_ITEM_INDEX" val="1"/>
</p:tagLst>
</file>

<file path=ppt/tags/tag38.xml><?xml version="1.0" encoding="utf-8"?>
<p:tagLst xmlns:p="http://schemas.openxmlformats.org/presentationml/2006/main">
  <p:tag name="OP_SCP_SHAPE_TYPE" val="Index"/>
  <p:tag name="OP_SCP_ITEM_INDEX" val="1"/>
  <p:tag name="OP_SCP_DEFAULT_TEXT" val="01"/>
</p:tagLst>
</file>

<file path=ppt/tags/tag39.xml><?xml version="1.0" encoding="utf-8"?>
<p:tagLst xmlns:p="http://schemas.openxmlformats.org/presentationml/2006/main">
  <p:tag name="OP_SCP_SHAPE_TYPE" val="Title"/>
  <p:tag name="OP_SCP_ITEM_INDEX" val="1"/>
  <p:tag name="OP_SCP_DEFAULT_TEXT" val="添加标题"/>
</p:tagLst>
</file>

<file path=ppt/tags/tag4.xml><?xml version="1.0" encoding="utf-8"?>
<p:tagLst xmlns:p="http://schemas.openxmlformats.org/presentationml/2006/main">
  <p:tag name="OFFICEPLUS.TAG" val="43779941-ebb9-4272-ab0a-451395e9a0c0"/>
  <p:tag name="OFFICEPLUS.OUTLINESECTION" val="11243012"/>
</p:tagLst>
</file>

<file path=ppt/tags/tag40.xml><?xml version="1.0" encoding="utf-8"?>
<p:tagLst xmlns:p="http://schemas.openxmlformats.org/presentationml/2006/main">
  <p:tag name="OP_SCP_SHAPE_TYPE" val="Body"/>
  <p:tag name="OP_SCP_ITEM_INDEX" val="1"/>
  <p:tag name="OP_SCP_DEFAULT_TEXT" val="单击此处添加文本，单击此处添加文本，单击此处添加文本。"/>
</p:tagLst>
</file>

<file path=ppt/tags/tag41.xml><?xml version="1.0" encoding="utf-8"?>
<p:tagLst xmlns:p="http://schemas.openxmlformats.org/presentationml/2006/main">
  <p:tag name="OP_SCP_ITEM_INDEX" val="2"/>
</p:tagLst>
</file>

<file path=ppt/tags/tag42.xml><?xml version="1.0" encoding="utf-8"?>
<p:tagLst xmlns:p="http://schemas.openxmlformats.org/presentationml/2006/main">
  <p:tag name="OP_SCP_SHAPE_TYPE" val="Index"/>
  <p:tag name="OP_SCP_ITEM_INDEX" val="2"/>
  <p:tag name="OP_SCP_DEFAULT_TEXT" val="02"/>
</p:tagLst>
</file>

<file path=ppt/tags/tag43.xml><?xml version="1.0" encoding="utf-8"?>
<p:tagLst xmlns:p="http://schemas.openxmlformats.org/presentationml/2006/main">
  <p:tag name="OP_SCP_SHAPE_TYPE" val="Title"/>
  <p:tag name="OP_SCP_ITEM_INDEX" val="2"/>
  <p:tag name="OP_SCP_DEFAULT_TEXT" val="添加标题"/>
</p:tagLst>
</file>

<file path=ppt/tags/tag44.xml><?xml version="1.0" encoding="utf-8"?>
<p:tagLst xmlns:p="http://schemas.openxmlformats.org/presentationml/2006/main">
  <p:tag name="OP_SCP_SHAPE_TYPE" val="Body"/>
  <p:tag name="OP_SCP_ITEM_INDEX" val="2"/>
  <p:tag name="OP_SCP_DEFAULT_TEXT" val="单击此处添加文本，单击此处添加文本，单击此处添加文本。"/>
</p:tagLst>
</file>

<file path=ppt/tags/tag45.xml><?xml version="1.0" encoding="utf-8"?>
<p:tagLst xmlns:p="http://schemas.openxmlformats.org/presentationml/2006/main">
  <p:tag name="OP_SCP_ITEM_INDEX" val="3"/>
</p:tagLst>
</file>

<file path=ppt/tags/tag46.xml><?xml version="1.0" encoding="utf-8"?>
<p:tagLst xmlns:p="http://schemas.openxmlformats.org/presentationml/2006/main">
  <p:tag name="OP_SCP_SHAPE_TYPE" val="Index"/>
  <p:tag name="OP_SCP_ITEM_INDEX" val="3"/>
  <p:tag name="OP_SCP_DEFAULT_TEXT" val="03"/>
</p:tagLst>
</file>

<file path=ppt/tags/tag47.xml><?xml version="1.0" encoding="utf-8"?>
<p:tagLst xmlns:p="http://schemas.openxmlformats.org/presentationml/2006/main">
  <p:tag name="OP_SCP_SHAPE_TYPE" val="Title"/>
  <p:tag name="OP_SCP_ITEM_INDEX" val="3"/>
  <p:tag name="OP_SCP_DEFAULT_TEXT" val="添加标题"/>
</p:tagLst>
</file>

<file path=ppt/tags/tag48.xml><?xml version="1.0" encoding="utf-8"?>
<p:tagLst xmlns:p="http://schemas.openxmlformats.org/presentationml/2006/main">
  <p:tag name="OP_SCP_SHAPE_TYPE" val="Body"/>
  <p:tag name="OP_SCP_ITEM_INDEX" val="3"/>
  <p:tag name="OP_SCP_DEFAULT_TEXT" val="单击此处添加文本，单击此处添加文本，单击此处添加文本。"/>
</p:tagLst>
</file>

<file path=ppt/tags/tag49.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1057"/>
  <p:tag name="OP_SCP_COMPONENT_INFO" val="{&quot;title&quot;:&quot;阴影2项流程PPT组件&quot;,&quot;description&quot;:&quot;阴影2项流程PPT组件：阴影设计，双项流程展示，信息展示清晰美观。&quot;,&quot;keywords&quot;:[&quot;阴影&quot;,&quot;2项&quot;,&quot;流程&quot;,&quot;PPT组件&quot;],&quot;labels&quot;:[]}"/>
  <p:tag name="OP_SCP_GROUP_ID" val="5e45b53a-de83-4d7e-32bd-0226dae64d02"/>
  <p:tag name="OP_SCP_ITEM_COUNT" val="2"/>
</p:tagLst>
</file>

<file path=ppt/tags/tag5.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62"/>
  <p:tag name="OP_SCP_COMPONENT_INFO" val="{&quot;title&quot;:&quot;渐变4项列表PPT组件&quot;,&quot;description&quot;:&quot;渐变4项列表PPT组件&quot;,&quot;keywords&quot;:[&quot;渐变&quot;,&quot;4项&quot;,&quot;列表&quot;,&quot;PPT组件&quot;],&quot;labels&quot;:[]}"/>
  <p:tag name="OP_SCP_GROUP_ID" val="e2292e4c-04d8-b0eb-431f-cdd2e2ce3ff0"/>
  <p:tag name="OP_SCP_ITEM_COUNT" val="4"/>
</p:tagLst>
</file>

<file path=ppt/tags/tag50.xml><?xml version="1.0" encoding="utf-8"?>
<p:tagLst xmlns:p="http://schemas.openxmlformats.org/presentationml/2006/main">
  <p:tag name="OP_SCP_ITEM_INDEX" val="1"/>
</p:tagLst>
</file>

<file path=ppt/tags/tag51.xml><?xml version="1.0" encoding="utf-8"?>
<p:tagLst xmlns:p="http://schemas.openxmlformats.org/presentationml/2006/main">
  <p:tag name="OP_SCP_ITEM_INDEX" val="1"/>
</p:tagLst>
</file>

<file path=ppt/tags/tag52.xml><?xml version="1.0" encoding="utf-8"?>
<p:tagLst xmlns:p="http://schemas.openxmlformats.org/presentationml/2006/main">
  <p:tag name="OP_SCP_SHAPE_TYPE" val="Title"/>
  <p:tag name="OP_SCP_ITEM_INDEX" val="1"/>
  <p:tag name="OP_SCP_DEFAULT_TEXT" val="添加标题"/>
</p:tagLst>
</file>

<file path=ppt/tags/tag53.xml><?xml version="1.0" encoding="utf-8"?>
<p:tagLst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54.xml><?xml version="1.0" encoding="utf-8"?>
<p:tagLst xmlns:p="http://schemas.openxmlformats.org/presentationml/2006/main">
  <p:tag name="OP_SCP_SHAPE_TYPE" val="Index"/>
  <p:tag name="OP_SCP_ITEM_INDEX" val="1"/>
  <p:tag name="OP_SCP_DEFAULT_TEXT" val="01"/>
</p:tagLst>
</file>

<file path=ppt/tags/tag55.xml><?xml version="1.0" encoding="utf-8"?>
<p:tagLst xmlns:p="http://schemas.openxmlformats.org/presentationml/2006/main">
  <p:tag name="OP_SCP_ITEM_INDEX" val="2"/>
</p:tagLst>
</file>

<file path=ppt/tags/tag56.xml><?xml version="1.0" encoding="utf-8"?>
<p:tagLst xmlns:p="http://schemas.openxmlformats.org/presentationml/2006/main">
  <p:tag name="OP_SCP_SHAPE_TYPE" val="Title"/>
  <p:tag name="OP_SCP_ITEM_INDEX" val="2"/>
  <p:tag name="OP_SCP_DEFAULT_TEXT" val="添加标题"/>
</p:tagLst>
</file>

<file path=ppt/tags/tag57.xml><?xml version="1.0" encoding="utf-8"?>
<p:tagLst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58.xml><?xml version="1.0" encoding="utf-8"?>
<p:tagLst xmlns:p="http://schemas.openxmlformats.org/presentationml/2006/main">
  <p:tag name="OP_SCP_SHAPE_TYPE" val="Index"/>
  <p:tag name="OP_SCP_ITEM_INDEX" val="2"/>
  <p:tag name="OP_SCP_DEFAULT_TEXT" val="02"/>
</p:tagLst>
</file>

<file path=ppt/tags/tag59.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130"/>
  <p:tag name="OP_SCP_COMPONENT_INFO" val="{&quot;title&quot;:&quot;阴影3项纯文本PPT组件&quot;,&quot;description&quot;:&quot;阴影3项纯文本PPT组件&quot;,&quot;keywords&quot;:[&quot;阴影&quot;,&quot;3项&quot;,&quot;纯文本&quot;,&quot;PPT组件&quot;],&quot;labels&quot;:[]}"/>
  <p:tag name="OP_SCP_GROUP_ID" val="93264d94-abcb-2a14-4ee7-4ff716ab5ccb"/>
  <p:tag name="OP_SCP_ITEM_COUNT" val="3"/>
</p:tagLst>
</file>

<file path=ppt/tags/tag6.xml><?xml version="1.0" encoding="utf-8"?>
<p:tagLst xmlns:p="http://schemas.openxmlformats.org/presentationml/2006/main">
  <p:tag name="OP_SCP_ITEM_INDEX" val="1"/>
</p:tagLst>
</file>

<file path=ppt/tags/tag60.xml><?xml version="1.0" encoding="utf-8"?>
<p:tagLst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61.xml><?xml version="1.0" encoding="utf-8"?>
<p:tagLst xmlns:p="http://schemas.openxmlformats.org/presentationml/2006/main">
  <p:tag name="OP_SCP_SHAPE_TYPE" val="Title"/>
  <p:tag name="OP_SCP_ITEM_INDEX" val="1"/>
  <p:tag name="OP_SCP_DEFAULT_TEXT" val="添加标题"/>
</p:tagLst>
</file>

<file path=ppt/tags/tag62.xml><?xml version="1.0" encoding="utf-8"?>
<p:tagLst xmlns:p="http://schemas.openxmlformats.org/presentationml/2006/main">
  <p:tag name="OP_SCP_SHAPE_TYPE" val="Index"/>
  <p:tag name="OP_SCP_ITEM_INDEX" val="1"/>
  <p:tag name="OP_SCP_DEFAULT_TEXT" val="01"/>
</p:tagLst>
</file>

<file path=ppt/tags/tag63.xml><?xml version="1.0" encoding="utf-8"?>
<p:tagLst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64.xml><?xml version="1.0" encoding="utf-8"?>
<p:tagLst xmlns:p="http://schemas.openxmlformats.org/presentationml/2006/main">
  <p:tag name="OP_SCP_SHAPE_TYPE" val="Title"/>
  <p:tag name="OP_SCP_ITEM_INDEX" val="2"/>
  <p:tag name="OP_SCP_DEFAULT_TEXT" val="添加标题"/>
</p:tagLst>
</file>

<file path=ppt/tags/tag65.xml><?xml version="1.0" encoding="utf-8"?>
<p:tagLst xmlns:p="http://schemas.openxmlformats.org/presentationml/2006/main">
  <p:tag name="OP_SCP_SHAPE_TYPE" val="Index"/>
  <p:tag name="OP_SCP_ITEM_INDEX" val="2"/>
  <p:tag name="OP_SCP_DEFAULT_TEXT" val="02"/>
</p:tagLst>
</file>

<file path=ppt/tags/tag66.xml><?xml version="1.0" encoding="utf-8"?>
<p:tagLst xmlns:p="http://schemas.openxmlformats.org/presentationml/2006/main">
  <p:tag name="OP_SCP_SHAPE_TYPE" val="Body"/>
  <p:tag name="OP_SCP_ITEM_INDEX" val="3"/>
  <p:tag name="OP_SCP_DEFAULT_TEXT" val="单击此处添加文本，单击此处添加文本，单击此处添加文本，单击此处添加文本。"/>
</p:tagLst>
</file>

<file path=ppt/tags/tag67.xml><?xml version="1.0" encoding="utf-8"?>
<p:tagLst xmlns:p="http://schemas.openxmlformats.org/presentationml/2006/main">
  <p:tag name="OP_SCP_SHAPE_TYPE" val="Title"/>
  <p:tag name="OP_SCP_ITEM_INDEX" val="3"/>
  <p:tag name="OP_SCP_DEFAULT_TEXT" val="添加标题"/>
</p:tagLst>
</file>

<file path=ppt/tags/tag68.xml><?xml version="1.0" encoding="utf-8"?>
<p:tagLst xmlns:p="http://schemas.openxmlformats.org/presentationml/2006/main">
  <p:tag name="OP_SCP_SHAPE_TYPE" val="Index"/>
  <p:tag name="OP_SCP_ITEM_INDEX" val="3"/>
  <p:tag name="OP_SCP_DEFAULT_TEXT" val="03"/>
</p:tagLst>
</file>

<file path=ppt/tags/tag69.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207"/>
  <p:tag name="OP_SCP_COMPONENT_INFO" val="{&quot;title&quot;:&quot;扁平4项流程PPT组件&quot;,&quot;description&quot;:&quot;扁平4项流程PPT组件&quot;,&quot;keywords&quot;:[&quot;扁平&quot;,&quot;4项&quot;,&quot;流程&quot;,&quot;PPT组件&quot;],&quot;labels&quot;:[]}"/>
  <p:tag name="OP_SCP_GROUP_ID" val="d38ad807-767b-7fb9-ad7f-56459ebaefec"/>
  <p:tag name="OP_SCP_ITEM_COUNT" val="4"/>
</p:tagLst>
</file>

<file path=ppt/tags/tag7.xml><?xml version="1.0" encoding="utf-8"?>
<p:tagLst xmlns:p="http://schemas.openxmlformats.org/presentationml/2006/main">
  <p:tag name="OP_SCP_SHAPE_TYPE" val="Index"/>
  <p:tag name="OP_SCP_ITEM_INDEX" val="1"/>
  <p:tag name="OP_SCP_DEFAULT_TEXT" val="01"/>
</p:tagLst>
</file>

<file path=ppt/tags/tag70.xml><?xml version="1.0" encoding="utf-8"?>
<p:tagLst xmlns:p="http://schemas.openxmlformats.org/presentationml/2006/main">
  <p:tag name="OP_SCP_SHAPE_TYPE" val="Index"/>
  <p:tag name="OP_SCP_ITEM_INDEX" val="1"/>
  <p:tag name="OP_SCP_DEFAULT_TEXT" val="01"/>
</p:tagLst>
</file>

<file path=ppt/tags/tag71.xml><?xml version="1.0" encoding="utf-8"?>
<p:tagLst xmlns:p="http://schemas.openxmlformats.org/presentationml/2006/main">
  <p:tag name="OP_SCP_SHAPE_TYPE" val="Body"/>
  <p:tag name="OP_SCP_ITEM_INDEX" val="1"/>
  <p:tag name="OP_SCP_DEFAULT_TEXT" val="单击此处添加文本，单击此处添加文本。"/>
</p:tagLst>
</file>

<file path=ppt/tags/tag72.xml><?xml version="1.0" encoding="utf-8"?>
<p:tagLst xmlns:p="http://schemas.openxmlformats.org/presentationml/2006/main">
  <p:tag name="OP_SCP_SHAPE_TYPE" val="Title"/>
  <p:tag name="OP_SCP_ITEM_INDEX" val="1"/>
  <p:tag name="OP_SCP_DEFAULT_TEXT" val="添加标题"/>
</p:tagLst>
</file>

<file path=ppt/tags/tag73.xml><?xml version="1.0" encoding="utf-8"?>
<p:tagLst xmlns:p="http://schemas.openxmlformats.org/presentationml/2006/main">
  <p:tag name="OP_SCP_SHAPE_TYPE" val="Index"/>
  <p:tag name="OP_SCP_ITEM_INDEX" val="2"/>
  <p:tag name="OP_SCP_DEFAULT_TEXT" val="02"/>
</p:tagLst>
</file>

<file path=ppt/tags/tag74.xml><?xml version="1.0" encoding="utf-8"?>
<p:tagLst xmlns:p="http://schemas.openxmlformats.org/presentationml/2006/main">
  <p:tag name="OP_SCP_SHAPE_TYPE" val="Body"/>
  <p:tag name="OP_SCP_ITEM_INDEX" val="2"/>
  <p:tag name="OP_SCP_DEFAULT_TEXT" val="单击此处添加文本，单击此处添加文本。"/>
</p:tagLst>
</file>

<file path=ppt/tags/tag75.xml><?xml version="1.0" encoding="utf-8"?>
<p:tagLst xmlns:p="http://schemas.openxmlformats.org/presentationml/2006/main">
  <p:tag name="OP_SCP_SHAPE_TYPE" val="Title"/>
  <p:tag name="OP_SCP_ITEM_INDEX" val="2"/>
  <p:tag name="OP_SCP_DEFAULT_TEXT" val="添加标题"/>
</p:tagLst>
</file>

<file path=ppt/tags/tag76.xml><?xml version="1.0" encoding="utf-8"?>
<p:tagLst xmlns:p="http://schemas.openxmlformats.org/presentationml/2006/main">
  <p:tag name="OP_SCP_SHAPE_TYPE" val="Title"/>
  <p:tag name="OP_SCP_ITEM_INDEX" val="3"/>
  <p:tag name="OP_SCP_DEFAULT_TEXT" val="添加标题"/>
</p:tagLst>
</file>

<file path=ppt/tags/tag77.xml><?xml version="1.0" encoding="utf-8"?>
<p:tagLst xmlns:p="http://schemas.openxmlformats.org/presentationml/2006/main">
  <p:tag name="OP_SCP_SHAPE_TYPE" val="Index"/>
  <p:tag name="OP_SCP_ITEM_INDEX" val="3"/>
  <p:tag name="OP_SCP_DEFAULT_TEXT" val="03"/>
</p:tagLst>
</file>

<file path=ppt/tags/tag78.xml><?xml version="1.0" encoding="utf-8"?>
<p:tagLst xmlns:p="http://schemas.openxmlformats.org/presentationml/2006/main">
  <p:tag name="OP_SCP_SHAPE_TYPE" val="Body"/>
  <p:tag name="OP_SCP_ITEM_INDEX" val="3"/>
  <p:tag name="OP_SCP_DEFAULT_TEXT" val="单击此处添加文本，单击此处添加文本。"/>
</p:tagLst>
</file>

<file path=ppt/tags/tag79.xml><?xml version="1.0" encoding="utf-8"?>
<p:tagLst xmlns:p="http://schemas.openxmlformats.org/presentationml/2006/main">
  <p:tag name="OP_SCP_SHAPE_TYPE" val="Index"/>
  <p:tag name="OP_SCP_ITEM_INDEX" val="4"/>
  <p:tag name="OP_SCP_DEFAULT_TEXT" val="04"/>
</p:tagLst>
</file>

<file path=ppt/tags/tag8.xml><?xml version="1.0" encoding="utf-8"?>
<p:tagLst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80.xml><?xml version="1.0" encoding="utf-8"?>
<p:tagLst xmlns:p="http://schemas.openxmlformats.org/presentationml/2006/main">
  <p:tag name="OP_SCP_SHAPE_TYPE" val="Body"/>
  <p:tag name="OP_SCP_ITEM_INDEX" val="4"/>
  <p:tag name="OP_SCP_DEFAULT_TEXT" val="单击此处添加文本，单击此处添加文本。"/>
</p:tagLst>
</file>

<file path=ppt/tags/tag81.xml><?xml version="1.0" encoding="utf-8"?>
<p:tagLst xmlns:p="http://schemas.openxmlformats.org/presentationml/2006/main">
  <p:tag name="OP_SCP_SHAPE_TYPE" val="Title"/>
  <p:tag name="OP_SCP_ITEM_INDEX" val="4"/>
  <p:tag name="OP_SCP_DEFAULT_TEXT" val="添加标题"/>
</p:tagLst>
</file>

<file path=ppt/tags/tag82.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22"/>
  <p:tag name="OP_SCP_COMPONENT_INFO" val="{&quot;title&quot;:&quot;渐变5项列表PPT组件&quot;,&quot;description&quot;:&quot;渐变5项列表PPT组件&quot;,&quot;keywords&quot;:[&quot;渐变&quot;,&quot;5项&quot;,&quot;列表&quot;,&quot;PPT组件&quot;],&quot;labels&quot;:[]}"/>
  <p:tag name="OP_SCP_GROUP_ID" val="e2292e4c-04d8-b0eb-431f-cdd2e2ce3ff0"/>
  <p:tag name="OP_SCP_ITEM_COUNT" val="5"/>
</p:tagLst>
</file>

<file path=ppt/tags/tag83.xml><?xml version="1.0" encoding="utf-8"?>
<p:tagLst xmlns:p="http://schemas.openxmlformats.org/presentationml/2006/main">
  <p:tag name="OP_SCP_ITEM_INDEX" val="1"/>
</p:tagLst>
</file>

<file path=ppt/tags/tag84.xml><?xml version="1.0" encoding="utf-8"?>
<p:tagLst xmlns:p="http://schemas.openxmlformats.org/presentationml/2006/main">
  <p:tag name="OP_SCP_SHAPE_TYPE" val="Index"/>
  <p:tag name="OP_SCP_ITEM_INDEX" val="1"/>
  <p:tag name="OP_SCP_DEFAULT_TEXT" val="01"/>
</p:tagLst>
</file>

<file path=ppt/tags/tag85.xml><?xml version="1.0" encoding="utf-8"?>
<p:tagLst xmlns:p="http://schemas.openxmlformats.org/presentationml/2006/main">
  <p:tag name="OP_SCP_SHAPE_TYPE" val="Title"/>
  <p:tag name="OP_SCP_ITEM_INDEX" val="1"/>
  <p:tag name="OP_SCP_DEFAULT_TEXT" val="添加标题"/>
</p:tagLst>
</file>

<file path=ppt/tags/tag86.xml><?xml version="1.0" encoding="utf-8"?>
<p:tagLst xmlns:p="http://schemas.openxmlformats.org/presentationml/2006/main">
  <p:tag name="OP_SCP_ITEM_INDEX" val="5"/>
</p:tagLst>
</file>

<file path=ppt/tags/tag87.xml><?xml version="1.0" encoding="utf-8"?>
<p:tagLst xmlns:p="http://schemas.openxmlformats.org/presentationml/2006/main">
  <p:tag name="OP_SCP_SHAPE_TYPE" val="Index"/>
  <p:tag name="OP_SCP_ITEM_INDEX" val="5"/>
  <p:tag name="OP_SCP_DEFAULT_TEXT" val="05"/>
</p:tagLst>
</file>

<file path=ppt/tags/tag88.xml><?xml version="1.0" encoding="utf-8"?>
<p:tagLst xmlns:p="http://schemas.openxmlformats.org/presentationml/2006/main">
  <p:tag name="OP_SCP_SHAPE_TYPE" val="Title"/>
  <p:tag name="OP_SCP_ITEM_INDEX" val="5"/>
  <p:tag name="OP_SCP_DEFAULT_TEXT" val="添加标题"/>
</p:tagLst>
</file>

<file path=ppt/tags/tag89.xml><?xml version="1.0" encoding="utf-8"?>
<p:tagLst xmlns:p="http://schemas.openxmlformats.org/presentationml/2006/main">
  <p:tag name="OP_SCP_ITEM_INDEX" val="3"/>
</p:tagLst>
</file>

<file path=ppt/tags/tag9.xml><?xml version="1.0" encoding="utf-8"?>
<p:tagLst xmlns:p="http://schemas.openxmlformats.org/presentationml/2006/main">
  <p:tag name="OP_SCP_SHAPE_TYPE" val="Title"/>
  <p:tag name="OP_SCP_ITEM_INDEX" val="1"/>
  <p:tag name="OP_SCP_DEFAULT_TEXT" val="添加标题"/>
</p:tagLst>
</file>

<file path=ppt/tags/tag90.xml><?xml version="1.0" encoding="utf-8"?>
<p:tagLst xmlns:p="http://schemas.openxmlformats.org/presentationml/2006/main">
  <p:tag name="OP_SCP_SHAPE_TYPE" val="Index"/>
  <p:tag name="OP_SCP_ITEM_INDEX" val="3"/>
  <p:tag name="OP_SCP_DEFAULT_TEXT" val="03"/>
</p:tagLst>
</file>

<file path=ppt/tags/tag91.xml><?xml version="1.0" encoding="utf-8"?>
<p:tagLst xmlns:p="http://schemas.openxmlformats.org/presentationml/2006/main">
  <p:tag name="OP_SCP_SHAPE_TYPE" val="Title"/>
  <p:tag name="OP_SCP_ITEM_INDEX" val="3"/>
  <p:tag name="OP_SCP_DEFAULT_TEXT" val="添加标题"/>
</p:tagLst>
</file>

<file path=ppt/tags/tag92.xml><?xml version="1.0" encoding="utf-8"?>
<p:tagLst xmlns:p="http://schemas.openxmlformats.org/presentationml/2006/main">
  <p:tag name="OP_SCP_ITEM_INDEX" val="2"/>
</p:tagLst>
</file>

<file path=ppt/tags/tag93.xml><?xml version="1.0" encoding="utf-8"?>
<p:tagLst xmlns:p="http://schemas.openxmlformats.org/presentationml/2006/main">
  <p:tag name="OP_SCP_SHAPE_TYPE" val="Index"/>
  <p:tag name="OP_SCP_ITEM_INDEX" val="2"/>
  <p:tag name="OP_SCP_DEFAULT_TEXT" val="02"/>
</p:tagLst>
</file>

<file path=ppt/tags/tag94.xml><?xml version="1.0" encoding="utf-8"?>
<p:tagLst xmlns:p="http://schemas.openxmlformats.org/presentationml/2006/main">
  <p:tag name="OP_SCP_SHAPE_TYPE" val="Title"/>
  <p:tag name="OP_SCP_ITEM_INDEX" val="2"/>
  <p:tag name="OP_SCP_DEFAULT_TEXT" val="添加标题"/>
</p:tagLst>
</file>

<file path=ppt/tags/tag95.xml><?xml version="1.0" encoding="utf-8"?>
<p:tagLst xmlns:p="http://schemas.openxmlformats.org/presentationml/2006/main">
  <p:tag name="OP_SCP_ITEM_INDEX" val="4"/>
</p:tagLst>
</file>

<file path=ppt/tags/tag96.xml><?xml version="1.0" encoding="utf-8"?>
<p:tagLst xmlns:p="http://schemas.openxmlformats.org/presentationml/2006/main">
  <p:tag name="OP_SCP_SHAPE_TYPE" val="Index"/>
  <p:tag name="OP_SCP_ITEM_INDEX" val="4"/>
  <p:tag name="OP_SCP_DEFAULT_TEXT" val="04"/>
</p:tagLst>
</file>

<file path=ppt/tags/tag97.xml><?xml version="1.0" encoding="utf-8"?>
<p:tagLst xmlns:p="http://schemas.openxmlformats.org/presentationml/2006/main">
  <p:tag name="OP_SCP_SHAPE_TYPE" val="Title"/>
  <p:tag name="OP_SCP_ITEM_INDEX" val="4"/>
  <p:tag name="OP_SCP_DEFAULT_TEXT" val="添加标题"/>
</p:tagLst>
</file>

<file path=ppt/tags/tag98.xml><?xml version="1.0" encoding="utf-8"?>
<p:tagLst xmlns:p="http://schemas.openxmlformats.org/presentationml/2006/main">
  <p:tag name="OFFICEPLUS.TAG" val="43779941-ebb9-4272-ab0a-451395e9a0c0"/>
  <p:tag name="OFFICEPLUS.OUTLINESECTION" val="11243012"/>
</p:tagLst>
</file>

<file path=ppt/tags/tag99.xml><?xml version="1.0" encoding="utf-8"?>
<p:tagLst xmlns:p="http://schemas.openxmlformats.org/presentationml/2006/main">
  <p:tag name="OFFICEPLUS.TAG" val="e69c5ac3-dafd-4b9a-bbf1-d26a1016f816"/>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8716</Words>
  <Application>WPS 演示</Application>
  <PresentationFormat>宽屏</PresentationFormat>
  <Paragraphs>529</Paragraphs>
  <Slides>65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65</vt:i4>
      </vt:variant>
    </vt:vector>
  </HeadingPairs>
  <TitlesOfParts>
    <vt:vector size="74" baseType="lpstr">
      <vt:lpstr>Arial</vt:lpstr>
      <vt:lpstr>宋体</vt:lpstr>
      <vt:lpstr>Wingdings</vt:lpstr>
      <vt:lpstr>微软雅黑</vt:lpstr>
      <vt:lpstr>Arial Unicode MS</vt:lpstr>
      <vt:lpstr>等线</vt:lpstr>
      <vt:lpstr>Arial</vt:lpstr>
      <vt:lpstr>Calibri</vt:lpstr>
      <vt:lpstr>Designed by OfficePLUS</vt:lpstr>
      <vt:lpstr>第四章 教师专业发展的途径</vt:lpstr>
      <vt:lpstr>PowerPoint 演示文稿</vt:lpstr>
      <vt:lpstr>导语</vt:lpstr>
      <vt:lpstr>学习目标</vt:lpstr>
      <vt:lpstr>教坛阶梯：潜心静悟，执着前行</vt:lpstr>
      <vt:lpstr>教坛阶梯：潜心静悟，执着前行</vt:lpstr>
      <vt:lpstr>教坛阶梯：潜心静悟，执着前行</vt:lpstr>
      <vt:lpstr>教坛阶梯：潜心静悟，执着前行</vt:lpstr>
      <vt:lpstr>教坛阶梯：潜心静悟，执着前行</vt:lpstr>
      <vt:lpstr>第一节   教师反思</vt:lpstr>
      <vt:lpstr>教师反思</vt:lpstr>
      <vt:lpstr>一、教师反思概述</vt:lpstr>
      <vt:lpstr>一、教师反思概述</vt:lpstr>
      <vt:lpstr>一、教师反思概述</vt:lpstr>
      <vt:lpstr>一、教师反思概述</vt:lpstr>
      <vt:lpstr>一、教师反思概述</vt:lpstr>
      <vt:lpstr>二、教师的反思模型</vt:lpstr>
      <vt:lpstr>二、教师的反思模型</vt:lpstr>
      <vt:lpstr>二、教师的反思模型</vt:lpstr>
      <vt:lpstr>二、教师的反思模型</vt:lpstr>
      <vt:lpstr>二、教师的反思模型</vt:lpstr>
      <vt:lpstr>教师风采： 一位从教十年教师的反思：经历7年成长阵痛后依然实现逆风飞翔</vt:lpstr>
      <vt:lpstr>教师风采： 一位从教十年教师的反思：经历7年成长阵痛后依然实现逆风飞翔</vt:lpstr>
      <vt:lpstr>教师风采： 一位从教十年教师的反思：经历7年成长阵痛后依然实现逆风飞翔</vt:lpstr>
      <vt:lpstr>教师风采： 一位从教十年教师的反思：经历7年成长阵痛后依然实现逆风飞翔</vt:lpstr>
      <vt:lpstr>教师风采： 一位从教十年教师的反思：经历7年成长阵痛后依然实现逆风飞翔</vt:lpstr>
      <vt:lpstr>三、教师的反思方法</vt:lpstr>
      <vt:lpstr>第二节   教师学习</vt:lpstr>
      <vt:lpstr>一、教师学习的类型</vt:lpstr>
      <vt:lpstr>二、教师学习的特征</vt:lpstr>
      <vt:lpstr>二、教师学习的特征</vt:lpstr>
      <vt:lpstr>二、教师学习的特征</vt:lpstr>
      <vt:lpstr>二、教师学习的特征</vt:lpstr>
      <vt:lpstr>二、教师学习的特征</vt:lpstr>
      <vt:lpstr>三、教师学习的阶段与内容</vt:lpstr>
      <vt:lpstr>三、教师学习的阶段与内容</vt:lpstr>
      <vt:lpstr>三、教师学习的阶段与内容</vt:lpstr>
      <vt:lpstr>三、教师学习的阶段与内容</vt:lpstr>
      <vt:lpstr>第三节   教师教育研究</vt:lpstr>
      <vt:lpstr>一、常用的教育研究方法</vt:lpstr>
      <vt:lpstr>一、常用的教育研究方法</vt:lpstr>
      <vt:lpstr>一、常用的教育研究方法</vt:lpstr>
      <vt:lpstr>一、常用的教育研究方法</vt:lpstr>
      <vt:lpstr>一、常用的教育研究方法</vt:lpstr>
      <vt:lpstr>一、常用的教育研究方法</vt:lpstr>
      <vt:lpstr>一、常用的教育研究方法</vt:lpstr>
      <vt:lpstr>一、常用的教育研究方法</vt:lpstr>
      <vt:lpstr>一、常用的教育研究方法</vt:lpstr>
      <vt:lpstr>一、常用的教育研究方法</vt:lpstr>
      <vt:lpstr>一、常用的教育研究方法</vt:lpstr>
      <vt:lpstr>二、教育研究对教师专业发展的意义</vt:lpstr>
      <vt:lpstr>第四节   教师合作</vt:lpstr>
      <vt:lpstr>一、教师专业共同体</vt:lpstr>
      <vt:lpstr>一、教师专业共同体</vt:lpstr>
      <vt:lpstr>一、教师专业共同体</vt:lpstr>
      <vt:lpstr>二、同伴互助</vt:lpstr>
      <vt:lpstr>二、同伴互助</vt:lpstr>
      <vt:lpstr>二、同伴互助</vt:lpstr>
      <vt:lpstr>教育直通车：激发教师专业自觉</vt:lpstr>
      <vt:lpstr>教育直通车：激发教师专业自觉</vt:lpstr>
      <vt:lpstr>教育直通车：激发教师专业自觉</vt:lpstr>
      <vt:lpstr>教育直通车：激发教师专业自觉</vt:lpstr>
      <vt:lpstr>PowerPoint 演示文稿</vt:lpstr>
      <vt:lpstr>PowerPoint 演示文稿</vt:lpstr>
      <vt:lpstr>感谢聆听</vt:lpstr>
    </vt:vector>
  </TitlesOfParts>
  <Company>OfficePLUS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大菠萝</cp:lastModifiedBy>
  <cp:revision>12</cp:revision>
  <dcterms:created xsi:type="dcterms:W3CDTF">2023-07-20T03:04:00Z</dcterms:created>
  <dcterms:modified xsi:type="dcterms:W3CDTF">2025-03-17T14:49:25Z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0CEC6CA2586F4B09A2AE0807003D72BF_12</vt:lpwstr>
  </property>
  <property fmtid="{D5CDD505-2E9C-101B-9397-08002B2CF9AE}" pid="3" name="KSOProductBuildVer">
    <vt:lpwstr>2052-12.1.0.18608</vt:lpwstr>
  </property>
</Properties>
</file>